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64" r:id="rId14"/>
    <p:sldId id="265" r:id="rId15"/>
    <p:sldId id="270" r:id="rId16"/>
    <p:sldId id="271" r:id="rId17"/>
    <p:sldId id="274" r:id="rId18"/>
    <p:sldId id="273" r:id="rId19"/>
    <p:sldId id="272" r:id="rId20"/>
  </p:sldIdLst>
  <p:sldSz cx="12192000" cy="9144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58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6FBFBA-012B-4B85-A7FE-5360DC8CA57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95CD27-B2CA-46F5-8048-5A611DC6BA09}">
      <dgm:prSet phldrT="[Текст]"/>
      <dgm:spPr/>
      <dgm:t>
        <a:bodyPr/>
        <a:lstStyle/>
        <a:p>
          <a:r>
            <a:rPr lang="ru-RU" dirty="0"/>
            <a:t>Психологическое просвещение</a:t>
          </a:r>
        </a:p>
      </dgm:t>
    </dgm:pt>
    <dgm:pt modelId="{A1924CBF-CA1D-4066-BF7F-035772C19461}" type="parTrans" cxnId="{AC6C0D08-1823-4B55-935A-FDC09374260F}">
      <dgm:prSet/>
      <dgm:spPr/>
      <dgm:t>
        <a:bodyPr/>
        <a:lstStyle/>
        <a:p>
          <a:endParaRPr lang="ru-RU"/>
        </a:p>
      </dgm:t>
    </dgm:pt>
    <dgm:pt modelId="{4DCFBA71-E2B1-41FB-92CF-A5F572450FDC}" type="sibTrans" cxnId="{AC6C0D08-1823-4B55-935A-FDC09374260F}">
      <dgm:prSet/>
      <dgm:spPr/>
      <dgm:t>
        <a:bodyPr/>
        <a:lstStyle/>
        <a:p>
          <a:endParaRPr lang="ru-RU"/>
        </a:p>
      </dgm:t>
    </dgm:pt>
    <dgm:pt modelId="{35D85FA4-0D1E-4F0B-805E-8164996526F6}">
      <dgm:prSet phldrT="[Текст]"/>
      <dgm:spPr/>
      <dgm:t>
        <a:bodyPr/>
        <a:lstStyle/>
        <a:p>
          <a:r>
            <a:rPr lang="ru-RU" dirty="0"/>
            <a:t>Психологическая профилактика</a:t>
          </a:r>
        </a:p>
      </dgm:t>
    </dgm:pt>
    <dgm:pt modelId="{68FE8E4B-05F8-4C4B-B478-34A626861706}" type="parTrans" cxnId="{A3BD7109-6320-4961-B562-E8316237E274}">
      <dgm:prSet/>
      <dgm:spPr/>
      <dgm:t>
        <a:bodyPr/>
        <a:lstStyle/>
        <a:p>
          <a:endParaRPr lang="ru-RU"/>
        </a:p>
      </dgm:t>
    </dgm:pt>
    <dgm:pt modelId="{BFF6282D-E73D-4AE8-8A4D-549CE096E49E}" type="sibTrans" cxnId="{A3BD7109-6320-4961-B562-E8316237E274}">
      <dgm:prSet/>
      <dgm:spPr/>
      <dgm:t>
        <a:bodyPr/>
        <a:lstStyle/>
        <a:p>
          <a:endParaRPr lang="ru-RU"/>
        </a:p>
      </dgm:t>
    </dgm:pt>
    <dgm:pt modelId="{9318080C-6D2B-40EA-B399-E0A86F8B8D51}">
      <dgm:prSet phldrT="[Текст]"/>
      <dgm:spPr/>
      <dgm:t>
        <a:bodyPr/>
        <a:lstStyle/>
        <a:p>
          <a:r>
            <a:rPr lang="ru-RU" dirty="0"/>
            <a:t>Психологическая коррекция</a:t>
          </a:r>
        </a:p>
      </dgm:t>
    </dgm:pt>
    <dgm:pt modelId="{95F865AF-8EA8-494A-9DE6-3997F4EF31B6}" type="parTrans" cxnId="{2DC95E79-5CB5-4497-92A7-B22AE5B4294C}">
      <dgm:prSet/>
      <dgm:spPr/>
      <dgm:t>
        <a:bodyPr/>
        <a:lstStyle/>
        <a:p>
          <a:endParaRPr lang="ru-RU"/>
        </a:p>
      </dgm:t>
    </dgm:pt>
    <dgm:pt modelId="{5A9CE7AD-9CE6-490A-80D2-4BC2F77D86AD}" type="sibTrans" cxnId="{2DC95E79-5CB5-4497-92A7-B22AE5B4294C}">
      <dgm:prSet/>
      <dgm:spPr/>
      <dgm:t>
        <a:bodyPr/>
        <a:lstStyle/>
        <a:p>
          <a:endParaRPr lang="ru-RU"/>
        </a:p>
      </dgm:t>
    </dgm:pt>
    <dgm:pt modelId="{E08D37ED-8C7F-4D0D-B67F-50F8F86480B6}">
      <dgm:prSet/>
      <dgm:spPr/>
      <dgm:t>
        <a:bodyPr/>
        <a:lstStyle/>
        <a:p>
          <a:r>
            <a:rPr lang="ru-RU" dirty="0"/>
            <a:t>Психологическое консультирование</a:t>
          </a:r>
        </a:p>
      </dgm:t>
    </dgm:pt>
    <dgm:pt modelId="{DEDA9373-ED86-45E2-9F17-583DF5E21618}" type="parTrans" cxnId="{82CE85AB-3113-42AD-A759-1256BA45F28B}">
      <dgm:prSet/>
      <dgm:spPr/>
      <dgm:t>
        <a:bodyPr/>
        <a:lstStyle/>
        <a:p>
          <a:endParaRPr lang="ru-RU"/>
        </a:p>
      </dgm:t>
    </dgm:pt>
    <dgm:pt modelId="{8430B18A-0B2D-4D46-8AE5-82A59F3A367F}" type="sibTrans" cxnId="{82CE85AB-3113-42AD-A759-1256BA45F28B}">
      <dgm:prSet/>
      <dgm:spPr/>
      <dgm:t>
        <a:bodyPr/>
        <a:lstStyle/>
        <a:p>
          <a:endParaRPr lang="ru-RU"/>
        </a:p>
      </dgm:t>
    </dgm:pt>
    <dgm:pt modelId="{1FC05022-B870-4C0E-9830-33AD1CC40B07}">
      <dgm:prSet/>
      <dgm:spPr/>
      <dgm:t>
        <a:bodyPr/>
        <a:lstStyle/>
        <a:p>
          <a:r>
            <a:rPr lang="ru-RU" dirty="0"/>
            <a:t>Психологическая диагностика</a:t>
          </a:r>
        </a:p>
      </dgm:t>
    </dgm:pt>
    <dgm:pt modelId="{3D9B6432-75C1-4D68-9860-141E32A4FB0C}" type="parTrans" cxnId="{31DB9938-B808-4957-ABC1-3D381EC07DD6}">
      <dgm:prSet/>
      <dgm:spPr/>
      <dgm:t>
        <a:bodyPr/>
        <a:lstStyle/>
        <a:p>
          <a:endParaRPr lang="ru-RU"/>
        </a:p>
      </dgm:t>
    </dgm:pt>
    <dgm:pt modelId="{AE9263EC-283A-47F0-8A53-45DCADB87AF4}" type="sibTrans" cxnId="{31DB9938-B808-4957-ABC1-3D381EC07DD6}">
      <dgm:prSet/>
      <dgm:spPr/>
      <dgm:t>
        <a:bodyPr/>
        <a:lstStyle/>
        <a:p>
          <a:endParaRPr lang="ru-RU"/>
        </a:p>
      </dgm:t>
    </dgm:pt>
    <dgm:pt modelId="{8B09469B-0103-44BA-B00B-C57BF71E179B}" type="pres">
      <dgm:prSet presAssocID="{0C6FBFBA-012B-4B85-A7FE-5360DC8CA574}" presName="linear" presStyleCnt="0">
        <dgm:presLayoutVars>
          <dgm:dir/>
          <dgm:animLvl val="lvl"/>
          <dgm:resizeHandles val="exact"/>
        </dgm:presLayoutVars>
      </dgm:prSet>
      <dgm:spPr/>
    </dgm:pt>
    <dgm:pt modelId="{76F5927C-BD30-4991-8795-9966F41C2828}" type="pres">
      <dgm:prSet presAssocID="{8B95CD27-B2CA-46F5-8048-5A611DC6BA09}" presName="parentLin" presStyleCnt="0"/>
      <dgm:spPr/>
    </dgm:pt>
    <dgm:pt modelId="{D5D760C7-E4AE-4BD1-B7CF-0329DB9BAD96}" type="pres">
      <dgm:prSet presAssocID="{8B95CD27-B2CA-46F5-8048-5A611DC6BA09}" presName="parentLeftMargin" presStyleLbl="node1" presStyleIdx="0" presStyleCnt="5"/>
      <dgm:spPr/>
    </dgm:pt>
    <dgm:pt modelId="{F41E302E-4458-4E24-ADD4-FB5664E2DCC2}" type="pres">
      <dgm:prSet presAssocID="{8B95CD27-B2CA-46F5-8048-5A611DC6BA0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CDEDC12-03D3-4798-957E-00953915FEEC}" type="pres">
      <dgm:prSet presAssocID="{8B95CD27-B2CA-46F5-8048-5A611DC6BA09}" presName="negativeSpace" presStyleCnt="0"/>
      <dgm:spPr/>
    </dgm:pt>
    <dgm:pt modelId="{3BAB4D28-A5DC-43A5-BB13-9D49BB59970B}" type="pres">
      <dgm:prSet presAssocID="{8B95CD27-B2CA-46F5-8048-5A611DC6BA09}" presName="childText" presStyleLbl="conFgAcc1" presStyleIdx="0" presStyleCnt="5">
        <dgm:presLayoutVars>
          <dgm:bulletEnabled val="1"/>
        </dgm:presLayoutVars>
      </dgm:prSet>
      <dgm:spPr/>
    </dgm:pt>
    <dgm:pt modelId="{AF699D09-0E01-4479-88B6-0EECD4681D8C}" type="pres">
      <dgm:prSet presAssocID="{4DCFBA71-E2B1-41FB-92CF-A5F572450FDC}" presName="spaceBetweenRectangles" presStyleCnt="0"/>
      <dgm:spPr/>
    </dgm:pt>
    <dgm:pt modelId="{B05997DB-F52E-4AA5-A0A3-6D7E64E26AE4}" type="pres">
      <dgm:prSet presAssocID="{35D85FA4-0D1E-4F0B-805E-8164996526F6}" presName="parentLin" presStyleCnt="0"/>
      <dgm:spPr/>
    </dgm:pt>
    <dgm:pt modelId="{137E0F53-09B2-43E2-BF7B-D5E03BD3D72C}" type="pres">
      <dgm:prSet presAssocID="{35D85FA4-0D1E-4F0B-805E-8164996526F6}" presName="parentLeftMargin" presStyleLbl="node1" presStyleIdx="0" presStyleCnt="5"/>
      <dgm:spPr/>
    </dgm:pt>
    <dgm:pt modelId="{5FCA8555-9ECD-4E9F-9C22-3779065CCAA8}" type="pres">
      <dgm:prSet presAssocID="{35D85FA4-0D1E-4F0B-805E-8164996526F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B393DB4-6F63-4145-BD68-D0FA0A09DF4A}" type="pres">
      <dgm:prSet presAssocID="{35D85FA4-0D1E-4F0B-805E-8164996526F6}" presName="negativeSpace" presStyleCnt="0"/>
      <dgm:spPr/>
    </dgm:pt>
    <dgm:pt modelId="{F0B9292D-4CB8-48CF-834A-A941116C01A3}" type="pres">
      <dgm:prSet presAssocID="{35D85FA4-0D1E-4F0B-805E-8164996526F6}" presName="childText" presStyleLbl="conFgAcc1" presStyleIdx="1" presStyleCnt="5">
        <dgm:presLayoutVars>
          <dgm:bulletEnabled val="1"/>
        </dgm:presLayoutVars>
      </dgm:prSet>
      <dgm:spPr/>
    </dgm:pt>
    <dgm:pt modelId="{D20F0FF8-F540-474B-8680-0F197608B572}" type="pres">
      <dgm:prSet presAssocID="{BFF6282D-E73D-4AE8-8A4D-549CE096E49E}" presName="spaceBetweenRectangles" presStyleCnt="0"/>
      <dgm:spPr/>
    </dgm:pt>
    <dgm:pt modelId="{A1A6EF3D-2948-4386-950B-ACBE06EDA1C0}" type="pres">
      <dgm:prSet presAssocID="{9318080C-6D2B-40EA-B399-E0A86F8B8D51}" presName="parentLin" presStyleCnt="0"/>
      <dgm:spPr/>
    </dgm:pt>
    <dgm:pt modelId="{58F22315-3DDC-4309-9ADF-67D0EB056F9A}" type="pres">
      <dgm:prSet presAssocID="{9318080C-6D2B-40EA-B399-E0A86F8B8D51}" presName="parentLeftMargin" presStyleLbl="node1" presStyleIdx="1" presStyleCnt="5"/>
      <dgm:spPr/>
    </dgm:pt>
    <dgm:pt modelId="{FED2E258-CB14-4B26-A245-13444809773D}" type="pres">
      <dgm:prSet presAssocID="{9318080C-6D2B-40EA-B399-E0A86F8B8D5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A0AE6BC-C47A-4D8A-8E16-5B750AB8694B}" type="pres">
      <dgm:prSet presAssocID="{9318080C-6D2B-40EA-B399-E0A86F8B8D51}" presName="negativeSpace" presStyleCnt="0"/>
      <dgm:spPr/>
    </dgm:pt>
    <dgm:pt modelId="{D47F8CE0-B0A5-4213-A0E9-7CA5EF29D0D7}" type="pres">
      <dgm:prSet presAssocID="{9318080C-6D2B-40EA-B399-E0A86F8B8D51}" presName="childText" presStyleLbl="conFgAcc1" presStyleIdx="2" presStyleCnt="5">
        <dgm:presLayoutVars>
          <dgm:bulletEnabled val="1"/>
        </dgm:presLayoutVars>
      </dgm:prSet>
      <dgm:spPr/>
    </dgm:pt>
    <dgm:pt modelId="{78D1F708-E4B9-4723-A64A-B9833D2F6A7B}" type="pres">
      <dgm:prSet presAssocID="{5A9CE7AD-9CE6-490A-80D2-4BC2F77D86AD}" presName="spaceBetweenRectangles" presStyleCnt="0"/>
      <dgm:spPr/>
    </dgm:pt>
    <dgm:pt modelId="{9DB2CDCB-2F25-4AC0-BCD0-9A8DDE63F30E}" type="pres">
      <dgm:prSet presAssocID="{1FC05022-B870-4C0E-9830-33AD1CC40B07}" presName="parentLin" presStyleCnt="0"/>
      <dgm:spPr/>
    </dgm:pt>
    <dgm:pt modelId="{19B45B8C-5511-4C22-A788-CAFE2854A2AE}" type="pres">
      <dgm:prSet presAssocID="{1FC05022-B870-4C0E-9830-33AD1CC40B07}" presName="parentLeftMargin" presStyleLbl="node1" presStyleIdx="2" presStyleCnt="5"/>
      <dgm:spPr/>
    </dgm:pt>
    <dgm:pt modelId="{0EFAC605-5E4E-4FCF-9EFB-151ADF67561A}" type="pres">
      <dgm:prSet presAssocID="{1FC05022-B870-4C0E-9830-33AD1CC40B0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FB2DB8B-96F3-4010-8E91-F6073F268B8E}" type="pres">
      <dgm:prSet presAssocID="{1FC05022-B870-4C0E-9830-33AD1CC40B07}" presName="negativeSpace" presStyleCnt="0"/>
      <dgm:spPr/>
    </dgm:pt>
    <dgm:pt modelId="{827A261B-81FF-41B0-8F4B-20BC94DFF396}" type="pres">
      <dgm:prSet presAssocID="{1FC05022-B870-4C0E-9830-33AD1CC40B07}" presName="childText" presStyleLbl="conFgAcc1" presStyleIdx="3" presStyleCnt="5">
        <dgm:presLayoutVars>
          <dgm:bulletEnabled val="1"/>
        </dgm:presLayoutVars>
      </dgm:prSet>
      <dgm:spPr/>
    </dgm:pt>
    <dgm:pt modelId="{49848BF6-21B3-4B08-A86E-D09464E643D7}" type="pres">
      <dgm:prSet presAssocID="{AE9263EC-283A-47F0-8A53-45DCADB87AF4}" presName="spaceBetweenRectangles" presStyleCnt="0"/>
      <dgm:spPr/>
    </dgm:pt>
    <dgm:pt modelId="{0BE643F3-BE2E-4A2D-A5C4-A2D400E8C1F4}" type="pres">
      <dgm:prSet presAssocID="{E08D37ED-8C7F-4D0D-B67F-50F8F86480B6}" presName="parentLin" presStyleCnt="0"/>
      <dgm:spPr/>
    </dgm:pt>
    <dgm:pt modelId="{8C69E0C3-9DAC-4593-9337-E416C52ED5CA}" type="pres">
      <dgm:prSet presAssocID="{E08D37ED-8C7F-4D0D-B67F-50F8F86480B6}" presName="parentLeftMargin" presStyleLbl="node1" presStyleIdx="3" presStyleCnt="5"/>
      <dgm:spPr/>
    </dgm:pt>
    <dgm:pt modelId="{3485598F-3CD6-4E6D-A056-C1B780272F5E}" type="pres">
      <dgm:prSet presAssocID="{E08D37ED-8C7F-4D0D-B67F-50F8F86480B6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95F80067-AF2B-4FD9-A878-91038CCE6E27}" type="pres">
      <dgm:prSet presAssocID="{E08D37ED-8C7F-4D0D-B67F-50F8F86480B6}" presName="negativeSpace" presStyleCnt="0"/>
      <dgm:spPr/>
    </dgm:pt>
    <dgm:pt modelId="{CBA5045C-B840-4460-9F05-41A38AA373C3}" type="pres">
      <dgm:prSet presAssocID="{E08D37ED-8C7F-4D0D-B67F-50F8F86480B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C6C0D08-1823-4B55-935A-FDC09374260F}" srcId="{0C6FBFBA-012B-4B85-A7FE-5360DC8CA574}" destId="{8B95CD27-B2CA-46F5-8048-5A611DC6BA09}" srcOrd="0" destOrd="0" parTransId="{A1924CBF-CA1D-4066-BF7F-035772C19461}" sibTransId="{4DCFBA71-E2B1-41FB-92CF-A5F572450FDC}"/>
    <dgm:cxn modelId="{A3BD7109-6320-4961-B562-E8316237E274}" srcId="{0C6FBFBA-012B-4B85-A7FE-5360DC8CA574}" destId="{35D85FA4-0D1E-4F0B-805E-8164996526F6}" srcOrd="1" destOrd="0" parTransId="{68FE8E4B-05F8-4C4B-B478-34A626861706}" sibTransId="{BFF6282D-E73D-4AE8-8A4D-549CE096E49E}"/>
    <dgm:cxn modelId="{3C607F16-DAEF-47AD-83F6-C2A4F06F8124}" type="presOf" srcId="{35D85FA4-0D1E-4F0B-805E-8164996526F6}" destId="{5FCA8555-9ECD-4E9F-9C22-3779065CCAA8}" srcOrd="1" destOrd="0" presId="urn:microsoft.com/office/officeart/2005/8/layout/list1"/>
    <dgm:cxn modelId="{52D5791F-199C-479C-81DD-D5632DF35BD7}" type="presOf" srcId="{0C6FBFBA-012B-4B85-A7FE-5360DC8CA574}" destId="{8B09469B-0103-44BA-B00B-C57BF71E179B}" srcOrd="0" destOrd="0" presId="urn:microsoft.com/office/officeart/2005/8/layout/list1"/>
    <dgm:cxn modelId="{834ADC2B-4E55-4D8D-B145-B763D0712E5F}" type="presOf" srcId="{1FC05022-B870-4C0E-9830-33AD1CC40B07}" destId="{19B45B8C-5511-4C22-A788-CAFE2854A2AE}" srcOrd="0" destOrd="0" presId="urn:microsoft.com/office/officeart/2005/8/layout/list1"/>
    <dgm:cxn modelId="{31DB9938-B808-4957-ABC1-3D381EC07DD6}" srcId="{0C6FBFBA-012B-4B85-A7FE-5360DC8CA574}" destId="{1FC05022-B870-4C0E-9830-33AD1CC40B07}" srcOrd="3" destOrd="0" parTransId="{3D9B6432-75C1-4D68-9860-141E32A4FB0C}" sibTransId="{AE9263EC-283A-47F0-8A53-45DCADB87AF4}"/>
    <dgm:cxn modelId="{9061B141-77C9-4E98-BA0B-6CC1614A50A6}" type="presOf" srcId="{8B95CD27-B2CA-46F5-8048-5A611DC6BA09}" destId="{D5D760C7-E4AE-4BD1-B7CF-0329DB9BAD96}" srcOrd="0" destOrd="0" presId="urn:microsoft.com/office/officeart/2005/8/layout/list1"/>
    <dgm:cxn modelId="{BEB17575-C233-4D58-9D01-71E498F7288A}" type="presOf" srcId="{9318080C-6D2B-40EA-B399-E0A86F8B8D51}" destId="{58F22315-3DDC-4309-9ADF-67D0EB056F9A}" srcOrd="0" destOrd="0" presId="urn:microsoft.com/office/officeart/2005/8/layout/list1"/>
    <dgm:cxn modelId="{2DC95E79-5CB5-4497-92A7-B22AE5B4294C}" srcId="{0C6FBFBA-012B-4B85-A7FE-5360DC8CA574}" destId="{9318080C-6D2B-40EA-B399-E0A86F8B8D51}" srcOrd="2" destOrd="0" parTransId="{95F865AF-8EA8-494A-9DE6-3997F4EF31B6}" sibTransId="{5A9CE7AD-9CE6-490A-80D2-4BC2F77D86AD}"/>
    <dgm:cxn modelId="{F123397C-DBB3-42FB-9AA9-D926CA11B7EA}" type="presOf" srcId="{1FC05022-B870-4C0E-9830-33AD1CC40B07}" destId="{0EFAC605-5E4E-4FCF-9EFB-151ADF67561A}" srcOrd="1" destOrd="0" presId="urn:microsoft.com/office/officeart/2005/8/layout/list1"/>
    <dgm:cxn modelId="{6CA83185-6639-49C3-A0A2-B567DC954708}" type="presOf" srcId="{35D85FA4-0D1E-4F0B-805E-8164996526F6}" destId="{137E0F53-09B2-43E2-BF7B-D5E03BD3D72C}" srcOrd="0" destOrd="0" presId="urn:microsoft.com/office/officeart/2005/8/layout/list1"/>
    <dgm:cxn modelId="{82CE85AB-3113-42AD-A759-1256BA45F28B}" srcId="{0C6FBFBA-012B-4B85-A7FE-5360DC8CA574}" destId="{E08D37ED-8C7F-4D0D-B67F-50F8F86480B6}" srcOrd="4" destOrd="0" parTransId="{DEDA9373-ED86-45E2-9F17-583DF5E21618}" sibTransId="{8430B18A-0B2D-4D46-8AE5-82A59F3A367F}"/>
    <dgm:cxn modelId="{C0DC64B1-DD38-47CB-BD82-0D3FF5001070}" type="presOf" srcId="{E08D37ED-8C7F-4D0D-B67F-50F8F86480B6}" destId="{3485598F-3CD6-4E6D-A056-C1B780272F5E}" srcOrd="1" destOrd="0" presId="urn:microsoft.com/office/officeart/2005/8/layout/list1"/>
    <dgm:cxn modelId="{895797C0-D2DA-427E-984F-4611460620A2}" type="presOf" srcId="{8B95CD27-B2CA-46F5-8048-5A611DC6BA09}" destId="{F41E302E-4458-4E24-ADD4-FB5664E2DCC2}" srcOrd="1" destOrd="0" presId="urn:microsoft.com/office/officeart/2005/8/layout/list1"/>
    <dgm:cxn modelId="{BA01B0E0-B786-4708-91F0-FB70BFE302D6}" type="presOf" srcId="{E08D37ED-8C7F-4D0D-B67F-50F8F86480B6}" destId="{8C69E0C3-9DAC-4593-9337-E416C52ED5CA}" srcOrd="0" destOrd="0" presId="urn:microsoft.com/office/officeart/2005/8/layout/list1"/>
    <dgm:cxn modelId="{DC032AEC-990F-4F52-9EBA-D069B1C466AA}" type="presOf" srcId="{9318080C-6D2B-40EA-B399-E0A86F8B8D51}" destId="{FED2E258-CB14-4B26-A245-13444809773D}" srcOrd="1" destOrd="0" presId="urn:microsoft.com/office/officeart/2005/8/layout/list1"/>
    <dgm:cxn modelId="{458AE96F-910E-4086-AB50-F9C4EE0F658E}" type="presParOf" srcId="{8B09469B-0103-44BA-B00B-C57BF71E179B}" destId="{76F5927C-BD30-4991-8795-9966F41C2828}" srcOrd="0" destOrd="0" presId="urn:microsoft.com/office/officeart/2005/8/layout/list1"/>
    <dgm:cxn modelId="{F761C6D5-9585-40E6-AC56-82E10E50E19C}" type="presParOf" srcId="{76F5927C-BD30-4991-8795-9966F41C2828}" destId="{D5D760C7-E4AE-4BD1-B7CF-0329DB9BAD96}" srcOrd="0" destOrd="0" presId="urn:microsoft.com/office/officeart/2005/8/layout/list1"/>
    <dgm:cxn modelId="{E4224964-2250-4BD4-8959-8F6DE8ABC34F}" type="presParOf" srcId="{76F5927C-BD30-4991-8795-9966F41C2828}" destId="{F41E302E-4458-4E24-ADD4-FB5664E2DCC2}" srcOrd="1" destOrd="0" presId="urn:microsoft.com/office/officeart/2005/8/layout/list1"/>
    <dgm:cxn modelId="{8429DCAE-98BE-4927-B766-34BCB446F66F}" type="presParOf" srcId="{8B09469B-0103-44BA-B00B-C57BF71E179B}" destId="{3CDEDC12-03D3-4798-957E-00953915FEEC}" srcOrd="1" destOrd="0" presId="urn:microsoft.com/office/officeart/2005/8/layout/list1"/>
    <dgm:cxn modelId="{299B9467-63B4-485B-BA01-04AC8A0C39C3}" type="presParOf" srcId="{8B09469B-0103-44BA-B00B-C57BF71E179B}" destId="{3BAB4D28-A5DC-43A5-BB13-9D49BB59970B}" srcOrd="2" destOrd="0" presId="urn:microsoft.com/office/officeart/2005/8/layout/list1"/>
    <dgm:cxn modelId="{EF438D32-3B3F-43F9-9DF0-C3696CE13C9B}" type="presParOf" srcId="{8B09469B-0103-44BA-B00B-C57BF71E179B}" destId="{AF699D09-0E01-4479-88B6-0EECD4681D8C}" srcOrd="3" destOrd="0" presId="urn:microsoft.com/office/officeart/2005/8/layout/list1"/>
    <dgm:cxn modelId="{152595BE-8FF3-415E-8E03-80B04E1611A3}" type="presParOf" srcId="{8B09469B-0103-44BA-B00B-C57BF71E179B}" destId="{B05997DB-F52E-4AA5-A0A3-6D7E64E26AE4}" srcOrd="4" destOrd="0" presId="urn:microsoft.com/office/officeart/2005/8/layout/list1"/>
    <dgm:cxn modelId="{856D3028-E830-40D8-9CC2-F251FD85CD6A}" type="presParOf" srcId="{B05997DB-F52E-4AA5-A0A3-6D7E64E26AE4}" destId="{137E0F53-09B2-43E2-BF7B-D5E03BD3D72C}" srcOrd="0" destOrd="0" presId="urn:microsoft.com/office/officeart/2005/8/layout/list1"/>
    <dgm:cxn modelId="{5609758C-D4DC-4ADF-B5A8-1548C9BA34E2}" type="presParOf" srcId="{B05997DB-F52E-4AA5-A0A3-6D7E64E26AE4}" destId="{5FCA8555-9ECD-4E9F-9C22-3779065CCAA8}" srcOrd="1" destOrd="0" presId="urn:microsoft.com/office/officeart/2005/8/layout/list1"/>
    <dgm:cxn modelId="{10533949-A792-4627-A9B2-BE385C142C2D}" type="presParOf" srcId="{8B09469B-0103-44BA-B00B-C57BF71E179B}" destId="{1B393DB4-6F63-4145-BD68-D0FA0A09DF4A}" srcOrd="5" destOrd="0" presId="urn:microsoft.com/office/officeart/2005/8/layout/list1"/>
    <dgm:cxn modelId="{3C8BC69F-03BE-473D-823B-FA2D82B6D608}" type="presParOf" srcId="{8B09469B-0103-44BA-B00B-C57BF71E179B}" destId="{F0B9292D-4CB8-48CF-834A-A941116C01A3}" srcOrd="6" destOrd="0" presId="urn:microsoft.com/office/officeart/2005/8/layout/list1"/>
    <dgm:cxn modelId="{AB3CB35C-0B7B-410A-A952-5BAD80EBCD07}" type="presParOf" srcId="{8B09469B-0103-44BA-B00B-C57BF71E179B}" destId="{D20F0FF8-F540-474B-8680-0F197608B572}" srcOrd="7" destOrd="0" presId="urn:microsoft.com/office/officeart/2005/8/layout/list1"/>
    <dgm:cxn modelId="{6A620AEC-38EA-4AF1-B541-6FE3CCFDF5E0}" type="presParOf" srcId="{8B09469B-0103-44BA-B00B-C57BF71E179B}" destId="{A1A6EF3D-2948-4386-950B-ACBE06EDA1C0}" srcOrd="8" destOrd="0" presId="urn:microsoft.com/office/officeart/2005/8/layout/list1"/>
    <dgm:cxn modelId="{65380DED-18EB-4E19-AE7C-121EE19CF0EF}" type="presParOf" srcId="{A1A6EF3D-2948-4386-950B-ACBE06EDA1C0}" destId="{58F22315-3DDC-4309-9ADF-67D0EB056F9A}" srcOrd="0" destOrd="0" presId="urn:microsoft.com/office/officeart/2005/8/layout/list1"/>
    <dgm:cxn modelId="{BCEBDB31-F0B7-4ECF-92B3-7C442FCACC1A}" type="presParOf" srcId="{A1A6EF3D-2948-4386-950B-ACBE06EDA1C0}" destId="{FED2E258-CB14-4B26-A245-13444809773D}" srcOrd="1" destOrd="0" presId="urn:microsoft.com/office/officeart/2005/8/layout/list1"/>
    <dgm:cxn modelId="{302BE3A1-DA0D-414C-88CB-B26F07815FE2}" type="presParOf" srcId="{8B09469B-0103-44BA-B00B-C57BF71E179B}" destId="{DA0AE6BC-C47A-4D8A-8E16-5B750AB8694B}" srcOrd="9" destOrd="0" presId="urn:microsoft.com/office/officeart/2005/8/layout/list1"/>
    <dgm:cxn modelId="{7610DD99-335F-4832-B94F-69C692DCAA16}" type="presParOf" srcId="{8B09469B-0103-44BA-B00B-C57BF71E179B}" destId="{D47F8CE0-B0A5-4213-A0E9-7CA5EF29D0D7}" srcOrd="10" destOrd="0" presId="urn:microsoft.com/office/officeart/2005/8/layout/list1"/>
    <dgm:cxn modelId="{480F188B-2E76-41E0-99CF-9EFF13E3373E}" type="presParOf" srcId="{8B09469B-0103-44BA-B00B-C57BF71E179B}" destId="{78D1F708-E4B9-4723-A64A-B9833D2F6A7B}" srcOrd="11" destOrd="0" presId="urn:microsoft.com/office/officeart/2005/8/layout/list1"/>
    <dgm:cxn modelId="{3C9A3C04-3E8C-4E20-93F9-68D3AB14DD78}" type="presParOf" srcId="{8B09469B-0103-44BA-B00B-C57BF71E179B}" destId="{9DB2CDCB-2F25-4AC0-BCD0-9A8DDE63F30E}" srcOrd="12" destOrd="0" presId="urn:microsoft.com/office/officeart/2005/8/layout/list1"/>
    <dgm:cxn modelId="{DDEA4BC1-5CCA-4A4E-A552-DA9EF72C74FC}" type="presParOf" srcId="{9DB2CDCB-2F25-4AC0-BCD0-9A8DDE63F30E}" destId="{19B45B8C-5511-4C22-A788-CAFE2854A2AE}" srcOrd="0" destOrd="0" presId="urn:microsoft.com/office/officeart/2005/8/layout/list1"/>
    <dgm:cxn modelId="{CB1C7284-CE2C-47E7-9A93-D35A929D8EA7}" type="presParOf" srcId="{9DB2CDCB-2F25-4AC0-BCD0-9A8DDE63F30E}" destId="{0EFAC605-5E4E-4FCF-9EFB-151ADF67561A}" srcOrd="1" destOrd="0" presId="urn:microsoft.com/office/officeart/2005/8/layout/list1"/>
    <dgm:cxn modelId="{9460A0F6-244B-4079-A6C0-D94F9284DBE1}" type="presParOf" srcId="{8B09469B-0103-44BA-B00B-C57BF71E179B}" destId="{EFB2DB8B-96F3-4010-8E91-F6073F268B8E}" srcOrd="13" destOrd="0" presId="urn:microsoft.com/office/officeart/2005/8/layout/list1"/>
    <dgm:cxn modelId="{8AD37C69-6BA3-4214-B18B-184E8B50EE86}" type="presParOf" srcId="{8B09469B-0103-44BA-B00B-C57BF71E179B}" destId="{827A261B-81FF-41B0-8F4B-20BC94DFF396}" srcOrd="14" destOrd="0" presId="urn:microsoft.com/office/officeart/2005/8/layout/list1"/>
    <dgm:cxn modelId="{77B31315-53EE-4B8E-BC1B-B63E59EC4108}" type="presParOf" srcId="{8B09469B-0103-44BA-B00B-C57BF71E179B}" destId="{49848BF6-21B3-4B08-A86E-D09464E643D7}" srcOrd="15" destOrd="0" presId="urn:microsoft.com/office/officeart/2005/8/layout/list1"/>
    <dgm:cxn modelId="{DD46579D-E888-4038-8128-AA556576C7CE}" type="presParOf" srcId="{8B09469B-0103-44BA-B00B-C57BF71E179B}" destId="{0BE643F3-BE2E-4A2D-A5C4-A2D400E8C1F4}" srcOrd="16" destOrd="0" presId="urn:microsoft.com/office/officeart/2005/8/layout/list1"/>
    <dgm:cxn modelId="{B9889610-84BE-42AC-9D81-2CA65FFD0F5B}" type="presParOf" srcId="{0BE643F3-BE2E-4A2D-A5C4-A2D400E8C1F4}" destId="{8C69E0C3-9DAC-4593-9337-E416C52ED5CA}" srcOrd="0" destOrd="0" presId="urn:microsoft.com/office/officeart/2005/8/layout/list1"/>
    <dgm:cxn modelId="{3AC722CB-71F7-44E3-BDC3-C9947CAE5F20}" type="presParOf" srcId="{0BE643F3-BE2E-4A2D-A5C4-A2D400E8C1F4}" destId="{3485598F-3CD6-4E6D-A056-C1B780272F5E}" srcOrd="1" destOrd="0" presId="urn:microsoft.com/office/officeart/2005/8/layout/list1"/>
    <dgm:cxn modelId="{57740E36-86A7-45DA-9BD9-B4F1D4491FE5}" type="presParOf" srcId="{8B09469B-0103-44BA-B00B-C57BF71E179B}" destId="{95F80067-AF2B-4FD9-A878-91038CCE6E27}" srcOrd="17" destOrd="0" presId="urn:microsoft.com/office/officeart/2005/8/layout/list1"/>
    <dgm:cxn modelId="{FAA8967C-7894-4009-AF4D-0AF81ECAE82C}" type="presParOf" srcId="{8B09469B-0103-44BA-B00B-C57BF71E179B}" destId="{CBA5045C-B840-4460-9F05-41A38AA373C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AB4D28-A5DC-43A5-BB13-9D49BB59970B}">
      <dsp:nvSpPr>
        <dsp:cNvPr id="0" name=""/>
        <dsp:cNvSpPr/>
      </dsp:nvSpPr>
      <dsp:spPr>
        <a:xfrm>
          <a:off x="0" y="989673"/>
          <a:ext cx="928104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1E302E-4458-4E24-ADD4-FB5664E2DCC2}">
      <dsp:nvSpPr>
        <dsp:cNvPr id="0" name=""/>
        <dsp:cNvSpPr/>
      </dsp:nvSpPr>
      <dsp:spPr>
        <a:xfrm>
          <a:off x="464052" y="620673"/>
          <a:ext cx="6496729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561" tIns="0" rIns="245561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Психологическое просвещение</a:t>
          </a:r>
        </a:p>
      </dsp:txBody>
      <dsp:txXfrm>
        <a:off x="500078" y="656699"/>
        <a:ext cx="6424677" cy="665948"/>
      </dsp:txXfrm>
    </dsp:sp>
    <dsp:sp modelId="{F0B9292D-4CB8-48CF-834A-A941116C01A3}">
      <dsp:nvSpPr>
        <dsp:cNvPr id="0" name=""/>
        <dsp:cNvSpPr/>
      </dsp:nvSpPr>
      <dsp:spPr>
        <a:xfrm>
          <a:off x="0" y="2123673"/>
          <a:ext cx="928104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CA8555-9ECD-4E9F-9C22-3779065CCAA8}">
      <dsp:nvSpPr>
        <dsp:cNvPr id="0" name=""/>
        <dsp:cNvSpPr/>
      </dsp:nvSpPr>
      <dsp:spPr>
        <a:xfrm>
          <a:off x="464052" y="1754673"/>
          <a:ext cx="6496729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561" tIns="0" rIns="245561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Психологическая профилактика</a:t>
          </a:r>
        </a:p>
      </dsp:txBody>
      <dsp:txXfrm>
        <a:off x="500078" y="1790699"/>
        <a:ext cx="6424677" cy="665948"/>
      </dsp:txXfrm>
    </dsp:sp>
    <dsp:sp modelId="{D47F8CE0-B0A5-4213-A0E9-7CA5EF29D0D7}">
      <dsp:nvSpPr>
        <dsp:cNvPr id="0" name=""/>
        <dsp:cNvSpPr/>
      </dsp:nvSpPr>
      <dsp:spPr>
        <a:xfrm>
          <a:off x="0" y="3257673"/>
          <a:ext cx="928104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D2E258-CB14-4B26-A245-13444809773D}">
      <dsp:nvSpPr>
        <dsp:cNvPr id="0" name=""/>
        <dsp:cNvSpPr/>
      </dsp:nvSpPr>
      <dsp:spPr>
        <a:xfrm>
          <a:off x="464052" y="2888673"/>
          <a:ext cx="6496729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561" tIns="0" rIns="245561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Психологическая коррекция</a:t>
          </a:r>
        </a:p>
      </dsp:txBody>
      <dsp:txXfrm>
        <a:off x="500078" y="2924699"/>
        <a:ext cx="6424677" cy="665948"/>
      </dsp:txXfrm>
    </dsp:sp>
    <dsp:sp modelId="{827A261B-81FF-41B0-8F4B-20BC94DFF396}">
      <dsp:nvSpPr>
        <dsp:cNvPr id="0" name=""/>
        <dsp:cNvSpPr/>
      </dsp:nvSpPr>
      <dsp:spPr>
        <a:xfrm>
          <a:off x="0" y="4391673"/>
          <a:ext cx="928104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AC605-5E4E-4FCF-9EFB-151ADF67561A}">
      <dsp:nvSpPr>
        <dsp:cNvPr id="0" name=""/>
        <dsp:cNvSpPr/>
      </dsp:nvSpPr>
      <dsp:spPr>
        <a:xfrm>
          <a:off x="464052" y="4022673"/>
          <a:ext cx="6496729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561" tIns="0" rIns="245561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Психологическая диагностика</a:t>
          </a:r>
        </a:p>
      </dsp:txBody>
      <dsp:txXfrm>
        <a:off x="500078" y="4058699"/>
        <a:ext cx="6424677" cy="665948"/>
      </dsp:txXfrm>
    </dsp:sp>
    <dsp:sp modelId="{CBA5045C-B840-4460-9F05-41A38AA373C3}">
      <dsp:nvSpPr>
        <dsp:cNvPr id="0" name=""/>
        <dsp:cNvSpPr/>
      </dsp:nvSpPr>
      <dsp:spPr>
        <a:xfrm>
          <a:off x="0" y="5525673"/>
          <a:ext cx="928104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85598F-3CD6-4E6D-A056-C1B780272F5E}">
      <dsp:nvSpPr>
        <dsp:cNvPr id="0" name=""/>
        <dsp:cNvSpPr/>
      </dsp:nvSpPr>
      <dsp:spPr>
        <a:xfrm>
          <a:off x="464052" y="5156673"/>
          <a:ext cx="6496729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561" tIns="0" rIns="245561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Психологическое консультирование</a:t>
          </a:r>
        </a:p>
      </dsp:txBody>
      <dsp:txXfrm>
        <a:off x="500078" y="5192699"/>
        <a:ext cx="6424677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779911" y="1559908"/>
            <a:ext cx="6419780" cy="6658403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1" y="711201"/>
            <a:ext cx="8206284" cy="4165601"/>
          </a:xfrm>
        </p:spPr>
        <p:txBody>
          <a:bodyPr anchor="b">
            <a:normAutofit/>
          </a:bodyPr>
          <a:lstStyle>
            <a:lvl1pPr algn="l">
              <a:defRPr sz="5867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200" y="5125157"/>
            <a:ext cx="6605667" cy="2551288"/>
          </a:xfrm>
        </p:spPr>
        <p:txBody>
          <a:bodyPr anchor="t">
            <a:normAutofit/>
          </a:bodyPr>
          <a:lstStyle>
            <a:lvl1pPr marL="0" indent="0" algn="l">
              <a:buNone/>
              <a:defRPr sz="2667">
                <a:solidFill>
                  <a:schemeClr val="bg2">
                    <a:lumMod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6AE1-E0EF-4036-9C21-3264A18F1527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1DF5-6C9A-4290-BBA5-5CEBD14AC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541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5994400"/>
            <a:ext cx="8739823" cy="2032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11200" y="711200"/>
            <a:ext cx="10769600" cy="4165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16003" y="5125156"/>
            <a:ext cx="9708443" cy="6096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2133"/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6AE1-E0EF-4036-9C21-3264A18F1527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1DF5-6C9A-4290-BBA5-5CEBD14AC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168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711200"/>
            <a:ext cx="10769600" cy="3860800"/>
          </a:xfrm>
        </p:spPr>
        <p:txBody>
          <a:bodyPr anchor="ctr">
            <a:normAutofit/>
          </a:bodyPr>
          <a:lstStyle>
            <a:lvl1pPr algn="l">
              <a:defRPr sz="3733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5486400"/>
            <a:ext cx="8511403" cy="254000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6AE1-E0EF-4036-9C21-3264A18F1527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1DF5-6C9A-4290-BBA5-5CEBD14AC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812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711" y="711200"/>
            <a:ext cx="9146383" cy="3860800"/>
          </a:xfrm>
        </p:spPr>
        <p:txBody>
          <a:bodyPr anchor="ctr">
            <a:normAutofit/>
          </a:bodyPr>
          <a:lstStyle>
            <a:lvl1pPr algn="l">
              <a:defRPr sz="3733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22401" y="4572000"/>
            <a:ext cx="8536623" cy="643467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5734760"/>
            <a:ext cx="8509815" cy="2291640"/>
          </a:xfrm>
        </p:spPr>
        <p:txBody>
          <a:bodyPr anchor="ctr">
            <a:normAutofit/>
          </a:bodyPr>
          <a:lstStyle>
            <a:lvl1pPr marL="0" indent="0" algn="l">
              <a:buNone/>
              <a:defRPr sz="2667">
                <a:solidFill>
                  <a:schemeClr val="bg2">
                    <a:lumMod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6AE1-E0EF-4036-9C21-3264A18F1527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1DF5-6C9A-4290-BBA5-5CEBD14AC50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04801" y="947499"/>
            <a:ext cx="609759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/>
            <a:r>
              <a:rPr lang="en-US" sz="10666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61601" y="3691468"/>
            <a:ext cx="609759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 algn="r"/>
            <a:r>
              <a:rPr lang="en-US" sz="10666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8458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572000"/>
            <a:ext cx="8509815" cy="2263200"/>
          </a:xfrm>
        </p:spPr>
        <p:txBody>
          <a:bodyPr anchor="b">
            <a:normAutofit/>
          </a:bodyPr>
          <a:lstStyle>
            <a:lvl1pPr algn="l">
              <a:defRPr sz="3733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6843974"/>
            <a:ext cx="8511403" cy="1182425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6AE1-E0EF-4036-9C21-3264A18F1527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1DF5-6C9A-4290-BBA5-5CEBD14AC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474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712" y="711200"/>
            <a:ext cx="9146381" cy="3860800"/>
          </a:xfrm>
        </p:spPr>
        <p:txBody>
          <a:bodyPr anchor="ctr">
            <a:normAutofit/>
          </a:bodyPr>
          <a:lstStyle>
            <a:lvl1pPr algn="l">
              <a:defRPr sz="3733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1201" y="5181600"/>
            <a:ext cx="8509815" cy="1399821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667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6604000"/>
            <a:ext cx="8509813" cy="142240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6AE1-E0EF-4036-9C21-3264A18F1527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1DF5-6C9A-4290-BBA5-5CEBD14AC50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04801" y="947499"/>
            <a:ext cx="609759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/>
            <a:r>
              <a:rPr lang="en-US" sz="10666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61601" y="3691468"/>
            <a:ext cx="609759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 algn="r"/>
            <a:r>
              <a:rPr lang="en-US" sz="10666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3024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711200"/>
            <a:ext cx="10034211" cy="3860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733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1201" y="5238045"/>
            <a:ext cx="8509815" cy="11176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667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6355648"/>
            <a:ext cx="8509813" cy="1670753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6AE1-E0EF-4036-9C21-3264A18F1527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1DF5-6C9A-4290-BBA5-5CEBD14AC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015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5994400"/>
            <a:ext cx="8739823" cy="2032000"/>
          </a:xfrm>
        </p:spPr>
        <p:txBody>
          <a:bodyPr>
            <a:normAutofit/>
          </a:bodyPr>
          <a:lstStyle>
            <a:lvl1pPr algn="l">
              <a:defRPr sz="373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1" y="711201"/>
            <a:ext cx="8739823" cy="502356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6AE1-E0EF-4036-9C21-3264A18F1527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1DF5-6C9A-4290-BBA5-5CEBD14AC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411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5208" y="711200"/>
            <a:ext cx="2725592" cy="5892800"/>
          </a:xfrm>
        </p:spPr>
        <p:txBody>
          <a:bodyPr vert="eaVert">
            <a:normAutofit/>
          </a:bodyPr>
          <a:lstStyle>
            <a:lvl1pPr>
              <a:defRPr sz="373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711200"/>
            <a:ext cx="7800016" cy="73152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6AE1-E0EF-4036-9C21-3264A18F1527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1DF5-6C9A-4290-BBA5-5CEBD14AC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58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5994400"/>
            <a:ext cx="8739823" cy="2032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1" y="711200"/>
            <a:ext cx="8739823" cy="502356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6AE1-E0EF-4036-9C21-3264A18F1527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1DF5-6C9A-4290-BBA5-5CEBD14AC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892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641599"/>
            <a:ext cx="8536624" cy="3093156"/>
          </a:xfrm>
        </p:spPr>
        <p:txBody>
          <a:bodyPr anchor="b">
            <a:normAutofit/>
          </a:bodyPr>
          <a:lstStyle>
            <a:lvl1pPr algn="l">
              <a:defRPr sz="4267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5983112"/>
            <a:ext cx="8536623" cy="204328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6AE1-E0EF-4036-9C21-3264A18F1527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1DF5-6C9A-4290-BBA5-5CEBD14AC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689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5994400"/>
            <a:ext cx="8739823" cy="2032000"/>
          </a:xfrm>
        </p:spPr>
        <p:txBody>
          <a:bodyPr>
            <a:normAutofit/>
          </a:bodyPr>
          <a:lstStyle>
            <a:lvl1pPr>
              <a:defRPr sz="426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711201" y="711201"/>
            <a:ext cx="5266623" cy="5023556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6216483" y="711200"/>
            <a:ext cx="5264317" cy="50122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6AE1-E0EF-4036-9C21-3264A18F1527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1DF5-6C9A-4290-BBA5-5CEBD14AC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355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5994400"/>
            <a:ext cx="8739823" cy="2032000"/>
          </a:xfrm>
        </p:spPr>
        <p:txBody>
          <a:bodyPr>
            <a:normAutofit/>
          </a:bodyPr>
          <a:lstStyle>
            <a:lvl1pPr>
              <a:defRPr sz="426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2" y="711200"/>
            <a:ext cx="4955821" cy="812800"/>
          </a:xfrm>
        </p:spPr>
        <p:txBody>
          <a:bodyPr anchor="b">
            <a:noAutofit/>
          </a:bodyPr>
          <a:lstStyle>
            <a:lvl1pPr marL="0" indent="0">
              <a:buNone/>
              <a:defRPr sz="3200" b="0" cap="all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199" y="1524001"/>
            <a:ext cx="5260623" cy="4210756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3355" y="755651"/>
            <a:ext cx="5018735" cy="768349"/>
          </a:xfrm>
        </p:spPr>
        <p:txBody>
          <a:bodyPr anchor="b">
            <a:noAutofit/>
          </a:bodyPr>
          <a:lstStyle>
            <a:lvl1pPr marL="0" indent="0">
              <a:buNone/>
              <a:defRPr sz="3200" b="0" cap="all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483" y="1524000"/>
            <a:ext cx="5275607" cy="41994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6AE1-E0EF-4036-9C21-3264A18F1527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1DF5-6C9A-4290-BBA5-5CEBD14AC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641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5994400"/>
            <a:ext cx="8739823" cy="2032000"/>
          </a:xfrm>
        </p:spPr>
        <p:txBody>
          <a:bodyPr>
            <a:normAutofit/>
          </a:bodyPr>
          <a:lstStyle>
            <a:lvl1pPr>
              <a:defRPr sz="426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6AE1-E0EF-4036-9C21-3264A18F1527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1DF5-6C9A-4290-BBA5-5CEBD14AC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892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6AE1-E0EF-4036-9C21-3264A18F1527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1DF5-6C9A-4290-BBA5-5CEBD14AC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861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89" y="711200"/>
            <a:ext cx="4267200" cy="2032000"/>
          </a:xfrm>
        </p:spPr>
        <p:txBody>
          <a:bodyPr anchor="b">
            <a:normAutofit/>
          </a:bodyPr>
          <a:lstStyle>
            <a:lvl1pPr algn="l">
              <a:defRPr sz="2667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199" y="711200"/>
            <a:ext cx="5918340" cy="7315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4889" y="2946403"/>
            <a:ext cx="4267200" cy="2788356"/>
          </a:xfrm>
        </p:spPr>
        <p:txBody>
          <a:bodyPr anchor="t">
            <a:normAutofit/>
          </a:bodyPr>
          <a:lstStyle>
            <a:lvl1pPr marL="0" indent="0">
              <a:buNone/>
              <a:defRPr sz="2133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6AE1-E0EF-4036-9C21-3264A18F1527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1DF5-6C9A-4290-BBA5-5CEBD14AC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742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4400" y="1930400"/>
            <a:ext cx="4751011" cy="15240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016000" y="1219200"/>
            <a:ext cx="4374632" cy="64008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94704" y="3657600"/>
            <a:ext cx="4752297" cy="2777067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6AE1-E0EF-4036-9C21-3264A18F1527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1200" y="8229601"/>
            <a:ext cx="7748965" cy="486833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1DF5-6C9A-4290-BBA5-5CEBD14AC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386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rgbClr val="7AAA21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894234" y="5192890"/>
            <a:ext cx="3293941" cy="3544711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1201" y="5994400"/>
            <a:ext cx="8739823" cy="2032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711201"/>
            <a:ext cx="8739823" cy="5023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6994" y="8229605"/>
            <a:ext cx="1600617" cy="48683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333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8396AE1-E0EF-4036-9C21-3264A18F1527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8229601"/>
            <a:ext cx="7748965" cy="48683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5902" y="7437972"/>
            <a:ext cx="1142543" cy="8932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733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EC21DF5-6C9A-4290-BBA5-5CEBD14AC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8730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609585" rtl="0" eaLnBrk="1" latinLnBrk="0" hangingPunct="1">
        <a:spcBef>
          <a:spcPct val="0"/>
        </a:spcBef>
        <a:buNone/>
        <a:defRPr sz="4267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80990" indent="-380990" algn="l" defTabSz="609585" rtl="0" eaLnBrk="1" latinLnBrk="0" hangingPunct="1">
        <a:spcBef>
          <a:spcPct val="20000"/>
        </a:spcBef>
        <a:spcAft>
          <a:spcPts val="8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667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spcAft>
          <a:spcPts val="8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600160" indent="-380990" algn="l" defTabSz="609585" rtl="0" eaLnBrk="1" latinLnBrk="0" hangingPunct="1">
        <a:spcBef>
          <a:spcPct val="20000"/>
        </a:spcBef>
        <a:spcAft>
          <a:spcPts val="8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33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2057349" indent="-228594" algn="l" defTabSz="609585" rtl="0" eaLnBrk="1" latinLnBrk="0" hangingPunct="1">
        <a:spcBef>
          <a:spcPct val="20000"/>
        </a:spcBef>
        <a:spcAft>
          <a:spcPts val="8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67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666933" indent="-228594" algn="l" defTabSz="609585" rtl="0" eaLnBrk="1" latinLnBrk="0" hangingPunct="1">
        <a:spcBef>
          <a:spcPct val="20000"/>
        </a:spcBef>
        <a:spcAft>
          <a:spcPts val="8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67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spcAft>
          <a:spcPts val="8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67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spcAft>
          <a:spcPts val="8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67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spcAft>
          <a:spcPts val="8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67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spcAft>
          <a:spcPts val="8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67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nova7878.netboard.me/fl0lanrw9svaxw4/?link=m1yHZly7-YyDh5t4w-hmmDkkYb" TargetMode="External"/><Relationship Id="rId2" Type="http://schemas.openxmlformats.org/officeDocument/2006/relationships/hyperlink" Target="https://portnova7878.netboard.me/33l2sfb4okuo7nw/?link=ECdYOgDj-fZ94iToj-hUmI36FC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goldfish104.netboard.me/nipx1tc7nu81q6u/?link=i30af9lx-NjvVD0Aw-JRgRgiz6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A9AD655-84EC-3E97-59AC-1BF3E5F2781B}"/>
              </a:ext>
            </a:extLst>
          </p:cNvPr>
          <p:cNvSpPr/>
          <p:nvPr/>
        </p:nvSpPr>
        <p:spPr>
          <a:xfrm>
            <a:off x="1156571" y="504987"/>
            <a:ext cx="98788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МДОАУ «ЦРР – детский сад № 104» г. Орска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32DC02C-5500-BF54-9B0D-4E0C66616527}"/>
              </a:ext>
            </a:extLst>
          </p:cNvPr>
          <p:cNvSpPr/>
          <p:nvPr/>
        </p:nvSpPr>
        <p:spPr>
          <a:xfrm>
            <a:off x="151396" y="1741605"/>
            <a:ext cx="12040604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«Деятельность педагога-психолога в рамках</a:t>
            </a:r>
          </a:p>
          <a:p>
            <a:pPr algn="ctr"/>
            <a:r>
              <a:rPr lang="ru-RU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КЦ (П) по реализации индивидуально-ориентированной</a:t>
            </a:r>
          </a:p>
          <a:p>
            <a:pPr algn="ctr"/>
            <a:r>
              <a:rPr lang="ru-RU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 групповой консультативно-диагностической,</a:t>
            </a:r>
          </a:p>
          <a:p>
            <a:pPr algn="ctr"/>
            <a:r>
              <a:rPr lang="ru-RU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психолого-педагогической и методической помощи </a:t>
            </a:r>
          </a:p>
          <a:p>
            <a:pPr algn="ctr"/>
            <a:r>
              <a:rPr lang="ru-RU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(законным представителям), </a:t>
            </a:r>
          </a:p>
          <a:p>
            <a:pPr algn="ctr"/>
            <a:r>
              <a:rPr lang="ru-RU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испытывающим разноуровневые трудности</a:t>
            </a:r>
          </a:p>
          <a:p>
            <a:pPr algn="ctr"/>
            <a:r>
              <a:rPr lang="ru-RU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развитии и социализации ребенка раннего</a:t>
            </a:r>
          </a:p>
          <a:p>
            <a:pPr algn="ctr"/>
            <a:r>
              <a:rPr lang="ru-RU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дошкольного возраста»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93BAE8A-2FBC-E8C6-5122-D988E8B31CE0}"/>
              </a:ext>
            </a:extLst>
          </p:cNvPr>
          <p:cNvSpPr/>
          <p:nvPr/>
        </p:nvSpPr>
        <p:spPr>
          <a:xfrm>
            <a:off x="7328977" y="7123501"/>
            <a:ext cx="431804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Портнова Е.А., </a:t>
            </a:r>
          </a:p>
          <a:p>
            <a:pPr algn="r"/>
            <a:r>
              <a:rPr lang="ru-RU" sz="2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 ВКК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9E3727E-6065-48EE-5439-7F7CFC37DD3B}"/>
              </a:ext>
            </a:extLst>
          </p:cNvPr>
          <p:cNvSpPr/>
          <p:nvPr/>
        </p:nvSpPr>
        <p:spPr>
          <a:xfrm>
            <a:off x="5088865" y="8408180"/>
            <a:ext cx="20142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Орск, 2025 </a:t>
            </a:r>
          </a:p>
        </p:txBody>
      </p:sp>
    </p:spTree>
    <p:extLst>
      <p:ext uri="{BB962C8B-B14F-4D97-AF65-F5344CB8AC3E}">
        <p14:creationId xmlns:p14="http://schemas.microsoft.com/office/powerpoint/2010/main" val="4090325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496C5-923B-3871-F9A9-A888DAB03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942F51-EB1D-D167-3151-F11EAAC3905E}"/>
              </a:ext>
            </a:extLst>
          </p:cNvPr>
          <p:cNvSpPr txBox="1"/>
          <p:nvPr/>
        </p:nvSpPr>
        <p:spPr>
          <a:xfrm>
            <a:off x="830225" y="655030"/>
            <a:ext cx="105315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Групповое консультирование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651AAE-F72C-1534-5611-5155D40A9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432" y="1990947"/>
            <a:ext cx="9133368" cy="685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44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C07C2-A71B-063A-C9F7-7B66C241D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315AAF-54BF-471A-35D4-A2DEB7BC6157}"/>
              </a:ext>
            </a:extLst>
          </p:cNvPr>
          <p:cNvSpPr txBox="1"/>
          <p:nvPr/>
        </p:nvSpPr>
        <p:spPr>
          <a:xfrm>
            <a:off x="830225" y="655030"/>
            <a:ext cx="105315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Групповое консультирование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FF1CFFB-17E5-704F-13B8-F43F78E72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260" y="1486027"/>
            <a:ext cx="9666514" cy="724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864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1BBE2-5721-4BAC-0A8B-396343962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18C3CA-CD54-87A3-B439-AD8646194773}"/>
              </a:ext>
            </a:extLst>
          </p:cNvPr>
          <p:cNvSpPr txBox="1"/>
          <p:nvPr/>
        </p:nvSpPr>
        <p:spPr>
          <a:xfrm>
            <a:off x="830225" y="655030"/>
            <a:ext cx="105315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Групповое консультирование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640E601-53D4-8FA8-6251-1F9BA5A3F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24" y="1486027"/>
            <a:ext cx="10839261" cy="7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328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C1BA9-0B6A-F6E5-1822-3575041AC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9CFC2A7-0C60-54A9-9DD0-A29A66EFC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268" y="891805"/>
            <a:ext cx="9813852" cy="736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34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A3CB7-6FF9-4F70-2164-21DDBA1EC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1F0E2F-466E-E288-1AA1-F7D8D03FD39B}"/>
              </a:ext>
            </a:extLst>
          </p:cNvPr>
          <p:cNvSpPr txBox="1"/>
          <p:nvPr/>
        </p:nvSpPr>
        <p:spPr>
          <a:xfrm>
            <a:off x="293914" y="835208"/>
            <a:ext cx="11604171" cy="7473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6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работе КЦ (П) используем информационно-коммуникативные технологии.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6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это предусмотрено создание таких платформ как «Предшкольная подготовка в ДОУ» </a:t>
            </a:r>
            <a:r>
              <a:rPr lang="ru-RU" sz="36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https://portnova7878.netboard.me/33l2sfb4okuo7nw/?link=ECdYOgDj-fZ94iToj-hUmI36FC</a:t>
            </a:r>
            <a:r>
              <a:rPr lang="ru-RU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6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«Педагог - психолог рекомендует» </a:t>
            </a:r>
            <a:r>
              <a:rPr lang="ru-RU" sz="36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https://portnova7878.netboard.me/fl0lanrw9svaxw4/?link=m1yHZly7-YyDh5t4w-hmmDkkYb</a:t>
            </a:r>
            <a:r>
              <a:rPr lang="ru-RU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«Родительское просвещение» </a:t>
            </a:r>
            <a:r>
              <a:rPr lang="ru-RU" sz="36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https://goldfish104.netboard.me/nipx1tc7nu81q6u/?link=i30af9lx-NjvVD0Aw-JRgRgiz6</a:t>
            </a:r>
            <a:r>
              <a:rPr lang="ru-RU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4347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93933-7082-BF04-39FB-11681B452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30DCA98-3401-0562-7D9B-0B8A528BC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056884"/>
              </p:ext>
            </p:extLst>
          </p:nvPr>
        </p:nvGraphicFramePr>
        <p:xfrm>
          <a:off x="509451" y="313509"/>
          <a:ext cx="11142618" cy="85441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3907015">
                  <a:extLst>
                    <a:ext uri="{9D8B030D-6E8A-4147-A177-3AD203B41FA5}">
                      <a16:colId xmlns:a16="http://schemas.microsoft.com/office/drawing/2014/main" val="4201668744"/>
                    </a:ext>
                  </a:extLst>
                </a:gridCol>
                <a:gridCol w="7235603">
                  <a:extLst>
                    <a:ext uri="{9D8B030D-6E8A-4147-A177-3AD203B41FA5}">
                      <a16:colId xmlns:a16="http://schemas.microsoft.com/office/drawing/2014/main" val="1299532479"/>
                    </a:ext>
                  </a:extLst>
                </a:gridCol>
              </a:tblGrid>
              <a:tr h="2135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Тематики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0" marB="0"/>
                </a:tc>
                <a:extLst>
                  <a:ext uri="{0D108BD9-81ED-4DB2-BD59-A6C34878D82A}">
                    <a16:rowId xmlns:a16="http://schemas.microsoft.com/office/drawing/2014/main" val="2843886617"/>
                  </a:ext>
                </a:extLst>
              </a:tr>
              <a:tr h="9024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Физическое развитие ребенка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	физического	развития на различных ступенях дошкольного возраста Гигиена, режим дня и питание как основа нормального физического развития Гимнастика и закаливание. Примерное недельное меню ребенка дошкольника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0" marB="0"/>
                </a:tc>
                <a:extLst>
                  <a:ext uri="{0D108BD9-81ED-4DB2-BD59-A6C34878D82A}">
                    <a16:rowId xmlns:a16="http://schemas.microsoft.com/office/drawing/2014/main" val="533405720"/>
                  </a:ext>
                </a:extLst>
              </a:tr>
              <a:tr h="5544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Психоэмоциональное развитие ребенка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 психоэмоциональной сферы ребенка. Стрессовые события в жизни. ребенка: профилактика и приемы снижения стрессовых нагрузок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0" marB="0"/>
                </a:tc>
                <a:extLst>
                  <a:ext uri="{0D108BD9-81ED-4DB2-BD59-A6C34878D82A}">
                    <a16:rowId xmlns:a16="http://schemas.microsoft.com/office/drawing/2014/main" val="1612284460"/>
                  </a:ext>
                </a:extLst>
              </a:tr>
              <a:tr h="965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Становление и развитие личности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 становления и развития личности ребенка на различных ступенях дошкольного возраста (ранее детство, младший дошкольный возраст, старший дошкольный возраст). Стили семейного воспитания и их влияние на формирование личности ребенка.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0" marB="0"/>
                </a:tc>
                <a:extLst>
                  <a:ext uri="{0D108BD9-81ED-4DB2-BD59-A6C34878D82A}">
                    <a16:rowId xmlns:a16="http://schemas.microsoft.com/office/drawing/2014/main" val="360263685"/>
                  </a:ext>
                </a:extLst>
              </a:tr>
              <a:tr h="7123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Социально-психологическое развитие и социализация ребенка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Детские игры и упражнения для формирования и развития у ребенка коммуникативных компетенций. Обеспечение успешной социализации ребенка в условиях семейного дошкольного образования.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0" marB="0"/>
                </a:tc>
                <a:extLst>
                  <a:ext uri="{0D108BD9-81ED-4DB2-BD59-A6C34878D82A}">
                    <a16:rowId xmlns:a16="http://schemas.microsoft.com/office/drawing/2014/main" val="3541584707"/>
                  </a:ext>
                </a:extLst>
              </a:tr>
              <a:tr h="880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Познавательные процессы (внимание, мышление, память) и их развитие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	развития познавательных процессов в дошкольном возрасте. Упражнения и игры для развития внимания Упражнения и игры для развития памяти Упражнения и игры. Для развития мышления.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0" marB="0"/>
                </a:tc>
                <a:extLst>
                  <a:ext uri="{0D108BD9-81ED-4DB2-BD59-A6C34878D82A}">
                    <a16:rowId xmlns:a16="http://schemas.microsoft.com/office/drawing/2014/main" val="1366792842"/>
                  </a:ext>
                </a:extLst>
              </a:tr>
              <a:tr h="19044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педагогики и организации образовательного процесса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задачи воспитания и образования детей-дошкольников. Формирование эффективной образовательной среды в домашних условиях. Что должен уметь ребенок на различных ступенях дошкольного возраста.. Организация занятий и примерный план занятий на дому по математике и счету. Организация занятий и примерный план занятий на дому по развитию речи. Организация занятий и примерный план занятий на дому по изобразительному искусству. Организация занятий и примерный план занятий на дому по формированию навыков письма.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0" marB="0"/>
                </a:tc>
                <a:extLst>
                  <a:ext uri="{0D108BD9-81ED-4DB2-BD59-A6C34878D82A}">
                    <a16:rowId xmlns:a16="http://schemas.microsoft.com/office/drawing/2014/main" val="3521242068"/>
                  </a:ext>
                </a:extLst>
              </a:tr>
              <a:tr h="19782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Проблемы воспитания и способы их решения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Возрастные кризисы (3-х лет, 7-ми лет): Особенности их протекания и условия воспитания, ориентированные на успешное преодоление кризисов. Изменения в семье (развод, новый папа (мама), появление младшего ребенка, смерть члена семьи и др.): как подготовить ребенка.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6" marR="30936" marT="0" marB="0"/>
                </a:tc>
                <a:extLst>
                  <a:ext uri="{0D108BD9-81ED-4DB2-BD59-A6C34878D82A}">
                    <a16:rowId xmlns:a16="http://schemas.microsoft.com/office/drawing/2014/main" val="2220325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1368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F7035-89DC-197C-21C1-427F41CCB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CD7357-0AAD-1317-3291-1B0332A2F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60" y="291922"/>
            <a:ext cx="11365910" cy="856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85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DE4B1-69B7-9099-0745-B872E0D04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E8C1B68-3447-A11A-8DE1-CC059C1EA6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172" t="41063" r="24301" b="16117"/>
          <a:stretch/>
        </p:blipFill>
        <p:spPr>
          <a:xfrm>
            <a:off x="306834" y="375381"/>
            <a:ext cx="11578331" cy="839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51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E2DF5-3AE7-B05B-5D18-C729EA548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4648AA-1C19-E648-F899-FBFBCCD57D28}"/>
              </a:ext>
            </a:extLst>
          </p:cNvPr>
          <p:cNvSpPr txBox="1"/>
          <p:nvPr/>
        </p:nvSpPr>
        <p:spPr>
          <a:xfrm>
            <a:off x="937261" y="1667415"/>
            <a:ext cx="1053192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результате творческого применения различных форм взаимодействия родителей и педагогов процесс воспитания и образования превращается в гибкую систему, в которой учитываются интересы всех сторон, а родители проявляют активную творческую позицию, позитивное отношение к воспитателям и охотно принимают участие в организации жизни ДОУ. </a:t>
            </a:r>
          </a:p>
        </p:txBody>
      </p:sp>
    </p:spTree>
    <p:extLst>
      <p:ext uri="{BB962C8B-B14F-4D97-AF65-F5344CB8AC3E}">
        <p14:creationId xmlns:p14="http://schemas.microsoft.com/office/powerpoint/2010/main" val="2654943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3DAF6-C990-D86F-3469-435D5C5F5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F58011-4668-3762-A440-6B1F6D8DEEAB}"/>
              </a:ext>
            </a:extLst>
          </p:cNvPr>
          <p:cNvSpPr txBox="1"/>
          <p:nvPr/>
        </p:nvSpPr>
        <p:spPr>
          <a:xfrm>
            <a:off x="2338252" y="3297592"/>
            <a:ext cx="82872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651949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D57FE-E7AD-45E0-3ABD-DF590223D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1582DB-5654-4384-1C63-E4662B6C9728}"/>
              </a:ext>
            </a:extLst>
          </p:cNvPr>
          <p:cNvSpPr txBox="1"/>
          <p:nvPr/>
        </p:nvSpPr>
        <p:spPr>
          <a:xfrm>
            <a:off x="808074" y="1781528"/>
            <a:ext cx="1099406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и дошкольное учреждение – два важных института социализации детей. </a:t>
            </a:r>
          </a:p>
          <a:p>
            <a:pPr algn="ctr"/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воспитательные функции различны, но для всестороннего развития ребёнка необходимо их взаимодействие.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6A4D2EC3-17B3-AD46-F212-35ECFEF636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21809" r="10238" b="15904"/>
          <a:stretch/>
        </p:blipFill>
        <p:spPr bwMode="auto">
          <a:xfrm>
            <a:off x="3161211" y="5847685"/>
            <a:ext cx="5512526" cy="302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018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F898D4-71AB-6987-3BD8-0789057F6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4689E4-6A50-4862-AC4B-CF50E84684EB}"/>
              </a:ext>
            </a:extLst>
          </p:cNvPr>
          <p:cNvSpPr txBox="1"/>
          <p:nvPr/>
        </p:nvSpPr>
        <p:spPr>
          <a:xfrm>
            <a:off x="992778" y="1202345"/>
            <a:ext cx="1059397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Главной особенностью семейного воспитания признается особый эмоциональный микроклимат, благодаря которому у ребенка формируется отношение к себе, что определяет его чувство самоценности. </a:t>
            </a:r>
          </a:p>
          <a:p>
            <a:pPr algn="ctr"/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Другая важная роль семейного воспитания – влияние на ценностные ориентации, мировоззрение ребёнка в целом, его поведение в разных сферах общественной жизни. 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46239AB3-BBB8-BF17-9278-DB5A75C99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925" y="5359594"/>
            <a:ext cx="5348892" cy="353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178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4E72E-CB6E-8700-39C8-0AFADA7BE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2D09B4-E69A-23D5-ABA6-1F502AB51326}"/>
              </a:ext>
            </a:extLst>
          </p:cNvPr>
          <p:cNvSpPr txBox="1"/>
          <p:nvPr/>
        </p:nvSpPr>
        <p:spPr>
          <a:xfrm>
            <a:off x="640080" y="1032570"/>
            <a:ext cx="11299371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работы психолога с родителями зависят:</a:t>
            </a:r>
          </a:p>
          <a:p>
            <a:pPr algn="just"/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от общей и профессиональной подготовленности психолога,</a:t>
            </a:r>
          </a:p>
          <a:p>
            <a:pPr algn="just"/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от особенностей родителей (образования, степени заинтересованности и воспитании ребенка, материального положения и многих других),</a:t>
            </a:r>
          </a:p>
          <a:p>
            <a:pPr algn="just"/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от отношения администрации к формированию единого образовательного пространства в ДОУ, объединяющего усилия педагогов, родителей, администрации.</a:t>
            </a:r>
          </a:p>
        </p:txBody>
      </p:sp>
    </p:spTree>
    <p:extLst>
      <p:ext uri="{BB962C8B-B14F-4D97-AF65-F5344CB8AC3E}">
        <p14:creationId xmlns:p14="http://schemas.microsoft.com/office/powerpoint/2010/main" val="349520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C44C4E-819F-C57B-52B3-8E2AC3508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F12348A-09E0-7F10-A8C4-8C495FC448F8}"/>
              </a:ext>
            </a:extLst>
          </p:cNvPr>
          <p:cNvSpPr/>
          <p:nvPr/>
        </p:nvSpPr>
        <p:spPr>
          <a:xfrm>
            <a:off x="3693094" y="504987"/>
            <a:ext cx="48058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работы:</a:t>
            </a:r>
            <a:endParaRPr lang="ru-RU" sz="36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3444C1E8-6911-FCF4-53FC-F28D5413C6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6509089"/>
              </p:ext>
            </p:extLst>
          </p:nvPr>
        </p:nvGraphicFramePr>
        <p:xfrm>
          <a:off x="2032000" y="1862666"/>
          <a:ext cx="9281042" cy="6776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7196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9B5193-A5AC-2513-BB81-7678FF06F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3DFF30-C2CB-0DF8-9750-4B877EBDF13A}"/>
              </a:ext>
            </a:extLst>
          </p:cNvPr>
          <p:cNvSpPr txBox="1"/>
          <p:nvPr/>
        </p:nvSpPr>
        <p:spPr>
          <a:xfrm>
            <a:off x="1440711" y="1016537"/>
            <a:ext cx="105315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– социальный институт</a:t>
            </a:r>
          </a:p>
        </p:txBody>
      </p:sp>
      <p:sp>
        <p:nvSpPr>
          <p:cNvPr id="4" name="Стрелка: пятиугольник 3">
            <a:extLst>
              <a:ext uri="{FF2B5EF4-FFF2-40B4-BE49-F238E27FC236}">
                <a16:creationId xmlns:a16="http://schemas.microsoft.com/office/drawing/2014/main" id="{ABDE718D-FAD5-26D5-E765-C7FA0E5943A1}"/>
              </a:ext>
            </a:extLst>
          </p:cNvPr>
          <p:cNvSpPr/>
          <p:nvPr/>
        </p:nvSpPr>
        <p:spPr>
          <a:xfrm>
            <a:off x="1773256" y="2985315"/>
            <a:ext cx="5534855" cy="1409700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социализация</a:t>
            </a:r>
          </a:p>
        </p:txBody>
      </p:sp>
      <p:sp>
        <p:nvSpPr>
          <p:cNvPr id="5" name="Стрелка: пятиугольник 4">
            <a:extLst>
              <a:ext uri="{FF2B5EF4-FFF2-40B4-BE49-F238E27FC236}">
                <a16:creationId xmlns:a16="http://schemas.microsoft.com/office/drawing/2014/main" id="{5405ED19-D0D4-C1BC-2E56-C81B36D5E63B}"/>
              </a:ext>
            </a:extLst>
          </p:cNvPr>
          <p:cNvSpPr/>
          <p:nvPr/>
        </p:nvSpPr>
        <p:spPr>
          <a:xfrm>
            <a:off x="4540684" y="5692900"/>
            <a:ext cx="5534855" cy="1409700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Создается модель поведения</a:t>
            </a:r>
          </a:p>
        </p:txBody>
      </p:sp>
    </p:spTree>
    <p:extLst>
      <p:ext uri="{BB962C8B-B14F-4D97-AF65-F5344CB8AC3E}">
        <p14:creationId xmlns:p14="http://schemas.microsoft.com/office/powerpoint/2010/main" val="2522223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F6A12-22AF-7F48-8002-57B5D7805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A3E4C1-1DD4-1F69-75C1-B0B565940765}"/>
              </a:ext>
            </a:extLst>
          </p:cNvPr>
          <p:cNvSpPr txBox="1"/>
          <p:nvPr/>
        </p:nvSpPr>
        <p:spPr>
          <a:xfrm>
            <a:off x="1440711" y="1016537"/>
            <a:ext cx="105315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КЦ (П):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E992A5-D951-5AA0-11EB-4A823621969D}"/>
              </a:ext>
            </a:extLst>
          </p:cNvPr>
          <p:cNvSpPr txBox="1"/>
          <p:nvPr/>
        </p:nvSpPr>
        <p:spPr>
          <a:xfrm>
            <a:off x="830225" y="3417838"/>
            <a:ext cx="1053154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Индивидуальное консультирование</a:t>
            </a:r>
          </a:p>
          <a:p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Групповое консультирование</a:t>
            </a:r>
          </a:p>
          <a:p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Стендовое консультирование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617691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B29E2-8CD5-45AF-7D9D-BE491F0A9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40E32C-5C2A-5AEA-B914-F91BA020913E}"/>
              </a:ext>
            </a:extLst>
          </p:cNvPr>
          <p:cNvSpPr txBox="1"/>
          <p:nvPr/>
        </p:nvSpPr>
        <p:spPr>
          <a:xfrm>
            <a:off x="830225" y="655030"/>
            <a:ext cx="105315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Стендовое консультирование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ACDA984-3CC9-03C6-E9AF-739CC2074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115" y="1571624"/>
            <a:ext cx="8783930" cy="691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233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39ADF-2B25-0225-02D6-E780E3692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348B62-22BB-BE2E-D69C-686CFEB62B44}"/>
              </a:ext>
            </a:extLst>
          </p:cNvPr>
          <p:cNvSpPr txBox="1"/>
          <p:nvPr/>
        </p:nvSpPr>
        <p:spPr>
          <a:xfrm>
            <a:off x="830225" y="655030"/>
            <a:ext cx="105315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консультирование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6674B97-9FDC-2507-1773-9C14DCF43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8" y="1736270"/>
            <a:ext cx="9448801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547299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365</TotalTime>
  <Words>660</Words>
  <Application>Microsoft Office PowerPoint</Application>
  <PresentationFormat>Произвольный</PresentationFormat>
  <Paragraphs>64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1</dc:creator>
  <cp:lastModifiedBy>ф</cp:lastModifiedBy>
  <cp:revision>3</cp:revision>
  <dcterms:created xsi:type="dcterms:W3CDTF">2025-04-04T03:25:49Z</dcterms:created>
  <dcterms:modified xsi:type="dcterms:W3CDTF">2025-04-28T17:16:06Z</dcterms:modified>
</cp:coreProperties>
</file>