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73" r:id="rId3"/>
  </p:sldMasterIdLst>
  <p:notesMasterIdLst>
    <p:notesMasterId r:id="rId11"/>
  </p:notesMasterIdLst>
  <p:sldIdLst>
    <p:sldId id="353" r:id="rId4"/>
    <p:sldId id="307" r:id="rId5"/>
    <p:sldId id="355" r:id="rId6"/>
    <p:sldId id="313" r:id="rId7"/>
    <p:sldId id="325" r:id="rId8"/>
    <p:sldId id="359" r:id="rId9"/>
    <p:sldId id="346" r:id="rId10"/>
  </p:sldIdLst>
  <p:sldSz cx="12192000" cy="6858000"/>
  <p:notesSz cx="6858000" cy="9144000"/>
  <p:defaultTextStyle>
    <a:defPPr>
      <a:defRPr lang="en-US"/>
    </a:defPPr>
    <a:lvl1pPr marL="0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192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gradFill flip="none" rotWithShape="1">
          <a:gsLst>
            <a:gs pos="17000">
              <a:srgbClr val="D5CE46"/>
            </a:gs>
            <a:gs pos="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769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68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CA972A3-ADEA-41C1-A744-DD0BE7150B31}"/>
              </a:ext>
            </a:extLst>
          </p:cNvPr>
          <p:cNvSpPr/>
          <p:nvPr userDrawn="1"/>
        </p:nvSpPr>
        <p:spPr>
          <a:xfrm>
            <a:off x="6842775" y="1777038"/>
            <a:ext cx="4572000" cy="320040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21475B9-3BC3-4DB3-9F72-EB3FD9B661BE}"/>
              </a:ext>
            </a:extLst>
          </p:cNvPr>
          <p:cNvSpPr/>
          <p:nvPr userDrawn="1"/>
        </p:nvSpPr>
        <p:spPr>
          <a:xfrm>
            <a:off x="777225" y="1757238"/>
            <a:ext cx="4572000" cy="320040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그림 개체 틀 6">
            <a:extLst>
              <a:ext uri="{FF2B5EF4-FFF2-40B4-BE49-F238E27FC236}">
                <a16:creationId xmlns:a16="http://schemas.microsoft.com/office/drawing/2014/main" id="{75154FB5-668B-4FB4-9D13-094B18AAAE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95958" y="1585866"/>
            <a:ext cx="4572000" cy="3200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36" tIns="575977" rIns="91436" bIns="45718">
            <a:noAutofit/>
          </a:bodyPr>
          <a:lstStyle>
            <a:lvl1pPr marL="0" marR="0" indent="0" algn="ctr" defTabSz="914363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ko-KR" altLang="en-US" sz="1200" baseline="0">
                <a:latin typeface="+mn-lt"/>
              </a:defRPr>
            </a:lvl1pPr>
          </a:lstStyle>
          <a:p>
            <a:pPr marL="0" marR="0" lvl="0" indent="0" algn="ctr" defTabSz="914363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dirty="0"/>
              <a:t>Insert Your Image</a:t>
            </a:r>
            <a:endParaRPr lang="ko-KR" altLang="en-US" dirty="0"/>
          </a:p>
          <a:p>
            <a:pPr marL="0" lvl="0" indent="0" algn="ctr">
              <a:buNone/>
            </a:pPr>
            <a:endParaRPr lang="ko-KR" altLang="en-US" dirty="0"/>
          </a:p>
        </p:txBody>
      </p:sp>
      <p:sp>
        <p:nvSpPr>
          <p:cNvPr id="5" name="그림 개체 틀 6">
            <a:extLst>
              <a:ext uri="{FF2B5EF4-FFF2-40B4-BE49-F238E27FC236}">
                <a16:creationId xmlns:a16="http://schemas.microsoft.com/office/drawing/2014/main" id="{A3A1930E-59F7-4DEA-B638-ACEF5FDD0CA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 flipH="1">
            <a:off x="6624043" y="1585866"/>
            <a:ext cx="4572000" cy="3200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36" tIns="575977" rIns="91436" bIns="45718">
            <a:noAutofit/>
          </a:bodyPr>
          <a:lstStyle>
            <a:lvl1pPr marL="0" marR="0" indent="0" algn="ctr" defTabSz="914363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ko-KR" altLang="en-US" sz="1200" baseline="0">
                <a:latin typeface="+mn-lt"/>
              </a:defRPr>
            </a:lvl1pPr>
          </a:lstStyle>
          <a:p>
            <a:pPr marL="0" marR="0" lvl="0" indent="0" algn="ctr" defTabSz="914363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dirty="0"/>
              <a:t>Insert Your Image</a:t>
            </a:r>
            <a:endParaRPr lang="ko-KR" altLang="en-US" dirty="0"/>
          </a:p>
          <a:p>
            <a:pPr marL="0" lvl="0" indent="0" algn="ctr">
              <a:buNone/>
            </a:pPr>
            <a:endParaRPr lang="ko-KR" altLang="en-US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004128E9-444D-4722-8400-651125779F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339510"/>
            <a:ext cx="11573197" cy="724247"/>
          </a:xfrm>
          <a:prstGeom prst="rect">
            <a:avLst/>
          </a:prstGeom>
        </p:spPr>
        <p:txBody>
          <a:bodyPr lIns="91436" tIns="45718" rIns="91436" bIns="45718"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918837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74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124AB90C-4C8D-4639-BAB5-E3C8F75A0A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14843"/>
            <a:ext cx="12191999" cy="354082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lIns="91436" tIns="45718" rIns="91436" bIns="45718" anchor="ctr"/>
          <a:lstStyle>
            <a:lvl1pPr marL="0" indent="0" algn="ctr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3BB784AF-149B-4CDA-9841-06D4E91F24E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30617" y="1740800"/>
            <a:ext cx="2025659" cy="351114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lIns="91436" tIns="45718" rIns="91436" bIns="45718" anchor="ctr"/>
          <a:lstStyle>
            <a:lvl1pPr marL="0" indent="0" algn="ctr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50974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366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B43E771B-050A-458A-A99B-6E9BD185A3D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" y="0"/>
            <a:ext cx="4348264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36" tIns="45718" rIns="91436" bIns="45718"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4928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gradFill>
          <a:gsLst>
            <a:gs pos="0">
              <a:schemeClr val="accent2"/>
            </a:gs>
            <a:gs pos="100000">
              <a:schemeClr val="accent2">
                <a:lumMod val="75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 97">
            <a:extLst>
              <a:ext uri="{FF2B5EF4-FFF2-40B4-BE49-F238E27FC236}">
                <a16:creationId xmlns:a16="http://schemas.microsoft.com/office/drawing/2014/main" id="{DAF812CC-3B79-431F-BC3A-007E67D3F855}"/>
              </a:ext>
            </a:extLst>
          </p:cNvPr>
          <p:cNvGrpSpPr/>
          <p:nvPr userDrawn="1"/>
        </p:nvGrpSpPr>
        <p:grpSpPr>
          <a:xfrm>
            <a:off x="-315898" y="81480"/>
            <a:ext cx="12738873" cy="6795256"/>
            <a:chOff x="-315899" y="81480"/>
            <a:chExt cx="12738873" cy="6795256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A3D5B30-BBAB-48E4-919C-ADDC4768D330}"/>
                </a:ext>
              </a:extLst>
            </p:cNvPr>
            <p:cNvGrpSpPr/>
            <p:nvPr userDrawn="1"/>
          </p:nvGrpSpPr>
          <p:grpSpPr>
            <a:xfrm>
              <a:off x="-315899" y="81480"/>
              <a:ext cx="1675564" cy="6795256"/>
              <a:chOff x="-315899" y="81480"/>
              <a:chExt cx="1675564" cy="6795256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29B2D9A2-C4CC-404F-8EDE-7F4A10E4C9C1}"/>
                  </a:ext>
                </a:extLst>
              </p:cNvPr>
              <p:cNvGrpSpPr/>
              <p:nvPr/>
            </p:nvGrpSpPr>
            <p:grpSpPr>
              <a:xfrm>
                <a:off x="-315899" y="81480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0E681744-9A88-4C86-B66D-E9A24E6B00A1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70EAE8BB-A564-45E3-AF08-84F663F2037A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00CBC208-27FA-4B00-ADDF-2F7F0CCE131D}"/>
                  </a:ext>
                </a:extLst>
              </p:cNvPr>
              <p:cNvGrpSpPr/>
              <p:nvPr/>
            </p:nvGrpSpPr>
            <p:grpSpPr>
              <a:xfrm>
                <a:off x="-315899" y="1432102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14" name="Freeform: Shape 13">
                  <a:extLst>
                    <a:ext uri="{FF2B5EF4-FFF2-40B4-BE49-F238E27FC236}">
                      <a16:creationId xmlns:a16="http://schemas.microsoft.com/office/drawing/2014/main" id="{8F846C96-DDCE-4B1C-BA6D-016D4ECD1D85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7D251875-720D-4B0C-A56C-4179286F3A2F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77A0BBC-72DF-4992-9578-C9B403D3C738}"/>
                  </a:ext>
                </a:extLst>
              </p:cNvPr>
              <p:cNvGrpSpPr/>
              <p:nvPr/>
            </p:nvGrpSpPr>
            <p:grpSpPr>
              <a:xfrm>
                <a:off x="-315899" y="2782724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12" name="Freeform: Shape 11">
                  <a:extLst>
                    <a:ext uri="{FF2B5EF4-FFF2-40B4-BE49-F238E27FC236}">
                      <a16:creationId xmlns:a16="http://schemas.microsoft.com/office/drawing/2014/main" id="{AE15AFDC-DD9C-43B7-9360-AB9CD8F32C3B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" name="Freeform: Shape 12">
                  <a:extLst>
                    <a:ext uri="{FF2B5EF4-FFF2-40B4-BE49-F238E27FC236}">
                      <a16:creationId xmlns:a16="http://schemas.microsoft.com/office/drawing/2014/main" id="{73C309F0-FA25-4C62-8A28-99DBF58D8CA0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A8CFE792-4A0B-45C9-8D9D-018D80FC3382}"/>
                  </a:ext>
                </a:extLst>
              </p:cNvPr>
              <p:cNvGrpSpPr/>
              <p:nvPr/>
            </p:nvGrpSpPr>
            <p:grpSpPr>
              <a:xfrm>
                <a:off x="-315899" y="4133346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10" name="Freeform: Shape 9">
                  <a:extLst>
                    <a:ext uri="{FF2B5EF4-FFF2-40B4-BE49-F238E27FC236}">
                      <a16:creationId xmlns:a16="http://schemas.microsoft.com/office/drawing/2014/main" id="{F889E153-5E40-4004-BBA7-4FF0D885B639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" name="Freeform: Shape 10">
                  <a:extLst>
                    <a:ext uri="{FF2B5EF4-FFF2-40B4-BE49-F238E27FC236}">
                      <a16:creationId xmlns:a16="http://schemas.microsoft.com/office/drawing/2014/main" id="{4528B7A3-6F0D-4C56-A999-F0083D9BF2FE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7F184C7-992C-41C3-B355-210307C01A55}"/>
                  </a:ext>
                </a:extLst>
              </p:cNvPr>
              <p:cNvGrpSpPr/>
              <p:nvPr/>
            </p:nvGrpSpPr>
            <p:grpSpPr>
              <a:xfrm>
                <a:off x="-315899" y="5483969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8" name="Freeform: Shape 7">
                  <a:extLst>
                    <a:ext uri="{FF2B5EF4-FFF2-40B4-BE49-F238E27FC236}">
                      <a16:creationId xmlns:a16="http://schemas.microsoft.com/office/drawing/2014/main" id="{9219821E-3AC8-416B-8DF1-80ED8C3BFEE9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" name="Freeform: Shape 8">
                  <a:extLst>
                    <a:ext uri="{FF2B5EF4-FFF2-40B4-BE49-F238E27FC236}">
                      <a16:creationId xmlns:a16="http://schemas.microsoft.com/office/drawing/2014/main" id="{74805EBD-1BD1-4BC4-95EB-73C3DEEA341B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6F270C8-BFED-452D-82A0-30FD6DC8764F}"/>
                </a:ext>
              </a:extLst>
            </p:cNvPr>
            <p:cNvGrpSpPr/>
            <p:nvPr userDrawn="1"/>
          </p:nvGrpSpPr>
          <p:grpSpPr>
            <a:xfrm>
              <a:off x="1896763" y="81480"/>
              <a:ext cx="1675564" cy="6795256"/>
              <a:chOff x="-315899" y="81480"/>
              <a:chExt cx="1675564" cy="6795256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CB68594D-4AD1-4CB5-975D-8D40B21C32D1}"/>
                  </a:ext>
                </a:extLst>
              </p:cNvPr>
              <p:cNvGrpSpPr/>
              <p:nvPr/>
            </p:nvGrpSpPr>
            <p:grpSpPr>
              <a:xfrm>
                <a:off x="-315899" y="81480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BEBE5D33-AFD6-4043-8BCF-4A37862D0F02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877359F4-63BF-4817-AD4C-8B8DD426B2D0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1FA51CAC-9EF7-4E50-A532-635D646753B7}"/>
                  </a:ext>
                </a:extLst>
              </p:cNvPr>
              <p:cNvGrpSpPr/>
              <p:nvPr/>
            </p:nvGrpSpPr>
            <p:grpSpPr>
              <a:xfrm>
                <a:off x="-315899" y="1432102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CAD18188-E383-467D-A76C-EF0AEB48D9FD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25174300-8E70-40CB-82F6-A71212E09203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7B3E5869-BFC2-47D7-8C99-105DAB1DFB2F}"/>
                  </a:ext>
                </a:extLst>
              </p:cNvPr>
              <p:cNvGrpSpPr/>
              <p:nvPr/>
            </p:nvGrpSpPr>
            <p:grpSpPr>
              <a:xfrm>
                <a:off x="-315899" y="2782724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B0328668-034E-44D7-8DB0-849D3511C693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7365DAC7-2ED6-4CD7-87D1-73D655536581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E2D6D8DF-AF8B-4C1B-914C-E51A6864893A}"/>
                  </a:ext>
                </a:extLst>
              </p:cNvPr>
              <p:cNvGrpSpPr/>
              <p:nvPr/>
            </p:nvGrpSpPr>
            <p:grpSpPr>
              <a:xfrm>
                <a:off x="-315899" y="4133346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26" name="Freeform: Shape 25">
                  <a:extLst>
                    <a:ext uri="{FF2B5EF4-FFF2-40B4-BE49-F238E27FC236}">
                      <a16:creationId xmlns:a16="http://schemas.microsoft.com/office/drawing/2014/main" id="{E8DD7126-FF27-4050-AE06-9003D6399311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0152A06B-B108-4FB4-8B0B-4FA56ECDC18B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632E543C-9948-4E4A-84D6-C1DC547DCA21}"/>
                  </a:ext>
                </a:extLst>
              </p:cNvPr>
              <p:cNvGrpSpPr/>
              <p:nvPr/>
            </p:nvGrpSpPr>
            <p:grpSpPr>
              <a:xfrm>
                <a:off x="-315899" y="5483969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075B6047-58E3-4322-B624-5400D92FCD01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19C45E31-E049-4157-A0B9-E8B169B8E8B8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2D6F568E-D991-403C-9209-8EA947CA7219}"/>
                </a:ext>
              </a:extLst>
            </p:cNvPr>
            <p:cNvGrpSpPr/>
            <p:nvPr userDrawn="1"/>
          </p:nvGrpSpPr>
          <p:grpSpPr>
            <a:xfrm>
              <a:off x="4109425" y="81480"/>
              <a:ext cx="1675564" cy="6795256"/>
              <a:chOff x="-315899" y="81480"/>
              <a:chExt cx="1675564" cy="6795256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7D37DB09-FFB1-4E09-8963-A177379A73BB}"/>
                  </a:ext>
                </a:extLst>
              </p:cNvPr>
              <p:cNvGrpSpPr/>
              <p:nvPr/>
            </p:nvGrpSpPr>
            <p:grpSpPr>
              <a:xfrm>
                <a:off x="-315899" y="81480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B5EDD5B8-C4AC-4981-A935-F80306BF433B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01AD7646-9AFF-4008-B7E6-8B8D99B952ED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F8CBF287-0867-4E81-A051-0F9F3A4028FF}"/>
                  </a:ext>
                </a:extLst>
              </p:cNvPr>
              <p:cNvGrpSpPr/>
              <p:nvPr/>
            </p:nvGrpSpPr>
            <p:grpSpPr>
              <a:xfrm>
                <a:off x="-315899" y="1432102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5D62BBDA-C5B3-4DA6-8017-761A2E4495DF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A64360F9-F2B1-473E-BB22-C1689E6B9AFC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6402AB3B-970B-4736-8514-8268E7646EF8}"/>
                  </a:ext>
                </a:extLst>
              </p:cNvPr>
              <p:cNvGrpSpPr/>
              <p:nvPr/>
            </p:nvGrpSpPr>
            <p:grpSpPr>
              <a:xfrm>
                <a:off x="-315899" y="2782724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58E73389-09A4-43B9-81DE-082CCED17317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5BD0011D-529B-47FE-A6DA-B258803AD8A1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2C0F7FA1-9036-46BE-A931-E1D69F6AE362}"/>
                  </a:ext>
                </a:extLst>
              </p:cNvPr>
              <p:cNvGrpSpPr/>
              <p:nvPr/>
            </p:nvGrpSpPr>
            <p:grpSpPr>
              <a:xfrm>
                <a:off x="-315899" y="4133346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79DF9B64-1A36-404E-B25C-90E555A507D6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1712008C-2190-412A-A191-4AEA6ED504EC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95855AAC-FC5F-4100-9FBB-2701F253ABDA}"/>
                  </a:ext>
                </a:extLst>
              </p:cNvPr>
              <p:cNvGrpSpPr/>
              <p:nvPr/>
            </p:nvGrpSpPr>
            <p:grpSpPr>
              <a:xfrm>
                <a:off x="-315899" y="5483969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C3A1E612-5258-475E-B75F-EACBD1422EE8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3892A0AA-094D-4D50-95DA-275B20B94220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6EB9BE5-6DCD-4259-AE03-AC1D3531D6B0}"/>
                </a:ext>
              </a:extLst>
            </p:cNvPr>
            <p:cNvGrpSpPr/>
            <p:nvPr userDrawn="1"/>
          </p:nvGrpSpPr>
          <p:grpSpPr>
            <a:xfrm>
              <a:off x="6322087" y="81480"/>
              <a:ext cx="1675564" cy="6795256"/>
              <a:chOff x="-315899" y="81480"/>
              <a:chExt cx="1675564" cy="6795256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3BCCCA99-4152-458E-840E-B12690A6172B}"/>
                  </a:ext>
                </a:extLst>
              </p:cNvPr>
              <p:cNvGrpSpPr/>
              <p:nvPr/>
            </p:nvGrpSpPr>
            <p:grpSpPr>
              <a:xfrm>
                <a:off x="-315899" y="81480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809B028B-793D-47C6-B4E9-679DC7B5F97A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Freeform: Shape 64">
                  <a:extLst>
                    <a:ext uri="{FF2B5EF4-FFF2-40B4-BE49-F238E27FC236}">
                      <a16:creationId xmlns:a16="http://schemas.microsoft.com/office/drawing/2014/main" id="{A2402E0F-D069-4E38-ADF7-5A3156E48229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D736D838-34C0-4230-ABFE-3D3E37537C9C}"/>
                  </a:ext>
                </a:extLst>
              </p:cNvPr>
              <p:cNvGrpSpPr/>
              <p:nvPr/>
            </p:nvGrpSpPr>
            <p:grpSpPr>
              <a:xfrm>
                <a:off x="-315899" y="1432102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07F408D9-4AF3-4398-B65B-098B4FE1011D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2833A17B-ACB6-4D0A-ADC7-F9BAD656C309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69A3A451-5A57-4D5E-8277-860376EA6999}"/>
                  </a:ext>
                </a:extLst>
              </p:cNvPr>
              <p:cNvGrpSpPr/>
              <p:nvPr/>
            </p:nvGrpSpPr>
            <p:grpSpPr>
              <a:xfrm>
                <a:off x="-315899" y="2782724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F5CF4A03-8187-4F7E-81E9-0EFAB793A2E6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Freeform: Shape 60">
                  <a:extLst>
                    <a:ext uri="{FF2B5EF4-FFF2-40B4-BE49-F238E27FC236}">
                      <a16:creationId xmlns:a16="http://schemas.microsoft.com/office/drawing/2014/main" id="{2E39C132-7248-4255-8736-B8277526AE53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3CF51AAD-C360-4777-B471-655313DBE09B}"/>
                  </a:ext>
                </a:extLst>
              </p:cNvPr>
              <p:cNvGrpSpPr/>
              <p:nvPr/>
            </p:nvGrpSpPr>
            <p:grpSpPr>
              <a:xfrm>
                <a:off x="-315899" y="4133346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6FA070CA-569D-45BF-9104-0B9C14747855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C5D611D0-5033-4D43-9ECA-36CCE8D76A8F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89410D9B-9B75-4383-B456-6F89F08ACC9A}"/>
                  </a:ext>
                </a:extLst>
              </p:cNvPr>
              <p:cNvGrpSpPr/>
              <p:nvPr/>
            </p:nvGrpSpPr>
            <p:grpSpPr>
              <a:xfrm>
                <a:off x="-315899" y="5483969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56" name="Freeform: Shape 55">
                  <a:extLst>
                    <a:ext uri="{FF2B5EF4-FFF2-40B4-BE49-F238E27FC236}">
                      <a16:creationId xmlns:a16="http://schemas.microsoft.com/office/drawing/2014/main" id="{9F69B984-E81C-4BE6-9C48-4B2D3D42D41B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Freeform: Shape 56">
                  <a:extLst>
                    <a:ext uri="{FF2B5EF4-FFF2-40B4-BE49-F238E27FC236}">
                      <a16:creationId xmlns:a16="http://schemas.microsoft.com/office/drawing/2014/main" id="{BDA865CF-F40D-4024-80DB-20FF2E6E57DB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3D5AEBA3-91B5-45A7-9C4A-09A31C06EAE0}"/>
                </a:ext>
              </a:extLst>
            </p:cNvPr>
            <p:cNvGrpSpPr/>
            <p:nvPr userDrawn="1"/>
          </p:nvGrpSpPr>
          <p:grpSpPr>
            <a:xfrm>
              <a:off x="8534749" y="81480"/>
              <a:ext cx="1675564" cy="6795256"/>
              <a:chOff x="-315899" y="81480"/>
              <a:chExt cx="1675564" cy="6795256"/>
            </a:xfrm>
          </p:grpSpPr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076DF209-0CB5-4DD0-8C38-83A6B3D597A8}"/>
                  </a:ext>
                </a:extLst>
              </p:cNvPr>
              <p:cNvGrpSpPr/>
              <p:nvPr/>
            </p:nvGrpSpPr>
            <p:grpSpPr>
              <a:xfrm>
                <a:off x="-315899" y="81480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80" name="Freeform: Shape 79">
                  <a:extLst>
                    <a:ext uri="{FF2B5EF4-FFF2-40B4-BE49-F238E27FC236}">
                      <a16:creationId xmlns:a16="http://schemas.microsoft.com/office/drawing/2014/main" id="{ECBAD5C6-092B-47A6-8588-DE9B6658C622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2CFB16C7-3963-4516-B371-BFC92615A193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21E72BAE-C3A6-4D16-8E23-FC7ECC16A62C}"/>
                  </a:ext>
                </a:extLst>
              </p:cNvPr>
              <p:cNvGrpSpPr/>
              <p:nvPr/>
            </p:nvGrpSpPr>
            <p:grpSpPr>
              <a:xfrm>
                <a:off x="-315899" y="1432102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1E7B9BA8-AC26-4E4F-B767-A4C22926769B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C7EA7D49-FAFB-4ED0-945E-06C9A4872222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C4EDB734-043D-4438-8C51-CC8DA74F80AE}"/>
                  </a:ext>
                </a:extLst>
              </p:cNvPr>
              <p:cNvGrpSpPr/>
              <p:nvPr/>
            </p:nvGrpSpPr>
            <p:grpSpPr>
              <a:xfrm>
                <a:off x="-315899" y="2782724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12320E41-46EB-4B73-BD2F-86D8EB0A77FB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526016B8-77CB-44E8-9245-E640E4DD5383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14527727-1706-4A5A-B3AA-838730D42B8F}"/>
                  </a:ext>
                </a:extLst>
              </p:cNvPr>
              <p:cNvGrpSpPr/>
              <p:nvPr/>
            </p:nvGrpSpPr>
            <p:grpSpPr>
              <a:xfrm>
                <a:off x="-315899" y="4133346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684E171A-7735-406A-BD32-7BAB747DA958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16F90CDF-B151-405C-8769-52A3EC8C38E5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984F1D7C-B450-4D08-ADAF-25EBFDC92774}"/>
                  </a:ext>
                </a:extLst>
              </p:cNvPr>
              <p:cNvGrpSpPr/>
              <p:nvPr/>
            </p:nvGrpSpPr>
            <p:grpSpPr>
              <a:xfrm>
                <a:off x="-315899" y="5483969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B5E60A49-E6B5-4FE4-B7CE-E2FE45238F0B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1D42313F-9CA2-4BEA-A92E-8507810532EC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DFE8211F-1C0E-46DC-8489-7ECF9D7A7871}"/>
                </a:ext>
              </a:extLst>
            </p:cNvPr>
            <p:cNvGrpSpPr/>
            <p:nvPr userDrawn="1"/>
          </p:nvGrpSpPr>
          <p:grpSpPr>
            <a:xfrm>
              <a:off x="10747410" y="81480"/>
              <a:ext cx="1675564" cy="6795256"/>
              <a:chOff x="-315899" y="81480"/>
              <a:chExt cx="1675564" cy="6795256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495CAABF-9C72-46D9-8B02-6E3A09B570FA}"/>
                  </a:ext>
                </a:extLst>
              </p:cNvPr>
              <p:cNvGrpSpPr/>
              <p:nvPr/>
            </p:nvGrpSpPr>
            <p:grpSpPr>
              <a:xfrm>
                <a:off x="-315899" y="81480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96" name="Freeform: Shape 95">
                  <a:extLst>
                    <a:ext uri="{FF2B5EF4-FFF2-40B4-BE49-F238E27FC236}">
                      <a16:creationId xmlns:a16="http://schemas.microsoft.com/office/drawing/2014/main" id="{9DCA9AB6-463B-42D1-BF89-9C50EC70B860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8D85AD97-9EE0-43FC-B026-883A26B84928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0DD33E70-0EBB-4CBA-B66C-27E19987119B}"/>
                  </a:ext>
                </a:extLst>
              </p:cNvPr>
              <p:cNvGrpSpPr/>
              <p:nvPr/>
            </p:nvGrpSpPr>
            <p:grpSpPr>
              <a:xfrm>
                <a:off x="-315899" y="1432102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94" name="Freeform: Shape 93">
                  <a:extLst>
                    <a:ext uri="{FF2B5EF4-FFF2-40B4-BE49-F238E27FC236}">
                      <a16:creationId xmlns:a16="http://schemas.microsoft.com/office/drawing/2014/main" id="{96FBD72A-14AB-4A91-A3D4-7AE6DCA13E42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C36D36A6-6940-4554-83E0-B4C55DBFAE22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9220DF3D-F53A-4841-BAD7-5A3B267BD207}"/>
                  </a:ext>
                </a:extLst>
              </p:cNvPr>
              <p:cNvGrpSpPr/>
              <p:nvPr/>
            </p:nvGrpSpPr>
            <p:grpSpPr>
              <a:xfrm>
                <a:off x="-315899" y="2782724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92" name="Freeform: Shape 91">
                  <a:extLst>
                    <a:ext uri="{FF2B5EF4-FFF2-40B4-BE49-F238E27FC236}">
                      <a16:creationId xmlns:a16="http://schemas.microsoft.com/office/drawing/2014/main" id="{AB22201D-D2A8-43F6-B971-9C077CC15CE5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Freeform: Shape 92">
                  <a:extLst>
                    <a:ext uri="{FF2B5EF4-FFF2-40B4-BE49-F238E27FC236}">
                      <a16:creationId xmlns:a16="http://schemas.microsoft.com/office/drawing/2014/main" id="{2084AE7F-BED0-41CD-89CB-74037D7E6FBE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9FF1F0DB-57B7-4165-B29C-8F9E99029371}"/>
                  </a:ext>
                </a:extLst>
              </p:cNvPr>
              <p:cNvGrpSpPr/>
              <p:nvPr/>
            </p:nvGrpSpPr>
            <p:grpSpPr>
              <a:xfrm>
                <a:off x="-315899" y="4133346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90" name="Freeform: Shape 89">
                  <a:extLst>
                    <a:ext uri="{FF2B5EF4-FFF2-40B4-BE49-F238E27FC236}">
                      <a16:creationId xmlns:a16="http://schemas.microsoft.com/office/drawing/2014/main" id="{68E20702-3CB7-4E8C-82FB-25190BD14631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Freeform: Shape 90">
                  <a:extLst>
                    <a:ext uri="{FF2B5EF4-FFF2-40B4-BE49-F238E27FC236}">
                      <a16:creationId xmlns:a16="http://schemas.microsoft.com/office/drawing/2014/main" id="{2021304B-603D-48A8-B029-7A584E4A102A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FA804780-A4D6-4672-81E5-A72C95CA674A}"/>
                  </a:ext>
                </a:extLst>
              </p:cNvPr>
              <p:cNvGrpSpPr/>
              <p:nvPr/>
            </p:nvGrpSpPr>
            <p:grpSpPr>
              <a:xfrm>
                <a:off x="-315899" y="5483969"/>
                <a:ext cx="1675564" cy="1392767"/>
                <a:chOff x="7518814" y="419030"/>
                <a:chExt cx="2946806" cy="2449452"/>
              </a:xfrm>
              <a:solidFill>
                <a:srgbClr val="D59042"/>
              </a:solidFill>
            </p:grpSpPr>
            <p:sp>
              <p:nvSpPr>
                <p:cNvPr id="88" name="Freeform: Shape 87">
                  <a:extLst>
                    <a:ext uri="{FF2B5EF4-FFF2-40B4-BE49-F238E27FC236}">
                      <a16:creationId xmlns:a16="http://schemas.microsoft.com/office/drawing/2014/main" id="{D08F8F4C-1DCF-4995-9B62-83EEB0375F5D}"/>
                    </a:ext>
                  </a:extLst>
                </p:cNvPr>
                <p:cNvSpPr/>
                <p:nvPr/>
              </p:nvSpPr>
              <p:spPr>
                <a:xfrm>
                  <a:off x="8705939" y="419030"/>
                  <a:ext cx="1759681" cy="1701530"/>
                </a:xfrm>
                <a:custGeom>
                  <a:avLst/>
                  <a:gdLst>
                    <a:gd name="connsiteX0" fmla="*/ 754468 w 1759681"/>
                    <a:gd name="connsiteY0" fmla="*/ 0 h 1701530"/>
                    <a:gd name="connsiteX1" fmla="*/ 912305 w 1759681"/>
                    <a:gd name="connsiteY1" fmla="*/ 126883 h 1701530"/>
                    <a:gd name="connsiteX2" fmla="*/ 993966 w 1759681"/>
                    <a:gd name="connsiteY2" fmla="*/ 342957 h 1701530"/>
                    <a:gd name="connsiteX3" fmla="*/ 1022968 w 1759681"/>
                    <a:gd name="connsiteY3" fmla="*/ 498005 h 1701530"/>
                    <a:gd name="connsiteX4" fmla="*/ 1050111 w 1759681"/>
                    <a:gd name="connsiteY4" fmla="*/ 507998 h 1701530"/>
                    <a:gd name="connsiteX5" fmla="*/ 1119873 w 1759681"/>
                    <a:gd name="connsiteY5" fmla="*/ 394128 h 1701530"/>
                    <a:gd name="connsiteX6" fmla="*/ 1133119 w 1759681"/>
                    <a:gd name="connsiteY6" fmla="*/ 325900 h 1701530"/>
                    <a:gd name="connsiteX7" fmla="*/ 1152454 w 1759681"/>
                    <a:gd name="connsiteY7" fmla="*/ 584779 h 1701530"/>
                    <a:gd name="connsiteX8" fmla="*/ 1246989 w 1759681"/>
                    <a:gd name="connsiteY8" fmla="*/ 505163 h 1701530"/>
                    <a:gd name="connsiteX9" fmla="*/ 1261118 w 1759681"/>
                    <a:gd name="connsiteY9" fmla="*/ 623123 h 1701530"/>
                    <a:gd name="connsiteX10" fmla="*/ 1300903 w 1759681"/>
                    <a:gd name="connsiteY10" fmla="*/ 639250 h 1701530"/>
                    <a:gd name="connsiteX11" fmla="*/ 1415748 w 1759681"/>
                    <a:gd name="connsiteY11" fmla="*/ 586034 h 1701530"/>
                    <a:gd name="connsiteX12" fmla="*/ 1590039 w 1759681"/>
                    <a:gd name="connsiteY12" fmla="*/ 397056 h 1701530"/>
                    <a:gd name="connsiteX13" fmla="*/ 1613742 w 1759681"/>
                    <a:gd name="connsiteY13" fmla="*/ 483644 h 1701530"/>
                    <a:gd name="connsiteX14" fmla="*/ 1541051 w 1759681"/>
                    <a:gd name="connsiteY14" fmla="*/ 695070 h 1701530"/>
                    <a:gd name="connsiteX15" fmla="*/ 1380658 w 1759681"/>
                    <a:gd name="connsiteY15" fmla="*/ 917650 h 1701530"/>
                    <a:gd name="connsiteX16" fmla="*/ 1389628 w 1759681"/>
                    <a:gd name="connsiteY16" fmla="*/ 938936 h 1701530"/>
                    <a:gd name="connsiteX17" fmla="*/ 1541098 w 1759681"/>
                    <a:gd name="connsiteY17" fmla="*/ 896781 h 1701530"/>
                    <a:gd name="connsiteX18" fmla="*/ 1590457 w 1759681"/>
                    <a:gd name="connsiteY18" fmla="*/ 869174 h 1701530"/>
                    <a:gd name="connsiteX19" fmla="*/ 1431597 w 1759681"/>
                    <a:gd name="connsiteY19" fmla="*/ 1038073 h 1701530"/>
                    <a:gd name="connsiteX20" fmla="*/ 1492343 w 1759681"/>
                    <a:gd name="connsiteY20" fmla="*/ 1037654 h 1701530"/>
                    <a:gd name="connsiteX21" fmla="*/ 1462226 w 1759681"/>
                    <a:gd name="connsiteY21" fmla="*/ 1068330 h 1701530"/>
                    <a:gd name="connsiteX22" fmla="*/ 1425509 w 1759681"/>
                    <a:gd name="connsiteY22" fmla="*/ 1119734 h 1701530"/>
                    <a:gd name="connsiteX23" fmla="*/ 1446563 w 1759681"/>
                    <a:gd name="connsiteY23" fmla="*/ 1158821 h 1701530"/>
                    <a:gd name="connsiteX24" fmla="*/ 1569496 w 1759681"/>
                    <a:gd name="connsiteY24" fmla="*/ 1200465 h 1701530"/>
                    <a:gd name="connsiteX25" fmla="*/ 1759681 w 1759681"/>
                    <a:gd name="connsiteY25" fmla="*/ 1179132 h 1701530"/>
                    <a:gd name="connsiteX26" fmla="*/ 1736210 w 1759681"/>
                    <a:gd name="connsiteY26" fmla="*/ 1227886 h 1701530"/>
                    <a:gd name="connsiteX27" fmla="*/ 1606120 w 1759681"/>
                    <a:gd name="connsiteY27" fmla="*/ 1311918 h 1701530"/>
                    <a:gd name="connsiteX28" fmla="*/ 1334088 w 1759681"/>
                    <a:gd name="connsiteY28" fmla="*/ 1365646 h 1701530"/>
                    <a:gd name="connsiteX29" fmla="*/ 1309176 w 1759681"/>
                    <a:gd name="connsiteY29" fmla="*/ 1371037 h 1701530"/>
                    <a:gd name="connsiteX30" fmla="*/ 1316891 w 1759681"/>
                    <a:gd name="connsiteY30" fmla="*/ 1389024 h 1701530"/>
                    <a:gd name="connsiteX31" fmla="*/ 1408126 w 1759681"/>
                    <a:gd name="connsiteY31" fmla="*/ 1442519 h 1701530"/>
                    <a:gd name="connsiteX32" fmla="*/ 1470080 w 1759681"/>
                    <a:gd name="connsiteY32" fmla="*/ 1462690 h 1701530"/>
                    <a:gd name="connsiteX33" fmla="*/ 1211341 w 1759681"/>
                    <a:gd name="connsiteY33" fmla="*/ 1455719 h 1701530"/>
                    <a:gd name="connsiteX34" fmla="*/ 829482 w 1759681"/>
                    <a:gd name="connsiteY34" fmla="*/ 1235927 h 1701530"/>
                    <a:gd name="connsiteX35" fmla="*/ 813494 w 1759681"/>
                    <a:gd name="connsiteY35" fmla="*/ 1351563 h 1701530"/>
                    <a:gd name="connsiteX36" fmla="*/ 759720 w 1759681"/>
                    <a:gd name="connsiteY36" fmla="*/ 1671327 h 1701530"/>
                    <a:gd name="connsiteX37" fmla="*/ 748565 w 1759681"/>
                    <a:gd name="connsiteY37" fmla="*/ 1691592 h 1701530"/>
                    <a:gd name="connsiteX38" fmla="*/ 675410 w 1759681"/>
                    <a:gd name="connsiteY38" fmla="*/ 1700329 h 1701530"/>
                    <a:gd name="connsiteX39" fmla="*/ 655006 w 1759681"/>
                    <a:gd name="connsiteY39" fmla="*/ 1688199 h 1701530"/>
                    <a:gd name="connsiteX40" fmla="*/ 667276 w 1759681"/>
                    <a:gd name="connsiteY40" fmla="*/ 1665657 h 1701530"/>
                    <a:gd name="connsiteX41" fmla="*/ 732763 w 1759681"/>
                    <a:gd name="connsiteY41" fmla="*/ 1573585 h 1701530"/>
                    <a:gd name="connsiteX42" fmla="*/ 788908 w 1759681"/>
                    <a:gd name="connsiteY42" fmla="*/ 1377869 h 1701530"/>
                    <a:gd name="connsiteX43" fmla="*/ 808103 w 1759681"/>
                    <a:gd name="connsiteY43" fmla="*/ 1241040 h 1701530"/>
                    <a:gd name="connsiteX44" fmla="*/ 588105 w 1759681"/>
                    <a:gd name="connsiteY44" fmla="*/ 1379928 h 1701530"/>
                    <a:gd name="connsiteX45" fmla="*/ 521161 w 1759681"/>
                    <a:gd name="connsiteY45" fmla="*/ 1398645 h 1701530"/>
                    <a:gd name="connsiteX46" fmla="*/ 545862 w 1759681"/>
                    <a:gd name="connsiteY46" fmla="*/ 1348759 h 1701530"/>
                    <a:gd name="connsiteX47" fmla="*/ 570743 w 1759681"/>
                    <a:gd name="connsiteY47" fmla="*/ 1267160 h 1701530"/>
                    <a:gd name="connsiteX48" fmla="*/ 550665 w 1759681"/>
                    <a:gd name="connsiteY48" fmla="*/ 1152779 h 1701530"/>
                    <a:gd name="connsiteX49" fmla="*/ 505210 w 1759681"/>
                    <a:gd name="connsiteY49" fmla="*/ 1247965 h 1701530"/>
                    <a:gd name="connsiteX50" fmla="*/ 333151 w 1759681"/>
                    <a:gd name="connsiteY50" fmla="*/ 1354538 h 1701530"/>
                    <a:gd name="connsiteX51" fmla="*/ 313863 w 1759681"/>
                    <a:gd name="connsiteY51" fmla="*/ 1364158 h 1701530"/>
                    <a:gd name="connsiteX52" fmla="*/ 320205 w 1759681"/>
                    <a:gd name="connsiteY52" fmla="*/ 1329105 h 1701530"/>
                    <a:gd name="connsiteX53" fmla="*/ 322739 w 1759681"/>
                    <a:gd name="connsiteY53" fmla="*/ 1324420 h 1701530"/>
                    <a:gd name="connsiteX54" fmla="*/ 321316 w 1759681"/>
                    <a:gd name="connsiteY54" fmla="*/ 1322962 h 1701530"/>
                    <a:gd name="connsiteX55" fmla="*/ 324878 w 1759681"/>
                    <a:gd name="connsiteY55" fmla="*/ 1303273 h 1701530"/>
                    <a:gd name="connsiteX56" fmla="*/ 302406 w 1759681"/>
                    <a:gd name="connsiteY56" fmla="*/ 1313504 h 1701530"/>
                    <a:gd name="connsiteX57" fmla="*/ 295689 w 1759681"/>
                    <a:gd name="connsiteY57" fmla="*/ 1315077 h 1701530"/>
                    <a:gd name="connsiteX58" fmla="*/ 280319 w 1759681"/>
                    <a:gd name="connsiteY58" fmla="*/ 1312403 h 1701530"/>
                    <a:gd name="connsiteX59" fmla="*/ 302900 w 1759681"/>
                    <a:gd name="connsiteY59" fmla="*/ 1212642 h 1701530"/>
                    <a:gd name="connsiteX60" fmla="*/ 306659 w 1759681"/>
                    <a:gd name="connsiteY60" fmla="*/ 1104164 h 1701530"/>
                    <a:gd name="connsiteX61" fmla="*/ 283467 w 1759681"/>
                    <a:gd name="connsiteY61" fmla="*/ 1151617 h 1701530"/>
                    <a:gd name="connsiteX62" fmla="*/ 189489 w 1759681"/>
                    <a:gd name="connsiteY62" fmla="*/ 1263488 h 1701530"/>
                    <a:gd name="connsiteX63" fmla="*/ 171456 w 1759681"/>
                    <a:gd name="connsiteY63" fmla="*/ 1271482 h 1701530"/>
                    <a:gd name="connsiteX64" fmla="*/ 163694 w 1759681"/>
                    <a:gd name="connsiteY64" fmla="*/ 1258748 h 1701530"/>
                    <a:gd name="connsiteX65" fmla="*/ 173176 w 1759681"/>
                    <a:gd name="connsiteY65" fmla="*/ 1116666 h 1701530"/>
                    <a:gd name="connsiteX66" fmla="*/ 173269 w 1759681"/>
                    <a:gd name="connsiteY66" fmla="*/ 1112019 h 1701530"/>
                    <a:gd name="connsiteX67" fmla="*/ 171735 w 1759681"/>
                    <a:gd name="connsiteY67" fmla="*/ 1115504 h 1701530"/>
                    <a:gd name="connsiteX68" fmla="*/ 171583 w 1759681"/>
                    <a:gd name="connsiteY68" fmla="*/ 1109593 h 1701530"/>
                    <a:gd name="connsiteX69" fmla="*/ 197297 w 1759681"/>
                    <a:gd name="connsiteY69" fmla="*/ 1103141 h 1701530"/>
                    <a:gd name="connsiteX70" fmla="*/ 218258 w 1759681"/>
                    <a:gd name="connsiteY70" fmla="*/ 1098075 h 1701530"/>
                    <a:gd name="connsiteX71" fmla="*/ 170619 w 1759681"/>
                    <a:gd name="connsiteY71" fmla="*/ 1058616 h 1701530"/>
                    <a:gd name="connsiteX72" fmla="*/ 215981 w 1759681"/>
                    <a:gd name="connsiteY72" fmla="*/ 1041001 h 1701530"/>
                    <a:gd name="connsiteX73" fmla="*/ 56285 w 1759681"/>
                    <a:gd name="connsiteY73" fmla="*/ 894597 h 1701530"/>
                    <a:gd name="connsiteX74" fmla="*/ 104574 w 1759681"/>
                    <a:gd name="connsiteY74" fmla="*/ 915977 h 1701530"/>
                    <a:gd name="connsiteX75" fmla="*/ 248515 w 1759681"/>
                    <a:gd name="connsiteY75" fmla="*/ 941028 h 1701530"/>
                    <a:gd name="connsiteX76" fmla="*/ 267431 w 1759681"/>
                    <a:gd name="connsiteY76" fmla="*/ 935544 h 1701530"/>
                    <a:gd name="connsiteX77" fmla="*/ 265154 w 1759681"/>
                    <a:gd name="connsiteY77" fmla="*/ 920810 h 1701530"/>
                    <a:gd name="connsiteX78" fmla="*/ 166390 w 1759681"/>
                    <a:gd name="connsiteY78" fmla="*/ 818235 h 1701530"/>
                    <a:gd name="connsiteX79" fmla="*/ 163322 w 1759681"/>
                    <a:gd name="connsiteY79" fmla="*/ 814749 h 1701530"/>
                    <a:gd name="connsiteX80" fmla="*/ 166715 w 1759681"/>
                    <a:gd name="connsiteY80" fmla="*/ 816422 h 1701530"/>
                    <a:gd name="connsiteX81" fmla="*/ 127860 w 1759681"/>
                    <a:gd name="connsiteY81" fmla="*/ 760510 h 1701530"/>
                    <a:gd name="connsiteX82" fmla="*/ 229273 w 1759681"/>
                    <a:gd name="connsiteY82" fmla="*/ 747914 h 1701530"/>
                    <a:gd name="connsiteX83" fmla="*/ 249863 w 1759681"/>
                    <a:gd name="connsiteY83" fmla="*/ 698230 h 1701530"/>
                    <a:gd name="connsiteX84" fmla="*/ 194973 w 1759681"/>
                    <a:gd name="connsiteY84" fmla="*/ 584267 h 1701530"/>
                    <a:gd name="connsiteX85" fmla="*/ 0 w 1759681"/>
                    <a:gd name="connsiteY85" fmla="*/ 415880 h 1701530"/>
                    <a:gd name="connsiteX86" fmla="*/ 94814 w 1759681"/>
                    <a:gd name="connsiteY86" fmla="*/ 391758 h 1701530"/>
                    <a:gd name="connsiteX87" fmla="*/ 359317 w 1759681"/>
                    <a:gd name="connsiteY87" fmla="*/ 495635 h 1701530"/>
                    <a:gd name="connsiteX88" fmla="*/ 521849 w 1759681"/>
                    <a:gd name="connsiteY88" fmla="*/ 618149 h 1701530"/>
                    <a:gd name="connsiteX89" fmla="*/ 545645 w 1759681"/>
                    <a:gd name="connsiteY89" fmla="*/ 628282 h 1701530"/>
                    <a:gd name="connsiteX90" fmla="*/ 551548 w 1759681"/>
                    <a:gd name="connsiteY90" fmla="*/ 605368 h 1701530"/>
                    <a:gd name="connsiteX91" fmla="*/ 490616 w 1759681"/>
                    <a:gd name="connsiteY91" fmla="*/ 426384 h 1701530"/>
                    <a:gd name="connsiteX92" fmla="*/ 590821 w 1759681"/>
                    <a:gd name="connsiteY92" fmla="*/ 494055 h 1701530"/>
                    <a:gd name="connsiteX93" fmla="*/ 599001 w 1759681"/>
                    <a:gd name="connsiteY93" fmla="*/ 324691 h 1701530"/>
                    <a:gd name="connsiteX94" fmla="*/ 662489 w 1759681"/>
                    <a:gd name="connsiteY94" fmla="*/ 378047 h 1701530"/>
                    <a:gd name="connsiteX95" fmla="*/ 755351 w 1759681"/>
                    <a:gd name="connsiteY95" fmla="*/ 339750 h 1701530"/>
                    <a:gd name="connsiteX96" fmla="*/ 761765 w 1759681"/>
                    <a:gd name="connsiteY96" fmla="*/ 322321 h 1701530"/>
                    <a:gd name="connsiteX97" fmla="*/ 801643 w 1759681"/>
                    <a:gd name="connsiteY97" fmla="*/ 160719 h 1701530"/>
                    <a:gd name="connsiteX98" fmla="*/ 754468 w 1759681"/>
                    <a:gd name="connsiteY98" fmla="*/ 0 h 1701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</a:cxnLst>
                  <a:rect l="l" t="t" r="r" b="b"/>
                  <a:pathLst>
                    <a:path w="1759681" h="1701530">
                      <a:moveTo>
                        <a:pt x="754468" y="0"/>
                      </a:moveTo>
                      <a:cubicBezTo>
                        <a:pt x="837012" y="14873"/>
                        <a:pt x="876657" y="70460"/>
                        <a:pt x="912305" y="126883"/>
                      </a:cubicBezTo>
                      <a:cubicBezTo>
                        <a:pt x="953856" y="192742"/>
                        <a:pt x="975050" y="267803"/>
                        <a:pt x="993966" y="342957"/>
                      </a:cubicBezTo>
                      <a:cubicBezTo>
                        <a:pt x="1006840" y="393989"/>
                        <a:pt x="1016089" y="445811"/>
                        <a:pt x="1022968" y="498005"/>
                      </a:cubicBezTo>
                      <a:cubicBezTo>
                        <a:pt x="1025664" y="518409"/>
                        <a:pt x="1032961" y="522778"/>
                        <a:pt x="1050111" y="507998"/>
                      </a:cubicBezTo>
                      <a:cubicBezTo>
                        <a:pt x="1085712" y="477323"/>
                        <a:pt x="1109555" y="439909"/>
                        <a:pt x="1119873" y="394128"/>
                      </a:cubicBezTo>
                      <a:cubicBezTo>
                        <a:pt x="1124939" y="371540"/>
                        <a:pt x="1128751" y="348627"/>
                        <a:pt x="1133119" y="325900"/>
                      </a:cubicBezTo>
                      <a:cubicBezTo>
                        <a:pt x="1167792" y="407374"/>
                        <a:pt x="1160866" y="491731"/>
                        <a:pt x="1152454" y="584779"/>
                      </a:cubicBezTo>
                      <a:cubicBezTo>
                        <a:pt x="1186894" y="555777"/>
                        <a:pt x="1213850" y="533096"/>
                        <a:pt x="1246989" y="505163"/>
                      </a:cubicBezTo>
                      <a:cubicBezTo>
                        <a:pt x="1234719" y="552198"/>
                        <a:pt x="1245269" y="587660"/>
                        <a:pt x="1261118" y="623123"/>
                      </a:cubicBezTo>
                      <a:cubicBezTo>
                        <a:pt x="1270321" y="643666"/>
                        <a:pt x="1279570" y="647802"/>
                        <a:pt x="1300903" y="639250"/>
                      </a:cubicBezTo>
                      <a:cubicBezTo>
                        <a:pt x="1340223" y="623494"/>
                        <a:pt x="1379449" y="607181"/>
                        <a:pt x="1415748" y="586034"/>
                      </a:cubicBezTo>
                      <a:cubicBezTo>
                        <a:pt x="1491832" y="541648"/>
                        <a:pt x="1570936" y="498703"/>
                        <a:pt x="1590039" y="397056"/>
                      </a:cubicBezTo>
                      <a:cubicBezTo>
                        <a:pt x="1614114" y="423967"/>
                        <a:pt x="1614579" y="454084"/>
                        <a:pt x="1613742" y="483644"/>
                      </a:cubicBezTo>
                      <a:cubicBezTo>
                        <a:pt x="1611604" y="561494"/>
                        <a:pt x="1578233" y="629258"/>
                        <a:pt x="1541051" y="695070"/>
                      </a:cubicBezTo>
                      <a:cubicBezTo>
                        <a:pt x="1495829" y="775057"/>
                        <a:pt x="1440242" y="847934"/>
                        <a:pt x="1380658" y="917650"/>
                      </a:cubicBezTo>
                      <a:cubicBezTo>
                        <a:pt x="1366064" y="934707"/>
                        <a:pt x="1373036" y="937496"/>
                        <a:pt x="1389628" y="938936"/>
                      </a:cubicBezTo>
                      <a:cubicBezTo>
                        <a:pt x="1445401" y="943863"/>
                        <a:pt x="1484674" y="926806"/>
                        <a:pt x="1541098" y="896781"/>
                      </a:cubicBezTo>
                      <a:cubicBezTo>
                        <a:pt x="1557597" y="887393"/>
                        <a:pt x="1566056" y="884418"/>
                        <a:pt x="1590457" y="869174"/>
                      </a:cubicBezTo>
                      <a:cubicBezTo>
                        <a:pt x="1548395" y="937263"/>
                        <a:pt x="1491414" y="988295"/>
                        <a:pt x="1431597" y="1038073"/>
                      </a:cubicBezTo>
                      <a:cubicBezTo>
                        <a:pt x="1449119" y="1044766"/>
                        <a:pt x="1469895" y="1040954"/>
                        <a:pt x="1492343" y="1037654"/>
                      </a:cubicBezTo>
                      <a:cubicBezTo>
                        <a:pt x="1488300" y="1049971"/>
                        <a:pt x="1468268" y="1064007"/>
                        <a:pt x="1462226" y="1068330"/>
                      </a:cubicBezTo>
                      <a:cubicBezTo>
                        <a:pt x="1444100" y="1081343"/>
                        <a:pt x="1430156" y="1099469"/>
                        <a:pt x="1425509" y="1119734"/>
                      </a:cubicBezTo>
                      <a:cubicBezTo>
                        <a:pt x="1420908" y="1139765"/>
                        <a:pt x="1427182" y="1150223"/>
                        <a:pt x="1446563" y="1158821"/>
                      </a:cubicBezTo>
                      <a:cubicBezTo>
                        <a:pt x="1486394" y="1176482"/>
                        <a:pt x="1527294" y="1190890"/>
                        <a:pt x="1569496" y="1200465"/>
                      </a:cubicBezTo>
                      <a:cubicBezTo>
                        <a:pt x="1631729" y="1214547"/>
                        <a:pt x="1694659" y="1227143"/>
                        <a:pt x="1759681" y="1179132"/>
                      </a:cubicBezTo>
                      <a:cubicBezTo>
                        <a:pt x="1750479" y="1201627"/>
                        <a:pt x="1745134" y="1214919"/>
                        <a:pt x="1736210" y="1227886"/>
                      </a:cubicBezTo>
                      <a:cubicBezTo>
                        <a:pt x="1704327" y="1274224"/>
                        <a:pt x="1655153" y="1293234"/>
                        <a:pt x="1606120" y="1311918"/>
                      </a:cubicBezTo>
                      <a:cubicBezTo>
                        <a:pt x="1518649" y="1345242"/>
                        <a:pt x="1426531" y="1356629"/>
                        <a:pt x="1334088" y="1365646"/>
                      </a:cubicBezTo>
                      <a:cubicBezTo>
                        <a:pt x="1327023" y="1366343"/>
                        <a:pt x="1313498" y="1364298"/>
                        <a:pt x="1309176" y="1371037"/>
                      </a:cubicBezTo>
                      <a:cubicBezTo>
                        <a:pt x="1305969" y="1376010"/>
                        <a:pt x="1312522" y="1384097"/>
                        <a:pt x="1316891" y="1389024"/>
                      </a:cubicBezTo>
                      <a:cubicBezTo>
                        <a:pt x="1339433" y="1414447"/>
                        <a:pt x="1375313" y="1431411"/>
                        <a:pt x="1408126" y="1442519"/>
                      </a:cubicBezTo>
                      <a:cubicBezTo>
                        <a:pt x="1426903" y="1448887"/>
                        <a:pt x="1448097" y="1447678"/>
                        <a:pt x="1470080" y="1462690"/>
                      </a:cubicBezTo>
                      <a:cubicBezTo>
                        <a:pt x="1379728" y="1482071"/>
                        <a:pt x="1295047" y="1472172"/>
                        <a:pt x="1211341" y="1455719"/>
                      </a:cubicBezTo>
                      <a:cubicBezTo>
                        <a:pt x="1061777" y="1426392"/>
                        <a:pt x="932337" y="1359371"/>
                        <a:pt x="829482" y="1235927"/>
                      </a:cubicBezTo>
                      <a:cubicBezTo>
                        <a:pt x="823487" y="1278872"/>
                        <a:pt x="817863" y="1315125"/>
                        <a:pt x="813494" y="1351563"/>
                      </a:cubicBezTo>
                      <a:cubicBezTo>
                        <a:pt x="800481" y="1458972"/>
                        <a:pt x="784492" y="1565870"/>
                        <a:pt x="759720" y="1671327"/>
                      </a:cubicBezTo>
                      <a:cubicBezTo>
                        <a:pt x="757814" y="1679414"/>
                        <a:pt x="758186" y="1689500"/>
                        <a:pt x="748565" y="1691592"/>
                      </a:cubicBezTo>
                      <a:cubicBezTo>
                        <a:pt x="724537" y="1696843"/>
                        <a:pt x="700554" y="1704512"/>
                        <a:pt x="675410" y="1700329"/>
                      </a:cubicBezTo>
                      <a:cubicBezTo>
                        <a:pt x="667276" y="1698981"/>
                        <a:pt x="658120" y="1696611"/>
                        <a:pt x="655006" y="1688199"/>
                      </a:cubicBezTo>
                      <a:cubicBezTo>
                        <a:pt x="650963" y="1677276"/>
                        <a:pt x="659840" y="1670956"/>
                        <a:pt x="667276" y="1665657"/>
                      </a:cubicBezTo>
                      <a:cubicBezTo>
                        <a:pt x="699764" y="1642465"/>
                        <a:pt x="717286" y="1608955"/>
                        <a:pt x="732763" y="1573585"/>
                      </a:cubicBezTo>
                      <a:cubicBezTo>
                        <a:pt x="760231" y="1510841"/>
                        <a:pt x="775057" y="1444471"/>
                        <a:pt x="788908" y="1377869"/>
                      </a:cubicBezTo>
                      <a:cubicBezTo>
                        <a:pt x="798017" y="1334041"/>
                        <a:pt x="808010" y="1290166"/>
                        <a:pt x="808103" y="1241040"/>
                      </a:cubicBezTo>
                      <a:cubicBezTo>
                        <a:pt x="743581" y="1308107"/>
                        <a:pt x="669490" y="1351697"/>
                        <a:pt x="588105" y="1379928"/>
                      </a:cubicBezTo>
                      <a:lnTo>
                        <a:pt x="521161" y="1398645"/>
                      </a:lnTo>
                      <a:lnTo>
                        <a:pt x="545862" y="1348759"/>
                      </a:lnTo>
                      <a:cubicBezTo>
                        <a:pt x="557058" y="1321103"/>
                        <a:pt x="565538" y="1293711"/>
                        <a:pt x="570743" y="1267160"/>
                      </a:cubicBezTo>
                      <a:cubicBezTo>
                        <a:pt x="578087" y="1230443"/>
                        <a:pt x="578459" y="1193307"/>
                        <a:pt x="550665" y="1152779"/>
                      </a:cubicBezTo>
                      <a:cubicBezTo>
                        <a:pt x="551734" y="1198466"/>
                        <a:pt x="530029" y="1223518"/>
                        <a:pt x="505210" y="1247965"/>
                      </a:cubicBezTo>
                      <a:cubicBezTo>
                        <a:pt x="455758" y="1296627"/>
                        <a:pt x="396685" y="1329161"/>
                        <a:pt x="333151" y="1354538"/>
                      </a:cubicBezTo>
                      <a:cubicBezTo>
                        <a:pt x="327341" y="1356861"/>
                        <a:pt x="320416" y="1361416"/>
                        <a:pt x="313863" y="1364158"/>
                      </a:cubicBezTo>
                      <a:lnTo>
                        <a:pt x="320205" y="1329105"/>
                      </a:lnTo>
                      <a:lnTo>
                        <a:pt x="322739" y="1324420"/>
                      </a:lnTo>
                      <a:lnTo>
                        <a:pt x="321316" y="1322962"/>
                      </a:lnTo>
                      <a:lnTo>
                        <a:pt x="324878" y="1303273"/>
                      </a:lnTo>
                      <a:cubicBezTo>
                        <a:pt x="316001" y="1304900"/>
                        <a:pt x="309297" y="1309594"/>
                        <a:pt x="302406" y="1313504"/>
                      </a:cubicBezTo>
                      <a:lnTo>
                        <a:pt x="295689" y="1315077"/>
                      </a:lnTo>
                      <a:lnTo>
                        <a:pt x="280319" y="1312403"/>
                      </a:lnTo>
                      <a:lnTo>
                        <a:pt x="302900" y="1212642"/>
                      </a:lnTo>
                      <a:cubicBezTo>
                        <a:pt x="309250" y="1177041"/>
                        <a:pt x="312213" y="1141090"/>
                        <a:pt x="306659" y="1104164"/>
                      </a:cubicBezTo>
                      <a:cubicBezTo>
                        <a:pt x="296666" y="1119548"/>
                        <a:pt x="290392" y="1135722"/>
                        <a:pt x="283467" y="1151617"/>
                      </a:cubicBezTo>
                      <a:cubicBezTo>
                        <a:pt x="263202" y="1198141"/>
                        <a:pt x="233410" y="1236764"/>
                        <a:pt x="189489" y="1263488"/>
                      </a:cubicBezTo>
                      <a:cubicBezTo>
                        <a:pt x="183772" y="1266974"/>
                        <a:pt x="177730" y="1272226"/>
                        <a:pt x="171456" y="1271482"/>
                      </a:cubicBezTo>
                      <a:cubicBezTo>
                        <a:pt x="166483" y="1268043"/>
                        <a:pt x="164252" y="1264279"/>
                        <a:pt x="163694" y="1258748"/>
                      </a:cubicBezTo>
                      <a:cubicBezTo>
                        <a:pt x="164159" y="1255634"/>
                        <a:pt x="172200" y="1161006"/>
                        <a:pt x="173176" y="1116666"/>
                      </a:cubicBezTo>
                      <a:cubicBezTo>
                        <a:pt x="173222" y="1115132"/>
                        <a:pt x="173222" y="1113552"/>
                        <a:pt x="173269" y="1112019"/>
                      </a:cubicBezTo>
                      <a:cubicBezTo>
                        <a:pt x="172757" y="1113134"/>
                        <a:pt x="172246" y="1114342"/>
                        <a:pt x="171735" y="1115504"/>
                      </a:cubicBezTo>
                      <a:lnTo>
                        <a:pt x="171583" y="1109593"/>
                      </a:lnTo>
                      <a:lnTo>
                        <a:pt x="197297" y="1103141"/>
                      </a:lnTo>
                      <a:cubicBezTo>
                        <a:pt x="203246" y="1101189"/>
                        <a:pt x="211472" y="1100213"/>
                        <a:pt x="218258" y="1098075"/>
                      </a:cubicBezTo>
                      <a:cubicBezTo>
                        <a:pt x="206314" y="1082133"/>
                        <a:pt x="190558" y="1069120"/>
                        <a:pt x="170619" y="1058616"/>
                      </a:cubicBezTo>
                      <a:cubicBezTo>
                        <a:pt x="186282" y="1049692"/>
                        <a:pt x="203200" y="1055734"/>
                        <a:pt x="215981" y="1041001"/>
                      </a:cubicBezTo>
                      <a:cubicBezTo>
                        <a:pt x="157977" y="996940"/>
                        <a:pt x="95372" y="958225"/>
                        <a:pt x="56285" y="894597"/>
                      </a:cubicBezTo>
                      <a:cubicBezTo>
                        <a:pt x="73853" y="899942"/>
                        <a:pt x="89051" y="908261"/>
                        <a:pt x="104574" y="915977"/>
                      </a:cubicBezTo>
                      <a:cubicBezTo>
                        <a:pt x="150029" y="938518"/>
                        <a:pt x="197715" y="948836"/>
                        <a:pt x="248515" y="941028"/>
                      </a:cubicBezTo>
                      <a:cubicBezTo>
                        <a:pt x="255115" y="940005"/>
                        <a:pt x="263155" y="940145"/>
                        <a:pt x="267431" y="935544"/>
                      </a:cubicBezTo>
                      <a:cubicBezTo>
                        <a:pt x="269012" y="929734"/>
                        <a:pt x="268314" y="925412"/>
                        <a:pt x="265154" y="920810"/>
                      </a:cubicBezTo>
                      <a:cubicBezTo>
                        <a:pt x="262784" y="918719"/>
                        <a:pt x="195670" y="851512"/>
                        <a:pt x="166390" y="818235"/>
                      </a:cubicBezTo>
                      <a:cubicBezTo>
                        <a:pt x="165367" y="817073"/>
                        <a:pt x="164344" y="815911"/>
                        <a:pt x="163322" y="814749"/>
                      </a:cubicBezTo>
                      <a:cubicBezTo>
                        <a:pt x="164437" y="815260"/>
                        <a:pt x="165599" y="815864"/>
                        <a:pt x="166715" y="816422"/>
                      </a:cubicBezTo>
                      <a:cubicBezTo>
                        <a:pt x="145196" y="791371"/>
                        <a:pt x="128696" y="769433"/>
                        <a:pt x="127860" y="760510"/>
                      </a:cubicBezTo>
                      <a:cubicBezTo>
                        <a:pt x="164112" y="766273"/>
                        <a:pt x="197018" y="761207"/>
                        <a:pt x="229273" y="747914"/>
                      </a:cubicBezTo>
                      <a:cubicBezTo>
                        <a:pt x="254185" y="737643"/>
                        <a:pt x="263202" y="724397"/>
                        <a:pt x="249863" y="698230"/>
                      </a:cubicBezTo>
                      <a:cubicBezTo>
                        <a:pt x="230761" y="660630"/>
                        <a:pt x="217422" y="619637"/>
                        <a:pt x="194973" y="584267"/>
                      </a:cubicBezTo>
                      <a:cubicBezTo>
                        <a:pt x="148682" y="511344"/>
                        <a:pt x="108618" y="429358"/>
                        <a:pt x="0" y="415880"/>
                      </a:cubicBezTo>
                      <a:cubicBezTo>
                        <a:pt x="34858" y="400031"/>
                        <a:pt x="62884" y="390503"/>
                        <a:pt x="94814" y="391758"/>
                      </a:cubicBezTo>
                      <a:cubicBezTo>
                        <a:pt x="195205" y="395709"/>
                        <a:pt x="278214" y="443673"/>
                        <a:pt x="359317" y="495635"/>
                      </a:cubicBezTo>
                      <a:cubicBezTo>
                        <a:pt x="416484" y="532259"/>
                        <a:pt x="471421" y="572276"/>
                        <a:pt x="521849" y="618149"/>
                      </a:cubicBezTo>
                      <a:cubicBezTo>
                        <a:pt x="527891" y="623680"/>
                        <a:pt x="535931" y="633487"/>
                        <a:pt x="545645" y="628282"/>
                      </a:cubicBezTo>
                      <a:cubicBezTo>
                        <a:pt x="553360" y="624145"/>
                        <a:pt x="551408" y="613409"/>
                        <a:pt x="551548" y="605368"/>
                      </a:cubicBezTo>
                      <a:cubicBezTo>
                        <a:pt x="552477" y="544669"/>
                        <a:pt x="529982" y="505860"/>
                        <a:pt x="490616" y="426384"/>
                      </a:cubicBezTo>
                      <a:cubicBezTo>
                        <a:pt x="534026" y="432612"/>
                        <a:pt x="562005" y="462218"/>
                        <a:pt x="590821" y="494055"/>
                      </a:cubicBezTo>
                      <a:cubicBezTo>
                        <a:pt x="590263" y="438700"/>
                        <a:pt x="586963" y="385716"/>
                        <a:pt x="599001" y="324691"/>
                      </a:cubicBezTo>
                      <a:cubicBezTo>
                        <a:pt x="617406" y="354065"/>
                        <a:pt x="639855" y="366567"/>
                        <a:pt x="662489" y="378047"/>
                      </a:cubicBezTo>
                      <a:cubicBezTo>
                        <a:pt x="721794" y="408072"/>
                        <a:pt x="734715" y="402355"/>
                        <a:pt x="755351" y="339750"/>
                      </a:cubicBezTo>
                      <a:cubicBezTo>
                        <a:pt x="757303" y="333894"/>
                        <a:pt x="759766" y="328177"/>
                        <a:pt x="761765" y="322321"/>
                      </a:cubicBezTo>
                      <a:cubicBezTo>
                        <a:pt x="779798" y="269615"/>
                        <a:pt x="796391" y="216864"/>
                        <a:pt x="801643" y="160719"/>
                      </a:cubicBezTo>
                      <a:cubicBezTo>
                        <a:pt x="807034" y="102901"/>
                        <a:pt x="802200" y="48894"/>
                        <a:pt x="754468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Freeform: Shape 88">
                  <a:extLst>
                    <a:ext uri="{FF2B5EF4-FFF2-40B4-BE49-F238E27FC236}">
                      <a16:creationId xmlns:a16="http://schemas.microsoft.com/office/drawing/2014/main" id="{1B984CDC-64D1-444F-AA9D-A497967FBA0F}"/>
                    </a:ext>
                  </a:extLst>
                </p:cNvPr>
                <p:cNvSpPr/>
                <p:nvPr/>
              </p:nvSpPr>
              <p:spPr>
                <a:xfrm>
                  <a:off x="7518814" y="1120746"/>
                  <a:ext cx="1762109" cy="1747736"/>
                </a:xfrm>
                <a:custGeom>
                  <a:avLst/>
                  <a:gdLst>
                    <a:gd name="connsiteX0" fmla="*/ 1573864 w 1762109"/>
                    <a:gd name="connsiteY0" fmla="*/ 887440 h 1747736"/>
                    <a:gd name="connsiteX1" fmla="*/ 1757868 w 1762109"/>
                    <a:gd name="connsiteY1" fmla="*/ 565444 h 1747736"/>
                    <a:gd name="connsiteX2" fmla="*/ 1737790 w 1762109"/>
                    <a:gd name="connsiteY2" fmla="*/ 451063 h 1747736"/>
                    <a:gd name="connsiteX3" fmla="*/ 1692335 w 1762109"/>
                    <a:gd name="connsiteY3" fmla="*/ 546249 h 1747736"/>
                    <a:gd name="connsiteX4" fmla="*/ 1520276 w 1762109"/>
                    <a:gd name="connsiteY4" fmla="*/ 652822 h 1747736"/>
                    <a:gd name="connsiteX5" fmla="*/ 1500988 w 1762109"/>
                    <a:gd name="connsiteY5" fmla="*/ 662442 h 1747736"/>
                    <a:gd name="connsiteX6" fmla="*/ 1512003 w 1762109"/>
                    <a:gd name="connsiteY6" fmla="*/ 601557 h 1747736"/>
                    <a:gd name="connsiteX7" fmla="*/ 1465944 w 1762109"/>
                    <a:gd name="connsiteY7" fmla="*/ 617313 h 1747736"/>
                    <a:gd name="connsiteX8" fmla="*/ 1493784 w 1762109"/>
                    <a:gd name="connsiteY8" fmla="*/ 402448 h 1747736"/>
                    <a:gd name="connsiteX9" fmla="*/ 1470592 w 1762109"/>
                    <a:gd name="connsiteY9" fmla="*/ 449901 h 1747736"/>
                    <a:gd name="connsiteX10" fmla="*/ 1376614 w 1762109"/>
                    <a:gd name="connsiteY10" fmla="*/ 561772 h 1747736"/>
                    <a:gd name="connsiteX11" fmla="*/ 1358581 w 1762109"/>
                    <a:gd name="connsiteY11" fmla="*/ 569766 h 1747736"/>
                    <a:gd name="connsiteX12" fmla="*/ 1350819 w 1762109"/>
                    <a:gd name="connsiteY12" fmla="*/ 557032 h 1747736"/>
                    <a:gd name="connsiteX13" fmla="*/ 1360301 w 1762109"/>
                    <a:gd name="connsiteY13" fmla="*/ 414950 h 1747736"/>
                    <a:gd name="connsiteX14" fmla="*/ 1360394 w 1762109"/>
                    <a:gd name="connsiteY14" fmla="*/ 410303 h 1747736"/>
                    <a:gd name="connsiteX15" fmla="*/ 1358860 w 1762109"/>
                    <a:gd name="connsiteY15" fmla="*/ 413788 h 1747736"/>
                    <a:gd name="connsiteX16" fmla="*/ 1352585 w 1762109"/>
                    <a:gd name="connsiteY16" fmla="*/ 345978 h 1747736"/>
                    <a:gd name="connsiteX17" fmla="*/ 1266881 w 1762109"/>
                    <a:gd name="connsiteY17" fmla="*/ 401658 h 1747736"/>
                    <a:gd name="connsiteX18" fmla="*/ 1219102 w 1762109"/>
                    <a:gd name="connsiteY18" fmla="*/ 376932 h 1747736"/>
                    <a:gd name="connsiteX19" fmla="*/ 1187684 w 1762109"/>
                    <a:gd name="connsiteY19" fmla="*/ 254417 h 1747736"/>
                    <a:gd name="connsiteX20" fmla="*/ 1228351 w 1762109"/>
                    <a:gd name="connsiteY20" fmla="*/ 0 h 1747736"/>
                    <a:gd name="connsiteX21" fmla="*/ 1140277 w 1762109"/>
                    <a:gd name="connsiteY21" fmla="*/ 42620 h 1747736"/>
                    <a:gd name="connsiteX22" fmla="*/ 1004888 w 1762109"/>
                    <a:gd name="connsiteY22" fmla="*/ 292436 h 1747736"/>
                    <a:gd name="connsiteX23" fmla="*/ 959480 w 1762109"/>
                    <a:gd name="connsiteY23" fmla="*/ 490801 h 1747736"/>
                    <a:gd name="connsiteX24" fmla="*/ 947814 w 1762109"/>
                    <a:gd name="connsiteY24" fmla="*/ 513901 h 1747736"/>
                    <a:gd name="connsiteX25" fmla="*/ 928572 w 1762109"/>
                    <a:gd name="connsiteY25" fmla="*/ 500190 h 1747736"/>
                    <a:gd name="connsiteX26" fmla="*/ 859878 w 1762109"/>
                    <a:gd name="connsiteY26" fmla="*/ 324040 h 1747736"/>
                    <a:gd name="connsiteX27" fmla="*/ 826833 w 1762109"/>
                    <a:gd name="connsiteY27" fmla="*/ 440373 h 1747736"/>
                    <a:gd name="connsiteX28" fmla="*/ 711476 w 1762109"/>
                    <a:gd name="connsiteY28" fmla="*/ 316093 h 1747736"/>
                    <a:gd name="connsiteX29" fmla="*/ 697300 w 1762109"/>
                    <a:gd name="connsiteY29" fmla="*/ 397800 h 1747736"/>
                    <a:gd name="connsiteX30" fmla="*/ 601604 w 1762109"/>
                    <a:gd name="connsiteY30" fmla="*/ 428336 h 1747736"/>
                    <a:gd name="connsiteX31" fmla="*/ 585476 w 1762109"/>
                    <a:gd name="connsiteY31" fmla="*/ 419133 h 1747736"/>
                    <a:gd name="connsiteX32" fmla="*/ 450877 w 1762109"/>
                    <a:gd name="connsiteY32" fmla="*/ 321205 h 1747736"/>
                    <a:gd name="connsiteX33" fmla="*/ 383439 w 1762109"/>
                    <a:gd name="connsiteY33" fmla="*/ 167923 h 1747736"/>
                    <a:gd name="connsiteX34" fmla="*/ 344491 w 1762109"/>
                    <a:gd name="connsiteY34" fmla="*/ 366660 h 1747736"/>
                    <a:gd name="connsiteX35" fmla="*/ 421178 w 1762109"/>
                    <a:gd name="connsiteY35" fmla="*/ 584546 h 1747736"/>
                    <a:gd name="connsiteX36" fmla="*/ 498888 w 1762109"/>
                    <a:gd name="connsiteY36" fmla="*/ 721794 h 1747736"/>
                    <a:gd name="connsiteX37" fmla="*/ 484573 w 1762109"/>
                    <a:gd name="connsiteY37" fmla="*/ 746938 h 1747736"/>
                    <a:gd name="connsiteX38" fmla="*/ 357876 w 1762109"/>
                    <a:gd name="connsiteY38" fmla="*/ 704783 h 1747736"/>
                    <a:gd name="connsiteX39" fmla="*/ 303776 w 1762109"/>
                    <a:gd name="connsiteY39" fmla="*/ 661095 h 1747736"/>
                    <a:gd name="connsiteX40" fmla="*/ 455757 w 1762109"/>
                    <a:gd name="connsiteY40" fmla="*/ 871544 h 1747736"/>
                    <a:gd name="connsiteX41" fmla="*/ 332128 w 1762109"/>
                    <a:gd name="connsiteY41" fmla="*/ 871544 h 1747736"/>
                    <a:gd name="connsiteX42" fmla="*/ 397289 w 1762109"/>
                    <a:gd name="connsiteY42" fmla="*/ 970867 h 1747736"/>
                    <a:gd name="connsiteX43" fmla="*/ 377257 w 1762109"/>
                    <a:gd name="connsiteY43" fmla="*/ 1008838 h 1747736"/>
                    <a:gd name="connsiteX44" fmla="*/ 255115 w 1762109"/>
                    <a:gd name="connsiteY44" fmla="*/ 1042116 h 1747736"/>
                    <a:gd name="connsiteX45" fmla="*/ 47 w 1762109"/>
                    <a:gd name="connsiteY45" fmla="*/ 1009814 h 1747736"/>
                    <a:gd name="connsiteX46" fmla="*/ 37693 w 1762109"/>
                    <a:gd name="connsiteY46" fmla="*/ 1091289 h 1747736"/>
                    <a:gd name="connsiteX47" fmla="*/ 229459 w 1762109"/>
                    <a:gd name="connsiteY47" fmla="*/ 1206182 h 1747736"/>
                    <a:gd name="connsiteX48" fmla="*/ 495496 w 1762109"/>
                    <a:gd name="connsiteY48" fmla="*/ 1273109 h 1747736"/>
                    <a:gd name="connsiteX49" fmla="*/ 502374 w 1762109"/>
                    <a:gd name="connsiteY49" fmla="*/ 1295186 h 1747736"/>
                    <a:gd name="connsiteX50" fmla="*/ 359363 w 1762109"/>
                    <a:gd name="connsiteY50" fmla="*/ 1360487 h 1747736"/>
                    <a:gd name="connsiteX51" fmla="*/ 303823 w 1762109"/>
                    <a:gd name="connsiteY51" fmla="*/ 1371176 h 1747736"/>
                    <a:gd name="connsiteX52" fmla="*/ 534118 w 1762109"/>
                    <a:gd name="connsiteY52" fmla="*/ 1398040 h 1747736"/>
                    <a:gd name="connsiteX53" fmla="*/ 487409 w 1762109"/>
                    <a:gd name="connsiteY53" fmla="*/ 1436802 h 1747736"/>
                    <a:gd name="connsiteX54" fmla="*/ 530214 w 1762109"/>
                    <a:gd name="connsiteY54" fmla="*/ 1440892 h 1747736"/>
                    <a:gd name="connsiteX55" fmla="*/ 591379 w 1762109"/>
                    <a:gd name="connsiteY55" fmla="*/ 1456555 h 1747736"/>
                    <a:gd name="connsiteX56" fmla="*/ 600442 w 1762109"/>
                    <a:gd name="connsiteY56" fmla="*/ 1500012 h 1747736"/>
                    <a:gd name="connsiteX57" fmla="*/ 533235 w 1762109"/>
                    <a:gd name="connsiteY57" fmla="*/ 1611046 h 1747736"/>
                    <a:gd name="connsiteX58" fmla="*/ 374004 w 1762109"/>
                    <a:gd name="connsiteY58" fmla="*/ 1717247 h 1747736"/>
                    <a:gd name="connsiteX59" fmla="*/ 423363 w 1762109"/>
                    <a:gd name="connsiteY59" fmla="*/ 1739463 h 1747736"/>
                    <a:gd name="connsiteX60" fmla="*/ 576971 w 1762109"/>
                    <a:gd name="connsiteY60" fmla="*/ 1719943 h 1747736"/>
                    <a:gd name="connsiteX61" fmla="*/ 819675 w 1762109"/>
                    <a:gd name="connsiteY61" fmla="*/ 1585855 h 1747736"/>
                    <a:gd name="connsiteX62" fmla="*/ 842217 w 1762109"/>
                    <a:gd name="connsiteY62" fmla="*/ 1573957 h 1747736"/>
                    <a:gd name="connsiteX63" fmla="*/ 847887 w 1762109"/>
                    <a:gd name="connsiteY63" fmla="*/ 1592688 h 1747736"/>
                    <a:gd name="connsiteX64" fmla="*/ 812564 w 1762109"/>
                    <a:gd name="connsiteY64" fmla="*/ 1692382 h 1747736"/>
                    <a:gd name="connsiteX65" fmla="*/ 778171 w 1762109"/>
                    <a:gd name="connsiteY65" fmla="*/ 1747736 h 1747736"/>
                    <a:gd name="connsiteX66" fmla="*/ 971610 w 1762109"/>
                    <a:gd name="connsiteY66" fmla="*/ 1575723 h 1747736"/>
                    <a:gd name="connsiteX67" fmla="*/ 1122104 w 1762109"/>
                    <a:gd name="connsiteY67" fmla="*/ 1161656 h 1747736"/>
                    <a:gd name="connsiteX68" fmla="*/ 1208831 w 1762109"/>
                    <a:gd name="connsiteY68" fmla="*/ 1239785 h 1747736"/>
                    <a:gd name="connsiteX69" fmla="*/ 1455905 w 1762109"/>
                    <a:gd name="connsiteY69" fmla="*/ 1449723 h 1747736"/>
                    <a:gd name="connsiteX70" fmla="*/ 1477517 w 1762109"/>
                    <a:gd name="connsiteY70" fmla="*/ 1458043 h 1747736"/>
                    <a:gd name="connsiteX71" fmla="*/ 1539099 w 1762109"/>
                    <a:gd name="connsiteY71" fmla="*/ 1417607 h 1747736"/>
                    <a:gd name="connsiteX72" fmla="*/ 1546861 w 1762109"/>
                    <a:gd name="connsiteY72" fmla="*/ 1395205 h 1747736"/>
                    <a:gd name="connsiteX73" fmla="*/ 1522925 w 1762109"/>
                    <a:gd name="connsiteY73" fmla="*/ 1385863 h 1747736"/>
                    <a:gd name="connsiteX74" fmla="*/ 1413517 w 1762109"/>
                    <a:gd name="connsiteY74" fmla="*/ 1357651 h 1747736"/>
                    <a:gd name="connsiteX75" fmla="*/ 1244525 w 1762109"/>
                    <a:gd name="connsiteY75" fmla="*/ 1244107 h 1747736"/>
                    <a:gd name="connsiteX76" fmla="*/ 1141717 w 1762109"/>
                    <a:gd name="connsiteY76" fmla="*/ 1151803 h 1747736"/>
                    <a:gd name="connsiteX77" fmla="*/ 1478586 w 1762109"/>
                    <a:gd name="connsiteY77" fmla="*/ 1080274 h 1747736"/>
                    <a:gd name="connsiteX78" fmla="*/ 1743832 w 1762109"/>
                    <a:gd name="connsiteY78" fmla="*/ 854673 h 1747736"/>
                    <a:gd name="connsiteX79" fmla="*/ 1566707 w 1762109"/>
                    <a:gd name="connsiteY79" fmla="*/ 902916 h 1747736"/>
                    <a:gd name="connsiteX80" fmla="*/ 1573864 w 1762109"/>
                    <a:gd name="connsiteY80" fmla="*/ 887440 h 1747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</a:cxnLst>
                  <a:rect l="l" t="t" r="r" b="b"/>
                  <a:pathLst>
                    <a:path w="1762109" h="1747736">
                      <a:moveTo>
                        <a:pt x="1573864" y="887440"/>
                      </a:moveTo>
                      <a:cubicBezTo>
                        <a:pt x="1663845" y="791324"/>
                        <a:pt x="1737046" y="671645"/>
                        <a:pt x="1757868" y="565444"/>
                      </a:cubicBezTo>
                      <a:cubicBezTo>
                        <a:pt x="1765212" y="528727"/>
                        <a:pt x="1765584" y="491591"/>
                        <a:pt x="1737790" y="451063"/>
                      </a:cubicBezTo>
                      <a:cubicBezTo>
                        <a:pt x="1738859" y="496750"/>
                        <a:pt x="1717154" y="521802"/>
                        <a:pt x="1692335" y="546249"/>
                      </a:cubicBezTo>
                      <a:cubicBezTo>
                        <a:pt x="1642883" y="594911"/>
                        <a:pt x="1583810" y="627445"/>
                        <a:pt x="1520276" y="652822"/>
                      </a:cubicBezTo>
                      <a:cubicBezTo>
                        <a:pt x="1514466" y="655145"/>
                        <a:pt x="1507541" y="659700"/>
                        <a:pt x="1500988" y="662442"/>
                      </a:cubicBezTo>
                      <a:cubicBezTo>
                        <a:pt x="1499872" y="642550"/>
                        <a:pt x="1503497" y="622425"/>
                        <a:pt x="1512003" y="601557"/>
                      </a:cubicBezTo>
                      <a:cubicBezTo>
                        <a:pt x="1494249" y="604810"/>
                        <a:pt x="1485185" y="620334"/>
                        <a:pt x="1465944" y="617313"/>
                      </a:cubicBezTo>
                      <a:cubicBezTo>
                        <a:pt x="1481932" y="546249"/>
                        <a:pt x="1504892" y="476300"/>
                        <a:pt x="1493784" y="402448"/>
                      </a:cubicBezTo>
                      <a:cubicBezTo>
                        <a:pt x="1483791" y="417832"/>
                        <a:pt x="1477517" y="434006"/>
                        <a:pt x="1470592" y="449901"/>
                      </a:cubicBezTo>
                      <a:cubicBezTo>
                        <a:pt x="1450327" y="496425"/>
                        <a:pt x="1420535" y="535048"/>
                        <a:pt x="1376614" y="561772"/>
                      </a:cubicBezTo>
                      <a:cubicBezTo>
                        <a:pt x="1370897" y="565258"/>
                        <a:pt x="1364855" y="570510"/>
                        <a:pt x="1358581" y="569766"/>
                      </a:cubicBezTo>
                      <a:cubicBezTo>
                        <a:pt x="1353608" y="566327"/>
                        <a:pt x="1351377" y="562563"/>
                        <a:pt x="1350819" y="557032"/>
                      </a:cubicBezTo>
                      <a:cubicBezTo>
                        <a:pt x="1351284" y="553918"/>
                        <a:pt x="1359325" y="459290"/>
                        <a:pt x="1360301" y="414950"/>
                      </a:cubicBezTo>
                      <a:cubicBezTo>
                        <a:pt x="1360347" y="413416"/>
                        <a:pt x="1360347" y="411836"/>
                        <a:pt x="1360394" y="410303"/>
                      </a:cubicBezTo>
                      <a:cubicBezTo>
                        <a:pt x="1359882" y="411418"/>
                        <a:pt x="1359371" y="412626"/>
                        <a:pt x="1358860" y="413788"/>
                      </a:cubicBezTo>
                      <a:cubicBezTo>
                        <a:pt x="1359185" y="380743"/>
                        <a:pt x="1357651" y="353368"/>
                        <a:pt x="1352585" y="345978"/>
                      </a:cubicBezTo>
                      <a:cubicBezTo>
                        <a:pt x="1328557" y="373725"/>
                        <a:pt x="1300159" y="391061"/>
                        <a:pt x="1266881" y="401658"/>
                      </a:cubicBezTo>
                      <a:cubicBezTo>
                        <a:pt x="1241226" y="409838"/>
                        <a:pt x="1225795" y="405515"/>
                        <a:pt x="1219102" y="376932"/>
                      </a:cubicBezTo>
                      <a:cubicBezTo>
                        <a:pt x="1209481" y="335846"/>
                        <a:pt x="1193307" y="295875"/>
                        <a:pt x="1187684" y="254417"/>
                      </a:cubicBezTo>
                      <a:cubicBezTo>
                        <a:pt x="1176157" y="168806"/>
                        <a:pt x="1153941" y="80313"/>
                        <a:pt x="1228351" y="0"/>
                      </a:cubicBezTo>
                      <a:cubicBezTo>
                        <a:pt x="1191495" y="10364"/>
                        <a:pt x="1163887" y="21101"/>
                        <a:pt x="1140277" y="42620"/>
                      </a:cubicBezTo>
                      <a:cubicBezTo>
                        <a:pt x="1066052" y="110291"/>
                        <a:pt x="1033425" y="200504"/>
                        <a:pt x="1004888" y="292436"/>
                      </a:cubicBezTo>
                      <a:cubicBezTo>
                        <a:pt x="984763" y="357272"/>
                        <a:pt x="968543" y="423270"/>
                        <a:pt x="959480" y="490801"/>
                      </a:cubicBezTo>
                      <a:cubicBezTo>
                        <a:pt x="958411" y="498935"/>
                        <a:pt x="958550" y="511577"/>
                        <a:pt x="947814" y="513901"/>
                      </a:cubicBezTo>
                      <a:cubicBezTo>
                        <a:pt x="939262" y="515713"/>
                        <a:pt x="933824" y="506232"/>
                        <a:pt x="928572" y="500190"/>
                      </a:cubicBezTo>
                      <a:cubicBezTo>
                        <a:pt x="888787" y="454363"/>
                        <a:pt x="880979" y="410210"/>
                        <a:pt x="859878" y="324040"/>
                      </a:cubicBezTo>
                      <a:cubicBezTo>
                        <a:pt x="830691" y="356761"/>
                        <a:pt x="828367" y="397428"/>
                        <a:pt x="826833" y="440373"/>
                      </a:cubicBezTo>
                      <a:cubicBezTo>
                        <a:pt x="791603" y="397661"/>
                        <a:pt x="759999" y="355041"/>
                        <a:pt x="711476" y="316093"/>
                      </a:cubicBezTo>
                      <a:cubicBezTo>
                        <a:pt x="716356" y="350393"/>
                        <a:pt x="707200" y="374422"/>
                        <a:pt x="697300" y="397800"/>
                      </a:cubicBezTo>
                      <a:cubicBezTo>
                        <a:pt x="671273" y="458964"/>
                        <a:pt x="657702" y="462915"/>
                        <a:pt x="601604" y="428336"/>
                      </a:cubicBezTo>
                      <a:cubicBezTo>
                        <a:pt x="596352" y="425082"/>
                        <a:pt x="590774" y="422340"/>
                        <a:pt x="585476" y="419133"/>
                      </a:cubicBezTo>
                      <a:cubicBezTo>
                        <a:pt x="537744" y="390457"/>
                        <a:pt x="491034" y="360804"/>
                        <a:pt x="450877" y="321205"/>
                      </a:cubicBezTo>
                      <a:cubicBezTo>
                        <a:pt x="409512" y="280445"/>
                        <a:pt x="378419" y="236012"/>
                        <a:pt x="383439" y="167923"/>
                      </a:cubicBezTo>
                      <a:cubicBezTo>
                        <a:pt x="329897" y="232480"/>
                        <a:pt x="335381" y="300523"/>
                        <a:pt x="344491" y="366660"/>
                      </a:cubicBezTo>
                      <a:cubicBezTo>
                        <a:pt x="355134" y="443813"/>
                        <a:pt x="387296" y="514877"/>
                        <a:pt x="421178" y="584546"/>
                      </a:cubicBezTo>
                      <a:cubicBezTo>
                        <a:pt x="444231" y="631860"/>
                        <a:pt x="470491" y="677455"/>
                        <a:pt x="498888" y="721794"/>
                      </a:cubicBezTo>
                      <a:cubicBezTo>
                        <a:pt x="509997" y="739130"/>
                        <a:pt x="507208" y="747217"/>
                        <a:pt x="484573" y="746938"/>
                      </a:cubicBezTo>
                      <a:cubicBezTo>
                        <a:pt x="437585" y="746427"/>
                        <a:pt x="395244" y="733134"/>
                        <a:pt x="357876" y="704783"/>
                      </a:cubicBezTo>
                      <a:cubicBezTo>
                        <a:pt x="339425" y="690747"/>
                        <a:pt x="321810" y="675689"/>
                        <a:pt x="303776" y="661095"/>
                      </a:cubicBezTo>
                      <a:cubicBezTo>
                        <a:pt x="329711" y="745730"/>
                        <a:pt x="389388" y="805825"/>
                        <a:pt x="455757" y="871544"/>
                      </a:cubicBezTo>
                      <a:cubicBezTo>
                        <a:pt x="410721" y="871544"/>
                        <a:pt x="375491" y="871544"/>
                        <a:pt x="332128" y="871544"/>
                      </a:cubicBezTo>
                      <a:cubicBezTo>
                        <a:pt x="371773" y="899617"/>
                        <a:pt x="386553" y="933545"/>
                        <a:pt x="397289" y="970867"/>
                      </a:cubicBezTo>
                      <a:cubicBezTo>
                        <a:pt x="403517" y="992478"/>
                        <a:pt x="399102" y="1001635"/>
                        <a:pt x="377257" y="1008838"/>
                      </a:cubicBezTo>
                      <a:cubicBezTo>
                        <a:pt x="337054" y="1022085"/>
                        <a:pt x="296526" y="1034912"/>
                        <a:pt x="255115" y="1042116"/>
                      </a:cubicBezTo>
                      <a:cubicBezTo>
                        <a:pt x="168341" y="1057175"/>
                        <a:pt x="80127" y="1075255"/>
                        <a:pt x="47" y="1009814"/>
                      </a:cubicBezTo>
                      <a:cubicBezTo>
                        <a:pt x="-1069" y="1045927"/>
                        <a:pt x="18033" y="1069259"/>
                        <a:pt x="37693" y="1091289"/>
                      </a:cubicBezTo>
                      <a:cubicBezTo>
                        <a:pt x="89469" y="1149479"/>
                        <a:pt x="158627" y="1179782"/>
                        <a:pt x="229459" y="1206182"/>
                      </a:cubicBezTo>
                      <a:cubicBezTo>
                        <a:pt x="315582" y="1238251"/>
                        <a:pt x="405051" y="1258190"/>
                        <a:pt x="495496" y="1273109"/>
                      </a:cubicBezTo>
                      <a:cubicBezTo>
                        <a:pt x="517619" y="1276734"/>
                        <a:pt x="514087" y="1283381"/>
                        <a:pt x="502374" y="1295186"/>
                      </a:cubicBezTo>
                      <a:cubicBezTo>
                        <a:pt x="462869" y="1334877"/>
                        <a:pt x="421875" y="1347101"/>
                        <a:pt x="359363" y="1360487"/>
                      </a:cubicBezTo>
                      <a:cubicBezTo>
                        <a:pt x="340679" y="1363972"/>
                        <a:pt x="332314" y="1367086"/>
                        <a:pt x="303823" y="1371176"/>
                      </a:cubicBezTo>
                      <a:cubicBezTo>
                        <a:pt x="379860" y="1396181"/>
                        <a:pt x="456315" y="1398459"/>
                        <a:pt x="534118" y="1398040"/>
                      </a:cubicBezTo>
                      <a:cubicBezTo>
                        <a:pt x="525009" y="1414447"/>
                        <a:pt x="506697" y="1424904"/>
                        <a:pt x="487409" y="1436802"/>
                      </a:cubicBezTo>
                      <a:cubicBezTo>
                        <a:pt x="498470" y="1443635"/>
                        <a:pt x="522824" y="1441450"/>
                        <a:pt x="530214" y="1440892"/>
                      </a:cubicBezTo>
                      <a:cubicBezTo>
                        <a:pt x="552477" y="1439173"/>
                        <a:pt x="574786" y="1444053"/>
                        <a:pt x="591379" y="1456555"/>
                      </a:cubicBezTo>
                      <a:cubicBezTo>
                        <a:pt x="607832" y="1468918"/>
                        <a:pt x="609737" y="1480956"/>
                        <a:pt x="600442" y="1500012"/>
                      </a:cubicBezTo>
                      <a:cubicBezTo>
                        <a:pt x="581339" y="1539146"/>
                        <a:pt x="559356" y="1576560"/>
                        <a:pt x="533235" y="1611046"/>
                      </a:cubicBezTo>
                      <a:cubicBezTo>
                        <a:pt x="494706" y="1661893"/>
                        <a:pt x="454688" y="1712088"/>
                        <a:pt x="374004" y="1717247"/>
                      </a:cubicBezTo>
                      <a:cubicBezTo>
                        <a:pt x="395523" y="1728541"/>
                        <a:pt x="408165" y="1735280"/>
                        <a:pt x="423363" y="1739463"/>
                      </a:cubicBezTo>
                      <a:cubicBezTo>
                        <a:pt x="477602" y="1754336"/>
                        <a:pt x="527472" y="1737232"/>
                        <a:pt x="576971" y="1719943"/>
                      </a:cubicBezTo>
                      <a:cubicBezTo>
                        <a:pt x="665371" y="1689082"/>
                        <a:pt x="743127" y="1638468"/>
                        <a:pt x="819675" y="1585855"/>
                      </a:cubicBezTo>
                      <a:cubicBezTo>
                        <a:pt x="825532" y="1581812"/>
                        <a:pt x="834548" y="1571587"/>
                        <a:pt x="842217" y="1573957"/>
                      </a:cubicBezTo>
                      <a:cubicBezTo>
                        <a:pt x="847887" y="1575723"/>
                        <a:pt x="848073" y="1586134"/>
                        <a:pt x="847887" y="1592688"/>
                      </a:cubicBezTo>
                      <a:cubicBezTo>
                        <a:pt x="847004" y="1626663"/>
                        <a:pt x="830505" y="1662729"/>
                        <a:pt x="812564" y="1692382"/>
                      </a:cubicBezTo>
                      <a:cubicBezTo>
                        <a:pt x="802293" y="1709300"/>
                        <a:pt x="785282" y="1722081"/>
                        <a:pt x="778171" y="1747736"/>
                      </a:cubicBezTo>
                      <a:cubicBezTo>
                        <a:pt x="859786" y="1704373"/>
                        <a:pt x="918161" y="1642233"/>
                        <a:pt x="971610" y="1575723"/>
                      </a:cubicBezTo>
                      <a:cubicBezTo>
                        <a:pt x="1067121" y="1456927"/>
                        <a:pt x="1122987" y="1322282"/>
                        <a:pt x="1122104" y="1161656"/>
                      </a:cubicBezTo>
                      <a:cubicBezTo>
                        <a:pt x="1154359" y="1190658"/>
                        <a:pt x="1182013" y="1214780"/>
                        <a:pt x="1208831" y="1239785"/>
                      </a:cubicBezTo>
                      <a:cubicBezTo>
                        <a:pt x="1287982" y="1313591"/>
                        <a:pt x="1369038" y="1385027"/>
                        <a:pt x="1455905" y="1449723"/>
                      </a:cubicBezTo>
                      <a:cubicBezTo>
                        <a:pt x="1462551" y="1454696"/>
                        <a:pt x="1468825" y="1462644"/>
                        <a:pt x="1477517" y="1458043"/>
                      </a:cubicBezTo>
                      <a:cubicBezTo>
                        <a:pt x="1499268" y="1446563"/>
                        <a:pt x="1522553" y="1436988"/>
                        <a:pt x="1539099" y="1417607"/>
                      </a:cubicBezTo>
                      <a:cubicBezTo>
                        <a:pt x="1544444" y="1411333"/>
                        <a:pt x="1549928" y="1403664"/>
                        <a:pt x="1546861" y="1395205"/>
                      </a:cubicBezTo>
                      <a:cubicBezTo>
                        <a:pt x="1542910" y="1384236"/>
                        <a:pt x="1532081" y="1385119"/>
                        <a:pt x="1522925" y="1385863"/>
                      </a:cubicBezTo>
                      <a:cubicBezTo>
                        <a:pt x="1483140" y="1389024"/>
                        <a:pt x="1448143" y="1374709"/>
                        <a:pt x="1413517" y="1357651"/>
                      </a:cubicBezTo>
                      <a:cubicBezTo>
                        <a:pt x="1352074" y="1327348"/>
                        <a:pt x="1297974" y="1286123"/>
                        <a:pt x="1244525" y="1244107"/>
                      </a:cubicBezTo>
                      <a:cubicBezTo>
                        <a:pt x="1209342" y="1216453"/>
                        <a:pt x="1173415" y="1189310"/>
                        <a:pt x="1141717" y="1151803"/>
                      </a:cubicBezTo>
                      <a:cubicBezTo>
                        <a:pt x="1265115" y="1164770"/>
                        <a:pt x="1374662" y="1134885"/>
                        <a:pt x="1478586" y="1080274"/>
                      </a:cubicBezTo>
                      <a:cubicBezTo>
                        <a:pt x="1582370" y="1025756"/>
                        <a:pt x="1671746" y="954320"/>
                        <a:pt x="1743832" y="854673"/>
                      </a:cubicBezTo>
                      <a:cubicBezTo>
                        <a:pt x="1690616" y="885487"/>
                        <a:pt x="1584879" y="920345"/>
                        <a:pt x="1566707" y="902916"/>
                      </a:cubicBezTo>
                      <a:cubicBezTo>
                        <a:pt x="1563267" y="895805"/>
                        <a:pt x="1569867" y="891715"/>
                        <a:pt x="1573864" y="887440"/>
                      </a:cubicBezTo>
                      <a:close/>
                    </a:path>
                  </a:pathLst>
                </a:custGeom>
                <a:solidFill>
                  <a:schemeClr val="bg1">
                    <a:alpha val="10000"/>
                  </a:schemeClr>
                </a:solidFill>
                <a:ln w="464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79604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31000">
              <a:schemeClr val="accent2"/>
            </a:gs>
            <a:gs pos="100000">
              <a:schemeClr val="accent2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830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332482"/>
            <a:ext cx="11573197" cy="724247"/>
          </a:xfrm>
          <a:prstGeom prst="rect">
            <a:avLst/>
          </a:prstGeom>
        </p:spPr>
        <p:txBody>
          <a:bodyPr lIns="91436" tIns="45718" rIns="91436" bIns="45718"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46392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lIns="91436" tIns="45718" rIns="91436" bIns="45718"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1" y="1131592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ko-KR" altLang="en-US" sz="1300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ko-KR" altLang="en-US" sz="1300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8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ko-KR" altLang="en-US" sz="13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4649"/>
            <a:ext cx="2232248" cy="528350"/>
          </a:xfrm>
          <a:prstGeom prst="rect">
            <a:avLst/>
          </a:prstGeom>
          <a:noFill/>
        </p:spPr>
        <p:txBody>
          <a:bodyPr wrap="square" lIns="91436" tIns="45718" rIns="91436" bIns="45718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3617"/>
            <a:ext cx="2232248" cy="746358"/>
          </a:xfrm>
          <a:prstGeom prst="rect">
            <a:avLst/>
          </a:prstGeom>
          <a:noFill/>
        </p:spPr>
        <p:txBody>
          <a:bodyPr wrap="square" lIns="91436" tIns="45718" rIns="91436" bIns="45718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lIns="91436" tIns="45718" rIns="91436" bIns="45718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30" y="4442630"/>
            <a:ext cx="2717296" cy="1400383"/>
          </a:xfrm>
          <a:prstGeom prst="rect">
            <a:avLst/>
          </a:prstGeom>
          <a:noFill/>
        </p:spPr>
        <p:txBody>
          <a:bodyPr wrap="square" lIns="91436" tIns="45718" rIns="91436" bIns="45718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1367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339510"/>
            <a:ext cx="11573197" cy="724247"/>
          </a:xfrm>
          <a:prstGeom prst="rect">
            <a:avLst/>
          </a:prstGeom>
        </p:spPr>
        <p:txBody>
          <a:bodyPr lIns="91436" tIns="45718" rIns="91436" bIns="45718"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30000">
              <a:schemeClr val="accent2"/>
            </a:gs>
            <a:gs pos="100000">
              <a:schemeClr val="accent2">
                <a:lumMod val="75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472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gradFill flip="none" rotWithShape="1">
          <a:gsLst>
            <a:gs pos="30000">
              <a:schemeClr val="accent2"/>
            </a:gs>
            <a:gs pos="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32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Callout 37">
            <a:extLst>
              <a:ext uri="{FF2B5EF4-FFF2-40B4-BE49-F238E27FC236}">
                <a16:creationId xmlns:a16="http://schemas.microsoft.com/office/drawing/2014/main" id="{A8698AFE-4B65-49BF-B06D-33FC666F2BD3}"/>
              </a:ext>
            </a:extLst>
          </p:cNvPr>
          <p:cNvSpPr/>
          <p:nvPr userDrawn="1"/>
        </p:nvSpPr>
        <p:spPr>
          <a:xfrm rot="1882940">
            <a:off x="8045016" y="1862385"/>
            <a:ext cx="3192184" cy="3057648"/>
          </a:xfrm>
          <a:prstGeom prst="wedgeEllipseCallout">
            <a:avLst>
              <a:gd name="adj1" fmla="val -37974"/>
              <a:gd name="adj2" fmla="val 65735"/>
            </a:avLst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US" sz="2700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339510"/>
            <a:ext cx="11573197" cy="724247"/>
          </a:xfrm>
          <a:prstGeom prst="rect">
            <a:avLst/>
          </a:prstGeom>
        </p:spPr>
        <p:txBody>
          <a:bodyPr lIns="91436" tIns="45718" rIns="91436" bIns="45718"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4" name="그림 개체 틀 2">
            <a:extLst>
              <a:ext uri="{FF2B5EF4-FFF2-40B4-BE49-F238E27FC236}">
                <a16:creationId xmlns:a16="http://schemas.microsoft.com/office/drawing/2014/main" id="{16CA95D8-3F0D-4846-933D-5A4AF2BD923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651053" y="1992542"/>
            <a:ext cx="2124560" cy="203547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866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3">
            <a:extLst>
              <a:ext uri="{FF2B5EF4-FFF2-40B4-BE49-F238E27FC236}">
                <a16:creationId xmlns:a16="http://schemas.microsoft.com/office/drawing/2014/main" id="{C2617231-3332-4CB9-BE8F-F2AE73D2B663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34000" y="77076"/>
            <a:ext cx="6858000" cy="6780924"/>
          </a:xfrm>
          <a:custGeom>
            <a:avLst/>
            <a:gdLst>
              <a:gd name="connsiteX0" fmla="*/ 4899238 w 6858000"/>
              <a:gd name="connsiteY0" fmla="*/ 480718 h 6780924"/>
              <a:gd name="connsiteX1" fmla="*/ 5079238 w 6858000"/>
              <a:gd name="connsiteY1" fmla="*/ 660719 h 6780924"/>
              <a:gd name="connsiteX2" fmla="*/ 5079238 w 6858000"/>
              <a:gd name="connsiteY2" fmla="*/ 813109 h 6780924"/>
              <a:gd name="connsiteX3" fmla="*/ 4899238 w 6858000"/>
              <a:gd name="connsiteY3" fmla="*/ 993109 h 6780924"/>
              <a:gd name="connsiteX4" fmla="*/ 4719238 w 6858000"/>
              <a:gd name="connsiteY4" fmla="*/ 813109 h 6780924"/>
              <a:gd name="connsiteX5" fmla="*/ 4719238 w 6858000"/>
              <a:gd name="connsiteY5" fmla="*/ 660719 h 6780924"/>
              <a:gd name="connsiteX6" fmla="*/ 4899238 w 6858000"/>
              <a:gd name="connsiteY6" fmla="*/ 480718 h 6780924"/>
              <a:gd name="connsiteX7" fmla="*/ 4172418 w 6858000"/>
              <a:gd name="connsiteY7" fmla="*/ 49104 h 6780924"/>
              <a:gd name="connsiteX8" fmla="*/ 4352418 w 6858000"/>
              <a:gd name="connsiteY8" fmla="*/ 229104 h 6780924"/>
              <a:gd name="connsiteX9" fmla="*/ 4352418 w 6858000"/>
              <a:gd name="connsiteY9" fmla="*/ 958969 h 6780924"/>
              <a:gd name="connsiteX10" fmla="*/ 4355828 w 6858000"/>
              <a:gd name="connsiteY10" fmla="*/ 958280 h 6780924"/>
              <a:gd name="connsiteX11" fmla="*/ 4355828 w 6858000"/>
              <a:gd name="connsiteY11" fmla="*/ 910422 h 6780924"/>
              <a:gd name="connsiteX12" fmla="*/ 4535826 w 6858000"/>
              <a:gd name="connsiteY12" fmla="*/ 730422 h 6780924"/>
              <a:gd name="connsiteX13" fmla="*/ 4715828 w 6858000"/>
              <a:gd name="connsiteY13" fmla="*/ 910422 h 6780924"/>
              <a:gd name="connsiteX14" fmla="*/ 4715828 w 6858000"/>
              <a:gd name="connsiteY14" fmla="*/ 1581340 h 6780924"/>
              <a:gd name="connsiteX15" fmla="*/ 4720198 w 6858000"/>
              <a:gd name="connsiteY15" fmla="*/ 1582222 h 6780924"/>
              <a:gd name="connsiteX16" fmla="*/ 4722896 w 6858000"/>
              <a:gd name="connsiteY16" fmla="*/ 1555465 h 6780924"/>
              <a:gd name="connsiteX17" fmla="*/ 4899238 w 6858000"/>
              <a:gd name="connsiteY17" fmla="*/ 1411741 h 6780924"/>
              <a:gd name="connsiteX18" fmla="*/ 5075580 w 6858000"/>
              <a:gd name="connsiteY18" fmla="*/ 1555465 h 6780924"/>
              <a:gd name="connsiteX19" fmla="*/ 5078522 w 6858000"/>
              <a:gd name="connsiteY19" fmla="*/ 1584654 h 6780924"/>
              <a:gd name="connsiteX20" fmla="*/ 5082646 w 6858000"/>
              <a:gd name="connsiteY20" fmla="*/ 1583821 h 6780924"/>
              <a:gd name="connsiteX21" fmla="*/ 5082646 w 6858000"/>
              <a:gd name="connsiteY21" fmla="*/ 1244357 h 6780924"/>
              <a:gd name="connsiteX22" fmla="*/ 5262646 w 6858000"/>
              <a:gd name="connsiteY22" fmla="*/ 1064357 h 6780924"/>
              <a:gd name="connsiteX23" fmla="*/ 5442646 w 6858000"/>
              <a:gd name="connsiteY23" fmla="*/ 1244357 h 6780924"/>
              <a:gd name="connsiteX24" fmla="*/ 5442646 w 6858000"/>
              <a:gd name="connsiteY24" fmla="*/ 1916269 h 6780924"/>
              <a:gd name="connsiteX25" fmla="*/ 5448480 w 6858000"/>
              <a:gd name="connsiteY25" fmla="*/ 1915093 h 6780924"/>
              <a:gd name="connsiteX26" fmla="*/ 5449714 w 6858000"/>
              <a:gd name="connsiteY26" fmla="*/ 1902847 h 6780924"/>
              <a:gd name="connsiteX27" fmla="*/ 5626056 w 6858000"/>
              <a:gd name="connsiteY27" fmla="*/ 1759123 h 6780924"/>
              <a:gd name="connsiteX28" fmla="*/ 5791912 w 6858000"/>
              <a:gd name="connsiteY28" fmla="*/ 1869059 h 6780924"/>
              <a:gd name="connsiteX29" fmla="*/ 5800744 w 6858000"/>
              <a:gd name="connsiteY29" fmla="*/ 1897511 h 6780924"/>
              <a:gd name="connsiteX30" fmla="*/ 5800744 w 6858000"/>
              <a:gd name="connsiteY30" fmla="*/ 1457324 h 6780924"/>
              <a:gd name="connsiteX31" fmla="*/ 5981718 w 6858000"/>
              <a:gd name="connsiteY31" fmla="*/ 1276349 h 6780924"/>
              <a:gd name="connsiteX32" fmla="*/ 6159016 w 6858000"/>
              <a:gd name="connsiteY32" fmla="*/ 1420851 h 6780924"/>
              <a:gd name="connsiteX33" fmla="*/ 6162690 w 6858000"/>
              <a:gd name="connsiteY33" fmla="*/ 1457285 h 6780924"/>
              <a:gd name="connsiteX34" fmla="*/ 6162690 w 6858000"/>
              <a:gd name="connsiteY34" fmla="*/ 1132146 h 6780924"/>
              <a:gd name="connsiteX35" fmla="*/ 6343664 w 6858000"/>
              <a:gd name="connsiteY35" fmla="*/ 951170 h 6780924"/>
              <a:gd name="connsiteX36" fmla="*/ 6524640 w 6858000"/>
              <a:gd name="connsiteY36" fmla="*/ 1132146 h 6780924"/>
              <a:gd name="connsiteX37" fmla="*/ 6524640 w 6858000"/>
              <a:gd name="connsiteY37" fmla="*/ 1636217 h 6780924"/>
              <a:gd name="connsiteX38" fmla="*/ 6526784 w 6858000"/>
              <a:gd name="connsiteY38" fmla="*/ 1614950 h 6780924"/>
              <a:gd name="connsiteX39" fmla="*/ 6703126 w 6858000"/>
              <a:gd name="connsiteY39" fmla="*/ 1471226 h 6780924"/>
              <a:gd name="connsiteX40" fmla="*/ 6830404 w 6858000"/>
              <a:gd name="connsiteY40" fmla="*/ 1523946 h 6780924"/>
              <a:gd name="connsiteX41" fmla="*/ 6857998 w 6858000"/>
              <a:gd name="connsiteY41" fmla="*/ 1564874 h 6780924"/>
              <a:gd name="connsiteX42" fmla="*/ 6857998 w 6858000"/>
              <a:gd name="connsiteY42" fmla="*/ 4674715 h 6780924"/>
              <a:gd name="connsiteX43" fmla="*/ 6858000 w 6858000"/>
              <a:gd name="connsiteY43" fmla="*/ 4674715 h 6780924"/>
              <a:gd name="connsiteX44" fmla="*/ 6858000 w 6858000"/>
              <a:gd name="connsiteY44" fmla="*/ 4842542 h 6780924"/>
              <a:gd name="connsiteX45" fmla="*/ 6678000 w 6858000"/>
              <a:gd name="connsiteY45" fmla="*/ 5022542 h 6780924"/>
              <a:gd name="connsiteX46" fmla="*/ 6512145 w 6858000"/>
              <a:gd name="connsiteY46" fmla="*/ 4912606 h 6780924"/>
              <a:gd name="connsiteX47" fmla="*/ 6502414 w 6858000"/>
              <a:gd name="connsiteY47" fmla="*/ 4864407 h 6780924"/>
              <a:gd name="connsiteX48" fmla="*/ 6502414 w 6858000"/>
              <a:gd name="connsiteY48" fmla="*/ 5285377 h 6780924"/>
              <a:gd name="connsiteX49" fmla="*/ 6322414 w 6858000"/>
              <a:gd name="connsiteY49" fmla="*/ 5465377 h 6780924"/>
              <a:gd name="connsiteX50" fmla="*/ 6146071 w 6858000"/>
              <a:gd name="connsiteY50" fmla="*/ 5321653 h 6780924"/>
              <a:gd name="connsiteX51" fmla="*/ 6143463 w 6858000"/>
              <a:gd name="connsiteY51" fmla="*/ 5295783 h 6780924"/>
              <a:gd name="connsiteX52" fmla="*/ 6143463 w 6858000"/>
              <a:gd name="connsiteY52" fmla="*/ 6254957 h 6780924"/>
              <a:gd name="connsiteX53" fmla="*/ 5962488 w 6858000"/>
              <a:gd name="connsiteY53" fmla="*/ 6435932 h 6780924"/>
              <a:gd name="connsiteX54" fmla="*/ 5795735 w 6858000"/>
              <a:gd name="connsiteY54" fmla="*/ 6325401 h 6780924"/>
              <a:gd name="connsiteX55" fmla="*/ 5795551 w 6858000"/>
              <a:gd name="connsiteY55" fmla="*/ 6324808 h 6780924"/>
              <a:gd name="connsiteX56" fmla="*/ 5795456 w 6858000"/>
              <a:gd name="connsiteY56" fmla="*/ 6324667 h 6780924"/>
              <a:gd name="connsiteX57" fmla="*/ 5781311 w 6858000"/>
              <a:gd name="connsiteY57" fmla="*/ 6254603 h 6780924"/>
              <a:gd name="connsiteX58" fmla="*/ 5781311 w 6858000"/>
              <a:gd name="connsiteY58" fmla="*/ 6006221 h 6780924"/>
              <a:gd name="connsiteX59" fmla="*/ 5781513 w 6858000"/>
              <a:gd name="connsiteY59" fmla="*/ 6004217 h 6780924"/>
              <a:gd name="connsiteX60" fmla="*/ 5781513 w 6858000"/>
              <a:gd name="connsiteY60" fmla="*/ 5761749 h 6780924"/>
              <a:gd name="connsiteX61" fmla="*/ 5780208 w 6858000"/>
              <a:gd name="connsiteY61" fmla="*/ 5761749 h 6780924"/>
              <a:gd name="connsiteX62" fmla="*/ 5780208 w 6858000"/>
              <a:gd name="connsiteY62" fmla="*/ 5773159 h 6780924"/>
              <a:gd name="connsiteX63" fmla="*/ 5600208 w 6858000"/>
              <a:gd name="connsiteY63" fmla="*/ 5953159 h 6780924"/>
              <a:gd name="connsiteX64" fmla="*/ 5420208 w 6858000"/>
              <a:gd name="connsiteY64" fmla="*/ 5773159 h 6780924"/>
              <a:gd name="connsiteX65" fmla="*/ 5420208 w 6858000"/>
              <a:gd name="connsiteY65" fmla="*/ 5761749 h 6780924"/>
              <a:gd name="connsiteX66" fmla="*/ 5419105 w 6858000"/>
              <a:gd name="connsiteY66" fmla="*/ 5761749 h 6780924"/>
              <a:gd name="connsiteX67" fmla="*/ 5419105 w 6858000"/>
              <a:gd name="connsiteY67" fmla="*/ 6780924 h 6780924"/>
              <a:gd name="connsiteX68" fmla="*/ 5229225 w 6858000"/>
              <a:gd name="connsiteY68" fmla="*/ 6780924 h 6780924"/>
              <a:gd name="connsiteX69" fmla="*/ 5059105 w 6858000"/>
              <a:gd name="connsiteY69" fmla="*/ 6780924 h 6780924"/>
              <a:gd name="connsiteX70" fmla="*/ 5009857 w 6858000"/>
              <a:gd name="connsiteY70" fmla="*/ 6780924 h 6780924"/>
              <a:gd name="connsiteX71" fmla="*/ 4857750 w 6858000"/>
              <a:gd name="connsiteY71" fmla="*/ 6780924 h 6780924"/>
              <a:gd name="connsiteX72" fmla="*/ 4746147 w 6858000"/>
              <a:gd name="connsiteY72" fmla="*/ 6780924 h 6780924"/>
              <a:gd name="connsiteX73" fmla="*/ 4712147 w 6858000"/>
              <a:gd name="connsiteY73" fmla="*/ 6730496 h 6780924"/>
              <a:gd name="connsiteX74" fmla="*/ 4698002 w 6858000"/>
              <a:gd name="connsiteY74" fmla="*/ 6660431 h 6780924"/>
              <a:gd name="connsiteX75" fmla="*/ 4698002 w 6858000"/>
              <a:gd name="connsiteY75" fmla="*/ 5925639 h 6780924"/>
              <a:gd name="connsiteX76" fmla="*/ 4686136 w 6858000"/>
              <a:gd name="connsiteY76" fmla="*/ 5928313 h 6780924"/>
              <a:gd name="connsiteX77" fmla="*/ 4686136 w 6858000"/>
              <a:gd name="connsiteY77" fmla="*/ 6026357 h 6780924"/>
              <a:gd name="connsiteX78" fmla="*/ 4505161 w 6858000"/>
              <a:gd name="connsiteY78" fmla="*/ 6207332 h 6780924"/>
              <a:gd name="connsiteX79" fmla="*/ 4324186 w 6858000"/>
              <a:gd name="connsiteY79" fmla="*/ 6026357 h 6780924"/>
              <a:gd name="connsiteX80" fmla="*/ 4324186 w 6858000"/>
              <a:gd name="connsiteY80" fmla="*/ 6003902 h 6780924"/>
              <a:gd name="connsiteX81" fmla="*/ 4308074 w 6858000"/>
              <a:gd name="connsiteY81" fmla="*/ 6005915 h 6780924"/>
              <a:gd name="connsiteX82" fmla="*/ 4308074 w 6858000"/>
              <a:gd name="connsiteY82" fmla="*/ 6780924 h 6780924"/>
              <a:gd name="connsiteX83" fmla="*/ 3948076 w 6858000"/>
              <a:gd name="connsiteY83" fmla="*/ 6780924 h 6780924"/>
              <a:gd name="connsiteX84" fmla="*/ 3948076 w 6858000"/>
              <a:gd name="connsiteY84" fmla="*/ 6542799 h 6780924"/>
              <a:gd name="connsiteX85" fmla="*/ 3944666 w 6858000"/>
              <a:gd name="connsiteY85" fmla="*/ 6542799 h 6780924"/>
              <a:gd name="connsiteX86" fmla="*/ 3944666 w 6858000"/>
              <a:gd name="connsiteY86" fmla="*/ 6555998 h 6780924"/>
              <a:gd name="connsiteX87" fmla="*/ 3764666 w 6858000"/>
              <a:gd name="connsiteY87" fmla="*/ 6735998 h 6780924"/>
              <a:gd name="connsiteX88" fmla="*/ 3584666 w 6858000"/>
              <a:gd name="connsiteY88" fmla="*/ 6555998 h 6780924"/>
              <a:gd name="connsiteX89" fmla="*/ 3584666 w 6858000"/>
              <a:gd name="connsiteY89" fmla="*/ 6542799 h 6780924"/>
              <a:gd name="connsiteX90" fmla="*/ 3581256 w 6858000"/>
              <a:gd name="connsiteY90" fmla="*/ 6542799 h 6780924"/>
              <a:gd name="connsiteX91" fmla="*/ 3581256 w 6858000"/>
              <a:gd name="connsiteY91" fmla="*/ 6779446 h 6780924"/>
              <a:gd name="connsiteX92" fmla="*/ 3581107 w 6858000"/>
              <a:gd name="connsiteY92" fmla="*/ 6780924 h 6780924"/>
              <a:gd name="connsiteX93" fmla="*/ 3221405 w 6858000"/>
              <a:gd name="connsiteY93" fmla="*/ 6780924 h 6780924"/>
              <a:gd name="connsiteX94" fmla="*/ 3221256 w 6858000"/>
              <a:gd name="connsiteY94" fmla="*/ 6779446 h 6780924"/>
              <a:gd name="connsiteX95" fmla="*/ 3221256 w 6858000"/>
              <a:gd name="connsiteY95" fmla="*/ 6753018 h 6780924"/>
              <a:gd name="connsiteX96" fmla="*/ 3217846 w 6858000"/>
              <a:gd name="connsiteY96" fmla="*/ 6753706 h 6780924"/>
              <a:gd name="connsiteX97" fmla="*/ 3217846 w 6858000"/>
              <a:gd name="connsiteY97" fmla="*/ 6780924 h 6780924"/>
              <a:gd name="connsiteX98" fmla="*/ 2857846 w 6858000"/>
              <a:gd name="connsiteY98" fmla="*/ 6780924 h 6780924"/>
              <a:gd name="connsiteX99" fmla="*/ 2857846 w 6858000"/>
              <a:gd name="connsiteY99" fmla="*/ 6753312 h 6780924"/>
              <a:gd name="connsiteX100" fmla="*/ 2854436 w 6858000"/>
              <a:gd name="connsiteY100" fmla="*/ 6754001 h 6780924"/>
              <a:gd name="connsiteX101" fmla="*/ 2854436 w 6858000"/>
              <a:gd name="connsiteY101" fmla="*/ 6780924 h 6780924"/>
              <a:gd name="connsiteX102" fmla="*/ 2494436 w 6858000"/>
              <a:gd name="connsiteY102" fmla="*/ 6780924 h 6780924"/>
              <a:gd name="connsiteX103" fmla="*/ 2494436 w 6858000"/>
              <a:gd name="connsiteY103" fmla="*/ 6130942 h 6780924"/>
              <a:gd name="connsiteX104" fmla="*/ 2490066 w 6858000"/>
              <a:gd name="connsiteY104" fmla="*/ 6130059 h 6780924"/>
              <a:gd name="connsiteX105" fmla="*/ 2487368 w 6858000"/>
              <a:gd name="connsiteY105" fmla="*/ 6156817 h 6780924"/>
              <a:gd name="connsiteX106" fmla="*/ 2311026 w 6858000"/>
              <a:gd name="connsiteY106" fmla="*/ 6300541 h 6780924"/>
              <a:gd name="connsiteX107" fmla="*/ 2134684 w 6858000"/>
              <a:gd name="connsiteY107" fmla="*/ 6156817 h 6780924"/>
              <a:gd name="connsiteX108" fmla="*/ 2131742 w 6858000"/>
              <a:gd name="connsiteY108" fmla="*/ 6127628 h 6780924"/>
              <a:gd name="connsiteX109" fmla="*/ 2127618 w 6858000"/>
              <a:gd name="connsiteY109" fmla="*/ 6128461 h 6780924"/>
              <a:gd name="connsiteX110" fmla="*/ 2127618 w 6858000"/>
              <a:gd name="connsiteY110" fmla="*/ 6467924 h 6780924"/>
              <a:gd name="connsiteX111" fmla="*/ 1947618 w 6858000"/>
              <a:gd name="connsiteY111" fmla="*/ 6647924 h 6780924"/>
              <a:gd name="connsiteX112" fmla="*/ 1767618 w 6858000"/>
              <a:gd name="connsiteY112" fmla="*/ 6467924 h 6780924"/>
              <a:gd name="connsiteX113" fmla="*/ 1767618 w 6858000"/>
              <a:gd name="connsiteY113" fmla="*/ 5796012 h 6780924"/>
              <a:gd name="connsiteX114" fmla="*/ 1761784 w 6858000"/>
              <a:gd name="connsiteY114" fmla="*/ 5797189 h 6780924"/>
              <a:gd name="connsiteX115" fmla="*/ 1760550 w 6858000"/>
              <a:gd name="connsiteY115" fmla="*/ 5809435 h 6780924"/>
              <a:gd name="connsiteX116" fmla="*/ 1584208 w 6858000"/>
              <a:gd name="connsiteY116" fmla="*/ 5953159 h 6780924"/>
              <a:gd name="connsiteX117" fmla="*/ 1418352 w 6858000"/>
              <a:gd name="connsiteY117" fmla="*/ 5843223 h 6780924"/>
              <a:gd name="connsiteX118" fmla="*/ 1409520 w 6858000"/>
              <a:gd name="connsiteY118" fmla="*/ 5814770 h 6780924"/>
              <a:gd name="connsiteX119" fmla="*/ 1409520 w 6858000"/>
              <a:gd name="connsiteY119" fmla="*/ 6254958 h 6780924"/>
              <a:gd name="connsiteX120" fmla="*/ 1228546 w 6858000"/>
              <a:gd name="connsiteY120" fmla="*/ 6435933 h 6780924"/>
              <a:gd name="connsiteX121" fmla="*/ 1051248 w 6858000"/>
              <a:gd name="connsiteY121" fmla="*/ 6291431 h 6780924"/>
              <a:gd name="connsiteX122" fmla="*/ 1047574 w 6858000"/>
              <a:gd name="connsiteY122" fmla="*/ 6254997 h 6780924"/>
              <a:gd name="connsiteX123" fmla="*/ 1047574 w 6858000"/>
              <a:gd name="connsiteY123" fmla="*/ 6580136 h 6780924"/>
              <a:gd name="connsiteX124" fmla="*/ 866600 w 6858000"/>
              <a:gd name="connsiteY124" fmla="*/ 6761111 h 6780924"/>
              <a:gd name="connsiteX125" fmla="*/ 685625 w 6858000"/>
              <a:gd name="connsiteY125" fmla="*/ 6580136 h 6780924"/>
              <a:gd name="connsiteX126" fmla="*/ 685625 w 6858000"/>
              <a:gd name="connsiteY126" fmla="*/ 6076064 h 6780924"/>
              <a:gd name="connsiteX127" fmla="*/ 683480 w 6858000"/>
              <a:gd name="connsiteY127" fmla="*/ 6097332 h 6780924"/>
              <a:gd name="connsiteX128" fmla="*/ 507138 w 6858000"/>
              <a:gd name="connsiteY128" fmla="*/ 6241056 h 6780924"/>
              <a:gd name="connsiteX129" fmla="*/ 379860 w 6858000"/>
              <a:gd name="connsiteY129" fmla="*/ 6188335 h 6780924"/>
              <a:gd name="connsiteX130" fmla="*/ 352266 w 6858000"/>
              <a:gd name="connsiteY130" fmla="*/ 6147408 h 6780924"/>
              <a:gd name="connsiteX131" fmla="*/ 352266 w 6858000"/>
              <a:gd name="connsiteY131" fmla="*/ 6050281 h 6780924"/>
              <a:gd name="connsiteX132" fmla="*/ 352264 w 6858000"/>
              <a:gd name="connsiteY132" fmla="*/ 6050271 h 6780924"/>
              <a:gd name="connsiteX133" fmla="*/ 352264 w 6858000"/>
              <a:gd name="connsiteY133" fmla="*/ 5788251 h 6780924"/>
              <a:gd name="connsiteX134" fmla="*/ 344945 w 6858000"/>
              <a:gd name="connsiteY134" fmla="*/ 5824500 h 6780924"/>
              <a:gd name="connsiteX135" fmla="*/ 179091 w 6858000"/>
              <a:gd name="connsiteY135" fmla="*/ 5934436 h 6780924"/>
              <a:gd name="connsiteX136" fmla="*/ 2748 w 6858000"/>
              <a:gd name="connsiteY136" fmla="*/ 5790712 h 6780924"/>
              <a:gd name="connsiteX137" fmla="*/ 0 w 6858000"/>
              <a:gd name="connsiteY137" fmla="*/ 5763453 h 6780924"/>
              <a:gd name="connsiteX138" fmla="*/ 0 w 6858000"/>
              <a:gd name="connsiteY138" fmla="*/ 3970142 h 6780924"/>
              <a:gd name="connsiteX139" fmla="*/ 2748 w 6858000"/>
              <a:gd name="connsiteY139" fmla="*/ 3942883 h 6780924"/>
              <a:gd name="connsiteX140" fmla="*/ 179091 w 6858000"/>
              <a:gd name="connsiteY140" fmla="*/ 3799159 h 6780924"/>
              <a:gd name="connsiteX141" fmla="*/ 344945 w 6858000"/>
              <a:gd name="connsiteY141" fmla="*/ 3909095 h 6780924"/>
              <a:gd name="connsiteX142" fmla="*/ 352264 w 6858000"/>
              <a:gd name="connsiteY142" fmla="*/ 3945346 h 6780924"/>
              <a:gd name="connsiteX143" fmla="*/ 352264 w 6858000"/>
              <a:gd name="connsiteY143" fmla="*/ 2869739 h 6780924"/>
              <a:gd name="connsiteX144" fmla="*/ 532264 w 6858000"/>
              <a:gd name="connsiteY144" fmla="*/ 2689739 h 6780924"/>
              <a:gd name="connsiteX145" fmla="*/ 698119 w 6858000"/>
              <a:gd name="connsiteY145" fmla="*/ 2799676 h 6780924"/>
              <a:gd name="connsiteX146" fmla="*/ 707850 w 6858000"/>
              <a:gd name="connsiteY146" fmla="*/ 2847874 h 6780924"/>
              <a:gd name="connsiteX147" fmla="*/ 707850 w 6858000"/>
              <a:gd name="connsiteY147" fmla="*/ 2426905 h 6780924"/>
              <a:gd name="connsiteX148" fmla="*/ 887850 w 6858000"/>
              <a:gd name="connsiteY148" fmla="*/ 2246904 h 6780924"/>
              <a:gd name="connsiteX149" fmla="*/ 1064193 w 6858000"/>
              <a:gd name="connsiteY149" fmla="*/ 2390628 h 6780924"/>
              <a:gd name="connsiteX150" fmla="*/ 1066801 w 6858000"/>
              <a:gd name="connsiteY150" fmla="*/ 2416498 h 6780924"/>
              <a:gd name="connsiteX151" fmla="*/ 1066801 w 6858000"/>
              <a:gd name="connsiteY151" fmla="*/ 1457325 h 6780924"/>
              <a:gd name="connsiteX152" fmla="*/ 1247776 w 6858000"/>
              <a:gd name="connsiteY152" fmla="*/ 1276350 h 6780924"/>
              <a:gd name="connsiteX153" fmla="*/ 1414529 w 6858000"/>
              <a:gd name="connsiteY153" fmla="*/ 1386880 h 6780924"/>
              <a:gd name="connsiteX154" fmla="*/ 1414713 w 6858000"/>
              <a:gd name="connsiteY154" fmla="*/ 1387474 h 6780924"/>
              <a:gd name="connsiteX155" fmla="*/ 1414808 w 6858000"/>
              <a:gd name="connsiteY155" fmla="*/ 1387615 h 6780924"/>
              <a:gd name="connsiteX156" fmla="*/ 1428953 w 6858000"/>
              <a:gd name="connsiteY156" fmla="*/ 1457678 h 6780924"/>
              <a:gd name="connsiteX157" fmla="*/ 1428953 w 6858000"/>
              <a:gd name="connsiteY157" fmla="*/ 1706061 h 6780924"/>
              <a:gd name="connsiteX158" fmla="*/ 1428751 w 6858000"/>
              <a:gd name="connsiteY158" fmla="*/ 1708065 h 6780924"/>
              <a:gd name="connsiteX159" fmla="*/ 1428751 w 6858000"/>
              <a:gd name="connsiteY159" fmla="*/ 2186419 h 6780924"/>
              <a:gd name="connsiteX160" fmla="*/ 1428953 w 6858000"/>
              <a:gd name="connsiteY160" fmla="*/ 2188423 h 6780924"/>
              <a:gd name="connsiteX161" fmla="*/ 1428953 w 6858000"/>
              <a:gd name="connsiteY161" fmla="*/ 2344473 h 6780924"/>
              <a:gd name="connsiteX162" fmla="*/ 1430056 w 6858000"/>
              <a:gd name="connsiteY162" fmla="*/ 2343631 h 6780924"/>
              <a:gd name="connsiteX163" fmla="*/ 1430056 w 6858000"/>
              <a:gd name="connsiteY163" fmla="*/ 1939123 h 6780924"/>
              <a:gd name="connsiteX164" fmla="*/ 1610056 w 6858000"/>
              <a:gd name="connsiteY164" fmla="*/ 1759123 h 6780924"/>
              <a:gd name="connsiteX165" fmla="*/ 1790056 w 6858000"/>
              <a:gd name="connsiteY165" fmla="*/ 1939123 h 6780924"/>
              <a:gd name="connsiteX166" fmla="*/ 1790056 w 6858000"/>
              <a:gd name="connsiteY166" fmla="*/ 2094491 h 6780924"/>
              <a:gd name="connsiteX167" fmla="*/ 1791159 w 6858000"/>
              <a:gd name="connsiteY167" fmla="*/ 2093833 h 6780924"/>
              <a:gd name="connsiteX168" fmla="*/ 1791159 w 6858000"/>
              <a:gd name="connsiteY168" fmla="*/ 452552 h 6780924"/>
              <a:gd name="connsiteX169" fmla="*/ 1971159 w 6858000"/>
              <a:gd name="connsiteY169" fmla="*/ 272552 h 6780924"/>
              <a:gd name="connsiteX170" fmla="*/ 2151159 w 6858000"/>
              <a:gd name="connsiteY170" fmla="*/ 452552 h 6780924"/>
              <a:gd name="connsiteX171" fmla="*/ 2151159 w 6858000"/>
              <a:gd name="connsiteY171" fmla="*/ 1123074 h 6780924"/>
              <a:gd name="connsiteX172" fmla="*/ 2152262 w 6858000"/>
              <a:gd name="connsiteY172" fmla="*/ 1123074 h 6780924"/>
              <a:gd name="connsiteX173" fmla="*/ 2152262 w 6858000"/>
              <a:gd name="connsiteY173" fmla="*/ 1051851 h 6780924"/>
              <a:gd name="connsiteX174" fmla="*/ 2332262 w 6858000"/>
              <a:gd name="connsiteY174" fmla="*/ 871849 h 6780924"/>
              <a:gd name="connsiteX175" fmla="*/ 2512262 w 6858000"/>
              <a:gd name="connsiteY175" fmla="*/ 1051851 h 6780924"/>
              <a:gd name="connsiteX176" fmla="*/ 2512262 w 6858000"/>
              <a:gd name="connsiteY176" fmla="*/ 1786643 h 6780924"/>
              <a:gd name="connsiteX177" fmla="*/ 2524128 w 6858000"/>
              <a:gd name="connsiteY177" fmla="*/ 1783969 h 6780924"/>
              <a:gd name="connsiteX178" fmla="*/ 2524128 w 6858000"/>
              <a:gd name="connsiteY178" fmla="*/ 1685924 h 6780924"/>
              <a:gd name="connsiteX179" fmla="*/ 2705103 w 6858000"/>
              <a:gd name="connsiteY179" fmla="*/ 1504950 h 6780924"/>
              <a:gd name="connsiteX180" fmla="*/ 2886078 w 6858000"/>
              <a:gd name="connsiteY180" fmla="*/ 1685924 h 6780924"/>
              <a:gd name="connsiteX181" fmla="*/ 2886078 w 6858000"/>
              <a:gd name="connsiteY181" fmla="*/ 1708380 h 6780924"/>
              <a:gd name="connsiteX182" fmla="*/ 2902190 w 6858000"/>
              <a:gd name="connsiteY182" fmla="*/ 1706366 h 6780924"/>
              <a:gd name="connsiteX183" fmla="*/ 2902190 w 6858000"/>
              <a:gd name="connsiteY183" fmla="*/ 788060 h 6780924"/>
              <a:gd name="connsiteX184" fmla="*/ 3082188 w 6858000"/>
              <a:gd name="connsiteY184" fmla="*/ 608060 h 6780924"/>
              <a:gd name="connsiteX185" fmla="*/ 3262188 w 6858000"/>
              <a:gd name="connsiteY185" fmla="*/ 788060 h 6780924"/>
              <a:gd name="connsiteX186" fmla="*/ 3262188 w 6858000"/>
              <a:gd name="connsiteY186" fmla="*/ 1123074 h 6780924"/>
              <a:gd name="connsiteX187" fmla="*/ 3272303 w 6858000"/>
              <a:gd name="connsiteY187" fmla="*/ 1123074 h 6780924"/>
              <a:gd name="connsiteX188" fmla="*/ 3279744 w 6858000"/>
              <a:gd name="connsiteY188" fmla="*/ 1086219 h 6780924"/>
              <a:gd name="connsiteX189" fmla="*/ 3445598 w 6858000"/>
              <a:gd name="connsiteY189" fmla="*/ 976284 h 6780924"/>
              <a:gd name="connsiteX190" fmla="*/ 3611453 w 6858000"/>
              <a:gd name="connsiteY190" fmla="*/ 1086219 h 6780924"/>
              <a:gd name="connsiteX191" fmla="*/ 3618893 w 6858000"/>
              <a:gd name="connsiteY191" fmla="*/ 1123074 h 6780924"/>
              <a:gd name="connsiteX192" fmla="*/ 3629008 w 6858000"/>
              <a:gd name="connsiteY192" fmla="*/ 1123074 h 6780924"/>
              <a:gd name="connsiteX193" fmla="*/ 3629008 w 6858000"/>
              <a:gd name="connsiteY193" fmla="*/ 932835 h 6780924"/>
              <a:gd name="connsiteX194" fmla="*/ 3809008 w 6858000"/>
              <a:gd name="connsiteY194" fmla="*/ 752835 h 6780924"/>
              <a:gd name="connsiteX195" fmla="*/ 3989008 w 6858000"/>
              <a:gd name="connsiteY195" fmla="*/ 932835 h 6780924"/>
              <a:gd name="connsiteX196" fmla="*/ 3989008 w 6858000"/>
              <a:gd name="connsiteY196" fmla="*/ 959263 h 6780924"/>
              <a:gd name="connsiteX197" fmla="*/ 3992418 w 6858000"/>
              <a:gd name="connsiteY197" fmla="*/ 958575 h 6780924"/>
              <a:gd name="connsiteX198" fmla="*/ 3992418 w 6858000"/>
              <a:gd name="connsiteY198" fmla="*/ 229104 h 6780924"/>
              <a:gd name="connsiteX199" fmla="*/ 4172418 w 6858000"/>
              <a:gd name="connsiteY199" fmla="*/ 49104 h 6780924"/>
              <a:gd name="connsiteX200" fmla="*/ 3082188 w 6858000"/>
              <a:gd name="connsiteY200" fmla="*/ 0 h 6780924"/>
              <a:gd name="connsiteX201" fmla="*/ 3262188 w 6858000"/>
              <a:gd name="connsiteY201" fmla="*/ 180000 h 6780924"/>
              <a:gd name="connsiteX202" fmla="*/ 3262188 w 6858000"/>
              <a:gd name="connsiteY202" fmla="*/ 332390 h 6780924"/>
              <a:gd name="connsiteX203" fmla="*/ 3082188 w 6858000"/>
              <a:gd name="connsiteY203" fmla="*/ 512390 h 6780924"/>
              <a:gd name="connsiteX204" fmla="*/ 2902190 w 6858000"/>
              <a:gd name="connsiteY204" fmla="*/ 332390 h 6780924"/>
              <a:gd name="connsiteX205" fmla="*/ 2902190 w 6858000"/>
              <a:gd name="connsiteY205" fmla="*/ 180000 h 6780924"/>
              <a:gd name="connsiteX206" fmla="*/ 3082188 w 6858000"/>
              <a:gd name="connsiteY206" fmla="*/ 0 h 6780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</a:cxnLst>
            <a:rect l="l" t="t" r="r" b="b"/>
            <a:pathLst>
              <a:path w="6858000" h="6780924">
                <a:moveTo>
                  <a:pt x="4899238" y="480718"/>
                </a:moveTo>
                <a:cubicBezTo>
                  <a:pt x="4998650" y="480718"/>
                  <a:pt x="5079238" y="561307"/>
                  <a:pt x="5079238" y="660719"/>
                </a:cubicBezTo>
                <a:lnTo>
                  <a:pt x="5079238" y="813109"/>
                </a:lnTo>
                <a:cubicBezTo>
                  <a:pt x="5079238" y="912519"/>
                  <a:pt x="4998650" y="993109"/>
                  <a:pt x="4899238" y="993109"/>
                </a:cubicBezTo>
                <a:cubicBezTo>
                  <a:pt x="4799828" y="993109"/>
                  <a:pt x="4719238" y="912519"/>
                  <a:pt x="4719238" y="813109"/>
                </a:cubicBezTo>
                <a:lnTo>
                  <a:pt x="4719238" y="660719"/>
                </a:lnTo>
                <a:cubicBezTo>
                  <a:pt x="4719238" y="561307"/>
                  <a:pt x="4799828" y="480718"/>
                  <a:pt x="4899238" y="480718"/>
                </a:cubicBezTo>
                <a:close/>
                <a:moveTo>
                  <a:pt x="4172418" y="49104"/>
                </a:moveTo>
                <a:cubicBezTo>
                  <a:pt x="4271828" y="49104"/>
                  <a:pt x="4352418" y="129694"/>
                  <a:pt x="4352418" y="229104"/>
                </a:cubicBezTo>
                <a:lnTo>
                  <a:pt x="4352418" y="958969"/>
                </a:lnTo>
                <a:lnTo>
                  <a:pt x="4355828" y="958280"/>
                </a:lnTo>
                <a:lnTo>
                  <a:pt x="4355828" y="910422"/>
                </a:lnTo>
                <a:cubicBezTo>
                  <a:pt x="4355828" y="811012"/>
                  <a:pt x="4436416" y="730422"/>
                  <a:pt x="4535826" y="730422"/>
                </a:cubicBezTo>
                <a:cubicBezTo>
                  <a:pt x="4635238" y="730422"/>
                  <a:pt x="4715828" y="811012"/>
                  <a:pt x="4715828" y="910422"/>
                </a:cubicBezTo>
                <a:lnTo>
                  <a:pt x="4715828" y="1581340"/>
                </a:lnTo>
                <a:lnTo>
                  <a:pt x="4720198" y="1582222"/>
                </a:lnTo>
                <a:lnTo>
                  <a:pt x="4722896" y="1555465"/>
                </a:lnTo>
                <a:cubicBezTo>
                  <a:pt x="4739680" y="1473443"/>
                  <a:pt x="4812252" y="1411741"/>
                  <a:pt x="4899238" y="1411741"/>
                </a:cubicBezTo>
                <a:cubicBezTo>
                  <a:pt x="4986222" y="1411741"/>
                  <a:pt x="5058796" y="1473443"/>
                  <a:pt x="5075580" y="1555465"/>
                </a:cubicBezTo>
                <a:lnTo>
                  <a:pt x="5078522" y="1584654"/>
                </a:lnTo>
                <a:lnTo>
                  <a:pt x="5082646" y="1583821"/>
                </a:lnTo>
                <a:lnTo>
                  <a:pt x="5082646" y="1244357"/>
                </a:lnTo>
                <a:cubicBezTo>
                  <a:pt x="5082646" y="1144948"/>
                  <a:pt x="5163236" y="1064357"/>
                  <a:pt x="5262646" y="1064357"/>
                </a:cubicBezTo>
                <a:cubicBezTo>
                  <a:pt x="5362058" y="1064357"/>
                  <a:pt x="5442646" y="1144948"/>
                  <a:pt x="5442646" y="1244357"/>
                </a:cubicBezTo>
                <a:lnTo>
                  <a:pt x="5442646" y="1916269"/>
                </a:lnTo>
                <a:lnTo>
                  <a:pt x="5448480" y="1915093"/>
                </a:lnTo>
                <a:lnTo>
                  <a:pt x="5449714" y="1902847"/>
                </a:lnTo>
                <a:cubicBezTo>
                  <a:pt x="5466498" y="1820824"/>
                  <a:pt x="5539072" y="1759123"/>
                  <a:pt x="5626056" y="1759123"/>
                </a:cubicBezTo>
                <a:cubicBezTo>
                  <a:pt x="5700616" y="1759123"/>
                  <a:pt x="5764586" y="1804454"/>
                  <a:pt x="5791912" y="1869059"/>
                </a:cubicBezTo>
                <a:lnTo>
                  <a:pt x="5800744" y="1897511"/>
                </a:lnTo>
                <a:lnTo>
                  <a:pt x="5800744" y="1457324"/>
                </a:lnTo>
                <a:cubicBezTo>
                  <a:pt x="5800744" y="1357374"/>
                  <a:pt x="5881768" y="1276349"/>
                  <a:pt x="5981718" y="1276349"/>
                </a:cubicBezTo>
                <a:cubicBezTo>
                  <a:pt x="6069174" y="1276349"/>
                  <a:pt x="6142142" y="1338383"/>
                  <a:pt x="6159016" y="1420851"/>
                </a:cubicBezTo>
                <a:lnTo>
                  <a:pt x="6162690" y="1457285"/>
                </a:lnTo>
                <a:lnTo>
                  <a:pt x="6162690" y="1132146"/>
                </a:lnTo>
                <a:cubicBezTo>
                  <a:pt x="6162690" y="1032196"/>
                  <a:pt x="6243714" y="951170"/>
                  <a:pt x="6343664" y="951170"/>
                </a:cubicBezTo>
                <a:cubicBezTo>
                  <a:pt x="6443614" y="951170"/>
                  <a:pt x="6524640" y="1032196"/>
                  <a:pt x="6524640" y="1132146"/>
                </a:cubicBezTo>
                <a:lnTo>
                  <a:pt x="6524640" y="1636217"/>
                </a:lnTo>
                <a:lnTo>
                  <a:pt x="6526784" y="1614950"/>
                </a:lnTo>
                <a:cubicBezTo>
                  <a:pt x="6543568" y="1532926"/>
                  <a:pt x="6616142" y="1471226"/>
                  <a:pt x="6703126" y="1471226"/>
                </a:cubicBezTo>
                <a:cubicBezTo>
                  <a:pt x="6752830" y="1471226"/>
                  <a:pt x="6797830" y="1491374"/>
                  <a:pt x="6830404" y="1523946"/>
                </a:cubicBezTo>
                <a:lnTo>
                  <a:pt x="6857998" y="1564874"/>
                </a:lnTo>
                <a:lnTo>
                  <a:pt x="6857998" y="4674715"/>
                </a:lnTo>
                <a:lnTo>
                  <a:pt x="6858000" y="4674715"/>
                </a:lnTo>
                <a:lnTo>
                  <a:pt x="6858000" y="4842542"/>
                </a:lnTo>
                <a:cubicBezTo>
                  <a:pt x="6858000" y="4941953"/>
                  <a:pt x="6777411" y="5022542"/>
                  <a:pt x="6678000" y="5022542"/>
                </a:cubicBezTo>
                <a:cubicBezTo>
                  <a:pt x="6603442" y="5022542"/>
                  <a:pt x="6539471" y="4977210"/>
                  <a:pt x="6512145" y="4912606"/>
                </a:cubicBezTo>
                <a:lnTo>
                  <a:pt x="6502414" y="4864407"/>
                </a:lnTo>
                <a:lnTo>
                  <a:pt x="6502414" y="5285377"/>
                </a:lnTo>
                <a:cubicBezTo>
                  <a:pt x="6502414" y="5384788"/>
                  <a:pt x="6421825" y="5465377"/>
                  <a:pt x="6322414" y="5465377"/>
                </a:cubicBezTo>
                <a:cubicBezTo>
                  <a:pt x="6235430" y="5465377"/>
                  <a:pt x="6162855" y="5403676"/>
                  <a:pt x="6146071" y="5321653"/>
                </a:cubicBezTo>
                <a:lnTo>
                  <a:pt x="6143463" y="5295783"/>
                </a:lnTo>
                <a:lnTo>
                  <a:pt x="6143463" y="6254957"/>
                </a:lnTo>
                <a:cubicBezTo>
                  <a:pt x="6143463" y="6354907"/>
                  <a:pt x="6062438" y="6435932"/>
                  <a:pt x="5962488" y="6435932"/>
                </a:cubicBezTo>
                <a:cubicBezTo>
                  <a:pt x="5887526" y="6435932"/>
                  <a:pt x="5823208" y="6390355"/>
                  <a:pt x="5795735" y="6325401"/>
                </a:cubicBezTo>
                <a:lnTo>
                  <a:pt x="5795551" y="6324808"/>
                </a:lnTo>
                <a:lnTo>
                  <a:pt x="5795456" y="6324667"/>
                </a:lnTo>
                <a:cubicBezTo>
                  <a:pt x="5786348" y="6303133"/>
                  <a:pt x="5781311" y="6279456"/>
                  <a:pt x="5781311" y="6254603"/>
                </a:cubicBezTo>
                <a:lnTo>
                  <a:pt x="5781311" y="6006221"/>
                </a:lnTo>
                <a:lnTo>
                  <a:pt x="5781513" y="6004217"/>
                </a:lnTo>
                <a:lnTo>
                  <a:pt x="5781513" y="5761749"/>
                </a:lnTo>
                <a:lnTo>
                  <a:pt x="5780208" y="5761749"/>
                </a:lnTo>
                <a:lnTo>
                  <a:pt x="5780208" y="5773159"/>
                </a:lnTo>
                <a:cubicBezTo>
                  <a:pt x="5780208" y="5872570"/>
                  <a:pt x="5699619" y="5953159"/>
                  <a:pt x="5600208" y="5953159"/>
                </a:cubicBezTo>
                <a:cubicBezTo>
                  <a:pt x="5500797" y="5953159"/>
                  <a:pt x="5420208" y="5872570"/>
                  <a:pt x="5420208" y="5773159"/>
                </a:cubicBezTo>
                <a:lnTo>
                  <a:pt x="5420208" y="5761749"/>
                </a:lnTo>
                <a:lnTo>
                  <a:pt x="5419105" y="5761749"/>
                </a:lnTo>
                <a:lnTo>
                  <a:pt x="5419105" y="6780924"/>
                </a:lnTo>
                <a:lnTo>
                  <a:pt x="5229225" y="6780924"/>
                </a:lnTo>
                <a:lnTo>
                  <a:pt x="5059105" y="6780924"/>
                </a:lnTo>
                <a:lnTo>
                  <a:pt x="5009857" y="6780924"/>
                </a:lnTo>
                <a:lnTo>
                  <a:pt x="4857750" y="6780924"/>
                </a:lnTo>
                <a:lnTo>
                  <a:pt x="4746147" y="6780924"/>
                </a:lnTo>
                <a:lnTo>
                  <a:pt x="4712147" y="6730496"/>
                </a:lnTo>
                <a:cubicBezTo>
                  <a:pt x="4703039" y="6708961"/>
                  <a:pt x="4698002" y="6685284"/>
                  <a:pt x="4698002" y="6660431"/>
                </a:cubicBezTo>
                <a:lnTo>
                  <a:pt x="4698002" y="5925639"/>
                </a:lnTo>
                <a:lnTo>
                  <a:pt x="4686136" y="5928313"/>
                </a:lnTo>
                <a:lnTo>
                  <a:pt x="4686136" y="6026357"/>
                </a:lnTo>
                <a:cubicBezTo>
                  <a:pt x="4686136" y="6126307"/>
                  <a:pt x="4605111" y="6207332"/>
                  <a:pt x="4505161" y="6207332"/>
                </a:cubicBezTo>
                <a:cubicBezTo>
                  <a:pt x="4405211" y="6207332"/>
                  <a:pt x="4324186" y="6126307"/>
                  <a:pt x="4324186" y="6026357"/>
                </a:cubicBezTo>
                <a:lnTo>
                  <a:pt x="4324186" y="6003902"/>
                </a:lnTo>
                <a:lnTo>
                  <a:pt x="4308074" y="6005915"/>
                </a:lnTo>
                <a:lnTo>
                  <a:pt x="4308074" y="6780924"/>
                </a:lnTo>
                <a:lnTo>
                  <a:pt x="3948076" y="6780924"/>
                </a:lnTo>
                <a:lnTo>
                  <a:pt x="3948076" y="6542799"/>
                </a:lnTo>
                <a:lnTo>
                  <a:pt x="3944666" y="6542799"/>
                </a:lnTo>
                <a:lnTo>
                  <a:pt x="3944666" y="6555998"/>
                </a:lnTo>
                <a:cubicBezTo>
                  <a:pt x="3944666" y="6655409"/>
                  <a:pt x="3864076" y="6735998"/>
                  <a:pt x="3764666" y="6735998"/>
                </a:cubicBezTo>
                <a:cubicBezTo>
                  <a:pt x="3665254" y="6735998"/>
                  <a:pt x="3584666" y="6655409"/>
                  <a:pt x="3584666" y="6555998"/>
                </a:cubicBezTo>
                <a:lnTo>
                  <a:pt x="3584666" y="6542799"/>
                </a:lnTo>
                <a:lnTo>
                  <a:pt x="3581256" y="6542799"/>
                </a:lnTo>
                <a:lnTo>
                  <a:pt x="3581256" y="6779446"/>
                </a:lnTo>
                <a:lnTo>
                  <a:pt x="3581107" y="6780924"/>
                </a:lnTo>
                <a:lnTo>
                  <a:pt x="3221405" y="6780924"/>
                </a:lnTo>
                <a:lnTo>
                  <a:pt x="3221256" y="6779446"/>
                </a:lnTo>
                <a:lnTo>
                  <a:pt x="3221256" y="6753018"/>
                </a:lnTo>
                <a:lnTo>
                  <a:pt x="3217846" y="6753706"/>
                </a:lnTo>
                <a:lnTo>
                  <a:pt x="3217846" y="6780924"/>
                </a:lnTo>
                <a:lnTo>
                  <a:pt x="2857846" y="6780924"/>
                </a:lnTo>
                <a:lnTo>
                  <a:pt x="2857846" y="6753312"/>
                </a:lnTo>
                <a:lnTo>
                  <a:pt x="2854436" y="6754001"/>
                </a:lnTo>
                <a:lnTo>
                  <a:pt x="2854436" y="6780924"/>
                </a:lnTo>
                <a:lnTo>
                  <a:pt x="2494436" y="6780924"/>
                </a:lnTo>
                <a:lnTo>
                  <a:pt x="2494436" y="6130942"/>
                </a:lnTo>
                <a:lnTo>
                  <a:pt x="2490066" y="6130059"/>
                </a:lnTo>
                <a:lnTo>
                  <a:pt x="2487368" y="6156817"/>
                </a:lnTo>
                <a:cubicBezTo>
                  <a:pt x="2470584" y="6238839"/>
                  <a:pt x="2398012" y="6300541"/>
                  <a:pt x="2311026" y="6300541"/>
                </a:cubicBezTo>
                <a:cubicBezTo>
                  <a:pt x="2224043" y="6300541"/>
                  <a:pt x="2151468" y="6238839"/>
                  <a:pt x="2134684" y="6156817"/>
                </a:cubicBezTo>
                <a:lnTo>
                  <a:pt x="2131742" y="6127628"/>
                </a:lnTo>
                <a:lnTo>
                  <a:pt x="2127618" y="6128461"/>
                </a:lnTo>
                <a:lnTo>
                  <a:pt x="2127618" y="6467924"/>
                </a:lnTo>
                <a:cubicBezTo>
                  <a:pt x="2127618" y="6567334"/>
                  <a:pt x="2047028" y="6647924"/>
                  <a:pt x="1947618" y="6647924"/>
                </a:cubicBezTo>
                <a:cubicBezTo>
                  <a:pt x="1848206" y="6647924"/>
                  <a:pt x="1767618" y="6567334"/>
                  <a:pt x="1767618" y="6467924"/>
                </a:cubicBezTo>
                <a:lnTo>
                  <a:pt x="1767618" y="5796012"/>
                </a:lnTo>
                <a:lnTo>
                  <a:pt x="1761784" y="5797189"/>
                </a:lnTo>
                <a:lnTo>
                  <a:pt x="1760550" y="5809435"/>
                </a:lnTo>
                <a:cubicBezTo>
                  <a:pt x="1743766" y="5891458"/>
                  <a:pt x="1671192" y="5953159"/>
                  <a:pt x="1584208" y="5953159"/>
                </a:cubicBezTo>
                <a:cubicBezTo>
                  <a:pt x="1509649" y="5953159"/>
                  <a:pt x="1445678" y="5907827"/>
                  <a:pt x="1418352" y="5843223"/>
                </a:cubicBezTo>
                <a:lnTo>
                  <a:pt x="1409520" y="5814770"/>
                </a:lnTo>
                <a:lnTo>
                  <a:pt x="1409520" y="6254958"/>
                </a:lnTo>
                <a:cubicBezTo>
                  <a:pt x="1409520" y="6354908"/>
                  <a:pt x="1328496" y="6435933"/>
                  <a:pt x="1228546" y="6435933"/>
                </a:cubicBezTo>
                <a:cubicBezTo>
                  <a:pt x="1141090" y="6435933"/>
                  <a:pt x="1068122" y="6373898"/>
                  <a:pt x="1051248" y="6291431"/>
                </a:cubicBezTo>
                <a:lnTo>
                  <a:pt x="1047574" y="6254997"/>
                </a:lnTo>
                <a:lnTo>
                  <a:pt x="1047574" y="6580136"/>
                </a:lnTo>
                <a:cubicBezTo>
                  <a:pt x="1047574" y="6680086"/>
                  <a:pt x="966550" y="6761111"/>
                  <a:pt x="866600" y="6761111"/>
                </a:cubicBezTo>
                <a:cubicBezTo>
                  <a:pt x="766650" y="6761111"/>
                  <a:pt x="685625" y="6680086"/>
                  <a:pt x="685625" y="6580136"/>
                </a:cubicBezTo>
                <a:lnTo>
                  <a:pt x="685625" y="6076064"/>
                </a:lnTo>
                <a:lnTo>
                  <a:pt x="683480" y="6097332"/>
                </a:lnTo>
                <a:cubicBezTo>
                  <a:pt x="666696" y="6179355"/>
                  <a:pt x="594123" y="6241056"/>
                  <a:pt x="507138" y="6241056"/>
                </a:cubicBezTo>
                <a:cubicBezTo>
                  <a:pt x="457434" y="6241056"/>
                  <a:pt x="412434" y="6220908"/>
                  <a:pt x="379860" y="6188335"/>
                </a:cubicBezTo>
                <a:lnTo>
                  <a:pt x="352266" y="6147408"/>
                </a:lnTo>
                <a:lnTo>
                  <a:pt x="352266" y="6050281"/>
                </a:lnTo>
                <a:lnTo>
                  <a:pt x="352264" y="6050271"/>
                </a:lnTo>
                <a:lnTo>
                  <a:pt x="352264" y="5788251"/>
                </a:lnTo>
                <a:lnTo>
                  <a:pt x="344945" y="5824500"/>
                </a:lnTo>
                <a:cubicBezTo>
                  <a:pt x="317620" y="5889105"/>
                  <a:pt x="253649" y="5934436"/>
                  <a:pt x="179091" y="5934436"/>
                </a:cubicBezTo>
                <a:cubicBezTo>
                  <a:pt x="92106" y="5934436"/>
                  <a:pt x="19532" y="5872735"/>
                  <a:pt x="2748" y="5790712"/>
                </a:cubicBezTo>
                <a:lnTo>
                  <a:pt x="0" y="5763453"/>
                </a:lnTo>
                <a:lnTo>
                  <a:pt x="0" y="3970142"/>
                </a:lnTo>
                <a:lnTo>
                  <a:pt x="2748" y="3942883"/>
                </a:lnTo>
                <a:cubicBezTo>
                  <a:pt x="19532" y="3860860"/>
                  <a:pt x="92106" y="3799159"/>
                  <a:pt x="179091" y="3799159"/>
                </a:cubicBezTo>
                <a:cubicBezTo>
                  <a:pt x="253649" y="3799159"/>
                  <a:pt x="317620" y="3844491"/>
                  <a:pt x="344945" y="3909095"/>
                </a:cubicBezTo>
                <a:lnTo>
                  <a:pt x="352264" y="3945346"/>
                </a:lnTo>
                <a:lnTo>
                  <a:pt x="352264" y="2869739"/>
                </a:lnTo>
                <a:cubicBezTo>
                  <a:pt x="352264" y="2770328"/>
                  <a:pt x="432853" y="2689739"/>
                  <a:pt x="532264" y="2689739"/>
                </a:cubicBezTo>
                <a:cubicBezTo>
                  <a:pt x="606822" y="2689739"/>
                  <a:pt x="670793" y="2735072"/>
                  <a:pt x="698119" y="2799676"/>
                </a:cubicBezTo>
                <a:lnTo>
                  <a:pt x="707850" y="2847874"/>
                </a:lnTo>
                <a:lnTo>
                  <a:pt x="707850" y="2426905"/>
                </a:lnTo>
                <a:cubicBezTo>
                  <a:pt x="707850" y="2327493"/>
                  <a:pt x="788439" y="2246904"/>
                  <a:pt x="887850" y="2246904"/>
                </a:cubicBezTo>
                <a:cubicBezTo>
                  <a:pt x="974834" y="2246904"/>
                  <a:pt x="1047409" y="2308606"/>
                  <a:pt x="1064193" y="2390628"/>
                </a:cubicBezTo>
                <a:lnTo>
                  <a:pt x="1066801" y="2416498"/>
                </a:lnTo>
                <a:lnTo>
                  <a:pt x="1066801" y="1457325"/>
                </a:lnTo>
                <a:cubicBezTo>
                  <a:pt x="1066801" y="1357374"/>
                  <a:pt x="1147826" y="1276350"/>
                  <a:pt x="1247776" y="1276350"/>
                </a:cubicBezTo>
                <a:cubicBezTo>
                  <a:pt x="1322738" y="1276350"/>
                  <a:pt x="1387056" y="1321927"/>
                  <a:pt x="1414529" y="1386880"/>
                </a:cubicBezTo>
                <a:lnTo>
                  <a:pt x="1414713" y="1387474"/>
                </a:lnTo>
                <a:lnTo>
                  <a:pt x="1414808" y="1387615"/>
                </a:lnTo>
                <a:cubicBezTo>
                  <a:pt x="1423916" y="1409148"/>
                  <a:pt x="1428953" y="1432825"/>
                  <a:pt x="1428953" y="1457678"/>
                </a:cubicBezTo>
                <a:lnTo>
                  <a:pt x="1428953" y="1706061"/>
                </a:lnTo>
                <a:lnTo>
                  <a:pt x="1428751" y="1708065"/>
                </a:lnTo>
                <a:lnTo>
                  <a:pt x="1428751" y="2186419"/>
                </a:lnTo>
                <a:lnTo>
                  <a:pt x="1428953" y="2188423"/>
                </a:lnTo>
                <a:lnTo>
                  <a:pt x="1428953" y="2344473"/>
                </a:lnTo>
                <a:lnTo>
                  <a:pt x="1430056" y="2343631"/>
                </a:lnTo>
                <a:lnTo>
                  <a:pt x="1430056" y="1939123"/>
                </a:lnTo>
                <a:cubicBezTo>
                  <a:pt x="1430056" y="1839712"/>
                  <a:pt x="1510645" y="1759123"/>
                  <a:pt x="1610056" y="1759123"/>
                </a:cubicBezTo>
                <a:cubicBezTo>
                  <a:pt x="1709467" y="1759123"/>
                  <a:pt x="1790056" y="1839712"/>
                  <a:pt x="1790056" y="1939123"/>
                </a:cubicBezTo>
                <a:lnTo>
                  <a:pt x="1790056" y="2094491"/>
                </a:lnTo>
                <a:lnTo>
                  <a:pt x="1791159" y="2093833"/>
                </a:lnTo>
                <a:lnTo>
                  <a:pt x="1791159" y="452552"/>
                </a:lnTo>
                <a:cubicBezTo>
                  <a:pt x="1791159" y="353142"/>
                  <a:pt x="1871748" y="272552"/>
                  <a:pt x="1971159" y="272552"/>
                </a:cubicBezTo>
                <a:cubicBezTo>
                  <a:pt x="2070570" y="272552"/>
                  <a:pt x="2151159" y="353142"/>
                  <a:pt x="2151159" y="452552"/>
                </a:cubicBezTo>
                <a:lnTo>
                  <a:pt x="2151159" y="1123074"/>
                </a:lnTo>
                <a:lnTo>
                  <a:pt x="2152262" y="1123074"/>
                </a:lnTo>
                <a:lnTo>
                  <a:pt x="2152262" y="1051851"/>
                </a:lnTo>
                <a:cubicBezTo>
                  <a:pt x="2152262" y="952438"/>
                  <a:pt x="2232851" y="871849"/>
                  <a:pt x="2332262" y="871849"/>
                </a:cubicBezTo>
                <a:cubicBezTo>
                  <a:pt x="2431673" y="871849"/>
                  <a:pt x="2512262" y="952438"/>
                  <a:pt x="2512262" y="1051851"/>
                </a:cubicBezTo>
                <a:lnTo>
                  <a:pt x="2512262" y="1786643"/>
                </a:lnTo>
                <a:lnTo>
                  <a:pt x="2524128" y="1783969"/>
                </a:lnTo>
                <a:lnTo>
                  <a:pt x="2524128" y="1685924"/>
                </a:lnTo>
                <a:cubicBezTo>
                  <a:pt x="2524128" y="1585975"/>
                  <a:pt x="2605153" y="1504950"/>
                  <a:pt x="2705103" y="1504950"/>
                </a:cubicBezTo>
                <a:cubicBezTo>
                  <a:pt x="2805053" y="1504950"/>
                  <a:pt x="2886078" y="1585975"/>
                  <a:pt x="2886078" y="1685924"/>
                </a:cubicBezTo>
                <a:lnTo>
                  <a:pt x="2886078" y="1708380"/>
                </a:lnTo>
                <a:lnTo>
                  <a:pt x="2902190" y="1706366"/>
                </a:lnTo>
                <a:lnTo>
                  <a:pt x="2902190" y="788060"/>
                </a:lnTo>
                <a:cubicBezTo>
                  <a:pt x="2902190" y="688649"/>
                  <a:pt x="2982779" y="608060"/>
                  <a:pt x="3082188" y="608060"/>
                </a:cubicBezTo>
                <a:cubicBezTo>
                  <a:pt x="3181600" y="608060"/>
                  <a:pt x="3262188" y="688649"/>
                  <a:pt x="3262188" y="788060"/>
                </a:cubicBezTo>
                <a:lnTo>
                  <a:pt x="3262188" y="1123074"/>
                </a:lnTo>
                <a:lnTo>
                  <a:pt x="3272303" y="1123074"/>
                </a:lnTo>
                <a:lnTo>
                  <a:pt x="3279744" y="1086219"/>
                </a:lnTo>
                <a:cubicBezTo>
                  <a:pt x="3307069" y="1021615"/>
                  <a:pt x="3371041" y="976284"/>
                  <a:pt x="3445598" y="976284"/>
                </a:cubicBezTo>
                <a:cubicBezTo>
                  <a:pt x="3520157" y="976284"/>
                  <a:pt x="3584127" y="1021615"/>
                  <a:pt x="3611453" y="1086219"/>
                </a:cubicBezTo>
                <a:lnTo>
                  <a:pt x="3618893" y="1123074"/>
                </a:lnTo>
                <a:lnTo>
                  <a:pt x="3629008" y="1123074"/>
                </a:lnTo>
                <a:lnTo>
                  <a:pt x="3629008" y="932835"/>
                </a:lnTo>
                <a:cubicBezTo>
                  <a:pt x="3629008" y="833424"/>
                  <a:pt x="3709596" y="752835"/>
                  <a:pt x="3809008" y="752835"/>
                </a:cubicBezTo>
                <a:cubicBezTo>
                  <a:pt x="3908418" y="752835"/>
                  <a:pt x="3989008" y="833424"/>
                  <a:pt x="3989008" y="932835"/>
                </a:cubicBezTo>
                <a:lnTo>
                  <a:pt x="3989008" y="959263"/>
                </a:lnTo>
                <a:lnTo>
                  <a:pt x="3992418" y="958575"/>
                </a:lnTo>
                <a:lnTo>
                  <a:pt x="3992418" y="229104"/>
                </a:lnTo>
                <a:cubicBezTo>
                  <a:pt x="3992418" y="129694"/>
                  <a:pt x="4073006" y="49104"/>
                  <a:pt x="4172418" y="49104"/>
                </a:cubicBezTo>
                <a:close/>
                <a:moveTo>
                  <a:pt x="3082188" y="0"/>
                </a:moveTo>
                <a:cubicBezTo>
                  <a:pt x="3181600" y="0"/>
                  <a:pt x="3262188" y="80590"/>
                  <a:pt x="3262188" y="180000"/>
                </a:cubicBezTo>
                <a:lnTo>
                  <a:pt x="3262188" y="332390"/>
                </a:lnTo>
                <a:cubicBezTo>
                  <a:pt x="3262188" y="431802"/>
                  <a:pt x="3181600" y="512390"/>
                  <a:pt x="3082188" y="512390"/>
                </a:cubicBezTo>
                <a:cubicBezTo>
                  <a:pt x="2982779" y="512390"/>
                  <a:pt x="2902190" y="431802"/>
                  <a:pt x="2902190" y="332390"/>
                </a:cubicBezTo>
                <a:lnTo>
                  <a:pt x="2902190" y="180000"/>
                </a:lnTo>
                <a:cubicBezTo>
                  <a:pt x="2902190" y="80590"/>
                  <a:pt x="2982779" y="0"/>
                  <a:pt x="308218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lIns="91436" tIns="45718" rIns="91436" bIns="45718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182" indent="0">
              <a:buNone/>
              <a:defRPr sz="2800"/>
            </a:lvl2pPr>
            <a:lvl3pPr marL="914363" indent="0">
              <a:buNone/>
              <a:defRPr sz="2400"/>
            </a:lvl3pPr>
            <a:lvl4pPr marL="1371545" indent="0">
              <a:buNone/>
              <a:defRPr sz="2000"/>
            </a:lvl4pPr>
            <a:lvl5pPr marL="1828727" indent="0">
              <a:buNone/>
              <a:defRPr sz="2000"/>
            </a:lvl5pPr>
            <a:lvl6pPr marL="2285909" indent="0">
              <a:buNone/>
              <a:defRPr sz="2000"/>
            </a:lvl6pPr>
            <a:lvl7pPr marL="2743090" indent="0">
              <a:buNone/>
              <a:defRPr sz="2000"/>
            </a:lvl7pPr>
            <a:lvl8pPr marL="3200272" indent="0">
              <a:buNone/>
              <a:defRPr sz="2000"/>
            </a:lvl8pPr>
            <a:lvl9pPr marL="3657454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329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45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2903EF8-FFAC-4452-880A-33A5C960BE53}"/>
              </a:ext>
            </a:extLst>
          </p:cNvPr>
          <p:cNvSpPr/>
          <p:nvPr userDrawn="1"/>
        </p:nvSpPr>
        <p:spPr>
          <a:xfrm>
            <a:off x="0" y="5216179"/>
            <a:ext cx="12192000" cy="138117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alpha val="99000"/>
                  <a:lumMod val="0"/>
                  <a:lumOff val="10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ko-KR" altLang="en-US" sz="2700"/>
          </a:p>
        </p:txBody>
      </p:sp>
      <p:sp>
        <p:nvSpPr>
          <p:cNvPr id="14" name="Oval 6">
            <a:extLst>
              <a:ext uri="{FF2B5EF4-FFF2-40B4-BE49-F238E27FC236}">
                <a16:creationId xmlns:a16="http://schemas.microsoft.com/office/drawing/2014/main" id="{1E4BBDF1-DC2D-40A0-942A-9D6BE72937C0}"/>
              </a:ext>
            </a:extLst>
          </p:cNvPr>
          <p:cNvSpPr/>
          <p:nvPr userDrawn="1"/>
        </p:nvSpPr>
        <p:spPr>
          <a:xfrm>
            <a:off x="-312273" y="5323247"/>
            <a:ext cx="6041672" cy="43844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ko-KR" altLang="en-US" sz="1800" dirty="0"/>
          </a:p>
        </p:txBody>
      </p:sp>
      <p:grpSp>
        <p:nvGrpSpPr>
          <p:cNvPr id="2" name="Graphic 14">
            <a:extLst>
              <a:ext uri="{FF2B5EF4-FFF2-40B4-BE49-F238E27FC236}">
                <a16:creationId xmlns:a16="http://schemas.microsoft.com/office/drawing/2014/main" id="{D415E8FA-4ED4-4A7D-97E2-1AA30EC0B09E}"/>
              </a:ext>
            </a:extLst>
          </p:cNvPr>
          <p:cNvGrpSpPr/>
          <p:nvPr userDrawn="1"/>
        </p:nvGrpSpPr>
        <p:grpSpPr>
          <a:xfrm>
            <a:off x="694197" y="2381566"/>
            <a:ext cx="4033264" cy="3172231"/>
            <a:chOff x="2444748" y="555045"/>
            <a:chExt cx="7282048" cy="572745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CBAF6249-ED1C-4850-9EC9-330D7107E2B2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BBB50BF3-0A55-469D-B4BB-28406DBC3D09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135B139D-EEC9-42FB-A733-171D28081AA8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F92D2C1-5C4D-4596-BFA4-14CA8F4F6918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CBF290A-6C5F-4F0A-ACFF-5A7CE9F1AE03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1095DE6-6CBA-4254-B8C0-DE3BD2D4E2AF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8EA34A61-78CB-4F53-A703-2CC9EACB77EC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3D37B06-82B6-458F-B9EA-BD3DB50E985B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1" name="그림 개체 틀 2">
            <a:extLst>
              <a:ext uri="{FF2B5EF4-FFF2-40B4-BE49-F238E27FC236}">
                <a16:creationId xmlns:a16="http://schemas.microsoft.com/office/drawing/2014/main" id="{C95215D0-A965-4755-AD82-9B3A6DE3F2C9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790999" y="2536582"/>
            <a:ext cx="3806882" cy="21557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36" tIns="539978" rIns="91436" bIns="45718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4053180D-EEE9-4625-ACDE-58662DA867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339510"/>
            <a:ext cx="11573197" cy="724247"/>
          </a:xfrm>
          <a:prstGeom prst="rect">
            <a:avLst/>
          </a:prstGeom>
        </p:spPr>
        <p:txBody>
          <a:bodyPr lIns="91436" tIns="45718" rIns="91436" bIns="45718"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199585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6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8AFA7C5A-EA42-45C9-84D0-13F38356ACD0}"/>
              </a:ext>
            </a:extLst>
          </p:cNvPr>
          <p:cNvSpPr/>
          <p:nvPr userDrawn="1"/>
        </p:nvSpPr>
        <p:spPr>
          <a:xfrm flipH="1" flipV="1">
            <a:off x="5119026" y="0"/>
            <a:ext cx="7072972" cy="6858000"/>
          </a:xfrm>
          <a:custGeom>
            <a:avLst/>
            <a:gdLst>
              <a:gd name="connsiteX0" fmla="*/ 0 w 7072972"/>
              <a:gd name="connsiteY0" fmla="*/ 0 h 6858000"/>
              <a:gd name="connsiteX1" fmla="*/ 7072972 w 7072972"/>
              <a:gd name="connsiteY1" fmla="*/ 1890052 h 6858000"/>
              <a:gd name="connsiteX2" fmla="*/ 3307176 w 7072972"/>
              <a:gd name="connsiteY2" fmla="*/ 6858000 h 6858000"/>
              <a:gd name="connsiteX3" fmla="*/ 0 w 707297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72972" h="6858000">
                <a:moveTo>
                  <a:pt x="0" y="0"/>
                </a:moveTo>
                <a:lnTo>
                  <a:pt x="7072972" y="1890052"/>
                </a:lnTo>
                <a:lnTo>
                  <a:pt x="33071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US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1BAAB21A-0467-405B-9907-6DC49FF5660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" y="0"/>
            <a:ext cx="7072972" cy="6858000"/>
          </a:xfrm>
          <a:custGeom>
            <a:avLst/>
            <a:gdLst>
              <a:gd name="connsiteX0" fmla="*/ 0 w 6200775"/>
              <a:gd name="connsiteY0" fmla="*/ 0 h 6858000"/>
              <a:gd name="connsiteX1" fmla="*/ 2158503 w 6200775"/>
              <a:gd name="connsiteY1" fmla="*/ 0 h 6858000"/>
              <a:gd name="connsiteX2" fmla="*/ 6200775 w 6200775"/>
              <a:gd name="connsiteY2" fmla="*/ 3676650 h 6858000"/>
              <a:gd name="connsiteX3" fmla="*/ 3307176 w 6200775"/>
              <a:gd name="connsiteY3" fmla="*/ 6858000 h 6858000"/>
              <a:gd name="connsiteX4" fmla="*/ 0 w 6200775"/>
              <a:gd name="connsiteY4" fmla="*/ 6858000 h 6858000"/>
              <a:gd name="connsiteX0" fmla="*/ 0 w 7424664"/>
              <a:gd name="connsiteY0" fmla="*/ 0 h 6858000"/>
              <a:gd name="connsiteX1" fmla="*/ 2158503 w 7424664"/>
              <a:gd name="connsiteY1" fmla="*/ 0 h 6858000"/>
              <a:gd name="connsiteX2" fmla="*/ 7424664 w 7424664"/>
              <a:gd name="connsiteY2" fmla="*/ 2326151 h 6858000"/>
              <a:gd name="connsiteX3" fmla="*/ 3307176 w 7424664"/>
              <a:gd name="connsiteY3" fmla="*/ 6858000 h 6858000"/>
              <a:gd name="connsiteX4" fmla="*/ 0 w 7424664"/>
              <a:gd name="connsiteY4" fmla="*/ 6858000 h 6858000"/>
              <a:gd name="connsiteX5" fmla="*/ 0 w 7424664"/>
              <a:gd name="connsiteY5" fmla="*/ 0 h 6858000"/>
              <a:gd name="connsiteX0" fmla="*/ 0 w 7424664"/>
              <a:gd name="connsiteY0" fmla="*/ 0 h 6858000"/>
              <a:gd name="connsiteX1" fmla="*/ 7424664 w 7424664"/>
              <a:gd name="connsiteY1" fmla="*/ 2326151 h 6858000"/>
              <a:gd name="connsiteX2" fmla="*/ 3307176 w 7424664"/>
              <a:gd name="connsiteY2" fmla="*/ 6858000 h 6858000"/>
              <a:gd name="connsiteX3" fmla="*/ 0 w 7424664"/>
              <a:gd name="connsiteY3" fmla="*/ 6858000 h 6858000"/>
              <a:gd name="connsiteX4" fmla="*/ 0 w 7424664"/>
              <a:gd name="connsiteY4" fmla="*/ 0 h 6858000"/>
              <a:gd name="connsiteX0" fmla="*/ 0 w 6904159"/>
              <a:gd name="connsiteY0" fmla="*/ 0 h 6858000"/>
              <a:gd name="connsiteX1" fmla="*/ 6904159 w 6904159"/>
              <a:gd name="connsiteY1" fmla="*/ 1805646 h 6858000"/>
              <a:gd name="connsiteX2" fmla="*/ 3307176 w 6904159"/>
              <a:gd name="connsiteY2" fmla="*/ 6858000 h 6858000"/>
              <a:gd name="connsiteX3" fmla="*/ 0 w 6904159"/>
              <a:gd name="connsiteY3" fmla="*/ 6858000 h 6858000"/>
              <a:gd name="connsiteX4" fmla="*/ 0 w 6904159"/>
              <a:gd name="connsiteY4" fmla="*/ 0 h 6858000"/>
              <a:gd name="connsiteX0" fmla="*/ 0 w 7072972"/>
              <a:gd name="connsiteY0" fmla="*/ 0 h 6858000"/>
              <a:gd name="connsiteX1" fmla="*/ 7072972 w 7072972"/>
              <a:gd name="connsiteY1" fmla="*/ 1890052 h 6858000"/>
              <a:gd name="connsiteX2" fmla="*/ 3307176 w 7072972"/>
              <a:gd name="connsiteY2" fmla="*/ 6858000 h 6858000"/>
              <a:gd name="connsiteX3" fmla="*/ 0 w 7072972"/>
              <a:gd name="connsiteY3" fmla="*/ 6858000 h 6858000"/>
              <a:gd name="connsiteX4" fmla="*/ 0 w 707297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2972" h="6858000">
                <a:moveTo>
                  <a:pt x="0" y="0"/>
                </a:moveTo>
                <a:lnTo>
                  <a:pt x="7072972" y="1890052"/>
                </a:lnTo>
                <a:lnTo>
                  <a:pt x="3307176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36" tIns="45718" rIns="91436" bIns="45718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528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99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4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8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9" r:id="rId14"/>
    <p:sldLayoutId id="2147483688" r:id="rId15"/>
    <p:sldLayoutId id="2147483687" r:id="rId16"/>
    <p:sldLayoutId id="2147483671" r:id="rId17"/>
    <p:sldLayoutId id="2147483672" r:id="rId18"/>
  </p:sldLayoutIdLst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4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8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4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8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roup 125">
            <a:extLst>
              <a:ext uri="{FF2B5EF4-FFF2-40B4-BE49-F238E27FC236}">
                <a16:creationId xmlns:a16="http://schemas.microsoft.com/office/drawing/2014/main" id="{FB43F4B3-C6F0-4CE2-B1AC-5D24AD8A1F89}"/>
              </a:ext>
            </a:extLst>
          </p:cNvPr>
          <p:cNvGrpSpPr/>
          <p:nvPr/>
        </p:nvGrpSpPr>
        <p:grpSpPr>
          <a:xfrm>
            <a:off x="8874294" y="1816877"/>
            <a:ext cx="1961131" cy="2156654"/>
            <a:chOff x="8948132" y="2385429"/>
            <a:chExt cx="1961131" cy="2156654"/>
          </a:xfrm>
        </p:grpSpPr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BD96402A-E628-4994-88F0-49371666F529}"/>
                </a:ext>
              </a:extLst>
            </p:cNvPr>
            <p:cNvSpPr/>
            <p:nvPr/>
          </p:nvSpPr>
          <p:spPr>
            <a:xfrm>
              <a:off x="9564405" y="2385429"/>
              <a:ext cx="884669" cy="719612"/>
            </a:xfrm>
            <a:custGeom>
              <a:avLst/>
              <a:gdLst>
                <a:gd name="connsiteX0" fmla="*/ 164483 w 717330"/>
                <a:gd name="connsiteY0" fmla="*/ 582636 h 583494"/>
                <a:gd name="connsiteX1" fmla="*/ 180375 w 717330"/>
                <a:gd name="connsiteY1" fmla="*/ 549198 h 583494"/>
                <a:gd name="connsiteX2" fmla="*/ 222395 w 717330"/>
                <a:gd name="connsiteY2" fmla="*/ 522690 h 583494"/>
                <a:gd name="connsiteX3" fmla="*/ 250869 w 717330"/>
                <a:gd name="connsiteY3" fmla="*/ 488942 h 583494"/>
                <a:gd name="connsiteX4" fmla="*/ 259797 w 717330"/>
                <a:gd name="connsiteY4" fmla="*/ 436959 h 583494"/>
                <a:gd name="connsiteX5" fmla="*/ 257522 w 717330"/>
                <a:gd name="connsiteY5" fmla="*/ 367016 h 583494"/>
                <a:gd name="connsiteX6" fmla="*/ 172860 w 717330"/>
                <a:gd name="connsiteY6" fmla="*/ 287249 h 583494"/>
                <a:gd name="connsiteX7" fmla="*/ 22461 w 717330"/>
                <a:gd name="connsiteY7" fmla="*/ 383184 h 583494"/>
                <a:gd name="connsiteX8" fmla="*/ 56656 w 717330"/>
                <a:gd name="connsiteY8" fmla="*/ 470017 h 583494"/>
                <a:gd name="connsiteX9" fmla="*/ 172929 w 717330"/>
                <a:gd name="connsiteY9" fmla="*/ 450300 h 583494"/>
                <a:gd name="connsiteX10" fmla="*/ 161346 w 717330"/>
                <a:gd name="connsiteY10" fmla="*/ 379564 h 583494"/>
                <a:gd name="connsiteX11" fmla="*/ 101952 w 717330"/>
                <a:gd name="connsiteY11" fmla="*/ 377634 h 583494"/>
                <a:gd name="connsiteX12" fmla="*/ 105261 w 717330"/>
                <a:gd name="connsiteY12" fmla="*/ 431202 h 583494"/>
                <a:gd name="connsiteX13" fmla="*/ 117223 w 717330"/>
                <a:gd name="connsiteY13" fmla="*/ 451851 h 583494"/>
                <a:gd name="connsiteX14" fmla="*/ 101986 w 717330"/>
                <a:gd name="connsiteY14" fmla="*/ 455091 h 583494"/>
                <a:gd name="connsiteX15" fmla="*/ 63757 w 717330"/>
                <a:gd name="connsiteY15" fmla="*/ 398903 h 583494"/>
                <a:gd name="connsiteX16" fmla="*/ 117395 w 717330"/>
                <a:gd name="connsiteY16" fmla="*/ 344300 h 583494"/>
                <a:gd name="connsiteX17" fmla="*/ 198851 w 717330"/>
                <a:gd name="connsiteY17" fmla="*/ 440613 h 583494"/>
                <a:gd name="connsiteX18" fmla="*/ 39214 w 717330"/>
                <a:gd name="connsiteY18" fmla="*/ 481703 h 583494"/>
                <a:gd name="connsiteX19" fmla="*/ 847 w 717330"/>
                <a:gd name="connsiteY19" fmla="*/ 384700 h 583494"/>
                <a:gd name="connsiteX20" fmla="*/ 51417 w 717330"/>
                <a:gd name="connsiteY20" fmla="*/ 292213 h 583494"/>
                <a:gd name="connsiteX21" fmla="*/ 212571 w 717330"/>
                <a:gd name="connsiteY21" fmla="*/ 281320 h 583494"/>
                <a:gd name="connsiteX22" fmla="*/ 232392 w 717330"/>
                <a:gd name="connsiteY22" fmla="*/ 277666 h 583494"/>
                <a:gd name="connsiteX23" fmla="*/ 247077 w 717330"/>
                <a:gd name="connsiteY23" fmla="*/ 253433 h 583494"/>
                <a:gd name="connsiteX24" fmla="*/ 286030 w 717330"/>
                <a:gd name="connsiteY24" fmla="*/ 252330 h 583494"/>
                <a:gd name="connsiteX25" fmla="*/ 316640 w 717330"/>
                <a:gd name="connsiteY25" fmla="*/ 296936 h 583494"/>
                <a:gd name="connsiteX26" fmla="*/ 316744 w 717330"/>
                <a:gd name="connsiteY26" fmla="*/ 405728 h 583494"/>
                <a:gd name="connsiteX27" fmla="*/ 355042 w 717330"/>
                <a:gd name="connsiteY27" fmla="*/ 349436 h 583494"/>
                <a:gd name="connsiteX28" fmla="*/ 428363 w 717330"/>
                <a:gd name="connsiteY28" fmla="*/ 265188 h 583494"/>
                <a:gd name="connsiteX29" fmla="*/ 482896 w 717330"/>
                <a:gd name="connsiteY29" fmla="*/ 167185 h 583494"/>
                <a:gd name="connsiteX30" fmla="*/ 479794 w 717330"/>
                <a:gd name="connsiteY30" fmla="*/ 71217 h 583494"/>
                <a:gd name="connsiteX31" fmla="*/ 364004 w 717330"/>
                <a:gd name="connsiteY31" fmla="*/ 17303 h 583494"/>
                <a:gd name="connsiteX32" fmla="*/ 296302 w 717330"/>
                <a:gd name="connsiteY32" fmla="*/ 59186 h 583494"/>
                <a:gd name="connsiteX33" fmla="*/ 304265 w 717330"/>
                <a:gd name="connsiteY33" fmla="*/ 140642 h 583494"/>
                <a:gd name="connsiteX34" fmla="*/ 383929 w 717330"/>
                <a:gd name="connsiteY34" fmla="*/ 146433 h 583494"/>
                <a:gd name="connsiteX35" fmla="*/ 401888 w 717330"/>
                <a:gd name="connsiteY35" fmla="*/ 105447 h 583494"/>
                <a:gd name="connsiteX36" fmla="*/ 404646 w 717330"/>
                <a:gd name="connsiteY36" fmla="*/ 89659 h 583494"/>
                <a:gd name="connsiteX37" fmla="*/ 415608 w 717330"/>
                <a:gd name="connsiteY37" fmla="*/ 102999 h 583494"/>
                <a:gd name="connsiteX38" fmla="*/ 386652 w 717330"/>
                <a:gd name="connsiteY38" fmla="*/ 160705 h 583494"/>
                <a:gd name="connsiteX39" fmla="*/ 275826 w 717330"/>
                <a:gd name="connsiteY39" fmla="*/ 116098 h 583494"/>
                <a:gd name="connsiteX40" fmla="*/ 313366 w 717330"/>
                <a:gd name="connsiteY40" fmla="*/ 25369 h 583494"/>
                <a:gd name="connsiteX41" fmla="*/ 424984 w 717330"/>
                <a:gd name="connsiteY41" fmla="*/ 4652 h 583494"/>
                <a:gd name="connsiteX42" fmla="*/ 502338 w 717330"/>
                <a:gd name="connsiteY42" fmla="*/ 109997 h 583494"/>
                <a:gd name="connsiteX43" fmla="*/ 464696 w 717330"/>
                <a:gd name="connsiteY43" fmla="*/ 244126 h 583494"/>
                <a:gd name="connsiteX44" fmla="*/ 500649 w 717330"/>
                <a:gd name="connsiteY44" fmla="*/ 228234 h 583494"/>
                <a:gd name="connsiteX45" fmla="*/ 664871 w 717330"/>
                <a:gd name="connsiteY45" fmla="*/ 232509 h 583494"/>
                <a:gd name="connsiteX46" fmla="*/ 681556 w 717330"/>
                <a:gd name="connsiteY46" fmla="*/ 244332 h 583494"/>
                <a:gd name="connsiteX47" fmla="*/ 716544 w 717330"/>
                <a:gd name="connsiteY47" fmla="*/ 314344 h 583494"/>
                <a:gd name="connsiteX48" fmla="*/ 680039 w 717330"/>
                <a:gd name="connsiteY48" fmla="*/ 402005 h 583494"/>
                <a:gd name="connsiteX49" fmla="*/ 542567 w 717330"/>
                <a:gd name="connsiteY49" fmla="*/ 436373 h 583494"/>
                <a:gd name="connsiteX50" fmla="*/ 473279 w 717330"/>
                <a:gd name="connsiteY50" fmla="*/ 368223 h 583494"/>
                <a:gd name="connsiteX51" fmla="*/ 531570 w 717330"/>
                <a:gd name="connsiteY51" fmla="*/ 282217 h 583494"/>
                <a:gd name="connsiteX52" fmla="*/ 611199 w 717330"/>
                <a:gd name="connsiteY52" fmla="*/ 327650 h 583494"/>
                <a:gd name="connsiteX53" fmla="*/ 608752 w 717330"/>
                <a:gd name="connsiteY53" fmla="*/ 361294 h 583494"/>
                <a:gd name="connsiteX54" fmla="*/ 597549 w 717330"/>
                <a:gd name="connsiteY54" fmla="*/ 367878 h 583494"/>
                <a:gd name="connsiteX55" fmla="*/ 596239 w 717330"/>
                <a:gd name="connsiteY55" fmla="*/ 357158 h 583494"/>
                <a:gd name="connsiteX56" fmla="*/ 594619 w 717330"/>
                <a:gd name="connsiteY56" fmla="*/ 320652 h 583494"/>
                <a:gd name="connsiteX57" fmla="*/ 545186 w 717330"/>
                <a:gd name="connsiteY57" fmla="*/ 293523 h 583494"/>
                <a:gd name="connsiteX58" fmla="*/ 496065 w 717330"/>
                <a:gd name="connsiteY58" fmla="*/ 329718 h 583494"/>
                <a:gd name="connsiteX59" fmla="*/ 500270 w 717330"/>
                <a:gd name="connsiteY59" fmla="*/ 391457 h 583494"/>
                <a:gd name="connsiteX60" fmla="*/ 587862 w 717330"/>
                <a:gd name="connsiteY60" fmla="*/ 423446 h 583494"/>
                <a:gd name="connsiteX61" fmla="*/ 658322 w 717330"/>
                <a:gd name="connsiteY61" fmla="*/ 398558 h 583494"/>
                <a:gd name="connsiteX62" fmla="*/ 663493 w 717330"/>
                <a:gd name="connsiteY62" fmla="*/ 251847 h 583494"/>
                <a:gd name="connsiteX63" fmla="*/ 520332 w 717330"/>
                <a:gd name="connsiteY63" fmla="*/ 237955 h 583494"/>
                <a:gd name="connsiteX64" fmla="*/ 332911 w 717330"/>
                <a:gd name="connsiteY64" fmla="*/ 415759 h 583494"/>
                <a:gd name="connsiteX65" fmla="*/ 340426 w 717330"/>
                <a:gd name="connsiteY65" fmla="*/ 508453 h 583494"/>
                <a:gd name="connsiteX66" fmla="*/ 412506 w 717330"/>
                <a:gd name="connsiteY66" fmla="*/ 556644 h 583494"/>
                <a:gd name="connsiteX67" fmla="*/ 416160 w 717330"/>
                <a:gd name="connsiteY67" fmla="*/ 579016 h 583494"/>
                <a:gd name="connsiteX68" fmla="*/ 394270 w 717330"/>
                <a:gd name="connsiteY68" fmla="*/ 571364 h 583494"/>
                <a:gd name="connsiteX69" fmla="*/ 184718 w 717330"/>
                <a:gd name="connsiteY69" fmla="*/ 576224 h 583494"/>
                <a:gd name="connsiteX70" fmla="*/ 164483 w 717330"/>
                <a:gd name="connsiteY70" fmla="*/ 582636 h 583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717330" h="583494">
                  <a:moveTo>
                    <a:pt x="164483" y="582636"/>
                  </a:moveTo>
                  <a:cubicBezTo>
                    <a:pt x="157899" y="565848"/>
                    <a:pt x="169102" y="557161"/>
                    <a:pt x="180375" y="549198"/>
                  </a:cubicBezTo>
                  <a:cubicBezTo>
                    <a:pt x="193887" y="539650"/>
                    <a:pt x="209744" y="533755"/>
                    <a:pt x="222395" y="522690"/>
                  </a:cubicBezTo>
                  <a:cubicBezTo>
                    <a:pt x="233633" y="512865"/>
                    <a:pt x="244871" y="503144"/>
                    <a:pt x="250869" y="488942"/>
                  </a:cubicBezTo>
                  <a:cubicBezTo>
                    <a:pt x="258246" y="465812"/>
                    <a:pt x="258073" y="454574"/>
                    <a:pt x="259797" y="436959"/>
                  </a:cubicBezTo>
                  <a:cubicBezTo>
                    <a:pt x="262072" y="413415"/>
                    <a:pt x="262106" y="390285"/>
                    <a:pt x="257522" y="367016"/>
                  </a:cubicBezTo>
                  <a:cubicBezTo>
                    <a:pt x="246525" y="311345"/>
                    <a:pt x="246319" y="314034"/>
                    <a:pt x="172860" y="287249"/>
                  </a:cubicBezTo>
                  <a:cubicBezTo>
                    <a:pt x="100883" y="267876"/>
                    <a:pt x="35387" y="309690"/>
                    <a:pt x="22461" y="383184"/>
                  </a:cubicBezTo>
                  <a:cubicBezTo>
                    <a:pt x="16221" y="418586"/>
                    <a:pt x="31010" y="446680"/>
                    <a:pt x="56656" y="470017"/>
                  </a:cubicBezTo>
                  <a:cubicBezTo>
                    <a:pt x="101504" y="499387"/>
                    <a:pt x="149005" y="491355"/>
                    <a:pt x="172929" y="450300"/>
                  </a:cubicBezTo>
                  <a:cubicBezTo>
                    <a:pt x="181960" y="424584"/>
                    <a:pt x="184339" y="399971"/>
                    <a:pt x="161346" y="379564"/>
                  </a:cubicBezTo>
                  <a:cubicBezTo>
                    <a:pt x="143904" y="364052"/>
                    <a:pt x="117361" y="363294"/>
                    <a:pt x="101952" y="377634"/>
                  </a:cubicBezTo>
                  <a:cubicBezTo>
                    <a:pt x="83716" y="394628"/>
                    <a:pt x="85026" y="416311"/>
                    <a:pt x="105261" y="431202"/>
                  </a:cubicBezTo>
                  <a:cubicBezTo>
                    <a:pt x="113845" y="437511"/>
                    <a:pt x="121015" y="443853"/>
                    <a:pt x="117223" y="451851"/>
                  </a:cubicBezTo>
                  <a:cubicBezTo>
                    <a:pt x="113845" y="456470"/>
                    <a:pt x="105916" y="455781"/>
                    <a:pt x="101986" y="455091"/>
                  </a:cubicBezTo>
                  <a:cubicBezTo>
                    <a:pt x="80545" y="447163"/>
                    <a:pt x="60207" y="427997"/>
                    <a:pt x="63757" y="398903"/>
                  </a:cubicBezTo>
                  <a:cubicBezTo>
                    <a:pt x="67136" y="370912"/>
                    <a:pt x="89197" y="348298"/>
                    <a:pt x="117395" y="344300"/>
                  </a:cubicBezTo>
                  <a:cubicBezTo>
                    <a:pt x="173584" y="336302"/>
                    <a:pt x="214881" y="386010"/>
                    <a:pt x="198851" y="440613"/>
                  </a:cubicBezTo>
                  <a:cubicBezTo>
                    <a:pt x="168792" y="523034"/>
                    <a:pt x="99091" y="524241"/>
                    <a:pt x="39214" y="481703"/>
                  </a:cubicBezTo>
                  <a:cubicBezTo>
                    <a:pt x="9741" y="455953"/>
                    <a:pt x="-3634" y="422585"/>
                    <a:pt x="847" y="384700"/>
                  </a:cubicBezTo>
                  <a:cubicBezTo>
                    <a:pt x="5190" y="348126"/>
                    <a:pt x="20496" y="315275"/>
                    <a:pt x="51417" y="292213"/>
                  </a:cubicBezTo>
                  <a:cubicBezTo>
                    <a:pt x="102745" y="253881"/>
                    <a:pt x="156693" y="254777"/>
                    <a:pt x="212571" y="281320"/>
                  </a:cubicBezTo>
                  <a:cubicBezTo>
                    <a:pt x="231289" y="285940"/>
                    <a:pt x="233357" y="290317"/>
                    <a:pt x="232392" y="277666"/>
                  </a:cubicBezTo>
                  <a:cubicBezTo>
                    <a:pt x="230979" y="259328"/>
                    <a:pt x="234047" y="257501"/>
                    <a:pt x="247077" y="253433"/>
                  </a:cubicBezTo>
                  <a:cubicBezTo>
                    <a:pt x="260038" y="249400"/>
                    <a:pt x="273137" y="250227"/>
                    <a:pt x="286030" y="252330"/>
                  </a:cubicBezTo>
                  <a:cubicBezTo>
                    <a:pt x="312745" y="256673"/>
                    <a:pt x="318261" y="260327"/>
                    <a:pt x="316640" y="296936"/>
                  </a:cubicBezTo>
                  <a:cubicBezTo>
                    <a:pt x="316985" y="332373"/>
                    <a:pt x="316744" y="367809"/>
                    <a:pt x="316744" y="405728"/>
                  </a:cubicBezTo>
                  <a:cubicBezTo>
                    <a:pt x="330429" y="385597"/>
                    <a:pt x="342597" y="367430"/>
                    <a:pt x="355042" y="349436"/>
                  </a:cubicBezTo>
                  <a:cubicBezTo>
                    <a:pt x="375552" y="319825"/>
                    <a:pt x="402681" y="290111"/>
                    <a:pt x="428363" y="265188"/>
                  </a:cubicBezTo>
                  <a:cubicBezTo>
                    <a:pt x="457767" y="236611"/>
                    <a:pt x="471555" y="205690"/>
                    <a:pt x="482896" y="167185"/>
                  </a:cubicBezTo>
                  <a:cubicBezTo>
                    <a:pt x="492548" y="134403"/>
                    <a:pt x="492617" y="102655"/>
                    <a:pt x="479794" y="71217"/>
                  </a:cubicBezTo>
                  <a:cubicBezTo>
                    <a:pt x="460662" y="24508"/>
                    <a:pt x="415298" y="4376"/>
                    <a:pt x="364004" y="17303"/>
                  </a:cubicBezTo>
                  <a:cubicBezTo>
                    <a:pt x="337392" y="24025"/>
                    <a:pt x="312366" y="34987"/>
                    <a:pt x="296302" y="59186"/>
                  </a:cubicBezTo>
                  <a:cubicBezTo>
                    <a:pt x="279894" y="83937"/>
                    <a:pt x="283686" y="120442"/>
                    <a:pt x="304265" y="140642"/>
                  </a:cubicBezTo>
                  <a:cubicBezTo>
                    <a:pt x="325120" y="161153"/>
                    <a:pt x="359075" y="164462"/>
                    <a:pt x="383929" y="146433"/>
                  </a:cubicBezTo>
                  <a:cubicBezTo>
                    <a:pt x="397028" y="136919"/>
                    <a:pt x="406680" y="122855"/>
                    <a:pt x="401888" y="105447"/>
                  </a:cubicBezTo>
                  <a:cubicBezTo>
                    <a:pt x="399958" y="98449"/>
                    <a:pt x="399544" y="91693"/>
                    <a:pt x="404646" y="89659"/>
                  </a:cubicBezTo>
                  <a:cubicBezTo>
                    <a:pt x="411127" y="87073"/>
                    <a:pt x="414539" y="99656"/>
                    <a:pt x="415608" y="102999"/>
                  </a:cubicBezTo>
                  <a:cubicBezTo>
                    <a:pt x="421158" y="120235"/>
                    <a:pt x="406542" y="148295"/>
                    <a:pt x="386652" y="160705"/>
                  </a:cubicBezTo>
                  <a:cubicBezTo>
                    <a:pt x="349147" y="184180"/>
                    <a:pt x="287236" y="167737"/>
                    <a:pt x="275826" y="116098"/>
                  </a:cubicBezTo>
                  <a:cubicBezTo>
                    <a:pt x="266347" y="73147"/>
                    <a:pt x="282962" y="45639"/>
                    <a:pt x="313366" y="25369"/>
                  </a:cubicBezTo>
                  <a:cubicBezTo>
                    <a:pt x="347803" y="2446"/>
                    <a:pt x="385239" y="-6206"/>
                    <a:pt x="424984" y="4652"/>
                  </a:cubicBezTo>
                  <a:cubicBezTo>
                    <a:pt x="471314" y="17303"/>
                    <a:pt x="499477" y="58531"/>
                    <a:pt x="502338" y="109997"/>
                  </a:cubicBezTo>
                  <a:cubicBezTo>
                    <a:pt x="504820" y="154465"/>
                    <a:pt x="490756" y="201105"/>
                    <a:pt x="464696" y="244126"/>
                  </a:cubicBezTo>
                  <a:cubicBezTo>
                    <a:pt x="478622" y="237679"/>
                    <a:pt x="489136" y="233474"/>
                    <a:pt x="500649" y="228234"/>
                  </a:cubicBezTo>
                  <a:cubicBezTo>
                    <a:pt x="556114" y="203070"/>
                    <a:pt x="610958" y="200623"/>
                    <a:pt x="664871" y="232509"/>
                  </a:cubicBezTo>
                  <a:cubicBezTo>
                    <a:pt x="670732" y="235956"/>
                    <a:pt x="676006" y="240368"/>
                    <a:pt x="681556" y="244332"/>
                  </a:cubicBezTo>
                  <a:cubicBezTo>
                    <a:pt x="700515" y="264016"/>
                    <a:pt x="713511" y="286112"/>
                    <a:pt x="716544" y="314344"/>
                  </a:cubicBezTo>
                  <a:cubicBezTo>
                    <a:pt x="720474" y="350884"/>
                    <a:pt x="709891" y="380598"/>
                    <a:pt x="680039" y="402005"/>
                  </a:cubicBezTo>
                  <a:cubicBezTo>
                    <a:pt x="638949" y="431513"/>
                    <a:pt x="593860" y="448679"/>
                    <a:pt x="542567" y="436373"/>
                  </a:cubicBezTo>
                  <a:cubicBezTo>
                    <a:pt x="506647" y="427755"/>
                    <a:pt x="481276" y="406038"/>
                    <a:pt x="473279" y="368223"/>
                  </a:cubicBezTo>
                  <a:cubicBezTo>
                    <a:pt x="465971" y="333614"/>
                    <a:pt x="495651" y="290317"/>
                    <a:pt x="531570" y="282217"/>
                  </a:cubicBezTo>
                  <a:cubicBezTo>
                    <a:pt x="567455" y="274150"/>
                    <a:pt x="602375" y="294144"/>
                    <a:pt x="611199" y="327650"/>
                  </a:cubicBezTo>
                  <a:cubicBezTo>
                    <a:pt x="614233" y="339198"/>
                    <a:pt x="612992" y="350401"/>
                    <a:pt x="608752" y="361294"/>
                  </a:cubicBezTo>
                  <a:cubicBezTo>
                    <a:pt x="607442" y="364672"/>
                    <a:pt x="603236" y="370602"/>
                    <a:pt x="597549" y="367878"/>
                  </a:cubicBezTo>
                  <a:cubicBezTo>
                    <a:pt x="593481" y="365913"/>
                    <a:pt x="594239" y="361777"/>
                    <a:pt x="596239" y="357158"/>
                  </a:cubicBezTo>
                  <a:cubicBezTo>
                    <a:pt x="600548" y="347230"/>
                    <a:pt x="597755" y="330718"/>
                    <a:pt x="594619" y="320652"/>
                  </a:cubicBezTo>
                  <a:cubicBezTo>
                    <a:pt x="588379" y="300659"/>
                    <a:pt x="567662" y="292144"/>
                    <a:pt x="545186" y="293523"/>
                  </a:cubicBezTo>
                  <a:cubicBezTo>
                    <a:pt x="520195" y="295040"/>
                    <a:pt x="507302" y="307726"/>
                    <a:pt x="496065" y="329718"/>
                  </a:cubicBezTo>
                  <a:cubicBezTo>
                    <a:pt x="484861" y="351677"/>
                    <a:pt x="485206" y="371842"/>
                    <a:pt x="500270" y="391457"/>
                  </a:cubicBezTo>
                  <a:cubicBezTo>
                    <a:pt x="524400" y="422826"/>
                    <a:pt x="551529" y="428307"/>
                    <a:pt x="587862" y="423446"/>
                  </a:cubicBezTo>
                  <a:cubicBezTo>
                    <a:pt x="611130" y="420344"/>
                    <a:pt x="637639" y="410175"/>
                    <a:pt x="658322" y="398558"/>
                  </a:cubicBezTo>
                  <a:cubicBezTo>
                    <a:pt x="730712" y="357882"/>
                    <a:pt x="706065" y="282423"/>
                    <a:pt x="663493" y="251847"/>
                  </a:cubicBezTo>
                  <a:cubicBezTo>
                    <a:pt x="617301" y="218617"/>
                    <a:pt x="570661" y="217617"/>
                    <a:pt x="520332" y="237955"/>
                  </a:cubicBezTo>
                  <a:cubicBezTo>
                    <a:pt x="421124" y="284216"/>
                    <a:pt x="419400" y="287112"/>
                    <a:pt x="332911" y="415759"/>
                  </a:cubicBezTo>
                  <a:cubicBezTo>
                    <a:pt x="311470" y="448886"/>
                    <a:pt x="310298" y="452988"/>
                    <a:pt x="340426" y="508453"/>
                  </a:cubicBezTo>
                  <a:cubicBezTo>
                    <a:pt x="358627" y="531859"/>
                    <a:pt x="391133" y="536789"/>
                    <a:pt x="412506" y="556644"/>
                  </a:cubicBezTo>
                  <a:cubicBezTo>
                    <a:pt x="418642" y="562332"/>
                    <a:pt x="424329" y="570054"/>
                    <a:pt x="416160" y="579016"/>
                  </a:cubicBezTo>
                  <a:cubicBezTo>
                    <a:pt x="407266" y="581050"/>
                    <a:pt x="400958" y="575604"/>
                    <a:pt x="394270" y="571364"/>
                  </a:cubicBezTo>
                  <a:cubicBezTo>
                    <a:pt x="323328" y="526551"/>
                    <a:pt x="253523" y="527792"/>
                    <a:pt x="184718" y="576224"/>
                  </a:cubicBezTo>
                  <a:cubicBezTo>
                    <a:pt x="178754" y="580395"/>
                    <a:pt x="172825" y="585566"/>
                    <a:pt x="164483" y="582636"/>
                  </a:cubicBezTo>
                  <a:close/>
                </a:path>
              </a:pathLst>
            </a:custGeom>
            <a:solidFill>
              <a:srgbClr val="098A4B"/>
            </a:solidFill>
            <a:ln w="343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69B20208-1FB1-4652-B360-652F4F54E827}"/>
                </a:ext>
              </a:extLst>
            </p:cNvPr>
            <p:cNvGrpSpPr/>
            <p:nvPr/>
          </p:nvGrpSpPr>
          <p:grpSpPr>
            <a:xfrm>
              <a:off x="8948132" y="3071895"/>
              <a:ext cx="1961131" cy="1470188"/>
              <a:chOff x="3636984" y="1048571"/>
              <a:chExt cx="1961131" cy="1470188"/>
            </a:xfrm>
          </p:grpSpPr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2F0D49F0-2841-4D01-AC26-6D612D5D717D}"/>
                  </a:ext>
                </a:extLst>
              </p:cNvPr>
              <p:cNvSpPr/>
              <p:nvPr/>
            </p:nvSpPr>
            <p:spPr>
              <a:xfrm>
                <a:off x="3636984" y="1048976"/>
                <a:ext cx="1961131" cy="1469783"/>
              </a:xfrm>
              <a:custGeom>
                <a:avLst/>
                <a:gdLst>
                  <a:gd name="connsiteX0" fmla="*/ 1546182 w 1709631"/>
                  <a:gd name="connsiteY0" fmla="*/ 150042 h 1281294"/>
                  <a:gd name="connsiteX1" fmla="*/ 1381747 w 1709631"/>
                  <a:gd name="connsiteY1" fmla="*/ 92585 h 1281294"/>
                  <a:gd name="connsiteX2" fmla="*/ 1338257 w 1709631"/>
                  <a:gd name="connsiteY2" fmla="*/ 102108 h 1281294"/>
                  <a:gd name="connsiteX3" fmla="*/ 1303974 w 1709631"/>
                  <a:gd name="connsiteY3" fmla="*/ 70046 h 1281294"/>
                  <a:gd name="connsiteX4" fmla="*/ 1128111 w 1709631"/>
                  <a:gd name="connsiteY4" fmla="*/ 10685 h 1281294"/>
                  <a:gd name="connsiteX5" fmla="*/ 1053512 w 1709631"/>
                  <a:gd name="connsiteY5" fmla="*/ 36080 h 1281294"/>
                  <a:gd name="connsiteX6" fmla="*/ 1028434 w 1709631"/>
                  <a:gd name="connsiteY6" fmla="*/ 46873 h 1281294"/>
                  <a:gd name="connsiteX7" fmla="*/ 1020816 w 1709631"/>
                  <a:gd name="connsiteY7" fmla="*/ 50682 h 1281294"/>
                  <a:gd name="connsiteX8" fmla="*/ 1005261 w 1709631"/>
                  <a:gd name="connsiteY8" fmla="*/ 58301 h 1281294"/>
                  <a:gd name="connsiteX9" fmla="*/ 997643 w 1709631"/>
                  <a:gd name="connsiteY9" fmla="*/ 55762 h 1281294"/>
                  <a:gd name="connsiteX10" fmla="*/ 952566 w 1709631"/>
                  <a:gd name="connsiteY10" fmla="*/ 24970 h 1281294"/>
                  <a:gd name="connsiteX11" fmla="*/ 948122 w 1709631"/>
                  <a:gd name="connsiteY11" fmla="*/ 23382 h 1281294"/>
                  <a:gd name="connsiteX12" fmla="*/ 826224 w 1709631"/>
                  <a:gd name="connsiteY12" fmla="*/ 2114 h 1281294"/>
                  <a:gd name="connsiteX13" fmla="*/ 816384 w 1709631"/>
                  <a:gd name="connsiteY13" fmla="*/ 3701 h 1281294"/>
                  <a:gd name="connsiteX14" fmla="*/ 741785 w 1709631"/>
                  <a:gd name="connsiteY14" fmla="*/ 34493 h 1281294"/>
                  <a:gd name="connsiteX15" fmla="*/ 730039 w 1709631"/>
                  <a:gd name="connsiteY15" fmla="*/ 41159 h 1281294"/>
                  <a:gd name="connsiteX16" fmla="*/ 704009 w 1709631"/>
                  <a:gd name="connsiteY16" fmla="*/ 58619 h 1281294"/>
                  <a:gd name="connsiteX17" fmla="*/ 697978 w 1709631"/>
                  <a:gd name="connsiteY17" fmla="*/ 56714 h 1281294"/>
                  <a:gd name="connsiteX18" fmla="*/ 675439 w 1709631"/>
                  <a:gd name="connsiteY18" fmla="*/ 46238 h 1281294"/>
                  <a:gd name="connsiteX19" fmla="*/ 660202 w 1709631"/>
                  <a:gd name="connsiteY19" fmla="*/ 37667 h 1281294"/>
                  <a:gd name="connsiteX20" fmla="*/ 452278 w 1709631"/>
                  <a:gd name="connsiteY20" fmla="*/ 38620 h 1281294"/>
                  <a:gd name="connsiteX21" fmla="*/ 380854 w 1709631"/>
                  <a:gd name="connsiteY21" fmla="*/ 98299 h 1281294"/>
                  <a:gd name="connsiteX22" fmla="*/ 363394 w 1709631"/>
                  <a:gd name="connsiteY22" fmla="*/ 103378 h 1281294"/>
                  <a:gd name="connsiteX23" fmla="*/ 183405 w 1709631"/>
                  <a:gd name="connsiteY23" fmla="*/ 132582 h 1281294"/>
                  <a:gd name="connsiteX24" fmla="*/ 69126 w 1709631"/>
                  <a:gd name="connsiteY24" fmla="*/ 288446 h 1281294"/>
                  <a:gd name="connsiteX25" fmla="*/ 1828 w 1709631"/>
                  <a:gd name="connsiteY25" fmla="*/ 584937 h 1281294"/>
                  <a:gd name="connsiteX26" fmla="*/ 54524 w 1709631"/>
                  <a:gd name="connsiteY26" fmla="*/ 963962 h 1281294"/>
                  <a:gd name="connsiteX27" fmla="*/ 175152 w 1709631"/>
                  <a:gd name="connsiteY27" fmla="*/ 1149665 h 1281294"/>
                  <a:gd name="connsiteX28" fmla="*/ 331968 w 1709631"/>
                  <a:gd name="connsiteY28" fmla="*/ 1196012 h 1281294"/>
                  <a:gd name="connsiteX29" fmla="*/ 373870 w 1709631"/>
                  <a:gd name="connsiteY29" fmla="*/ 1185854 h 1281294"/>
                  <a:gd name="connsiteX30" fmla="*/ 406884 w 1709631"/>
                  <a:gd name="connsiteY30" fmla="*/ 1216645 h 1281294"/>
                  <a:gd name="connsiteX31" fmla="*/ 697660 w 1709631"/>
                  <a:gd name="connsiteY31" fmla="*/ 1225534 h 1281294"/>
                  <a:gd name="connsiteX32" fmla="*/ 718294 w 1709631"/>
                  <a:gd name="connsiteY32" fmla="*/ 1225534 h 1281294"/>
                  <a:gd name="connsiteX33" fmla="*/ 992246 w 1709631"/>
                  <a:gd name="connsiteY33" fmla="*/ 1226169 h 1281294"/>
                  <a:gd name="connsiteX34" fmla="*/ 1017006 w 1709631"/>
                  <a:gd name="connsiteY34" fmla="*/ 1225851 h 1281294"/>
                  <a:gd name="connsiteX35" fmla="*/ 1226835 w 1709631"/>
                  <a:gd name="connsiteY35" fmla="*/ 1267436 h 1281294"/>
                  <a:gd name="connsiteX36" fmla="*/ 1330321 w 1709631"/>
                  <a:gd name="connsiteY36" fmla="*/ 1193155 h 1281294"/>
                  <a:gd name="connsiteX37" fmla="*/ 1349050 w 1709631"/>
                  <a:gd name="connsiteY37" fmla="*/ 1187123 h 1281294"/>
                  <a:gd name="connsiteX38" fmla="*/ 1521104 w 1709631"/>
                  <a:gd name="connsiteY38" fmla="*/ 1160141 h 1281294"/>
                  <a:gd name="connsiteX39" fmla="*/ 1643954 w 1709631"/>
                  <a:gd name="connsiteY39" fmla="*/ 991579 h 1281294"/>
                  <a:gd name="connsiteX40" fmla="*/ 1708394 w 1709631"/>
                  <a:gd name="connsiteY40" fmla="*/ 692549 h 1281294"/>
                  <a:gd name="connsiteX41" fmla="*/ 1651572 w 1709631"/>
                  <a:gd name="connsiteY41" fmla="*/ 316064 h 1281294"/>
                  <a:gd name="connsiteX42" fmla="*/ 1546182 w 1709631"/>
                  <a:gd name="connsiteY42" fmla="*/ 150042 h 1281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709631" h="1281294">
                    <a:moveTo>
                      <a:pt x="1546182" y="150042"/>
                    </a:moveTo>
                    <a:cubicBezTo>
                      <a:pt x="1500153" y="106870"/>
                      <a:pt x="1447140" y="82109"/>
                      <a:pt x="1381747" y="92585"/>
                    </a:cubicBezTo>
                    <a:cubicBezTo>
                      <a:pt x="1366827" y="95124"/>
                      <a:pt x="1351590" y="107822"/>
                      <a:pt x="1338257" y="102108"/>
                    </a:cubicBezTo>
                    <a:cubicBezTo>
                      <a:pt x="1324607" y="96394"/>
                      <a:pt x="1315719" y="80205"/>
                      <a:pt x="1303974" y="70046"/>
                    </a:cubicBezTo>
                    <a:cubicBezTo>
                      <a:pt x="1253500" y="26239"/>
                      <a:pt x="1196996" y="844"/>
                      <a:pt x="1128111" y="10685"/>
                    </a:cubicBezTo>
                    <a:cubicBezTo>
                      <a:pt x="1101446" y="14494"/>
                      <a:pt x="1077638" y="25287"/>
                      <a:pt x="1053512" y="36080"/>
                    </a:cubicBezTo>
                    <a:cubicBezTo>
                      <a:pt x="1041767" y="31953"/>
                      <a:pt x="1036688" y="42429"/>
                      <a:pt x="1028434" y="46873"/>
                    </a:cubicBezTo>
                    <a:cubicBezTo>
                      <a:pt x="1025895" y="48143"/>
                      <a:pt x="1023355" y="49730"/>
                      <a:pt x="1020816" y="50682"/>
                    </a:cubicBezTo>
                    <a:cubicBezTo>
                      <a:pt x="1015737" y="53539"/>
                      <a:pt x="1011610" y="58301"/>
                      <a:pt x="1005261" y="58301"/>
                    </a:cubicBezTo>
                    <a:cubicBezTo>
                      <a:pt x="1002404" y="57984"/>
                      <a:pt x="1000182" y="57031"/>
                      <a:pt x="997643" y="55762"/>
                    </a:cubicBezTo>
                    <a:cubicBezTo>
                      <a:pt x="984310" y="43064"/>
                      <a:pt x="970660" y="30684"/>
                      <a:pt x="952566" y="24970"/>
                    </a:cubicBezTo>
                    <a:cubicBezTo>
                      <a:pt x="950979" y="24335"/>
                      <a:pt x="949709" y="23700"/>
                      <a:pt x="948122" y="23382"/>
                    </a:cubicBezTo>
                    <a:cubicBezTo>
                      <a:pt x="910664" y="-1695"/>
                      <a:pt x="868761" y="-2330"/>
                      <a:pt x="826224" y="2114"/>
                    </a:cubicBezTo>
                    <a:cubicBezTo>
                      <a:pt x="823050" y="2749"/>
                      <a:pt x="819558" y="3384"/>
                      <a:pt x="816384" y="3701"/>
                    </a:cubicBezTo>
                    <a:cubicBezTo>
                      <a:pt x="788766" y="6876"/>
                      <a:pt x="764640" y="19256"/>
                      <a:pt x="741785" y="34493"/>
                    </a:cubicBezTo>
                    <a:cubicBezTo>
                      <a:pt x="737341" y="36080"/>
                      <a:pt x="734801" y="40524"/>
                      <a:pt x="730039" y="41159"/>
                    </a:cubicBezTo>
                    <a:cubicBezTo>
                      <a:pt x="720516" y="45921"/>
                      <a:pt x="714802" y="55444"/>
                      <a:pt x="704009" y="58619"/>
                    </a:cubicBezTo>
                    <a:cubicBezTo>
                      <a:pt x="702105" y="58301"/>
                      <a:pt x="699882" y="57349"/>
                      <a:pt x="697978" y="56714"/>
                    </a:cubicBezTo>
                    <a:cubicBezTo>
                      <a:pt x="690359" y="53539"/>
                      <a:pt x="686867" y="41477"/>
                      <a:pt x="675439" y="46238"/>
                    </a:cubicBezTo>
                    <a:cubicBezTo>
                      <a:pt x="670360" y="43381"/>
                      <a:pt x="665281" y="40524"/>
                      <a:pt x="660202" y="37667"/>
                    </a:cubicBezTo>
                    <a:cubicBezTo>
                      <a:pt x="590683" y="-1695"/>
                      <a:pt x="521480" y="-1695"/>
                      <a:pt x="452278" y="38620"/>
                    </a:cubicBezTo>
                    <a:cubicBezTo>
                      <a:pt x="424978" y="54492"/>
                      <a:pt x="401805" y="75125"/>
                      <a:pt x="380854" y="98299"/>
                    </a:cubicBezTo>
                    <a:cubicBezTo>
                      <a:pt x="375775" y="104013"/>
                      <a:pt x="371965" y="106870"/>
                      <a:pt x="363394" y="103378"/>
                    </a:cubicBezTo>
                    <a:cubicBezTo>
                      <a:pt x="297684" y="77030"/>
                      <a:pt x="237688" y="90363"/>
                      <a:pt x="183405" y="132582"/>
                    </a:cubicBezTo>
                    <a:cubicBezTo>
                      <a:pt x="130392" y="173532"/>
                      <a:pt x="96109" y="228450"/>
                      <a:pt x="69126" y="288446"/>
                    </a:cubicBezTo>
                    <a:cubicBezTo>
                      <a:pt x="27541" y="382726"/>
                      <a:pt x="7542" y="482403"/>
                      <a:pt x="1828" y="584937"/>
                    </a:cubicBezTo>
                    <a:cubicBezTo>
                      <a:pt x="-5473" y="714770"/>
                      <a:pt x="8495" y="841430"/>
                      <a:pt x="54524" y="963962"/>
                    </a:cubicBezTo>
                    <a:cubicBezTo>
                      <a:pt x="80871" y="1034434"/>
                      <a:pt x="116742" y="1099510"/>
                      <a:pt x="175152" y="1149665"/>
                    </a:cubicBezTo>
                    <a:cubicBezTo>
                      <a:pt x="220228" y="1188393"/>
                      <a:pt x="271971" y="1207757"/>
                      <a:pt x="331968" y="1196012"/>
                    </a:cubicBezTo>
                    <a:cubicBezTo>
                      <a:pt x="346253" y="1193155"/>
                      <a:pt x="361807" y="1182362"/>
                      <a:pt x="373870" y="1185854"/>
                    </a:cubicBezTo>
                    <a:cubicBezTo>
                      <a:pt x="386885" y="1189663"/>
                      <a:pt x="395773" y="1206170"/>
                      <a:pt x="406884" y="1216645"/>
                    </a:cubicBezTo>
                    <a:cubicBezTo>
                      <a:pt x="496085" y="1299498"/>
                      <a:pt x="605285" y="1302990"/>
                      <a:pt x="697660" y="1225534"/>
                    </a:cubicBezTo>
                    <a:cubicBezTo>
                      <a:pt x="705914" y="1218550"/>
                      <a:pt x="710358" y="1219185"/>
                      <a:pt x="718294" y="1225534"/>
                    </a:cubicBezTo>
                    <a:cubicBezTo>
                      <a:pt x="806543" y="1296641"/>
                      <a:pt x="903997" y="1296958"/>
                      <a:pt x="992246" y="1226169"/>
                    </a:cubicBezTo>
                    <a:cubicBezTo>
                      <a:pt x="1001769" y="1218550"/>
                      <a:pt x="1006848" y="1217598"/>
                      <a:pt x="1017006" y="1225851"/>
                    </a:cubicBezTo>
                    <a:cubicBezTo>
                      <a:pt x="1079225" y="1277277"/>
                      <a:pt x="1148427" y="1296641"/>
                      <a:pt x="1226835" y="1267436"/>
                    </a:cubicBezTo>
                    <a:cubicBezTo>
                      <a:pt x="1267785" y="1252199"/>
                      <a:pt x="1301117" y="1225216"/>
                      <a:pt x="1330321" y="1193155"/>
                    </a:cubicBezTo>
                    <a:cubicBezTo>
                      <a:pt x="1335718" y="1187441"/>
                      <a:pt x="1339845" y="1183949"/>
                      <a:pt x="1349050" y="1187123"/>
                    </a:cubicBezTo>
                    <a:cubicBezTo>
                      <a:pt x="1411269" y="1210297"/>
                      <a:pt x="1468726" y="1199186"/>
                      <a:pt x="1521104" y="1160141"/>
                    </a:cubicBezTo>
                    <a:cubicBezTo>
                      <a:pt x="1579195" y="1116651"/>
                      <a:pt x="1615701" y="1056972"/>
                      <a:pt x="1643954" y="991579"/>
                    </a:cubicBezTo>
                    <a:cubicBezTo>
                      <a:pt x="1684903" y="896347"/>
                      <a:pt x="1703633" y="796035"/>
                      <a:pt x="1708394" y="692549"/>
                    </a:cubicBezTo>
                    <a:cubicBezTo>
                      <a:pt x="1714425" y="563351"/>
                      <a:pt x="1698871" y="437009"/>
                      <a:pt x="1651572" y="316064"/>
                    </a:cubicBezTo>
                    <a:cubicBezTo>
                      <a:pt x="1627447" y="253845"/>
                      <a:pt x="1595385" y="196388"/>
                      <a:pt x="1546182" y="150042"/>
                    </a:cubicBezTo>
                    <a:close/>
                  </a:path>
                </a:pathLst>
              </a:custGeom>
              <a:solidFill>
                <a:srgbClr val="C36700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51F36D7E-A81E-4B57-B314-BF791CEE411F}"/>
                  </a:ext>
                </a:extLst>
              </p:cNvPr>
              <p:cNvSpPr/>
              <p:nvPr/>
            </p:nvSpPr>
            <p:spPr>
              <a:xfrm>
                <a:off x="4218883" y="1048571"/>
                <a:ext cx="802820" cy="1465173"/>
              </a:xfrm>
              <a:custGeom>
                <a:avLst/>
                <a:gdLst>
                  <a:gd name="connsiteX0" fmla="*/ 499275 w 699865"/>
                  <a:gd name="connsiteY0" fmla="*/ 1216458 h 1277276"/>
                  <a:gd name="connsiteX1" fmla="*/ 396741 w 699865"/>
                  <a:gd name="connsiteY1" fmla="*/ 1272645 h 1277276"/>
                  <a:gd name="connsiteX2" fmla="*/ 365632 w 699865"/>
                  <a:gd name="connsiteY2" fmla="*/ 1277089 h 1277276"/>
                  <a:gd name="connsiteX3" fmla="*/ 334205 w 699865"/>
                  <a:gd name="connsiteY3" fmla="*/ 1277089 h 1277276"/>
                  <a:gd name="connsiteX4" fmla="*/ 203419 w 699865"/>
                  <a:gd name="connsiteY4" fmla="*/ 1217410 h 1277276"/>
                  <a:gd name="connsiteX5" fmla="*/ 154533 w 699865"/>
                  <a:gd name="connsiteY5" fmla="*/ 1177730 h 1277276"/>
                  <a:gd name="connsiteX6" fmla="*/ 41524 w 699865"/>
                  <a:gd name="connsiteY6" fmla="*/ 950759 h 1277276"/>
                  <a:gd name="connsiteX7" fmla="*/ 2796 w 699865"/>
                  <a:gd name="connsiteY7" fmla="*/ 729820 h 1277276"/>
                  <a:gd name="connsiteX8" fmla="*/ 8510 w 699865"/>
                  <a:gd name="connsiteY8" fmla="*/ 492691 h 1277276"/>
                  <a:gd name="connsiteX9" fmla="*/ 65650 w 699865"/>
                  <a:gd name="connsiteY9" fmla="*/ 262863 h 1277276"/>
                  <a:gd name="connsiteX10" fmla="*/ 174215 w 699865"/>
                  <a:gd name="connsiteY10" fmla="*/ 85731 h 1277276"/>
                  <a:gd name="connsiteX11" fmla="*/ 192944 w 699865"/>
                  <a:gd name="connsiteY11" fmla="*/ 66367 h 1277276"/>
                  <a:gd name="connsiteX12" fmla="*/ 225640 w 699865"/>
                  <a:gd name="connsiteY12" fmla="*/ 40654 h 1277276"/>
                  <a:gd name="connsiteX13" fmla="*/ 235481 w 699865"/>
                  <a:gd name="connsiteY13" fmla="*/ 34305 h 1277276"/>
                  <a:gd name="connsiteX14" fmla="*/ 310397 w 699865"/>
                  <a:gd name="connsiteY14" fmla="*/ 3831 h 1277276"/>
                  <a:gd name="connsiteX15" fmla="*/ 322777 w 699865"/>
                  <a:gd name="connsiteY15" fmla="*/ 1291 h 1277276"/>
                  <a:gd name="connsiteX16" fmla="*/ 423089 w 699865"/>
                  <a:gd name="connsiteY16" fmla="*/ 12719 h 1277276"/>
                  <a:gd name="connsiteX17" fmla="*/ 441818 w 699865"/>
                  <a:gd name="connsiteY17" fmla="*/ 23512 h 1277276"/>
                  <a:gd name="connsiteX18" fmla="*/ 446262 w 699865"/>
                  <a:gd name="connsiteY18" fmla="*/ 25099 h 1277276"/>
                  <a:gd name="connsiteX19" fmla="*/ 491974 w 699865"/>
                  <a:gd name="connsiteY19" fmla="*/ 56526 h 1277276"/>
                  <a:gd name="connsiteX20" fmla="*/ 499910 w 699865"/>
                  <a:gd name="connsiteY20" fmla="*/ 61288 h 1277276"/>
                  <a:gd name="connsiteX21" fmla="*/ 508163 w 699865"/>
                  <a:gd name="connsiteY21" fmla="*/ 69859 h 1277276"/>
                  <a:gd name="connsiteX22" fmla="*/ 584349 w 699865"/>
                  <a:gd name="connsiteY22" fmla="*/ 164456 h 1277276"/>
                  <a:gd name="connsiteX23" fmla="*/ 686565 w 699865"/>
                  <a:gd name="connsiteY23" fmla="*/ 467296 h 1277276"/>
                  <a:gd name="connsiteX24" fmla="*/ 697041 w 699865"/>
                  <a:gd name="connsiteY24" fmla="*/ 569512 h 1277276"/>
                  <a:gd name="connsiteX25" fmla="*/ 699580 w 699865"/>
                  <a:gd name="connsiteY25" fmla="*/ 659665 h 1277276"/>
                  <a:gd name="connsiteX26" fmla="*/ 669423 w 699865"/>
                  <a:gd name="connsiteY26" fmla="*/ 902826 h 1277276"/>
                  <a:gd name="connsiteX27" fmla="*/ 606570 w 699865"/>
                  <a:gd name="connsiteY27" fmla="*/ 1079958 h 1277276"/>
                  <a:gd name="connsiteX28" fmla="*/ 518956 w 699865"/>
                  <a:gd name="connsiteY28" fmla="*/ 1205347 h 1277276"/>
                  <a:gd name="connsiteX29" fmla="*/ 499275 w 699865"/>
                  <a:gd name="connsiteY29" fmla="*/ 1216458 h 1277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99865" h="1277276">
                    <a:moveTo>
                      <a:pt x="499275" y="1216458"/>
                    </a:moveTo>
                    <a:cubicBezTo>
                      <a:pt x="468166" y="1240901"/>
                      <a:pt x="436104" y="1263439"/>
                      <a:pt x="396741" y="1272645"/>
                    </a:cubicBezTo>
                    <a:cubicBezTo>
                      <a:pt x="386583" y="1275185"/>
                      <a:pt x="376425" y="1278042"/>
                      <a:pt x="365632" y="1277089"/>
                    </a:cubicBezTo>
                    <a:cubicBezTo>
                      <a:pt x="355156" y="1274867"/>
                      <a:pt x="344681" y="1274550"/>
                      <a:pt x="334205" y="1277089"/>
                    </a:cubicBezTo>
                    <a:cubicBezTo>
                      <a:pt x="282780" y="1274232"/>
                      <a:pt x="240560" y="1251376"/>
                      <a:pt x="203419" y="1217410"/>
                    </a:cubicBezTo>
                    <a:cubicBezTo>
                      <a:pt x="180246" y="1212966"/>
                      <a:pt x="167866" y="1193919"/>
                      <a:pt x="154533" y="1177730"/>
                    </a:cubicBezTo>
                    <a:cubicBezTo>
                      <a:pt x="99933" y="1110750"/>
                      <a:pt x="65650" y="1033294"/>
                      <a:pt x="41524" y="950759"/>
                    </a:cubicBezTo>
                    <a:cubicBezTo>
                      <a:pt x="20255" y="878383"/>
                      <a:pt x="7240" y="805053"/>
                      <a:pt x="2796" y="729820"/>
                    </a:cubicBezTo>
                    <a:cubicBezTo>
                      <a:pt x="-1965" y="650459"/>
                      <a:pt x="-1013" y="571734"/>
                      <a:pt x="8510" y="492691"/>
                    </a:cubicBezTo>
                    <a:cubicBezTo>
                      <a:pt x="18033" y="413648"/>
                      <a:pt x="36762" y="336827"/>
                      <a:pt x="65650" y="262863"/>
                    </a:cubicBezTo>
                    <a:cubicBezTo>
                      <a:pt x="91362" y="197788"/>
                      <a:pt x="124059" y="136204"/>
                      <a:pt x="174215" y="85731"/>
                    </a:cubicBezTo>
                    <a:cubicBezTo>
                      <a:pt x="180563" y="79382"/>
                      <a:pt x="184690" y="71129"/>
                      <a:pt x="192944" y="66367"/>
                    </a:cubicBezTo>
                    <a:cubicBezTo>
                      <a:pt x="204054" y="58113"/>
                      <a:pt x="212625" y="46686"/>
                      <a:pt x="225640" y="40654"/>
                    </a:cubicBezTo>
                    <a:cubicBezTo>
                      <a:pt x="229132" y="38749"/>
                      <a:pt x="231354" y="35258"/>
                      <a:pt x="235481" y="34305"/>
                    </a:cubicBezTo>
                    <a:cubicBezTo>
                      <a:pt x="258654" y="19386"/>
                      <a:pt x="282462" y="6688"/>
                      <a:pt x="310397" y="3831"/>
                    </a:cubicBezTo>
                    <a:cubicBezTo>
                      <a:pt x="314524" y="3196"/>
                      <a:pt x="318651" y="2561"/>
                      <a:pt x="322777" y="1291"/>
                    </a:cubicBezTo>
                    <a:cubicBezTo>
                      <a:pt x="357061" y="-1248"/>
                      <a:pt x="390710" y="-1248"/>
                      <a:pt x="423089" y="12719"/>
                    </a:cubicBezTo>
                    <a:cubicBezTo>
                      <a:pt x="430073" y="15576"/>
                      <a:pt x="435786" y="19703"/>
                      <a:pt x="441818" y="23512"/>
                    </a:cubicBezTo>
                    <a:cubicBezTo>
                      <a:pt x="443405" y="24147"/>
                      <a:pt x="444675" y="24782"/>
                      <a:pt x="446262" y="25099"/>
                    </a:cubicBezTo>
                    <a:cubicBezTo>
                      <a:pt x="464674" y="30813"/>
                      <a:pt x="478324" y="43829"/>
                      <a:pt x="491974" y="56526"/>
                    </a:cubicBezTo>
                    <a:cubicBezTo>
                      <a:pt x="494513" y="58113"/>
                      <a:pt x="497370" y="59383"/>
                      <a:pt x="499910" y="61288"/>
                    </a:cubicBezTo>
                    <a:cubicBezTo>
                      <a:pt x="502449" y="64145"/>
                      <a:pt x="504989" y="67319"/>
                      <a:pt x="508163" y="69859"/>
                    </a:cubicBezTo>
                    <a:cubicBezTo>
                      <a:pt x="539590" y="96524"/>
                      <a:pt x="563081" y="129538"/>
                      <a:pt x="584349" y="164456"/>
                    </a:cubicBezTo>
                    <a:cubicBezTo>
                      <a:pt x="640854" y="257784"/>
                      <a:pt x="669106" y="360635"/>
                      <a:pt x="686565" y="467296"/>
                    </a:cubicBezTo>
                    <a:cubicBezTo>
                      <a:pt x="692279" y="501262"/>
                      <a:pt x="694819" y="535228"/>
                      <a:pt x="697041" y="569512"/>
                    </a:cubicBezTo>
                    <a:cubicBezTo>
                      <a:pt x="698946" y="599669"/>
                      <a:pt x="700533" y="629508"/>
                      <a:pt x="699580" y="659665"/>
                    </a:cubicBezTo>
                    <a:cubicBezTo>
                      <a:pt x="697358" y="741565"/>
                      <a:pt x="688787" y="822830"/>
                      <a:pt x="669423" y="902826"/>
                    </a:cubicBezTo>
                    <a:cubicBezTo>
                      <a:pt x="654504" y="964092"/>
                      <a:pt x="634822" y="1023771"/>
                      <a:pt x="606570" y="1079958"/>
                    </a:cubicBezTo>
                    <a:cubicBezTo>
                      <a:pt x="583397" y="1125670"/>
                      <a:pt x="556414" y="1169159"/>
                      <a:pt x="518956" y="1205347"/>
                    </a:cubicBezTo>
                    <a:cubicBezTo>
                      <a:pt x="513560" y="1211061"/>
                      <a:pt x="507846" y="1216140"/>
                      <a:pt x="499275" y="1216458"/>
                    </a:cubicBezTo>
                    <a:close/>
                  </a:path>
                </a:pathLst>
              </a:custGeom>
              <a:solidFill>
                <a:srgbClr val="C35A00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F3BEB501-2D4E-4FE7-AFA7-ABD2CED53159}"/>
                  </a:ext>
                </a:extLst>
              </p:cNvPr>
              <p:cNvSpPr/>
              <p:nvPr/>
            </p:nvSpPr>
            <p:spPr>
              <a:xfrm>
                <a:off x="4791605" y="1058033"/>
                <a:ext cx="574063" cy="1459642"/>
              </a:xfrm>
              <a:custGeom>
                <a:avLst/>
                <a:gdLst>
                  <a:gd name="connsiteX0" fmla="*/ 0 w 500444"/>
                  <a:gd name="connsiteY0" fmla="*/ 1208210 h 1272454"/>
                  <a:gd name="connsiteX1" fmla="*/ 55552 w 500444"/>
                  <a:gd name="connsiteY1" fmla="*/ 1143452 h 1272454"/>
                  <a:gd name="connsiteX2" fmla="*/ 129516 w 500444"/>
                  <a:gd name="connsiteY2" fmla="*/ 1002190 h 1272454"/>
                  <a:gd name="connsiteX3" fmla="*/ 184434 w 500444"/>
                  <a:gd name="connsiteY3" fmla="*/ 771728 h 1272454"/>
                  <a:gd name="connsiteX4" fmla="*/ 193322 w 500444"/>
                  <a:gd name="connsiteY4" fmla="*/ 610785 h 1272454"/>
                  <a:gd name="connsiteX5" fmla="*/ 153959 w 500444"/>
                  <a:gd name="connsiteY5" fmla="*/ 340642 h 1272454"/>
                  <a:gd name="connsiteX6" fmla="*/ 59997 w 500444"/>
                  <a:gd name="connsiteY6" fmla="*/ 130496 h 1272454"/>
                  <a:gd name="connsiteX7" fmla="*/ 3174 w 500444"/>
                  <a:gd name="connsiteY7" fmla="*/ 62563 h 1272454"/>
                  <a:gd name="connsiteX8" fmla="*/ 14920 w 500444"/>
                  <a:gd name="connsiteY8" fmla="*/ 42882 h 1272454"/>
                  <a:gd name="connsiteX9" fmla="*/ 22856 w 500444"/>
                  <a:gd name="connsiteY9" fmla="*/ 38755 h 1272454"/>
                  <a:gd name="connsiteX10" fmla="*/ 47934 w 500444"/>
                  <a:gd name="connsiteY10" fmla="*/ 27962 h 1272454"/>
                  <a:gd name="connsiteX11" fmla="*/ 146023 w 500444"/>
                  <a:gd name="connsiteY11" fmla="*/ 27 h 1272454"/>
                  <a:gd name="connsiteX12" fmla="*/ 297760 w 500444"/>
                  <a:gd name="connsiteY12" fmla="*/ 61293 h 1272454"/>
                  <a:gd name="connsiteX13" fmla="*/ 333314 w 500444"/>
                  <a:gd name="connsiteY13" fmla="*/ 97482 h 1272454"/>
                  <a:gd name="connsiteX14" fmla="*/ 356804 w 500444"/>
                  <a:gd name="connsiteY14" fmla="*/ 114624 h 1272454"/>
                  <a:gd name="connsiteX15" fmla="*/ 477750 w 500444"/>
                  <a:gd name="connsiteY15" fmla="*/ 404765 h 1272454"/>
                  <a:gd name="connsiteX16" fmla="*/ 499970 w 500444"/>
                  <a:gd name="connsiteY16" fmla="*/ 606023 h 1272454"/>
                  <a:gd name="connsiteX17" fmla="*/ 475845 w 500444"/>
                  <a:gd name="connsiteY17" fmla="*/ 878071 h 1272454"/>
                  <a:gd name="connsiteX18" fmla="*/ 417118 w 500444"/>
                  <a:gd name="connsiteY18" fmla="*/ 1056790 h 1272454"/>
                  <a:gd name="connsiteX19" fmla="*/ 356487 w 500444"/>
                  <a:gd name="connsiteY19" fmla="*/ 1158689 h 1272454"/>
                  <a:gd name="connsiteX20" fmla="*/ 336171 w 500444"/>
                  <a:gd name="connsiteY20" fmla="*/ 1175831 h 1272454"/>
                  <a:gd name="connsiteX21" fmla="*/ 307601 w 500444"/>
                  <a:gd name="connsiteY21" fmla="*/ 1202496 h 1272454"/>
                  <a:gd name="connsiteX22" fmla="*/ 143166 w 500444"/>
                  <a:gd name="connsiteY22" fmla="*/ 1272333 h 1272454"/>
                  <a:gd name="connsiteX23" fmla="*/ 0 w 500444"/>
                  <a:gd name="connsiteY23" fmla="*/ 1208210 h 1272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0444" h="1272454">
                    <a:moveTo>
                      <a:pt x="0" y="1208210"/>
                    </a:moveTo>
                    <a:cubicBezTo>
                      <a:pt x="18729" y="1186624"/>
                      <a:pt x="39045" y="1167260"/>
                      <a:pt x="55552" y="1143452"/>
                    </a:cubicBezTo>
                    <a:cubicBezTo>
                      <a:pt x="86344" y="1099328"/>
                      <a:pt x="110470" y="1052346"/>
                      <a:pt x="129516" y="1002190"/>
                    </a:cubicBezTo>
                    <a:cubicBezTo>
                      <a:pt x="157451" y="927592"/>
                      <a:pt x="175228" y="850771"/>
                      <a:pt x="184434" y="771728"/>
                    </a:cubicBezTo>
                    <a:cubicBezTo>
                      <a:pt x="190782" y="718080"/>
                      <a:pt x="194909" y="664433"/>
                      <a:pt x="193322" y="610785"/>
                    </a:cubicBezTo>
                    <a:cubicBezTo>
                      <a:pt x="190465" y="519362"/>
                      <a:pt x="179037" y="429208"/>
                      <a:pt x="153959" y="340642"/>
                    </a:cubicBezTo>
                    <a:cubicBezTo>
                      <a:pt x="133008" y="265726"/>
                      <a:pt x="103486" y="195254"/>
                      <a:pt x="59997" y="130496"/>
                    </a:cubicBezTo>
                    <a:cubicBezTo>
                      <a:pt x="43490" y="105735"/>
                      <a:pt x="22538" y="84784"/>
                      <a:pt x="3174" y="62563"/>
                    </a:cubicBezTo>
                    <a:cubicBezTo>
                      <a:pt x="0" y="51770"/>
                      <a:pt x="9523" y="48596"/>
                      <a:pt x="14920" y="42882"/>
                    </a:cubicBezTo>
                    <a:cubicBezTo>
                      <a:pt x="17459" y="41612"/>
                      <a:pt x="20316" y="40342"/>
                      <a:pt x="22856" y="38755"/>
                    </a:cubicBezTo>
                    <a:cubicBezTo>
                      <a:pt x="30792" y="34311"/>
                      <a:pt x="36188" y="23835"/>
                      <a:pt x="47934" y="27962"/>
                    </a:cubicBezTo>
                    <a:cubicBezTo>
                      <a:pt x="79043" y="12725"/>
                      <a:pt x="110787" y="662"/>
                      <a:pt x="146023" y="27"/>
                    </a:cubicBezTo>
                    <a:cubicBezTo>
                      <a:pt x="205067" y="-925"/>
                      <a:pt x="254588" y="23200"/>
                      <a:pt x="297760" y="61293"/>
                    </a:cubicBezTo>
                    <a:cubicBezTo>
                      <a:pt x="310458" y="72404"/>
                      <a:pt x="321568" y="85419"/>
                      <a:pt x="333314" y="97482"/>
                    </a:cubicBezTo>
                    <a:cubicBezTo>
                      <a:pt x="343789" y="99704"/>
                      <a:pt x="350773" y="106370"/>
                      <a:pt x="356804" y="114624"/>
                    </a:cubicBezTo>
                    <a:cubicBezTo>
                      <a:pt x="420610" y="201603"/>
                      <a:pt x="456164" y="300327"/>
                      <a:pt x="477750" y="404765"/>
                    </a:cubicBezTo>
                    <a:cubicBezTo>
                      <a:pt x="491400" y="471111"/>
                      <a:pt x="498066" y="538091"/>
                      <a:pt x="499970" y="606023"/>
                    </a:cubicBezTo>
                    <a:cubicBezTo>
                      <a:pt x="502510" y="697764"/>
                      <a:pt x="494891" y="788235"/>
                      <a:pt x="475845" y="878071"/>
                    </a:cubicBezTo>
                    <a:cubicBezTo>
                      <a:pt x="462830" y="939972"/>
                      <a:pt x="443466" y="999651"/>
                      <a:pt x="417118" y="1056790"/>
                    </a:cubicBezTo>
                    <a:cubicBezTo>
                      <a:pt x="400611" y="1092661"/>
                      <a:pt x="380930" y="1127262"/>
                      <a:pt x="356487" y="1158689"/>
                    </a:cubicBezTo>
                    <a:cubicBezTo>
                      <a:pt x="351090" y="1165673"/>
                      <a:pt x="345059" y="1172656"/>
                      <a:pt x="336171" y="1175831"/>
                    </a:cubicBezTo>
                    <a:cubicBezTo>
                      <a:pt x="324108" y="1182180"/>
                      <a:pt x="317124" y="1193608"/>
                      <a:pt x="307601" y="1202496"/>
                    </a:cubicBezTo>
                    <a:cubicBezTo>
                      <a:pt x="261254" y="1245986"/>
                      <a:pt x="208877" y="1274555"/>
                      <a:pt x="143166" y="1272333"/>
                    </a:cubicBezTo>
                    <a:cubicBezTo>
                      <a:pt x="86662" y="1270111"/>
                      <a:pt x="40633" y="1244716"/>
                      <a:pt x="0" y="1208210"/>
                    </a:cubicBezTo>
                    <a:close/>
                  </a:path>
                </a:pathLst>
              </a:custGeom>
              <a:solidFill>
                <a:srgbClr val="C36000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95260C7-BC49-4FED-9D00-D29947222425}"/>
                  </a:ext>
                </a:extLst>
              </p:cNvPr>
              <p:cNvSpPr/>
              <p:nvPr/>
            </p:nvSpPr>
            <p:spPr>
              <a:xfrm>
                <a:off x="3875995" y="1058426"/>
                <a:ext cx="576231" cy="1459137"/>
              </a:xfrm>
              <a:custGeom>
                <a:avLst/>
                <a:gdLst>
                  <a:gd name="connsiteX0" fmla="*/ 496303 w 502334"/>
                  <a:gd name="connsiteY0" fmla="*/ 60316 h 1272014"/>
                  <a:gd name="connsiteX1" fmla="*/ 376627 w 502334"/>
                  <a:gd name="connsiteY1" fmla="*/ 243480 h 1272014"/>
                  <a:gd name="connsiteX2" fmla="*/ 318853 w 502334"/>
                  <a:gd name="connsiteY2" fmla="*/ 452039 h 1272014"/>
                  <a:gd name="connsiteX3" fmla="*/ 306790 w 502334"/>
                  <a:gd name="connsiteY3" fmla="*/ 696787 h 1272014"/>
                  <a:gd name="connsiteX4" fmla="*/ 395991 w 502334"/>
                  <a:gd name="connsiteY4" fmla="*/ 1065336 h 1272014"/>
                  <a:gd name="connsiteX5" fmla="*/ 488049 w 502334"/>
                  <a:gd name="connsiteY5" fmla="*/ 1195170 h 1272014"/>
                  <a:gd name="connsiteX6" fmla="*/ 502334 w 502334"/>
                  <a:gd name="connsiteY6" fmla="*/ 1208502 h 1272014"/>
                  <a:gd name="connsiteX7" fmla="*/ 491859 w 502334"/>
                  <a:gd name="connsiteY7" fmla="*/ 1215169 h 1272014"/>
                  <a:gd name="connsiteX8" fmla="*/ 199178 w 502334"/>
                  <a:gd name="connsiteY8" fmla="*/ 1207550 h 1272014"/>
                  <a:gd name="connsiteX9" fmla="*/ 166164 w 502334"/>
                  <a:gd name="connsiteY9" fmla="*/ 1173584 h 1272014"/>
                  <a:gd name="connsiteX10" fmla="*/ 143943 w 502334"/>
                  <a:gd name="connsiteY10" fmla="*/ 1158029 h 1272014"/>
                  <a:gd name="connsiteX11" fmla="*/ 46488 w 502334"/>
                  <a:gd name="connsiteY11" fmla="*/ 959946 h 1272014"/>
                  <a:gd name="connsiteX12" fmla="*/ 4903 w 502334"/>
                  <a:gd name="connsiteY12" fmla="*/ 753926 h 1272014"/>
                  <a:gd name="connsiteX13" fmla="*/ 2999 w 502334"/>
                  <a:gd name="connsiteY13" fmla="*/ 549811 h 1272014"/>
                  <a:gd name="connsiteX14" fmla="*/ 22998 w 502334"/>
                  <a:gd name="connsiteY14" fmla="*/ 402518 h 1272014"/>
                  <a:gd name="connsiteX15" fmla="*/ 117595 w 502334"/>
                  <a:gd name="connsiteY15" fmla="*/ 153327 h 1272014"/>
                  <a:gd name="connsiteX16" fmla="*/ 149657 w 502334"/>
                  <a:gd name="connsiteY16" fmla="*/ 107932 h 1272014"/>
                  <a:gd name="connsiteX17" fmla="*/ 163624 w 502334"/>
                  <a:gd name="connsiteY17" fmla="*/ 98409 h 1272014"/>
                  <a:gd name="connsiteX18" fmla="*/ 182988 w 502334"/>
                  <a:gd name="connsiteY18" fmla="*/ 79998 h 1272014"/>
                  <a:gd name="connsiteX19" fmla="*/ 352819 w 502334"/>
                  <a:gd name="connsiteY19" fmla="*/ 2 h 1272014"/>
                  <a:gd name="connsiteX20" fmla="*/ 468685 w 502334"/>
                  <a:gd name="connsiteY20" fmla="*/ 38095 h 1272014"/>
                  <a:gd name="connsiteX21" fmla="*/ 491859 w 502334"/>
                  <a:gd name="connsiteY21" fmla="*/ 49206 h 1272014"/>
                  <a:gd name="connsiteX22" fmla="*/ 496620 w 502334"/>
                  <a:gd name="connsiteY22" fmla="*/ 53967 h 1272014"/>
                  <a:gd name="connsiteX23" fmla="*/ 496303 w 502334"/>
                  <a:gd name="connsiteY23" fmla="*/ 60316 h 1272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2334" h="1272014">
                    <a:moveTo>
                      <a:pt x="496303" y="60316"/>
                    </a:moveTo>
                    <a:cubicBezTo>
                      <a:pt x="444560" y="113646"/>
                      <a:pt x="404562" y="174913"/>
                      <a:pt x="376627" y="243480"/>
                    </a:cubicBezTo>
                    <a:cubicBezTo>
                      <a:pt x="349010" y="310778"/>
                      <a:pt x="330598" y="380615"/>
                      <a:pt x="318853" y="452039"/>
                    </a:cubicBezTo>
                    <a:cubicBezTo>
                      <a:pt x="305521" y="533304"/>
                      <a:pt x="302346" y="615204"/>
                      <a:pt x="306790" y="696787"/>
                    </a:cubicBezTo>
                    <a:cubicBezTo>
                      <a:pt x="313457" y="824716"/>
                      <a:pt x="338852" y="949153"/>
                      <a:pt x="395991" y="1065336"/>
                    </a:cubicBezTo>
                    <a:cubicBezTo>
                      <a:pt x="419482" y="1113270"/>
                      <a:pt x="448687" y="1158029"/>
                      <a:pt x="488049" y="1195170"/>
                    </a:cubicBezTo>
                    <a:cubicBezTo>
                      <a:pt x="492811" y="1199614"/>
                      <a:pt x="499477" y="1201836"/>
                      <a:pt x="502334" y="1208502"/>
                    </a:cubicBezTo>
                    <a:cubicBezTo>
                      <a:pt x="497890" y="1209137"/>
                      <a:pt x="495033" y="1212629"/>
                      <a:pt x="491859" y="1215169"/>
                    </a:cubicBezTo>
                    <a:cubicBezTo>
                      <a:pt x="396626" y="1293577"/>
                      <a:pt x="289966" y="1290720"/>
                      <a:pt x="199178" y="1207550"/>
                    </a:cubicBezTo>
                    <a:cubicBezTo>
                      <a:pt x="187432" y="1196757"/>
                      <a:pt x="177274" y="1185012"/>
                      <a:pt x="166164" y="1173584"/>
                    </a:cubicBezTo>
                    <a:cubicBezTo>
                      <a:pt x="155371" y="1173266"/>
                      <a:pt x="149657" y="1165648"/>
                      <a:pt x="143943" y="1158029"/>
                    </a:cubicBezTo>
                    <a:cubicBezTo>
                      <a:pt x="99183" y="1098033"/>
                      <a:pt x="69027" y="1030735"/>
                      <a:pt x="46488" y="959946"/>
                    </a:cubicBezTo>
                    <a:cubicBezTo>
                      <a:pt x="25220" y="892648"/>
                      <a:pt x="11252" y="823763"/>
                      <a:pt x="4903" y="753926"/>
                    </a:cubicBezTo>
                    <a:cubicBezTo>
                      <a:pt x="-1445" y="685994"/>
                      <a:pt x="-1128" y="618061"/>
                      <a:pt x="2999" y="549811"/>
                    </a:cubicBezTo>
                    <a:cubicBezTo>
                      <a:pt x="5856" y="499973"/>
                      <a:pt x="13157" y="451087"/>
                      <a:pt x="22998" y="402518"/>
                    </a:cubicBezTo>
                    <a:cubicBezTo>
                      <a:pt x="41092" y="314587"/>
                      <a:pt x="70614" y="230465"/>
                      <a:pt x="117595" y="153327"/>
                    </a:cubicBezTo>
                    <a:cubicBezTo>
                      <a:pt x="127118" y="137454"/>
                      <a:pt x="138546" y="122852"/>
                      <a:pt x="149657" y="107932"/>
                    </a:cubicBezTo>
                    <a:cubicBezTo>
                      <a:pt x="153466" y="102853"/>
                      <a:pt x="158228" y="100314"/>
                      <a:pt x="163624" y="98409"/>
                    </a:cubicBezTo>
                    <a:cubicBezTo>
                      <a:pt x="172195" y="94600"/>
                      <a:pt x="176639" y="86346"/>
                      <a:pt x="182988" y="79998"/>
                    </a:cubicBezTo>
                    <a:cubicBezTo>
                      <a:pt x="229969" y="32699"/>
                      <a:pt x="283617" y="-315"/>
                      <a:pt x="352819" y="2"/>
                    </a:cubicBezTo>
                    <a:cubicBezTo>
                      <a:pt x="395356" y="2"/>
                      <a:pt x="433132" y="15874"/>
                      <a:pt x="468685" y="38095"/>
                    </a:cubicBezTo>
                    <a:cubicBezTo>
                      <a:pt x="480113" y="33969"/>
                      <a:pt x="483923" y="46031"/>
                      <a:pt x="491859" y="49206"/>
                    </a:cubicBezTo>
                    <a:cubicBezTo>
                      <a:pt x="493763" y="50475"/>
                      <a:pt x="495351" y="52063"/>
                      <a:pt x="496620" y="53967"/>
                    </a:cubicBezTo>
                    <a:cubicBezTo>
                      <a:pt x="496938" y="55872"/>
                      <a:pt x="496620" y="58094"/>
                      <a:pt x="496303" y="60316"/>
                    </a:cubicBezTo>
                    <a:close/>
                  </a:path>
                </a:pathLst>
              </a:custGeom>
              <a:solidFill>
                <a:srgbClr val="C36000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6FCC524B-C75B-401E-8638-EE833A188586}"/>
              </a:ext>
            </a:extLst>
          </p:cNvPr>
          <p:cNvGrpSpPr/>
          <p:nvPr/>
        </p:nvGrpSpPr>
        <p:grpSpPr>
          <a:xfrm flipH="1">
            <a:off x="1362134" y="1841907"/>
            <a:ext cx="1961131" cy="2156654"/>
            <a:chOff x="8948132" y="2385429"/>
            <a:chExt cx="1961131" cy="2156654"/>
          </a:xfrm>
        </p:grpSpPr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6EB0A1AB-147B-417D-A83D-B409643AC13C}"/>
                </a:ext>
              </a:extLst>
            </p:cNvPr>
            <p:cNvSpPr/>
            <p:nvPr/>
          </p:nvSpPr>
          <p:spPr>
            <a:xfrm>
              <a:off x="9564405" y="2385429"/>
              <a:ext cx="884669" cy="719612"/>
            </a:xfrm>
            <a:custGeom>
              <a:avLst/>
              <a:gdLst>
                <a:gd name="connsiteX0" fmla="*/ 164483 w 717330"/>
                <a:gd name="connsiteY0" fmla="*/ 582636 h 583494"/>
                <a:gd name="connsiteX1" fmla="*/ 180375 w 717330"/>
                <a:gd name="connsiteY1" fmla="*/ 549198 h 583494"/>
                <a:gd name="connsiteX2" fmla="*/ 222395 w 717330"/>
                <a:gd name="connsiteY2" fmla="*/ 522690 h 583494"/>
                <a:gd name="connsiteX3" fmla="*/ 250869 w 717330"/>
                <a:gd name="connsiteY3" fmla="*/ 488942 h 583494"/>
                <a:gd name="connsiteX4" fmla="*/ 259797 w 717330"/>
                <a:gd name="connsiteY4" fmla="*/ 436959 h 583494"/>
                <a:gd name="connsiteX5" fmla="*/ 257522 w 717330"/>
                <a:gd name="connsiteY5" fmla="*/ 367016 h 583494"/>
                <a:gd name="connsiteX6" fmla="*/ 172860 w 717330"/>
                <a:gd name="connsiteY6" fmla="*/ 287249 h 583494"/>
                <a:gd name="connsiteX7" fmla="*/ 22461 w 717330"/>
                <a:gd name="connsiteY7" fmla="*/ 383184 h 583494"/>
                <a:gd name="connsiteX8" fmla="*/ 56656 w 717330"/>
                <a:gd name="connsiteY8" fmla="*/ 470017 h 583494"/>
                <a:gd name="connsiteX9" fmla="*/ 172929 w 717330"/>
                <a:gd name="connsiteY9" fmla="*/ 450300 h 583494"/>
                <a:gd name="connsiteX10" fmla="*/ 161346 w 717330"/>
                <a:gd name="connsiteY10" fmla="*/ 379564 h 583494"/>
                <a:gd name="connsiteX11" fmla="*/ 101952 w 717330"/>
                <a:gd name="connsiteY11" fmla="*/ 377634 h 583494"/>
                <a:gd name="connsiteX12" fmla="*/ 105261 w 717330"/>
                <a:gd name="connsiteY12" fmla="*/ 431202 h 583494"/>
                <a:gd name="connsiteX13" fmla="*/ 117223 w 717330"/>
                <a:gd name="connsiteY13" fmla="*/ 451851 h 583494"/>
                <a:gd name="connsiteX14" fmla="*/ 101986 w 717330"/>
                <a:gd name="connsiteY14" fmla="*/ 455091 h 583494"/>
                <a:gd name="connsiteX15" fmla="*/ 63757 w 717330"/>
                <a:gd name="connsiteY15" fmla="*/ 398903 h 583494"/>
                <a:gd name="connsiteX16" fmla="*/ 117395 w 717330"/>
                <a:gd name="connsiteY16" fmla="*/ 344300 h 583494"/>
                <a:gd name="connsiteX17" fmla="*/ 198851 w 717330"/>
                <a:gd name="connsiteY17" fmla="*/ 440613 h 583494"/>
                <a:gd name="connsiteX18" fmla="*/ 39214 w 717330"/>
                <a:gd name="connsiteY18" fmla="*/ 481703 h 583494"/>
                <a:gd name="connsiteX19" fmla="*/ 847 w 717330"/>
                <a:gd name="connsiteY19" fmla="*/ 384700 h 583494"/>
                <a:gd name="connsiteX20" fmla="*/ 51417 w 717330"/>
                <a:gd name="connsiteY20" fmla="*/ 292213 h 583494"/>
                <a:gd name="connsiteX21" fmla="*/ 212571 w 717330"/>
                <a:gd name="connsiteY21" fmla="*/ 281320 h 583494"/>
                <a:gd name="connsiteX22" fmla="*/ 232392 w 717330"/>
                <a:gd name="connsiteY22" fmla="*/ 277666 h 583494"/>
                <a:gd name="connsiteX23" fmla="*/ 247077 w 717330"/>
                <a:gd name="connsiteY23" fmla="*/ 253433 h 583494"/>
                <a:gd name="connsiteX24" fmla="*/ 286030 w 717330"/>
                <a:gd name="connsiteY24" fmla="*/ 252330 h 583494"/>
                <a:gd name="connsiteX25" fmla="*/ 316640 w 717330"/>
                <a:gd name="connsiteY25" fmla="*/ 296936 h 583494"/>
                <a:gd name="connsiteX26" fmla="*/ 316744 w 717330"/>
                <a:gd name="connsiteY26" fmla="*/ 405728 h 583494"/>
                <a:gd name="connsiteX27" fmla="*/ 355042 w 717330"/>
                <a:gd name="connsiteY27" fmla="*/ 349436 h 583494"/>
                <a:gd name="connsiteX28" fmla="*/ 428363 w 717330"/>
                <a:gd name="connsiteY28" fmla="*/ 265188 h 583494"/>
                <a:gd name="connsiteX29" fmla="*/ 482896 w 717330"/>
                <a:gd name="connsiteY29" fmla="*/ 167185 h 583494"/>
                <a:gd name="connsiteX30" fmla="*/ 479794 w 717330"/>
                <a:gd name="connsiteY30" fmla="*/ 71217 h 583494"/>
                <a:gd name="connsiteX31" fmla="*/ 364004 w 717330"/>
                <a:gd name="connsiteY31" fmla="*/ 17303 h 583494"/>
                <a:gd name="connsiteX32" fmla="*/ 296302 w 717330"/>
                <a:gd name="connsiteY32" fmla="*/ 59186 h 583494"/>
                <a:gd name="connsiteX33" fmla="*/ 304265 w 717330"/>
                <a:gd name="connsiteY33" fmla="*/ 140642 h 583494"/>
                <a:gd name="connsiteX34" fmla="*/ 383929 w 717330"/>
                <a:gd name="connsiteY34" fmla="*/ 146433 h 583494"/>
                <a:gd name="connsiteX35" fmla="*/ 401888 w 717330"/>
                <a:gd name="connsiteY35" fmla="*/ 105447 h 583494"/>
                <a:gd name="connsiteX36" fmla="*/ 404646 w 717330"/>
                <a:gd name="connsiteY36" fmla="*/ 89659 h 583494"/>
                <a:gd name="connsiteX37" fmla="*/ 415608 w 717330"/>
                <a:gd name="connsiteY37" fmla="*/ 102999 h 583494"/>
                <a:gd name="connsiteX38" fmla="*/ 386652 w 717330"/>
                <a:gd name="connsiteY38" fmla="*/ 160705 h 583494"/>
                <a:gd name="connsiteX39" fmla="*/ 275826 w 717330"/>
                <a:gd name="connsiteY39" fmla="*/ 116098 h 583494"/>
                <a:gd name="connsiteX40" fmla="*/ 313366 w 717330"/>
                <a:gd name="connsiteY40" fmla="*/ 25369 h 583494"/>
                <a:gd name="connsiteX41" fmla="*/ 424984 w 717330"/>
                <a:gd name="connsiteY41" fmla="*/ 4652 h 583494"/>
                <a:gd name="connsiteX42" fmla="*/ 502338 w 717330"/>
                <a:gd name="connsiteY42" fmla="*/ 109997 h 583494"/>
                <a:gd name="connsiteX43" fmla="*/ 464696 w 717330"/>
                <a:gd name="connsiteY43" fmla="*/ 244126 h 583494"/>
                <a:gd name="connsiteX44" fmla="*/ 500649 w 717330"/>
                <a:gd name="connsiteY44" fmla="*/ 228234 h 583494"/>
                <a:gd name="connsiteX45" fmla="*/ 664871 w 717330"/>
                <a:gd name="connsiteY45" fmla="*/ 232509 h 583494"/>
                <a:gd name="connsiteX46" fmla="*/ 681556 w 717330"/>
                <a:gd name="connsiteY46" fmla="*/ 244332 h 583494"/>
                <a:gd name="connsiteX47" fmla="*/ 716544 w 717330"/>
                <a:gd name="connsiteY47" fmla="*/ 314344 h 583494"/>
                <a:gd name="connsiteX48" fmla="*/ 680039 w 717330"/>
                <a:gd name="connsiteY48" fmla="*/ 402005 h 583494"/>
                <a:gd name="connsiteX49" fmla="*/ 542567 w 717330"/>
                <a:gd name="connsiteY49" fmla="*/ 436373 h 583494"/>
                <a:gd name="connsiteX50" fmla="*/ 473279 w 717330"/>
                <a:gd name="connsiteY50" fmla="*/ 368223 h 583494"/>
                <a:gd name="connsiteX51" fmla="*/ 531570 w 717330"/>
                <a:gd name="connsiteY51" fmla="*/ 282217 h 583494"/>
                <a:gd name="connsiteX52" fmla="*/ 611199 w 717330"/>
                <a:gd name="connsiteY52" fmla="*/ 327650 h 583494"/>
                <a:gd name="connsiteX53" fmla="*/ 608752 w 717330"/>
                <a:gd name="connsiteY53" fmla="*/ 361294 h 583494"/>
                <a:gd name="connsiteX54" fmla="*/ 597549 w 717330"/>
                <a:gd name="connsiteY54" fmla="*/ 367878 h 583494"/>
                <a:gd name="connsiteX55" fmla="*/ 596239 w 717330"/>
                <a:gd name="connsiteY55" fmla="*/ 357158 h 583494"/>
                <a:gd name="connsiteX56" fmla="*/ 594619 w 717330"/>
                <a:gd name="connsiteY56" fmla="*/ 320652 h 583494"/>
                <a:gd name="connsiteX57" fmla="*/ 545186 w 717330"/>
                <a:gd name="connsiteY57" fmla="*/ 293523 h 583494"/>
                <a:gd name="connsiteX58" fmla="*/ 496065 w 717330"/>
                <a:gd name="connsiteY58" fmla="*/ 329718 h 583494"/>
                <a:gd name="connsiteX59" fmla="*/ 500270 w 717330"/>
                <a:gd name="connsiteY59" fmla="*/ 391457 h 583494"/>
                <a:gd name="connsiteX60" fmla="*/ 587862 w 717330"/>
                <a:gd name="connsiteY60" fmla="*/ 423446 h 583494"/>
                <a:gd name="connsiteX61" fmla="*/ 658322 w 717330"/>
                <a:gd name="connsiteY61" fmla="*/ 398558 h 583494"/>
                <a:gd name="connsiteX62" fmla="*/ 663493 w 717330"/>
                <a:gd name="connsiteY62" fmla="*/ 251847 h 583494"/>
                <a:gd name="connsiteX63" fmla="*/ 520332 w 717330"/>
                <a:gd name="connsiteY63" fmla="*/ 237955 h 583494"/>
                <a:gd name="connsiteX64" fmla="*/ 332911 w 717330"/>
                <a:gd name="connsiteY64" fmla="*/ 415759 h 583494"/>
                <a:gd name="connsiteX65" fmla="*/ 340426 w 717330"/>
                <a:gd name="connsiteY65" fmla="*/ 508453 h 583494"/>
                <a:gd name="connsiteX66" fmla="*/ 412506 w 717330"/>
                <a:gd name="connsiteY66" fmla="*/ 556644 h 583494"/>
                <a:gd name="connsiteX67" fmla="*/ 416160 w 717330"/>
                <a:gd name="connsiteY67" fmla="*/ 579016 h 583494"/>
                <a:gd name="connsiteX68" fmla="*/ 394270 w 717330"/>
                <a:gd name="connsiteY68" fmla="*/ 571364 h 583494"/>
                <a:gd name="connsiteX69" fmla="*/ 184718 w 717330"/>
                <a:gd name="connsiteY69" fmla="*/ 576224 h 583494"/>
                <a:gd name="connsiteX70" fmla="*/ 164483 w 717330"/>
                <a:gd name="connsiteY70" fmla="*/ 582636 h 583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717330" h="583494">
                  <a:moveTo>
                    <a:pt x="164483" y="582636"/>
                  </a:moveTo>
                  <a:cubicBezTo>
                    <a:pt x="157899" y="565848"/>
                    <a:pt x="169102" y="557161"/>
                    <a:pt x="180375" y="549198"/>
                  </a:cubicBezTo>
                  <a:cubicBezTo>
                    <a:pt x="193887" y="539650"/>
                    <a:pt x="209744" y="533755"/>
                    <a:pt x="222395" y="522690"/>
                  </a:cubicBezTo>
                  <a:cubicBezTo>
                    <a:pt x="233633" y="512865"/>
                    <a:pt x="244871" y="503144"/>
                    <a:pt x="250869" y="488942"/>
                  </a:cubicBezTo>
                  <a:cubicBezTo>
                    <a:pt x="258246" y="465812"/>
                    <a:pt x="258073" y="454574"/>
                    <a:pt x="259797" y="436959"/>
                  </a:cubicBezTo>
                  <a:cubicBezTo>
                    <a:pt x="262072" y="413415"/>
                    <a:pt x="262106" y="390285"/>
                    <a:pt x="257522" y="367016"/>
                  </a:cubicBezTo>
                  <a:cubicBezTo>
                    <a:pt x="246525" y="311345"/>
                    <a:pt x="246319" y="314034"/>
                    <a:pt x="172860" y="287249"/>
                  </a:cubicBezTo>
                  <a:cubicBezTo>
                    <a:pt x="100883" y="267876"/>
                    <a:pt x="35387" y="309690"/>
                    <a:pt x="22461" y="383184"/>
                  </a:cubicBezTo>
                  <a:cubicBezTo>
                    <a:pt x="16221" y="418586"/>
                    <a:pt x="31010" y="446680"/>
                    <a:pt x="56656" y="470017"/>
                  </a:cubicBezTo>
                  <a:cubicBezTo>
                    <a:pt x="101504" y="499387"/>
                    <a:pt x="149005" y="491355"/>
                    <a:pt x="172929" y="450300"/>
                  </a:cubicBezTo>
                  <a:cubicBezTo>
                    <a:pt x="181960" y="424584"/>
                    <a:pt x="184339" y="399971"/>
                    <a:pt x="161346" y="379564"/>
                  </a:cubicBezTo>
                  <a:cubicBezTo>
                    <a:pt x="143904" y="364052"/>
                    <a:pt x="117361" y="363294"/>
                    <a:pt x="101952" y="377634"/>
                  </a:cubicBezTo>
                  <a:cubicBezTo>
                    <a:pt x="83716" y="394628"/>
                    <a:pt x="85026" y="416311"/>
                    <a:pt x="105261" y="431202"/>
                  </a:cubicBezTo>
                  <a:cubicBezTo>
                    <a:pt x="113845" y="437511"/>
                    <a:pt x="121015" y="443853"/>
                    <a:pt x="117223" y="451851"/>
                  </a:cubicBezTo>
                  <a:cubicBezTo>
                    <a:pt x="113845" y="456470"/>
                    <a:pt x="105916" y="455781"/>
                    <a:pt x="101986" y="455091"/>
                  </a:cubicBezTo>
                  <a:cubicBezTo>
                    <a:pt x="80545" y="447163"/>
                    <a:pt x="60207" y="427997"/>
                    <a:pt x="63757" y="398903"/>
                  </a:cubicBezTo>
                  <a:cubicBezTo>
                    <a:pt x="67136" y="370912"/>
                    <a:pt x="89197" y="348298"/>
                    <a:pt x="117395" y="344300"/>
                  </a:cubicBezTo>
                  <a:cubicBezTo>
                    <a:pt x="173584" y="336302"/>
                    <a:pt x="214881" y="386010"/>
                    <a:pt x="198851" y="440613"/>
                  </a:cubicBezTo>
                  <a:cubicBezTo>
                    <a:pt x="168792" y="523034"/>
                    <a:pt x="99091" y="524241"/>
                    <a:pt x="39214" y="481703"/>
                  </a:cubicBezTo>
                  <a:cubicBezTo>
                    <a:pt x="9741" y="455953"/>
                    <a:pt x="-3634" y="422585"/>
                    <a:pt x="847" y="384700"/>
                  </a:cubicBezTo>
                  <a:cubicBezTo>
                    <a:pt x="5190" y="348126"/>
                    <a:pt x="20496" y="315275"/>
                    <a:pt x="51417" y="292213"/>
                  </a:cubicBezTo>
                  <a:cubicBezTo>
                    <a:pt x="102745" y="253881"/>
                    <a:pt x="156693" y="254777"/>
                    <a:pt x="212571" y="281320"/>
                  </a:cubicBezTo>
                  <a:cubicBezTo>
                    <a:pt x="231289" y="285940"/>
                    <a:pt x="233357" y="290317"/>
                    <a:pt x="232392" y="277666"/>
                  </a:cubicBezTo>
                  <a:cubicBezTo>
                    <a:pt x="230979" y="259328"/>
                    <a:pt x="234047" y="257501"/>
                    <a:pt x="247077" y="253433"/>
                  </a:cubicBezTo>
                  <a:cubicBezTo>
                    <a:pt x="260038" y="249400"/>
                    <a:pt x="273137" y="250227"/>
                    <a:pt x="286030" y="252330"/>
                  </a:cubicBezTo>
                  <a:cubicBezTo>
                    <a:pt x="312745" y="256673"/>
                    <a:pt x="318261" y="260327"/>
                    <a:pt x="316640" y="296936"/>
                  </a:cubicBezTo>
                  <a:cubicBezTo>
                    <a:pt x="316985" y="332373"/>
                    <a:pt x="316744" y="367809"/>
                    <a:pt x="316744" y="405728"/>
                  </a:cubicBezTo>
                  <a:cubicBezTo>
                    <a:pt x="330429" y="385597"/>
                    <a:pt x="342597" y="367430"/>
                    <a:pt x="355042" y="349436"/>
                  </a:cubicBezTo>
                  <a:cubicBezTo>
                    <a:pt x="375552" y="319825"/>
                    <a:pt x="402681" y="290111"/>
                    <a:pt x="428363" y="265188"/>
                  </a:cubicBezTo>
                  <a:cubicBezTo>
                    <a:pt x="457767" y="236611"/>
                    <a:pt x="471555" y="205690"/>
                    <a:pt x="482896" y="167185"/>
                  </a:cubicBezTo>
                  <a:cubicBezTo>
                    <a:pt x="492548" y="134403"/>
                    <a:pt x="492617" y="102655"/>
                    <a:pt x="479794" y="71217"/>
                  </a:cubicBezTo>
                  <a:cubicBezTo>
                    <a:pt x="460662" y="24508"/>
                    <a:pt x="415298" y="4376"/>
                    <a:pt x="364004" y="17303"/>
                  </a:cubicBezTo>
                  <a:cubicBezTo>
                    <a:pt x="337392" y="24025"/>
                    <a:pt x="312366" y="34987"/>
                    <a:pt x="296302" y="59186"/>
                  </a:cubicBezTo>
                  <a:cubicBezTo>
                    <a:pt x="279894" y="83937"/>
                    <a:pt x="283686" y="120442"/>
                    <a:pt x="304265" y="140642"/>
                  </a:cubicBezTo>
                  <a:cubicBezTo>
                    <a:pt x="325120" y="161153"/>
                    <a:pt x="359075" y="164462"/>
                    <a:pt x="383929" y="146433"/>
                  </a:cubicBezTo>
                  <a:cubicBezTo>
                    <a:pt x="397028" y="136919"/>
                    <a:pt x="406680" y="122855"/>
                    <a:pt x="401888" y="105447"/>
                  </a:cubicBezTo>
                  <a:cubicBezTo>
                    <a:pt x="399958" y="98449"/>
                    <a:pt x="399544" y="91693"/>
                    <a:pt x="404646" y="89659"/>
                  </a:cubicBezTo>
                  <a:cubicBezTo>
                    <a:pt x="411127" y="87073"/>
                    <a:pt x="414539" y="99656"/>
                    <a:pt x="415608" y="102999"/>
                  </a:cubicBezTo>
                  <a:cubicBezTo>
                    <a:pt x="421158" y="120235"/>
                    <a:pt x="406542" y="148295"/>
                    <a:pt x="386652" y="160705"/>
                  </a:cubicBezTo>
                  <a:cubicBezTo>
                    <a:pt x="349147" y="184180"/>
                    <a:pt x="287236" y="167737"/>
                    <a:pt x="275826" y="116098"/>
                  </a:cubicBezTo>
                  <a:cubicBezTo>
                    <a:pt x="266347" y="73147"/>
                    <a:pt x="282962" y="45639"/>
                    <a:pt x="313366" y="25369"/>
                  </a:cubicBezTo>
                  <a:cubicBezTo>
                    <a:pt x="347803" y="2446"/>
                    <a:pt x="385239" y="-6206"/>
                    <a:pt x="424984" y="4652"/>
                  </a:cubicBezTo>
                  <a:cubicBezTo>
                    <a:pt x="471314" y="17303"/>
                    <a:pt x="499477" y="58531"/>
                    <a:pt x="502338" y="109997"/>
                  </a:cubicBezTo>
                  <a:cubicBezTo>
                    <a:pt x="504820" y="154465"/>
                    <a:pt x="490756" y="201105"/>
                    <a:pt x="464696" y="244126"/>
                  </a:cubicBezTo>
                  <a:cubicBezTo>
                    <a:pt x="478622" y="237679"/>
                    <a:pt x="489136" y="233474"/>
                    <a:pt x="500649" y="228234"/>
                  </a:cubicBezTo>
                  <a:cubicBezTo>
                    <a:pt x="556114" y="203070"/>
                    <a:pt x="610958" y="200623"/>
                    <a:pt x="664871" y="232509"/>
                  </a:cubicBezTo>
                  <a:cubicBezTo>
                    <a:pt x="670732" y="235956"/>
                    <a:pt x="676006" y="240368"/>
                    <a:pt x="681556" y="244332"/>
                  </a:cubicBezTo>
                  <a:cubicBezTo>
                    <a:pt x="700515" y="264016"/>
                    <a:pt x="713511" y="286112"/>
                    <a:pt x="716544" y="314344"/>
                  </a:cubicBezTo>
                  <a:cubicBezTo>
                    <a:pt x="720474" y="350884"/>
                    <a:pt x="709891" y="380598"/>
                    <a:pt x="680039" y="402005"/>
                  </a:cubicBezTo>
                  <a:cubicBezTo>
                    <a:pt x="638949" y="431513"/>
                    <a:pt x="593860" y="448679"/>
                    <a:pt x="542567" y="436373"/>
                  </a:cubicBezTo>
                  <a:cubicBezTo>
                    <a:pt x="506647" y="427755"/>
                    <a:pt x="481276" y="406038"/>
                    <a:pt x="473279" y="368223"/>
                  </a:cubicBezTo>
                  <a:cubicBezTo>
                    <a:pt x="465971" y="333614"/>
                    <a:pt x="495651" y="290317"/>
                    <a:pt x="531570" y="282217"/>
                  </a:cubicBezTo>
                  <a:cubicBezTo>
                    <a:pt x="567455" y="274150"/>
                    <a:pt x="602375" y="294144"/>
                    <a:pt x="611199" y="327650"/>
                  </a:cubicBezTo>
                  <a:cubicBezTo>
                    <a:pt x="614233" y="339198"/>
                    <a:pt x="612992" y="350401"/>
                    <a:pt x="608752" y="361294"/>
                  </a:cubicBezTo>
                  <a:cubicBezTo>
                    <a:pt x="607442" y="364672"/>
                    <a:pt x="603236" y="370602"/>
                    <a:pt x="597549" y="367878"/>
                  </a:cubicBezTo>
                  <a:cubicBezTo>
                    <a:pt x="593481" y="365913"/>
                    <a:pt x="594239" y="361777"/>
                    <a:pt x="596239" y="357158"/>
                  </a:cubicBezTo>
                  <a:cubicBezTo>
                    <a:pt x="600548" y="347230"/>
                    <a:pt x="597755" y="330718"/>
                    <a:pt x="594619" y="320652"/>
                  </a:cubicBezTo>
                  <a:cubicBezTo>
                    <a:pt x="588379" y="300659"/>
                    <a:pt x="567662" y="292144"/>
                    <a:pt x="545186" y="293523"/>
                  </a:cubicBezTo>
                  <a:cubicBezTo>
                    <a:pt x="520195" y="295040"/>
                    <a:pt x="507302" y="307726"/>
                    <a:pt x="496065" y="329718"/>
                  </a:cubicBezTo>
                  <a:cubicBezTo>
                    <a:pt x="484861" y="351677"/>
                    <a:pt x="485206" y="371842"/>
                    <a:pt x="500270" y="391457"/>
                  </a:cubicBezTo>
                  <a:cubicBezTo>
                    <a:pt x="524400" y="422826"/>
                    <a:pt x="551529" y="428307"/>
                    <a:pt x="587862" y="423446"/>
                  </a:cubicBezTo>
                  <a:cubicBezTo>
                    <a:pt x="611130" y="420344"/>
                    <a:pt x="637639" y="410175"/>
                    <a:pt x="658322" y="398558"/>
                  </a:cubicBezTo>
                  <a:cubicBezTo>
                    <a:pt x="730712" y="357882"/>
                    <a:pt x="706065" y="282423"/>
                    <a:pt x="663493" y="251847"/>
                  </a:cubicBezTo>
                  <a:cubicBezTo>
                    <a:pt x="617301" y="218617"/>
                    <a:pt x="570661" y="217617"/>
                    <a:pt x="520332" y="237955"/>
                  </a:cubicBezTo>
                  <a:cubicBezTo>
                    <a:pt x="421124" y="284216"/>
                    <a:pt x="419400" y="287112"/>
                    <a:pt x="332911" y="415759"/>
                  </a:cubicBezTo>
                  <a:cubicBezTo>
                    <a:pt x="311470" y="448886"/>
                    <a:pt x="310298" y="452988"/>
                    <a:pt x="340426" y="508453"/>
                  </a:cubicBezTo>
                  <a:cubicBezTo>
                    <a:pt x="358627" y="531859"/>
                    <a:pt x="391133" y="536789"/>
                    <a:pt x="412506" y="556644"/>
                  </a:cubicBezTo>
                  <a:cubicBezTo>
                    <a:pt x="418642" y="562332"/>
                    <a:pt x="424329" y="570054"/>
                    <a:pt x="416160" y="579016"/>
                  </a:cubicBezTo>
                  <a:cubicBezTo>
                    <a:pt x="407266" y="581050"/>
                    <a:pt x="400958" y="575604"/>
                    <a:pt x="394270" y="571364"/>
                  </a:cubicBezTo>
                  <a:cubicBezTo>
                    <a:pt x="323328" y="526551"/>
                    <a:pt x="253523" y="527792"/>
                    <a:pt x="184718" y="576224"/>
                  </a:cubicBezTo>
                  <a:cubicBezTo>
                    <a:pt x="178754" y="580395"/>
                    <a:pt x="172825" y="585566"/>
                    <a:pt x="164483" y="582636"/>
                  </a:cubicBezTo>
                  <a:close/>
                </a:path>
              </a:pathLst>
            </a:custGeom>
            <a:solidFill>
              <a:srgbClr val="098A4B"/>
            </a:solidFill>
            <a:ln w="343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C586373C-6DFF-462B-9520-D1F5F59D0099}"/>
                </a:ext>
              </a:extLst>
            </p:cNvPr>
            <p:cNvGrpSpPr/>
            <p:nvPr/>
          </p:nvGrpSpPr>
          <p:grpSpPr>
            <a:xfrm>
              <a:off x="8948132" y="3071895"/>
              <a:ext cx="1961131" cy="1470188"/>
              <a:chOff x="3636984" y="1048571"/>
              <a:chExt cx="1961131" cy="1470188"/>
            </a:xfrm>
          </p:grpSpPr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27A59B1E-2A3F-430F-BACC-576974850449}"/>
                  </a:ext>
                </a:extLst>
              </p:cNvPr>
              <p:cNvSpPr/>
              <p:nvPr/>
            </p:nvSpPr>
            <p:spPr>
              <a:xfrm>
                <a:off x="3636984" y="1048976"/>
                <a:ext cx="1961131" cy="1469783"/>
              </a:xfrm>
              <a:custGeom>
                <a:avLst/>
                <a:gdLst>
                  <a:gd name="connsiteX0" fmla="*/ 1546182 w 1709631"/>
                  <a:gd name="connsiteY0" fmla="*/ 150042 h 1281294"/>
                  <a:gd name="connsiteX1" fmla="*/ 1381747 w 1709631"/>
                  <a:gd name="connsiteY1" fmla="*/ 92585 h 1281294"/>
                  <a:gd name="connsiteX2" fmla="*/ 1338257 w 1709631"/>
                  <a:gd name="connsiteY2" fmla="*/ 102108 h 1281294"/>
                  <a:gd name="connsiteX3" fmla="*/ 1303974 w 1709631"/>
                  <a:gd name="connsiteY3" fmla="*/ 70046 h 1281294"/>
                  <a:gd name="connsiteX4" fmla="*/ 1128111 w 1709631"/>
                  <a:gd name="connsiteY4" fmla="*/ 10685 h 1281294"/>
                  <a:gd name="connsiteX5" fmla="*/ 1053512 w 1709631"/>
                  <a:gd name="connsiteY5" fmla="*/ 36080 h 1281294"/>
                  <a:gd name="connsiteX6" fmla="*/ 1028434 w 1709631"/>
                  <a:gd name="connsiteY6" fmla="*/ 46873 h 1281294"/>
                  <a:gd name="connsiteX7" fmla="*/ 1020816 w 1709631"/>
                  <a:gd name="connsiteY7" fmla="*/ 50682 h 1281294"/>
                  <a:gd name="connsiteX8" fmla="*/ 1005261 w 1709631"/>
                  <a:gd name="connsiteY8" fmla="*/ 58301 h 1281294"/>
                  <a:gd name="connsiteX9" fmla="*/ 997643 w 1709631"/>
                  <a:gd name="connsiteY9" fmla="*/ 55762 h 1281294"/>
                  <a:gd name="connsiteX10" fmla="*/ 952566 w 1709631"/>
                  <a:gd name="connsiteY10" fmla="*/ 24970 h 1281294"/>
                  <a:gd name="connsiteX11" fmla="*/ 948122 w 1709631"/>
                  <a:gd name="connsiteY11" fmla="*/ 23382 h 1281294"/>
                  <a:gd name="connsiteX12" fmla="*/ 826224 w 1709631"/>
                  <a:gd name="connsiteY12" fmla="*/ 2114 h 1281294"/>
                  <a:gd name="connsiteX13" fmla="*/ 816384 w 1709631"/>
                  <a:gd name="connsiteY13" fmla="*/ 3701 h 1281294"/>
                  <a:gd name="connsiteX14" fmla="*/ 741785 w 1709631"/>
                  <a:gd name="connsiteY14" fmla="*/ 34493 h 1281294"/>
                  <a:gd name="connsiteX15" fmla="*/ 730039 w 1709631"/>
                  <a:gd name="connsiteY15" fmla="*/ 41159 h 1281294"/>
                  <a:gd name="connsiteX16" fmla="*/ 704009 w 1709631"/>
                  <a:gd name="connsiteY16" fmla="*/ 58619 h 1281294"/>
                  <a:gd name="connsiteX17" fmla="*/ 697978 w 1709631"/>
                  <a:gd name="connsiteY17" fmla="*/ 56714 h 1281294"/>
                  <a:gd name="connsiteX18" fmla="*/ 675439 w 1709631"/>
                  <a:gd name="connsiteY18" fmla="*/ 46238 h 1281294"/>
                  <a:gd name="connsiteX19" fmla="*/ 660202 w 1709631"/>
                  <a:gd name="connsiteY19" fmla="*/ 37667 h 1281294"/>
                  <a:gd name="connsiteX20" fmla="*/ 452278 w 1709631"/>
                  <a:gd name="connsiteY20" fmla="*/ 38620 h 1281294"/>
                  <a:gd name="connsiteX21" fmla="*/ 380854 w 1709631"/>
                  <a:gd name="connsiteY21" fmla="*/ 98299 h 1281294"/>
                  <a:gd name="connsiteX22" fmla="*/ 363394 w 1709631"/>
                  <a:gd name="connsiteY22" fmla="*/ 103378 h 1281294"/>
                  <a:gd name="connsiteX23" fmla="*/ 183405 w 1709631"/>
                  <a:gd name="connsiteY23" fmla="*/ 132582 h 1281294"/>
                  <a:gd name="connsiteX24" fmla="*/ 69126 w 1709631"/>
                  <a:gd name="connsiteY24" fmla="*/ 288446 h 1281294"/>
                  <a:gd name="connsiteX25" fmla="*/ 1828 w 1709631"/>
                  <a:gd name="connsiteY25" fmla="*/ 584937 h 1281294"/>
                  <a:gd name="connsiteX26" fmla="*/ 54524 w 1709631"/>
                  <a:gd name="connsiteY26" fmla="*/ 963962 h 1281294"/>
                  <a:gd name="connsiteX27" fmla="*/ 175152 w 1709631"/>
                  <a:gd name="connsiteY27" fmla="*/ 1149665 h 1281294"/>
                  <a:gd name="connsiteX28" fmla="*/ 331968 w 1709631"/>
                  <a:gd name="connsiteY28" fmla="*/ 1196012 h 1281294"/>
                  <a:gd name="connsiteX29" fmla="*/ 373870 w 1709631"/>
                  <a:gd name="connsiteY29" fmla="*/ 1185854 h 1281294"/>
                  <a:gd name="connsiteX30" fmla="*/ 406884 w 1709631"/>
                  <a:gd name="connsiteY30" fmla="*/ 1216645 h 1281294"/>
                  <a:gd name="connsiteX31" fmla="*/ 697660 w 1709631"/>
                  <a:gd name="connsiteY31" fmla="*/ 1225534 h 1281294"/>
                  <a:gd name="connsiteX32" fmla="*/ 718294 w 1709631"/>
                  <a:gd name="connsiteY32" fmla="*/ 1225534 h 1281294"/>
                  <a:gd name="connsiteX33" fmla="*/ 992246 w 1709631"/>
                  <a:gd name="connsiteY33" fmla="*/ 1226169 h 1281294"/>
                  <a:gd name="connsiteX34" fmla="*/ 1017006 w 1709631"/>
                  <a:gd name="connsiteY34" fmla="*/ 1225851 h 1281294"/>
                  <a:gd name="connsiteX35" fmla="*/ 1226835 w 1709631"/>
                  <a:gd name="connsiteY35" fmla="*/ 1267436 h 1281294"/>
                  <a:gd name="connsiteX36" fmla="*/ 1330321 w 1709631"/>
                  <a:gd name="connsiteY36" fmla="*/ 1193155 h 1281294"/>
                  <a:gd name="connsiteX37" fmla="*/ 1349050 w 1709631"/>
                  <a:gd name="connsiteY37" fmla="*/ 1187123 h 1281294"/>
                  <a:gd name="connsiteX38" fmla="*/ 1521104 w 1709631"/>
                  <a:gd name="connsiteY38" fmla="*/ 1160141 h 1281294"/>
                  <a:gd name="connsiteX39" fmla="*/ 1643954 w 1709631"/>
                  <a:gd name="connsiteY39" fmla="*/ 991579 h 1281294"/>
                  <a:gd name="connsiteX40" fmla="*/ 1708394 w 1709631"/>
                  <a:gd name="connsiteY40" fmla="*/ 692549 h 1281294"/>
                  <a:gd name="connsiteX41" fmla="*/ 1651572 w 1709631"/>
                  <a:gd name="connsiteY41" fmla="*/ 316064 h 1281294"/>
                  <a:gd name="connsiteX42" fmla="*/ 1546182 w 1709631"/>
                  <a:gd name="connsiteY42" fmla="*/ 150042 h 1281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709631" h="1281294">
                    <a:moveTo>
                      <a:pt x="1546182" y="150042"/>
                    </a:moveTo>
                    <a:cubicBezTo>
                      <a:pt x="1500153" y="106870"/>
                      <a:pt x="1447140" y="82109"/>
                      <a:pt x="1381747" y="92585"/>
                    </a:cubicBezTo>
                    <a:cubicBezTo>
                      <a:pt x="1366827" y="95124"/>
                      <a:pt x="1351590" y="107822"/>
                      <a:pt x="1338257" y="102108"/>
                    </a:cubicBezTo>
                    <a:cubicBezTo>
                      <a:pt x="1324607" y="96394"/>
                      <a:pt x="1315719" y="80205"/>
                      <a:pt x="1303974" y="70046"/>
                    </a:cubicBezTo>
                    <a:cubicBezTo>
                      <a:pt x="1253500" y="26239"/>
                      <a:pt x="1196996" y="844"/>
                      <a:pt x="1128111" y="10685"/>
                    </a:cubicBezTo>
                    <a:cubicBezTo>
                      <a:pt x="1101446" y="14494"/>
                      <a:pt x="1077638" y="25287"/>
                      <a:pt x="1053512" y="36080"/>
                    </a:cubicBezTo>
                    <a:cubicBezTo>
                      <a:pt x="1041767" y="31953"/>
                      <a:pt x="1036688" y="42429"/>
                      <a:pt x="1028434" y="46873"/>
                    </a:cubicBezTo>
                    <a:cubicBezTo>
                      <a:pt x="1025895" y="48143"/>
                      <a:pt x="1023355" y="49730"/>
                      <a:pt x="1020816" y="50682"/>
                    </a:cubicBezTo>
                    <a:cubicBezTo>
                      <a:pt x="1015737" y="53539"/>
                      <a:pt x="1011610" y="58301"/>
                      <a:pt x="1005261" y="58301"/>
                    </a:cubicBezTo>
                    <a:cubicBezTo>
                      <a:pt x="1002404" y="57984"/>
                      <a:pt x="1000182" y="57031"/>
                      <a:pt x="997643" y="55762"/>
                    </a:cubicBezTo>
                    <a:cubicBezTo>
                      <a:pt x="984310" y="43064"/>
                      <a:pt x="970660" y="30684"/>
                      <a:pt x="952566" y="24970"/>
                    </a:cubicBezTo>
                    <a:cubicBezTo>
                      <a:pt x="950979" y="24335"/>
                      <a:pt x="949709" y="23700"/>
                      <a:pt x="948122" y="23382"/>
                    </a:cubicBezTo>
                    <a:cubicBezTo>
                      <a:pt x="910664" y="-1695"/>
                      <a:pt x="868761" y="-2330"/>
                      <a:pt x="826224" y="2114"/>
                    </a:cubicBezTo>
                    <a:cubicBezTo>
                      <a:pt x="823050" y="2749"/>
                      <a:pt x="819558" y="3384"/>
                      <a:pt x="816384" y="3701"/>
                    </a:cubicBezTo>
                    <a:cubicBezTo>
                      <a:pt x="788766" y="6876"/>
                      <a:pt x="764640" y="19256"/>
                      <a:pt x="741785" y="34493"/>
                    </a:cubicBezTo>
                    <a:cubicBezTo>
                      <a:pt x="737341" y="36080"/>
                      <a:pt x="734801" y="40524"/>
                      <a:pt x="730039" y="41159"/>
                    </a:cubicBezTo>
                    <a:cubicBezTo>
                      <a:pt x="720516" y="45921"/>
                      <a:pt x="714802" y="55444"/>
                      <a:pt x="704009" y="58619"/>
                    </a:cubicBezTo>
                    <a:cubicBezTo>
                      <a:pt x="702105" y="58301"/>
                      <a:pt x="699882" y="57349"/>
                      <a:pt x="697978" y="56714"/>
                    </a:cubicBezTo>
                    <a:cubicBezTo>
                      <a:pt x="690359" y="53539"/>
                      <a:pt x="686867" y="41477"/>
                      <a:pt x="675439" y="46238"/>
                    </a:cubicBezTo>
                    <a:cubicBezTo>
                      <a:pt x="670360" y="43381"/>
                      <a:pt x="665281" y="40524"/>
                      <a:pt x="660202" y="37667"/>
                    </a:cubicBezTo>
                    <a:cubicBezTo>
                      <a:pt x="590683" y="-1695"/>
                      <a:pt x="521480" y="-1695"/>
                      <a:pt x="452278" y="38620"/>
                    </a:cubicBezTo>
                    <a:cubicBezTo>
                      <a:pt x="424978" y="54492"/>
                      <a:pt x="401805" y="75125"/>
                      <a:pt x="380854" y="98299"/>
                    </a:cubicBezTo>
                    <a:cubicBezTo>
                      <a:pt x="375775" y="104013"/>
                      <a:pt x="371965" y="106870"/>
                      <a:pt x="363394" y="103378"/>
                    </a:cubicBezTo>
                    <a:cubicBezTo>
                      <a:pt x="297684" y="77030"/>
                      <a:pt x="237688" y="90363"/>
                      <a:pt x="183405" y="132582"/>
                    </a:cubicBezTo>
                    <a:cubicBezTo>
                      <a:pt x="130392" y="173532"/>
                      <a:pt x="96109" y="228450"/>
                      <a:pt x="69126" y="288446"/>
                    </a:cubicBezTo>
                    <a:cubicBezTo>
                      <a:pt x="27541" y="382726"/>
                      <a:pt x="7542" y="482403"/>
                      <a:pt x="1828" y="584937"/>
                    </a:cubicBezTo>
                    <a:cubicBezTo>
                      <a:pt x="-5473" y="714770"/>
                      <a:pt x="8495" y="841430"/>
                      <a:pt x="54524" y="963962"/>
                    </a:cubicBezTo>
                    <a:cubicBezTo>
                      <a:pt x="80871" y="1034434"/>
                      <a:pt x="116742" y="1099510"/>
                      <a:pt x="175152" y="1149665"/>
                    </a:cubicBezTo>
                    <a:cubicBezTo>
                      <a:pt x="220228" y="1188393"/>
                      <a:pt x="271971" y="1207757"/>
                      <a:pt x="331968" y="1196012"/>
                    </a:cubicBezTo>
                    <a:cubicBezTo>
                      <a:pt x="346253" y="1193155"/>
                      <a:pt x="361807" y="1182362"/>
                      <a:pt x="373870" y="1185854"/>
                    </a:cubicBezTo>
                    <a:cubicBezTo>
                      <a:pt x="386885" y="1189663"/>
                      <a:pt x="395773" y="1206170"/>
                      <a:pt x="406884" y="1216645"/>
                    </a:cubicBezTo>
                    <a:cubicBezTo>
                      <a:pt x="496085" y="1299498"/>
                      <a:pt x="605285" y="1302990"/>
                      <a:pt x="697660" y="1225534"/>
                    </a:cubicBezTo>
                    <a:cubicBezTo>
                      <a:pt x="705914" y="1218550"/>
                      <a:pt x="710358" y="1219185"/>
                      <a:pt x="718294" y="1225534"/>
                    </a:cubicBezTo>
                    <a:cubicBezTo>
                      <a:pt x="806543" y="1296641"/>
                      <a:pt x="903997" y="1296958"/>
                      <a:pt x="992246" y="1226169"/>
                    </a:cubicBezTo>
                    <a:cubicBezTo>
                      <a:pt x="1001769" y="1218550"/>
                      <a:pt x="1006848" y="1217598"/>
                      <a:pt x="1017006" y="1225851"/>
                    </a:cubicBezTo>
                    <a:cubicBezTo>
                      <a:pt x="1079225" y="1277277"/>
                      <a:pt x="1148427" y="1296641"/>
                      <a:pt x="1226835" y="1267436"/>
                    </a:cubicBezTo>
                    <a:cubicBezTo>
                      <a:pt x="1267785" y="1252199"/>
                      <a:pt x="1301117" y="1225216"/>
                      <a:pt x="1330321" y="1193155"/>
                    </a:cubicBezTo>
                    <a:cubicBezTo>
                      <a:pt x="1335718" y="1187441"/>
                      <a:pt x="1339845" y="1183949"/>
                      <a:pt x="1349050" y="1187123"/>
                    </a:cubicBezTo>
                    <a:cubicBezTo>
                      <a:pt x="1411269" y="1210297"/>
                      <a:pt x="1468726" y="1199186"/>
                      <a:pt x="1521104" y="1160141"/>
                    </a:cubicBezTo>
                    <a:cubicBezTo>
                      <a:pt x="1579195" y="1116651"/>
                      <a:pt x="1615701" y="1056972"/>
                      <a:pt x="1643954" y="991579"/>
                    </a:cubicBezTo>
                    <a:cubicBezTo>
                      <a:pt x="1684903" y="896347"/>
                      <a:pt x="1703633" y="796035"/>
                      <a:pt x="1708394" y="692549"/>
                    </a:cubicBezTo>
                    <a:cubicBezTo>
                      <a:pt x="1714425" y="563351"/>
                      <a:pt x="1698871" y="437009"/>
                      <a:pt x="1651572" y="316064"/>
                    </a:cubicBezTo>
                    <a:cubicBezTo>
                      <a:pt x="1627447" y="253845"/>
                      <a:pt x="1595385" y="196388"/>
                      <a:pt x="1546182" y="150042"/>
                    </a:cubicBezTo>
                    <a:close/>
                  </a:path>
                </a:pathLst>
              </a:custGeom>
              <a:solidFill>
                <a:srgbClr val="C36700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13C9C187-0699-4975-92FD-89E5D4149A56}"/>
                  </a:ext>
                </a:extLst>
              </p:cNvPr>
              <p:cNvSpPr/>
              <p:nvPr/>
            </p:nvSpPr>
            <p:spPr>
              <a:xfrm>
                <a:off x="4218883" y="1048571"/>
                <a:ext cx="802820" cy="1465173"/>
              </a:xfrm>
              <a:custGeom>
                <a:avLst/>
                <a:gdLst>
                  <a:gd name="connsiteX0" fmla="*/ 499275 w 699865"/>
                  <a:gd name="connsiteY0" fmla="*/ 1216458 h 1277276"/>
                  <a:gd name="connsiteX1" fmla="*/ 396741 w 699865"/>
                  <a:gd name="connsiteY1" fmla="*/ 1272645 h 1277276"/>
                  <a:gd name="connsiteX2" fmla="*/ 365632 w 699865"/>
                  <a:gd name="connsiteY2" fmla="*/ 1277089 h 1277276"/>
                  <a:gd name="connsiteX3" fmla="*/ 334205 w 699865"/>
                  <a:gd name="connsiteY3" fmla="*/ 1277089 h 1277276"/>
                  <a:gd name="connsiteX4" fmla="*/ 203419 w 699865"/>
                  <a:gd name="connsiteY4" fmla="*/ 1217410 h 1277276"/>
                  <a:gd name="connsiteX5" fmla="*/ 154533 w 699865"/>
                  <a:gd name="connsiteY5" fmla="*/ 1177730 h 1277276"/>
                  <a:gd name="connsiteX6" fmla="*/ 41524 w 699865"/>
                  <a:gd name="connsiteY6" fmla="*/ 950759 h 1277276"/>
                  <a:gd name="connsiteX7" fmla="*/ 2796 w 699865"/>
                  <a:gd name="connsiteY7" fmla="*/ 729820 h 1277276"/>
                  <a:gd name="connsiteX8" fmla="*/ 8510 w 699865"/>
                  <a:gd name="connsiteY8" fmla="*/ 492691 h 1277276"/>
                  <a:gd name="connsiteX9" fmla="*/ 65650 w 699865"/>
                  <a:gd name="connsiteY9" fmla="*/ 262863 h 1277276"/>
                  <a:gd name="connsiteX10" fmla="*/ 174215 w 699865"/>
                  <a:gd name="connsiteY10" fmla="*/ 85731 h 1277276"/>
                  <a:gd name="connsiteX11" fmla="*/ 192944 w 699865"/>
                  <a:gd name="connsiteY11" fmla="*/ 66367 h 1277276"/>
                  <a:gd name="connsiteX12" fmla="*/ 225640 w 699865"/>
                  <a:gd name="connsiteY12" fmla="*/ 40654 h 1277276"/>
                  <a:gd name="connsiteX13" fmla="*/ 235481 w 699865"/>
                  <a:gd name="connsiteY13" fmla="*/ 34305 h 1277276"/>
                  <a:gd name="connsiteX14" fmla="*/ 310397 w 699865"/>
                  <a:gd name="connsiteY14" fmla="*/ 3831 h 1277276"/>
                  <a:gd name="connsiteX15" fmla="*/ 322777 w 699865"/>
                  <a:gd name="connsiteY15" fmla="*/ 1291 h 1277276"/>
                  <a:gd name="connsiteX16" fmla="*/ 423089 w 699865"/>
                  <a:gd name="connsiteY16" fmla="*/ 12719 h 1277276"/>
                  <a:gd name="connsiteX17" fmla="*/ 441818 w 699865"/>
                  <a:gd name="connsiteY17" fmla="*/ 23512 h 1277276"/>
                  <a:gd name="connsiteX18" fmla="*/ 446262 w 699865"/>
                  <a:gd name="connsiteY18" fmla="*/ 25099 h 1277276"/>
                  <a:gd name="connsiteX19" fmla="*/ 491974 w 699865"/>
                  <a:gd name="connsiteY19" fmla="*/ 56526 h 1277276"/>
                  <a:gd name="connsiteX20" fmla="*/ 499910 w 699865"/>
                  <a:gd name="connsiteY20" fmla="*/ 61288 h 1277276"/>
                  <a:gd name="connsiteX21" fmla="*/ 508163 w 699865"/>
                  <a:gd name="connsiteY21" fmla="*/ 69859 h 1277276"/>
                  <a:gd name="connsiteX22" fmla="*/ 584349 w 699865"/>
                  <a:gd name="connsiteY22" fmla="*/ 164456 h 1277276"/>
                  <a:gd name="connsiteX23" fmla="*/ 686565 w 699865"/>
                  <a:gd name="connsiteY23" fmla="*/ 467296 h 1277276"/>
                  <a:gd name="connsiteX24" fmla="*/ 697041 w 699865"/>
                  <a:gd name="connsiteY24" fmla="*/ 569512 h 1277276"/>
                  <a:gd name="connsiteX25" fmla="*/ 699580 w 699865"/>
                  <a:gd name="connsiteY25" fmla="*/ 659665 h 1277276"/>
                  <a:gd name="connsiteX26" fmla="*/ 669423 w 699865"/>
                  <a:gd name="connsiteY26" fmla="*/ 902826 h 1277276"/>
                  <a:gd name="connsiteX27" fmla="*/ 606570 w 699865"/>
                  <a:gd name="connsiteY27" fmla="*/ 1079958 h 1277276"/>
                  <a:gd name="connsiteX28" fmla="*/ 518956 w 699865"/>
                  <a:gd name="connsiteY28" fmla="*/ 1205347 h 1277276"/>
                  <a:gd name="connsiteX29" fmla="*/ 499275 w 699865"/>
                  <a:gd name="connsiteY29" fmla="*/ 1216458 h 1277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99865" h="1277276">
                    <a:moveTo>
                      <a:pt x="499275" y="1216458"/>
                    </a:moveTo>
                    <a:cubicBezTo>
                      <a:pt x="468166" y="1240901"/>
                      <a:pt x="436104" y="1263439"/>
                      <a:pt x="396741" y="1272645"/>
                    </a:cubicBezTo>
                    <a:cubicBezTo>
                      <a:pt x="386583" y="1275185"/>
                      <a:pt x="376425" y="1278042"/>
                      <a:pt x="365632" y="1277089"/>
                    </a:cubicBezTo>
                    <a:cubicBezTo>
                      <a:pt x="355156" y="1274867"/>
                      <a:pt x="344681" y="1274550"/>
                      <a:pt x="334205" y="1277089"/>
                    </a:cubicBezTo>
                    <a:cubicBezTo>
                      <a:pt x="282780" y="1274232"/>
                      <a:pt x="240560" y="1251376"/>
                      <a:pt x="203419" y="1217410"/>
                    </a:cubicBezTo>
                    <a:cubicBezTo>
                      <a:pt x="180246" y="1212966"/>
                      <a:pt x="167866" y="1193919"/>
                      <a:pt x="154533" y="1177730"/>
                    </a:cubicBezTo>
                    <a:cubicBezTo>
                      <a:pt x="99933" y="1110750"/>
                      <a:pt x="65650" y="1033294"/>
                      <a:pt x="41524" y="950759"/>
                    </a:cubicBezTo>
                    <a:cubicBezTo>
                      <a:pt x="20255" y="878383"/>
                      <a:pt x="7240" y="805053"/>
                      <a:pt x="2796" y="729820"/>
                    </a:cubicBezTo>
                    <a:cubicBezTo>
                      <a:pt x="-1965" y="650459"/>
                      <a:pt x="-1013" y="571734"/>
                      <a:pt x="8510" y="492691"/>
                    </a:cubicBezTo>
                    <a:cubicBezTo>
                      <a:pt x="18033" y="413648"/>
                      <a:pt x="36762" y="336827"/>
                      <a:pt x="65650" y="262863"/>
                    </a:cubicBezTo>
                    <a:cubicBezTo>
                      <a:pt x="91362" y="197788"/>
                      <a:pt x="124059" y="136204"/>
                      <a:pt x="174215" y="85731"/>
                    </a:cubicBezTo>
                    <a:cubicBezTo>
                      <a:pt x="180563" y="79382"/>
                      <a:pt x="184690" y="71129"/>
                      <a:pt x="192944" y="66367"/>
                    </a:cubicBezTo>
                    <a:cubicBezTo>
                      <a:pt x="204054" y="58113"/>
                      <a:pt x="212625" y="46686"/>
                      <a:pt x="225640" y="40654"/>
                    </a:cubicBezTo>
                    <a:cubicBezTo>
                      <a:pt x="229132" y="38749"/>
                      <a:pt x="231354" y="35258"/>
                      <a:pt x="235481" y="34305"/>
                    </a:cubicBezTo>
                    <a:cubicBezTo>
                      <a:pt x="258654" y="19386"/>
                      <a:pt x="282462" y="6688"/>
                      <a:pt x="310397" y="3831"/>
                    </a:cubicBezTo>
                    <a:cubicBezTo>
                      <a:pt x="314524" y="3196"/>
                      <a:pt x="318651" y="2561"/>
                      <a:pt x="322777" y="1291"/>
                    </a:cubicBezTo>
                    <a:cubicBezTo>
                      <a:pt x="357061" y="-1248"/>
                      <a:pt x="390710" y="-1248"/>
                      <a:pt x="423089" y="12719"/>
                    </a:cubicBezTo>
                    <a:cubicBezTo>
                      <a:pt x="430073" y="15576"/>
                      <a:pt x="435786" y="19703"/>
                      <a:pt x="441818" y="23512"/>
                    </a:cubicBezTo>
                    <a:cubicBezTo>
                      <a:pt x="443405" y="24147"/>
                      <a:pt x="444675" y="24782"/>
                      <a:pt x="446262" y="25099"/>
                    </a:cubicBezTo>
                    <a:cubicBezTo>
                      <a:pt x="464674" y="30813"/>
                      <a:pt x="478324" y="43829"/>
                      <a:pt x="491974" y="56526"/>
                    </a:cubicBezTo>
                    <a:cubicBezTo>
                      <a:pt x="494513" y="58113"/>
                      <a:pt x="497370" y="59383"/>
                      <a:pt x="499910" y="61288"/>
                    </a:cubicBezTo>
                    <a:cubicBezTo>
                      <a:pt x="502449" y="64145"/>
                      <a:pt x="504989" y="67319"/>
                      <a:pt x="508163" y="69859"/>
                    </a:cubicBezTo>
                    <a:cubicBezTo>
                      <a:pt x="539590" y="96524"/>
                      <a:pt x="563081" y="129538"/>
                      <a:pt x="584349" y="164456"/>
                    </a:cubicBezTo>
                    <a:cubicBezTo>
                      <a:pt x="640854" y="257784"/>
                      <a:pt x="669106" y="360635"/>
                      <a:pt x="686565" y="467296"/>
                    </a:cubicBezTo>
                    <a:cubicBezTo>
                      <a:pt x="692279" y="501262"/>
                      <a:pt x="694819" y="535228"/>
                      <a:pt x="697041" y="569512"/>
                    </a:cubicBezTo>
                    <a:cubicBezTo>
                      <a:pt x="698946" y="599669"/>
                      <a:pt x="700533" y="629508"/>
                      <a:pt x="699580" y="659665"/>
                    </a:cubicBezTo>
                    <a:cubicBezTo>
                      <a:pt x="697358" y="741565"/>
                      <a:pt x="688787" y="822830"/>
                      <a:pt x="669423" y="902826"/>
                    </a:cubicBezTo>
                    <a:cubicBezTo>
                      <a:pt x="654504" y="964092"/>
                      <a:pt x="634822" y="1023771"/>
                      <a:pt x="606570" y="1079958"/>
                    </a:cubicBezTo>
                    <a:cubicBezTo>
                      <a:pt x="583397" y="1125670"/>
                      <a:pt x="556414" y="1169159"/>
                      <a:pt x="518956" y="1205347"/>
                    </a:cubicBezTo>
                    <a:cubicBezTo>
                      <a:pt x="513560" y="1211061"/>
                      <a:pt x="507846" y="1216140"/>
                      <a:pt x="499275" y="1216458"/>
                    </a:cubicBezTo>
                    <a:close/>
                  </a:path>
                </a:pathLst>
              </a:custGeom>
              <a:solidFill>
                <a:srgbClr val="C35A00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F1E319CD-6B52-4570-AE94-FC0E06E213FD}"/>
                  </a:ext>
                </a:extLst>
              </p:cNvPr>
              <p:cNvSpPr/>
              <p:nvPr/>
            </p:nvSpPr>
            <p:spPr>
              <a:xfrm>
                <a:off x="4791605" y="1058033"/>
                <a:ext cx="574063" cy="1459642"/>
              </a:xfrm>
              <a:custGeom>
                <a:avLst/>
                <a:gdLst>
                  <a:gd name="connsiteX0" fmla="*/ 0 w 500444"/>
                  <a:gd name="connsiteY0" fmla="*/ 1208210 h 1272454"/>
                  <a:gd name="connsiteX1" fmla="*/ 55552 w 500444"/>
                  <a:gd name="connsiteY1" fmla="*/ 1143452 h 1272454"/>
                  <a:gd name="connsiteX2" fmla="*/ 129516 w 500444"/>
                  <a:gd name="connsiteY2" fmla="*/ 1002190 h 1272454"/>
                  <a:gd name="connsiteX3" fmla="*/ 184434 w 500444"/>
                  <a:gd name="connsiteY3" fmla="*/ 771728 h 1272454"/>
                  <a:gd name="connsiteX4" fmla="*/ 193322 w 500444"/>
                  <a:gd name="connsiteY4" fmla="*/ 610785 h 1272454"/>
                  <a:gd name="connsiteX5" fmla="*/ 153959 w 500444"/>
                  <a:gd name="connsiteY5" fmla="*/ 340642 h 1272454"/>
                  <a:gd name="connsiteX6" fmla="*/ 59997 w 500444"/>
                  <a:gd name="connsiteY6" fmla="*/ 130496 h 1272454"/>
                  <a:gd name="connsiteX7" fmla="*/ 3174 w 500444"/>
                  <a:gd name="connsiteY7" fmla="*/ 62563 h 1272454"/>
                  <a:gd name="connsiteX8" fmla="*/ 14920 w 500444"/>
                  <a:gd name="connsiteY8" fmla="*/ 42882 h 1272454"/>
                  <a:gd name="connsiteX9" fmla="*/ 22856 w 500444"/>
                  <a:gd name="connsiteY9" fmla="*/ 38755 h 1272454"/>
                  <a:gd name="connsiteX10" fmla="*/ 47934 w 500444"/>
                  <a:gd name="connsiteY10" fmla="*/ 27962 h 1272454"/>
                  <a:gd name="connsiteX11" fmla="*/ 146023 w 500444"/>
                  <a:gd name="connsiteY11" fmla="*/ 27 h 1272454"/>
                  <a:gd name="connsiteX12" fmla="*/ 297760 w 500444"/>
                  <a:gd name="connsiteY12" fmla="*/ 61293 h 1272454"/>
                  <a:gd name="connsiteX13" fmla="*/ 333314 w 500444"/>
                  <a:gd name="connsiteY13" fmla="*/ 97482 h 1272454"/>
                  <a:gd name="connsiteX14" fmla="*/ 356804 w 500444"/>
                  <a:gd name="connsiteY14" fmla="*/ 114624 h 1272454"/>
                  <a:gd name="connsiteX15" fmla="*/ 477750 w 500444"/>
                  <a:gd name="connsiteY15" fmla="*/ 404765 h 1272454"/>
                  <a:gd name="connsiteX16" fmla="*/ 499970 w 500444"/>
                  <a:gd name="connsiteY16" fmla="*/ 606023 h 1272454"/>
                  <a:gd name="connsiteX17" fmla="*/ 475845 w 500444"/>
                  <a:gd name="connsiteY17" fmla="*/ 878071 h 1272454"/>
                  <a:gd name="connsiteX18" fmla="*/ 417118 w 500444"/>
                  <a:gd name="connsiteY18" fmla="*/ 1056790 h 1272454"/>
                  <a:gd name="connsiteX19" fmla="*/ 356487 w 500444"/>
                  <a:gd name="connsiteY19" fmla="*/ 1158689 h 1272454"/>
                  <a:gd name="connsiteX20" fmla="*/ 336171 w 500444"/>
                  <a:gd name="connsiteY20" fmla="*/ 1175831 h 1272454"/>
                  <a:gd name="connsiteX21" fmla="*/ 307601 w 500444"/>
                  <a:gd name="connsiteY21" fmla="*/ 1202496 h 1272454"/>
                  <a:gd name="connsiteX22" fmla="*/ 143166 w 500444"/>
                  <a:gd name="connsiteY22" fmla="*/ 1272333 h 1272454"/>
                  <a:gd name="connsiteX23" fmla="*/ 0 w 500444"/>
                  <a:gd name="connsiteY23" fmla="*/ 1208210 h 1272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0444" h="1272454">
                    <a:moveTo>
                      <a:pt x="0" y="1208210"/>
                    </a:moveTo>
                    <a:cubicBezTo>
                      <a:pt x="18729" y="1186624"/>
                      <a:pt x="39045" y="1167260"/>
                      <a:pt x="55552" y="1143452"/>
                    </a:cubicBezTo>
                    <a:cubicBezTo>
                      <a:pt x="86344" y="1099328"/>
                      <a:pt x="110470" y="1052346"/>
                      <a:pt x="129516" y="1002190"/>
                    </a:cubicBezTo>
                    <a:cubicBezTo>
                      <a:pt x="157451" y="927592"/>
                      <a:pt x="175228" y="850771"/>
                      <a:pt x="184434" y="771728"/>
                    </a:cubicBezTo>
                    <a:cubicBezTo>
                      <a:pt x="190782" y="718080"/>
                      <a:pt x="194909" y="664433"/>
                      <a:pt x="193322" y="610785"/>
                    </a:cubicBezTo>
                    <a:cubicBezTo>
                      <a:pt x="190465" y="519362"/>
                      <a:pt x="179037" y="429208"/>
                      <a:pt x="153959" y="340642"/>
                    </a:cubicBezTo>
                    <a:cubicBezTo>
                      <a:pt x="133008" y="265726"/>
                      <a:pt x="103486" y="195254"/>
                      <a:pt x="59997" y="130496"/>
                    </a:cubicBezTo>
                    <a:cubicBezTo>
                      <a:pt x="43490" y="105735"/>
                      <a:pt x="22538" y="84784"/>
                      <a:pt x="3174" y="62563"/>
                    </a:cubicBezTo>
                    <a:cubicBezTo>
                      <a:pt x="0" y="51770"/>
                      <a:pt x="9523" y="48596"/>
                      <a:pt x="14920" y="42882"/>
                    </a:cubicBezTo>
                    <a:cubicBezTo>
                      <a:pt x="17459" y="41612"/>
                      <a:pt x="20316" y="40342"/>
                      <a:pt x="22856" y="38755"/>
                    </a:cubicBezTo>
                    <a:cubicBezTo>
                      <a:pt x="30792" y="34311"/>
                      <a:pt x="36188" y="23835"/>
                      <a:pt x="47934" y="27962"/>
                    </a:cubicBezTo>
                    <a:cubicBezTo>
                      <a:pt x="79043" y="12725"/>
                      <a:pt x="110787" y="662"/>
                      <a:pt x="146023" y="27"/>
                    </a:cubicBezTo>
                    <a:cubicBezTo>
                      <a:pt x="205067" y="-925"/>
                      <a:pt x="254588" y="23200"/>
                      <a:pt x="297760" y="61293"/>
                    </a:cubicBezTo>
                    <a:cubicBezTo>
                      <a:pt x="310458" y="72404"/>
                      <a:pt x="321568" y="85419"/>
                      <a:pt x="333314" y="97482"/>
                    </a:cubicBezTo>
                    <a:cubicBezTo>
                      <a:pt x="343789" y="99704"/>
                      <a:pt x="350773" y="106370"/>
                      <a:pt x="356804" y="114624"/>
                    </a:cubicBezTo>
                    <a:cubicBezTo>
                      <a:pt x="420610" y="201603"/>
                      <a:pt x="456164" y="300327"/>
                      <a:pt x="477750" y="404765"/>
                    </a:cubicBezTo>
                    <a:cubicBezTo>
                      <a:pt x="491400" y="471111"/>
                      <a:pt x="498066" y="538091"/>
                      <a:pt x="499970" y="606023"/>
                    </a:cubicBezTo>
                    <a:cubicBezTo>
                      <a:pt x="502510" y="697764"/>
                      <a:pt x="494891" y="788235"/>
                      <a:pt x="475845" y="878071"/>
                    </a:cubicBezTo>
                    <a:cubicBezTo>
                      <a:pt x="462830" y="939972"/>
                      <a:pt x="443466" y="999651"/>
                      <a:pt x="417118" y="1056790"/>
                    </a:cubicBezTo>
                    <a:cubicBezTo>
                      <a:pt x="400611" y="1092661"/>
                      <a:pt x="380930" y="1127262"/>
                      <a:pt x="356487" y="1158689"/>
                    </a:cubicBezTo>
                    <a:cubicBezTo>
                      <a:pt x="351090" y="1165673"/>
                      <a:pt x="345059" y="1172656"/>
                      <a:pt x="336171" y="1175831"/>
                    </a:cubicBezTo>
                    <a:cubicBezTo>
                      <a:pt x="324108" y="1182180"/>
                      <a:pt x="317124" y="1193608"/>
                      <a:pt x="307601" y="1202496"/>
                    </a:cubicBezTo>
                    <a:cubicBezTo>
                      <a:pt x="261254" y="1245986"/>
                      <a:pt x="208877" y="1274555"/>
                      <a:pt x="143166" y="1272333"/>
                    </a:cubicBezTo>
                    <a:cubicBezTo>
                      <a:pt x="86662" y="1270111"/>
                      <a:pt x="40633" y="1244716"/>
                      <a:pt x="0" y="1208210"/>
                    </a:cubicBezTo>
                    <a:close/>
                  </a:path>
                </a:pathLst>
              </a:custGeom>
              <a:solidFill>
                <a:srgbClr val="C36000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8A21C4D8-0CE7-4DBF-A66F-523D00F5F01E}"/>
                  </a:ext>
                </a:extLst>
              </p:cNvPr>
              <p:cNvSpPr/>
              <p:nvPr/>
            </p:nvSpPr>
            <p:spPr>
              <a:xfrm>
                <a:off x="3875995" y="1058426"/>
                <a:ext cx="576231" cy="1459137"/>
              </a:xfrm>
              <a:custGeom>
                <a:avLst/>
                <a:gdLst>
                  <a:gd name="connsiteX0" fmla="*/ 496303 w 502334"/>
                  <a:gd name="connsiteY0" fmla="*/ 60316 h 1272014"/>
                  <a:gd name="connsiteX1" fmla="*/ 376627 w 502334"/>
                  <a:gd name="connsiteY1" fmla="*/ 243480 h 1272014"/>
                  <a:gd name="connsiteX2" fmla="*/ 318853 w 502334"/>
                  <a:gd name="connsiteY2" fmla="*/ 452039 h 1272014"/>
                  <a:gd name="connsiteX3" fmla="*/ 306790 w 502334"/>
                  <a:gd name="connsiteY3" fmla="*/ 696787 h 1272014"/>
                  <a:gd name="connsiteX4" fmla="*/ 395991 w 502334"/>
                  <a:gd name="connsiteY4" fmla="*/ 1065336 h 1272014"/>
                  <a:gd name="connsiteX5" fmla="*/ 488049 w 502334"/>
                  <a:gd name="connsiteY5" fmla="*/ 1195170 h 1272014"/>
                  <a:gd name="connsiteX6" fmla="*/ 502334 w 502334"/>
                  <a:gd name="connsiteY6" fmla="*/ 1208502 h 1272014"/>
                  <a:gd name="connsiteX7" fmla="*/ 491859 w 502334"/>
                  <a:gd name="connsiteY7" fmla="*/ 1215169 h 1272014"/>
                  <a:gd name="connsiteX8" fmla="*/ 199178 w 502334"/>
                  <a:gd name="connsiteY8" fmla="*/ 1207550 h 1272014"/>
                  <a:gd name="connsiteX9" fmla="*/ 166164 w 502334"/>
                  <a:gd name="connsiteY9" fmla="*/ 1173584 h 1272014"/>
                  <a:gd name="connsiteX10" fmla="*/ 143943 w 502334"/>
                  <a:gd name="connsiteY10" fmla="*/ 1158029 h 1272014"/>
                  <a:gd name="connsiteX11" fmla="*/ 46488 w 502334"/>
                  <a:gd name="connsiteY11" fmla="*/ 959946 h 1272014"/>
                  <a:gd name="connsiteX12" fmla="*/ 4903 w 502334"/>
                  <a:gd name="connsiteY12" fmla="*/ 753926 h 1272014"/>
                  <a:gd name="connsiteX13" fmla="*/ 2999 w 502334"/>
                  <a:gd name="connsiteY13" fmla="*/ 549811 h 1272014"/>
                  <a:gd name="connsiteX14" fmla="*/ 22998 w 502334"/>
                  <a:gd name="connsiteY14" fmla="*/ 402518 h 1272014"/>
                  <a:gd name="connsiteX15" fmla="*/ 117595 w 502334"/>
                  <a:gd name="connsiteY15" fmla="*/ 153327 h 1272014"/>
                  <a:gd name="connsiteX16" fmla="*/ 149657 w 502334"/>
                  <a:gd name="connsiteY16" fmla="*/ 107932 h 1272014"/>
                  <a:gd name="connsiteX17" fmla="*/ 163624 w 502334"/>
                  <a:gd name="connsiteY17" fmla="*/ 98409 h 1272014"/>
                  <a:gd name="connsiteX18" fmla="*/ 182988 w 502334"/>
                  <a:gd name="connsiteY18" fmla="*/ 79998 h 1272014"/>
                  <a:gd name="connsiteX19" fmla="*/ 352819 w 502334"/>
                  <a:gd name="connsiteY19" fmla="*/ 2 h 1272014"/>
                  <a:gd name="connsiteX20" fmla="*/ 468685 w 502334"/>
                  <a:gd name="connsiteY20" fmla="*/ 38095 h 1272014"/>
                  <a:gd name="connsiteX21" fmla="*/ 491859 w 502334"/>
                  <a:gd name="connsiteY21" fmla="*/ 49206 h 1272014"/>
                  <a:gd name="connsiteX22" fmla="*/ 496620 w 502334"/>
                  <a:gd name="connsiteY22" fmla="*/ 53967 h 1272014"/>
                  <a:gd name="connsiteX23" fmla="*/ 496303 w 502334"/>
                  <a:gd name="connsiteY23" fmla="*/ 60316 h 1272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2334" h="1272014">
                    <a:moveTo>
                      <a:pt x="496303" y="60316"/>
                    </a:moveTo>
                    <a:cubicBezTo>
                      <a:pt x="444560" y="113646"/>
                      <a:pt x="404562" y="174913"/>
                      <a:pt x="376627" y="243480"/>
                    </a:cubicBezTo>
                    <a:cubicBezTo>
                      <a:pt x="349010" y="310778"/>
                      <a:pt x="330598" y="380615"/>
                      <a:pt x="318853" y="452039"/>
                    </a:cubicBezTo>
                    <a:cubicBezTo>
                      <a:pt x="305521" y="533304"/>
                      <a:pt x="302346" y="615204"/>
                      <a:pt x="306790" y="696787"/>
                    </a:cubicBezTo>
                    <a:cubicBezTo>
                      <a:pt x="313457" y="824716"/>
                      <a:pt x="338852" y="949153"/>
                      <a:pt x="395991" y="1065336"/>
                    </a:cubicBezTo>
                    <a:cubicBezTo>
                      <a:pt x="419482" y="1113270"/>
                      <a:pt x="448687" y="1158029"/>
                      <a:pt x="488049" y="1195170"/>
                    </a:cubicBezTo>
                    <a:cubicBezTo>
                      <a:pt x="492811" y="1199614"/>
                      <a:pt x="499477" y="1201836"/>
                      <a:pt x="502334" y="1208502"/>
                    </a:cubicBezTo>
                    <a:cubicBezTo>
                      <a:pt x="497890" y="1209137"/>
                      <a:pt x="495033" y="1212629"/>
                      <a:pt x="491859" y="1215169"/>
                    </a:cubicBezTo>
                    <a:cubicBezTo>
                      <a:pt x="396626" y="1293577"/>
                      <a:pt x="289966" y="1290720"/>
                      <a:pt x="199178" y="1207550"/>
                    </a:cubicBezTo>
                    <a:cubicBezTo>
                      <a:pt x="187432" y="1196757"/>
                      <a:pt x="177274" y="1185012"/>
                      <a:pt x="166164" y="1173584"/>
                    </a:cubicBezTo>
                    <a:cubicBezTo>
                      <a:pt x="155371" y="1173266"/>
                      <a:pt x="149657" y="1165648"/>
                      <a:pt x="143943" y="1158029"/>
                    </a:cubicBezTo>
                    <a:cubicBezTo>
                      <a:pt x="99183" y="1098033"/>
                      <a:pt x="69027" y="1030735"/>
                      <a:pt x="46488" y="959946"/>
                    </a:cubicBezTo>
                    <a:cubicBezTo>
                      <a:pt x="25220" y="892648"/>
                      <a:pt x="11252" y="823763"/>
                      <a:pt x="4903" y="753926"/>
                    </a:cubicBezTo>
                    <a:cubicBezTo>
                      <a:pt x="-1445" y="685994"/>
                      <a:pt x="-1128" y="618061"/>
                      <a:pt x="2999" y="549811"/>
                    </a:cubicBezTo>
                    <a:cubicBezTo>
                      <a:pt x="5856" y="499973"/>
                      <a:pt x="13157" y="451087"/>
                      <a:pt x="22998" y="402518"/>
                    </a:cubicBezTo>
                    <a:cubicBezTo>
                      <a:pt x="41092" y="314587"/>
                      <a:pt x="70614" y="230465"/>
                      <a:pt x="117595" y="153327"/>
                    </a:cubicBezTo>
                    <a:cubicBezTo>
                      <a:pt x="127118" y="137454"/>
                      <a:pt x="138546" y="122852"/>
                      <a:pt x="149657" y="107932"/>
                    </a:cubicBezTo>
                    <a:cubicBezTo>
                      <a:pt x="153466" y="102853"/>
                      <a:pt x="158228" y="100314"/>
                      <a:pt x="163624" y="98409"/>
                    </a:cubicBezTo>
                    <a:cubicBezTo>
                      <a:pt x="172195" y="94600"/>
                      <a:pt x="176639" y="86346"/>
                      <a:pt x="182988" y="79998"/>
                    </a:cubicBezTo>
                    <a:cubicBezTo>
                      <a:pt x="229969" y="32699"/>
                      <a:pt x="283617" y="-315"/>
                      <a:pt x="352819" y="2"/>
                    </a:cubicBezTo>
                    <a:cubicBezTo>
                      <a:pt x="395356" y="2"/>
                      <a:pt x="433132" y="15874"/>
                      <a:pt x="468685" y="38095"/>
                    </a:cubicBezTo>
                    <a:cubicBezTo>
                      <a:pt x="480113" y="33969"/>
                      <a:pt x="483923" y="46031"/>
                      <a:pt x="491859" y="49206"/>
                    </a:cubicBezTo>
                    <a:cubicBezTo>
                      <a:pt x="493763" y="50475"/>
                      <a:pt x="495351" y="52063"/>
                      <a:pt x="496620" y="53967"/>
                    </a:cubicBezTo>
                    <a:cubicBezTo>
                      <a:pt x="496938" y="55872"/>
                      <a:pt x="496620" y="58094"/>
                      <a:pt x="496303" y="60316"/>
                    </a:cubicBezTo>
                    <a:close/>
                  </a:path>
                </a:pathLst>
              </a:custGeom>
              <a:solidFill>
                <a:srgbClr val="C36000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0FCEB3CE-761B-4B87-9D0A-E3344F53BA96}"/>
              </a:ext>
            </a:extLst>
          </p:cNvPr>
          <p:cNvGrpSpPr/>
          <p:nvPr/>
        </p:nvGrpSpPr>
        <p:grpSpPr>
          <a:xfrm rot="4449201">
            <a:off x="636666" y="3109155"/>
            <a:ext cx="888749" cy="886326"/>
            <a:chOff x="6212102" y="1713496"/>
            <a:chExt cx="643388" cy="64163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5B3E39FB-1B16-439A-921C-75106A252B32}"/>
                </a:ext>
              </a:extLst>
            </p:cNvPr>
            <p:cNvGrpSpPr/>
            <p:nvPr/>
          </p:nvGrpSpPr>
          <p:grpSpPr>
            <a:xfrm>
              <a:off x="6212102" y="1955077"/>
              <a:ext cx="372811" cy="400053"/>
              <a:chOff x="6212102" y="1955077"/>
              <a:chExt cx="372811" cy="400053"/>
            </a:xfrm>
          </p:grpSpPr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A6F78B92-2F73-4DBF-BA9A-C080BD944282}"/>
                  </a:ext>
                </a:extLst>
              </p:cNvPr>
              <p:cNvSpPr/>
              <p:nvPr/>
            </p:nvSpPr>
            <p:spPr>
              <a:xfrm>
                <a:off x="6310914" y="1955077"/>
                <a:ext cx="273999" cy="283432"/>
              </a:xfrm>
              <a:custGeom>
                <a:avLst/>
                <a:gdLst>
                  <a:gd name="connsiteX0" fmla="*/ 376978 w 464922"/>
                  <a:gd name="connsiteY0" fmla="*/ 75484 h 480927"/>
                  <a:gd name="connsiteX1" fmla="*/ 308742 w 464922"/>
                  <a:gd name="connsiteY1" fmla="*/ 91214 h 480927"/>
                  <a:gd name="connsiteX2" fmla="*/ 172447 w 464922"/>
                  <a:gd name="connsiteY2" fmla="*/ 212986 h 480927"/>
                  <a:gd name="connsiteX3" fmla="*/ 55769 w 464922"/>
                  <a:gd name="connsiteY3" fmla="*/ 480928 h 480927"/>
                  <a:gd name="connsiteX4" fmla="*/ 0 w 464922"/>
                  <a:gd name="connsiteY4" fmla="*/ 468282 h 480927"/>
                  <a:gd name="connsiteX5" fmla="*/ 143445 w 464922"/>
                  <a:gd name="connsiteY5" fmla="*/ 156591 h 480927"/>
                  <a:gd name="connsiteX6" fmla="*/ 337877 w 464922"/>
                  <a:gd name="connsiteY6" fmla="*/ 14352 h 480927"/>
                  <a:gd name="connsiteX7" fmla="*/ 464922 w 464922"/>
                  <a:gd name="connsiteY7" fmla="*/ 3538 h 480927"/>
                  <a:gd name="connsiteX8" fmla="*/ 376978 w 464922"/>
                  <a:gd name="connsiteY8" fmla="*/ 75484 h 480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4922" h="480927">
                    <a:moveTo>
                      <a:pt x="376978" y="75484"/>
                    </a:moveTo>
                    <a:cubicBezTo>
                      <a:pt x="351730" y="69451"/>
                      <a:pt x="326035" y="81964"/>
                      <a:pt x="308742" y="91214"/>
                    </a:cubicBezTo>
                    <a:cubicBezTo>
                      <a:pt x="257396" y="118696"/>
                      <a:pt x="209760" y="167718"/>
                      <a:pt x="172447" y="212986"/>
                    </a:cubicBezTo>
                    <a:cubicBezTo>
                      <a:pt x="150461" y="254142"/>
                      <a:pt x="92904" y="315363"/>
                      <a:pt x="55769" y="480928"/>
                    </a:cubicBezTo>
                    <a:cubicBezTo>
                      <a:pt x="38073" y="472750"/>
                      <a:pt x="21092" y="471633"/>
                      <a:pt x="0" y="468282"/>
                    </a:cubicBezTo>
                    <a:cubicBezTo>
                      <a:pt x="18232" y="380561"/>
                      <a:pt x="73599" y="234793"/>
                      <a:pt x="143445" y="156591"/>
                    </a:cubicBezTo>
                    <a:cubicBezTo>
                      <a:pt x="186434" y="100732"/>
                      <a:pt x="275226" y="34238"/>
                      <a:pt x="337877" y="14352"/>
                    </a:cubicBezTo>
                    <a:cubicBezTo>
                      <a:pt x="360712" y="6041"/>
                      <a:pt x="444054" y="-6070"/>
                      <a:pt x="464922" y="3538"/>
                    </a:cubicBezTo>
                    <a:cubicBezTo>
                      <a:pt x="441372" y="15246"/>
                      <a:pt x="386586" y="61050"/>
                      <a:pt x="376978" y="75484"/>
                    </a:cubicBezTo>
                    <a:close/>
                  </a:path>
                </a:pathLst>
              </a:custGeom>
              <a:solidFill>
                <a:srgbClr val="77703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E3077903-6D09-4FAF-95D2-ACF6613A5735}"/>
                  </a:ext>
                </a:extLst>
              </p:cNvPr>
              <p:cNvSpPr/>
              <p:nvPr/>
            </p:nvSpPr>
            <p:spPr>
              <a:xfrm rot="19514616">
                <a:off x="6367427" y="2126834"/>
                <a:ext cx="79747" cy="137160"/>
              </a:xfrm>
              <a:custGeom>
                <a:avLst/>
                <a:gdLst>
                  <a:gd name="connsiteX0" fmla="*/ 135315 w 135314"/>
                  <a:gd name="connsiteY0" fmla="*/ 116367 h 232733"/>
                  <a:gd name="connsiteX1" fmla="*/ 67657 w 135314"/>
                  <a:gd name="connsiteY1" fmla="*/ 232734 h 232733"/>
                  <a:gd name="connsiteX2" fmla="*/ 0 w 135314"/>
                  <a:gd name="connsiteY2" fmla="*/ 116367 h 232733"/>
                  <a:gd name="connsiteX3" fmla="*/ 67657 w 135314"/>
                  <a:gd name="connsiteY3" fmla="*/ 0 h 232733"/>
                  <a:gd name="connsiteX4" fmla="*/ 135315 w 135314"/>
                  <a:gd name="connsiteY4" fmla="*/ 116367 h 232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314" h="232733">
                    <a:moveTo>
                      <a:pt x="135315" y="116367"/>
                    </a:moveTo>
                    <a:cubicBezTo>
                      <a:pt x="135315" y="180635"/>
                      <a:pt x="105023" y="232734"/>
                      <a:pt x="67657" y="232734"/>
                    </a:cubicBezTo>
                    <a:cubicBezTo>
                      <a:pt x="30291" y="232734"/>
                      <a:pt x="0" y="180635"/>
                      <a:pt x="0" y="116367"/>
                    </a:cubicBezTo>
                    <a:cubicBezTo>
                      <a:pt x="0" y="52099"/>
                      <a:pt x="30291" y="0"/>
                      <a:pt x="67657" y="0"/>
                    </a:cubicBezTo>
                    <a:cubicBezTo>
                      <a:pt x="105023" y="0"/>
                      <a:pt x="135315" y="52099"/>
                      <a:pt x="135315" y="116367"/>
                    </a:cubicBezTo>
                    <a:close/>
                  </a:path>
                </a:pathLst>
              </a:custGeom>
              <a:solidFill>
                <a:srgbClr val="F47522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E7094985-4569-4773-B1AC-0C364E1BC0F0}"/>
                  </a:ext>
                </a:extLst>
              </p:cNvPr>
              <p:cNvSpPr/>
              <p:nvPr/>
            </p:nvSpPr>
            <p:spPr>
              <a:xfrm>
                <a:off x="6212102" y="2105960"/>
                <a:ext cx="137158" cy="79745"/>
              </a:xfrm>
              <a:custGeom>
                <a:avLst/>
                <a:gdLst>
                  <a:gd name="connsiteX0" fmla="*/ 232729 w 232729"/>
                  <a:gd name="connsiteY0" fmla="*/ 67656 h 135311"/>
                  <a:gd name="connsiteX1" fmla="*/ 116365 w 232729"/>
                  <a:gd name="connsiteY1" fmla="*/ 135312 h 135311"/>
                  <a:gd name="connsiteX2" fmla="*/ 0 w 232729"/>
                  <a:gd name="connsiteY2" fmla="*/ 67656 h 135311"/>
                  <a:gd name="connsiteX3" fmla="*/ 116365 w 232729"/>
                  <a:gd name="connsiteY3" fmla="*/ 0 h 135311"/>
                  <a:gd name="connsiteX4" fmla="*/ 232729 w 232729"/>
                  <a:gd name="connsiteY4" fmla="*/ 67656 h 13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2729" h="135311">
                    <a:moveTo>
                      <a:pt x="232729" y="67656"/>
                    </a:moveTo>
                    <a:cubicBezTo>
                      <a:pt x="232729" y="105021"/>
                      <a:pt x="180631" y="135312"/>
                      <a:pt x="116365" y="135312"/>
                    </a:cubicBezTo>
                    <a:cubicBezTo>
                      <a:pt x="52098" y="135312"/>
                      <a:pt x="0" y="105021"/>
                      <a:pt x="0" y="67656"/>
                    </a:cubicBezTo>
                    <a:cubicBezTo>
                      <a:pt x="0" y="30291"/>
                      <a:pt x="52098" y="0"/>
                      <a:pt x="116365" y="0"/>
                    </a:cubicBezTo>
                    <a:cubicBezTo>
                      <a:pt x="180631" y="0"/>
                      <a:pt x="232729" y="30290"/>
                      <a:pt x="232729" y="67656"/>
                    </a:cubicBezTo>
                    <a:close/>
                  </a:path>
                </a:pathLst>
              </a:custGeom>
              <a:solidFill>
                <a:srgbClr val="F47522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84C1F374-6712-4BEF-986F-DCABB41D586F}"/>
                  </a:ext>
                </a:extLst>
              </p:cNvPr>
              <p:cNvSpPr/>
              <p:nvPr/>
            </p:nvSpPr>
            <p:spPr>
              <a:xfrm rot="16782038">
                <a:off x="6253080" y="2246679"/>
                <a:ext cx="137157" cy="79745"/>
              </a:xfrm>
              <a:custGeom>
                <a:avLst/>
                <a:gdLst>
                  <a:gd name="connsiteX0" fmla="*/ 232729 w 232728"/>
                  <a:gd name="connsiteY0" fmla="*/ 67656 h 135311"/>
                  <a:gd name="connsiteX1" fmla="*/ 116364 w 232728"/>
                  <a:gd name="connsiteY1" fmla="*/ 135312 h 135311"/>
                  <a:gd name="connsiteX2" fmla="*/ 0 w 232728"/>
                  <a:gd name="connsiteY2" fmla="*/ 67656 h 135311"/>
                  <a:gd name="connsiteX3" fmla="*/ 116364 w 232728"/>
                  <a:gd name="connsiteY3" fmla="*/ 0 h 135311"/>
                  <a:gd name="connsiteX4" fmla="*/ 232729 w 232728"/>
                  <a:gd name="connsiteY4" fmla="*/ 67656 h 13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2728" h="135311">
                    <a:moveTo>
                      <a:pt x="232729" y="67656"/>
                    </a:moveTo>
                    <a:cubicBezTo>
                      <a:pt x="232729" y="105021"/>
                      <a:pt x="180631" y="135312"/>
                      <a:pt x="116364" y="135312"/>
                    </a:cubicBezTo>
                    <a:cubicBezTo>
                      <a:pt x="52098" y="135312"/>
                      <a:pt x="0" y="105021"/>
                      <a:pt x="0" y="67656"/>
                    </a:cubicBezTo>
                    <a:cubicBezTo>
                      <a:pt x="0" y="30291"/>
                      <a:pt x="52098" y="0"/>
                      <a:pt x="116364" y="0"/>
                    </a:cubicBezTo>
                    <a:cubicBezTo>
                      <a:pt x="180631" y="0"/>
                      <a:pt x="232729" y="30290"/>
                      <a:pt x="232729" y="67656"/>
                    </a:cubicBezTo>
                    <a:close/>
                  </a:path>
                </a:pathLst>
              </a:custGeom>
              <a:solidFill>
                <a:srgbClr val="F47522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FB395A06-718D-4024-AA75-90F6A0ED0D5C}"/>
                </a:ext>
              </a:extLst>
            </p:cNvPr>
            <p:cNvGrpSpPr/>
            <p:nvPr/>
          </p:nvGrpSpPr>
          <p:grpSpPr>
            <a:xfrm>
              <a:off x="6238476" y="1713496"/>
              <a:ext cx="617014" cy="412944"/>
              <a:chOff x="6238476" y="1713496"/>
              <a:chExt cx="617014" cy="412944"/>
            </a:xfrm>
          </p:grpSpPr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35A26AF2-10CF-45CA-AC30-FAE7AB4DDEBC}"/>
                  </a:ext>
                </a:extLst>
              </p:cNvPr>
              <p:cNvSpPr/>
              <p:nvPr/>
            </p:nvSpPr>
            <p:spPr>
              <a:xfrm>
                <a:off x="6358530" y="1824771"/>
                <a:ext cx="496960" cy="148893"/>
              </a:xfrm>
              <a:custGeom>
                <a:avLst/>
                <a:gdLst>
                  <a:gd name="connsiteX0" fmla="*/ 64885 w 843241"/>
                  <a:gd name="connsiteY0" fmla="*/ 0 h 252641"/>
                  <a:gd name="connsiteX1" fmla="*/ 340201 w 843241"/>
                  <a:gd name="connsiteY1" fmla="*/ 150863 h 252641"/>
                  <a:gd name="connsiteX2" fmla="*/ 579276 w 843241"/>
                  <a:gd name="connsiteY2" fmla="*/ 168738 h 252641"/>
                  <a:gd name="connsiteX3" fmla="*/ 797080 w 843241"/>
                  <a:gd name="connsiteY3" fmla="*/ 93887 h 252641"/>
                  <a:gd name="connsiteX4" fmla="*/ 843241 w 843241"/>
                  <a:gd name="connsiteY4" fmla="*/ 158862 h 252641"/>
                  <a:gd name="connsiteX5" fmla="*/ 614489 w 843241"/>
                  <a:gd name="connsiteY5" fmla="*/ 242829 h 252641"/>
                  <a:gd name="connsiteX6" fmla="*/ 273171 w 843241"/>
                  <a:gd name="connsiteY6" fmla="*/ 205023 h 252641"/>
                  <a:gd name="connsiteX7" fmla="*/ 0 w 843241"/>
                  <a:gd name="connsiteY7" fmla="*/ 56082 h 252641"/>
                  <a:gd name="connsiteX8" fmla="*/ 64885 w 843241"/>
                  <a:gd name="connsiteY8" fmla="*/ 0 h 252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43241" h="252641">
                    <a:moveTo>
                      <a:pt x="64885" y="0"/>
                    </a:moveTo>
                    <a:cubicBezTo>
                      <a:pt x="147914" y="63902"/>
                      <a:pt x="314864" y="140719"/>
                      <a:pt x="340201" y="150863"/>
                    </a:cubicBezTo>
                    <a:cubicBezTo>
                      <a:pt x="388374" y="170123"/>
                      <a:pt x="524535" y="178658"/>
                      <a:pt x="579276" y="168738"/>
                    </a:cubicBezTo>
                    <a:cubicBezTo>
                      <a:pt x="599072" y="165163"/>
                      <a:pt x="739032" y="132988"/>
                      <a:pt x="797080" y="93887"/>
                    </a:cubicBezTo>
                    <a:cubicBezTo>
                      <a:pt x="802845" y="107651"/>
                      <a:pt x="833232" y="149612"/>
                      <a:pt x="843241" y="158862"/>
                    </a:cubicBezTo>
                    <a:cubicBezTo>
                      <a:pt x="800744" y="182188"/>
                      <a:pt x="629191" y="240013"/>
                      <a:pt x="614489" y="242829"/>
                    </a:cubicBezTo>
                    <a:cubicBezTo>
                      <a:pt x="460856" y="272456"/>
                      <a:pt x="320405" y="227680"/>
                      <a:pt x="273171" y="205023"/>
                    </a:cubicBezTo>
                    <a:cubicBezTo>
                      <a:pt x="250783" y="194254"/>
                      <a:pt x="39682" y="92725"/>
                      <a:pt x="0" y="56082"/>
                    </a:cubicBezTo>
                    <a:cubicBezTo>
                      <a:pt x="16445" y="37403"/>
                      <a:pt x="35347" y="21986"/>
                      <a:pt x="64885" y="0"/>
                    </a:cubicBezTo>
                    <a:close/>
                  </a:path>
                </a:pathLst>
              </a:custGeom>
              <a:solidFill>
                <a:srgbClr val="736C37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89147E90-5F56-4057-8725-BE8FF4C19442}"/>
                  </a:ext>
                </a:extLst>
              </p:cNvPr>
              <p:cNvSpPr/>
              <p:nvPr/>
            </p:nvSpPr>
            <p:spPr>
              <a:xfrm rot="18570112">
                <a:off x="6274372" y="1705540"/>
                <a:ext cx="99602" cy="171393"/>
              </a:xfrm>
              <a:custGeom>
                <a:avLst/>
                <a:gdLst>
                  <a:gd name="connsiteX0" fmla="*/ 169005 w 169004"/>
                  <a:gd name="connsiteY0" fmla="*/ 145410 h 290820"/>
                  <a:gd name="connsiteX1" fmla="*/ 84502 w 169004"/>
                  <a:gd name="connsiteY1" fmla="*/ 290821 h 290820"/>
                  <a:gd name="connsiteX2" fmla="*/ 0 w 169004"/>
                  <a:gd name="connsiteY2" fmla="*/ 145410 h 290820"/>
                  <a:gd name="connsiteX3" fmla="*/ 84502 w 169004"/>
                  <a:gd name="connsiteY3" fmla="*/ 0 h 290820"/>
                  <a:gd name="connsiteX4" fmla="*/ 169005 w 169004"/>
                  <a:gd name="connsiteY4" fmla="*/ 145410 h 290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004" h="290820">
                    <a:moveTo>
                      <a:pt x="169005" y="145410"/>
                    </a:moveTo>
                    <a:cubicBezTo>
                      <a:pt x="169005" y="225718"/>
                      <a:pt x="131172" y="290821"/>
                      <a:pt x="84502" y="290821"/>
                    </a:cubicBezTo>
                    <a:cubicBezTo>
                      <a:pt x="37833" y="290821"/>
                      <a:pt x="0" y="225718"/>
                      <a:pt x="0" y="145410"/>
                    </a:cubicBezTo>
                    <a:cubicBezTo>
                      <a:pt x="0" y="65102"/>
                      <a:pt x="37833" y="0"/>
                      <a:pt x="84502" y="0"/>
                    </a:cubicBezTo>
                    <a:cubicBezTo>
                      <a:pt x="131172" y="0"/>
                      <a:pt x="169005" y="65102"/>
                      <a:pt x="169005" y="145410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494709E5-10C4-47AD-8819-D6F3E4DB38EA}"/>
                  </a:ext>
                </a:extLst>
              </p:cNvPr>
              <p:cNvSpPr/>
              <p:nvPr/>
            </p:nvSpPr>
            <p:spPr>
              <a:xfrm rot="21285004">
                <a:off x="6425762" y="1713496"/>
                <a:ext cx="99602" cy="171393"/>
              </a:xfrm>
              <a:custGeom>
                <a:avLst/>
                <a:gdLst>
                  <a:gd name="connsiteX0" fmla="*/ 169005 w 169004"/>
                  <a:gd name="connsiteY0" fmla="*/ 145410 h 290820"/>
                  <a:gd name="connsiteX1" fmla="*/ 84502 w 169004"/>
                  <a:gd name="connsiteY1" fmla="*/ 290821 h 290820"/>
                  <a:gd name="connsiteX2" fmla="*/ 0 w 169004"/>
                  <a:gd name="connsiteY2" fmla="*/ 145410 h 290820"/>
                  <a:gd name="connsiteX3" fmla="*/ 84502 w 169004"/>
                  <a:gd name="connsiteY3" fmla="*/ 0 h 290820"/>
                  <a:gd name="connsiteX4" fmla="*/ 169005 w 169004"/>
                  <a:gd name="connsiteY4" fmla="*/ 145410 h 290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004" h="290820">
                    <a:moveTo>
                      <a:pt x="169005" y="145410"/>
                    </a:moveTo>
                    <a:cubicBezTo>
                      <a:pt x="169005" y="225718"/>
                      <a:pt x="131172" y="290821"/>
                      <a:pt x="84502" y="290821"/>
                    </a:cubicBezTo>
                    <a:cubicBezTo>
                      <a:pt x="37833" y="290821"/>
                      <a:pt x="0" y="225718"/>
                      <a:pt x="0" y="145410"/>
                    </a:cubicBezTo>
                    <a:cubicBezTo>
                      <a:pt x="0" y="65102"/>
                      <a:pt x="37833" y="0"/>
                      <a:pt x="84502" y="0"/>
                    </a:cubicBezTo>
                    <a:cubicBezTo>
                      <a:pt x="131172" y="0"/>
                      <a:pt x="169005" y="65102"/>
                      <a:pt x="169005" y="145410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690AB7AD-E471-4536-8AA2-AEAA27046BFD}"/>
                  </a:ext>
                </a:extLst>
              </p:cNvPr>
              <p:cNvSpPr/>
              <p:nvPr/>
            </p:nvSpPr>
            <p:spPr>
              <a:xfrm rot="19183275">
                <a:off x="6309722" y="1908403"/>
                <a:ext cx="171393" cy="99601"/>
              </a:xfrm>
              <a:custGeom>
                <a:avLst/>
                <a:gdLst>
                  <a:gd name="connsiteX0" fmla="*/ 290819 w 290819"/>
                  <a:gd name="connsiteY0" fmla="*/ 84502 h 169003"/>
                  <a:gd name="connsiteX1" fmla="*/ 145409 w 290819"/>
                  <a:gd name="connsiteY1" fmla="*/ 169004 h 169003"/>
                  <a:gd name="connsiteX2" fmla="*/ 0 w 290819"/>
                  <a:gd name="connsiteY2" fmla="*/ 84502 h 169003"/>
                  <a:gd name="connsiteX3" fmla="*/ 145409 w 290819"/>
                  <a:gd name="connsiteY3" fmla="*/ 0 h 169003"/>
                  <a:gd name="connsiteX4" fmla="*/ 290819 w 290819"/>
                  <a:gd name="connsiteY4" fmla="*/ 84502 h 169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819" h="169003">
                    <a:moveTo>
                      <a:pt x="290819" y="84502"/>
                    </a:moveTo>
                    <a:cubicBezTo>
                      <a:pt x="290819" y="131171"/>
                      <a:pt x="225717" y="169004"/>
                      <a:pt x="145409" y="169004"/>
                    </a:cubicBezTo>
                    <a:cubicBezTo>
                      <a:pt x="65102" y="169004"/>
                      <a:pt x="0" y="131171"/>
                      <a:pt x="0" y="84502"/>
                    </a:cubicBezTo>
                    <a:cubicBezTo>
                      <a:pt x="0" y="37833"/>
                      <a:pt x="65102" y="0"/>
                      <a:pt x="145409" y="0"/>
                    </a:cubicBezTo>
                    <a:cubicBezTo>
                      <a:pt x="225717" y="0"/>
                      <a:pt x="290819" y="37833"/>
                      <a:pt x="290819" y="84502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536E5B51-4717-4A57-ADD5-5D18E15F7876}"/>
                  </a:ext>
                </a:extLst>
              </p:cNvPr>
              <p:cNvSpPr/>
              <p:nvPr/>
            </p:nvSpPr>
            <p:spPr>
              <a:xfrm rot="17126644">
                <a:off x="6482669" y="1990940"/>
                <a:ext cx="171396" cy="99603"/>
              </a:xfrm>
              <a:custGeom>
                <a:avLst/>
                <a:gdLst>
                  <a:gd name="connsiteX0" fmla="*/ 290825 w 290824"/>
                  <a:gd name="connsiteY0" fmla="*/ 84504 h 169007"/>
                  <a:gd name="connsiteX1" fmla="*/ 145412 w 290824"/>
                  <a:gd name="connsiteY1" fmla="*/ 169007 h 169007"/>
                  <a:gd name="connsiteX2" fmla="*/ 0 w 290824"/>
                  <a:gd name="connsiteY2" fmla="*/ 84504 h 169007"/>
                  <a:gd name="connsiteX3" fmla="*/ 145412 w 290824"/>
                  <a:gd name="connsiteY3" fmla="*/ 0 h 169007"/>
                  <a:gd name="connsiteX4" fmla="*/ 290825 w 290824"/>
                  <a:gd name="connsiteY4" fmla="*/ 84504 h 169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824" h="169007">
                    <a:moveTo>
                      <a:pt x="290825" y="84504"/>
                    </a:moveTo>
                    <a:cubicBezTo>
                      <a:pt x="290825" y="131174"/>
                      <a:pt x="225722" y="169007"/>
                      <a:pt x="145412" y="169007"/>
                    </a:cubicBezTo>
                    <a:cubicBezTo>
                      <a:pt x="65103" y="169007"/>
                      <a:pt x="0" y="131174"/>
                      <a:pt x="0" y="84504"/>
                    </a:cubicBezTo>
                    <a:cubicBezTo>
                      <a:pt x="0" y="37834"/>
                      <a:pt x="65103" y="0"/>
                      <a:pt x="145412" y="0"/>
                    </a:cubicBezTo>
                    <a:cubicBezTo>
                      <a:pt x="225722" y="0"/>
                      <a:pt x="290825" y="37834"/>
                      <a:pt x="290825" y="84504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1BFC6B84-2C74-45D7-A1CD-EBBE5BCBE510}"/>
                  </a:ext>
                </a:extLst>
              </p:cNvPr>
              <p:cNvSpPr/>
              <p:nvPr/>
            </p:nvSpPr>
            <p:spPr>
              <a:xfrm rot="17126644">
                <a:off x="6681700" y="1967562"/>
                <a:ext cx="171396" cy="99603"/>
              </a:xfrm>
              <a:custGeom>
                <a:avLst/>
                <a:gdLst>
                  <a:gd name="connsiteX0" fmla="*/ 290825 w 290824"/>
                  <a:gd name="connsiteY0" fmla="*/ 84504 h 169007"/>
                  <a:gd name="connsiteX1" fmla="*/ 145412 w 290824"/>
                  <a:gd name="connsiteY1" fmla="*/ 169007 h 169007"/>
                  <a:gd name="connsiteX2" fmla="*/ 0 w 290824"/>
                  <a:gd name="connsiteY2" fmla="*/ 84504 h 169007"/>
                  <a:gd name="connsiteX3" fmla="*/ 145412 w 290824"/>
                  <a:gd name="connsiteY3" fmla="*/ 0 h 169007"/>
                  <a:gd name="connsiteX4" fmla="*/ 290825 w 290824"/>
                  <a:gd name="connsiteY4" fmla="*/ 84504 h 169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824" h="169007">
                    <a:moveTo>
                      <a:pt x="290825" y="84504"/>
                    </a:moveTo>
                    <a:cubicBezTo>
                      <a:pt x="290825" y="131174"/>
                      <a:pt x="225722" y="169007"/>
                      <a:pt x="145412" y="169007"/>
                    </a:cubicBezTo>
                    <a:cubicBezTo>
                      <a:pt x="65103" y="169007"/>
                      <a:pt x="0" y="131174"/>
                      <a:pt x="0" y="84504"/>
                    </a:cubicBezTo>
                    <a:cubicBezTo>
                      <a:pt x="0" y="37833"/>
                      <a:pt x="65103" y="0"/>
                      <a:pt x="145412" y="0"/>
                    </a:cubicBezTo>
                    <a:cubicBezTo>
                      <a:pt x="225722" y="0"/>
                      <a:pt x="290825" y="37834"/>
                      <a:pt x="290825" y="84504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54DC0CCA-B3F4-4CFA-A219-428A348921C8}"/>
                  </a:ext>
                </a:extLst>
              </p:cNvPr>
              <p:cNvSpPr/>
              <p:nvPr/>
            </p:nvSpPr>
            <p:spPr>
              <a:xfrm rot="16453244">
                <a:off x="6519787" y="1800208"/>
                <a:ext cx="171396" cy="99603"/>
              </a:xfrm>
              <a:custGeom>
                <a:avLst/>
                <a:gdLst>
                  <a:gd name="connsiteX0" fmla="*/ 290826 w 290825"/>
                  <a:gd name="connsiteY0" fmla="*/ 84504 h 169007"/>
                  <a:gd name="connsiteX1" fmla="*/ 145413 w 290825"/>
                  <a:gd name="connsiteY1" fmla="*/ 169008 h 169007"/>
                  <a:gd name="connsiteX2" fmla="*/ 0 w 290825"/>
                  <a:gd name="connsiteY2" fmla="*/ 84504 h 169007"/>
                  <a:gd name="connsiteX3" fmla="*/ 145413 w 290825"/>
                  <a:gd name="connsiteY3" fmla="*/ 0 h 169007"/>
                  <a:gd name="connsiteX4" fmla="*/ 290826 w 290825"/>
                  <a:gd name="connsiteY4" fmla="*/ 84504 h 169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825" h="169007">
                    <a:moveTo>
                      <a:pt x="290826" y="84504"/>
                    </a:moveTo>
                    <a:cubicBezTo>
                      <a:pt x="290826" y="131174"/>
                      <a:pt x="225722" y="169008"/>
                      <a:pt x="145413" y="169008"/>
                    </a:cubicBezTo>
                    <a:cubicBezTo>
                      <a:pt x="65103" y="169008"/>
                      <a:pt x="0" y="131174"/>
                      <a:pt x="0" y="84504"/>
                    </a:cubicBezTo>
                    <a:cubicBezTo>
                      <a:pt x="0" y="37834"/>
                      <a:pt x="65103" y="0"/>
                      <a:pt x="145413" y="0"/>
                    </a:cubicBezTo>
                    <a:cubicBezTo>
                      <a:pt x="225722" y="0"/>
                      <a:pt x="290826" y="37834"/>
                      <a:pt x="290826" y="84504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BC4A7CD7-FB0F-4DAC-8E4C-90D5194674EC}"/>
                  </a:ext>
                </a:extLst>
              </p:cNvPr>
              <p:cNvSpPr/>
              <p:nvPr/>
            </p:nvSpPr>
            <p:spPr>
              <a:xfrm rot="20277872">
                <a:off x="6684567" y="1750969"/>
                <a:ext cx="99608" cy="171403"/>
              </a:xfrm>
              <a:custGeom>
                <a:avLst/>
                <a:gdLst>
                  <a:gd name="connsiteX0" fmla="*/ 169015 w 169014"/>
                  <a:gd name="connsiteY0" fmla="*/ 145419 h 290837"/>
                  <a:gd name="connsiteX1" fmla="*/ 84507 w 169014"/>
                  <a:gd name="connsiteY1" fmla="*/ 290837 h 290837"/>
                  <a:gd name="connsiteX2" fmla="*/ 0 w 169014"/>
                  <a:gd name="connsiteY2" fmla="*/ 145419 h 290837"/>
                  <a:gd name="connsiteX3" fmla="*/ 84507 w 169014"/>
                  <a:gd name="connsiteY3" fmla="*/ 0 h 290837"/>
                  <a:gd name="connsiteX4" fmla="*/ 169015 w 169014"/>
                  <a:gd name="connsiteY4" fmla="*/ 145419 h 290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014" h="290837">
                    <a:moveTo>
                      <a:pt x="169015" y="145419"/>
                    </a:moveTo>
                    <a:cubicBezTo>
                      <a:pt x="169015" y="225731"/>
                      <a:pt x="131179" y="290837"/>
                      <a:pt x="84507" y="290837"/>
                    </a:cubicBezTo>
                    <a:cubicBezTo>
                      <a:pt x="37835" y="290837"/>
                      <a:pt x="0" y="225731"/>
                      <a:pt x="0" y="145419"/>
                    </a:cubicBezTo>
                    <a:cubicBezTo>
                      <a:pt x="0" y="65106"/>
                      <a:pt x="37835" y="0"/>
                      <a:pt x="84507" y="0"/>
                    </a:cubicBezTo>
                    <a:cubicBezTo>
                      <a:pt x="131179" y="0"/>
                      <a:pt x="169015" y="65106"/>
                      <a:pt x="169015" y="145419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B41B8BC2-5887-41F9-83B3-C0204A5D906C}"/>
              </a:ext>
            </a:extLst>
          </p:cNvPr>
          <p:cNvGrpSpPr/>
          <p:nvPr/>
        </p:nvGrpSpPr>
        <p:grpSpPr>
          <a:xfrm rot="17150799" flipH="1">
            <a:off x="10666587" y="3184656"/>
            <a:ext cx="888749" cy="886326"/>
            <a:chOff x="6212102" y="1713496"/>
            <a:chExt cx="643388" cy="64163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42206801-D175-4B28-9154-D3C199E420DD}"/>
                </a:ext>
              </a:extLst>
            </p:cNvPr>
            <p:cNvGrpSpPr/>
            <p:nvPr/>
          </p:nvGrpSpPr>
          <p:grpSpPr>
            <a:xfrm>
              <a:off x="6212102" y="1955077"/>
              <a:ext cx="372811" cy="400053"/>
              <a:chOff x="6212102" y="1955077"/>
              <a:chExt cx="372811" cy="400053"/>
            </a:xfrm>
          </p:grpSpPr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7D4558B3-9D6B-4029-9000-65DBC83FC72B}"/>
                  </a:ext>
                </a:extLst>
              </p:cNvPr>
              <p:cNvSpPr/>
              <p:nvPr/>
            </p:nvSpPr>
            <p:spPr>
              <a:xfrm>
                <a:off x="6310914" y="1955077"/>
                <a:ext cx="273999" cy="283432"/>
              </a:xfrm>
              <a:custGeom>
                <a:avLst/>
                <a:gdLst>
                  <a:gd name="connsiteX0" fmla="*/ 376978 w 464922"/>
                  <a:gd name="connsiteY0" fmla="*/ 75484 h 480927"/>
                  <a:gd name="connsiteX1" fmla="*/ 308742 w 464922"/>
                  <a:gd name="connsiteY1" fmla="*/ 91214 h 480927"/>
                  <a:gd name="connsiteX2" fmla="*/ 172447 w 464922"/>
                  <a:gd name="connsiteY2" fmla="*/ 212986 h 480927"/>
                  <a:gd name="connsiteX3" fmla="*/ 55769 w 464922"/>
                  <a:gd name="connsiteY3" fmla="*/ 480928 h 480927"/>
                  <a:gd name="connsiteX4" fmla="*/ 0 w 464922"/>
                  <a:gd name="connsiteY4" fmla="*/ 468282 h 480927"/>
                  <a:gd name="connsiteX5" fmla="*/ 143445 w 464922"/>
                  <a:gd name="connsiteY5" fmla="*/ 156591 h 480927"/>
                  <a:gd name="connsiteX6" fmla="*/ 337877 w 464922"/>
                  <a:gd name="connsiteY6" fmla="*/ 14352 h 480927"/>
                  <a:gd name="connsiteX7" fmla="*/ 464922 w 464922"/>
                  <a:gd name="connsiteY7" fmla="*/ 3538 h 480927"/>
                  <a:gd name="connsiteX8" fmla="*/ 376978 w 464922"/>
                  <a:gd name="connsiteY8" fmla="*/ 75484 h 480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4922" h="480927">
                    <a:moveTo>
                      <a:pt x="376978" y="75484"/>
                    </a:moveTo>
                    <a:cubicBezTo>
                      <a:pt x="351730" y="69451"/>
                      <a:pt x="326035" y="81964"/>
                      <a:pt x="308742" y="91214"/>
                    </a:cubicBezTo>
                    <a:cubicBezTo>
                      <a:pt x="257396" y="118696"/>
                      <a:pt x="209760" y="167718"/>
                      <a:pt x="172447" y="212986"/>
                    </a:cubicBezTo>
                    <a:cubicBezTo>
                      <a:pt x="150461" y="254142"/>
                      <a:pt x="92904" y="315363"/>
                      <a:pt x="55769" y="480928"/>
                    </a:cubicBezTo>
                    <a:cubicBezTo>
                      <a:pt x="38073" y="472750"/>
                      <a:pt x="21092" y="471633"/>
                      <a:pt x="0" y="468282"/>
                    </a:cubicBezTo>
                    <a:cubicBezTo>
                      <a:pt x="18232" y="380561"/>
                      <a:pt x="73599" y="234793"/>
                      <a:pt x="143445" y="156591"/>
                    </a:cubicBezTo>
                    <a:cubicBezTo>
                      <a:pt x="186434" y="100732"/>
                      <a:pt x="275226" y="34238"/>
                      <a:pt x="337877" y="14352"/>
                    </a:cubicBezTo>
                    <a:cubicBezTo>
                      <a:pt x="360712" y="6041"/>
                      <a:pt x="444054" y="-6070"/>
                      <a:pt x="464922" y="3538"/>
                    </a:cubicBezTo>
                    <a:cubicBezTo>
                      <a:pt x="441372" y="15246"/>
                      <a:pt x="386586" y="61050"/>
                      <a:pt x="376978" y="75484"/>
                    </a:cubicBezTo>
                    <a:close/>
                  </a:path>
                </a:pathLst>
              </a:custGeom>
              <a:solidFill>
                <a:srgbClr val="77703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E390602A-0FB7-40C5-842D-D9F814629489}"/>
                  </a:ext>
                </a:extLst>
              </p:cNvPr>
              <p:cNvSpPr/>
              <p:nvPr/>
            </p:nvSpPr>
            <p:spPr>
              <a:xfrm rot="19514616">
                <a:off x="6367427" y="2126834"/>
                <a:ext cx="79747" cy="137160"/>
              </a:xfrm>
              <a:custGeom>
                <a:avLst/>
                <a:gdLst>
                  <a:gd name="connsiteX0" fmla="*/ 135315 w 135314"/>
                  <a:gd name="connsiteY0" fmla="*/ 116367 h 232733"/>
                  <a:gd name="connsiteX1" fmla="*/ 67657 w 135314"/>
                  <a:gd name="connsiteY1" fmla="*/ 232734 h 232733"/>
                  <a:gd name="connsiteX2" fmla="*/ 0 w 135314"/>
                  <a:gd name="connsiteY2" fmla="*/ 116367 h 232733"/>
                  <a:gd name="connsiteX3" fmla="*/ 67657 w 135314"/>
                  <a:gd name="connsiteY3" fmla="*/ 0 h 232733"/>
                  <a:gd name="connsiteX4" fmla="*/ 135315 w 135314"/>
                  <a:gd name="connsiteY4" fmla="*/ 116367 h 232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314" h="232733">
                    <a:moveTo>
                      <a:pt x="135315" y="116367"/>
                    </a:moveTo>
                    <a:cubicBezTo>
                      <a:pt x="135315" y="180635"/>
                      <a:pt x="105023" y="232734"/>
                      <a:pt x="67657" y="232734"/>
                    </a:cubicBezTo>
                    <a:cubicBezTo>
                      <a:pt x="30291" y="232734"/>
                      <a:pt x="0" y="180635"/>
                      <a:pt x="0" y="116367"/>
                    </a:cubicBezTo>
                    <a:cubicBezTo>
                      <a:pt x="0" y="52099"/>
                      <a:pt x="30291" y="0"/>
                      <a:pt x="67657" y="0"/>
                    </a:cubicBezTo>
                    <a:cubicBezTo>
                      <a:pt x="105023" y="0"/>
                      <a:pt x="135315" y="52099"/>
                      <a:pt x="135315" y="116367"/>
                    </a:cubicBezTo>
                    <a:close/>
                  </a:path>
                </a:pathLst>
              </a:custGeom>
              <a:solidFill>
                <a:srgbClr val="F47522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id="{D170D8B4-0102-4DC1-AE55-53854407BD7A}"/>
                  </a:ext>
                </a:extLst>
              </p:cNvPr>
              <p:cNvSpPr/>
              <p:nvPr/>
            </p:nvSpPr>
            <p:spPr>
              <a:xfrm>
                <a:off x="6212102" y="2105960"/>
                <a:ext cx="137158" cy="79745"/>
              </a:xfrm>
              <a:custGeom>
                <a:avLst/>
                <a:gdLst>
                  <a:gd name="connsiteX0" fmla="*/ 232729 w 232729"/>
                  <a:gd name="connsiteY0" fmla="*/ 67656 h 135311"/>
                  <a:gd name="connsiteX1" fmla="*/ 116365 w 232729"/>
                  <a:gd name="connsiteY1" fmla="*/ 135312 h 135311"/>
                  <a:gd name="connsiteX2" fmla="*/ 0 w 232729"/>
                  <a:gd name="connsiteY2" fmla="*/ 67656 h 135311"/>
                  <a:gd name="connsiteX3" fmla="*/ 116365 w 232729"/>
                  <a:gd name="connsiteY3" fmla="*/ 0 h 135311"/>
                  <a:gd name="connsiteX4" fmla="*/ 232729 w 232729"/>
                  <a:gd name="connsiteY4" fmla="*/ 67656 h 13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2729" h="135311">
                    <a:moveTo>
                      <a:pt x="232729" y="67656"/>
                    </a:moveTo>
                    <a:cubicBezTo>
                      <a:pt x="232729" y="105021"/>
                      <a:pt x="180631" y="135312"/>
                      <a:pt x="116365" y="135312"/>
                    </a:cubicBezTo>
                    <a:cubicBezTo>
                      <a:pt x="52098" y="135312"/>
                      <a:pt x="0" y="105021"/>
                      <a:pt x="0" y="67656"/>
                    </a:cubicBezTo>
                    <a:cubicBezTo>
                      <a:pt x="0" y="30291"/>
                      <a:pt x="52098" y="0"/>
                      <a:pt x="116365" y="0"/>
                    </a:cubicBezTo>
                    <a:cubicBezTo>
                      <a:pt x="180631" y="0"/>
                      <a:pt x="232729" y="30290"/>
                      <a:pt x="232729" y="67656"/>
                    </a:cubicBezTo>
                    <a:close/>
                  </a:path>
                </a:pathLst>
              </a:custGeom>
              <a:solidFill>
                <a:srgbClr val="F47522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78E235D3-83A3-41BF-ACE1-BF30926DF42D}"/>
                  </a:ext>
                </a:extLst>
              </p:cNvPr>
              <p:cNvSpPr/>
              <p:nvPr/>
            </p:nvSpPr>
            <p:spPr>
              <a:xfrm rot="16782038">
                <a:off x="6253080" y="2246679"/>
                <a:ext cx="137157" cy="79745"/>
              </a:xfrm>
              <a:custGeom>
                <a:avLst/>
                <a:gdLst>
                  <a:gd name="connsiteX0" fmla="*/ 232729 w 232728"/>
                  <a:gd name="connsiteY0" fmla="*/ 67656 h 135311"/>
                  <a:gd name="connsiteX1" fmla="*/ 116364 w 232728"/>
                  <a:gd name="connsiteY1" fmla="*/ 135312 h 135311"/>
                  <a:gd name="connsiteX2" fmla="*/ 0 w 232728"/>
                  <a:gd name="connsiteY2" fmla="*/ 67656 h 135311"/>
                  <a:gd name="connsiteX3" fmla="*/ 116364 w 232728"/>
                  <a:gd name="connsiteY3" fmla="*/ 0 h 135311"/>
                  <a:gd name="connsiteX4" fmla="*/ 232729 w 232728"/>
                  <a:gd name="connsiteY4" fmla="*/ 67656 h 13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2728" h="135311">
                    <a:moveTo>
                      <a:pt x="232729" y="67656"/>
                    </a:moveTo>
                    <a:cubicBezTo>
                      <a:pt x="232729" y="105021"/>
                      <a:pt x="180631" y="135312"/>
                      <a:pt x="116364" y="135312"/>
                    </a:cubicBezTo>
                    <a:cubicBezTo>
                      <a:pt x="52098" y="135312"/>
                      <a:pt x="0" y="105021"/>
                      <a:pt x="0" y="67656"/>
                    </a:cubicBezTo>
                    <a:cubicBezTo>
                      <a:pt x="0" y="30291"/>
                      <a:pt x="52098" y="0"/>
                      <a:pt x="116364" y="0"/>
                    </a:cubicBezTo>
                    <a:cubicBezTo>
                      <a:pt x="180631" y="0"/>
                      <a:pt x="232729" y="30290"/>
                      <a:pt x="232729" y="67656"/>
                    </a:cubicBezTo>
                    <a:close/>
                  </a:path>
                </a:pathLst>
              </a:custGeom>
              <a:solidFill>
                <a:srgbClr val="F47522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DF0E19B9-3140-4463-9B67-092DDB853B39}"/>
                </a:ext>
              </a:extLst>
            </p:cNvPr>
            <p:cNvGrpSpPr/>
            <p:nvPr/>
          </p:nvGrpSpPr>
          <p:grpSpPr>
            <a:xfrm>
              <a:off x="6238476" y="1713496"/>
              <a:ext cx="617014" cy="412944"/>
              <a:chOff x="6238476" y="1713496"/>
              <a:chExt cx="617014" cy="412944"/>
            </a:xfrm>
          </p:grpSpPr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90DFE22F-F825-409D-BE9B-C159F501F888}"/>
                  </a:ext>
                </a:extLst>
              </p:cNvPr>
              <p:cNvSpPr/>
              <p:nvPr/>
            </p:nvSpPr>
            <p:spPr>
              <a:xfrm>
                <a:off x="6358530" y="1824771"/>
                <a:ext cx="496960" cy="148893"/>
              </a:xfrm>
              <a:custGeom>
                <a:avLst/>
                <a:gdLst>
                  <a:gd name="connsiteX0" fmla="*/ 64885 w 843241"/>
                  <a:gd name="connsiteY0" fmla="*/ 0 h 252641"/>
                  <a:gd name="connsiteX1" fmla="*/ 340201 w 843241"/>
                  <a:gd name="connsiteY1" fmla="*/ 150863 h 252641"/>
                  <a:gd name="connsiteX2" fmla="*/ 579276 w 843241"/>
                  <a:gd name="connsiteY2" fmla="*/ 168738 h 252641"/>
                  <a:gd name="connsiteX3" fmla="*/ 797080 w 843241"/>
                  <a:gd name="connsiteY3" fmla="*/ 93887 h 252641"/>
                  <a:gd name="connsiteX4" fmla="*/ 843241 w 843241"/>
                  <a:gd name="connsiteY4" fmla="*/ 158862 h 252641"/>
                  <a:gd name="connsiteX5" fmla="*/ 614489 w 843241"/>
                  <a:gd name="connsiteY5" fmla="*/ 242829 h 252641"/>
                  <a:gd name="connsiteX6" fmla="*/ 273171 w 843241"/>
                  <a:gd name="connsiteY6" fmla="*/ 205023 h 252641"/>
                  <a:gd name="connsiteX7" fmla="*/ 0 w 843241"/>
                  <a:gd name="connsiteY7" fmla="*/ 56082 h 252641"/>
                  <a:gd name="connsiteX8" fmla="*/ 64885 w 843241"/>
                  <a:gd name="connsiteY8" fmla="*/ 0 h 252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43241" h="252641">
                    <a:moveTo>
                      <a:pt x="64885" y="0"/>
                    </a:moveTo>
                    <a:cubicBezTo>
                      <a:pt x="147914" y="63902"/>
                      <a:pt x="314864" y="140719"/>
                      <a:pt x="340201" y="150863"/>
                    </a:cubicBezTo>
                    <a:cubicBezTo>
                      <a:pt x="388374" y="170123"/>
                      <a:pt x="524535" y="178658"/>
                      <a:pt x="579276" y="168738"/>
                    </a:cubicBezTo>
                    <a:cubicBezTo>
                      <a:pt x="599072" y="165163"/>
                      <a:pt x="739032" y="132988"/>
                      <a:pt x="797080" y="93887"/>
                    </a:cubicBezTo>
                    <a:cubicBezTo>
                      <a:pt x="802845" y="107651"/>
                      <a:pt x="833232" y="149612"/>
                      <a:pt x="843241" y="158862"/>
                    </a:cubicBezTo>
                    <a:cubicBezTo>
                      <a:pt x="800744" y="182188"/>
                      <a:pt x="629191" y="240013"/>
                      <a:pt x="614489" y="242829"/>
                    </a:cubicBezTo>
                    <a:cubicBezTo>
                      <a:pt x="460856" y="272456"/>
                      <a:pt x="320405" y="227680"/>
                      <a:pt x="273171" y="205023"/>
                    </a:cubicBezTo>
                    <a:cubicBezTo>
                      <a:pt x="250783" y="194254"/>
                      <a:pt x="39682" y="92725"/>
                      <a:pt x="0" y="56082"/>
                    </a:cubicBezTo>
                    <a:cubicBezTo>
                      <a:pt x="16445" y="37403"/>
                      <a:pt x="35347" y="21986"/>
                      <a:pt x="64885" y="0"/>
                    </a:cubicBezTo>
                    <a:close/>
                  </a:path>
                </a:pathLst>
              </a:custGeom>
              <a:solidFill>
                <a:srgbClr val="736C37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D7A7C208-4F60-4285-A54E-FFC39F236106}"/>
                  </a:ext>
                </a:extLst>
              </p:cNvPr>
              <p:cNvSpPr/>
              <p:nvPr/>
            </p:nvSpPr>
            <p:spPr>
              <a:xfrm rot="18570112">
                <a:off x="6274372" y="1705540"/>
                <a:ext cx="99602" cy="171393"/>
              </a:xfrm>
              <a:custGeom>
                <a:avLst/>
                <a:gdLst>
                  <a:gd name="connsiteX0" fmla="*/ 169005 w 169004"/>
                  <a:gd name="connsiteY0" fmla="*/ 145410 h 290820"/>
                  <a:gd name="connsiteX1" fmla="*/ 84502 w 169004"/>
                  <a:gd name="connsiteY1" fmla="*/ 290821 h 290820"/>
                  <a:gd name="connsiteX2" fmla="*/ 0 w 169004"/>
                  <a:gd name="connsiteY2" fmla="*/ 145410 h 290820"/>
                  <a:gd name="connsiteX3" fmla="*/ 84502 w 169004"/>
                  <a:gd name="connsiteY3" fmla="*/ 0 h 290820"/>
                  <a:gd name="connsiteX4" fmla="*/ 169005 w 169004"/>
                  <a:gd name="connsiteY4" fmla="*/ 145410 h 290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004" h="290820">
                    <a:moveTo>
                      <a:pt x="169005" y="145410"/>
                    </a:moveTo>
                    <a:cubicBezTo>
                      <a:pt x="169005" y="225718"/>
                      <a:pt x="131172" y="290821"/>
                      <a:pt x="84502" y="290821"/>
                    </a:cubicBezTo>
                    <a:cubicBezTo>
                      <a:pt x="37833" y="290821"/>
                      <a:pt x="0" y="225718"/>
                      <a:pt x="0" y="145410"/>
                    </a:cubicBezTo>
                    <a:cubicBezTo>
                      <a:pt x="0" y="65102"/>
                      <a:pt x="37833" y="0"/>
                      <a:pt x="84502" y="0"/>
                    </a:cubicBezTo>
                    <a:cubicBezTo>
                      <a:pt x="131172" y="0"/>
                      <a:pt x="169005" y="65102"/>
                      <a:pt x="169005" y="145410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2DE95D08-ADED-4AF2-AD11-06BFFFA6CCB2}"/>
                  </a:ext>
                </a:extLst>
              </p:cNvPr>
              <p:cNvSpPr/>
              <p:nvPr/>
            </p:nvSpPr>
            <p:spPr>
              <a:xfrm rot="21285004">
                <a:off x="6425762" y="1713496"/>
                <a:ext cx="99602" cy="171393"/>
              </a:xfrm>
              <a:custGeom>
                <a:avLst/>
                <a:gdLst>
                  <a:gd name="connsiteX0" fmla="*/ 169005 w 169004"/>
                  <a:gd name="connsiteY0" fmla="*/ 145410 h 290820"/>
                  <a:gd name="connsiteX1" fmla="*/ 84502 w 169004"/>
                  <a:gd name="connsiteY1" fmla="*/ 290821 h 290820"/>
                  <a:gd name="connsiteX2" fmla="*/ 0 w 169004"/>
                  <a:gd name="connsiteY2" fmla="*/ 145410 h 290820"/>
                  <a:gd name="connsiteX3" fmla="*/ 84502 w 169004"/>
                  <a:gd name="connsiteY3" fmla="*/ 0 h 290820"/>
                  <a:gd name="connsiteX4" fmla="*/ 169005 w 169004"/>
                  <a:gd name="connsiteY4" fmla="*/ 145410 h 290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004" h="290820">
                    <a:moveTo>
                      <a:pt x="169005" y="145410"/>
                    </a:moveTo>
                    <a:cubicBezTo>
                      <a:pt x="169005" y="225718"/>
                      <a:pt x="131172" y="290821"/>
                      <a:pt x="84502" y="290821"/>
                    </a:cubicBezTo>
                    <a:cubicBezTo>
                      <a:pt x="37833" y="290821"/>
                      <a:pt x="0" y="225718"/>
                      <a:pt x="0" y="145410"/>
                    </a:cubicBezTo>
                    <a:cubicBezTo>
                      <a:pt x="0" y="65102"/>
                      <a:pt x="37833" y="0"/>
                      <a:pt x="84502" y="0"/>
                    </a:cubicBezTo>
                    <a:cubicBezTo>
                      <a:pt x="131172" y="0"/>
                      <a:pt x="169005" y="65102"/>
                      <a:pt x="169005" y="145410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6B97231F-1A3D-4352-801B-D3FB730C15FE}"/>
                  </a:ext>
                </a:extLst>
              </p:cNvPr>
              <p:cNvSpPr/>
              <p:nvPr/>
            </p:nvSpPr>
            <p:spPr>
              <a:xfrm rot="19183275">
                <a:off x="6309722" y="1908403"/>
                <a:ext cx="171393" cy="99601"/>
              </a:xfrm>
              <a:custGeom>
                <a:avLst/>
                <a:gdLst>
                  <a:gd name="connsiteX0" fmla="*/ 290819 w 290819"/>
                  <a:gd name="connsiteY0" fmla="*/ 84502 h 169003"/>
                  <a:gd name="connsiteX1" fmla="*/ 145409 w 290819"/>
                  <a:gd name="connsiteY1" fmla="*/ 169004 h 169003"/>
                  <a:gd name="connsiteX2" fmla="*/ 0 w 290819"/>
                  <a:gd name="connsiteY2" fmla="*/ 84502 h 169003"/>
                  <a:gd name="connsiteX3" fmla="*/ 145409 w 290819"/>
                  <a:gd name="connsiteY3" fmla="*/ 0 h 169003"/>
                  <a:gd name="connsiteX4" fmla="*/ 290819 w 290819"/>
                  <a:gd name="connsiteY4" fmla="*/ 84502 h 169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819" h="169003">
                    <a:moveTo>
                      <a:pt x="290819" y="84502"/>
                    </a:moveTo>
                    <a:cubicBezTo>
                      <a:pt x="290819" y="131171"/>
                      <a:pt x="225717" y="169004"/>
                      <a:pt x="145409" y="169004"/>
                    </a:cubicBezTo>
                    <a:cubicBezTo>
                      <a:pt x="65102" y="169004"/>
                      <a:pt x="0" y="131171"/>
                      <a:pt x="0" y="84502"/>
                    </a:cubicBezTo>
                    <a:cubicBezTo>
                      <a:pt x="0" y="37833"/>
                      <a:pt x="65102" y="0"/>
                      <a:pt x="145409" y="0"/>
                    </a:cubicBezTo>
                    <a:cubicBezTo>
                      <a:pt x="225717" y="0"/>
                      <a:pt x="290819" y="37833"/>
                      <a:pt x="290819" y="84502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F9D8E19D-2B98-4C87-BD1F-526344763F31}"/>
                  </a:ext>
                </a:extLst>
              </p:cNvPr>
              <p:cNvSpPr/>
              <p:nvPr/>
            </p:nvSpPr>
            <p:spPr>
              <a:xfrm rot="17126644">
                <a:off x="6482669" y="1990940"/>
                <a:ext cx="171396" cy="99603"/>
              </a:xfrm>
              <a:custGeom>
                <a:avLst/>
                <a:gdLst>
                  <a:gd name="connsiteX0" fmla="*/ 290825 w 290824"/>
                  <a:gd name="connsiteY0" fmla="*/ 84504 h 169007"/>
                  <a:gd name="connsiteX1" fmla="*/ 145412 w 290824"/>
                  <a:gd name="connsiteY1" fmla="*/ 169007 h 169007"/>
                  <a:gd name="connsiteX2" fmla="*/ 0 w 290824"/>
                  <a:gd name="connsiteY2" fmla="*/ 84504 h 169007"/>
                  <a:gd name="connsiteX3" fmla="*/ 145412 w 290824"/>
                  <a:gd name="connsiteY3" fmla="*/ 0 h 169007"/>
                  <a:gd name="connsiteX4" fmla="*/ 290825 w 290824"/>
                  <a:gd name="connsiteY4" fmla="*/ 84504 h 169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824" h="169007">
                    <a:moveTo>
                      <a:pt x="290825" y="84504"/>
                    </a:moveTo>
                    <a:cubicBezTo>
                      <a:pt x="290825" y="131174"/>
                      <a:pt x="225722" y="169007"/>
                      <a:pt x="145412" y="169007"/>
                    </a:cubicBezTo>
                    <a:cubicBezTo>
                      <a:pt x="65103" y="169007"/>
                      <a:pt x="0" y="131174"/>
                      <a:pt x="0" y="84504"/>
                    </a:cubicBezTo>
                    <a:cubicBezTo>
                      <a:pt x="0" y="37834"/>
                      <a:pt x="65103" y="0"/>
                      <a:pt x="145412" y="0"/>
                    </a:cubicBezTo>
                    <a:cubicBezTo>
                      <a:pt x="225722" y="0"/>
                      <a:pt x="290825" y="37834"/>
                      <a:pt x="290825" y="84504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1EE5437B-0BB6-4BDB-8795-27D8F8623847}"/>
                  </a:ext>
                </a:extLst>
              </p:cNvPr>
              <p:cNvSpPr/>
              <p:nvPr/>
            </p:nvSpPr>
            <p:spPr>
              <a:xfrm rot="17126644">
                <a:off x="6681700" y="1967562"/>
                <a:ext cx="171396" cy="99603"/>
              </a:xfrm>
              <a:custGeom>
                <a:avLst/>
                <a:gdLst>
                  <a:gd name="connsiteX0" fmla="*/ 290825 w 290824"/>
                  <a:gd name="connsiteY0" fmla="*/ 84504 h 169007"/>
                  <a:gd name="connsiteX1" fmla="*/ 145412 w 290824"/>
                  <a:gd name="connsiteY1" fmla="*/ 169007 h 169007"/>
                  <a:gd name="connsiteX2" fmla="*/ 0 w 290824"/>
                  <a:gd name="connsiteY2" fmla="*/ 84504 h 169007"/>
                  <a:gd name="connsiteX3" fmla="*/ 145412 w 290824"/>
                  <a:gd name="connsiteY3" fmla="*/ 0 h 169007"/>
                  <a:gd name="connsiteX4" fmla="*/ 290825 w 290824"/>
                  <a:gd name="connsiteY4" fmla="*/ 84504 h 169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824" h="169007">
                    <a:moveTo>
                      <a:pt x="290825" y="84504"/>
                    </a:moveTo>
                    <a:cubicBezTo>
                      <a:pt x="290825" y="131174"/>
                      <a:pt x="225722" y="169007"/>
                      <a:pt x="145412" y="169007"/>
                    </a:cubicBezTo>
                    <a:cubicBezTo>
                      <a:pt x="65103" y="169007"/>
                      <a:pt x="0" y="131174"/>
                      <a:pt x="0" y="84504"/>
                    </a:cubicBezTo>
                    <a:cubicBezTo>
                      <a:pt x="0" y="37833"/>
                      <a:pt x="65103" y="0"/>
                      <a:pt x="145412" y="0"/>
                    </a:cubicBezTo>
                    <a:cubicBezTo>
                      <a:pt x="225722" y="0"/>
                      <a:pt x="290825" y="37834"/>
                      <a:pt x="290825" y="84504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E2DD0EA0-E2BC-4369-BCEF-6D82A2C3D53C}"/>
                  </a:ext>
                </a:extLst>
              </p:cNvPr>
              <p:cNvSpPr/>
              <p:nvPr/>
            </p:nvSpPr>
            <p:spPr>
              <a:xfrm rot="16453244">
                <a:off x="6519787" y="1800208"/>
                <a:ext cx="171396" cy="99603"/>
              </a:xfrm>
              <a:custGeom>
                <a:avLst/>
                <a:gdLst>
                  <a:gd name="connsiteX0" fmla="*/ 290826 w 290825"/>
                  <a:gd name="connsiteY0" fmla="*/ 84504 h 169007"/>
                  <a:gd name="connsiteX1" fmla="*/ 145413 w 290825"/>
                  <a:gd name="connsiteY1" fmla="*/ 169008 h 169007"/>
                  <a:gd name="connsiteX2" fmla="*/ 0 w 290825"/>
                  <a:gd name="connsiteY2" fmla="*/ 84504 h 169007"/>
                  <a:gd name="connsiteX3" fmla="*/ 145413 w 290825"/>
                  <a:gd name="connsiteY3" fmla="*/ 0 h 169007"/>
                  <a:gd name="connsiteX4" fmla="*/ 290826 w 290825"/>
                  <a:gd name="connsiteY4" fmla="*/ 84504 h 169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825" h="169007">
                    <a:moveTo>
                      <a:pt x="290826" y="84504"/>
                    </a:moveTo>
                    <a:cubicBezTo>
                      <a:pt x="290826" y="131174"/>
                      <a:pt x="225722" y="169008"/>
                      <a:pt x="145413" y="169008"/>
                    </a:cubicBezTo>
                    <a:cubicBezTo>
                      <a:pt x="65103" y="169008"/>
                      <a:pt x="0" y="131174"/>
                      <a:pt x="0" y="84504"/>
                    </a:cubicBezTo>
                    <a:cubicBezTo>
                      <a:pt x="0" y="37834"/>
                      <a:pt x="65103" y="0"/>
                      <a:pt x="145413" y="0"/>
                    </a:cubicBezTo>
                    <a:cubicBezTo>
                      <a:pt x="225722" y="0"/>
                      <a:pt x="290826" y="37834"/>
                      <a:pt x="290826" y="84504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7E75F614-F2C5-447F-AFDF-C48ED71FC479}"/>
                  </a:ext>
                </a:extLst>
              </p:cNvPr>
              <p:cNvSpPr/>
              <p:nvPr/>
            </p:nvSpPr>
            <p:spPr>
              <a:xfrm rot="20277872">
                <a:off x="6684567" y="1750969"/>
                <a:ext cx="99608" cy="171403"/>
              </a:xfrm>
              <a:custGeom>
                <a:avLst/>
                <a:gdLst>
                  <a:gd name="connsiteX0" fmla="*/ 169015 w 169014"/>
                  <a:gd name="connsiteY0" fmla="*/ 145419 h 290837"/>
                  <a:gd name="connsiteX1" fmla="*/ 84507 w 169014"/>
                  <a:gd name="connsiteY1" fmla="*/ 290837 h 290837"/>
                  <a:gd name="connsiteX2" fmla="*/ 0 w 169014"/>
                  <a:gd name="connsiteY2" fmla="*/ 145419 h 290837"/>
                  <a:gd name="connsiteX3" fmla="*/ 84507 w 169014"/>
                  <a:gd name="connsiteY3" fmla="*/ 0 h 290837"/>
                  <a:gd name="connsiteX4" fmla="*/ 169015 w 169014"/>
                  <a:gd name="connsiteY4" fmla="*/ 145419 h 290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014" h="290837">
                    <a:moveTo>
                      <a:pt x="169015" y="145419"/>
                    </a:moveTo>
                    <a:cubicBezTo>
                      <a:pt x="169015" y="225731"/>
                      <a:pt x="131179" y="290837"/>
                      <a:pt x="84507" y="290837"/>
                    </a:cubicBezTo>
                    <a:cubicBezTo>
                      <a:pt x="37835" y="290837"/>
                      <a:pt x="0" y="225731"/>
                      <a:pt x="0" y="145419"/>
                    </a:cubicBezTo>
                    <a:cubicBezTo>
                      <a:pt x="0" y="65106"/>
                      <a:pt x="37835" y="0"/>
                      <a:pt x="84507" y="0"/>
                    </a:cubicBezTo>
                    <a:cubicBezTo>
                      <a:pt x="131179" y="0"/>
                      <a:pt x="169015" y="65106"/>
                      <a:pt x="169015" y="145419"/>
                    </a:cubicBezTo>
                    <a:close/>
                  </a:path>
                </a:pathLst>
              </a:custGeom>
              <a:solidFill>
                <a:srgbClr val="FFCA0B"/>
              </a:solidFill>
              <a:ln w="44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EBF87B5-A82C-48BA-9CB7-CBC332F74B55}"/>
              </a:ext>
            </a:extLst>
          </p:cNvPr>
          <p:cNvGrpSpPr/>
          <p:nvPr/>
        </p:nvGrpSpPr>
        <p:grpSpPr>
          <a:xfrm>
            <a:off x="3152986" y="1039725"/>
            <a:ext cx="5775035" cy="2866287"/>
            <a:chOff x="68618" y="3216471"/>
            <a:chExt cx="5886029" cy="3670126"/>
          </a:xfrm>
          <a:solidFill>
            <a:schemeClr val="accent1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8043015-1E0A-44F0-8D44-8383A638324B}"/>
                </a:ext>
              </a:extLst>
            </p:cNvPr>
            <p:cNvSpPr/>
            <p:nvPr/>
          </p:nvSpPr>
          <p:spPr>
            <a:xfrm>
              <a:off x="68618" y="6081044"/>
              <a:ext cx="5886029" cy="800622"/>
            </a:xfrm>
            <a:custGeom>
              <a:avLst/>
              <a:gdLst>
                <a:gd name="connsiteX0" fmla="*/ 0 w 9030557"/>
                <a:gd name="connsiteY0" fmla="*/ 614172 h 1228343"/>
                <a:gd name="connsiteX1" fmla="*/ 0 w 9030557"/>
                <a:gd name="connsiteY1" fmla="*/ 614172 h 1228343"/>
                <a:gd name="connsiteX2" fmla="*/ 614172 w 9030557"/>
                <a:gd name="connsiteY2" fmla="*/ 0 h 1228343"/>
                <a:gd name="connsiteX3" fmla="*/ 8416385 w 9030557"/>
                <a:gd name="connsiteY3" fmla="*/ 0 h 1228343"/>
                <a:gd name="connsiteX4" fmla="*/ 9030558 w 9030557"/>
                <a:gd name="connsiteY4" fmla="*/ 614172 h 1228343"/>
                <a:gd name="connsiteX5" fmla="*/ 9030558 w 9030557"/>
                <a:gd name="connsiteY5" fmla="*/ 614172 h 1228343"/>
                <a:gd name="connsiteX6" fmla="*/ 8416385 w 9030557"/>
                <a:gd name="connsiteY6" fmla="*/ 1228344 h 1228343"/>
                <a:gd name="connsiteX7" fmla="*/ 614172 w 9030557"/>
                <a:gd name="connsiteY7" fmla="*/ 1228344 h 1228343"/>
                <a:gd name="connsiteX8" fmla="*/ 0 w 9030557"/>
                <a:gd name="connsiteY8" fmla="*/ 614172 h 122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30557" h="1228343">
                  <a:moveTo>
                    <a:pt x="0" y="614172"/>
                  </a:moveTo>
                  <a:lnTo>
                    <a:pt x="0" y="614172"/>
                  </a:lnTo>
                  <a:cubicBezTo>
                    <a:pt x="0" y="274987"/>
                    <a:pt x="274987" y="0"/>
                    <a:pt x="614172" y="0"/>
                  </a:cubicBezTo>
                  <a:lnTo>
                    <a:pt x="8416385" y="0"/>
                  </a:lnTo>
                  <a:cubicBezTo>
                    <a:pt x="8755570" y="0"/>
                    <a:pt x="9030558" y="274987"/>
                    <a:pt x="9030558" y="614172"/>
                  </a:cubicBezTo>
                  <a:lnTo>
                    <a:pt x="9030558" y="614172"/>
                  </a:lnTo>
                  <a:cubicBezTo>
                    <a:pt x="9030558" y="953357"/>
                    <a:pt x="8755570" y="1228344"/>
                    <a:pt x="8416385" y="1228344"/>
                  </a:cubicBezTo>
                  <a:lnTo>
                    <a:pt x="614172" y="1228344"/>
                  </a:lnTo>
                  <a:cubicBezTo>
                    <a:pt x="274987" y="1228344"/>
                    <a:pt x="0" y="953357"/>
                    <a:pt x="0" y="61417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2198F27-61D6-48CC-AE46-F880C587D8B9}"/>
                </a:ext>
              </a:extLst>
            </p:cNvPr>
            <p:cNvSpPr/>
            <p:nvPr/>
          </p:nvSpPr>
          <p:spPr>
            <a:xfrm>
              <a:off x="218375" y="5416060"/>
              <a:ext cx="2376986" cy="1470537"/>
            </a:xfrm>
            <a:custGeom>
              <a:avLst/>
              <a:gdLst>
                <a:gd name="connsiteX0" fmla="*/ 41033 w 3646858"/>
                <a:gd name="connsiteY0" fmla="*/ 393973 h 2256151"/>
                <a:gd name="connsiteX1" fmla="*/ 41033 w 3646858"/>
                <a:gd name="connsiteY1" fmla="*/ 393973 h 2256151"/>
                <a:gd name="connsiteX2" fmla="*/ 834656 w 3646858"/>
                <a:gd name="connsiteY2" fmla="*/ 41072 h 2256151"/>
                <a:gd name="connsiteX3" fmla="*/ 3602240 w 3646858"/>
                <a:gd name="connsiteY3" fmla="*/ 1104919 h 2256151"/>
                <a:gd name="connsiteX4" fmla="*/ 3642245 w 3646858"/>
                <a:gd name="connsiteY4" fmla="*/ 1194835 h 2256151"/>
                <a:gd name="connsiteX5" fmla="*/ 3251435 w 3646858"/>
                <a:gd name="connsiteY5" fmla="*/ 2211534 h 2256151"/>
                <a:gd name="connsiteX6" fmla="*/ 3161519 w 3646858"/>
                <a:gd name="connsiteY6" fmla="*/ 2251539 h 2256151"/>
                <a:gd name="connsiteX7" fmla="*/ 393935 w 3646858"/>
                <a:gd name="connsiteY7" fmla="*/ 1187691 h 2256151"/>
                <a:gd name="connsiteX8" fmla="*/ 41033 w 3646858"/>
                <a:gd name="connsiteY8" fmla="*/ 393973 h 2256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46858" h="2256151">
                  <a:moveTo>
                    <a:pt x="41033" y="393973"/>
                  </a:moveTo>
                  <a:lnTo>
                    <a:pt x="41033" y="393973"/>
                  </a:lnTo>
                  <a:cubicBezTo>
                    <a:pt x="162763" y="77362"/>
                    <a:pt x="518045" y="-80657"/>
                    <a:pt x="834656" y="41072"/>
                  </a:cubicBezTo>
                  <a:lnTo>
                    <a:pt x="3602240" y="1104919"/>
                  </a:lnTo>
                  <a:cubicBezTo>
                    <a:pt x="3638054" y="1118731"/>
                    <a:pt x="3655962" y="1158926"/>
                    <a:pt x="3642245" y="1194835"/>
                  </a:cubicBezTo>
                  <a:lnTo>
                    <a:pt x="3251435" y="2211534"/>
                  </a:lnTo>
                  <a:cubicBezTo>
                    <a:pt x="3237623" y="2247348"/>
                    <a:pt x="3197428" y="2265255"/>
                    <a:pt x="3161519" y="2251539"/>
                  </a:cubicBezTo>
                  <a:lnTo>
                    <a:pt x="393935" y="1187691"/>
                  </a:lnTo>
                  <a:cubicBezTo>
                    <a:pt x="77324" y="1065962"/>
                    <a:pt x="-80601" y="710585"/>
                    <a:pt x="41033" y="3939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8623B8C-35A0-4737-9946-F1E871EFB642}"/>
                </a:ext>
              </a:extLst>
            </p:cNvPr>
            <p:cNvSpPr/>
            <p:nvPr/>
          </p:nvSpPr>
          <p:spPr>
            <a:xfrm>
              <a:off x="468843" y="4723839"/>
              <a:ext cx="2198064" cy="1899117"/>
            </a:xfrm>
            <a:custGeom>
              <a:avLst/>
              <a:gdLst>
                <a:gd name="connsiteX0" fmla="*/ 125577 w 3372348"/>
                <a:gd name="connsiteY0" fmla="*/ 242042 h 2913693"/>
                <a:gd name="connsiteX1" fmla="*/ 125577 w 3372348"/>
                <a:gd name="connsiteY1" fmla="*/ 242042 h 2913693"/>
                <a:gd name="connsiteX2" fmla="*/ 986351 w 3372348"/>
                <a:gd name="connsiteY2" fmla="*/ 125646 h 2913693"/>
                <a:gd name="connsiteX3" fmla="*/ 3344932 w 3372348"/>
                <a:gd name="connsiteY3" fmla="*/ 1922347 h 2913693"/>
                <a:gd name="connsiteX4" fmla="*/ 3358076 w 3372348"/>
                <a:gd name="connsiteY4" fmla="*/ 2019788 h 2913693"/>
                <a:gd name="connsiteX5" fmla="*/ 2697994 w 3372348"/>
                <a:gd name="connsiteY5" fmla="*/ 2886277 h 2913693"/>
                <a:gd name="connsiteX6" fmla="*/ 2600553 w 3372348"/>
                <a:gd name="connsiteY6" fmla="*/ 2899421 h 2913693"/>
                <a:gd name="connsiteX7" fmla="*/ 241972 w 3372348"/>
                <a:gd name="connsiteY7" fmla="*/ 1102721 h 2913693"/>
                <a:gd name="connsiteX8" fmla="*/ 125577 w 3372348"/>
                <a:gd name="connsiteY8" fmla="*/ 242042 h 2913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2348" h="2913693">
                  <a:moveTo>
                    <a:pt x="125577" y="242042"/>
                  </a:moveTo>
                  <a:lnTo>
                    <a:pt x="125577" y="242042"/>
                  </a:lnTo>
                  <a:cubicBezTo>
                    <a:pt x="331126" y="-27802"/>
                    <a:pt x="716508" y="-79904"/>
                    <a:pt x="986351" y="125646"/>
                  </a:cubicBezTo>
                  <a:lnTo>
                    <a:pt x="3344932" y="1922347"/>
                  </a:lnTo>
                  <a:cubicBezTo>
                    <a:pt x="3375507" y="1945588"/>
                    <a:pt x="3381412" y="1989308"/>
                    <a:pt x="3358076" y="2019788"/>
                  </a:cubicBezTo>
                  <a:lnTo>
                    <a:pt x="2697994" y="2886277"/>
                  </a:lnTo>
                  <a:cubicBezTo>
                    <a:pt x="2674753" y="2916852"/>
                    <a:pt x="2631033" y="2922758"/>
                    <a:pt x="2600553" y="2899421"/>
                  </a:cubicBezTo>
                  <a:lnTo>
                    <a:pt x="241972" y="1102721"/>
                  </a:lnTo>
                  <a:cubicBezTo>
                    <a:pt x="-27776" y="897171"/>
                    <a:pt x="-79877" y="511790"/>
                    <a:pt x="125577" y="24204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48C7789-7DB2-4E8F-B8B1-D805FF8710FE}"/>
                </a:ext>
              </a:extLst>
            </p:cNvPr>
            <p:cNvSpPr/>
            <p:nvPr/>
          </p:nvSpPr>
          <p:spPr>
            <a:xfrm>
              <a:off x="938356" y="4161206"/>
              <a:ext cx="2411743" cy="2609788"/>
            </a:xfrm>
            <a:custGeom>
              <a:avLst/>
              <a:gdLst>
                <a:gd name="connsiteX0" fmla="*/ 208189 w 3700183"/>
                <a:gd name="connsiteY0" fmla="*/ 153325 h 4004031"/>
                <a:gd name="connsiteX1" fmla="*/ 208189 w 3700183"/>
                <a:gd name="connsiteY1" fmla="*/ 153325 h 4004031"/>
                <a:gd name="connsiteX2" fmla="*/ 1075059 w 3700183"/>
                <a:gd name="connsiteY2" fmla="*/ 208189 h 4004031"/>
                <a:gd name="connsiteX3" fmla="*/ 3682814 w 3700183"/>
                <a:gd name="connsiteY3" fmla="*/ 3168464 h 4004031"/>
                <a:gd name="connsiteX4" fmla="*/ 3676623 w 3700183"/>
                <a:gd name="connsiteY4" fmla="*/ 3266666 h 4004031"/>
                <a:gd name="connsiteX5" fmla="*/ 2859282 w 3700183"/>
                <a:gd name="connsiteY5" fmla="*/ 3986661 h 4004031"/>
                <a:gd name="connsiteX6" fmla="*/ 2761080 w 3700183"/>
                <a:gd name="connsiteY6" fmla="*/ 3980470 h 4004031"/>
                <a:gd name="connsiteX7" fmla="*/ 153325 w 3700183"/>
                <a:gd name="connsiteY7" fmla="*/ 1020195 h 4004031"/>
                <a:gd name="connsiteX8" fmla="*/ 208189 w 3700183"/>
                <a:gd name="connsiteY8" fmla="*/ 153325 h 4004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0183" h="4004031">
                  <a:moveTo>
                    <a:pt x="208189" y="153325"/>
                  </a:moveTo>
                  <a:lnTo>
                    <a:pt x="208189" y="153325"/>
                  </a:lnTo>
                  <a:cubicBezTo>
                    <a:pt x="462697" y="-70894"/>
                    <a:pt x="850841" y="-46319"/>
                    <a:pt x="1075059" y="208189"/>
                  </a:cubicBezTo>
                  <a:lnTo>
                    <a:pt x="3682814" y="3168464"/>
                  </a:lnTo>
                  <a:cubicBezTo>
                    <a:pt x="3708245" y="3197325"/>
                    <a:pt x="3705388" y="3241235"/>
                    <a:pt x="3676623" y="3266666"/>
                  </a:cubicBezTo>
                  <a:lnTo>
                    <a:pt x="2859282" y="3986661"/>
                  </a:lnTo>
                  <a:cubicBezTo>
                    <a:pt x="2830422" y="4012093"/>
                    <a:pt x="2786511" y="4009236"/>
                    <a:pt x="2761080" y="3980470"/>
                  </a:cubicBezTo>
                  <a:lnTo>
                    <a:pt x="153325" y="1020195"/>
                  </a:lnTo>
                  <a:cubicBezTo>
                    <a:pt x="-70894" y="765592"/>
                    <a:pt x="-46319" y="377544"/>
                    <a:pt x="208189" y="1533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64FE80E-88BA-4FE4-A67D-CB818B3FC0E1}"/>
                </a:ext>
              </a:extLst>
            </p:cNvPr>
            <p:cNvSpPr/>
            <p:nvPr/>
          </p:nvSpPr>
          <p:spPr>
            <a:xfrm>
              <a:off x="1488981" y="3744504"/>
              <a:ext cx="1921042" cy="2901345"/>
            </a:xfrm>
            <a:custGeom>
              <a:avLst/>
              <a:gdLst>
                <a:gd name="connsiteX0" fmla="*/ 337618 w 2947332"/>
                <a:gd name="connsiteY0" fmla="*/ 65983 h 4451347"/>
                <a:gd name="connsiteX1" fmla="*/ 337618 w 2947332"/>
                <a:gd name="connsiteY1" fmla="*/ 65983 h 4451347"/>
                <a:gd name="connsiteX2" fmla="*/ 1162579 w 2947332"/>
                <a:gd name="connsiteY2" fmla="*/ 337636 h 4451347"/>
                <a:gd name="connsiteX3" fmla="*/ 2939848 w 2947332"/>
                <a:gd name="connsiteY3" fmla="*/ 3859695 h 4451347"/>
                <a:gd name="connsiteX4" fmla="*/ 2909083 w 2947332"/>
                <a:gd name="connsiteY4" fmla="*/ 3953135 h 4451347"/>
                <a:gd name="connsiteX5" fmla="*/ 1936675 w 2947332"/>
                <a:gd name="connsiteY5" fmla="*/ 4443864 h 4451347"/>
                <a:gd name="connsiteX6" fmla="*/ 1843235 w 2947332"/>
                <a:gd name="connsiteY6" fmla="*/ 4413097 h 4451347"/>
                <a:gd name="connsiteX7" fmla="*/ 65965 w 2947332"/>
                <a:gd name="connsiteY7" fmla="*/ 891038 h 4451347"/>
                <a:gd name="connsiteX8" fmla="*/ 337618 w 2947332"/>
                <a:gd name="connsiteY8" fmla="*/ 65983 h 445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47332" h="4451347">
                  <a:moveTo>
                    <a:pt x="337618" y="65983"/>
                  </a:moveTo>
                  <a:lnTo>
                    <a:pt x="337618" y="65983"/>
                  </a:lnTo>
                  <a:cubicBezTo>
                    <a:pt x="640418" y="-86798"/>
                    <a:pt x="1009797" y="34741"/>
                    <a:pt x="1162579" y="337636"/>
                  </a:cubicBezTo>
                  <a:lnTo>
                    <a:pt x="2939848" y="3859695"/>
                  </a:lnTo>
                  <a:cubicBezTo>
                    <a:pt x="2957184" y="3893985"/>
                    <a:pt x="2943372" y="3935800"/>
                    <a:pt x="2909083" y="3953135"/>
                  </a:cubicBezTo>
                  <a:lnTo>
                    <a:pt x="1936675" y="4443864"/>
                  </a:lnTo>
                  <a:cubicBezTo>
                    <a:pt x="1902385" y="4461199"/>
                    <a:pt x="1860571" y="4447388"/>
                    <a:pt x="1843235" y="4413097"/>
                  </a:cubicBezTo>
                  <a:lnTo>
                    <a:pt x="65965" y="891038"/>
                  </a:lnTo>
                  <a:cubicBezTo>
                    <a:pt x="-86816" y="588238"/>
                    <a:pt x="34819" y="218859"/>
                    <a:pt x="337618" y="659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BFBAC33-3DD8-442C-96AD-A9605423AFB3}"/>
                </a:ext>
              </a:extLst>
            </p:cNvPr>
            <p:cNvSpPr/>
            <p:nvPr/>
          </p:nvSpPr>
          <p:spPr>
            <a:xfrm>
              <a:off x="2005814" y="3375795"/>
              <a:ext cx="1663174" cy="2982438"/>
            </a:xfrm>
            <a:custGeom>
              <a:avLst/>
              <a:gdLst>
                <a:gd name="connsiteX0" fmla="*/ 403163 w 2551702"/>
                <a:gd name="connsiteY0" fmla="*/ 37594 h 4575764"/>
                <a:gd name="connsiteX1" fmla="*/ 403163 w 2551702"/>
                <a:gd name="connsiteY1" fmla="*/ 37594 h 4575764"/>
                <a:gd name="connsiteX2" fmla="*/ 1191071 w 2551702"/>
                <a:gd name="connsiteY2" fmla="*/ 403164 h 4575764"/>
                <a:gd name="connsiteX3" fmla="*/ 2547431 w 2551702"/>
                <a:gd name="connsiteY3" fmla="*/ 4107722 h 4575764"/>
                <a:gd name="connsiteX4" fmla="*/ 2505998 w 2551702"/>
                <a:gd name="connsiteY4" fmla="*/ 4196971 h 4575764"/>
                <a:gd name="connsiteX5" fmla="*/ 1483203 w 2551702"/>
                <a:gd name="connsiteY5" fmla="*/ 4571494 h 4575764"/>
                <a:gd name="connsiteX6" fmla="*/ 1393954 w 2551702"/>
                <a:gd name="connsiteY6" fmla="*/ 4530060 h 4575764"/>
                <a:gd name="connsiteX7" fmla="*/ 37594 w 2551702"/>
                <a:gd name="connsiteY7" fmla="*/ 825502 h 4575764"/>
                <a:gd name="connsiteX8" fmla="*/ 403163 w 2551702"/>
                <a:gd name="connsiteY8" fmla="*/ 37594 h 4575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51702" h="4575764">
                  <a:moveTo>
                    <a:pt x="403163" y="37594"/>
                  </a:moveTo>
                  <a:lnTo>
                    <a:pt x="403163" y="37594"/>
                  </a:lnTo>
                  <a:cubicBezTo>
                    <a:pt x="721679" y="-78992"/>
                    <a:pt x="1074390" y="84647"/>
                    <a:pt x="1191071" y="403164"/>
                  </a:cubicBezTo>
                  <a:lnTo>
                    <a:pt x="2547431" y="4107722"/>
                  </a:lnTo>
                  <a:cubicBezTo>
                    <a:pt x="2560671" y="4143822"/>
                    <a:pt x="2542097" y="4183731"/>
                    <a:pt x="2505998" y="4196971"/>
                  </a:cubicBezTo>
                  <a:lnTo>
                    <a:pt x="1483203" y="4571494"/>
                  </a:lnTo>
                  <a:cubicBezTo>
                    <a:pt x="1447103" y="4584734"/>
                    <a:pt x="1407194" y="4566160"/>
                    <a:pt x="1393954" y="4530060"/>
                  </a:cubicBezTo>
                  <a:lnTo>
                    <a:pt x="37594" y="825502"/>
                  </a:lnTo>
                  <a:cubicBezTo>
                    <a:pt x="-78992" y="506986"/>
                    <a:pt x="84648" y="154180"/>
                    <a:pt x="403163" y="375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2941B74B-F828-48F0-B9EE-0CEC33E7258A}"/>
                </a:ext>
              </a:extLst>
            </p:cNvPr>
            <p:cNvSpPr/>
            <p:nvPr/>
          </p:nvSpPr>
          <p:spPr>
            <a:xfrm>
              <a:off x="3397358" y="5368007"/>
              <a:ext cx="2377012" cy="1470599"/>
            </a:xfrm>
            <a:custGeom>
              <a:avLst/>
              <a:gdLst>
                <a:gd name="connsiteX0" fmla="*/ 3605825 w 3646897"/>
                <a:gd name="connsiteY0" fmla="*/ 393973 h 2256246"/>
                <a:gd name="connsiteX1" fmla="*/ 3605825 w 3646897"/>
                <a:gd name="connsiteY1" fmla="*/ 393973 h 2256246"/>
                <a:gd name="connsiteX2" fmla="*/ 2812202 w 3646897"/>
                <a:gd name="connsiteY2" fmla="*/ 41072 h 2256246"/>
                <a:gd name="connsiteX3" fmla="*/ 44618 w 3646897"/>
                <a:gd name="connsiteY3" fmla="*/ 1105015 h 2256246"/>
                <a:gd name="connsiteX4" fmla="*/ 4613 w 3646897"/>
                <a:gd name="connsiteY4" fmla="*/ 1194931 h 2256246"/>
                <a:gd name="connsiteX5" fmla="*/ 395424 w 3646897"/>
                <a:gd name="connsiteY5" fmla="*/ 2211629 h 2256246"/>
                <a:gd name="connsiteX6" fmla="*/ 485340 w 3646897"/>
                <a:gd name="connsiteY6" fmla="*/ 2251634 h 2256246"/>
                <a:gd name="connsiteX7" fmla="*/ 3252924 w 3646897"/>
                <a:gd name="connsiteY7" fmla="*/ 1187787 h 2256246"/>
                <a:gd name="connsiteX8" fmla="*/ 3605825 w 3646897"/>
                <a:gd name="connsiteY8" fmla="*/ 393973 h 225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46897" h="2256246">
                  <a:moveTo>
                    <a:pt x="3605825" y="393973"/>
                  </a:moveTo>
                  <a:lnTo>
                    <a:pt x="3605825" y="393973"/>
                  </a:lnTo>
                  <a:cubicBezTo>
                    <a:pt x="3484096" y="77362"/>
                    <a:pt x="3128813" y="-80657"/>
                    <a:pt x="2812202" y="41072"/>
                  </a:cubicBezTo>
                  <a:lnTo>
                    <a:pt x="44618" y="1105015"/>
                  </a:lnTo>
                  <a:cubicBezTo>
                    <a:pt x="8804" y="1118826"/>
                    <a:pt x="-9103" y="1159021"/>
                    <a:pt x="4613" y="1194931"/>
                  </a:cubicBezTo>
                  <a:lnTo>
                    <a:pt x="395424" y="2211629"/>
                  </a:lnTo>
                  <a:cubicBezTo>
                    <a:pt x="409235" y="2247443"/>
                    <a:pt x="449430" y="2265350"/>
                    <a:pt x="485340" y="2251634"/>
                  </a:cubicBezTo>
                  <a:lnTo>
                    <a:pt x="3252924" y="1187787"/>
                  </a:lnTo>
                  <a:cubicBezTo>
                    <a:pt x="3569535" y="1065962"/>
                    <a:pt x="3727555" y="710584"/>
                    <a:pt x="3605825" y="3939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BD25BB7-E662-430B-A520-1CB537996889}"/>
                </a:ext>
              </a:extLst>
            </p:cNvPr>
            <p:cNvSpPr/>
            <p:nvPr/>
          </p:nvSpPr>
          <p:spPr>
            <a:xfrm>
              <a:off x="3325813" y="4675725"/>
              <a:ext cx="2198109" cy="1899117"/>
            </a:xfrm>
            <a:custGeom>
              <a:avLst/>
              <a:gdLst>
                <a:gd name="connsiteX0" fmla="*/ 3246772 w 3372417"/>
                <a:gd name="connsiteY0" fmla="*/ 242042 h 2913693"/>
                <a:gd name="connsiteX1" fmla="*/ 3246772 w 3372417"/>
                <a:gd name="connsiteY1" fmla="*/ 242042 h 2913693"/>
                <a:gd name="connsiteX2" fmla="*/ 2385998 w 3372417"/>
                <a:gd name="connsiteY2" fmla="*/ 125646 h 2913693"/>
                <a:gd name="connsiteX3" fmla="*/ 27417 w 3372417"/>
                <a:gd name="connsiteY3" fmla="*/ 1922347 h 2913693"/>
                <a:gd name="connsiteX4" fmla="*/ 14273 w 3372417"/>
                <a:gd name="connsiteY4" fmla="*/ 2019788 h 2913693"/>
                <a:gd name="connsiteX5" fmla="*/ 674355 w 3372417"/>
                <a:gd name="connsiteY5" fmla="*/ 2886277 h 2913693"/>
                <a:gd name="connsiteX6" fmla="*/ 771796 w 3372417"/>
                <a:gd name="connsiteY6" fmla="*/ 2899421 h 2913693"/>
                <a:gd name="connsiteX7" fmla="*/ 3130376 w 3372417"/>
                <a:gd name="connsiteY7" fmla="*/ 1102816 h 2913693"/>
                <a:gd name="connsiteX8" fmla="*/ 3246772 w 3372417"/>
                <a:gd name="connsiteY8" fmla="*/ 242042 h 2913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2417" h="2913693">
                  <a:moveTo>
                    <a:pt x="3246772" y="242042"/>
                  </a:moveTo>
                  <a:lnTo>
                    <a:pt x="3246772" y="242042"/>
                  </a:lnTo>
                  <a:cubicBezTo>
                    <a:pt x="3041222" y="-27802"/>
                    <a:pt x="2655841" y="-79904"/>
                    <a:pt x="2385998" y="125646"/>
                  </a:cubicBezTo>
                  <a:lnTo>
                    <a:pt x="27417" y="1922347"/>
                  </a:lnTo>
                  <a:cubicBezTo>
                    <a:pt x="-3158" y="1945588"/>
                    <a:pt x="-9064" y="1989308"/>
                    <a:pt x="14273" y="2019788"/>
                  </a:cubicBezTo>
                  <a:lnTo>
                    <a:pt x="674355" y="2886277"/>
                  </a:lnTo>
                  <a:cubicBezTo>
                    <a:pt x="697596" y="2916852"/>
                    <a:pt x="741315" y="2922758"/>
                    <a:pt x="771796" y="2899421"/>
                  </a:cubicBezTo>
                  <a:lnTo>
                    <a:pt x="3130376" y="1102816"/>
                  </a:lnTo>
                  <a:cubicBezTo>
                    <a:pt x="3400220" y="897266"/>
                    <a:pt x="3452321" y="511885"/>
                    <a:pt x="3246772" y="24204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304B0AA-1143-4BE1-8CD0-8C19B345909C}"/>
                </a:ext>
              </a:extLst>
            </p:cNvPr>
            <p:cNvSpPr/>
            <p:nvPr/>
          </p:nvSpPr>
          <p:spPr>
            <a:xfrm>
              <a:off x="2661307" y="4113154"/>
              <a:ext cx="2411743" cy="2609788"/>
            </a:xfrm>
            <a:custGeom>
              <a:avLst/>
              <a:gdLst>
                <a:gd name="connsiteX0" fmla="*/ 3491995 w 3700183"/>
                <a:gd name="connsiteY0" fmla="*/ 153325 h 4004031"/>
                <a:gd name="connsiteX1" fmla="*/ 3491995 w 3700183"/>
                <a:gd name="connsiteY1" fmla="*/ 153325 h 4004031"/>
                <a:gd name="connsiteX2" fmla="*/ 2625124 w 3700183"/>
                <a:gd name="connsiteY2" fmla="*/ 208189 h 4004031"/>
                <a:gd name="connsiteX3" fmla="*/ 17370 w 3700183"/>
                <a:gd name="connsiteY3" fmla="*/ 3168464 h 4004031"/>
                <a:gd name="connsiteX4" fmla="*/ 23561 w 3700183"/>
                <a:gd name="connsiteY4" fmla="*/ 3266667 h 4004031"/>
                <a:gd name="connsiteX5" fmla="*/ 840901 w 3700183"/>
                <a:gd name="connsiteY5" fmla="*/ 3986662 h 4004031"/>
                <a:gd name="connsiteX6" fmla="*/ 939104 w 3700183"/>
                <a:gd name="connsiteY6" fmla="*/ 3980470 h 4004031"/>
                <a:gd name="connsiteX7" fmla="*/ 3546859 w 3700183"/>
                <a:gd name="connsiteY7" fmla="*/ 1020195 h 4004031"/>
                <a:gd name="connsiteX8" fmla="*/ 3491995 w 3700183"/>
                <a:gd name="connsiteY8" fmla="*/ 153325 h 4004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0183" h="4004031">
                  <a:moveTo>
                    <a:pt x="3491995" y="153325"/>
                  </a:moveTo>
                  <a:lnTo>
                    <a:pt x="3491995" y="153325"/>
                  </a:lnTo>
                  <a:cubicBezTo>
                    <a:pt x="3237487" y="-70894"/>
                    <a:pt x="2849343" y="-46319"/>
                    <a:pt x="2625124" y="208189"/>
                  </a:cubicBezTo>
                  <a:lnTo>
                    <a:pt x="17370" y="3168464"/>
                  </a:lnTo>
                  <a:cubicBezTo>
                    <a:pt x="-8062" y="3197324"/>
                    <a:pt x="-5204" y="3241235"/>
                    <a:pt x="23561" y="3266667"/>
                  </a:cubicBezTo>
                  <a:lnTo>
                    <a:pt x="840901" y="3986662"/>
                  </a:lnTo>
                  <a:cubicBezTo>
                    <a:pt x="869762" y="4012093"/>
                    <a:pt x="913672" y="4009236"/>
                    <a:pt x="939104" y="3980470"/>
                  </a:cubicBezTo>
                  <a:lnTo>
                    <a:pt x="3546859" y="1020195"/>
                  </a:lnTo>
                  <a:cubicBezTo>
                    <a:pt x="3771077" y="765592"/>
                    <a:pt x="3746503" y="377543"/>
                    <a:pt x="3491995" y="1533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813C94D-D5AA-4BED-B2B8-D05750810DD7}"/>
                </a:ext>
              </a:extLst>
            </p:cNvPr>
            <p:cNvSpPr/>
            <p:nvPr/>
          </p:nvSpPr>
          <p:spPr>
            <a:xfrm>
              <a:off x="2582696" y="3696451"/>
              <a:ext cx="1921083" cy="2901345"/>
            </a:xfrm>
            <a:custGeom>
              <a:avLst/>
              <a:gdLst>
                <a:gd name="connsiteX0" fmla="*/ 2609810 w 2947394"/>
                <a:gd name="connsiteY0" fmla="*/ 65983 h 4451347"/>
                <a:gd name="connsiteX1" fmla="*/ 2609810 w 2947394"/>
                <a:gd name="connsiteY1" fmla="*/ 65983 h 4451347"/>
                <a:gd name="connsiteX2" fmla="*/ 1784850 w 2947394"/>
                <a:gd name="connsiteY2" fmla="*/ 337636 h 4451347"/>
                <a:gd name="connsiteX3" fmla="*/ 7484 w 2947394"/>
                <a:gd name="connsiteY3" fmla="*/ 3859695 h 4451347"/>
                <a:gd name="connsiteX4" fmla="*/ 38250 w 2947394"/>
                <a:gd name="connsiteY4" fmla="*/ 3953135 h 4451347"/>
                <a:gd name="connsiteX5" fmla="*/ 1010657 w 2947394"/>
                <a:gd name="connsiteY5" fmla="*/ 4443863 h 4451347"/>
                <a:gd name="connsiteX6" fmla="*/ 1104098 w 2947394"/>
                <a:gd name="connsiteY6" fmla="*/ 4413097 h 4451347"/>
                <a:gd name="connsiteX7" fmla="*/ 2881368 w 2947394"/>
                <a:gd name="connsiteY7" fmla="*/ 891038 h 4451347"/>
                <a:gd name="connsiteX8" fmla="*/ 2609810 w 2947394"/>
                <a:gd name="connsiteY8" fmla="*/ 65983 h 445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47394" h="4451347">
                  <a:moveTo>
                    <a:pt x="2609810" y="65983"/>
                  </a:moveTo>
                  <a:lnTo>
                    <a:pt x="2609810" y="65983"/>
                  </a:lnTo>
                  <a:cubicBezTo>
                    <a:pt x="2307010" y="-86798"/>
                    <a:pt x="1937631" y="34741"/>
                    <a:pt x="1784850" y="337636"/>
                  </a:cubicBezTo>
                  <a:lnTo>
                    <a:pt x="7484" y="3859695"/>
                  </a:lnTo>
                  <a:cubicBezTo>
                    <a:pt x="-9851" y="3893985"/>
                    <a:pt x="3960" y="3935800"/>
                    <a:pt x="38250" y="3953135"/>
                  </a:cubicBezTo>
                  <a:lnTo>
                    <a:pt x="1010657" y="4443863"/>
                  </a:lnTo>
                  <a:cubicBezTo>
                    <a:pt x="1044947" y="4461199"/>
                    <a:pt x="1086762" y="4447388"/>
                    <a:pt x="1104098" y="4413097"/>
                  </a:cubicBezTo>
                  <a:lnTo>
                    <a:pt x="2881368" y="891038"/>
                  </a:lnTo>
                  <a:cubicBezTo>
                    <a:pt x="3034244" y="588143"/>
                    <a:pt x="2912610" y="218764"/>
                    <a:pt x="2609810" y="659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79B0345-7DF1-432C-B661-226ADDAC7D14}"/>
                </a:ext>
              </a:extLst>
            </p:cNvPr>
            <p:cNvSpPr/>
            <p:nvPr/>
          </p:nvSpPr>
          <p:spPr>
            <a:xfrm>
              <a:off x="2310073" y="3352017"/>
              <a:ext cx="1663199" cy="2982439"/>
            </a:xfrm>
            <a:custGeom>
              <a:avLst/>
              <a:gdLst>
                <a:gd name="connsiteX0" fmla="*/ 2148539 w 2551740"/>
                <a:gd name="connsiteY0" fmla="*/ 37594 h 4575765"/>
                <a:gd name="connsiteX1" fmla="*/ 2148539 w 2551740"/>
                <a:gd name="connsiteY1" fmla="*/ 37594 h 4575765"/>
                <a:gd name="connsiteX2" fmla="*/ 1360631 w 2551740"/>
                <a:gd name="connsiteY2" fmla="*/ 403164 h 4575765"/>
                <a:gd name="connsiteX3" fmla="*/ 4271 w 2551740"/>
                <a:gd name="connsiteY3" fmla="*/ 4107722 h 4575765"/>
                <a:gd name="connsiteX4" fmla="*/ 45705 w 2551740"/>
                <a:gd name="connsiteY4" fmla="*/ 4196971 h 4575765"/>
                <a:gd name="connsiteX5" fmla="*/ 1068500 w 2551740"/>
                <a:gd name="connsiteY5" fmla="*/ 4571494 h 4575765"/>
                <a:gd name="connsiteX6" fmla="*/ 1157749 w 2551740"/>
                <a:gd name="connsiteY6" fmla="*/ 4530060 h 4575765"/>
                <a:gd name="connsiteX7" fmla="*/ 2514109 w 2551740"/>
                <a:gd name="connsiteY7" fmla="*/ 825502 h 4575765"/>
                <a:gd name="connsiteX8" fmla="*/ 2148539 w 2551740"/>
                <a:gd name="connsiteY8" fmla="*/ 37594 h 4575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51740" h="4575765">
                  <a:moveTo>
                    <a:pt x="2148539" y="37594"/>
                  </a:moveTo>
                  <a:lnTo>
                    <a:pt x="2148539" y="37594"/>
                  </a:lnTo>
                  <a:cubicBezTo>
                    <a:pt x="1830023" y="-78992"/>
                    <a:pt x="1477313" y="84647"/>
                    <a:pt x="1360631" y="403164"/>
                  </a:cubicBezTo>
                  <a:lnTo>
                    <a:pt x="4271" y="4107722"/>
                  </a:lnTo>
                  <a:cubicBezTo>
                    <a:pt x="-8968" y="4143821"/>
                    <a:pt x="9605" y="4183731"/>
                    <a:pt x="45705" y="4196971"/>
                  </a:cubicBezTo>
                  <a:lnTo>
                    <a:pt x="1068500" y="4571494"/>
                  </a:lnTo>
                  <a:cubicBezTo>
                    <a:pt x="1104599" y="4584734"/>
                    <a:pt x="1144509" y="4566160"/>
                    <a:pt x="1157749" y="4530060"/>
                  </a:cubicBezTo>
                  <a:lnTo>
                    <a:pt x="2514109" y="825502"/>
                  </a:lnTo>
                  <a:cubicBezTo>
                    <a:pt x="2630790" y="506986"/>
                    <a:pt x="2467055" y="154180"/>
                    <a:pt x="2148539" y="375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0988B92-F17D-4E46-8F46-8C84D90DD25E}"/>
                </a:ext>
              </a:extLst>
            </p:cNvPr>
            <p:cNvSpPr/>
            <p:nvPr/>
          </p:nvSpPr>
          <p:spPr>
            <a:xfrm>
              <a:off x="2624079" y="3216471"/>
              <a:ext cx="800623" cy="3016987"/>
            </a:xfrm>
            <a:custGeom>
              <a:avLst/>
              <a:gdLst>
                <a:gd name="connsiteX0" fmla="*/ 614172 w 1228344"/>
                <a:gd name="connsiteY0" fmla="*/ 0 h 4628769"/>
                <a:gd name="connsiteX1" fmla="*/ 614172 w 1228344"/>
                <a:gd name="connsiteY1" fmla="*/ 0 h 4628769"/>
                <a:gd name="connsiteX2" fmla="*/ 0 w 1228344"/>
                <a:gd name="connsiteY2" fmla="*/ 614172 h 4628769"/>
                <a:gd name="connsiteX3" fmla="*/ 0 w 1228344"/>
                <a:gd name="connsiteY3" fmla="*/ 4559237 h 4628769"/>
                <a:gd name="connsiteX4" fmla="*/ 69533 w 1228344"/>
                <a:gd name="connsiteY4" fmla="*/ 4628769 h 4628769"/>
                <a:gd name="connsiteX5" fmla="*/ 1158812 w 1228344"/>
                <a:gd name="connsiteY5" fmla="*/ 4628769 h 4628769"/>
                <a:gd name="connsiteX6" fmla="*/ 1228344 w 1228344"/>
                <a:gd name="connsiteY6" fmla="*/ 4559237 h 4628769"/>
                <a:gd name="connsiteX7" fmla="*/ 1228344 w 1228344"/>
                <a:gd name="connsiteY7" fmla="*/ 614172 h 4628769"/>
                <a:gd name="connsiteX8" fmla="*/ 614172 w 1228344"/>
                <a:gd name="connsiteY8" fmla="*/ 0 h 4628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28344" h="4628769">
                  <a:moveTo>
                    <a:pt x="614172" y="0"/>
                  </a:moveTo>
                  <a:lnTo>
                    <a:pt x="614172" y="0"/>
                  </a:lnTo>
                  <a:cubicBezTo>
                    <a:pt x="274987" y="0"/>
                    <a:pt x="0" y="274987"/>
                    <a:pt x="0" y="614172"/>
                  </a:cubicBezTo>
                  <a:lnTo>
                    <a:pt x="0" y="4559237"/>
                  </a:lnTo>
                  <a:cubicBezTo>
                    <a:pt x="0" y="4597622"/>
                    <a:pt x="31147" y="4628769"/>
                    <a:pt x="69533" y="4628769"/>
                  </a:cubicBezTo>
                  <a:lnTo>
                    <a:pt x="1158812" y="4628769"/>
                  </a:lnTo>
                  <a:cubicBezTo>
                    <a:pt x="1197197" y="4628769"/>
                    <a:pt x="1228344" y="4597622"/>
                    <a:pt x="1228344" y="4559237"/>
                  </a:cubicBezTo>
                  <a:lnTo>
                    <a:pt x="1228344" y="614172"/>
                  </a:lnTo>
                  <a:cubicBezTo>
                    <a:pt x="1228344" y="274987"/>
                    <a:pt x="953357" y="0"/>
                    <a:pt x="614172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75C756E-5A12-4E58-8ABA-F783363B2652}"/>
              </a:ext>
            </a:extLst>
          </p:cNvPr>
          <p:cNvGrpSpPr/>
          <p:nvPr/>
        </p:nvGrpSpPr>
        <p:grpSpPr>
          <a:xfrm>
            <a:off x="3417522" y="1669442"/>
            <a:ext cx="5337587" cy="3054197"/>
            <a:chOff x="333154" y="3649562"/>
            <a:chExt cx="5337587" cy="3250108"/>
          </a:xfrm>
          <a:solidFill>
            <a:schemeClr val="accent5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EA98EC02-7754-4FD2-B9A2-09D317535062}"/>
                </a:ext>
              </a:extLst>
            </p:cNvPr>
            <p:cNvSpPr/>
            <p:nvPr/>
          </p:nvSpPr>
          <p:spPr>
            <a:xfrm>
              <a:off x="333154" y="6189689"/>
              <a:ext cx="5337587" cy="709981"/>
            </a:xfrm>
            <a:custGeom>
              <a:avLst/>
              <a:gdLst>
                <a:gd name="connsiteX0" fmla="*/ 0 w 8189118"/>
                <a:gd name="connsiteY0" fmla="*/ 544639 h 1089278"/>
                <a:gd name="connsiteX1" fmla="*/ 0 w 8189118"/>
                <a:gd name="connsiteY1" fmla="*/ 544639 h 1089278"/>
                <a:gd name="connsiteX2" fmla="*/ 544640 w 8189118"/>
                <a:gd name="connsiteY2" fmla="*/ 0 h 1089278"/>
                <a:gd name="connsiteX3" fmla="*/ 7644479 w 8189118"/>
                <a:gd name="connsiteY3" fmla="*/ 0 h 1089278"/>
                <a:gd name="connsiteX4" fmla="*/ 8189119 w 8189118"/>
                <a:gd name="connsiteY4" fmla="*/ 544639 h 1089278"/>
                <a:gd name="connsiteX5" fmla="*/ 8189119 w 8189118"/>
                <a:gd name="connsiteY5" fmla="*/ 544639 h 1089278"/>
                <a:gd name="connsiteX6" fmla="*/ 7644479 w 8189118"/>
                <a:gd name="connsiteY6" fmla="*/ 1089279 h 1089278"/>
                <a:gd name="connsiteX7" fmla="*/ 544544 w 8189118"/>
                <a:gd name="connsiteY7" fmla="*/ 1089279 h 1089278"/>
                <a:gd name="connsiteX8" fmla="*/ 0 w 8189118"/>
                <a:gd name="connsiteY8" fmla="*/ 544639 h 1089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89118" h="1089278">
                  <a:moveTo>
                    <a:pt x="0" y="544639"/>
                  </a:moveTo>
                  <a:lnTo>
                    <a:pt x="0" y="544639"/>
                  </a:lnTo>
                  <a:cubicBezTo>
                    <a:pt x="0" y="243840"/>
                    <a:pt x="243840" y="0"/>
                    <a:pt x="544640" y="0"/>
                  </a:cubicBezTo>
                  <a:lnTo>
                    <a:pt x="7644479" y="0"/>
                  </a:lnTo>
                  <a:cubicBezTo>
                    <a:pt x="7945279" y="0"/>
                    <a:pt x="8189119" y="243840"/>
                    <a:pt x="8189119" y="544639"/>
                  </a:cubicBezTo>
                  <a:lnTo>
                    <a:pt x="8189119" y="544639"/>
                  </a:lnTo>
                  <a:cubicBezTo>
                    <a:pt x="8189119" y="845439"/>
                    <a:pt x="7945279" y="1089279"/>
                    <a:pt x="7644479" y="1089279"/>
                  </a:cubicBezTo>
                  <a:lnTo>
                    <a:pt x="544544" y="1089279"/>
                  </a:lnTo>
                  <a:cubicBezTo>
                    <a:pt x="243840" y="1089279"/>
                    <a:pt x="0" y="845439"/>
                    <a:pt x="0" y="544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0939CEF-42B1-4208-9398-250C022F09C8}"/>
                </a:ext>
              </a:extLst>
            </p:cNvPr>
            <p:cNvSpPr/>
            <p:nvPr/>
          </p:nvSpPr>
          <p:spPr>
            <a:xfrm>
              <a:off x="477232" y="5565483"/>
              <a:ext cx="2119529" cy="1315686"/>
            </a:xfrm>
            <a:custGeom>
              <a:avLst/>
              <a:gdLst>
                <a:gd name="connsiteX0" fmla="*/ 36409 w 3251858"/>
                <a:gd name="connsiteY0" fmla="*/ 349317 h 2018573"/>
                <a:gd name="connsiteX1" fmla="*/ 36409 w 3251858"/>
                <a:gd name="connsiteY1" fmla="*/ 349317 h 2018573"/>
                <a:gd name="connsiteX2" fmla="*/ 740211 w 3251858"/>
                <a:gd name="connsiteY2" fmla="*/ 36421 h 2018573"/>
                <a:gd name="connsiteX3" fmla="*/ 3251859 w 3251858"/>
                <a:gd name="connsiteY3" fmla="*/ 1001970 h 2018573"/>
                <a:gd name="connsiteX4" fmla="*/ 2861048 w 3251858"/>
                <a:gd name="connsiteY4" fmla="*/ 2018574 h 2018573"/>
                <a:gd name="connsiteX5" fmla="*/ 349305 w 3251858"/>
                <a:gd name="connsiteY5" fmla="*/ 1053119 h 2018573"/>
                <a:gd name="connsiteX6" fmla="*/ 36409 w 3251858"/>
                <a:gd name="connsiteY6" fmla="*/ 349317 h 2018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51858" h="2018573">
                  <a:moveTo>
                    <a:pt x="36409" y="349317"/>
                  </a:moveTo>
                  <a:lnTo>
                    <a:pt x="36409" y="349317"/>
                  </a:lnTo>
                  <a:cubicBezTo>
                    <a:pt x="144327" y="68520"/>
                    <a:pt x="459414" y="-71498"/>
                    <a:pt x="740211" y="36421"/>
                  </a:cubicBezTo>
                  <a:lnTo>
                    <a:pt x="3251859" y="1001970"/>
                  </a:lnTo>
                  <a:lnTo>
                    <a:pt x="2861048" y="2018574"/>
                  </a:lnTo>
                  <a:lnTo>
                    <a:pt x="349305" y="1053119"/>
                  </a:lnTo>
                  <a:cubicBezTo>
                    <a:pt x="68604" y="945106"/>
                    <a:pt x="-71509" y="630019"/>
                    <a:pt x="36409" y="3493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CCEB7E0-2B81-495A-972B-6F925DF1C4E6}"/>
                </a:ext>
              </a:extLst>
            </p:cNvPr>
            <p:cNvSpPr/>
            <p:nvPr/>
          </p:nvSpPr>
          <p:spPr>
            <a:xfrm>
              <a:off x="699314" y="4951612"/>
              <a:ext cx="1965304" cy="1700160"/>
            </a:xfrm>
            <a:custGeom>
              <a:avLst/>
              <a:gdLst>
                <a:gd name="connsiteX0" fmla="*/ 111449 w 3015240"/>
                <a:gd name="connsiteY0" fmla="*/ 214624 h 2608447"/>
                <a:gd name="connsiteX1" fmla="*/ 111449 w 3015240"/>
                <a:gd name="connsiteY1" fmla="*/ 214624 h 2608447"/>
                <a:gd name="connsiteX2" fmla="*/ 874688 w 3015240"/>
                <a:gd name="connsiteY2" fmla="*/ 111374 h 2608447"/>
                <a:gd name="connsiteX3" fmla="*/ 3015241 w 3015240"/>
                <a:gd name="connsiteY3" fmla="*/ 1741958 h 2608447"/>
                <a:gd name="connsiteX4" fmla="*/ 2355159 w 3015240"/>
                <a:gd name="connsiteY4" fmla="*/ 2608448 h 2608447"/>
                <a:gd name="connsiteX5" fmla="*/ 214605 w 3015240"/>
                <a:gd name="connsiteY5" fmla="*/ 977863 h 2608447"/>
                <a:gd name="connsiteX6" fmla="*/ 111449 w 3015240"/>
                <a:gd name="connsiteY6" fmla="*/ 214624 h 2608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15240" h="2608447">
                  <a:moveTo>
                    <a:pt x="111449" y="214624"/>
                  </a:moveTo>
                  <a:lnTo>
                    <a:pt x="111449" y="214624"/>
                  </a:lnTo>
                  <a:cubicBezTo>
                    <a:pt x="293758" y="-24643"/>
                    <a:pt x="635420" y="-70840"/>
                    <a:pt x="874688" y="111374"/>
                  </a:cubicBezTo>
                  <a:lnTo>
                    <a:pt x="3015241" y="1741958"/>
                  </a:lnTo>
                  <a:lnTo>
                    <a:pt x="2355159" y="2608448"/>
                  </a:lnTo>
                  <a:lnTo>
                    <a:pt x="214605" y="977863"/>
                  </a:lnTo>
                  <a:cubicBezTo>
                    <a:pt x="-24663" y="795554"/>
                    <a:pt x="-70859" y="453892"/>
                    <a:pt x="111449" y="2146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D09663E-E2E6-4AB4-B89B-3326D5F2D05C}"/>
                </a:ext>
              </a:extLst>
            </p:cNvPr>
            <p:cNvSpPr/>
            <p:nvPr/>
          </p:nvSpPr>
          <p:spPr>
            <a:xfrm>
              <a:off x="1115657" y="4452709"/>
              <a:ext cx="2155140" cy="2330742"/>
            </a:xfrm>
            <a:custGeom>
              <a:avLst/>
              <a:gdLst>
                <a:gd name="connsiteX0" fmla="*/ 184580 w 3306493"/>
                <a:gd name="connsiteY0" fmla="*/ 135955 h 3575908"/>
                <a:gd name="connsiteX1" fmla="*/ 184580 w 3306493"/>
                <a:gd name="connsiteY1" fmla="*/ 135955 h 3575908"/>
                <a:gd name="connsiteX2" fmla="*/ 953248 w 3306493"/>
                <a:gd name="connsiteY2" fmla="*/ 184628 h 3575908"/>
                <a:gd name="connsiteX3" fmla="*/ 3306494 w 3306493"/>
                <a:gd name="connsiteY3" fmla="*/ 2855914 h 3575908"/>
                <a:gd name="connsiteX4" fmla="*/ 2489154 w 3306493"/>
                <a:gd name="connsiteY4" fmla="*/ 3575909 h 3575908"/>
                <a:gd name="connsiteX5" fmla="*/ 136003 w 3306493"/>
                <a:gd name="connsiteY5" fmla="*/ 904622 h 3575908"/>
                <a:gd name="connsiteX6" fmla="*/ 184580 w 3306493"/>
                <a:gd name="connsiteY6" fmla="*/ 135955 h 3575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06493" h="3575908">
                  <a:moveTo>
                    <a:pt x="184580" y="135955"/>
                  </a:moveTo>
                  <a:lnTo>
                    <a:pt x="184580" y="135955"/>
                  </a:lnTo>
                  <a:cubicBezTo>
                    <a:pt x="410323" y="-62832"/>
                    <a:pt x="754461" y="-41115"/>
                    <a:pt x="953248" y="184628"/>
                  </a:cubicBezTo>
                  <a:lnTo>
                    <a:pt x="3306494" y="2855914"/>
                  </a:lnTo>
                  <a:lnTo>
                    <a:pt x="2489154" y="3575909"/>
                  </a:lnTo>
                  <a:lnTo>
                    <a:pt x="136003" y="904622"/>
                  </a:lnTo>
                  <a:cubicBezTo>
                    <a:pt x="-62879" y="678880"/>
                    <a:pt x="-41067" y="334742"/>
                    <a:pt x="184580" y="13595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0FC227A-A7A8-4547-9B1E-B1DA7F7B7481}"/>
                </a:ext>
              </a:extLst>
            </p:cNvPr>
            <p:cNvSpPr/>
            <p:nvPr/>
          </p:nvSpPr>
          <p:spPr>
            <a:xfrm>
              <a:off x="1603933" y="4083186"/>
              <a:ext cx="1717338" cy="2586590"/>
            </a:xfrm>
            <a:custGeom>
              <a:avLst/>
              <a:gdLst>
                <a:gd name="connsiteX0" fmla="*/ 299368 w 2634802"/>
                <a:gd name="connsiteY0" fmla="*/ 58523 h 3968439"/>
                <a:gd name="connsiteX1" fmla="*/ 299368 w 2634802"/>
                <a:gd name="connsiteY1" fmla="*/ 58523 h 3968439"/>
                <a:gd name="connsiteX2" fmla="*/ 1030983 w 2634802"/>
                <a:gd name="connsiteY2" fmla="*/ 299410 h 3968439"/>
                <a:gd name="connsiteX3" fmla="*/ 2634803 w 2634802"/>
                <a:gd name="connsiteY3" fmla="*/ 3477712 h 3968439"/>
                <a:gd name="connsiteX4" fmla="*/ 1662395 w 2634802"/>
                <a:gd name="connsiteY4" fmla="*/ 3968440 h 3968439"/>
                <a:gd name="connsiteX5" fmla="*/ 58481 w 2634802"/>
                <a:gd name="connsiteY5" fmla="*/ 790138 h 3968439"/>
                <a:gd name="connsiteX6" fmla="*/ 299368 w 2634802"/>
                <a:gd name="connsiteY6" fmla="*/ 58523 h 396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4802" h="3968439">
                  <a:moveTo>
                    <a:pt x="299368" y="58523"/>
                  </a:moveTo>
                  <a:lnTo>
                    <a:pt x="299368" y="58523"/>
                  </a:lnTo>
                  <a:cubicBezTo>
                    <a:pt x="567878" y="-77018"/>
                    <a:pt x="895443" y="30900"/>
                    <a:pt x="1030983" y="299410"/>
                  </a:cubicBezTo>
                  <a:lnTo>
                    <a:pt x="2634803" y="3477712"/>
                  </a:lnTo>
                  <a:lnTo>
                    <a:pt x="1662395" y="3968440"/>
                  </a:lnTo>
                  <a:lnTo>
                    <a:pt x="58481" y="790138"/>
                  </a:lnTo>
                  <a:cubicBezTo>
                    <a:pt x="-76965" y="521533"/>
                    <a:pt x="30858" y="194063"/>
                    <a:pt x="299368" y="58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784998F-74A8-47AB-8244-49ABF0F4CAFB}"/>
                </a:ext>
              </a:extLst>
            </p:cNvPr>
            <p:cNvSpPr/>
            <p:nvPr/>
          </p:nvSpPr>
          <p:spPr>
            <a:xfrm>
              <a:off x="2074381" y="3777748"/>
              <a:ext cx="1486159" cy="2656051"/>
            </a:xfrm>
            <a:custGeom>
              <a:avLst/>
              <a:gdLst>
                <a:gd name="connsiteX0" fmla="*/ 357497 w 2280118"/>
                <a:gd name="connsiteY0" fmla="*/ 33361 h 4075009"/>
                <a:gd name="connsiteX1" fmla="*/ 357497 w 2280118"/>
                <a:gd name="connsiteY1" fmla="*/ 33361 h 4075009"/>
                <a:gd name="connsiteX2" fmla="*/ 1056156 w 2280118"/>
                <a:gd name="connsiteY2" fmla="*/ 357497 h 4075009"/>
                <a:gd name="connsiteX3" fmla="*/ 2280118 w 2280118"/>
                <a:gd name="connsiteY3" fmla="*/ 3700486 h 4075009"/>
                <a:gd name="connsiteX4" fmla="*/ 1257323 w 2280118"/>
                <a:gd name="connsiteY4" fmla="*/ 4075009 h 4075009"/>
                <a:gd name="connsiteX5" fmla="*/ 33361 w 2280118"/>
                <a:gd name="connsiteY5" fmla="*/ 732020 h 4075009"/>
                <a:gd name="connsiteX6" fmla="*/ 357497 w 2280118"/>
                <a:gd name="connsiteY6" fmla="*/ 33361 h 407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0118" h="4075009">
                  <a:moveTo>
                    <a:pt x="357497" y="33361"/>
                  </a:moveTo>
                  <a:lnTo>
                    <a:pt x="357497" y="33361"/>
                  </a:lnTo>
                  <a:cubicBezTo>
                    <a:pt x="639913" y="-70081"/>
                    <a:pt x="952714" y="75080"/>
                    <a:pt x="1056156" y="357497"/>
                  </a:cubicBezTo>
                  <a:lnTo>
                    <a:pt x="2280118" y="3700486"/>
                  </a:lnTo>
                  <a:lnTo>
                    <a:pt x="1257323" y="4075009"/>
                  </a:lnTo>
                  <a:lnTo>
                    <a:pt x="33361" y="732020"/>
                  </a:lnTo>
                  <a:cubicBezTo>
                    <a:pt x="-70080" y="449603"/>
                    <a:pt x="75080" y="136802"/>
                    <a:pt x="357497" y="333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5F54064-C4F2-4A50-B6B1-2C375B47E6FB}"/>
                </a:ext>
              </a:extLst>
            </p:cNvPr>
            <p:cNvSpPr/>
            <p:nvPr/>
          </p:nvSpPr>
          <p:spPr>
            <a:xfrm>
              <a:off x="3363364" y="5542016"/>
              <a:ext cx="2119529" cy="1315748"/>
            </a:xfrm>
            <a:custGeom>
              <a:avLst/>
              <a:gdLst>
                <a:gd name="connsiteX0" fmla="*/ 3215450 w 3251857"/>
                <a:gd name="connsiteY0" fmla="*/ 349317 h 2018668"/>
                <a:gd name="connsiteX1" fmla="*/ 3215450 w 3251857"/>
                <a:gd name="connsiteY1" fmla="*/ 349317 h 2018668"/>
                <a:gd name="connsiteX2" fmla="*/ 2511647 w 3251857"/>
                <a:gd name="connsiteY2" fmla="*/ 36421 h 2018668"/>
                <a:gd name="connsiteX3" fmla="*/ 0 w 3251857"/>
                <a:gd name="connsiteY3" fmla="*/ 1001970 h 2018668"/>
                <a:gd name="connsiteX4" fmla="*/ 390810 w 3251857"/>
                <a:gd name="connsiteY4" fmla="*/ 2018669 h 2018668"/>
                <a:gd name="connsiteX5" fmla="*/ 2902458 w 3251857"/>
                <a:gd name="connsiteY5" fmla="*/ 1053119 h 2018668"/>
                <a:gd name="connsiteX6" fmla="*/ 3215450 w 3251857"/>
                <a:gd name="connsiteY6" fmla="*/ 349317 h 201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51857" h="2018668">
                  <a:moveTo>
                    <a:pt x="3215450" y="349317"/>
                  </a:moveTo>
                  <a:lnTo>
                    <a:pt x="3215450" y="349317"/>
                  </a:lnTo>
                  <a:cubicBezTo>
                    <a:pt x="3107531" y="68520"/>
                    <a:pt x="2792444" y="-71498"/>
                    <a:pt x="2511647" y="36421"/>
                  </a:cubicBezTo>
                  <a:lnTo>
                    <a:pt x="0" y="1001970"/>
                  </a:lnTo>
                  <a:lnTo>
                    <a:pt x="390810" y="2018669"/>
                  </a:lnTo>
                  <a:lnTo>
                    <a:pt x="2902458" y="1053119"/>
                  </a:lnTo>
                  <a:cubicBezTo>
                    <a:pt x="3183255" y="945201"/>
                    <a:pt x="3323368" y="630114"/>
                    <a:pt x="3215450" y="3493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BD8B94EC-C5E5-4389-A753-8AF25A42DB26}"/>
                </a:ext>
              </a:extLst>
            </p:cNvPr>
            <p:cNvSpPr/>
            <p:nvPr/>
          </p:nvSpPr>
          <p:spPr>
            <a:xfrm>
              <a:off x="3295507" y="4928145"/>
              <a:ext cx="1965286" cy="1700222"/>
            </a:xfrm>
            <a:custGeom>
              <a:avLst/>
              <a:gdLst>
                <a:gd name="connsiteX0" fmla="*/ 2903791 w 3015212"/>
                <a:gd name="connsiteY0" fmla="*/ 214624 h 2608542"/>
                <a:gd name="connsiteX1" fmla="*/ 2903791 w 3015212"/>
                <a:gd name="connsiteY1" fmla="*/ 214624 h 2608542"/>
                <a:gd name="connsiteX2" fmla="*/ 2140553 w 3015212"/>
                <a:gd name="connsiteY2" fmla="*/ 111374 h 2608542"/>
                <a:gd name="connsiteX3" fmla="*/ 0 w 3015212"/>
                <a:gd name="connsiteY3" fmla="*/ 1742054 h 2608542"/>
                <a:gd name="connsiteX4" fmla="*/ 660082 w 3015212"/>
                <a:gd name="connsiteY4" fmla="*/ 2608543 h 2608542"/>
                <a:gd name="connsiteX5" fmla="*/ 2800636 w 3015212"/>
                <a:gd name="connsiteY5" fmla="*/ 977958 h 2608542"/>
                <a:gd name="connsiteX6" fmla="*/ 2903791 w 3015212"/>
                <a:gd name="connsiteY6" fmla="*/ 214624 h 2608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15212" h="2608542">
                  <a:moveTo>
                    <a:pt x="2903791" y="214624"/>
                  </a:moveTo>
                  <a:lnTo>
                    <a:pt x="2903791" y="214624"/>
                  </a:lnTo>
                  <a:cubicBezTo>
                    <a:pt x="2721483" y="-24643"/>
                    <a:pt x="2379821" y="-70840"/>
                    <a:pt x="2140553" y="111374"/>
                  </a:cubicBezTo>
                  <a:lnTo>
                    <a:pt x="0" y="1742054"/>
                  </a:lnTo>
                  <a:lnTo>
                    <a:pt x="660082" y="2608543"/>
                  </a:lnTo>
                  <a:lnTo>
                    <a:pt x="2800636" y="977958"/>
                  </a:lnTo>
                  <a:cubicBezTo>
                    <a:pt x="3039808" y="795649"/>
                    <a:pt x="3086100" y="453892"/>
                    <a:pt x="2903791" y="2146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E13C4E62-A140-4621-B5F6-8AD6FE98EF69}"/>
                </a:ext>
              </a:extLst>
            </p:cNvPr>
            <p:cNvSpPr/>
            <p:nvPr/>
          </p:nvSpPr>
          <p:spPr>
            <a:xfrm>
              <a:off x="2689328" y="4429241"/>
              <a:ext cx="2155144" cy="2330742"/>
            </a:xfrm>
            <a:custGeom>
              <a:avLst/>
              <a:gdLst>
                <a:gd name="connsiteX0" fmla="*/ 3121819 w 3306500"/>
                <a:gd name="connsiteY0" fmla="*/ 135955 h 3575908"/>
                <a:gd name="connsiteX1" fmla="*/ 3121819 w 3306500"/>
                <a:gd name="connsiteY1" fmla="*/ 135955 h 3575908"/>
                <a:gd name="connsiteX2" fmla="*/ 2353151 w 3306500"/>
                <a:gd name="connsiteY2" fmla="*/ 184628 h 3575908"/>
                <a:gd name="connsiteX3" fmla="*/ 0 w 3306500"/>
                <a:gd name="connsiteY3" fmla="*/ 2855914 h 3575908"/>
                <a:gd name="connsiteX4" fmla="*/ 817340 w 3306500"/>
                <a:gd name="connsiteY4" fmla="*/ 3575909 h 3575908"/>
                <a:gd name="connsiteX5" fmla="*/ 3170587 w 3306500"/>
                <a:gd name="connsiteY5" fmla="*/ 904623 h 3575908"/>
                <a:gd name="connsiteX6" fmla="*/ 3121819 w 3306500"/>
                <a:gd name="connsiteY6" fmla="*/ 135955 h 3575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06500" h="3575908">
                  <a:moveTo>
                    <a:pt x="3121819" y="135955"/>
                  </a:moveTo>
                  <a:lnTo>
                    <a:pt x="3121819" y="135955"/>
                  </a:lnTo>
                  <a:cubicBezTo>
                    <a:pt x="2896076" y="-62832"/>
                    <a:pt x="2551938" y="-41115"/>
                    <a:pt x="2353151" y="184628"/>
                  </a:cubicBezTo>
                  <a:lnTo>
                    <a:pt x="0" y="2855914"/>
                  </a:lnTo>
                  <a:lnTo>
                    <a:pt x="817340" y="3575909"/>
                  </a:lnTo>
                  <a:lnTo>
                    <a:pt x="3170587" y="904623"/>
                  </a:lnTo>
                  <a:cubicBezTo>
                    <a:pt x="3369374" y="678975"/>
                    <a:pt x="3347561" y="334837"/>
                    <a:pt x="3121819" y="13595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D46C889C-9F1A-4C73-91E3-55B8CFEF1D04}"/>
                </a:ext>
              </a:extLst>
            </p:cNvPr>
            <p:cNvSpPr/>
            <p:nvPr/>
          </p:nvSpPr>
          <p:spPr>
            <a:xfrm>
              <a:off x="2638917" y="4059781"/>
              <a:ext cx="1717276" cy="2586527"/>
            </a:xfrm>
            <a:custGeom>
              <a:avLst/>
              <a:gdLst>
                <a:gd name="connsiteX0" fmla="*/ 2335340 w 2634707"/>
                <a:gd name="connsiteY0" fmla="*/ 58523 h 3968344"/>
                <a:gd name="connsiteX1" fmla="*/ 2335340 w 2634707"/>
                <a:gd name="connsiteY1" fmla="*/ 58523 h 3968344"/>
                <a:gd name="connsiteX2" fmla="*/ 1603724 w 2634707"/>
                <a:gd name="connsiteY2" fmla="*/ 299410 h 3968344"/>
                <a:gd name="connsiteX3" fmla="*/ 0 w 2634707"/>
                <a:gd name="connsiteY3" fmla="*/ 3477617 h 3968344"/>
                <a:gd name="connsiteX4" fmla="*/ 972407 w 2634707"/>
                <a:gd name="connsiteY4" fmla="*/ 3968345 h 3968344"/>
                <a:gd name="connsiteX5" fmla="*/ 2576227 w 2634707"/>
                <a:gd name="connsiteY5" fmla="*/ 790043 h 3968344"/>
                <a:gd name="connsiteX6" fmla="*/ 2335340 w 2634707"/>
                <a:gd name="connsiteY6" fmla="*/ 58523 h 396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4707" h="3968344">
                  <a:moveTo>
                    <a:pt x="2335340" y="58523"/>
                  </a:moveTo>
                  <a:lnTo>
                    <a:pt x="2335340" y="58523"/>
                  </a:lnTo>
                  <a:cubicBezTo>
                    <a:pt x="2066830" y="-77018"/>
                    <a:pt x="1739265" y="30900"/>
                    <a:pt x="1603724" y="299410"/>
                  </a:cubicBezTo>
                  <a:lnTo>
                    <a:pt x="0" y="3477617"/>
                  </a:lnTo>
                  <a:lnTo>
                    <a:pt x="972407" y="3968345"/>
                  </a:lnTo>
                  <a:lnTo>
                    <a:pt x="2576227" y="790043"/>
                  </a:lnTo>
                  <a:cubicBezTo>
                    <a:pt x="2711672" y="521533"/>
                    <a:pt x="2603849" y="193968"/>
                    <a:pt x="2335340" y="58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0EAC2E53-8C9C-487F-977E-D39C07B4207D}"/>
                </a:ext>
              </a:extLst>
            </p:cNvPr>
            <p:cNvSpPr/>
            <p:nvPr/>
          </p:nvSpPr>
          <p:spPr>
            <a:xfrm>
              <a:off x="2399587" y="3754343"/>
              <a:ext cx="1486159" cy="2656051"/>
            </a:xfrm>
            <a:custGeom>
              <a:avLst/>
              <a:gdLst>
                <a:gd name="connsiteX0" fmla="*/ 1922621 w 2280118"/>
                <a:gd name="connsiteY0" fmla="*/ 33361 h 4075009"/>
                <a:gd name="connsiteX1" fmla="*/ 1922621 w 2280118"/>
                <a:gd name="connsiteY1" fmla="*/ 33361 h 4075009"/>
                <a:gd name="connsiteX2" fmla="*/ 1223963 w 2280118"/>
                <a:gd name="connsiteY2" fmla="*/ 357497 h 4075009"/>
                <a:gd name="connsiteX3" fmla="*/ 0 w 2280118"/>
                <a:gd name="connsiteY3" fmla="*/ 3700486 h 4075009"/>
                <a:gd name="connsiteX4" fmla="*/ 1022795 w 2280118"/>
                <a:gd name="connsiteY4" fmla="*/ 4075009 h 4075009"/>
                <a:gd name="connsiteX5" fmla="*/ 2246757 w 2280118"/>
                <a:gd name="connsiteY5" fmla="*/ 732020 h 4075009"/>
                <a:gd name="connsiteX6" fmla="*/ 1922621 w 2280118"/>
                <a:gd name="connsiteY6" fmla="*/ 33361 h 407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0118" h="4075009">
                  <a:moveTo>
                    <a:pt x="1922621" y="33361"/>
                  </a:moveTo>
                  <a:lnTo>
                    <a:pt x="1922621" y="33361"/>
                  </a:lnTo>
                  <a:cubicBezTo>
                    <a:pt x="1640205" y="-70081"/>
                    <a:pt x="1327404" y="75081"/>
                    <a:pt x="1223963" y="357497"/>
                  </a:cubicBezTo>
                  <a:lnTo>
                    <a:pt x="0" y="3700486"/>
                  </a:lnTo>
                  <a:lnTo>
                    <a:pt x="1022795" y="4075009"/>
                  </a:lnTo>
                  <a:lnTo>
                    <a:pt x="2246757" y="732020"/>
                  </a:lnTo>
                  <a:cubicBezTo>
                    <a:pt x="2350199" y="449508"/>
                    <a:pt x="2205038" y="136707"/>
                    <a:pt x="1922621" y="333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71A7257E-6E73-431E-8364-86C7D098971F}"/>
                </a:ext>
              </a:extLst>
            </p:cNvPr>
            <p:cNvSpPr/>
            <p:nvPr/>
          </p:nvSpPr>
          <p:spPr>
            <a:xfrm>
              <a:off x="2599122" y="3649562"/>
              <a:ext cx="709981" cy="2675344"/>
            </a:xfrm>
            <a:custGeom>
              <a:avLst/>
              <a:gdLst>
                <a:gd name="connsiteX0" fmla="*/ 544639 w 1089279"/>
                <a:gd name="connsiteY0" fmla="*/ 0 h 4104608"/>
                <a:gd name="connsiteX1" fmla="*/ 544639 w 1089279"/>
                <a:gd name="connsiteY1" fmla="*/ 0 h 4104608"/>
                <a:gd name="connsiteX2" fmla="*/ 0 w 1089279"/>
                <a:gd name="connsiteY2" fmla="*/ 544640 h 4104608"/>
                <a:gd name="connsiteX3" fmla="*/ 0 w 1089279"/>
                <a:gd name="connsiteY3" fmla="*/ 4104608 h 4104608"/>
                <a:gd name="connsiteX4" fmla="*/ 1089279 w 1089279"/>
                <a:gd name="connsiteY4" fmla="*/ 4104608 h 4104608"/>
                <a:gd name="connsiteX5" fmla="*/ 1089279 w 1089279"/>
                <a:gd name="connsiteY5" fmla="*/ 544640 h 4104608"/>
                <a:gd name="connsiteX6" fmla="*/ 544639 w 1089279"/>
                <a:gd name="connsiteY6" fmla="*/ 0 h 410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89279" h="4104608">
                  <a:moveTo>
                    <a:pt x="544639" y="0"/>
                  </a:moveTo>
                  <a:lnTo>
                    <a:pt x="544639" y="0"/>
                  </a:lnTo>
                  <a:cubicBezTo>
                    <a:pt x="243840" y="0"/>
                    <a:pt x="0" y="243840"/>
                    <a:pt x="0" y="544640"/>
                  </a:cubicBezTo>
                  <a:lnTo>
                    <a:pt x="0" y="4104608"/>
                  </a:lnTo>
                  <a:lnTo>
                    <a:pt x="1089279" y="4104608"/>
                  </a:lnTo>
                  <a:lnTo>
                    <a:pt x="1089279" y="544640"/>
                  </a:lnTo>
                  <a:cubicBezTo>
                    <a:pt x="1089279" y="243840"/>
                    <a:pt x="845439" y="0"/>
                    <a:pt x="544639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E6EEEC53-A4E1-46D7-BF99-ACCD24985E13}"/>
              </a:ext>
            </a:extLst>
          </p:cNvPr>
          <p:cNvGrpSpPr/>
          <p:nvPr/>
        </p:nvGrpSpPr>
        <p:grpSpPr>
          <a:xfrm>
            <a:off x="3953258" y="2354659"/>
            <a:ext cx="4279662" cy="2448846"/>
            <a:chOff x="333154" y="3649562"/>
            <a:chExt cx="5337587" cy="3250108"/>
          </a:xfrm>
          <a:solidFill>
            <a:schemeClr val="accent1">
              <a:lumMod val="75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7642BAC8-0DAB-4CAB-87A1-485D822E2B8B}"/>
                </a:ext>
              </a:extLst>
            </p:cNvPr>
            <p:cNvSpPr/>
            <p:nvPr/>
          </p:nvSpPr>
          <p:spPr>
            <a:xfrm>
              <a:off x="333154" y="6189689"/>
              <a:ext cx="5337587" cy="709981"/>
            </a:xfrm>
            <a:custGeom>
              <a:avLst/>
              <a:gdLst>
                <a:gd name="connsiteX0" fmla="*/ 0 w 8189118"/>
                <a:gd name="connsiteY0" fmla="*/ 544639 h 1089278"/>
                <a:gd name="connsiteX1" fmla="*/ 0 w 8189118"/>
                <a:gd name="connsiteY1" fmla="*/ 544639 h 1089278"/>
                <a:gd name="connsiteX2" fmla="*/ 544640 w 8189118"/>
                <a:gd name="connsiteY2" fmla="*/ 0 h 1089278"/>
                <a:gd name="connsiteX3" fmla="*/ 7644479 w 8189118"/>
                <a:gd name="connsiteY3" fmla="*/ 0 h 1089278"/>
                <a:gd name="connsiteX4" fmla="*/ 8189119 w 8189118"/>
                <a:gd name="connsiteY4" fmla="*/ 544639 h 1089278"/>
                <a:gd name="connsiteX5" fmla="*/ 8189119 w 8189118"/>
                <a:gd name="connsiteY5" fmla="*/ 544639 h 1089278"/>
                <a:gd name="connsiteX6" fmla="*/ 7644479 w 8189118"/>
                <a:gd name="connsiteY6" fmla="*/ 1089279 h 1089278"/>
                <a:gd name="connsiteX7" fmla="*/ 544544 w 8189118"/>
                <a:gd name="connsiteY7" fmla="*/ 1089279 h 1089278"/>
                <a:gd name="connsiteX8" fmla="*/ 0 w 8189118"/>
                <a:gd name="connsiteY8" fmla="*/ 544639 h 1089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89118" h="1089278">
                  <a:moveTo>
                    <a:pt x="0" y="544639"/>
                  </a:moveTo>
                  <a:lnTo>
                    <a:pt x="0" y="544639"/>
                  </a:lnTo>
                  <a:cubicBezTo>
                    <a:pt x="0" y="243840"/>
                    <a:pt x="243840" y="0"/>
                    <a:pt x="544640" y="0"/>
                  </a:cubicBezTo>
                  <a:lnTo>
                    <a:pt x="7644479" y="0"/>
                  </a:lnTo>
                  <a:cubicBezTo>
                    <a:pt x="7945279" y="0"/>
                    <a:pt x="8189119" y="243840"/>
                    <a:pt x="8189119" y="544639"/>
                  </a:cubicBezTo>
                  <a:lnTo>
                    <a:pt x="8189119" y="544639"/>
                  </a:lnTo>
                  <a:cubicBezTo>
                    <a:pt x="8189119" y="845439"/>
                    <a:pt x="7945279" y="1089279"/>
                    <a:pt x="7644479" y="1089279"/>
                  </a:cubicBezTo>
                  <a:lnTo>
                    <a:pt x="544544" y="1089279"/>
                  </a:lnTo>
                  <a:cubicBezTo>
                    <a:pt x="243840" y="1089279"/>
                    <a:pt x="0" y="845439"/>
                    <a:pt x="0" y="544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7360525B-AF37-45FE-84AA-3E90ACB32B7E}"/>
                </a:ext>
              </a:extLst>
            </p:cNvPr>
            <p:cNvSpPr/>
            <p:nvPr/>
          </p:nvSpPr>
          <p:spPr>
            <a:xfrm>
              <a:off x="477232" y="5565483"/>
              <a:ext cx="2119529" cy="1315686"/>
            </a:xfrm>
            <a:custGeom>
              <a:avLst/>
              <a:gdLst>
                <a:gd name="connsiteX0" fmla="*/ 36409 w 3251858"/>
                <a:gd name="connsiteY0" fmla="*/ 349317 h 2018573"/>
                <a:gd name="connsiteX1" fmla="*/ 36409 w 3251858"/>
                <a:gd name="connsiteY1" fmla="*/ 349317 h 2018573"/>
                <a:gd name="connsiteX2" fmla="*/ 740211 w 3251858"/>
                <a:gd name="connsiteY2" fmla="*/ 36421 h 2018573"/>
                <a:gd name="connsiteX3" fmla="*/ 3251859 w 3251858"/>
                <a:gd name="connsiteY3" fmla="*/ 1001970 h 2018573"/>
                <a:gd name="connsiteX4" fmla="*/ 2861048 w 3251858"/>
                <a:gd name="connsiteY4" fmla="*/ 2018574 h 2018573"/>
                <a:gd name="connsiteX5" fmla="*/ 349305 w 3251858"/>
                <a:gd name="connsiteY5" fmla="*/ 1053119 h 2018573"/>
                <a:gd name="connsiteX6" fmla="*/ 36409 w 3251858"/>
                <a:gd name="connsiteY6" fmla="*/ 349317 h 2018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51858" h="2018573">
                  <a:moveTo>
                    <a:pt x="36409" y="349317"/>
                  </a:moveTo>
                  <a:lnTo>
                    <a:pt x="36409" y="349317"/>
                  </a:lnTo>
                  <a:cubicBezTo>
                    <a:pt x="144327" y="68520"/>
                    <a:pt x="459414" y="-71498"/>
                    <a:pt x="740211" y="36421"/>
                  </a:cubicBezTo>
                  <a:lnTo>
                    <a:pt x="3251859" y="1001970"/>
                  </a:lnTo>
                  <a:lnTo>
                    <a:pt x="2861048" y="2018574"/>
                  </a:lnTo>
                  <a:lnTo>
                    <a:pt x="349305" y="1053119"/>
                  </a:lnTo>
                  <a:cubicBezTo>
                    <a:pt x="68604" y="945106"/>
                    <a:pt x="-71509" y="630019"/>
                    <a:pt x="36409" y="3493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6BB8A44-3E2C-4521-900A-AA869E913B61}"/>
                </a:ext>
              </a:extLst>
            </p:cNvPr>
            <p:cNvSpPr/>
            <p:nvPr/>
          </p:nvSpPr>
          <p:spPr>
            <a:xfrm>
              <a:off x="699314" y="4951611"/>
              <a:ext cx="1965304" cy="1700160"/>
            </a:xfrm>
            <a:custGeom>
              <a:avLst/>
              <a:gdLst>
                <a:gd name="connsiteX0" fmla="*/ 111449 w 3015240"/>
                <a:gd name="connsiteY0" fmla="*/ 214624 h 2608447"/>
                <a:gd name="connsiteX1" fmla="*/ 111449 w 3015240"/>
                <a:gd name="connsiteY1" fmla="*/ 214624 h 2608447"/>
                <a:gd name="connsiteX2" fmla="*/ 874688 w 3015240"/>
                <a:gd name="connsiteY2" fmla="*/ 111374 h 2608447"/>
                <a:gd name="connsiteX3" fmla="*/ 3015241 w 3015240"/>
                <a:gd name="connsiteY3" fmla="*/ 1741958 h 2608447"/>
                <a:gd name="connsiteX4" fmla="*/ 2355159 w 3015240"/>
                <a:gd name="connsiteY4" fmla="*/ 2608448 h 2608447"/>
                <a:gd name="connsiteX5" fmla="*/ 214605 w 3015240"/>
                <a:gd name="connsiteY5" fmla="*/ 977863 h 2608447"/>
                <a:gd name="connsiteX6" fmla="*/ 111449 w 3015240"/>
                <a:gd name="connsiteY6" fmla="*/ 214624 h 2608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15240" h="2608447">
                  <a:moveTo>
                    <a:pt x="111449" y="214624"/>
                  </a:moveTo>
                  <a:lnTo>
                    <a:pt x="111449" y="214624"/>
                  </a:lnTo>
                  <a:cubicBezTo>
                    <a:pt x="293758" y="-24643"/>
                    <a:pt x="635420" y="-70840"/>
                    <a:pt x="874688" y="111374"/>
                  </a:cubicBezTo>
                  <a:lnTo>
                    <a:pt x="3015241" y="1741958"/>
                  </a:lnTo>
                  <a:lnTo>
                    <a:pt x="2355159" y="2608448"/>
                  </a:lnTo>
                  <a:lnTo>
                    <a:pt x="214605" y="977863"/>
                  </a:lnTo>
                  <a:cubicBezTo>
                    <a:pt x="-24663" y="795554"/>
                    <a:pt x="-70859" y="453892"/>
                    <a:pt x="111449" y="2146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D7D4514A-B186-4400-B4B3-C420027BAB11}"/>
                </a:ext>
              </a:extLst>
            </p:cNvPr>
            <p:cNvSpPr/>
            <p:nvPr/>
          </p:nvSpPr>
          <p:spPr>
            <a:xfrm>
              <a:off x="1115657" y="4452709"/>
              <a:ext cx="2155140" cy="2330742"/>
            </a:xfrm>
            <a:custGeom>
              <a:avLst/>
              <a:gdLst>
                <a:gd name="connsiteX0" fmla="*/ 184580 w 3306493"/>
                <a:gd name="connsiteY0" fmla="*/ 135955 h 3575908"/>
                <a:gd name="connsiteX1" fmla="*/ 184580 w 3306493"/>
                <a:gd name="connsiteY1" fmla="*/ 135955 h 3575908"/>
                <a:gd name="connsiteX2" fmla="*/ 953248 w 3306493"/>
                <a:gd name="connsiteY2" fmla="*/ 184628 h 3575908"/>
                <a:gd name="connsiteX3" fmla="*/ 3306494 w 3306493"/>
                <a:gd name="connsiteY3" fmla="*/ 2855914 h 3575908"/>
                <a:gd name="connsiteX4" fmla="*/ 2489154 w 3306493"/>
                <a:gd name="connsiteY4" fmla="*/ 3575909 h 3575908"/>
                <a:gd name="connsiteX5" fmla="*/ 136003 w 3306493"/>
                <a:gd name="connsiteY5" fmla="*/ 904622 h 3575908"/>
                <a:gd name="connsiteX6" fmla="*/ 184580 w 3306493"/>
                <a:gd name="connsiteY6" fmla="*/ 135955 h 3575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06493" h="3575908">
                  <a:moveTo>
                    <a:pt x="184580" y="135955"/>
                  </a:moveTo>
                  <a:lnTo>
                    <a:pt x="184580" y="135955"/>
                  </a:lnTo>
                  <a:cubicBezTo>
                    <a:pt x="410323" y="-62832"/>
                    <a:pt x="754461" y="-41115"/>
                    <a:pt x="953248" y="184628"/>
                  </a:cubicBezTo>
                  <a:lnTo>
                    <a:pt x="3306494" y="2855914"/>
                  </a:lnTo>
                  <a:lnTo>
                    <a:pt x="2489154" y="3575909"/>
                  </a:lnTo>
                  <a:lnTo>
                    <a:pt x="136003" y="904622"/>
                  </a:lnTo>
                  <a:cubicBezTo>
                    <a:pt x="-62879" y="678880"/>
                    <a:pt x="-41067" y="334742"/>
                    <a:pt x="184580" y="13595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85DD53E8-EEA4-4BA1-837D-6CBF70ED7680}"/>
                </a:ext>
              </a:extLst>
            </p:cNvPr>
            <p:cNvSpPr/>
            <p:nvPr/>
          </p:nvSpPr>
          <p:spPr>
            <a:xfrm>
              <a:off x="1603933" y="4083186"/>
              <a:ext cx="1717338" cy="2586590"/>
            </a:xfrm>
            <a:custGeom>
              <a:avLst/>
              <a:gdLst>
                <a:gd name="connsiteX0" fmla="*/ 299368 w 2634802"/>
                <a:gd name="connsiteY0" fmla="*/ 58523 h 3968439"/>
                <a:gd name="connsiteX1" fmla="*/ 299368 w 2634802"/>
                <a:gd name="connsiteY1" fmla="*/ 58523 h 3968439"/>
                <a:gd name="connsiteX2" fmla="*/ 1030983 w 2634802"/>
                <a:gd name="connsiteY2" fmla="*/ 299410 h 3968439"/>
                <a:gd name="connsiteX3" fmla="*/ 2634803 w 2634802"/>
                <a:gd name="connsiteY3" fmla="*/ 3477712 h 3968439"/>
                <a:gd name="connsiteX4" fmla="*/ 1662395 w 2634802"/>
                <a:gd name="connsiteY4" fmla="*/ 3968440 h 3968439"/>
                <a:gd name="connsiteX5" fmla="*/ 58481 w 2634802"/>
                <a:gd name="connsiteY5" fmla="*/ 790138 h 3968439"/>
                <a:gd name="connsiteX6" fmla="*/ 299368 w 2634802"/>
                <a:gd name="connsiteY6" fmla="*/ 58523 h 396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4802" h="3968439">
                  <a:moveTo>
                    <a:pt x="299368" y="58523"/>
                  </a:moveTo>
                  <a:lnTo>
                    <a:pt x="299368" y="58523"/>
                  </a:lnTo>
                  <a:cubicBezTo>
                    <a:pt x="567878" y="-77018"/>
                    <a:pt x="895443" y="30900"/>
                    <a:pt x="1030983" y="299410"/>
                  </a:cubicBezTo>
                  <a:lnTo>
                    <a:pt x="2634803" y="3477712"/>
                  </a:lnTo>
                  <a:lnTo>
                    <a:pt x="1662395" y="3968440"/>
                  </a:lnTo>
                  <a:lnTo>
                    <a:pt x="58481" y="790138"/>
                  </a:lnTo>
                  <a:cubicBezTo>
                    <a:pt x="-76965" y="521533"/>
                    <a:pt x="30858" y="194063"/>
                    <a:pt x="299368" y="58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DD1B73F0-D01B-477E-ABFE-65DFA729D781}"/>
                </a:ext>
              </a:extLst>
            </p:cNvPr>
            <p:cNvSpPr/>
            <p:nvPr/>
          </p:nvSpPr>
          <p:spPr>
            <a:xfrm>
              <a:off x="2074381" y="3777748"/>
              <a:ext cx="1486159" cy="2656051"/>
            </a:xfrm>
            <a:custGeom>
              <a:avLst/>
              <a:gdLst>
                <a:gd name="connsiteX0" fmla="*/ 357497 w 2280118"/>
                <a:gd name="connsiteY0" fmla="*/ 33361 h 4075009"/>
                <a:gd name="connsiteX1" fmla="*/ 357497 w 2280118"/>
                <a:gd name="connsiteY1" fmla="*/ 33361 h 4075009"/>
                <a:gd name="connsiteX2" fmla="*/ 1056156 w 2280118"/>
                <a:gd name="connsiteY2" fmla="*/ 357497 h 4075009"/>
                <a:gd name="connsiteX3" fmla="*/ 2280118 w 2280118"/>
                <a:gd name="connsiteY3" fmla="*/ 3700486 h 4075009"/>
                <a:gd name="connsiteX4" fmla="*/ 1257323 w 2280118"/>
                <a:gd name="connsiteY4" fmla="*/ 4075009 h 4075009"/>
                <a:gd name="connsiteX5" fmla="*/ 33361 w 2280118"/>
                <a:gd name="connsiteY5" fmla="*/ 732020 h 4075009"/>
                <a:gd name="connsiteX6" fmla="*/ 357497 w 2280118"/>
                <a:gd name="connsiteY6" fmla="*/ 33361 h 407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0118" h="4075009">
                  <a:moveTo>
                    <a:pt x="357497" y="33361"/>
                  </a:moveTo>
                  <a:lnTo>
                    <a:pt x="357497" y="33361"/>
                  </a:lnTo>
                  <a:cubicBezTo>
                    <a:pt x="639913" y="-70081"/>
                    <a:pt x="952714" y="75080"/>
                    <a:pt x="1056156" y="357497"/>
                  </a:cubicBezTo>
                  <a:lnTo>
                    <a:pt x="2280118" y="3700486"/>
                  </a:lnTo>
                  <a:lnTo>
                    <a:pt x="1257323" y="4075009"/>
                  </a:lnTo>
                  <a:lnTo>
                    <a:pt x="33361" y="732020"/>
                  </a:lnTo>
                  <a:cubicBezTo>
                    <a:pt x="-70080" y="449603"/>
                    <a:pt x="75080" y="136802"/>
                    <a:pt x="357497" y="333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E55BAEDB-D499-45F1-930E-8737B4FF9A5C}"/>
                </a:ext>
              </a:extLst>
            </p:cNvPr>
            <p:cNvSpPr/>
            <p:nvPr/>
          </p:nvSpPr>
          <p:spPr>
            <a:xfrm>
              <a:off x="3392836" y="5505955"/>
              <a:ext cx="2119529" cy="1315747"/>
            </a:xfrm>
            <a:custGeom>
              <a:avLst/>
              <a:gdLst>
                <a:gd name="connsiteX0" fmla="*/ 3215450 w 3251857"/>
                <a:gd name="connsiteY0" fmla="*/ 349317 h 2018668"/>
                <a:gd name="connsiteX1" fmla="*/ 3215450 w 3251857"/>
                <a:gd name="connsiteY1" fmla="*/ 349317 h 2018668"/>
                <a:gd name="connsiteX2" fmla="*/ 2511647 w 3251857"/>
                <a:gd name="connsiteY2" fmla="*/ 36421 h 2018668"/>
                <a:gd name="connsiteX3" fmla="*/ 0 w 3251857"/>
                <a:gd name="connsiteY3" fmla="*/ 1001970 h 2018668"/>
                <a:gd name="connsiteX4" fmla="*/ 390810 w 3251857"/>
                <a:gd name="connsiteY4" fmla="*/ 2018669 h 2018668"/>
                <a:gd name="connsiteX5" fmla="*/ 2902458 w 3251857"/>
                <a:gd name="connsiteY5" fmla="*/ 1053119 h 2018668"/>
                <a:gd name="connsiteX6" fmla="*/ 3215450 w 3251857"/>
                <a:gd name="connsiteY6" fmla="*/ 349317 h 201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51857" h="2018668">
                  <a:moveTo>
                    <a:pt x="3215450" y="349317"/>
                  </a:moveTo>
                  <a:lnTo>
                    <a:pt x="3215450" y="349317"/>
                  </a:lnTo>
                  <a:cubicBezTo>
                    <a:pt x="3107531" y="68520"/>
                    <a:pt x="2792444" y="-71498"/>
                    <a:pt x="2511647" y="36421"/>
                  </a:cubicBezTo>
                  <a:lnTo>
                    <a:pt x="0" y="1001970"/>
                  </a:lnTo>
                  <a:lnTo>
                    <a:pt x="390810" y="2018669"/>
                  </a:lnTo>
                  <a:lnTo>
                    <a:pt x="2902458" y="1053119"/>
                  </a:lnTo>
                  <a:cubicBezTo>
                    <a:pt x="3183255" y="945201"/>
                    <a:pt x="3323368" y="630114"/>
                    <a:pt x="3215450" y="3493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822E009C-887E-445C-B77C-9ACB79416E49}"/>
                </a:ext>
              </a:extLst>
            </p:cNvPr>
            <p:cNvSpPr/>
            <p:nvPr/>
          </p:nvSpPr>
          <p:spPr>
            <a:xfrm>
              <a:off x="3280401" y="4863165"/>
              <a:ext cx="1965286" cy="1700223"/>
            </a:xfrm>
            <a:custGeom>
              <a:avLst/>
              <a:gdLst>
                <a:gd name="connsiteX0" fmla="*/ 2903791 w 3015212"/>
                <a:gd name="connsiteY0" fmla="*/ 214624 h 2608542"/>
                <a:gd name="connsiteX1" fmla="*/ 2903791 w 3015212"/>
                <a:gd name="connsiteY1" fmla="*/ 214624 h 2608542"/>
                <a:gd name="connsiteX2" fmla="*/ 2140553 w 3015212"/>
                <a:gd name="connsiteY2" fmla="*/ 111374 h 2608542"/>
                <a:gd name="connsiteX3" fmla="*/ 0 w 3015212"/>
                <a:gd name="connsiteY3" fmla="*/ 1742054 h 2608542"/>
                <a:gd name="connsiteX4" fmla="*/ 660082 w 3015212"/>
                <a:gd name="connsiteY4" fmla="*/ 2608543 h 2608542"/>
                <a:gd name="connsiteX5" fmla="*/ 2800636 w 3015212"/>
                <a:gd name="connsiteY5" fmla="*/ 977958 h 2608542"/>
                <a:gd name="connsiteX6" fmla="*/ 2903791 w 3015212"/>
                <a:gd name="connsiteY6" fmla="*/ 214624 h 2608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15212" h="2608542">
                  <a:moveTo>
                    <a:pt x="2903791" y="214624"/>
                  </a:moveTo>
                  <a:lnTo>
                    <a:pt x="2903791" y="214624"/>
                  </a:lnTo>
                  <a:cubicBezTo>
                    <a:pt x="2721483" y="-24643"/>
                    <a:pt x="2379821" y="-70840"/>
                    <a:pt x="2140553" y="111374"/>
                  </a:cubicBezTo>
                  <a:lnTo>
                    <a:pt x="0" y="1742054"/>
                  </a:lnTo>
                  <a:lnTo>
                    <a:pt x="660082" y="2608543"/>
                  </a:lnTo>
                  <a:lnTo>
                    <a:pt x="2800636" y="977958"/>
                  </a:lnTo>
                  <a:cubicBezTo>
                    <a:pt x="3039808" y="795649"/>
                    <a:pt x="3086100" y="453892"/>
                    <a:pt x="2903791" y="2146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8C933CC4-1D4B-4990-A00F-0661EC281BC0}"/>
                </a:ext>
              </a:extLst>
            </p:cNvPr>
            <p:cNvSpPr/>
            <p:nvPr/>
          </p:nvSpPr>
          <p:spPr>
            <a:xfrm>
              <a:off x="2684676" y="4401990"/>
              <a:ext cx="2155144" cy="2330742"/>
            </a:xfrm>
            <a:custGeom>
              <a:avLst/>
              <a:gdLst>
                <a:gd name="connsiteX0" fmla="*/ 3121819 w 3306500"/>
                <a:gd name="connsiteY0" fmla="*/ 135955 h 3575908"/>
                <a:gd name="connsiteX1" fmla="*/ 3121819 w 3306500"/>
                <a:gd name="connsiteY1" fmla="*/ 135955 h 3575908"/>
                <a:gd name="connsiteX2" fmla="*/ 2353151 w 3306500"/>
                <a:gd name="connsiteY2" fmla="*/ 184628 h 3575908"/>
                <a:gd name="connsiteX3" fmla="*/ 0 w 3306500"/>
                <a:gd name="connsiteY3" fmla="*/ 2855914 h 3575908"/>
                <a:gd name="connsiteX4" fmla="*/ 817340 w 3306500"/>
                <a:gd name="connsiteY4" fmla="*/ 3575909 h 3575908"/>
                <a:gd name="connsiteX5" fmla="*/ 3170587 w 3306500"/>
                <a:gd name="connsiteY5" fmla="*/ 904623 h 3575908"/>
                <a:gd name="connsiteX6" fmla="*/ 3121819 w 3306500"/>
                <a:gd name="connsiteY6" fmla="*/ 135955 h 3575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06500" h="3575908">
                  <a:moveTo>
                    <a:pt x="3121819" y="135955"/>
                  </a:moveTo>
                  <a:lnTo>
                    <a:pt x="3121819" y="135955"/>
                  </a:lnTo>
                  <a:cubicBezTo>
                    <a:pt x="2896076" y="-62832"/>
                    <a:pt x="2551938" y="-41115"/>
                    <a:pt x="2353151" y="184628"/>
                  </a:cubicBezTo>
                  <a:lnTo>
                    <a:pt x="0" y="2855914"/>
                  </a:lnTo>
                  <a:lnTo>
                    <a:pt x="817340" y="3575909"/>
                  </a:lnTo>
                  <a:lnTo>
                    <a:pt x="3170587" y="904623"/>
                  </a:lnTo>
                  <a:cubicBezTo>
                    <a:pt x="3369374" y="678975"/>
                    <a:pt x="3347561" y="334837"/>
                    <a:pt x="3121819" y="13595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56D0F041-0C54-45C4-BEC9-78F3178861F2}"/>
                </a:ext>
              </a:extLst>
            </p:cNvPr>
            <p:cNvSpPr/>
            <p:nvPr/>
          </p:nvSpPr>
          <p:spPr>
            <a:xfrm>
              <a:off x="2638917" y="4059781"/>
              <a:ext cx="1717276" cy="2586527"/>
            </a:xfrm>
            <a:custGeom>
              <a:avLst/>
              <a:gdLst>
                <a:gd name="connsiteX0" fmla="*/ 2335340 w 2634707"/>
                <a:gd name="connsiteY0" fmla="*/ 58523 h 3968344"/>
                <a:gd name="connsiteX1" fmla="*/ 2335340 w 2634707"/>
                <a:gd name="connsiteY1" fmla="*/ 58523 h 3968344"/>
                <a:gd name="connsiteX2" fmla="*/ 1603724 w 2634707"/>
                <a:gd name="connsiteY2" fmla="*/ 299410 h 3968344"/>
                <a:gd name="connsiteX3" fmla="*/ 0 w 2634707"/>
                <a:gd name="connsiteY3" fmla="*/ 3477617 h 3968344"/>
                <a:gd name="connsiteX4" fmla="*/ 972407 w 2634707"/>
                <a:gd name="connsiteY4" fmla="*/ 3968345 h 3968344"/>
                <a:gd name="connsiteX5" fmla="*/ 2576227 w 2634707"/>
                <a:gd name="connsiteY5" fmla="*/ 790043 h 3968344"/>
                <a:gd name="connsiteX6" fmla="*/ 2335340 w 2634707"/>
                <a:gd name="connsiteY6" fmla="*/ 58523 h 396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4707" h="3968344">
                  <a:moveTo>
                    <a:pt x="2335340" y="58523"/>
                  </a:moveTo>
                  <a:lnTo>
                    <a:pt x="2335340" y="58523"/>
                  </a:lnTo>
                  <a:cubicBezTo>
                    <a:pt x="2066830" y="-77018"/>
                    <a:pt x="1739265" y="30900"/>
                    <a:pt x="1603724" y="299410"/>
                  </a:cubicBezTo>
                  <a:lnTo>
                    <a:pt x="0" y="3477617"/>
                  </a:lnTo>
                  <a:lnTo>
                    <a:pt x="972407" y="3968345"/>
                  </a:lnTo>
                  <a:lnTo>
                    <a:pt x="2576227" y="790043"/>
                  </a:lnTo>
                  <a:cubicBezTo>
                    <a:pt x="2711672" y="521533"/>
                    <a:pt x="2603849" y="193968"/>
                    <a:pt x="2335340" y="58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D0F145C0-C069-4575-888F-05A70E9B9665}"/>
                </a:ext>
              </a:extLst>
            </p:cNvPr>
            <p:cNvSpPr/>
            <p:nvPr/>
          </p:nvSpPr>
          <p:spPr>
            <a:xfrm>
              <a:off x="2399587" y="3754343"/>
              <a:ext cx="1486159" cy="2656051"/>
            </a:xfrm>
            <a:custGeom>
              <a:avLst/>
              <a:gdLst>
                <a:gd name="connsiteX0" fmla="*/ 1922621 w 2280118"/>
                <a:gd name="connsiteY0" fmla="*/ 33361 h 4075009"/>
                <a:gd name="connsiteX1" fmla="*/ 1922621 w 2280118"/>
                <a:gd name="connsiteY1" fmla="*/ 33361 h 4075009"/>
                <a:gd name="connsiteX2" fmla="*/ 1223963 w 2280118"/>
                <a:gd name="connsiteY2" fmla="*/ 357497 h 4075009"/>
                <a:gd name="connsiteX3" fmla="*/ 0 w 2280118"/>
                <a:gd name="connsiteY3" fmla="*/ 3700486 h 4075009"/>
                <a:gd name="connsiteX4" fmla="*/ 1022795 w 2280118"/>
                <a:gd name="connsiteY4" fmla="*/ 4075009 h 4075009"/>
                <a:gd name="connsiteX5" fmla="*/ 2246757 w 2280118"/>
                <a:gd name="connsiteY5" fmla="*/ 732020 h 4075009"/>
                <a:gd name="connsiteX6" fmla="*/ 1922621 w 2280118"/>
                <a:gd name="connsiteY6" fmla="*/ 33361 h 407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0118" h="4075009">
                  <a:moveTo>
                    <a:pt x="1922621" y="33361"/>
                  </a:moveTo>
                  <a:lnTo>
                    <a:pt x="1922621" y="33361"/>
                  </a:lnTo>
                  <a:cubicBezTo>
                    <a:pt x="1640205" y="-70081"/>
                    <a:pt x="1327404" y="75081"/>
                    <a:pt x="1223963" y="357497"/>
                  </a:cubicBezTo>
                  <a:lnTo>
                    <a:pt x="0" y="3700486"/>
                  </a:lnTo>
                  <a:lnTo>
                    <a:pt x="1022795" y="4075009"/>
                  </a:lnTo>
                  <a:lnTo>
                    <a:pt x="2246757" y="732020"/>
                  </a:lnTo>
                  <a:cubicBezTo>
                    <a:pt x="2350199" y="449508"/>
                    <a:pt x="2205038" y="136707"/>
                    <a:pt x="1922621" y="333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8FFA3C41-2E8E-44D8-9B5B-DF60EC6C524E}"/>
                </a:ext>
              </a:extLst>
            </p:cNvPr>
            <p:cNvSpPr/>
            <p:nvPr/>
          </p:nvSpPr>
          <p:spPr>
            <a:xfrm>
              <a:off x="2599122" y="3649562"/>
              <a:ext cx="709981" cy="2675344"/>
            </a:xfrm>
            <a:custGeom>
              <a:avLst/>
              <a:gdLst>
                <a:gd name="connsiteX0" fmla="*/ 544639 w 1089279"/>
                <a:gd name="connsiteY0" fmla="*/ 0 h 4104608"/>
                <a:gd name="connsiteX1" fmla="*/ 544639 w 1089279"/>
                <a:gd name="connsiteY1" fmla="*/ 0 h 4104608"/>
                <a:gd name="connsiteX2" fmla="*/ 0 w 1089279"/>
                <a:gd name="connsiteY2" fmla="*/ 544640 h 4104608"/>
                <a:gd name="connsiteX3" fmla="*/ 0 w 1089279"/>
                <a:gd name="connsiteY3" fmla="*/ 4104608 h 4104608"/>
                <a:gd name="connsiteX4" fmla="*/ 1089279 w 1089279"/>
                <a:gd name="connsiteY4" fmla="*/ 4104608 h 4104608"/>
                <a:gd name="connsiteX5" fmla="*/ 1089279 w 1089279"/>
                <a:gd name="connsiteY5" fmla="*/ 544640 h 4104608"/>
                <a:gd name="connsiteX6" fmla="*/ 544639 w 1089279"/>
                <a:gd name="connsiteY6" fmla="*/ 0 h 410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89279" h="4104608">
                  <a:moveTo>
                    <a:pt x="544639" y="0"/>
                  </a:moveTo>
                  <a:lnTo>
                    <a:pt x="544639" y="0"/>
                  </a:lnTo>
                  <a:cubicBezTo>
                    <a:pt x="243840" y="0"/>
                    <a:pt x="0" y="243840"/>
                    <a:pt x="0" y="544640"/>
                  </a:cubicBezTo>
                  <a:lnTo>
                    <a:pt x="0" y="4104608"/>
                  </a:lnTo>
                  <a:lnTo>
                    <a:pt x="1089279" y="4104608"/>
                  </a:lnTo>
                  <a:lnTo>
                    <a:pt x="1089279" y="544640"/>
                  </a:lnTo>
                  <a:cubicBezTo>
                    <a:pt x="1089279" y="243840"/>
                    <a:pt x="845439" y="0"/>
                    <a:pt x="544639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8346B4F-E5E4-4599-BDFB-6820B92E841A}"/>
              </a:ext>
            </a:extLst>
          </p:cNvPr>
          <p:cNvGrpSpPr/>
          <p:nvPr/>
        </p:nvGrpSpPr>
        <p:grpSpPr>
          <a:xfrm>
            <a:off x="3272013" y="1079715"/>
            <a:ext cx="5528057" cy="3130096"/>
            <a:chOff x="212279" y="3379322"/>
            <a:chExt cx="5528057" cy="3330880"/>
          </a:xfrm>
          <a:solidFill>
            <a:schemeClr val="tx1">
              <a:lumMod val="50000"/>
              <a:lumOff val="50000"/>
              <a:alpha val="20000"/>
            </a:schemeClr>
          </a:solidFill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93B0C094-D755-4C3F-B9E9-01D39C0F2127}"/>
                </a:ext>
              </a:extLst>
            </p:cNvPr>
            <p:cNvSpPr/>
            <p:nvPr/>
          </p:nvSpPr>
          <p:spPr>
            <a:xfrm>
              <a:off x="212279" y="6003381"/>
              <a:ext cx="2158252" cy="706821"/>
            </a:xfrm>
            <a:custGeom>
              <a:avLst/>
              <a:gdLst>
                <a:gd name="connsiteX0" fmla="*/ 2602897 w 2656617"/>
                <a:gd name="connsiteY0" fmla="*/ 646176 h 933830"/>
                <a:gd name="connsiteX1" fmla="*/ 69247 w 2656617"/>
                <a:gd name="connsiteY1" fmla="*/ 0 h 933830"/>
                <a:gd name="connsiteX2" fmla="*/ 184118 w 2656617"/>
                <a:gd name="connsiteY2" fmla="*/ 154877 h 933830"/>
                <a:gd name="connsiteX3" fmla="*/ 0 w 2656617"/>
                <a:gd name="connsiteY3" fmla="*/ 256318 h 933830"/>
                <a:gd name="connsiteX4" fmla="*/ 2656618 w 2656617"/>
                <a:gd name="connsiteY4" fmla="*/ 933831 h 933830"/>
                <a:gd name="connsiteX5" fmla="*/ 2602897 w 2656617"/>
                <a:gd name="connsiteY5" fmla="*/ 646176 h 933830"/>
                <a:gd name="connsiteX0" fmla="*/ 2602897 w 3259622"/>
                <a:gd name="connsiteY0" fmla="*/ 646176 h 1084431"/>
                <a:gd name="connsiteX1" fmla="*/ 69247 w 3259622"/>
                <a:gd name="connsiteY1" fmla="*/ 0 h 1084431"/>
                <a:gd name="connsiteX2" fmla="*/ 184118 w 3259622"/>
                <a:gd name="connsiteY2" fmla="*/ 154877 h 1084431"/>
                <a:gd name="connsiteX3" fmla="*/ 0 w 3259622"/>
                <a:gd name="connsiteY3" fmla="*/ 256318 h 1084431"/>
                <a:gd name="connsiteX4" fmla="*/ 3259622 w 3259622"/>
                <a:gd name="connsiteY4" fmla="*/ 1084431 h 1084431"/>
                <a:gd name="connsiteX5" fmla="*/ 2602897 w 3259622"/>
                <a:gd name="connsiteY5" fmla="*/ 646176 h 1084431"/>
                <a:gd name="connsiteX0" fmla="*/ 3310502 w 3311267"/>
                <a:gd name="connsiteY0" fmla="*/ 855706 h 1084431"/>
                <a:gd name="connsiteX1" fmla="*/ 69247 w 3311267"/>
                <a:gd name="connsiteY1" fmla="*/ 0 h 1084431"/>
                <a:gd name="connsiteX2" fmla="*/ 184118 w 3311267"/>
                <a:gd name="connsiteY2" fmla="*/ 154877 h 1084431"/>
                <a:gd name="connsiteX3" fmla="*/ 0 w 3311267"/>
                <a:gd name="connsiteY3" fmla="*/ 256318 h 1084431"/>
                <a:gd name="connsiteX4" fmla="*/ 3259622 w 3311267"/>
                <a:gd name="connsiteY4" fmla="*/ 1084431 h 1084431"/>
                <a:gd name="connsiteX5" fmla="*/ 3310502 w 3311267"/>
                <a:gd name="connsiteY5" fmla="*/ 855706 h 1084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11267" h="1084431">
                  <a:moveTo>
                    <a:pt x="3310502" y="855706"/>
                  </a:moveTo>
                  <a:lnTo>
                    <a:pt x="69247" y="0"/>
                  </a:lnTo>
                  <a:cubicBezTo>
                    <a:pt x="98965" y="56959"/>
                    <a:pt x="137541" y="109347"/>
                    <a:pt x="184118" y="154877"/>
                  </a:cubicBezTo>
                  <a:cubicBezTo>
                    <a:pt x="116681" y="178022"/>
                    <a:pt x="54483" y="212598"/>
                    <a:pt x="0" y="256318"/>
                  </a:cubicBezTo>
                  <a:lnTo>
                    <a:pt x="3259622" y="1084431"/>
                  </a:lnTo>
                  <a:cubicBezTo>
                    <a:pt x="3233714" y="991562"/>
                    <a:pt x="3320217" y="954290"/>
                    <a:pt x="3310502" y="8557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F9F2BBCF-9528-4A21-B1C4-B4D4FE4741F2}"/>
                </a:ext>
              </a:extLst>
            </p:cNvPr>
            <p:cNvSpPr/>
            <p:nvPr/>
          </p:nvSpPr>
          <p:spPr>
            <a:xfrm>
              <a:off x="424851" y="5312458"/>
              <a:ext cx="1975862" cy="1123568"/>
            </a:xfrm>
            <a:custGeom>
              <a:avLst/>
              <a:gdLst>
                <a:gd name="connsiteX0" fmla="*/ 2342293 w 2342292"/>
                <a:gd name="connsiteY0" fmla="*/ 1045178 h 1311306"/>
                <a:gd name="connsiteX1" fmla="*/ 128111 w 2342292"/>
                <a:gd name="connsiteY1" fmla="*/ 0 h 1311306"/>
                <a:gd name="connsiteX2" fmla="*/ 252412 w 2342292"/>
                <a:gd name="connsiteY2" fmla="*/ 162687 h 1311306"/>
                <a:gd name="connsiteX3" fmla="*/ 0 w 2342292"/>
                <a:gd name="connsiteY3" fmla="*/ 233172 h 1311306"/>
                <a:gd name="connsiteX4" fmla="*/ 2284000 w 2342292"/>
                <a:gd name="connsiteY4" fmla="*/ 1311307 h 1311306"/>
                <a:gd name="connsiteX5" fmla="*/ 2342293 w 2342292"/>
                <a:gd name="connsiteY5" fmla="*/ 1045178 h 1311306"/>
                <a:gd name="connsiteX0" fmla="*/ 2342293 w 2961013"/>
                <a:gd name="connsiteY0" fmla="*/ 1045178 h 1723818"/>
                <a:gd name="connsiteX1" fmla="*/ 128111 w 2961013"/>
                <a:gd name="connsiteY1" fmla="*/ 0 h 1723818"/>
                <a:gd name="connsiteX2" fmla="*/ 252412 w 2961013"/>
                <a:gd name="connsiteY2" fmla="*/ 162687 h 1723818"/>
                <a:gd name="connsiteX3" fmla="*/ 0 w 2961013"/>
                <a:gd name="connsiteY3" fmla="*/ 233172 h 1723818"/>
                <a:gd name="connsiteX4" fmla="*/ 2960841 w 2961013"/>
                <a:gd name="connsiteY4" fmla="*/ 1723818 h 1723818"/>
                <a:gd name="connsiteX5" fmla="*/ 2342293 w 2961013"/>
                <a:gd name="connsiteY5" fmla="*/ 1045178 h 1723818"/>
                <a:gd name="connsiteX0" fmla="*/ 3031439 w 3031439"/>
                <a:gd name="connsiteY0" fmla="*/ 1483879 h 1723818"/>
                <a:gd name="connsiteX1" fmla="*/ 128111 w 3031439"/>
                <a:gd name="connsiteY1" fmla="*/ 0 h 1723818"/>
                <a:gd name="connsiteX2" fmla="*/ 252412 w 3031439"/>
                <a:gd name="connsiteY2" fmla="*/ 162687 h 1723818"/>
                <a:gd name="connsiteX3" fmla="*/ 0 w 3031439"/>
                <a:gd name="connsiteY3" fmla="*/ 233172 h 1723818"/>
                <a:gd name="connsiteX4" fmla="*/ 2960841 w 3031439"/>
                <a:gd name="connsiteY4" fmla="*/ 1723818 h 1723818"/>
                <a:gd name="connsiteX5" fmla="*/ 3031439 w 3031439"/>
                <a:gd name="connsiteY5" fmla="*/ 1483879 h 1723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31439" h="1723818">
                  <a:moveTo>
                    <a:pt x="3031439" y="1483879"/>
                  </a:moveTo>
                  <a:lnTo>
                    <a:pt x="128111" y="0"/>
                  </a:lnTo>
                  <a:cubicBezTo>
                    <a:pt x="159449" y="59627"/>
                    <a:pt x="200978" y="114776"/>
                    <a:pt x="252412" y="162687"/>
                  </a:cubicBezTo>
                  <a:cubicBezTo>
                    <a:pt x="163639" y="167830"/>
                    <a:pt x="77629" y="192214"/>
                    <a:pt x="0" y="233172"/>
                  </a:cubicBezTo>
                  <a:cubicBezTo>
                    <a:pt x="761333" y="592550"/>
                    <a:pt x="2199508" y="1364440"/>
                    <a:pt x="2960841" y="1723818"/>
                  </a:cubicBezTo>
                  <a:cubicBezTo>
                    <a:pt x="2973223" y="1632568"/>
                    <a:pt x="3005150" y="1569795"/>
                    <a:pt x="3031439" y="14838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8152F9F5-C5FC-4515-8049-DA4665022660}"/>
                </a:ext>
              </a:extLst>
            </p:cNvPr>
            <p:cNvSpPr/>
            <p:nvPr/>
          </p:nvSpPr>
          <p:spPr>
            <a:xfrm>
              <a:off x="808585" y="4610546"/>
              <a:ext cx="1629726" cy="1613459"/>
            </a:xfrm>
            <a:custGeom>
              <a:avLst/>
              <a:gdLst>
                <a:gd name="connsiteX0" fmla="*/ 1928146 w 1928145"/>
                <a:gd name="connsiteY0" fmla="*/ 1734693 h 1984343"/>
                <a:gd name="connsiteX1" fmla="*/ 193358 w 1928145"/>
                <a:gd name="connsiteY1" fmla="*/ 0 h 1984343"/>
                <a:gd name="connsiteX2" fmla="*/ 252889 w 1928145"/>
                <a:gd name="connsiteY2" fmla="*/ 200311 h 1984343"/>
                <a:gd name="connsiteX3" fmla="*/ 0 w 1928145"/>
                <a:gd name="connsiteY3" fmla="*/ 182023 h 1984343"/>
                <a:gd name="connsiteX4" fmla="*/ 1802321 w 1928145"/>
                <a:gd name="connsiteY4" fmla="*/ 1984343 h 1984343"/>
                <a:gd name="connsiteX5" fmla="*/ 1928146 w 1928145"/>
                <a:gd name="connsiteY5" fmla="*/ 1734693 h 1984343"/>
                <a:gd name="connsiteX0" fmla="*/ 1928146 w 2351698"/>
                <a:gd name="connsiteY0" fmla="*/ 1734693 h 2436140"/>
                <a:gd name="connsiteX1" fmla="*/ 193358 w 2351698"/>
                <a:gd name="connsiteY1" fmla="*/ 0 h 2436140"/>
                <a:gd name="connsiteX2" fmla="*/ 252889 w 2351698"/>
                <a:gd name="connsiteY2" fmla="*/ 200311 h 2436140"/>
                <a:gd name="connsiteX3" fmla="*/ 0 w 2351698"/>
                <a:gd name="connsiteY3" fmla="*/ 182023 h 2436140"/>
                <a:gd name="connsiteX4" fmla="*/ 2349946 w 2351698"/>
                <a:gd name="connsiteY4" fmla="*/ 2436140 h 2436140"/>
                <a:gd name="connsiteX5" fmla="*/ 1928146 w 2351698"/>
                <a:gd name="connsiteY5" fmla="*/ 1734693 h 2436140"/>
                <a:gd name="connsiteX0" fmla="*/ 2500384 w 2500384"/>
                <a:gd name="connsiteY0" fmla="*/ 2323993 h 2436140"/>
                <a:gd name="connsiteX1" fmla="*/ 193358 w 2500384"/>
                <a:gd name="connsiteY1" fmla="*/ 0 h 2436140"/>
                <a:gd name="connsiteX2" fmla="*/ 252889 w 2500384"/>
                <a:gd name="connsiteY2" fmla="*/ 200311 h 2436140"/>
                <a:gd name="connsiteX3" fmla="*/ 0 w 2500384"/>
                <a:gd name="connsiteY3" fmla="*/ 182023 h 2436140"/>
                <a:gd name="connsiteX4" fmla="*/ 2349946 w 2500384"/>
                <a:gd name="connsiteY4" fmla="*/ 2436140 h 2436140"/>
                <a:gd name="connsiteX5" fmla="*/ 2500384 w 2500384"/>
                <a:gd name="connsiteY5" fmla="*/ 2323993 h 2436140"/>
                <a:gd name="connsiteX0" fmla="*/ 2500384 w 2500384"/>
                <a:gd name="connsiteY0" fmla="*/ 2323993 h 2475428"/>
                <a:gd name="connsiteX1" fmla="*/ 193358 w 2500384"/>
                <a:gd name="connsiteY1" fmla="*/ 0 h 2475428"/>
                <a:gd name="connsiteX2" fmla="*/ 252889 w 2500384"/>
                <a:gd name="connsiteY2" fmla="*/ 200311 h 2475428"/>
                <a:gd name="connsiteX3" fmla="*/ 0 w 2500384"/>
                <a:gd name="connsiteY3" fmla="*/ 182023 h 2475428"/>
                <a:gd name="connsiteX4" fmla="*/ 2362252 w 2500384"/>
                <a:gd name="connsiteY4" fmla="*/ 2475428 h 2475428"/>
                <a:gd name="connsiteX5" fmla="*/ 2500384 w 2500384"/>
                <a:gd name="connsiteY5" fmla="*/ 2323993 h 2475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00384" h="2475428">
                  <a:moveTo>
                    <a:pt x="2500384" y="2323993"/>
                  </a:moveTo>
                  <a:lnTo>
                    <a:pt x="193358" y="0"/>
                  </a:lnTo>
                  <a:cubicBezTo>
                    <a:pt x="201549" y="68771"/>
                    <a:pt x="221266" y="136684"/>
                    <a:pt x="252889" y="200311"/>
                  </a:cubicBezTo>
                  <a:cubicBezTo>
                    <a:pt x="170117" y="176498"/>
                    <a:pt x="83915" y="170688"/>
                    <a:pt x="0" y="182023"/>
                  </a:cubicBezTo>
                  <a:cubicBezTo>
                    <a:pt x="600774" y="782796"/>
                    <a:pt x="1761478" y="1874655"/>
                    <a:pt x="2362252" y="2475428"/>
                  </a:cubicBezTo>
                  <a:cubicBezTo>
                    <a:pt x="2397399" y="2388370"/>
                    <a:pt x="2451806" y="2403146"/>
                    <a:pt x="2500384" y="23239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0241E4C1-BE17-4882-913D-AC9BB9DBB500}"/>
                </a:ext>
              </a:extLst>
            </p:cNvPr>
            <p:cNvSpPr/>
            <p:nvPr/>
          </p:nvSpPr>
          <p:spPr>
            <a:xfrm>
              <a:off x="1336975" y="4078558"/>
              <a:ext cx="1172721" cy="1949792"/>
            </a:xfrm>
            <a:custGeom>
              <a:avLst/>
              <a:gdLst>
                <a:gd name="connsiteX0" fmla="*/ 1362361 w 1362360"/>
                <a:gd name="connsiteY0" fmla="*/ 2239899 h 2461069"/>
                <a:gd name="connsiteX1" fmla="*/ 232124 w 1362360"/>
                <a:gd name="connsiteY1" fmla="*/ 0 h 2461069"/>
                <a:gd name="connsiteX2" fmla="*/ 227171 w 1362360"/>
                <a:gd name="connsiteY2" fmla="*/ 175831 h 2461069"/>
                <a:gd name="connsiteX3" fmla="*/ 0 w 1362360"/>
                <a:gd name="connsiteY3" fmla="*/ 129350 h 2461069"/>
                <a:gd name="connsiteX4" fmla="*/ 1176623 w 1362360"/>
                <a:gd name="connsiteY4" fmla="*/ 2461070 h 2461069"/>
                <a:gd name="connsiteX5" fmla="*/ 1362361 w 1362360"/>
                <a:gd name="connsiteY5" fmla="*/ 2239899 h 2461069"/>
                <a:gd name="connsiteX0" fmla="*/ 1362361 w 1643421"/>
                <a:gd name="connsiteY0" fmla="*/ 2239899 h 2991440"/>
                <a:gd name="connsiteX1" fmla="*/ 232124 w 1643421"/>
                <a:gd name="connsiteY1" fmla="*/ 0 h 2991440"/>
                <a:gd name="connsiteX2" fmla="*/ 227171 w 1643421"/>
                <a:gd name="connsiteY2" fmla="*/ 175831 h 2991440"/>
                <a:gd name="connsiteX3" fmla="*/ 0 w 1643421"/>
                <a:gd name="connsiteY3" fmla="*/ 129350 h 2991440"/>
                <a:gd name="connsiteX4" fmla="*/ 1638104 w 1643421"/>
                <a:gd name="connsiteY4" fmla="*/ 2991440 h 2991440"/>
                <a:gd name="connsiteX5" fmla="*/ 1362361 w 1643421"/>
                <a:gd name="connsiteY5" fmla="*/ 2239899 h 2991440"/>
                <a:gd name="connsiteX0" fmla="*/ 1799230 w 1799230"/>
                <a:gd name="connsiteY0" fmla="*/ 2881582 h 2991440"/>
                <a:gd name="connsiteX1" fmla="*/ 232124 w 1799230"/>
                <a:gd name="connsiteY1" fmla="*/ 0 h 2991440"/>
                <a:gd name="connsiteX2" fmla="*/ 227171 w 1799230"/>
                <a:gd name="connsiteY2" fmla="*/ 175831 h 2991440"/>
                <a:gd name="connsiteX3" fmla="*/ 0 w 1799230"/>
                <a:gd name="connsiteY3" fmla="*/ 129350 h 2991440"/>
                <a:gd name="connsiteX4" fmla="*/ 1638104 w 1799230"/>
                <a:gd name="connsiteY4" fmla="*/ 2991440 h 2991440"/>
                <a:gd name="connsiteX5" fmla="*/ 1799230 w 1799230"/>
                <a:gd name="connsiteY5" fmla="*/ 2881582 h 29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99230" h="2991440">
                  <a:moveTo>
                    <a:pt x="1799230" y="2881582"/>
                  </a:moveTo>
                  <a:lnTo>
                    <a:pt x="232124" y="0"/>
                  </a:lnTo>
                  <a:cubicBezTo>
                    <a:pt x="222123" y="57531"/>
                    <a:pt x="220218" y="116776"/>
                    <a:pt x="227171" y="175831"/>
                  </a:cubicBezTo>
                  <a:cubicBezTo>
                    <a:pt x="154781" y="145923"/>
                    <a:pt x="77533" y="130397"/>
                    <a:pt x="0" y="129350"/>
                  </a:cubicBezTo>
                  <a:cubicBezTo>
                    <a:pt x="392208" y="906590"/>
                    <a:pt x="1245896" y="2214200"/>
                    <a:pt x="1638104" y="2991440"/>
                  </a:cubicBezTo>
                  <a:cubicBezTo>
                    <a:pt x="1693635" y="2912477"/>
                    <a:pt x="1731221" y="2949781"/>
                    <a:pt x="1799230" y="28815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6F7418B3-61FC-4BB0-8DB5-F694D2908D0C}"/>
                </a:ext>
              </a:extLst>
            </p:cNvPr>
            <p:cNvSpPr/>
            <p:nvPr/>
          </p:nvSpPr>
          <p:spPr>
            <a:xfrm>
              <a:off x="1876662" y="3635905"/>
              <a:ext cx="867173" cy="2310911"/>
            </a:xfrm>
            <a:custGeom>
              <a:avLst/>
              <a:gdLst>
                <a:gd name="connsiteX0" fmla="*/ 961263 w 961262"/>
                <a:gd name="connsiteY0" fmla="*/ 2607278 h 2753201"/>
                <a:gd name="connsiteX1" fmla="*/ 228124 w 961262"/>
                <a:gd name="connsiteY1" fmla="*/ 0 h 2753201"/>
                <a:gd name="connsiteX2" fmla="*/ 188500 w 961262"/>
                <a:gd name="connsiteY2" fmla="*/ 196120 h 2753201"/>
                <a:gd name="connsiteX3" fmla="*/ 0 w 961262"/>
                <a:gd name="connsiteY3" fmla="*/ 169450 h 2753201"/>
                <a:gd name="connsiteX4" fmla="*/ 726567 w 961262"/>
                <a:gd name="connsiteY4" fmla="*/ 2753201 h 2753201"/>
                <a:gd name="connsiteX5" fmla="*/ 961263 w 961262"/>
                <a:gd name="connsiteY5" fmla="*/ 2607278 h 2753201"/>
                <a:gd name="connsiteX0" fmla="*/ 961263 w 1149567"/>
                <a:gd name="connsiteY0" fmla="*/ 2607278 h 3545482"/>
                <a:gd name="connsiteX1" fmla="*/ 228124 w 1149567"/>
                <a:gd name="connsiteY1" fmla="*/ 0 h 3545482"/>
                <a:gd name="connsiteX2" fmla="*/ 188500 w 1149567"/>
                <a:gd name="connsiteY2" fmla="*/ 196120 h 3545482"/>
                <a:gd name="connsiteX3" fmla="*/ 0 w 1149567"/>
                <a:gd name="connsiteY3" fmla="*/ 169450 h 3545482"/>
                <a:gd name="connsiteX4" fmla="*/ 1138824 w 1149567"/>
                <a:gd name="connsiteY4" fmla="*/ 3545482 h 3545482"/>
                <a:gd name="connsiteX5" fmla="*/ 961263 w 1149567"/>
                <a:gd name="connsiteY5" fmla="*/ 2607278 h 3545482"/>
                <a:gd name="connsiteX0" fmla="*/ 1305837 w 1305837"/>
                <a:gd name="connsiteY0" fmla="*/ 3484682 h 3545482"/>
                <a:gd name="connsiteX1" fmla="*/ 228124 w 1305837"/>
                <a:gd name="connsiteY1" fmla="*/ 0 h 3545482"/>
                <a:gd name="connsiteX2" fmla="*/ 188500 w 1305837"/>
                <a:gd name="connsiteY2" fmla="*/ 196120 h 3545482"/>
                <a:gd name="connsiteX3" fmla="*/ 0 w 1305837"/>
                <a:gd name="connsiteY3" fmla="*/ 169450 h 3545482"/>
                <a:gd name="connsiteX4" fmla="*/ 1138824 w 1305837"/>
                <a:gd name="connsiteY4" fmla="*/ 3545482 h 3545482"/>
                <a:gd name="connsiteX5" fmla="*/ 1305837 w 1305837"/>
                <a:gd name="connsiteY5" fmla="*/ 3484682 h 3545482"/>
                <a:gd name="connsiteX0" fmla="*/ 1330449 w 1330449"/>
                <a:gd name="connsiteY0" fmla="*/ 3458491 h 3545482"/>
                <a:gd name="connsiteX1" fmla="*/ 228124 w 1330449"/>
                <a:gd name="connsiteY1" fmla="*/ 0 h 3545482"/>
                <a:gd name="connsiteX2" fmla="*/ 188500 w 1330449"/>
                <a:gd name="connsiteY2" fmla="*/ 196120 h 3545482"/>
                <a:gd name="connsiteX3" fmla="*/ 0 w 1330449"/>
                <a:gd name="connsiteY3" fmla="*/ 169450 h 3545482"/>
                <a:gd name="connsiteX4" fmla="*/ 1138824 w 1330449"/>
                <a:gd name="connsiteY4" fmla="*/ 3545482 h 3545482"/>
                <a:gd name="connsiteX5" fmla="*/ 1330449 w 1330449"/>
                <a:gd name="connsiteY5" fmla="*/ 3458491 h 35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449" h="3545482">
                  <a:moveTo>
                    <a:pt x="1330449" y="3458491"/>
                  </a:moveTo>
                  <a:lnTo>
                    <a:pt x="228124" y="0"/>
                  </a:lnTo>
                  <a:cubicBezTo>
                    <a:pt x="204502" y="62294"/>
                    <a:pt x="190881" y="128492"/>
                    <a:pt x="188500" y="196120"/>
                  </a:cubicBezTo>
                  <a:cubicBezTo>
                    <a:pt x="127730" y="177546"/>
                    <a:pt x="64198" y="168497"/>
                    <a:pt x="0" y="169450"/>
                  </a:cubicBezTo>
                  <a:cubicBezTo>
                    <a:pt x="242189" y="1030700"/>
                    <a:pt x="896635" y="2684232"/>
                    <a:pt x="1138824" y="3545482"/>
                  </a:cubicBezTo>
                  <a:cubicBezTo>
                    <a:pt x="1212643" y="3490714"/>
                    <a:pt x="1248058" y="3500782"/>
                    <a:pt x="1330449" y="34584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E4F32AA-B1C3-4485-84AE-152C140F4449}"/>
                </a:ext>
              </a:extLst>
            </p:cNvPr>
            <p:cNvSpPr/>
            <p:nvPr/>
          </p:nvSpPr>
          <p:spPr>
            <a:xfrm>
              <a:off x="3731705" y="5958681"/>
              <a:ext cx="2008631" cy="733373"/>
            </a:xfrm>
            <a:custGeom>
              <a:avLst/>
              <a:gdLst>
                <a:gd name="connsiteX0" fmla="*/ 0 w 2547080"/>
                <a:gd name="connsiteY0" fmla="*/ 915638 h 915638"/>
                <a:gd name="connsiteX1" fmla="*/ 2547081 w 2547080"/>
                <a:gd name="connsiteY1" fmla="*/ 266129 h 915638"/>
                <a:gd name="connsiteX2" fmla="*/ 2348484 w 2547080"/>
                <a:gd name="connsiteY2" fmla="*/ 197930 h 915638"/>
                <a:gd name="connsiteX3" fmla="*/ 2516124 w 2547080"/>
                <a:gd name="connsiteY3" fmla="*/ 0 h 915638"/>
                <a:gd name="connsiteX4" fmla="*/ 38005 w 2547080"/>
                <a:gd name="connsiteY4" fmla="*/ 631984 h 915638"/>
                <a:gd name="connsiteX5" fmla="*/ 0 w 2547080"/>
                <a:gd name="connsiteY5" fmla="*/ 915638 h 915638"/>
                <a:gd name="connsiteX0" fmla="*/ 534259 w 3081341"/>
                <a:gd name="connsiteY0" fmla="*/ 915638 h 936590"/>
                <a:gd name="connsiteX1" fmla="*/ 3081340 w 3081341"/>
                <a:gd name="connsiteY1" fmla="*/ 266129 h 936590"/>
                <a:gd name="connsiteX2" fmla="*/ 2882743 w 3081341"/>
                <a:gd name="connsiteY2" fmla="*/ 197930 h 936590"/>
                <a:gd name="connsiteX3" fmla="*/ 3050383 w 3081341"/>
                <a:gd name="connsiteY3" fmla="*/ 0 h 936590"/>
                <a:gd name="connsiteX4" fmla="*/ 26 w 3081341"/>
                <a:gd name="connsiteY4" fmla="*/ 906993 h 936590"/>
                <a:gd name="connsiteX5" fmla="*/ 534259 w 3081341"/>
                <a:gd name="connsiteY5" fmla="*/ 915638 h 936590"/>
                <a:gd name="connsiteX0" fmla="*/ 29951 w 3081586"/>
                <a:gd name="connsiteY0" fmla="*/ 1125168 h 1125168"/>
                <a:gd name="connsiteX1" fmla="*/ 3081587 w 3081586"/>
                <a:gd name="connsiteY1" fmla="*/ 266129 h 1125168"/>
                <a:gd name="connsiteX2" fmla="*/ 2882990 w 3081586"/>
                <a:gd name="connsiteY2" fmla="*/ 197930 h 1125168"/>
                <a:gd name="connsiteX3" fmla="*/ 3050630 w 3081586"/>
                <a:gd name="connsiteY3" fmla="*/ 0 h 1125168"/>
                <a:gd name="connsiteX4" fmla="*/ 273 w 3081586"/>
                <a:gd name="connsiteY4" fmla="*/ 906993 h 1125168"/>
                <a:gd name="connsiteX5" fmla="*/ 29951 w 3081586"/>
                <a:gd name="connsiteY5" fmla="*/ 1125168 h 1125168"/>
                <a:gd name="connsiteX0" fmla="*/ 30077 w 3081713"/>
                <a:gd name="connsiteY0" fmla="*/ 1125168 h 1125168"/>
                <a:gd name="connsiteX1" fmla="*/ 3081713 w 3081713"/>
                <a:gd name="connsiteY1" fmla="*/ 266129 h 1125168"/>
                <a:gd name="connsiteX2" fmla="*/ 2883116 w 3081713"/>
                <a:gd name="connsiteY2" fmla="*/ 197930 h 1125168"/>
                <a:gd name="connsiteX3" fmla="*/ 3050756 w 3081713"/>
                <a:gd name="connsiteY3" fmla="*/ 0 h 1125168"/>
                <a:gd name="connsiteX4" fmla="*/ 399 w 3081713"/>
                <a:gd name="connsiteY4" fmla="*/ 906993 h 1125168"/>
                <a:gd name="connsiteX5" fmla="*/ 30077 w 3081713"/>
                <a:gd name="connsiteY5" fmla="*/ 1125168 h 1125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81713" h="1125168">
                  <a:moveTo>
                    <a:pt x="30077" y="1125168"/>
                  </a:moveTo>
                  <a:lnTo>
                    <a:pt x="3081713" y="266129"/>
                  </a:lnTo>
                  <a:cubicBezTo>
                    <a:pt x="3021038" y="232696"/>
                    <a:pt x="2954173" y="209169"/>
                    <a:pt x="2883116" y="197930"/>
                  </a:cubicBezTo>
                  <a:cubicBezTo>
                    <a:pt x="2953411" y="144018"/>
                    <a:pt x="3010085" y="76200"/>
                    <a:pt x="3050756" y="0"/>
                  </a:cubicBezTo>
                  <a:cubicBezTo>
                    <a:pt x="2224716" y="210661"/>
                    <a:pt x="826439" y="696332"/>
                    <a:pt x="399" y="906993"/>
                  </a:cubicBezTo>
                  <a:cubicBezTo>
                    <a:pt x="-4173" y="1003958"/>
                    <a:pt x="32001" y="1033157"/>
                    <a:pt x="30077" y="11251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1AAFC68C-A538-4BD9-B2E8-46C308CBB18D}"/>
                </a:ext>
              </a:extLst>
            </p:cNvPr>
            <p:cNvSpPr/>
            <p:nvPr/>
          </p:nvSpPr>
          <p:spPr>
            <a:xfrm>
              <a:off x="3666345" y="5259998"/>
              <a:ext cx="1884825" cy="1102133"/>
            </a:xfrm>
            <a:custGeom>
              <a:avLst/>
              <a:gdLst>
                <a:gd name="connsiteX0" fmla="*/ 72009 w 2319527"/>
                <a:gd name="connsiteY0" fmla="*/ 1298067 h 1298066"/>
                <a:gd name="connsiteX1" fmla="*/ 2319528 w 2319527"/>
                <a:gd name="connsiteY1" fmla="*/ 237173 h 1298066"/>
                <a:gd name="connsiteX2" fmla="*/ 2072259 w 2319527"/>
                <a:gd name="connsiteY2" fmla="*/ 169354 h 1298066"/>
                <a:gd name="connsiteX3" fmla="*/ 2199989 w 2319527"/>
                <a:gd name="connsiteY3" fmla="*/ 0 h 1298066"/>
                <a:gd name="connsiteX4" fmla="*/ 0 w 2319527"/>
                <a:gd name="connsiteY4" fmla="*/ 1038511 h 1298066"/>
                <a:gd name="connsiteX5" fmla="*/ 72009 w 2319527"/>
                <a:gd name="connsiteY5" fmla="*/ 1298067 h 1298066"/>
                <a:gd name="connsiteX0" fmla="*/ 644247 w 2891766"/>
                <a:gd name="connsiteY0" fmla="*/ 1298067 h 1439738"/>
                <a:gd name="connsiteX1" fmla="*/ 2891766 w 2891766"/>
                <a:gd name="connsiteY1" fmla="*/ 237173 h 1439738"/>
                <a:gd name="connsiteX2" fmla="*/ 2644497 w 2891766"/>
                <a:gd name="connsiteY2" fmla="*/ 169354 h 1439738"/>
                <a:gd name="connsiteX3" fmla="*/ 2772227 w 2891766"/>
                <a:gd name="connsiteY3" fmla="*/ 0 h 1439738"/>
                <a:gd name="connsiteX4" fmla="*/ 0 w 2891766"/>
                <a:gd name="connsiteY4" fmla="*/ 1424830 h 1439738"/>
                <a:gd name="connsiteX5" fmla="*/ 644247 w 2891766"/>
                <a:gd name="connsiteY5" fmla="*/ 1298067 h 1439738"/>
                <a:gd name="connsiteX0" fmla="*/ 35091 w 2891766"/>
                <a:gd name="connsiteY0" fmla="*/ 1690933 h 1690933"/>
                <a:gd name="connsiteX1" fmla="*/ 2891766 w 2891766"/>
                <a:gd name="connsiteY1" fmla="*/ 237173 h 1690933"/>
                <a:gd name="connsiteX2" fmla="*/ 2644497 w 2891766"/>
                <a:gd name="connsiteY2" fmla="*/ 169354 h 1690933"/>
                <a:gd name="connsiteX3" fmla="*/ 2772227 w 2891766"/>
                <a:gd name="connsiteY3" fmla="*/ 0 h 1690933"/>
                <a:gd name="connsiteX4" fmla="*/ 0 w 2891766"/>
                <a:gd name="connsiteY4" fmla="*/ 1424830 h 1690933"/>
                <a:gd name="connsiteX5" fmla="*/ 35091 w 2891766"/>
                <a:gd name="connsiteY5" fmla="*/ 1690933 h 1690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91766" h="1690933">
                  <a:moveTo>
                    <a:pt x="35091" y="1690933"/>
                  </a:moveTo>
                  <a:lnTo>
                    <a:pt x="2891766" y="237173"/>
                  </a:lnTo>
                  <a:cubicBezTo>
                    <a:pt x="2815566" y="197834"/>
                    <a:pt x="2731270" y="174403"/>
                    <a:pt x="2644497" y="169354"/>
                  </a:cubicBezTo>
                  <a:cubicBezTo>
                    <a:pt x="2697837" y="119634"/>
                    <a:pt x="2740509" y="62103"/>
                    <a:pt x="2772227" y="0"/>
                  </a:cubicBezTo>
                  <a:cubicBezTo>
                    <a:pt x="2038897" y="346170"/>
                    <a:pt x="733330" y="1078660"/>
                    <a:pt x="0" y="1424830"/>
                  </a:cubicBezTo>
                  <a:cubicBezTo>
                    <a:pt x="30670" y="1508460"/>
                    <a:pt x="17946" y="1601779"/>
                    <a:pt x="35091" y="169093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58929D7-1AF1-4400-BB77-D4ACD4FC0533}"/>
                </a:ext>
              </a:extLst>
            </p:cNvPr>
            <p:cNvSpPr/>
            <p:nvPr/>
          </p:nvSpPr>
          <p:spPr>
            <a:xfrm>
              <a:off x="3284461" y="4524872"/>
              <a:ext cx="1869873" cy="1853824"/>
            </a:xfrm>
            <a:custGeom>
              <a:avLst/>
              <a:gdLst>
                <a:gd name="connsiteX0" fmla="*/ 0 w 1915096"/>
                <a:gd name="connsiteY0" fmla="*/ 1776413 h 2012632"/>
                <a:gd name="connsiteX1" fmla="*/ 139160 w 1915096"/>
                <a:gd name="connsiteY1" fmla="*/ 2012633 h 2012632"/>
                <a:gd name="connsiteX2" fmla="*/ 1915097 w 1915096"/>
                <a:gd name="connsiteY2" fmla="*/ 236696 h 2012632"/>
                <a:gd name="connsiteX3" fmla="*/ 1720120 w 1915096"/>
                <a:gd name="connsiteY3" fmla="*/ 249460 h 2012632"/>
                <a:gd name="connsiteX4" fmla="*/ 1779651 w 1915096"/>
                <a:gd name="connsiteY4" fmla="*/ 3239 h 2012632"/>
                <a:gd name="connsiteX5" fmla="*/ 1776413 w 1915096"/>
                <a:gd name="connsiteY5" fmla="*/ 0 h 2012632"/>
                <a:gd name="connsiteX6" fmla="*/ 0 w 1915096"/>
                <a:gd name="connsiteY6" fmla="*/ 1776413 h 2012632"/>
                <a:gd name="connsiteX0" fmla="*/ 0 w 2868828"/>
                <a:gd name="connsiteY0" fmla="*/ 2653817 h 2658741"/>
                <a:gd name="connsiteX1" fmla="*/ 1092890 w 2868828"/>
                <a:gd name="connsiteY1" fmla="*/ 2012633 h 2658741"/>
                <a:gd name="connsiteX2" fmla="*/ 2868827 w 2868828"/>
                <a:gd name="connsiteY2" fmla="*/ 236696 h 2658741"/>
                <a:gd name="connsiteX3" fmla="*/ 2673850 w 2868828"/>
                <a:gd name="connsiteY3" fmla="*/ 249460 h 2658741"/>
                <a:gd name="connsiteX4" fmla="*/ 2733381 w 2868828"/>
                <a:gd name="connsiteY4" fmla="*/ 3239 h 2658741"/>
                <a:gd name="connsiteX5" fmla="*/ 2730143 w 2868828"/>
                <a:gd name="connsiteY5" fmla="*/ 0 h 2658741"/>
                <a:gd name="connsiteX6" fmla="*/ 0 w 2868828"/>
                <a:gd name="connsiteY6" fmla="*/ 2653817 h 2658741"/>
                <a:gd name="connsiteX0" fmla="*/ 0 w 2868826"/>
                <a:gd name="connsiteY0" fmla="*/ 2653817 h 2844204"/>
                <a:gd name="connsiteX1" fmla="*/ 139160 w 2868826"/>
                <a:gd name="connsiteY1" fmla="*/ 2844204 h 2844204"/>
                <a:gd name="connsiteX2" fmla="*/ 2868827 w 2868826"/>
                <a:gd name="connsiteY2" fmla="*/ 236696 h 2844204"/>
                <a:gd name="connsiteX3" fmla="*/ 2673850 w 2868826"/>
                <a:gd name="connsiteY3" fmla="*/ 249460 h 2844204"/>
                <a:gd name="connsiteX4" fmla="*/ 2733381 w 2868826"/>
                <a:gd name="connsiteY4" fmla="*/ 3239 h 2844204"/>
                <a:gd name="connsiteX5" fmla="*/ 2730143 w 2868826"/>
                <a:gd name="connsiteY5" fmla="*/ 0 h 2844204"/>
                <a:gd name="connsiteX6" fmla="*/ 0 w 2868826"/>
                <a:gd name="connsiteY6" fmla="*/ 2653817 h 2844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68826" h="2844204">
                  <a:moveTo>
                    <a:pt x="0" y="2653817"/>
                  </a:moveTo>
                  <a:cubicBezTo>
                    <a:pt x="52483" y="2728397"/>
                    <a:pt x="99156" y="2761527"/>
                    <a:pt x="139160" y="2844204"/>
                  </a:cubicBezTo>
                  <a:lnTo>
                    <a:pt x="2868827" y="236696"/>
                  </a:lnTo>
                  <a:cubicBezTo>
                    <a:pt x="2803961" y="230600"/>
                    <a:pt x="2738144" y="234791"/>
                    <a:pt x="2673850" y="249460"/>
                  </a:cubicBezTo>
                  <a:cubicBezTo>
                    <a:pt x="2711188" y="171355"/>
                    <a:pt x="2730809" y="87440"/>
                    <a:pt x="2733381" y="3239"/>
                  </a:cubicBezTo>
                  <a:lnTo>
                    <a:pt x="2730143" y="0"/>
                  </a:lnTo>
                  <a:cubicBezTo>
                    <a:pt x="2138005" y="592138"/>
                    <a:pt x="592138" y="2061679"/>
                    <a:pt x="0" y="26538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4C989F4-12C8-4CF1-8848-73859F15BF2C}"/>
                </a:ext>
              </a:extLst>
            </p:cNvPr>
            <p:cNvSpPr/>
            <p:nvPr/>
          </p:nvSpPr>
          <p:spPr>
            <a:xfrm>
              <a:off x="3286718" y="3998098"/>
              <a:ext cx="1330845" cy="2220155"/>
            </a:xfrm>
            <a:custGeom>
              <a:avLst/>
              <a:gdLst>
                <a:gd name="connsiteX0" fmla="*/ 195167 w 1358836"/>
                <a:gd name="connsiteY0" fmla="*/ 2489549 h 2489549"/>
                <a:gd name="connsiteX1" fmla="*/ 1358836 w 1358836"/>
                <a:gd name="connsiteY1" fmla="*/ 183547 h 2489549"/>
                <a:gd name="connsiteX2" fmla="*/ 1167956 w 1358836"/>
                <a:gd name="connsiteY2" fmla="*/ 239078 h 2489549"/>
                <a:gd name="connsiteX3" fmla="*/ 1154049 w 1358836"/>
                <a:gd name="connsiteY3" fmla="*/ 0 h 2489549"/>
                <a:gd name="connsiteX4" fmla="*/ 0 w 1358836"/>
                <a:gd name="connsiteY4" fmla="*/ 2286953 h 2489549"/>
                <a:gd name="connsiteX5" fmla="*/ 195167 w 1358836"/>
                <a:gd name="connsiteY5" fmla="*/ 2489549 h 2489549"/>
                <a:gd name="connsiteX0" fmla="*/ 878161 w 2041830"/>
                <a:gd name="connsiteY0" fmla="*/ 2489549 h 3213408"/>
                <a:gd name="connsiteX1" fmla="*/ 2041830 w 2041830"/>
                <a:gd name="connsiteY1" fmla="*/ 183547 h 3213408"/>
                <a:gd name="connsiteX2" fmla="*/ 1850950 w 2041830"/>
                <a:gd name="connsiteY2" fmla="*/ 239078 h 3213408"/>
                <a:gd name="connsiteX3" fmla="*/ 1837043 w 2041830"/>
                <a:gd name="connsiteY3" fmla="*/ 0 h 3213408"/>
                <a:gd name="connsiteX4" fmla="*/ 0 w 2041830"/>
                <a:gd name="connsiteY4" fmla="*/ 3210191 h 3213408"/>
                <a:gd name="connsiteX5" fmla="*/ 878161 w 2041830"/>
                <a:gd name="connsiteY5" fmla="*/ 2489549 h 3213408"/>
                <a:gd name="connsiteX0" fmla="*/ 158249 w 2041830"/>
                <a:gd name="connsiteY0" fmla="*/ 3406240 h 3406240"/>
                <a:gd name="connsiteX1" fmla="*/ 2041830 w 2041830"/>
                <a:gd name="connsiteY1" fmla="*/ 183547 h 3406240"/>
                <a:gd name="connsiteX2" fmla="*/ 1850950 w 2041830"/>
                <a:gd name="connsiteY2" fmla="*/ 239078 h 3406240"/>
                <a:gd name="connsiteX3" fmla="*/ 1837043 w 2041830"/>
                <a:gd name="connsiteY3" fmla="*/ 0 h 3406240"/>
                <a:gd name="connsiteX4" fmla="*/ 0 w 2041830"/>
                <a:gd name="connsiteY4" fmla="*/ 3210191 h 3406240"/>
                <a:gd name="connsiteX5" fmla="*/ 158249 w 2041830"/>
                <a:gd name="connsiteY5" fmla="*/ 3406240 h 3406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41830" h="3406240">
                  <a:moveTo>
                    <a:pt x="158249" y="3406240"/>
                  </a:moveTo>
                  <a:lnTo>
                    <a:pt x="2041830" y="183547"/>
                  </a:lnTo>
                  <a:cubicBezTo>
                    <a:pt x="1976108" y="191548"/>
                    <a:pt x="1911624" y="210122"/>
                    <a:pt x="1850950" y="239078"/>
                  </a:cubicBezTo>
                  <a:cubicBezTo>
                    <a:pt x="1862284" y="158401"/>
                    <a:pt x="1857046" y="77153"/>
                    <a:pt x="1837043" y="0"/>
                  </a:cubicBezTo>
                  <a:cubicBezTo>
                    <a:pt x="1452360" y="762318"/>
                    <a:pt x="384683" y="2447873"/>
                    <a:pt x="0" y="3210191"/>
                  </a:cubicBezTo>
                  <a:cubicBezTo>
                    <a:pt x="70485" y="3272198"/>
                    <a:pt x="98909" y="3333374"/>
                    <a:pt x="158249" y="340624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AC331786-C6AD-45EE-BC31-9E32A4FB2025}"/>
                </a:ext>
              </a:extLst>
            </p:cNvPr>
            <p:cNvSpPr/>
            <p:nvPr/>
          </p:nvSpPr>
          <p:spPr>
            <a:xfrm>
              <a:off x="3248549" y="3585245"/>
              <a:ext cx="828335" cy="2269942"/>
            </a:xfrm>
            <a:custGeom>
              <a:avLst/>
              <a:gdLst>
                <a:gd name="connsiteX0" fmla="*/ 239745 w 969359"/>
                <a:gd name="connsiteY0" fmla="*/ 2768918 h 2768917"/>
                <a:gd name="connsiteX1" fmla="*/ 969359 w 969359"/>
                <a:gd name="connsiteY1" fmla="*/ 174117 h 2768917"/>
                <a:gd name="connsiteX2" fmla="*/ 797719 w 969359"/>
                <a:gd name="connsiteY2" fmla="*/ 207550 h 2768917"/>
                <a:gd name="connsiteX3" fmla="*/ 742474 w 969359"/>
                <a:gd name="connsiteY3" fmla="*/ 0 h 2768917"/>
                <a:gd name="connsiteX4" fmla="*/ 0 w 969359"/>
                <a:gd name="connsiteY4" fmla="*/ 2640425 h 2768917"/>
                <a:gd name="connsiteX5" fmla="*/ 239745 w 969359"/>
                <a:gd name="connsiteY5" fmla="*/ 2768918 h 2768917"/>
                <a:gd name="connsiteX0" fmla="*/ 541247 w 1270861"/>
                <a:gd name="connsiteY0" fmla="*/ 2768918 h 3407852"/>
                <a:gd name="connsiteX1" fmla="*/ 1270861 w 1270861"/>
                <a:gd name="connsiteY1" fmla="*/ 174117 h 3407852"/>
                <a:gd name="connsiteX2" fmla="*/ 1099221 w 1270861"/>
                <a:gd name="connsiteY2" fmla="*/ 207550 h 3407852"/>
                <a:gd name="connsiteX3" fmla="*/ 1043976 w 1270861"/>
                <a:gd name="connsiteY3" fmla="*/ 0 h 3407852"/>
                <a:gd name="connsiteX4" fmla="*/ 0 w 1270861"/>
                <a:gd name="connsiteY4" fmla="*/ 3406516 h 3407852"/>
                <a:gd name="connsiteX5" fmla="*/ 541247 w 1270861"/>
                <a:gd name="connsiteY5" fmla="*/ 2768918 h 3407852"/>
                <a:gd name="connsiteX0" fmla="*/ 227441 w 1270861"/>
                <a:gd name="connsiteY0" fmla="*/ 3482627 h 3482627"/>
                <a:gd name="connsiteX1" fmla="*/ 1270861 w 1270861"/>
                <a:gd name="connsiteY1" fmla="*/ 174117 h 3482627"/>
                <a:gd name="connsiteX2" fmla="*/ 1099221 w 1270861"/>
                <a:gd name="connsiteY2" fmla="*/ 207550 h 3482627"/>
                <a:gd name="connsiteX3" fmla="*/ 1043976 w 1270861"/>
                <a:gd name="connsiteY3" fmla="*/ 0 h 3482627"/>
                <a:gd name="connsiteX4" fmla="*/ 0 w 1270861"/>
                <a:gd name="connsiteY4" fmla="*/ 3406516 h 3482627"/>
                <a:gd name="connsiteX5" fmla="*/ 227441 w 1270861"/>
                <a:gd name="connsiteY5" fmla="*/ 3482627 h 3482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70861" h="3482627">
                  <a:moveTo>
                    <a:pt x="227441" y="3482627"/>
                  </a:moveTo>
                  <a:lnTo>
                    <a:pt x="1270861" y="174117"/>
                  </a:lnTo>
                  <a:cubicBezTo>
                    <a:pt x="1212187" y="177070"/>
                    <a:pt x="1154371" y="188404"/>
                    <a:pt x="1099221" y="207550"/>
                  </a:cubicBezTo>
                  <a:cubicBezTo>
                    <a:pt x="1093125" y="135255"/>
                    <a:pt x="1074170" y="65056"/>
                    <a:pt x="1043976" y="0"/>
                  </a:cubicBezTo>
                  <a:cubicBezTo>
                    <a:pt x="796485" y="880142"/>
                    <a:pt x="247491" y="2526374"/>
                    <a:pt x="0" y="3406516"/>
                  </a:cubicBezTo>
                  <a:cubicBezTo>
                    <a:pt x="83725" y="3442997"/>
                    <a:pt x="151526" y="3433573"/>
                    <a:pt x="227441" y="34826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23D6E5FA-F6AB-430E-86DC-5800D3576BF5}"/>
                </a:ext>
              </a:extLst>
            </p:cNvPr>
            <p:cNvSpPr/>
            <p:nvPr/>
          </p:nvSpPr>
          <p:spPr>
            <a:xfrm rot="952421">
              <a:off x="2277072" y="3379322"/>
              <a:ext cx="866829" cy="2150677"/>
            </a:xfrm>
            <a:custGeom>
              <a:avLst/>
              <a:gdLst>
                <a:gd name="connsiteX0" fmla="*/ 961263 w 961262"/>
                <a:gd name="connsiteY0" fmla="*/ 2607278 h 2753201"/>
                <a:gd name="connsiteX1" fmla="*/ 228124 w 961262"/>
                <a:gd name="connsiteY1" fmla="*/ 0 h 2753201"/>
                <a:gd name="connsiteX2" fmla="*/ 188500 w 961262"/>
                <a:gd name="connsiteY2" fmla="*/ 196120 h 2753201"/>
                <a:gd name="connsiteX3" fmla="*/ 0 w 961262"/>
                <a:gd name="connsiteY3" fmla="*/ 169450 h 2753201"/>
                <a:gd name="connsiteX4" fmla="*/ 726567 w 961262"/>
                <a:gd name="connsiteY4" fmla="*/ 2753201 h 2753201"/>
                <a:gd name="connsiteX5" fmla="*/ 961263 w 961262"/>
                <a:gd name="connsiteY5" fmla="*/ 2607278 h 2753201"/>
                <a:gd name="connsiteX0" fmla="*/ 1329921 w 1329921"/>
                <a:gd name="connsiteY0" fmla="*/ 3196883 h 3199243"/>
                <a:gd name="connsiteX1" fmla="*/ 228124 w 1329921"/>
                <a:gd name="connsiteY1" fmla="*/ 0 h 3199243"/>
                <a:gd name="connsiteX2" fmla="*/ 188500 w 1329921"/>
                <a:gd name="connsiteY2" fmla="*/ 196120 h 3199243"/>
                <a:gd name="connsiteX3" fmla="*/ 0 w 1329921"/>
                <a:gd name="connsiteY3" fmla="*/ 169450 h 3199243"/>
                <a:gd name="connsiteX4" fmla="*/ 726567 w 1329921"/>
                <a:gd name="connsiteY4" fmla="*/ 2753201 h 3199243"/>
                <a:gd name="connsiteX5" fmla="*/ 1329921 w 1329921"/>
                <a:gd name="connsiteY5" fmla="*/ 3196883 h 3199243"/>
                <a:gd name="connsiteX0" fmla="*/ 1329921 w 1329921"/>
                <a:gd name="connsiteY0" fmla="*/ 3196883 h 3299644"/>
                <a:gd name="connsiteX1" fmla="*/ 228124 w 1329921"/>
                <a:gd name="connsiteY1" fmla="*/ 0 h 3299644"/>
                <a:gd name="connsiteX2" fmla="*/ 188500 w 1329921"/>
                <a:gd name="connsiteY2" fmla="*/ 196120 h 3299644"/>
                <a:gd name="connsiteX3" fmla="*/ 0 w 1329921"/>
                <a:gd name="connsiteY3" fmla="*/ 169450 h 3299644"/>
                <a:gd name="connsiteX4" fmla="*/ 1102880 w 1329921"/>
                <a:gd name="connsiteY4" fmla="*/ 3299645 h 3299644"/>
                <a:gd name="connsiteX5" fmla="*/ 1329921 w 1329921"/>
                <a:gd name="connsiteY5" fmla="*/ 3196883 h 3299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29921" h="3299644">
                  <a:moveTo>
                    <a:pt x="1329921" y="3196883"/>
                  </a:moveTo>
                  <a:cubicBezTo>
                    <a:pt x="1085541" y="2327790"/>
                    <a:pt x="472504" y="869093"/>
                    <a:pt x="228124" y="0"/>
                  </a:cubicBezTo>
                  <a:cubicBezTo>
                    <a:pt x="204502" y="62294"/>
                    <a:pt x="190881" y="128492"/>
                    <a:pt x="188500" y="196120"/>
                  </a:cubicBezTo>
                  <a:cubicBezTo>
                    <a:pt x="127730" y="177546"/>
                    <a:pt x="64198" y="168497"/>
                    <a:pt x="0" y="169450"/>
                  </a:cubicBezTo>
                  <a:lnTo>
                    <a:pt x="1102880" y="3299645"/>
                  </a:lnTo>
                  <a:cubicBezTo>
                    <a:pt x="1176699" y="3244877"/>
                    <a:pt x="1247530" y="3239174"/>
                    <a:pt x="1329921" y="31968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C7517343-3581-47CC-B471-3A7F9B37E49F}"/>
                </a:ext>
              </a:extLst>
            </p:cNvPr>
            <p:cNvSpPr/>
            <p:nvPr/>
          </p:nvSpPr>
          <p:spPr>
            <a:xfrm rot="20482574">
              <a:off x="2579591" y="3392951"/>
              <a:ext cx="1229691" cy="2309140"/>
            </a:xfrm>
            <a:custGeom>
              <a:avLst/>
              <a:gdLst>
                <a:gd name="connsiteX0" fmla="*/ 195167 w 1358836"/>
                <a:gd name="connsiteY0" fmla="*/ 2489549 h 2489549"/>
                <a:gd name="connsiteX1" fmla="*/ 1358836 w 1358836"/>
                <a:gd name="connsiteY1" fmla="*/ 183547 h 2489549"/>
                <a:gd name="connsiteX2" fmla="*/ 1167956 w 1358836"/>
                <a:gd name="connsiteY2" fmla="*/ 239078 h 2489549"/>
                <a:gd name="connsiteX3" fmla="*/ 1154049 w 1358836"/>
                <a:gd name="connsiteY3" fmla="*/ 0 h 2489549"/>
                <a:gd name="connsiteX4" fmla="*/ 0 w 1358836"/>
                <a:gd name="connsiteY4" fmla="*/ 2286953 h 2489549"/>
                <a:gd name="connsiteX5" fmla="*/ 195167 w 1358836"/>
                <a:gd name="connsiteY5" fmla="*/ 2489549 h 2489549"/>
                <a:gd name="connsiteX0" fmla="*/ 195167 w 1358836"/>
                <a:gd name="connsiteY0" fmla="*/ 2444836 h 2444836"/>
                <a:gd name="connsiteX1" fmla="*/ 1358836 w 1358836"/>
                <a:gd name="connsiteY1" fmla="*/ 138834 h 2444836"/>
                <a:gd name="connsiteX2" fmla="*/ 1167956 w 1358836"/>
                <a:gd name="connsiteY2" fmla="*/ 194365 h 2444836"/>
                <a:gd name="connsiteX3" fmla="*/ 1103558 w 1358836"/>
                <a:gd name="connsiteY3" fmla="*/ 1 h 2444836"/>
                <a:gd name="connsiteX4" fmla="*/ 0 w 1358836"/>
                <a:gd name="connsiteY4" fmla="*/ 2242240 h 2444836"/>
                <a:gd name="connsiteX5" fmla="*/ 195167 w 1358836"/>
                <a:gd name="connsiteY5" fmla="*/ 2444836 h 2444836"/>
                <a:gd name="connsiteX0" fmla="*/ 195167 w 1360076"/>
                <a:gd name="connsiteY0" fmla="*/ 2444834 h 2444834"/>
                <a:gd name="connsiteX1" fmla="*/ 1360075 w 1360076"/>
                <a:gd name="connsiteY1" fmla="*/ 177937 h 2444834"/>
                <a:gd name="connsiteX2" fmla="*/ 1167956 w 1360076"/>
                <a:gd name="connsiteY2" fmla="*/ 194363 h 2444834"/>
                <a:gd name="connsiteX3" fmla="*/ 1103558 w 1360076"/>
                <a:gd name="connsiteY3" fmla="*/ -1 h 2444834"/>
                <a:gd name="connsiteX4" fmla="*/ 0 w 1360076"/>
                <a:gd name="connsiteY4" fmla="*/ 2242238 h 2444834"/>
                <a:gd name="connsiteX5" fmla="*/ 195167 w 1360076"/>
                <a:gd name="connsiteY5" fmla="*/ 2444834 h 2444834"/>
                <a:gd name="connsiteX0" fmla="*/ 195167 w 1365481"/>
                <a:gd name="connsiteY0" fmla="*/ 2444836 h 2444836"/>
                <a:gd name="connsiteX1" fmla="*/ 1365481 w 1365481"/>
                <a:gd name="connsiteY1" fmla="*/ 189545 h 2444836"/>
                <a:gd name="connsiteX2" fmla="*/ 1167956 w 1365481"/>
                <a:gd name="connsiteY2" fmla="*/ 194365 h 2444836"/>
                <a:gd name="connsiteX3" fmla="*/ 1103558 w 1365481"/>
                <a:gd name="connsiteY3" fmla="*/ 1 h 2444836"/>
                <a:gd name="connsiteX4" fmla="*/ 0 w 1365481"/>
                <a:gd name="connsiteY4" fmla="*/ 2242240 h 2444836"/>
                <a:gd name="connsiteX5" fmla="*/ 195167 w 1365481"/>
                <a:gd name="connsiteY5" fmla="*/ 2444836 h 2444836"/>
                <a:gd name="connsiteX0" fmla="*/ 195167 w 1365481"/>
                <a:gd name="connsiteY0" fmla="*/ 2444834 h 2444834"/>
                <a:gd name="connsiteX1" fmla="*/ 1365481 w 1365481"/>
                <a:gd name="connsiteY1" fmla="*/ 189543 h 2444834"/>
                <a:gd name="connsiteX2" fmla="*/ 1161130 w 1365481"/>
                <a:gd name="connsiteY2" fmla="*/ 201580 h 2444834"/>
                <a:gd name="connsiteX3" fmla="*/ 1103558 w 1365481"/>
                <a:gd name="connsiteY3" fmla="*/ -1 h 2444834"/>
                <a:gd name="connsiteX4" fmla="*/ 0 w 1365481"/>
                <a:gd name="connsiteY4" fmla="*/ 2242238 h 2444834"/>
                <a:gd name="connsiteX5" fmla="*/ 195167 w 1365481"/>
                <a:gd name="connsiteY5" fmla="*/ 2444834 h 2444834"/>
                <a:gd name="connsiteX0" fmla="*/ 195167 w 1365481"/>
                <a:gd name="connsiteY0" fmla="*/ 2444836 h 2444836"/>
                <a:gd name="connsiteX1" fmla="*/ 1365481 w 1365481"/>
                <a:gd name="connsiteY1" fmla="*/ 189545 h 2444836"/>
                <a:gd name="connsiteX2" fmla="*/ 1176112 w 1365481"/>
                <a:gd name="connsiteY2" fmla="*/ 197289 h 2444836"/>
                <a:gd name="connsiteX3" fmla="*/ 1103558 w 1365481"/>
                <a:gd name="connsiteY3" fmla="*/ 1 h 2444836"/>
                <a:gd name="connsiteX4" fmla="*/ 0 w 1365481"/>
                <a:gd name="connsiteY4" fmla="*/ 2242240 h 2444836"/>
                <a:gd name="connsiteX5" fmla="*/ 195167 w 1365481"/>
                <a:gd name="connsiteY5" fmla="*/ 2444836 h 2444836"/>
                <a:gd name="connsiteX0" fmla="*/ 7593 w 1553351"/>
                <a:gd name="connsiteY0" fmla="*/ 3671387 h 3671388"/>
                <a:gd name="connsiteX1" fmla="*/ 1553351 w 1553351"/>
                <a:gd name="connsiteY1" fmla="*/ 189543 h 3671388"/>
                <a:gd name="connsiteX2" fmla="*/ 1363982 w 1553351"/>
                <a:gd name="connsiteY2" fmla="*/ 197287 h 3671388"/>
                <a:gd name="connsiteX3" fmla="*/ 1291428 w 1553351"/>
                <a:gd name="connsiteY3" fmla="*/ -1 h 3671388"/>
                <a:gd name="connsiteX4" fmla="*/ 187870 w 1553351"/>
                <a:gd name="connsiteY4" fmla="*/ 2242238 h 3671388"/>
                <a:gd name="connsiteX5" fmla="*/ 7593 w 1553351"/>
                <a:gd name="connsiteY5" fmla="*/ 3671387 h 3671388"/>
                <a:gd name="connsiteX0" fmla="*/ 302090 w 1847848"/>
                <a:gd name="connsiteY0" fmla="*/ 3671389 h 3671388"/>
                <a:gd name="connsiteX1" fmla="*/ 1847848 w 1847848"/>
                <a:gd name="connsiteY1" fmla="*/ 189545 h 3671388"/>
                <a:gd name="connsiteX2" fmla="*/ 1658479 w 1847848"/>
                <a:gd name="connsiteY2" fmla="*/ 197289 h 3671388"/>
                <a:gd name="connsiteX3" fmla="*/ 1585925 w 1847848"/>
                <a:gd name="connsiteY3" fmla="*/ 1 h 3671388"/>
                <a:gd name="connsiteX4" fmla="*/ 0 w 1847848"/>
                <a:gd name="connsiteY4" fmla="*/ 3437358 h 3671388"/>
                <a:gd name="connsiteX5" fmla="*/ 302090 w 1847848"/>
                <a:gd name="connsiteY5" fmla="*/ 3671389 h 3671388"/>
                <a:gd name="connsiteX0" fmla="*/ 247967 w 1847848"/>
                <a:gd name="connsiteY0" fmla="*/ 3555244 h 3555244"/>
                <a:gd name="connsiteX1" fmla="*/ 1847848 w 1847848"/>
                <a:gd name="connsiteY1" fmla="*/ 189543 h 3555244"/>
                <a:gd name="connsiteX2" fmla="*/ 1658479 w 1847848"/>
                <a:gd name="connsiteY2" fmla="*/ 197287 h 3555244"/>
                <a:gd name="connsiteX3" fmla="*/ 1585925 w 1847848"/>
                <a:gd name="connsiteY3" fmla="*/ -1 h 3555244"/>
                <a:gd name="connsiteX4" fmla="*/ 0 w 1847848"/>
                <a:gd name="connsiteY4" fmla="*/ 3437356 h 3555244"/>
                <a:gd name="connsiteX5" fmla="*/ 247967 w 1847848"/>
                <a:gd name="connsiteY5" fmla="*/ 3555244 h 3555244"/>
                <a:gd name="connsiteX0" fmla="*/ 232440 w 1847848"/>
                <a:gd name="connsiteY0" fmla="*/ 3542770 h 3542769"/>
                <a:gd name="connsiteX1" fmla="*/ 1847848 w 1847848"/>
                <a:gd name="connsiteY1" fmla="*/ 189545 h 3542769"/>
                <a:gd name="connsiteX2" fmla="*/ 1658479 w 1847848"/>
                <a:gd name="connsiteY2" fmla="*/ 197289 h 3542769"/>
                <a:gd name="connsiteX3" fmla="*/ 1585925 w 1847848"/>
                <a:gd name="connsiteY3" fmla="*/ 1 h 3542769"/>
                <a:gd name="connsiteX4" fmla="*/ 0 w 1847848"/>
                <a:gd name="connsiteY4" fmla="*/ 3437358 h 3542769"/>
                <a:gd name="connsiteX5" fmla="*/ 232440 w 1847848"/>
                <a:gd name="connsiteY5" fmla="*/ 3542770 h 3542769"/>
                <a:gd name="connsiteX0" fmla="*/ 271229 w 1886637"/>
                <a:gd name="connsiteY0" fmla="*/ 3542768 h 3542769"/>
                <a:gd name="connsiteX1" fmla="*/ 1886637 w 1886637"/>
                <a:gd name="connsiteY1" fmla="*/ 189543 h 3542769"/>
                <a:gd name="connsiteX2" fmla="*/ 1697268 w 1886637"/>
                <a:gd name="connsiteY2" fmla="*/ 197287 h 3542769"/>
                <a:gd name="connsiteX3" fmla="*/ 1624714 w 1886637"/>
                <a:gd name="connsiteY3" fmla="*/ -1 h 3542769"/>
                <a:gd name="connsiteX4" fmla="*/ 1 w 1886637"/>
                <a:gd name="connsiteY4" fmla="*/ 3395807 h 3542769"/>
                <a:gd name="connsiteX5" fmla="*/ 271229 w 1886637"/>
                <a:gd name="connsiteY5" fmla="*/ 3542768 h 3542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86637" h="3542769">
                  <a:moveTo>
                    <a:pt x="271229" y="3542768"/>
                  </a:moveTo>
                  <a:lnTo>
                    <a:pt x="1886637" y="189543"/>
                  </a:lnTo>
                  <a:cubicBezTo>
                    <a:pt x="1820915" y="197544"/>
                    <a:pt x="1757942" y="168331"/>
                    <a:pt x="1697268" y="197287"/>
                  </a:cubicBezTo>
                  <a:cubicBezTo>
                    <a:pt x="1708602" y="116610"/>
                    <a:pt x="1644717" y="77152"/>
                    <a:pt x="1624714" y="-1"/>
                  </a:cubicBezTo>
                  <a:cubicBezTo>
                    <a:pt x="1240031" y="762317"/>
                    <a:pt x="384684" y="2633489"/>
                    <a:pt x="1" y="3395807"/>
                  </a:cubicBezTo>
                  <a:cubicBezTo>
                    <a:pt x="70486" y="3457814"/>
                    <a:pt x="211889" y="3469902"/>
                    <a:pt x="271229" y="35427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EFD6A96D-109C-4D60-B9CC-277FEE14B5CA}"/>
              </a:ext>
            </a:extLst>
          </p:cNvPr>
          <p:cNvGrpSpPr/>
          <p:nvPr/>
        </p:nvGrpSpPr>
        <p:grpSpPr>
          <a:xfrm rot="7158255">
            <a:off x="1472017" y="975337"/>
            <a:ext cx="416413" cy="1036449"/>
            <a:chOff x="-3" y="81788"/>
            <a:chExt cx="1121720" cy="279195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BD90F672-D3AE-4FCA-B620-1A6D14A933BE}"/>
                </a:ext>
              </a:extLst>
            </p:cNvPr>
            <p:cNvSpPr/>
            <p:nvPr/>
          </p:nvSpPr>
          <p:spPr>
            <a:xfrm>
              <a:off x="-3" y="538235"/>
              <a:ext cx="1121720" cy="2335507"/>
            </a:xfrm>
            <a:custGeom>
              <a:avLst/>
              <a:gdLst>
                <a:gd name="connsiteX0" fmla="*/ 799585 w 1121720"/>
                <a:gd name="connsiteY0" fmla="*/ 22947 h 2335507"/>
                <a:gd name="connsiteX1" fmla="*/ 1107279 w 1121720"/>
                <a:gd name="connsiteY1" fmla="*/ 688707 h 2335507"/>
                <a:gd name="connsiteX2" fmla="*/ 846867 w 1121720"/>
                <a:gd name="connsiteY2" fmla="*/ 1660253 h 2335507"/>
                <a:gd name="connsiteX3" fmla="*/ 340511 w 1121720"/>
                <a:gd name="connsiteY3" fmla="*/ 2307073 h 2335507"/>
                <a:gd name="connsiteX4" fmla="*/ 291980 w 1121720"/>
                <a:gd name="connsiteY4" fmla="*/ 2307797 h 2335507"/>
                <a:gd name="connsiteX5" fmla="*/ 34593 w 1121720"/>
                <a:gd name="connsiteY5" fmla="*/ 1455474 h 2335507"/>
                <a:gd name="connsiteX6" fmla="*/ 207609 w 1121720"/>
                <a:gd name="connsiteY6" fmla="*/ 524766 h 2335507"/>
                <a:gd name="connsiteX7" fmla="*/ 681019 w 1121720"/>
                <a:gd name="connsiteY7" fmla="*/ 35902 h 2335507"/>
                <a:gd name="connsiteX8" fmla="*/ 799585 w 1121720"/>
                <a:gd name="connsiteY8" fmla="*/ 22947 h 2335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1720" h="2335507">
                  <a:moveTo>
                    <a:pt x="799585" y="22947"/>
                  </a:moveTo>
                  <a:cubicBezTo>
                    <a:pt x="962145" y="217138"/>
                    <a:pt x="1069467" y="437765"/>
                    <a:pt x="1107279" y="688707"/>
                  </a:cubicBezTo>
                  <a:cubicBezTo>
                    <a:pt x="1161597" y="1049469"/>
                    <a:pt x="1060063" y="1372287"/>
                    <a:pt x="846867" y="1660253"/>
                  </a:cubicBezTo>
                  <a:cubicBezTo>
                    <a:pt x="683978" y="1880222"/>
                    <a:pt x="509845" y="2091839"/>
                    <a:pt x="340511" y="2307073"/>
                  </a:cubicBezTo>
                  <a:cubicBezTo>
                    <a:pt x="325189" y="2326539"/>
                    <a:pt x="307828" y="2359550"/>
                    <a:pt x="291980" y="2307797"/>
                  </a:cubicBezTo>
                  <a:cubicBezTo>
                    <a:pt x="204913" y="2024040"/>
                    <a:pt x="107127" y="1742914"/>
                    <a:pt x="34593" y="1455474"/>
                  </a:cubicBezTo>
                  <a:cubicBezTo>
                    <a:pt x="-49120" y="1123713"/>
                    <a:pt x="23151" y="811153"/>
                    <a:pt x="207609" y="524766"/>
                  </a:cubicBezTo>
                  <a:cubicBezTo>
                    <a:pt x="332751" y="330509"/>
                    <a:pt x="489459" y="166174"/>
                    <a:pt x="681019" y="35902"/>
                  </a:cubicBezTo>
                  <a:cubicBezTo>
                    <a:pt x="737836" y="-3357"/>
                    <a:pt x="762496" y="-14405"/>
                    <a:pt x="799585" y="22947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32000">
                  <a:schemeClr val="accent3">
                    <a:lumMod val="89000"/>
                  </a:schemeClr>
                </a:gs>
                <a:gs pos="67000">
                  <a:schemeClr val="accent3">
                    <a:lumMod val="75000"/>
                  </a:schemeClr>
                </a:gs>
                <a:gs pos="97000">
                  <a:schemeClr val="accent3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660015CE-F827-4707-9601-4001B0E20982}"/>
                </a:ext>
              </a:extLst>
            </p:cNvPr>
            <p:cNvSpPr/>
            <p:nvPr/>
          </p:nvSpPr>
          <p:spPr>
            <a:xfrm>
              <a:off x="264159" y="81788"/>
              <a:ext cx="644190" cy="2199820"/>
            </a:xfrm>
            <a:custGeom>
              <a:avLst/>
              <a:gdLst>
                <a:gd name="connsiteX0" fmla="*/ 413108 w 644190"/>
                <a:gd name="connsiteY0" fmla="*/ 945505 h 2199820"/>
                <a:gd name="connsiteX1" fmla="*/ 433625 w 644190"/>
                <a:gd name="connsiteY1" fmla="*/ 1003374 h 2199820"/>
                <a:gd name="connsiteX2" fmla="*/ 590792 w 644190"/>
                <a:gd name="connsiteY2" fmla="*/ 1325403 h 2199820"/>
                <a:gd name="connsiteX3" fmla="*/ 391078 w 644190"/>
                <a:gd name="connsiteY3" fmla="*/ 1028758 h 2199820"/>
                <a:gd name="connsiteX4" fmla="*/ 248706 w 644190"/>
                <a:gd name="connsiteY4" fmla="*/ 1636714 h 2199820"/>
                <a:gd name="connsiteX5" fmla="*/ 427378 w 644190"/>
                <a:gd name="connsiteY5" fmla="*/ 1947564 h 2199820"/>
                <a:gd name="connsiteX6" fmla="*/ 235751 w 644190"/>
                <a:gd name="connsiteY6" fmla="*/ 1694780 h 2199820"/>
                <a:gd name="connsiteX7" fmla="*/ 124353 w 644190"/>
                <a:gd name="connsiteY7" fmla="*/ 2199821 h 2199820"/>
                <a:gd name="connsiteX8" fmla="*/ 232661 w 644190"/>
                <a:gd name="connsiteY8" fmla="*/ 1419046 h 2199820"/>
                <a:gd name="connsiteX9" fmla="*/ 0 w 644190"/>
                <a:gd name="connsiteY9" fmla="*/ 1565955 h 2199820"/>
                <a:gd name="connsiteX10" fmla="*/ 199320 w 644190"/>
                <a:gd name="connsiteY10" fmla="*/ 1384193 h 2199820"/>
                <a:gd name="connsiteX11" fmla="*/ 255019 w 644190"/>
                <a:gd name="connsiteY11" fmla="*/ 1288051 h 2199820"/>
                <a:gd name="connsiteX12" fmla="*/ 548640 w 644190"/>
                <a:gd name="connsiteY12" fmla="*/ 147041 h 2199820"/>
                <a:gd name="connsiteX13" fmla="*/ 644190 w 644190"/>
                <a:gd name="connsiteY13" fmla="*/ 0 h 2199820"/>
                <a:gd name="connsiteX14" fmla="*/ 413108 w 644190"/>
                <a:gd name="connsiteY14" fmla="*/ 945505 h 2199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4190" h="2199820">
                  <a:moveTo>
                    <a:pt x="413108" y="945505"/>
                  </a:moveTo>
                  <a:cubicBezTo>
                    <a:pt x="405940" y="972072"/>
                    <a:pt x="422511" y="985947"/>
                    <a:pt x="433625" y="1003374"/>
                  </a:cubicBezTo>
                  <a:cubicBezTo>
                    <a:pt x="498202" y="1104448"/>
                    <a:pt x="552783" y="1210520"/>
                    <a:pt x="590792" y="1325403"/>
                  </a:cubicBezTo>
                  <a:cubicBezTo>
                    <a:pt x="529043" y="1228275"/>
                    <a:pt x="475843" y="1125491"/>
                    <a:pt x="391078" y="1028758"/>
                  </a:cubicBezTo>
                  <a:cubicBezTo>
                    <a:pt x="339127" y="1232813"/>
                    <a:pt x="293095" y="1435289"/>
                    <a:pt x="248706" y="1636714"/>
                  </a:cubicBezTo>
                  <a:cubicBezTo>
                    <a:pt x="308548" y="1699712"/>
                    <a:pt x="378846" y="1826762"/>
                    <a:pt x="427378" y="1947564"/>
                  </a:cubicBezTo>
                  <a:cubicBezTo>
                    <a:pt x="379438" y="1880948"/>
                    <a:pt x="302367" y="1751532"/>
                    <a:pt x="235751" y="1694780"/>
                  </a:cubicBezTo>
                  <a:cubicBezTo>
                    <a:pt x="200175" y="1857143"/>
                    <a:pt x="161048" y="2038445"/>
                    <a:pt x="124353" y="2199821"/>
                  </a:cubicBezTo>
                  <a:cubicBezTo>
                    <a:pt x="148619" y="1941053"/>
                    <a:pt x="188272" y="1684456"/>
                    <a:pt x="232661" y="1419046"/>
                  </a:cubicBezTo>
                  <a:cubicBezTo>
                    <a:pt x="145988" y="1467315"/>
                    <a:pt x="70430" y="1511834"/>
                    <a:pt x="0" y="1565955"/>
                  </a:cubicBezTo>
                  <a:cubicBezTo>
                    <a:pt x="55633" y="1493553"/>
                    <a:pt x="128693" y="1439564"/>
                    <a:pt x="199320" y="1384193"/>
                  </a:cubicBezTo>
                  <a:cubicBezTo>
                    <a:pt x="233384" y="1357494"/>
                    <a:pt x="235686" y="1375447"/>
                    <a:pt x="255019" y="1288051"/>
                  </a:cubicBezTo>
                  <a:cubicBezTo>
                    <a:pt x="312099" y="1029415"/>
                    <a:pt x="494651" y="258307"/>
                    <a:pt x="548640" y="147041"/>
                  </a:cubicBezTo>
                  <a:cubicBezTo>
                    <a:pt x="574155" y="94564"/>
                    <a:pt x="603945" y="44849"/>
                    <a:pt x="644190" y="0"/>
                  </a:cubicBezTo>
                  <a:cubicBezTo>
                    <a:pt x="614203" y="123235"/>
                    <a:pt x="454866" y="790376"/>
                    <a:pt x="413108" y="945505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D7191F67-B46F-40C8-AF3E-4F718D1404B4}"/>
              </a:ext>
            </a:extLst>
          </p:cNvPr>
          <p:cNvGrpSpPr/>
          <p:nvPr/>
        </p:nvGrpSpPr>
        <p:grpSpPr>
          <a:xfrm rot="4323872">
            <a:off x="7998041" y="827946"/>
            <a:ext cx="736378" cy="999699"/>
            <a:chOff x="2472398" y="211797"/>
            <a:chExt cx="1983632" cy="2692959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086B7E3B-0E28-4651-BE1E-A74287C4C9F7}"/>
                </a:ext>
              </a:extLst>
            </p:cNvPr>
            <p:cNvSpPr/>
            <p:nvPr/>
          </p:nvSpPr>
          <p:spPr>
            <a:xfrm>
              <a:off x="2472398" y="779516"/>
              <a:ext cx="1983632" cy="2125240"/>
            </a:xfrm>
            <a:custGeom>
              <a:avLst/>
              <a:gdLst>
                <a:gd name="connsiteX0" fmla="*/ 933470 w 1983632"/>
                <a:gd name="connsiteY0" fmla="*/ 198260 h 2125240"/>
                <a:gd name="connsiteX1" fmla="*/ 1026653 w 1983632"/>
                <a:gd name="connsiteY1" fmla="*/ 77655 h 2125240"/>
                <a:gd name="connsiteX2" fmla="*/ 1433711 w 1983632"/>
                <a:gd name="connsiteY2" fmla="*/ 13801 h 2125240"/>
                <a:gd name="connsiteX3" fmla="*/ 1693859 w 1983632"/>
                <a:gd name="connsiteY3" fmla="*/ 103433 h 2125240"/>
                <a:gd name="connsiteX4" fmla="*/ 1702934 w 1983632"/>
                <a:gd name="connsiteY4" fmla="*/ 139733 h 2125240"/>
                <a:gd name="connsiteX5" fmla="*/ 1549975 w 1983632"/>
                <a:gd name="connsiteY5" fmla="*/ 286444 h 2125240"/>
                <a:gd name="connsiteX6" fmla="*/ 1486188 w 1983632"/>
                <a:gd name="connsiteY6" fmla="*/ 335173 h 2125240"/>
                <a:gd name="connsiteX7" fmla="*/ 1752978 w 1983632"/>
                <a:gd name="connsiteY7" fmla="*/ 528772 h 2125240"/>
                <a:gd name="connsiteX8" fmla="*/ 1780203 w 1983632"/>
                <a:gd name="connsiteY8" fmla="*/ 573160 h 2125240"/>
                <a:gd name="connsiteX9" fmla="*/ 1926915 w 1983632"/>
                <a:gd name="connsiteY9" fmla="*/ 885786 h 2125240"/>
                <a:gd name="connsiteX10" fmla="*/ 1976893 w 1983632"/>
                <a:gd name="connsiteY10" fmla="*/ 983637 h 2125240"/>
                <a:gd name="connsiteX11" fmla="*/ 1879633 w 1983632"/>
                <a:gd name="connsiteY11" fmla="*/ 977653 h 2125240"/>
                <a:gd name="connsiteX12" fmla="*/ 1419573 w 1983632"/>
                <a:gd name="connsiteY12" fmla="*/ 995803 h 2125240"/>
                <a:gd name="connsiteX13" fmla="*/ 1469945 w 1983632"/>
                <a:gd name="connsiteY13" fmla="*/ 1244575 h 2125240"/>
                <a:gd name="connsiteX14" fmla="*/ 1407670 w 1983632"/>
                <a:gd name="connsiteY14" fmla="*/ 1886069 h 2125240"/>
                <a:gd name="connsiteX15" fmla="*/ 1226368 w 1983632"/>
                <a:gd name="connsiteY15" fmla="*/ 2125240 h 2125240"/>
                <a:gd name="connsiteX16" fmla="*/ 1060323 w 1983632"/>
                <a:gd name="connsiteY16" fmla="*/ 1783022 h 2125240"/>
                <a:gd name="connsiteX17" fmla="*/ 725930 w 1983632"/>
                <a:gd name="connsiteY17" fmla="*/ 1255952 h 2125240"/>
                <a:gd name="connsiteX18" fmla="*/ 712581 w 1983632"/>
                <a:gd name="connsiteY18" fmla="*/ 1158429 h 2125240"/>
                <a:gd name="connsiteX19" fmla="*/ 515891 w 1983632"/>
                <a:gd name="connsiteY19" fmla="*/ 1302510 h 2125240"/>
                <a:gd name="connsiteX20" fmla="*/ 356093 w 1983632"/>
                <a:gd name="connsiteY20" fmla="*/ 1358670 h 2125240"/>
                <a:gd name="connsiteX21" fmla="*/ 187681 w 1983632"/>
                <a:gd name="connsiteY21" fmla="*/ 1478420 h 2125240"/>
                <a:gd name="connsiteX22" fmla="*/ 179921 w 1983632"/>
                <a:gd name="connsiteY22" fmla="*/ 1390103 h 2125240"/>
                <a:gd name="connsiteX23" fmla="*/ 130272 w 1983632"/>
                <a:gd name="connsiteY23" fmla="*/ 1221362 h 2125240"/>
                <a:gd name="connsiteX24" fmla="*/ 172753 w 1983632"/>
                <a:gd name="connsiteY24" fmla="*/ 827325 h 2125240"/>
                <a:gd name="connsiteX25" fmla="*/ 368062 w 1983632"/>
                <a:gd name="connsiteY25" fmla="*/ 598938 h 2125240"/>
                <a:gd name="connsiteX26" fmla="*/ 0 w 1983632"/>
                <a:gd name="connsiteY26" fmla="*/ 456501 h 2125240"/>
                <a:gd name="connsiteX27" fmla="*/ 148684 w 1983632"/>
                <a:gd name="connsiteY27" fmla="*/ 289206 h 2125240"/>
                <a:gd name="connsiteX28" fmla="*/ 409754 w 1983632"/>
                <a:gd name="connsiteY28" fmla="*/ 157685 h 2125240"/>
                <a:gd name="connsiteX29" fmla="*/ 648596 w 1983632"/>
                <a:gd name="connsiteY29" fmla="*/ 131513 h 2125240"/>
                <a:gd name="connsiteX30" fmla="*/ 875930 w 1983632"/>
                <a:gd name="connsiteY30" fmla="*/ 215489 h 2125240"/>
                <a:gd name="connsiteX31" fmla="*/ 933470 w 1983632"/>
                <a:gd name="connsiteY31" fmla="*/ 198260 h 2125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983632" h="2125240">
                  <a:moveTo>
                    <a:pt x="933470" y="198260"/>
                  </a:moveTo>
                  <a:cubicBezTo>
                    <a:pt x="943927" y="142100"/>
                    <a:pt x="983580" y="108496"/>
                    <a:pt x="1026653" y="77655"/>
                  </a:cubicBezTo>
                  <a:cubicBezTo>
                    <a:pt x="1151598" y="-11714"/>
                    <a:pt x="1290879" y="-9741"/>
                    <a:pt x="1433711" y="13801"/>
                  </a:cubicBezTo>
                  <a:cubicBezTo>
                    <a:pt x="1525644" y="28992"/>
                    <a:pt x="1609949" y="64897"/>
                    <a:pt x="1693859" y="103433"/>
                  </a:cubicBezTo>
                  <a:cubicBezTo>
                    <a:pt x="1718388" y="114678"/>
                    <a:pt x="1721216" y="133420"/>
                    <a:pt x="1702934" y="139733"/>
                  </a:cubicBezTo>
                  <a:cubicBezTo>
                    <a:pt x="1628559" y="165511"/>
                    <a:pt x="1610409" y="246988"/>
                    <a:pt x="1549975" y="286444"/>
                  </a:cubicBezTo>
                  <a:cubicBezTo>
                    <a:pt x="1530379" y="299268"/>
                    <a:pt x="1512623" y="319127"/>
                    <a:pt x="1486188" y="335173"/>
                  </a:cubicBezTo>
                  <a:cubicBezTo>
                    <a:pt x="1598310" y="375484"/>
                    <a:pt x="1688664" y="433880"/>
                    <a:pt x="1752978" y="528772"/>
                  </a:cubicBezTo>
                  <a:cubicBezTo>
                    <a:pt x="1762777" y="543239"/>
                    <a:pt x="1774548" y="556786"/>
                    <a:pt x="1780203" y="573160"/>
                  </a:cubicBezTo>
                  <a:cubicBezTo>
                    <a:pt x="1818278" y="682520"/>
                    <a:pt x="1879502" y="780898"/>
                    <a:pt x="1926915" y="885786"/>
                  </a:cubicBezTo>
                  <a:cubicBezTo>
                    <a:pt x="1964135" y="908539"/>
                    <a:pt x="1998594" y="944313"/>
                    <a:pt x="1976893" y="983637"/>
                  </a:cubicBezTo>
                  <a:cubicBezTo>
                    <a:pt x="1953351" y="1026382"/>
                    <a:pt x="1912842" y="982717"/>
                    <a:pt x="1879633" y="977653"/>
                  </a:cubicBezTo>
                  <a:cubicBezTo>
                    <a:pt x="1729962" y="1042559"/>
                    <a:pt x="1577134" y="1036969"/>
                    <a:pt x="1419573" y="995803"/>
                  </a:cubicBezTo>
                  <a:cubicBezTo>
                    <a:pt x="1437065" y="1080700"/>
                    <a:pt x="1458568" y="1161914"/>
                    <a:pt x="1469945" y="1244575"/>
                  </a:cubicBezTo>
                  <a:cubicBezTo>
                    <a:pt x="1499932" y="1462834"/>
                    <a:pt x="1499471" y="1678924"/>
                    <a:pt x="1407670" y="1886069"/>
                  </a:cubicBezTo>
                  <a:cubicBezTo>
                    <a:pt x="1367753" y="1976227"/>
                    <a:pt x="1306530" y="2049418"/>
                    <a:pt x="1226368" y="2125240"/>
                  </a:cubicBezTo>
                  <a:cubicBezTo>
                    <a:pt x="1261353" y="1959852"/>
                    <a:pt x="1162514" y="1870944"/>
                    <a:pt x="1060323" y="1783022"/>
                  </a:cubicBezTo>
                  <a:cubicBezTo>
                    <a:pt x="895658" y="1641309"/>
                    <a:pt x="780643" y="1468029"/>
                    <a:pt x="725930" y="1255952"/>
                  </a:cubicBezTo>
                  <a:cubicBezTo>
                    <a:pt x="718368" y="1226689"/>
                    <a:pt x="722577" y="1197228"/>
                    <a:pt x="712581" y="1158429"/>
                  </a:cubicBezTo>
                  <a:cubicBezTo>
                    <a:pt x="662735" y="1234251"/>
                    <a:pt x="589806" y="1270222"/>
                    <a:pt x="515891" y="1302510"/>
                  </a:cubicBezTo>
                  <a:cubicBezTo>
                    <a:pt x="464401" y="1325000"/>
                    <a:pt x="406137" y="1328157"/>
                    <a:pt x="356093" y="1358670"/>
                  </a:cubicBezTo>
                  <a:cubicBezTo>
                    <a:pt x="297501" y="1394378"/>
                    <a:pt x="239960" y="1431006"/>
                    <a:pt x="187681" y="1478420"/>
                  </a:cubicBezTo>
                  <a:cubicBezTo>
                    <a:pt x="155195" y="1450340"/>
                    <a:pt x="188798" y="1419827"/>
                    <a:pt x="179921" y="1390103"/>
                  </a:cubicBezTo>
                  <a:cubicBezTo>
                    <a:pt x="163152" y="1334010"/>
                    <a:pt x="150066" y="1276798"/>
                    <a:pt x="130272" y="1221362"/>
                  </a:cubicBezTo>
                  <a:cubicBezTo>
                    <a:pt x="80951" y="1083330"/>
                    <a:pt x="101929" y="954571"/>
                    <a:pt x="172753" y="827325"/>
                  </a:cubicBezTo>
                  <a:cubicBezTo>
                    <a:pt x="222402" y="738088"/>
                    <a:pt x="286650" y="664239"/>
                    <a:pt x="368062" y="598938"/>
                  </a:cubicBezTo>
                  <a:cubicBezTo>
                    <a:pt x="231674" y="584208"/>
                    <a:pt x="116659" y="531994"/>
                    <a:pt x="0" y="456501"/>
                  </a:cubicBezTo>
                  <a:cubicBezTo>
                    <a:pt x="86015" y="421911"/>
                    <a:pt x="110017" y="348654"/>
                    <a:pt x="148684" y="289206"/>
                  </a:cubicBezTo>
                  <a:cubicBezTo>
                    <a:pt x="211157" y="193196"/>
                    <a:pt x="292897" y="144336"/>
                    <a:pt x="409754" y="157685"/>
                  </a:cubicBezTo>
                  <a:cubicBezTo>
                    <a:pt x="490836" y="166958"/>
                    <a:pt x="568171" y="133946"/>
                    <a:pt x="648596" y="131513"/>
                  </a:cubicBezTo>
                  <a:cubicBezTo>
                    <a:pt x="730797" y="129080"/>
                    <a:pt x="826675" y="134143"/>
                    <a:pt x="875930" y="215489"/>
                  </a:cubicBezTo>
                  <a:cubicBezTo>
                    <a:pt x="884808" y="224761"/>
                    <a:pt x="925908" y="241596"/>
                    <a:pt x="933470" y="1982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32000">
                  <a:schemeClr val="accent3">
                    <a:lumMod val="89000"/>
                  </a:schemeClr>
                </a:gs>
                <a:gs pos="67000">
                  <a:schemeClr val="accent3">
                    <a:lumMod val="75000"/>
                  </a:schemeClr>
                </a:gs>
                <a:gs pos="97000">
                  <a:schemeClr val="accent3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3300CB76-3DC2-4402-9EBE-D1301867C418}"/>
                </a:ext>
              </a:extLst>
            </p:cNvPr>
            <p:cNvSpPr/>
            <p:nvPr/>
          </p:nvSpPr>
          <p:spPr>
            <a:xfrm>
              <a:off x="3134014" y="211797"/>
              <a:ext cx="690353" cy="1854972"/>
            </a:xfrm>
            <a:custGeom>
              <a:avLst/>
              <a:gdLst>
                <a:gd name="connsiteX0" fmla="*/ 270013 w 690353"/>
                <a:gd name="connsiteY0" fmla="*/ 780577 h 1854972"/>
                <a:gd name="connsiteX1" fmla="*/ 311968 w 690353"/>
                <a:gd name="connsiteY1" fmla="*/ 834041 h 1854972"/>
                <a:gd name="connsiteX2" fmla="*/ 690354 w 690353"/>
                <a:gd name="connsiteY2" fmla="*/ 1100897 h 1854972"/>
                <a:gd name="connsiteX3" fmla="*/ 307036 w 690353"/>
                <a:gd name="connsiteY3" fmla="*/ 875141 h 1854972"/>
                <a:gd name="connsiteX4" fmla="*/ 436913 w 690353"/>
                <a:gd name="connsiteY4" fmla="*/ 1854973 h 1854972"/>
                <a:gd name="connsiteX5" fmla="*/ 262648 w 690353"/>
                <a:gd name="connsiteY5" fmla="*/ 936759 h 1854972"/>
                <a:gd name="connsiteX6" fmla="*/ 0 w 690353"/>
                <a:gd name="connsiteY6" fmla="*/ 1412339 h 1854972"/>
                <a:gd name="connsiteX7" fmla="*/ 232463 w 690353"/>
                <a:gd name="connsiteY7" fmla="*/ 905128 h 1854972"/>
                <a:gd name="connsiteX8" fmla="*/ 214314 w 690353"/>
                <a:gd name="connsiteY8" fmla="*/ 782419 h 1854972"/>
                <a:gd name="connsiteX9" fmla="*/ 165519 w 690353"/>
                <a:gd name="connsiteY9" fmla="*/ 612625 h 1854972"/>
                <a:gd name="connsiteX10" fmla="*/ 284151 w 690353"/>
                <a:gd name="connsiteY10" fmla="*/ 20320 h 1854972"/>
                <a:gd name="connsiteX11" fmla="*/ 330447 w 690353"/>
                <a:gd name="connsiteY11" fmla="*/ 0 h 1854972"/>
                <a:gd name="connsiteX12" fmla="*/ 270013 w 690353"/>
                <a:gd name="connsiteY12" fmla="*/ 780577 h 1854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90353" h="1854972">
                  <a:moveTo>
                    <a:pt x="270013" y="780577"/>
                  </a:moveTo>
                  <a:cubicBezTo>
                    <a:pt x="293358" y="830424"/>
                    <a:pt x="274945" y="821678"/>
                    <a:pt x="311968" y="834041"/>
                  </a:cubicBezTo>
                  <a:cubicBezTo>
                    <a:pt x="493664" y="900656"/>
                    <a:pt x="577838" y="992721"/>
                    <a:pt x="690354" y="1100897"/>
                  </a:cubicBezTo>
                  <a:cubicBezTo>
                    <a:pt x="528978" y="993510"/>
                    <a:pt x="451183" y="936233"/>
                    <a:pt x="307036" y="875141"/>
                  </a:cubicBezTo>
                  <a:cubicBezTo>
                    <a:pt x="394235" y="1185005"/>
                    <a:pt x="448618" y="1538994"/>
                    <a:pt x="436913" y="1854973"/>
                  </a:cubicBezTo>
                  <a:cubicBezTo>
                    <a:pt x="391538" y="1569638"/>
                    <a:pt x="352542" y="1219923"/>
                    <a:pt x="262648" y="936759"/>
                  </a:cubicBezTo>
                  <a:cubicBezTo>
                    <a:pt x="155787" y="1078078"/>
                    <a:pt x="75230" y="1203089"/>
                    <a:pt x="0" y="1412339"/>
                  </a:cubicBezTo>
                  <a:cubicBezTo>
                    <a:pt x="36563" y="1203089"/>
                    <a:pt x="151118" y="1012120"/>
                    <a:pt x="232463" y="905128"/>
                  </a:cubicBezTo>
                  <a:cubicBezTo>
                    <a:pt x="250285" y="877574"/>
                    <a:pt x="238513" y="875010"/>
                    <a:pt x="214314" y="782419"/>
                  </a:cubicBezTo>
                  <a:cubicBezTo>
                    <a:pt x="198071" y="725799"/>
                    <a:pt x="181565" y="669245"/>
                    <a:pt x="165519" y="612625"/>
                  </a:cubicBezTo>
                  <a:cubicBezTo>
                    <a:pt x="103573" y="394892"/>
                    <a:pt x="140859" y="196953"/>
                    <a:pt x="284151" y="20320"/>
                  </a:cubicBezTo>
                  <a:cubicBezTo>
                    <a:pt x="291516" y="11245"/>
                    <a:pt x="298684" y="1315"/>
                    <a:pt x="330447" y="0"/>
                  </a:cubicBezTo>
                  <a:cubicBezTo>
                    <a:pt x="173148" y="249232"/>
                    <a:pt x="147567" y="420539"/>
                    <a:pt x="270013" y="780577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BFC7342D-274D-42E8-887B-46FA2CF61504}"/>
              </a:ext>
            </a:extLst>
          </p:cNvPr>
          <p:cNvGrpSpPr/>
          <p:nvPr/>
        </p:nvGrpSpPr>
        <p:grpSpPr>
          <a:xfrm>
            <a:off x="3347400" y="1235776"/>
            <a:ext cx="421133" cy="873514"/>
            <a:chOff x="1287998" y="241981"/>
            <a:chExt cx="1134435" cy="235304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C0BB1E68-DE2C-4FE6-B9F9-BD9258745B0A}"/>
                </a:ext>
              </a:extLst>
            </p:cNvPr>
            <p:cNvSpPr/>
            <p:nvPr/>
          </p:nvSpPr>
          <p:spPr>
            <a:xfrm>
              <a:off x="1287998" y="642827"/>
              <a:ext cx="1134435" cy="1952200"/>
            </a:xfrm>
            <a:custGeom>
              <a:avLst/>
              <a:gdLst>
                <a:gd name="connsiteX0" fmla="*/ 506803 w 1134435"/>
                <a:gd name="connsiteY0" fmla="*/ 3581 h 1952200"/>
                <a:gd name="connsiteX1" fmla="*/ 734400 w 1134435"/>
                <a:gd name="connsiteY1" fmla="*/ 110442 h 1952200"/>
                <a:gd name="connsiteX2" fmla="*/ 1047618 w 1134435"/>
                <a:gd name="connsiteY2" fmla="*/ 420305 h 1952200"/>
                <a:gd name="connsiteX3" fmla="*/ 1127188 w 1134435"/>
                <a:gd name="connsiteY3" fmla="*/ 609433 h 1952200"/>
                <a:gd name="connsiteX4" fmla="*/ 911296 w 1134435"/>
                <a:gd name="connsiteY4" fmla="*/ 843146 h 1952200"/>
                <a:gd name="connsiteX5" fmla="*/ 950095 w 1134435"/>
                <a:gd name="connsiteY5" fmla="*/ 891151 h 1952200"/>
                <a:gd name="connsiteX6" fmla="*/ 1101607 w 1134435"/>
                <a:gd name="connsiteY6" fmla="*/ 1364692 h 1952200"/>
                <a:gd name="connsiteX7" fmla="*/ 976530 w 1134435"/>
                <a:gd name="connsiteY7" fmla="*/ 1515152 h 1952200"/>
                <a:gd name="connsiteX8" fmla="*/ 789771 w 1134435"/>
                <a:gd name="connsiteY8" fmla="*/ 1440909 h 1952200"/>
                <a:gd name="connsiteX9" fmla="*/ 771226 w 1134435"/>
                <a:gd name="connsiteY9" fmla="*/ 1424798 h 1952200"/>
                <a:gd name="connsiteX10" fmla="*/ 743804 w 1134435"/>
                <a:gd name="connsiteY10" fmla="*/ 1705200 h 1952200"/>
                <a:gd name="connsiteX11" fmla="*/ 434927 w 1134435"/>
                <a:gd name="connsiteY11" fmla="*/ 1951079 h 1952200"/>
                <a:gd name="connsiteX12" fmla="*/ 255006 w 1134435"/>
                <a:gd name="connsiteY12" fmla="*/ 1857041 h 1952200"/>
                <a:gd name="connsiteX13" fmla="*/ 203253 w 1134435"/>
                <a:gd name="connsiteY13" fmla="*/ 1496016 h 1952200"/>
                <a:gd name="connsiteX14" fmla="*/ 227913 w 1134435"/>
                <a:gd name="connsiteY14" fmla="*/ 1426902 h 1952200"/>
                <a:gd name="connsiteX15" fmla="*/ 114870 w 1134435"/>
                <a:gd name="connsiteY15" fmla="*/ 1400992 h 1952200"/>
                <a:gd name="connsiteX16" fmla="*/ 4130 w 1134435"/>
                <a:gd name="connsiteY16" fmla="*/ 1205683 h 1952200"/>
                <a:gd name="connsiteX17" fmla="*/ 162218 w 1134435"/>
                <a:gd name="connsiteY17" fmla="*/ 852352 h 1952200"/>
                <a:gd name="connsiteX18" fmla="*/ 216339 w 1134435"/>
                <a:gd name="connsiteY18" fmla="*/ 768705 h 1952200"/>
                <a:gd name="connsiteX19" fmla="*/ 189772 w 1134435"/>
                <a:gd name="connsiteY19" fmla="*/ 764956 h 1952200"/>
                <a:gd name="connsiteX20" fmla="*/ 3406 w 1134435"/>
                <a:gd name="connsiteY20" fmla="*/ 587206 h 1952200"/>
                <a:gd name="connsiteX21" fmla="*/ 76729 w 1134435"/>
                <a:gd name="connsiteY21" fmla="*/ 402156 h 1952200"/>
                <a:gd name="connsiteX22" fmla="*/ 432296 w 1134435"/>
                <a:gd name="connsiteY22" fmla="*/ 13182 h 1952200"/>
                <a:gd name="connsiteX23" fmla="*/ 506803 w 1134435"/>
                <a:gd name="connsiteY23" fmla="*/ 3581 h 1952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34435" h="1952200">
                  <a:moveTo>
                    <a:pt x="506803" y="3581"/>
                  </a:moveTo>
                  <a:cubicBezTo>
                    <a:pt x="593278" y="16536"/>
                    <a:pt x="664628" y="63292"/>
                    <a:pt x="734400" y="110442"/>
                  </a:cubicBezTo>
                  <a:cubicBezTo>
                    <a:pt x="857899" y="193826"/>
                    <a:pt x="964562" y="295689"/>
                    <a:pt x="1047618" y="420305"/>
                  </a:cubicBezTo>
                  <a:cubicBezTo>
                    <a:pt x="1086022" y="477912"/>
                    <a:pt x="1113576" y="540516"/>
                    <a:pt x="1127188" y="609433"/>
                  </a:cubicBezTo>
                  <a:cubicBezTo>
                    <a:pt x="1159148" y="771532"/>
                    <a:pt x="1085101" y="853865"/>
                    <a:pt x="911296" y="843146"/>
                  </a:cubicBezTo>
                  <a:cubicBezTo>
                    <a:pt x="915570" y="867214"/>
                    <a:pt x="936745" y="876749"/>
                    <a:pt x="950095" y="891151"/>
                  </a:cubicBezTo>
                  <a:cubicBezTo>
                    <a:pt x="1074777" y="1025500"/>
                    <a:pt x="1143497" y="1177538"/>
                    <a:pt x="1101607" y="1364692"/>
                  </a:cubicBezTo>
                  <a:cubicBezTo>
                    <a:pt x="1085693" y="1435714"/>
                    <a:pt x="1051892" y="1496937"/>
                    <a:pt x="976530" y="1515152"/>
                  </a:cubicBezTo>
                  <a:cubicBezTo>
                    <a:pt x="900183" y="1533565"/>
                    <a:pt x="838433" y="1500093"/>
                    <a:pt x="789771" y="1440909"/>
                  </a:cubicBezTo>
                  <a:cubicBezTo>
                    <a:pt x="786285" y="1436634"/>
                    <a:pt x="781419" y="1433544"/>
                    <a:pt x="771226" y="1424798"/>
                  </a:cubicBezTo>
                  <a:cubicBezTo>
                    <a:pt x="782208" y="1524293"/>
                    <a:pt x="773857" y="1616095"/>
                    <a:pt x="743804" y="1705200"/>
                  </a:cubicBezTo>
                  <a:cubicBezTo>
                    <a:pt x="693826" y="1853490"/>
                    <a:pt x="586834" y="1933850"/>
                    <a:pt x="434927" y="1951079"/>
                  </a:cubicBezTo>
                  <a:cubicBezTo>
                    <a:pt x="358645" y="1959694"/>
                    <a:pt x="298474" y="1917738"/>
                    <a:pt x="255006" y="1857041"/>
                  </a:cubicBezTo>
                  <a:cubicBezTo>
                    <a:pt x="175699" y="1746235"/>
                    <a:pt x="169254" y="1623591"/>
                    <a:pt x="203253" y="1496016"/>
                  </a:cubicBezTo>
                  <a:cubicBezTo>
                    <a:pt x="209303" y="1473329"/>
                    <a:pt x="219035" y="1451562"/>
                    <a:pt x="227913" y="1426902"/>
                  </a:cubicBezTo>
                  <a:cubicBezTo>
                    <a:pt x="189969" y="1418484"/>
                    <a:pt x="150973" y="1413750"/>
                    <a:pt x="114870" y="1400992"/>
                  </a:cubicBezTo>
                  <a:cubicBezTo>
                    <a:pt x="24581" y="1369033"/>
                    <a:pt x="-13297" y="1300379"/>
                    <a:pt x="4130" y="1205683"/>
                  </a:cubicBezTo>
                  <a:cubicBezTo>
                    <a:pt x="28198" y="1075215"/>
                    <a:pt x="95011" y="963619"/>
                    <a:pt x="162218" y="852352"/>
                  </a:cubicBezTo>
                  <a:cubicBezTo>
                    <a:pt x="179447" y="823878"/>
                    <a:pt x="198321" y="796390"/>
                    <a:pt x="216339" y="768705"/>
                  </a:cubicBezTo>
                  <a:cubicBezTo>
                    <a:pt x="207527" y="756736"/>
                    <a:pt x="197729" y="762786"/>
                    <a:pt x="189772" y="764956"/>
                  </a:cubicBezTo>
                  <a:cubicBezTo>
                    <a:pt x="55883" y="801980"/>
                    <a:pt x="-8168" y="695119"/>
                    <a:pt x="3406" y="587206"/>
                  </a:cubicBezTo>
                  <a:cubicBezTo>
                    <a:pt x="10640" y="519538"/>
                    <a:pt x="40890" y="458973"/>
                    <a:pt x="76729" y="402156"/>
                  </a:cubicBezTo>
                  <a:cubicBezTo>
                    <a:pt x="171753" y="251235"/>
                    <a:pt x="279601" y="111626"/>
                    <a:pt x="432296" y="13182"/>
                  </a:cubicBezTo>
                  <a:cubicBezTo>
                    <a:pt x="458864" y="-2272"/>
                    <a:pt x="478592" y="-2206"/>
                    <a:pt x="506803" y="3581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32000">
                  <a:schemeClr val="accent3">
                    <a:lumMod val="89000"/>
                  </a:schemeClr>
                </a:gs>
                <a:gs pos="67000">
                  <a:schemeClr val="accent3">
                    <a:lumMod val="75000"/>
                  </a:schemeClr>
                </a:gs>
                <a:gs pos="97000">
                  <a:schemeClr val="accent3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8FAC328D-6D91-4D91-822D-2A4FB469DC82}"/>
                </a:ext>
              </a:extLst>
            </p:cNvPr>
            <p:cNvSpPr/>
            <p:nvPr/>
          </p:nvSpPr>
          <p:spPr>
            <a:xfrm>
              <a:off x="1610540" y="241981"/>
              <a:ext cx="522269" cy="1981167"/>
            </a:xfrm>
            <a:custGeom>
              <a:avLst/>
              <a:gdLst>
                <a:gd name="connsiteX0" fmla="*/ 184261 w 522269"/>
                <a:gd name="connsiteY0" fmla="*/ 404427 h 1981167"/>
                <a:gd name="connsiteX1" fmla="*/ 286321 w 522269"/>
                <a:gd name="connsiteY1" fmla="*/ 911046 h 1981167"/>
                <a:gd name="connsiteX2" fmla="*/ 301775 w 522269"/>
                <a:gd name="connsiteY2" fmla="*/ 1240967 h 1981167"/>
                <a:gd name="connsiteX3" fmla="*/ 340771 w 522269"/>
                <a:gd name="connsiteY3" fmla="*/ 1319353 h 1981167"/>
                <a:gd name="connsiteX4" fmla="*/ 522270 w 522269"/>
                <a:gd name="connsiteY4" fmla="*/ 1542084 h 1981167"/>
                <a:gd name="connsiteX5" fmla="*/ 299934 w 522269"/>
                <a:gd name="connsiteY5" fmla="*/ 1352562 h 1981167"/>
                <a:gd name="connsiteX6" fmla="*/ 262713 w 522269"/>
                <a:gd name="connsiteY6" fmla="*/ 1676630 h 1981167"/>
                <a:gd name="connsiteX7" fmla="*/ 176435 w 522269"/>
                <a:gd name="connsiteY7" fmla="*/ 1981167 h 1981167"/>
                <a:gd name="connsiteX8" fmla="*/ 244695 w 522269"/>
                <a:gd name="connsiteY8" fmla="*/ 1591273 h 1981167"/>
                <a:gd name="connsiteX9" fmla="*/ 88908 w 522269"/>
                <a:gd name="connsiteY9" fmla="*/ 1714508 h 1981167"/>
                <a:gd name="connsiteX10" fmla="*/ 216221 w 522269"/>
                <a:gd name="connsiteY10" fmla="*/ 1565100 h 1981167"/>
                <a:gd name="connsiteX11" fmla="*/ 252652 w 522269"/>
                <a:gd name="connsiteY11" fmla="*/ 1495723 h 1981167"/>
                <a:gd name="connsiteX12" fmla="*/ 190508 w 522269"/>
                <a:gd name="connsiteY12" fmla="*/ 751314 h 1981167"/>
                <a:gd name="connsiteX13" fmla="*/ 0 w 522269"/>
                <a:gd name="connsiteY13" fmla="*/ 929525 h 1981167"/>
                <a:gd name="connsiteX14" fmla="*/ 147895 w 522269"/>
                <a:gd name="connsiteY14" fmla="*/ 735268 h 1981167"/>
                <a:gd name="connsiteX15" fmla="*/ 170386 w 522269"/>
                <a:gd name="connsiteY15" fmla="*/ 659710 h 1981167"/>
                <a:gd name="connsiteX16" fmla="*/ 109820 w 522269"/>
                <a:gd name="connsiteY16" fmla="*/ 413831 h 1981167"/>
                <a:gd name="connsiteX17" fmla="*/ 1447 w 522269"/>
                <a:gd name="connsiteY17" fmla="*/ 0 h 1981167"/>
                <a:gd name="connsiteX18" fmla="*/ 184261 w 522269"/>
                <a:gd name="connsiteY18" fmla="*/ 404427 h 1981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22269" h="1981167">
                  <a:moveTo>
                    <a:pt x="184261" y="404427"/>
                  </a:moveTo>
                  <a:cubicBezTo>
                    <a:pt x="231477" y="570670"/>
                    <a:pt x="272380" y="738425"/>
                    <a:pt x="286321" y="911046"/>
                  </a:cubicBezTo>
                  <a:cubicBezTo>
                    <a:pt x="295199" y="1020735"/>
                    <a:pt x="296646" y="1089915"/>
                    <a:pt x="301775" y="1240967"/>
                  </a:cubicBezTo>
                  <a:cubicBezTo>
                    <a:pt x="305655" y="1300349"/>
                    <a:pt x="300723" y="1287197"/>
                    <a:pt x="340771" y="1319353"/>
                  </a:cubicBezTo>
                  <a:cubicBezTo>
                    <a:pt x="416527" y="1379853"/>
                    <a:pt x="472489" y="1455675"/>
                    <a:pt x="522270" y="1542084"/>
                  </a:cubicBezTo>
                  <a:cubicBezTo>
                    <a:pt x="424024" y="1433448"/>
                    <a:pt x="360696" y="1369331"/>
                    <a:pt x="299934" y="1352562"/>
                  </a:cubicBezTo>
                  <a:cubicBezTo>
                    <a:pt x="287636" y="1464421"/>
                    <a:pt x="283954" y="1571808"/>
                    <a:pt x="262713" y="1676630"/>
                  </a:cubicBezTo>
                  <a:cubicBezTo>
                    <a:pt x="241801" y="1780072"/>
                    <a:pt x="220495" y="1883579"/>
                    <a:pt x="176435" y="1981167"/>
                  </a:cubicBezTo>
                  <a:cubicBezTo>
                    <a:pt x="203726" y="1876476"/>
                    <a:pt x="239894" y="1724438"/>
                    <a:pt x="244695" y="1591273"/>
                  </a:cubicBezTo>
                  <a:cubicBezTo>
                    <a:pt x="163481" y="1619221"/>
                    <a:pt x="138689" y="1666766"/>
                    <a:pt x="88908" y="1714508"/>
                  </a:cubicBezTo>
                  <a:cubicBezTo>
                    <a:pt x="120144" y="1654403"/>
                    <a:pt x="166177" y="1607319"/>
                    <a:pt x="216221" y="1565100"/>
                  </a:cubicBezTo>
                  <a:cubicBezTo>
                    <a:pt x="257189" y="1530510"/>
                    <a:pt x="251468" y="1560103"/>
                    <a:pt x="252652" y="1495723"/>
                  </a:cubicBezTo>
                  <a:cubicBezTo>
                    <a:pt x="257781" y="1221107"/>
                    <a:pt x="243906" y="998442"/>
                    <a:pt x="190508" y="751314"/>
                  </a:cubicBezTo>
                  <a:cubicBezTo>
                    <a:pt x="107650" y="785773"/>
                    <a:pt x="62472" y="871130"/>
                    <a:pt x="0" y="929525"/>
                  </a:cubicBezTo>
                  <a:cubicBezTo>
                    <a:pt x="41561" y="859293"/>
                    <a:pt x="67339" y="803857"/>
                    <a:pt x="147895" y="735268"/>
                  </a:cubicBezTo>
                  <a:cubicBezTo>
                    <a:pt x="178671" y="709096"/>
                    <a:pt x="179987" y="710740"/>
                    <a:pt x="170386" y="659710"/>
                  </a:cubicBezTo>
                  <a:cubicBezTo>
                    <a:pt x="154734" y="576786"/>
                    <a:pt x="130206" y="495769"/>
                    <a:pt x="109820" y="413831"/>
                  </a:cubicBezTo>
                  <a:cubicBezTo>
                    <a:pt x="64906" y="264555"/>
                    <a:pt x="37549" y="137900"/>
                    <a:pt x="1447" y="0"/>
                  </a:cubicBezTo>
                  <a:cubicBezTo>
                    <a:pt x="80885" y="127641"/>
                    <a:pt x="151972" y="285927"/>
                    <a:pt x="184261" y="404427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1759950D-8198-483B-AAF8-55DF42A2E9B4}"/>
              </a:ext>
            </a:extLst>
          </p:cNvPr>
          <p:cNvGrpSpPr/>
          <p:nvPr/>
        </p:nvGrpSpPr>
        <p:grpSpPr>
          <a:xfrm rot="8493295">
            <a:off x="8928053" y="2398604"/>
            <a:ext cx="426791" cy="969769"/>
            <a:chOff x="5526599" y="103706"/>
            <a:chExt cx="1149678" cy="261233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A694974-AAF5-48CA-9258-3FAC01F861E2}"/>
                </a:ext>
              </a:extLst>
            </p:cNvPr>
            <p:cNvSpPr/>
            <p:nvPr/>
          </p:nvSpPr>
          <p:spPr>
            <a:xfrm>
              <a:off x="5526599" y="482300"/>
              <a:ext cx="1149678" cy="2233744"/>
            </a:xfrm>
            <a:custGeom>
              <a:avLst/>
              <a:gdLst>
                <a:gd name="connsiteX0" fmla="*/ 1116133 w 1149678"/>
                <a:gd name="connsiteY0" fmla="*/ 1677390 h 2233744"/>
                <a:gd name="connsiteX1" fmla="*/ 1095024 w 1149678"/>
                <a:gd name="connsiteY1" fmla="*/ 1505623 h 2233744"/>
                <a:gd name="connsiteX2" fmla="*/ 981258 w 1149678"/>
                <a:gd name="connsiteY2" fmla="*/ 1403103 h 2233744"/>
                <a:gd name="connsiteX3" fmla="*/ 981258 w 1149678"/>
                <a:gd name="connsiteY3" fmla="*/ 1403103 h 2233744"/>
                <a:gd name="connsiteX4" fmla="*/ 1007497 w 1149678"/>
                <a:gd name="connsiteY4" fmla="*/ 1274541 h 2233744"/>
                <a:gd name="connsiteX5" fmla="*/ 1035971 w 1149678"/>
                <a:gd name="connsiteY5" fmla="*/ 1159065 h 2233744"/>
                <a:gd name="connsiteX6" fmla="*/ 951798 w 1149678"/>
                <a:gd name="connsiteY6" fmla="*/ 973621 h 2233744"/>
                <a:gd name="connsiteX7" fmla="*/ 949956 w 1149678"/>
                <a:gd name="connsiteY7" fmla="*/ 901481 h 2233744"/>
                <a:gd name="connsiteX8" fmla="*/ 947457 w 1149678"/>
                <a:gd name="connsiteY8" fmla="*/ 731359 h 2233744"/>
                <a:gd name="connsiteX9" fmla="*/ 840005 w 1149678"/>
                <a:gd name="connsiteY9" fmla="*/ 623183 h 2233744"/>
                <a:gd name="connsiteX10" fmla="*/ 840005 w 1149678"/>
                <a:gd name="connsiteY10" fmla="*/ 623183 h 2233744"/>
                <a:gd name="connsiteX11" fmla="*/ 825735 w 1149678"/>
                <a:gd name="connsiteY11" fmla="*/ 565971 h 2233744"/>
                <a:gd name="connsiteX12" fmla="*/ 825735 w 1149678"/>
                <a:gd name="connsiteY12" fmla="*/ 565971 h 2233744"/>
                <a:gd name="connsiteX13" fmla="*/ 825735 w 1149678"/>
                <a:gd name="connsiteY13" fmla="*/ 565971 h 2233744"/>
                <a:gd name="connsiteX14" fmla="*/ 726371 w 1149678"/>
                <a:gd name="connsiteY14" fmla="*/ 334165 h 2233744"/>
                <a:gd name="connsiteX15" fmla="*/ 637265 w 1149678"/>
                <a:gd name="connsiteY15" fmla="*/ 221978 h 2233744"/>
                <a:gd name="connsiteX16" fmla="*/ 610435 w 1149678"/>
                <a:gd name="connsiteY16" fmla="*/ 119589 h 2233744"/>
                <a:gd name="connsiteX17" fmla="*/ 509755 w 1149678"/>
                <a:gd name="connsiteY17" fmla="*/ 5954 h 2233744"/>
                <a:gd name="connsiteX18" fmla="*/ 437682 w 1149678"/>
                <a:gd name="connsiteY18" fmla="*/ 12728 h 2233744"/>
                <a:gd name="connsiteX19" fmla="*/ 313329 w 1149678"/>
                <a:gd name="connsiteY19" fmla="*/ 199290 h 2233744"/>
                <a:gd name="connsiteX20" fmla="*/ 162737 w 1149678"/>
                <a:gd name="connsiteY20" fmla="*/ 412091 h 2233744"/>
                <a:gd name="connsiteX21" fmla="*/ 162737 w 1149678"/>
                <a:gd name="connsiteY21" fmla="*/ 412091 h 2233744"/>
                <a:gd name="connsiteX22" fmla="*/ 172338 w 1149678"/>
                <a:gd name="connsiteY22" fmla="*/ 544731 h 2233744"/>
                <a:gd name="connsiteX23" fmla="*/ 142680 w 1149678"/>
                <a:gd name="connsiteY23" fmla="*/ 704989 h 2233744"/>
                <a:gd name="connsiteX24" fmla="*/ 79484 w 1149678"/>
                <a:gd name="connsiteY24" fmla="*/ 774695 h 2233744"/>
                <a:gd name="connsiteX25" fmla="*/ 72316 w 1149678"/>
                <a:gd name="connsiteY25" fmla="*/ 878268 h 2233744"/>
                <a:gd name="connsiteX26" fmla="*/ 70409 w 1149678"/>
                <a:gd name="connsiteY26" fmla="*/ 981249 h 2233744"/>
                <a:gd name="connsiteX27" fmla="*/ 31479 w 1149678"/>
                <a:gd name="connsiteY27" fmla="*/ 1053914 h 2233744"/>
                <a:gd name="connsiteX28" fmla="*/ 107170 w 1149678"/>
                <a:gd name="connsiteY28" fmla="*/ 1235347 h 2233744"/>
                <a:gd name="connsiteX29" fmla="*/ 148993 w 1149678"/>
                <a:gd name="connsiteY29" fmla="*/ 1355689 h 2233744"/>
                <a:gd name="connsiteX30" fmla="*/ 126766 w 1149678"/>
                <a:gd name="connsiteY30" fmla="*/ 1382717 h 2233744"/>
                <a:gd name="connsiteX31" fmla="*/ 48446 w 1149678"/>
                <a:gd name="connsiteY31" fmla="*/ 1452094 h 2233744"/>
                <a:gd name="connsiteX32" fmla="*/ 64162 w 1149678"/>
                <a:gd name="connsiteY32" fmla="*/ 1646088 h 2233744"/>
                <a:gd name="connsiteX33" fmla="*/ 115587 w 1149678"/>
                <a:gd name="connsiteY33" fmla="*/ 1715728 h 2233744"/>
                <a:gd name="connsiteX34" fmla="*/ 111181 w 1149678"/>
                <a:gd name="connsiteY34" fmla="*/ 1844750 h 2233744"/>
                <a:gd name="connsiteX35" fmla="*/ 245727 w 1149678"/>
                <a:gd name="connsiteY35" fmla="*/ 1993829 h 2233744"/>
                <a:gd name="connsiteX36" fmla="*/ 351075 w 1149678"/>
                <a:gd name="connsiteY36" fmla="*/ 1989029 h 2233744"/>
                <a:gd name="connsiteX37" fmla="*/ 351075 w 1149678"/>
                <a:gd name="connsiteY37" fmla="*/ 1989029 h 2233744"/>
                <a:gd name="connsiteX38" fmla="*/ 351075 w 1149678"/>
                <a:gd name="connsiteY38" fmla="*/ 1989029 h 2233744"/>
                <a:gd name="connsiteX39" fmla="*/ 379155 w 1149678"/>
                <a:gd name="connsiteY39" fmla="*/ 2064259 h 2233744"/>
                <a:gd name="connsiteX40" fmla="*/ 578804 w 1149678"/>
                <a:gd name="connsiteY40" fmla="*/ 2190979 h 2233744"/>
                <a:gd name="connsiteX41" fmla="*/ 730316 w 1149678"/>
                <a:gd name="connsiteY41" fmla="*/ 2208669 h 2233744"/>
                <a:gd name="connsiteX42" fmla="*/ 899452 w 1149678"/>
                <a:gd name="connsiteY42" fmla="*/ 2146723 h 2233744"/>
                <a:gd name="connsiteX43" fmla="*/ 921285 w 1149678"/>
                <a:gd name="connsiteY43" fmla="*/ 2001129 h 2233744"/>
                <a:gd name="connsiteX44" fmla="*/ 1058856 w 1149678"/>
                <a:gd name="connsiteY44" fmla="*/ 1860467 h 2233744"/>
                <a:gd name="connsiteX45" fmla="*/ 1114095 w 1149678"/>
                <a:gd name="connsiteY45" fmla="*/ 1778661 h 2233744"/>
                <a:gd name="connsiteX46" fmla="*/ 1116133 w 1149678"/>
                <a:gd name="connsiteY46" fmla="*/ 1677390 h 2233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149678" h="2233744">
                  <a:moveTo>
                    <a:pt x="1116133" y="1677390"/>
                  </a:moveTo>
                  <a:cubicBezTo>
                    <a:pt x="1166637" y="1609525"/>
                    <a:pt x="1160522" y="1560928"/>
                    <a:pt x="1095024" y="1505623"/>
                  </a:cubicBezTo>
                  <a:cubicBezTo>
                    <a:pt x="1055962" y="1472611"/>
                    <a:pt x="1014205" y="1442822"/>
                    <a:pt x="981258" y="1403103"/>
                  </a:cubicBezTo>
                  <a:cubicBezTo>
                    <a:pt x="981258" y="1403103"/>
                    <a:pt x="981258" y="1403103"/>
                    <a:pt x="981258" y="1403103"/>
                  </a:cubicBezTo>
                  <a:cubicBezTo>
                    <a:pt x="963766" y="1354900"/>
                    <a:pt x="968567" y="1312748"/>
                    <a:pt x="1007497" y="1274541"/>
                  </a:cubicBezTo>
                  <a:cubicBezTo>
                    <a:pt x="1039259" y="1243370"/>
                    <a:pt x="1043534" y="1201744"/>
                    <a:pt x="1035971" y="1159065"/>
                  </a:cubicBezTo>
                  <a:cubicBezTo>
                    <a:pt x="1023740" y="1090082"/>
                    <a:pt x="995792" y="1028268"/>
                    <a:pt x="951798" y="973621"/>
                  </a:cubicBezTo>
                  <a:cubicBezTo>
                    <a:pt x="933319" y="950670"/>
                    <a:pt x="923652" y="928772"/>
                    <a:pt x="949956" y="901481"/>
                  </a:cubicBezTo>
                  <a:cubicBezTo>
                    <a:pt x="1009141" y="840127"/>
                    <a:pt x="1007629" y="793174"/>
                    <a:pt x="947457" y="731359"/>
                  </a:cubicBezTo>
                  <a:cubicBezTo>
                    <a:pt x="912012" y="694993"/>
                    <a:pt x="869663" y="665401"/>
                    <a:pt x="840005" y="623183"/>
                  </a:cubicBezTo>
                  <a:lnTo>
                    <a:pt x="840005" y="623183"/>
                  </a:lnTo>
                  <a:cubicBezTo>
                    <a:pt x="835270" y="604112"/>
                    <a:pt x="830470" y="585042"/>
                    <a:pt x="825735" y="565971"/>
                  </a:cubicBezTo>
                  <a:cubicBezTo>
                    <a:pt x="825735" y="565971"/>
                    <a:pt x="825735" y="565971"/>
                    <a:pt x="825735" y="565971"/>
                  </a:cubicBezTo>
                  <a:cubicBezTo>
                    <a:pt x="825735" y="565971"/>
                    <a:pt x="825735" y="565971"/>
                    <a:pt x="825735" y="565971"/>
                  </a:cubicBezTo>
                  <a:cubicBezTo>
                    <a:pt x="855985" y="414525"/>
                    <a:pt x="856314" y="413933"/>
                    <a:pt x="726371" y="334165"/>
                  </a:cubicBezTo>
                  <a:cubicBezTo>
                    <a:pt x="682377" y="307138"/>
                    <a:pt x="650944" y="271956"/>
                    <a:pt x="637265" y="221978"/>
                  </a:cubicBezTo>
                  <a:cubicBezTo>
                    <a:pt x="627927" y="187914"/>
                    <a:pt x="621746" y="152929"/>
                    <a:pt x="610435" y="119589"/>
                  </a:cubicBezTo>
                  <a:cubicBezTo>
                    <a:pt x="592943" y="68098"/>
                    <a:pt x="567954" y="18581"/>
                    <a:pt x="509755" y="5954"/>
                  </a:cubicBezTo>
                  <a:cubicBezTo>
                    <a:pt x="477467" y="-2331"/>
                    <a:pt x="468787" y="-3581"/>
                    <a:pt x="437682" y="12728"/>
                  </a:cubicBezTo>
                  <a:cubicBezTo>
                    <a:pt x="361992" y="52710"/>
                    <a:pt x="352128" y="135568"/>
                    <a:pt x="313329" y="199290"/>
                  </a:cubicBezTo>
                  <a:cubicBezTo>
                    <a:pt x="263154" y="270246"/>
                    <a:pt x="212912" y="341136"/>
                    <a:pt x="162737" y="412091"/>
                  </a:cubicBezTo>
                  <a:cubicBezTo>
                    <a:pt x="162737" y="412091"/>
                    <a:pt x="162737" y="412091"/>
                    <a:pt x="162737" y="412091"/>
                  </a:cubicBezTo>
                  <a:cubicBezTo>
                    <a:pt x="130646" y="458781"/>
                    <a:pt x="152676" y="502249"/>
                    <a:pt x="172338" y="544731"/>
                  </a:cubicBezTo>
                  <a:cubicBezTo>
                    <a:pt x="200615" y="605822"/>
                    <a:pt x="192329" y="658233"/>
                    <a:pt x="142680" y="704989"/>
                  </a:cubicBezTo>
                  <a:cubicBezTo>
                    <a:pt x="119927" y="726427"/>
                    <a:pt x="98884" y="750101"/>
                    <a:pt x="79484" y="774695"/>
                  </a:cubicBezTo>
                  <a:cubicBezTo>
                    <a:pt x="54101" y="806852"/>
                    <a:pt x="47393" y="843218"/>
                    <a:pt x="72316" y="878268"/>
                  </a:cubicBezTo>
                  <a:cubicBezTo>
                    <a:pt x="97963" y="914370"/>
                    <a:pt x="93294" y="946527"/>
                    <a:pt x="70409" y="981249"/>
                  </a:cubicBezTo>
                  <a:cubicBezTo>
                    <a:pt x="55350" y="1004134"/>
                    <a:pt x="44171" y="1029517"/>
                    <a:pt x="31479" y="1053914"/>
                  </a:cubicBezTo>
                  <a:cubicBezTo>
                    <a:pt x="-25206" y="1162879"/>
                    <a:pt x="-8437" y="1202928"/>
                    <a:pt x="107170" y="1235347"/>
                  </a:cubicBezTo>
                  <a:cubicBezTo>
                    <a:pt x="172536" y="1253695"/>
                    <a:pt x="188516" y="1299398"/>
                    <a:pt x="148993" y="1355689"/>
                  </a:cubicBezTo>
                  <a:cubicBezTo>
                    <a:pt x="142286" y="1365225"/>
                    <a:pt x="134197" y="1373773"/>
                    <a:pt x="126766" y="1382717"/>
                  </a:cubicBezTo>
                  <a:cubicBezTo>
                    <a:pt x="97503" y="1402248"/>
                    <a:pt x="69883" y="1423686"/>
                    <a:pt x="48446" y="1452094"/>
                  </a:cubicBezTo>
                  <a:cubicBezTo>
                    <a:pt x="-7780" y="1526601"/>
                    <a:pt x="-4229" y="1584470"/>
                    <a:pt x="64162" y="1646088"/>
                  </a:cubicBezTo>
                  <a:cubicBezTo>
                    <a:pt x="86653" y="1666342"/>
                    <a:pt x="99015" y="1692186"/>
                    <a:pt x="115587" y="1715728"/>
                  </a:cubicBezTo>
                  <a:cubicBezTo>
                    <a:pt x="115061" y="1758736"/>
                    <a:pt x="120651" y="1801874"/>
                    <a:pt x="111181" y="1844750"/>
                  </a:cubicBezTo>
                  <a:cubicBezTo>
                    <a:pt x="89217" y="1944575"/>
                    <a:pt x="141759" y="2003036"/>
                    <a:pt x="245727" y="1993829"/>
                  </a:cubicBezTo>
                  <a:cubicBezTo>
                    <a:pt x="280843" y="1990673"/>
                    <a:pt x="315565" y="1982716"/>
                    <a:pt x="351075" y="1989029"/>
                  </a:cubicBezTo>
                  <a:lnTo>
                    <a:pt x="351075" y="1989029"/>
                  </a:lnTo>
                  <a:cubicBezTo>
                    <a:pt x="351075" y="1989029"/>
                    <a:pt x="351075" y="1989029"/>
                    <a:pt x="351075" y="1989029"/>
                  </a:cubicBezTo>
                  <a:cubicBezTo>
                    <a:pt x="372053" y="2009809"/>
                    <a:pt x="374881" y="2036508"/>
                    <a:pt x="379155" y="2064259"/>
                  </a:cubicBezTo>
                  <a:cubicBezTo>
                    <a:pt x="398094" y="2186376"/>
                    <a:pt x="459186" y="2225438"/>
                    <a:pt x="578804" y="2190979"/>
                  </a:cubicBezTo>
                  <a:cubicBezTo>
                    <a:pt x="632859" y="2175394"/>
                    <a:pt x="680667" y="2175591"/>
                    <a:pt x="730316" y="2208669"/>
                  </a:cubicBezTo>
                  <a:cubicBezTo>
                    <a:pt x="804560" y="2258187"/>
                    <a:pt x="868479" y="2232737"/>
                    <a:pt x="899452" y="2146723"/>
                  </a:cubicBezTo>
                  <a:cubicBezTo>
                    <a:pt x="916419" y="2099770"/>
                    <a:pt x="915235" y="2049791"/>
                    <a:pt x="921285" y="2001129"/>
                  </a:cubicBezTo>
                  <a:cubicBezTo>
                    <a:pt x="932398" y="1911957"/>
                    <a:pt x="970737" y="1871975"/>
                    <a:pt x="1058856" y="1860467"/>
                  </a:cubicBezTo>
                  <a:cubicBezTo>
                    <a:pt x="1119290" y="1852576"/>
                    <a:pt x="1128759" y="1837780"/>
                    <a:pt x="1114095" y="1778661"/>
                  </a:cubicBezTo>
                  <a:cubicBezTo>
                    <a:pt x="1105809" y="1745189"/>
                    <a:pt x="1089960" y="1712506"/>
                    <a:pt x="1116133" y="167739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32000">
                  <a:schemeClr val="accent3">
                    <a:lumMod val="89000"/>
                  </a:schemeClr>
                </a:gs>
                <a:gs pos="67000">
                  <a:schemeClr val="accent3">
                    <a:lumMod val="75000"/>
                  </a:schemeClr>
                </a:gs>
                <a:gs pos="97000">
                  <a:schemeClr val="accent3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C3E79DD4-0060-4B0D-92B9-FDDE9E92033B}"/>
                </a:ext>
              </a:extLst>
            </p:cNvPr>
            <p:cNvSpPr/>
            <p:nvPr/>
          </p:nvSpPr>
          <p:spPr>
            <a:xfrm>
              <a:off x="5853541" y="103706"/>
              <a:ext cx="448815" cy="2245045"/>
            </a:xfrm>
            <a:custGeom>
              <a:avLst/>
              <a:gdLst>
                <a:gd name="connsiteX0" fmla="*/ 159403 w 448815"/>
                <a:gd name="connsiteY0" fmla="*/ 384943 h 2245045"/>
                <a:gd name="connsiteX1" fmla="*/ 153814 w 448815"/>
                <a:gd name="connsiteY1" fmla="*/ 52918 h 2245045"/>
                <a:gd name="connsiteX2" fmla="*/ 126194 w 448815"/>
                <a:gd name="connsiteY2" fmla="*/ 112 h 2245045"/>
                <a:gd name="connsiteX3" fmla="*/ 111070 w 448815"/>
                <a:gd name="connsiteY3" fmla="*/ 54167 h 2245045"/>
                <a:gd name="connsiteX4" fmla="*/ 122446 w 448815"/>
                <a:gd name="connsiteY4" fmla="*/ 391124 h 2245045"/>
                <a:gd name="connsiteX5" fmla="*/ 154011 w 448815"/>
                <a:gd name="connsiteY5" fmla="*/ 764184 h 2245045"/>
                <a:gd name="connsiteX6" fmla="*/ 9075 w 448815"/>
                <a:gd name="connsiteY6" fmla="*/ 966792 h 2245045"/>
                <a:gd name="connsiteX7" fmla="*/ 156773 w 448815"/>
                <a:gd name="connsiteY7" fmla="*/ 786740 h 2245045"/>
                <a:gd name="connsiteX8" fmla="*/ 190640 w 448815"/>
                <a:gd name="connsiteY8" fmla="*/ 1132837 h 2245045"/>
                <a:gd name="connsiteX9" fmla="*/ 0 w 448815"/>
                <a:gd name="connsiteY9" fmla="*/ 1335051 h 2245045"/>
                <a:gd name="connsiteX10" fmla="*/ 193204 w 448815"/>
                <a:gd name="connsiteY10" fmla="*/ 1159142 h 2245045"/>
                <a:gd name="connsiteX11" fmla="*/ 223849 w 448815"/>
                <a:gd name="connsiteY11" fmla="*/ 1483604 h 2245045"/>
                <a:gd name="connsiteX12" fmla="*/ 32091 w 448815"/>
                <a:gd name="connsiteY12" fmla="*/ 1686015 h 2245045"/>
                <a:gd name="connsiteX13" fmla="*/ 225559 w 448815"/>
                <a:gd name="connsiteY13" fmla="*/ 1515827 h 2245045"/>
                <a:gd name="connsiteX14" fmla="*/ 278496 w 448815"/>
                <a:gd name="connsiteY14" fmla="*/ 1920714 h 2245045"/>
                <a:gd name="connsiteX15" fmla="*/ 208001 w 448815"/>
                <a:gd name="connsiteY15" fmla="*/ 2127465 h 2245045"/>
                <a:gd name="connsiteX16" fmla="*/ 288557 w 448815"/>
                <a:gd name="connsiteY16" fmla="*/ 1949912 h 2245045"/>
                <a:gd name="connsiteX17" fmla="*/ 355173 w 448815"/>
                <a:gd name="connsiteY17" fmla="*/ 2245045 h 2245045"/>
                <a:gd name="connsiteX18" fmla="*/ 267185 w 448815"/>
                <a:gd name="connsiteY18" fmla="*/ 1678650 h 2245045"/>
                <a:gd name="connsiteX19" fmla="*/ 436518 w 448815"/>
                <a:gd name="connsiteY19" fmla="*/ 1825822 h 2245045"/>
                <a:gd name="connsiteX20" fmla="*/ 263897 w 448815"/>
                <a:gd name="connsiteY20" fmla="*/ 1638404 h 2245045"/>
                <a:gd name="connsiteX21" fmla="*/ 238908 w 448815"/>
                <a:gd name="connsiteY21" fmla="*/ 1360040 h 2245045"/>
                <a:gd name="connsiteX22" fmla="*/ 424155 w 448815"/>
                <a:gd name="connsiteY22" fmla="*/ 1469926 h 2245045"/>
                <a:gd name="connsiteX23" fmla="*/ 251863 w 448815"/>
                <a:gd name="connsiteY23" fmla="*/ 1304078 h 2245045"/>
                <a:gd name="connsiteX24" fmla="*/ 235094 w 448815"/>
                <a:gd name="connsiteY24" fmla="*/ 1159207 h 2245045"/>
                <a:gd name="connsiteX25" fmla="*/ 224375 w 448815"/>
                <a:gd name="connsiteY25" fmla="*/ 1035906 h 2245045"/>
                <a:gd name="connsiteX26" fmla="*/ 448816 w 448815"/>
                <a:gd name="connsiteY26" fmla="*/ 1114030 h 2245045"/>
                <a:gd name="connsiteX27" fmla="*/ 221942 w 448815"/>
                <a:gd name="connsiteY27" fmla="*/ 1003881 h 2245045"/>
                <a:gd name="connsiteX28" fmla="*/ 206291 w 448815"/>
                <a:gd name="connsiteY28" fmla="*/ 887945 h 2245045"/>
                <a:gd name="connsiteX29" fmla="*/ 159403 w 448815"/>
                <a:gd name="connsiteY29" fmla="*/ 384943 h 2245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448815" h="2245045">
                  <a:moveTo>
                    <a:pt x="159403" y="384943"/>
                  </a:moveTo>
                  <a:cubicBezTo>
                    <a:pt x="164073" y="290708"/>
                    <a:pt x="155787" y="147284"/>
                    <a:pt x="153814" y="52918"/>
                  </a:cubicBezTo>
                  <a:cubicBezTo>
                    <a:pt x="153419" y="33387"/>
                    <a:pt x="164927" y="-2255"/>
                    <a:pt x="126194" y="112"/>
                  </a:cubicBezTo>
                  <a:cubicBezTo>
                    <a:pt x="81872" y="2874"/>
                    <a:pt x="107782" y="38516"/>
                    <a:pt x="111070" y="54167"/>
                  </a:cubicBezTo>
                  <a:cubicBezTo>
                    <a:pt x="132639" y="155636"/>
                    <a:pt x="134546" y="289130"/>
                    <a:pt x="122446" y="391124"/>
                  </a:cubicBezTo>
                  <a:cubicBezTo>
                    <a:pt x="122446" y="391124"/>
                    <a:pt x="124682" y="631019"/>
                    <a:pt x="154011" y="764184"/>
                  </a:cubicBezTo>
                  <a:cubicBezTo>
                    <a:pt x="136979" y="776547"/>
                    <a:pt x="16506" y="829484"/>
                    <a:pt x="9075" y="966792"/>
                  </a:cubicBezTo>
                  <a:cubicBezTo>
                    <a:pt x="33604" y="881698"/>
                    <a:pt x="93511" y="823894"/>
                    <a:pt x="156773" y="786740"/>
                  </a:cubicBezTo>
                  <a:cubicBezTo>
                    <a:pt x="164073" y="849212"/>
                    <a:pt x="176961" y="986323"/>
                    <a:pt x="190640" y="1132837"/>
                  </a:cubicBezTo>
                  <a:cubicBezTo>
                    <a:pt x="142240" y="1145135"/>
                    <a:pt x="0" y="1273368"/>
                    <a:pt x="0" y="1335051"/>
                  </a:cubicBezTo>
                  <a:cubicBezTo>
                    <a:pt x="62867" y="1243381"/>
                    <a:pt x="138952" y="1173938"/>
                    <a:pt x="193204" y="1159142"/>
                  </a:cubicBezTo>
                  <a:cubicBezTo>
                    <a:pt x="203660" y="1270934"/>
                    <a:pt x="215168" y="1395616"/>
                    <a:pt x="223849" y="1483604"/>
                  </a:cubicBezTo>
                  <a:cubicBezTo>
                    <a:pt x="161968" y="1518325"/>
                    <a:pt x="80557" y="1567646"/>
                    <a:pt x="32091" y="1686015"/>
                  </a:cubicBezTo>
                  <a:cubicBezTo>
                    <a:pt x="104428" y="1592306"/>
                    <a:pt x="119092" y="1567975"/>
                    <a:pt x="225559" y="1515827"/>
                  </a:cubicBezTo>
                  <a:cubicBezTo>
                    <a:pt x="238711" y="1637286"/>
                    <a:pt x="273695" y="1860280"/>
                    <a:pt x="278496" y="1920714"/>
                  </a:cubicBezTo>
                  <a:cubicBezTo>
                    <a:pt x="279088" y="1930710"/>
                    <a:pt x="228978" y="1998377"/>
                    <a:pt x="208001" y="2127465"/>
                  </a:cubicBezTo>
                  <a:cubicBezTo>
                    <a:pt x="233516" y="2036190"/>
                    <a:pt x="284875" y="1943599"/>
                    <a:pt x="288557" y="1949912"/>
                  </a:cubicBezTo>
                  <a:cubicBezTo>
                    <a:pt x="295988" y="1982792"/>
                    <a:pt x="323081" y="2142261"/>
                    <a:pt x="355173" y="2245045"/>
                  </a:cubicBezTo>
                  <a:cubicBezTo>
                    <a:pt x="355041" y="2225120"/>
                    <a:pt x="267317" y="1698575"/>
                    <a:pt x="267185" y="1678650"/>
                  </a:cubicBezTo>
                  <a:cubicBezTo>
                    <a:pt x="273235" y="1661355"/>
                    <a:pt x="330512" y="1722249"/>
                    <a:pt x="436518" y="1825822"/>
                  </a:cubicBezTo>
                  <a:cubicBezTo>
                    <a:pt x="347742" y="1710412"/>
                    <a:pt x="292174" y="1653924"/>
                    <a:pt x="263897" y="1638404"/>
                  </a:cubicBezTo>
                  <a:cubicBezTo>
                    <a:pt x="263239" y="1634524"/>
                    <a:pt x="237198" y="1400088"/>
                    <a:pt x="238908" y="1360040"/>
                  </a:cubicBezTo>
                  <a:cubicBezTo>
                    <a:pt x="245747" y="1350242"/>
                    <a:pt x="295133" y="1359777"/>
                    <a:pt x="424155" y="1469926"/>
                  </a:cubicBezTo>
                  <a:cubicBezTo>
                    <a:pt x="377268" y="1378650"/>
                    <a:pt x="253573" y="1312561"/>
                    <a:pt x="251863" y="1304078"/>
                  </a:cubicBezTo>
                  <a:cubicBezTo>
                    <a:pt x="240618" y="1249891"/>
                    <a:pt x="241933" y="1213920"/>
                    <a:pt x="235094" y="1159207"/>
                  </a:cubicBezTo>
                  <a:cubicBezTo>
                    <a:pt x="230425" y="1121658"/>
                    <a:pt x="228912" y="1090948"/>
                    <a:pt x="224375" y="1035906"/>
                  </a:cubicBezTo>
                  <a:cubicBezTo>
                    <a:pt x="223914" y="1030645"/>
                    <a:pt x="348531" y="1031763"/>
                    <a:pt x="448816" y="1114030"/>
                  </a:cubicBezTo>
                  <a:cubicBezTo>
                    <a:pt x="392919" y="1029330"/>
                    <a:pt x="222994" y="1008616"/>
                    <a:pt x="221942" y="1003881"/>
                  </a:cubicBezTo>
                  <a:cubicBezTo>
                    <a:pt x="206291" y="935621"/>
                    <a:pt x="213327" y="937857"/>
                    <a:pt x="206291" y="887945"/>
                  </a:cubicBezTo>
                  <a:cubicBezTo>
                    <a:pt x="180118" y="701251"/>
                    <a:pt x="150526" y="563943"/>
                    <a:pt x="159403" y="384943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B1A84E4F-87E2-4DDD-868F-F997BC710019}"/>
              </a:ext>
            </a:extLst>
          </p:cNvPr>
          <p:cNvGrpSpPr/>
          <p:nvPr/>
        </p:nvGrpSpPr>
        <p:grpSpPr>
          <a:xfrm rot="7965617">
            <a:off x="2606051" y="2286961"/>
            <a:ext cx="708901" cy="962397"/>
            <a:chOff x="2472398" y="211797"/>
            <a:chExt cx="1983632" cy="2692959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74951FE1-F44D-42A0-8328-A0CAC41EDEB8}"/>
                </a:ext>
              </a:extLst>
            </p:cNvPr>
            <p:cNvSpPr/>
            <p:nvPr/>
          </p:nvSpPr>
          <p:spPr>
            <a:xfrm>
              <a:off x="2472398" y="779516"/>
              <a:ext cx="1983632" cy="2125240"/>
            </a:xfrm>
            <a:custGeom>
              <a:avLst/>
              <a:gdLst>
                <a:gd name="connsiteX0" fmla="*/ 933470 w 1983632"/>
                <a:gd name="connsiteY0" fmla="*/ 198260 h 2125240"/>
                <a:gd name="connsiteX1" fmla="*/ 1026653 w 1983632"/>
                <a:gd name="connsiteY1" fmla="*/ 77655 h 2125240"/>
                <a:gd name="connsiteX2" fmla="*/ 1433711 w 1983632"/>
                <a:gd name="connsiteY2" fmla="*/ 13801 h 2125240"/>
                <a:gd name="connsiteX3" fmla="*/ 1693859 w 1983632"/>
                <a:gd name="connsiteY3" fmla="*/ 103433 h 2125240"/>
                <a:gd name="connsiteX4" fmla="*/ 1702934 w 1983632"/>
                <a:gd name="connsiteY4" fmla="*/ 139733 h 2125240"/>
                <a:gd name="connsiteX5" fmla="*/ 1549975 w 1983632"/>
                <a:gd name="connsiteY5" fmla="*/ 286444 h 2125240"/>
                <a:gd name="connsiteX6" fmla="*/ 1486188 w 1983632"/>
                <a:gd name="connsiteY6" fmla="*/ 335173 h 2125240"/>
                <a:gd name="connsiteX7" fmla="*/ 1752978 w 1983632"/>
                <a:gd name="connsiteY7" fmla="*/ 528772 h 2125240"/>
                <a:gd name="connsiteX8" fmla="*/ 1780203 w 1983632"/>
                <a:gd name="connsiteY8" fmla="*/ 573160 h 2125240"/>
                <a:gd name="connsiteX9" fmla="*/ 1926915 w 1983632"/>
                <a:gd name="connsiteY9" fmla="*/ 885786 h 2125240"/>
                <a:gd name="connsiteX10" fmla="*/ 1976893 w 1983632"/>
                <a:gd name="connsiteY10" fmla="*/ 983637 h 2125240"/>
                <a:gd name="connsiteX11" fmla="*/ 1879633 w 1983632"/>
                <a:gd name="connsiteY11" fmla="*/ 977653 h 2125240"/>
                <a:gd name="connsiteX12" fmla="*/ 1419573 w 1983632"/>
                <a:gd name="connsiteY12" fmla="*/ 995803 h 2125240"/>
                <a:gd name="connsiteX13" fmla="*/ 1469945 w 1983632"/>
                <a:gd name="connsiteY13" fmla="*/ 1244575 h 2125240"/>
                <a:gd name="connsiteX14" fmla="*/ 1407670 w 1983632"/>
                <a:gd name="connsiteY14" fmla="*/ 1886069 h 2125240"/>
                <a:gd name="connsiteX15" fmla="*/ 1226368 w 1983632"/>
                <a:gd name="connsiteY15" fmla="*/ 2125240 h 2125240"/>
                <a:gd name="connsiteX16" fmla="*/ 1060323 w 1983632"/>
                <a:gd name="connsiteY16" fmla="*/ 1783022 h 2125240"/>
                <a:gd name="connsiteX17" fmla="*/ 725930 w 1983632"/>
                <a:gd name="connsiteY17" fmla="*/ 1255952 h 2125240"/>
                <a:gd name="connsiteX18" fmla="*/ 712581 w 1983632"/>
                <a:gd name="connsiteY18" fmla="*/ 1158429 h 2125240"/>
                <a:gd name="connsiteX19" fmla="*/ 515891 w 1983632"/>
                <a:gd name="connsiteY19" fmla="*/ 1302510 h 2125240"/>
                <a:gd name="connsiteX20" fmla="*/ 356093 w 1983632"/>
                <a:gd name="connsiteY20" fmla="*/ 1358670 h 2125240"/>
                <a:gd name="connsiteX21" fmla="*/ 187681 w 1983632"/>
                <a:gd name="connsiteY21" fmla="*/ 1478420 h 2125240"/>
                <a:gd name="connsiteX22" fmla="*/ 179921 w 1983632"/>
                <a:gd name="connsiteY22" fmla="*/ 1390103 h 2125240"/>
                <a:gd name="connsiteX23" fmla="*/ 130272 w 1983632"/>
                <a:gd name="connsiteY23" fmla="*/ 1221362 h 2125240"/>
                <a:gd name="connsiteX24" fmla="*/ 172753 w 1983632"/>
                <a:gd name="connsiteY24" fmla="*/ 827325 h 2125240"/>
                <a:gd name="connsiteX25" fmla="*/ 368062 w 1983632"/>
                <a:gd name="connsiteY25" fmla="*/ 598938 h 2125240"/>
                <a:gd name="connsiteX26" fmla="*/ 0 w 1983632"/>
                <a:gd name="connsiteY26" fmla="*/ 456501 h 2125240"/>
                <a:gd name="connsiteX27" fmla="*/ 148684 w 1983632"/>
                <a:gd name="connsiteY27" fmla="*/ 289206 h 2125240"/>
                <a:gd name="connsiteX28" fmla="*/ 409754 w 1983632"/>
                <a:gd name="connsiteY28" fmla="*/ 157685 h 2125240"/>
                <a:gd name="connsiteX29" fmla="*/ 648596 w 1983632"/>
                <a:gd name="connsiteY29" fmla="*/ 131513 h 2125240"/>
                <a:gd name="connsiteX30" fmla="*/ 875930 w 1983632"/>
                <a:gd name="connsiteY30" fmla="*/ 215489 h 2125240"/>
                <a:gd name="connsiteX31" fmla="*/ 933470 w 1983632"/>
                <a:gd name="connsiteY31" fmla="*/ 198260 h 2125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983632" h="2125240">
                  <a:moveTo>
                    <a:pt x="933470" y="198260"/>
                  </a:moveTo>
                  <a:cubicBezTo>
                    <a:pt x="943927" y="142100"/>
                    <a:pt x="983580" y="108496"/>
                    <a:pt x="1026653" y="77655"/>
                  </a:cubicBezTo>
                  <a:cubicBezTo>
                    <a:pt x="1151598" y="-11714"/>
                    <a:pt x="1290879" y="-9741"/>
                    <a:pt x="1433711" y="13801"/>
                  </a:cubicBezTo>
                  <a:cubicBezTo>
                    <a:pt x="1525644" y="28992"/>
                    <a:pt x="1609949" y="64897"/>
                    <a:pt x="1693859" y="103433"/>
                  </a:cubicBezTo>
                  <a:cubicBezTo>
                    <a:pt x="1718388" y="114678"/>
                    <a:pt x="1721216" y="133420"/>
                    <a:pt x="1702934" y="139733"/>
                  </a:cubicBezTo>
                  <a:cubicBezTo>
                    <a:pt x="1628559" y="165511"/>
                    <a:pt x="1610409" y="246988"/>
                    <a:pt x="1549975" y="286444"/>
                  </a:cubicBezTo>
                  <a:cubicBezTo>
                    <a:pt x="1530379" y="299268"/>
                    <a:pt x="1512623" y="319127"/>
                    <a:pt x="1486188" y="335173"/>
                  </a:cubicBezTo>
                  <a:cubicBezTo>
                    <a:pt x="1598310" y="375484"/>
                    <a:pt x="1688664" y="433880"/>
                    <a:pt x="1752978" y="528772"/>
                  </a:cubicBezTo>
                  <a:cubicBezTo>
                    <a:pt x="1762777" y="543239"/>
                    <a:pt x="1774548" y="556786"/>
                    <a:pt x="1780203" y="573160"/>
                  </a:cubicBezTo>
                  <a:cubicBezTo>
                    <a:pt x="1818278" y="682520"/>
                    <a:pt x="1879502" y="780898"/>
                    <a:pt x="1926915" y="885786"/>
                  </a:cubicBezTo>
                  <a:cubicBezTo>
                    <a:pt x="1964135" y="908539"/>
                    <a:pt x="1998594" y="944313"/>
                    <a:pt x="1976893" y="983637"/>
                  </a:cubicBezTo>
                  <a:cubicBezTo>
                    <a:pt x="1953351" y="1026382"/>
                    <a:pt x="1912842" y="982717"/>
                    <a:pt x="1879633" y="977653"/>
                  </a:cubicBezTo>
                  <a:cubicBezTo>
                    <a:pt x="1729962" y="1042559"/>
                    <a:pt x="1577134" y="1036969"/>
                    <a:pt x="1419573" y="995803"/>
                  </a:cubicBezTo>
                  <a:cubicBezTo>
                    <a:pt x="1437065" y="1080700"/>
                    <a:pt x="1458568" y="1161914"/>
                    <a:pt x="1469945" y="1244575"/>
                  </a:cubicBezTo>
                  <a:cubicBezTo>
                    <a:pt x="1499932" y="1462834"/>
                    <a:pt x="1499471" y="1678924"/>
                    <a:pt x="1407670" y="1886069"/>
                  </a:cubicBezTo>
                  <a:cubicBezTo>
                    <a:pt x="1367753" y="1976227"/>
                    <a:pt x="1306530" y="2049418"/>
                    <a:pt x="1226368" y="2125240"/>
                  </a:cubicBezTo>
                  <a:cubicBezTo>
                    <a:pt x="1261353" y="1959852"/>
                    <a:pt x="1162514" y="1870944"/>
                    <a:pt x="1060323" y="1783022"/>
                  </a:cubicBezTo>
                  <a:cubicBezTo>
                    <a:pt x="895658" y="1641309"/>
                    <a:pt x="780643" y="1468029"/>
                    <a:pt x="725930" y="1255952"/>
                  </a:cubicBezTo>
                  <a:cubicBezTo>
                    <a:pt x="718368" y="1226689"/>
                    <a:pt x="722577" y="1197228"/>
                    <a:pt x="712581" y="1158429"/>
                  </a:cubicBezTo>
                  <a:cubicBezTo>
                    <a:pt x="662735" y="1234251"/>
                    <a:pt x="589806" y="1270222"/>
                    <a:pt x="515891" y="1302510"/>
                  </a:cubicBezTo>
                  <a:cubicBezTo>
                    <a:pt x="464401" y="1325000"/>
                    <a:pt x="406137" y="1328157"/>
                    <a:pt x="356093" y="1358670"/>
                  </a:cubicBezTo>
                  <a:cubicBezTo>
                    <a:pt x="297501" y="1394378"/>
                    <a:pt x="239960" y="1431006"/>
                    <a:pt x="187681" y="1478420"/>
                  </a:cubicBezTo>
                  <a:cubicBezTo>
                    <a:pt x="155195" y="1450340"/>
                    <a:pt x="188798" y="1419827"/>
                    <a:pt x="179921" y="1390103"/>
                  </a:cubicBezTo>
                  <a:cubicBezTo>
                    <a:pt x="163152" y="1334010"/>
                    <a:pt x="150066" y="1276798"/>
                    <a:pt x="130272" y="1221362"/>
                  </a:cubicBezTo>
                  <a:cubicBezTo>
                    <a:pt x="80951" y="1083330"/>
                    <a:pt x="101929" y="954571"/>
                    <a:pt x="172753" y="827325"/>
                  </a:cubicBezTo>
                  <a:cubicBezTo>
                    <a:pt x="222402" y="738088"/>
                    <a:pt x="286650" y="664239"/>
                    <a:pt x="368062" y="598938"/>
                  </a:cubicBezTo>
                  <a:cubicBezTo>
                    <a:pt x="231674" y="584208"/>
                    <a:pt x="116659" y="531994"/>
                    <a:pt x="0" y="456501"/>
                  </a:cubicBezTo>
                  <a:cubicBezTo>
                    <a:pt x="86015" y="421911"/>
                    <a:pt x="110017" y="348654"/>
                    <a:pt x="148684" y="289206"/>
                  </a:cubicBezTo>
                  <a:cubicBezTo>
                    <a:pt x="211157" y="193196"/>
                    <a:pt x="292897" y="144336"/>
                    <a:pt x="409754" y="157685"/>
                  </a:cubicBezTo>
                  <a:cubicBezTo>
                    <a:pt x="490836" y="166958"/>
                    <a:pt x="568171" y="133946"/>
                    <a:pt x="648596" y="131513"/>
                  </a:cubicBezTo>
                  <a:cubicBezTo>
                    <a:pt x="730797" y="129080"/>
                    <a:pt x="826675" y="134143"/>
                    <a:pt x="875930" y="215489"/>
                  </a:cubicBezTo>
                  <a:cubicBezTo>
                    <a:pt x="884808" y="224761"/>
                    <a:pt x="925908" y="241596"/>
                    <a:pt x="933470" y="1982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7000">
                  <a:schemeClr val="accent1">
                    <a:lumMod val="89000"/>
                  </a:schemeClr>
                </a:gs>
                <a:gs pos="67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990273FB-0174-474D-B739-38F24742A6C9}"/>
                </a:ext>
              </a:extLst>
            </p:cNvPr>
            <p:cNvSpPr/>
            <p:nvPr/>
          </p:nvSpPr>
          <p:spPr>
            <a:xfrm>
              <a:off x="3134014" y="211797"/>
              <a:ext cx="690353" cy="1854972"/>
            </a:xfrm>
            <a:custGeom>
              <a:avLst/>
              <a:gdLst>
                <a:gd name="connsiteX0" fmla="*/ 270013 w 690353"/>
                <a:gd name="connsiteY0" fmla="*/ 780577 h 1854972"/>
                <a:gd name="connsiteX1" fmla="*/ 311968 w 690353"/>
                <a:gd name="connsiteY1" fmla="*/ 834041 h 1854972"/>
                <a:gd name="connsiteX2" fmla="*/ 690354 w 690353"/>
                <a:gd name="connsiteY2" fmla="*/ 1100897 h 1854972"/>
                <a:gd name="connsiteX3" fmla="*/ 307036 w 690353"/>
                <a:gd name="connsiteY3" fmla="*/ 875141 h 1854972"/>
                <a:gd name="connsiteX4" fmla="*/ 436913 w 690353"/>
                <a:gd name="connsiteY4" fmla="*/ 1854973 h 1854972"/>
                <a:gd name="connsiteX5" fmla="*/ 262648 w 690353"/>
                <a:gd name="connsiteY5" fmla="*/ 936759 h 1854972"/>
                <a:gd name="connsiteX6" fmla="*/ 0 w 690353"/>
                <a:gd name="connsiteY6" fmla="*/ 1412339 h 1854972"/>
                <a:gd name="connsiteX7" fmla="*/ 232463 w 690353"/>
                <a:gd name="connsiteY7" fmla="*/ 905128 h 1854972"/>
                <a:gd name="connsiteX8" fmla="*/ 214314 w 690353"/>
                <a:gd name="connsiteY8" fmla="*/ 782419 h 1854972"/>
                <a:gd name="connsiteX9" fmla="*/ 165519 w 690353"/>
                <a:gd name="connsiteY9" fmla="*/ 612625 h 1854972"/>
                <a:gd name="connsiteX10" fmla="*/ 284151 w 690353"/>
                <a:gd name="connsiteY10" fmla="*/ 20320 h 1854972"/>
                <a:gd name="connsiteX11" fmla="*/ 330447 w 690353"/>
                <a:gd name="connsiteY11" fmla="*/ 0 h 1854972"/>
                <a:gd name="connsiteX12" fmla="*/ 270013 w 690353"/>
                <a:gd name="connsiteY12" fmla="*/ 780577 h 1854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90353" h="1854972">
                  <a:moveTo>
                    <a:pt x="270013" y="780577"/>
                  </a:moveTo>
                  <a:cubicBezTo>
                    <a:pt x="293358" y="830424"/>
                    <a:pt x="274945" y="821678"/>
                    <a:pt x="311968" y="834041"/>
                  </a:cubicBezTo>
                  <a:cubicBezTo>
                    <a:pt x="493664" y="900656"/>
                    <a:pt x="577838" y="992721"/>
                    <a:pt x="690354" y="1100897"/>
                  </a:cubicBezTo>
                  <a:cubicBezTo>
                    <a:pt x="528978" y="993510"/>
                    <a:pt x="451183" y="936233"/>
                    <a:pt x="307036" y="875141"/>
                  </a:cubicBezTo>
                  <a:cubicBezTo>
                    <a:pt x="394235" y="1185005"/>
                    <a:pt x="448618" y="1538994"/>
                    <a:pt x="436913" y="1854973"/>
                  </a:cubicBezTo>
                  <a:cubicBezTo>
                    <a:pt x="391538" y="1569638"/>
                    <a:pt x="352542" y="1219923"/>
                    <a:pt x="262648" y="936759"/>
                  </a:cubicBezTo>
                  <a:cubicBezTo>
                    <a:pt x="155787" y="1078078"/>
                    <a:pt x="75230" y="1203089"/>
                    <a:pt x="0" y="1412339"/>
                  </a:cubicBezTo>
                  <a:cubicBezTo>
                    <a:pt x="36563" y="1203089"/>
                    <a:pt x="151118" y="1012120"/>
                    <a:pt x="232463" y="905128"/>
                  </a:cubicBezTo>
                  <a:cubicBezTo>
                    <a:pt x="250285" y="877574"/>
                    <a:pt x="238513" y="875010"/>
                    <a:pt x="214314" y="782419"/>
                  </a:cubicBezTo>
                  <a:cubicBezTo>
                    <a:pt x="198071" y="725799"/>
                    <a:pt x="181565" y="669245"/>
                    <a:pt x="165519" y="612625"/>
                  </a:cubicBezTo>
                  <a:cubicBezTo>
                    <a:pt x="103573" y="394892"/>
                    <a:pt x="140859" y="196953"/>
                    <a:pt x="284151" y="20320"/>
                  </a:cubicBezTo>
                  <a:cubicBezTo>
                    <a:pt x="291516" y="11245"/>
                    <a:pt x="298684" y="1315"/>
                    <a:pt x="330447" y="0"/>
                  </a:cubicBezTo>
                  <a:cubicBezTo>
                    <a:pt x="173148" y="249232"/>
                    <a:pt x="147567" y="420539"/>
                    <a:pt x="270013" y="78057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47F7E1CA-9640-49F6-8A0F-1400DB237C85}"/>
              </a:ext>
            </a:extLst>
          </p:cNvPr>
          <p:cNvGrpSpPr/>
          <p:nvPr/>
        </p:nvGrpSpPr>
        <p:grpSpPr>
          <a:xfrm rot="3641745">
            <a:off x="10801768" y="1979750"/>
            <a:ext cx="405420" cy="840922"/>
            <a:chOff x="1287998" y="241981"/>
            <a:chExt cx="1134435" cy="235304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947F4737-EFCE-4199-80A8-41683D801701}"/>
                </a:ext>
              </a:extLst>
            </p:cNvPr>
            <p:cNvSpPr/>
            <p:nvPr/>
          </p:nvSpPr>
          <p:spPr>
            <a:xfrm>
              <a:off x="1287998" y="642827"/>
              <a:ext cx="1134435" cy="1952200"/>
            </a:xfrm>
            <a:custGeom>
              <a:avLst/>
              <a:gdLst>
                <a:gd name="connsiteX0" fmla="*/ 506803 w 1134435"/>
                <a:gd name="connsiteY0" fmla="*/ 3581 h 1952200"/>
                <a:gd name="connsiteX1" fmla="*/ 734400 w 1134435"/>
                <a:gd name="connsiteY1" fmla="*/ 110442 h 1952200"/>
                <a:gd name="connsiteX2" fmla="*/ 1047618 w 1134435"/>
                <a:gd name="connsiteY2" fmla="*/ 420305 h 1952200"/>
                <a:gd name="connsiteX3" fmla="*/ 1127188 w 1134435"/>
                <a:gd name="connsiteY3" fmla="*/ 609433 h 1952200"/>
                <a:gd name="connsiteX4" fmla="*/ 911296 w 1134435"/>
                <a:gd name="connsiteY4" fmla="*/ 843146 h 1952200"/>
                <a:gd name="connsiteX5" fmla="*/ 950095 w 1134435"/>
                <a:gd name="connsiteY5" fmla="*/ 891151 h 1952200"/>
                <a:gd name="connsiteX6" fmla="*/ 1101607 w 1134435"/>
                <a:gd name="connsiteY6" fmla="*/ 1364692 h 1952200"/>
                <a:gd name="connsiteX7" fmla="*/ 976530 w 1134435"/>
                <a:gd name="connsiteY7" fmla="*/ 1515152 h 1952200"/>
                <a:gd name="connsiteX8" fmla="*/ 789771 w 1134435"/>
                <a:gd name="connsiteY8" fmla="*/ 1440909 h 1952200"/>
                <a:gd name="connsiteX9" fmla="*/ 771226 w 1134435"/>
                <a:gd name="connsiteY9" fmla="*/ 1424798 h 1952200"/>
                <a:gd name="connsiteX10" fmla="*/ 743804 w 1134435"/>
                <a:gd name="connsiteY10" fmla="*/ 1705200 h 1952200"/>
                <a:gd name="connsiteX11" fmla="*/ 434927 w 1134435"/>
                <a:gd name="connsiteY11" fmla="*/ 1951079 h 1952200"/>
                <a:gd name="connsiteX12" fmla="*/ 255006 w 1134435"/>
                <a:gd name="connsiteY12" fmla="*/ 1857041 h 1952200"/>
                <a:gd name="connsiteX13" fmla="*/ 203253 w 1134435"/>
                <a:gd name="connsiteY13" fmla="*/ 1496016 h 1952200"/>
                <a:gd name="connsiteX14" fmla="*/ 227913 w 1134435"/>
                <a:gd name="connsiteY14" fmla="*/ 1426902 h 1952200"/>
                <a:gd name="connsiteX15" fmla="*/ 114870 w 1134435"/>
                <a:gd name="connsiteY15" fmla="*/ 1400992 h 1952200"/>
                <a:gd name="connsiteX16" fmla="*/ 4130 w 1134435"/>
                <a:gd name="connsiteY16" fmla="*/ 1205683 h 1952200"/>
                <a:gd name="connsiteX17" fmla="*/ 162218 w 1134435"/>
                <a:gd name="connsiteY17" fmla="*/ 852352 h 1952200"/>
                <a:gd name="connsiteX18" fmla="*/ 216339 w 1134435"/>
                <a:gd name="connsiteY18" fmla="*/ 768705 h 1952200"/>
                <a:gd name="connsiteX19" fmla="*/ 189772 w 1134435"/>
                <a:gd name="connsiteY19" fmla="*/ 764956 h 1952200"/>
                <a:gd name="connsiteX20" fmla="*/ 3406 w 1134435"/>
                <a:gd name="connsiteY20" fmla="*/ 587206 h 1952200"/>
                <a:gd name="connsiteX21" fmla="*/ 76729 w 1134435"/>
                <a:gd name="connsiteY21" fmla="*/ 402156 h 1952200"/>
                <a:gd name="connsiteX22" fmla="*/ 432296 w 1134435"/>
                <a:gd name="connsiteY22" fmla="*/ 13182 h 1952200"/>
                <a:gd name="connsiteX23" fmla="*/ 506803 w 1134435"/>
                <a:gd name="connsiteY23" fmla="*/ 3581 h 1952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34435" h="1952200">
                  <a:moveTo>
                    <a:pt x="506803" y="3581"/>
                  </a:moveTo>
                  <a:cubicBezTo>
                    <a:pt x="593278" y="16536"/>
                    <a:pt x="664628" y="63292"/>
                    <a:pt x="734400" y="110442"/>
                  </a:cubicBezTo>
                  <a:cubicBezTo>
                    <a:pt x="857899" y="193826"/>
                    <a:pt x="964562" y="295689"/>
                    <a:pt x="1047618" y="420305"/>
                  </a:cubicBezTo>
                  <a:cubicBezTo>
                    <a:pt x="1086022" y="477912"/>
                    <a:pt x="1113576" y="540516"/>
                    <a:pt x="1127188" y="609433"/>
                  </a:cubicBezTo>
                  <a:cubicBezTo>
                    <a:pt x="1159148" y="771532"/>
                    <a:pt x="1085101" y="853865"/>
                    <a:pt x="911296" y="843146"/>
                  </a:cubicBezTo>
                  <a:cubicBezTo>
                    <a:pt x="915570" y="867214"/>
                    <a:pt x="936745" y="876749"/>
                    <a:pt x="950095" y="891151"/>
                  </a:cubicBezTo>
                  <a:cubicBezTo>
                    <a:pt x="1074777" y="1025500"/>
                    <a:pt x="1143497" y="1177538"/>
                    <a:pt x="1101607" y="1364692"/>
                  </a:cubicBezTo>
                  <a:cubicBezTo>
                    <a:pt x="1085693" y="1435714"/>
                    <a:pt x="1051892" y="1496937"/>
                    <a:pt x="976530" y="1515152"/>
                  </a:cubicBezTo>
                  <a:cubicBezTo>
                    <a:pt x="900183" y="1533565"/>
                    <a:pt x="838433" y="1500093"/>
                    <a:pt x="789771" y="1440909"/>
                  </a:cubicBezTo>
                  <a:cubicBezTo>
                    <a:pt x="786285" y="1436634"/>
                    <a:pt x="781419" y="1433544"/>
                    <a:pt x="771226" y="1424798"/>
                  </a:cubicBezTo>
                  <a:cubicBezTo>
                    <a:pt x="782208" y="1524293"/>
                    <a:pt x="773857" y="1616095"/>
                    <a:pt x="743804" y="1705200"/>
                  </a:cubicBezTo>
                  <a:cubicBezTo>
                    <a:pt x="693826" y="1853490"/>
                    <a:pt x="586834" y="1933850"/>
                    <a:pt x="434927" y="1951079"/>
                  </a:cubicBezTo>
                  <a:cubicBezTo>
                    <a:pt x="358645" y="1959694"/>
                    <a:pt x="298474" y="1917738"/>
                    <a:pt x="255006" y="1857041"/>
                  </a:cubicBezTo>
                  <a:cubicBezTo>
                    <a:pt x="175699" y="1746235"/>
                    <a:pt x="169254" y="1623591"/>
                    <a:pt x="203253" y="1496016"/>
                  </a:cubicBezTo>
                  <a:cubicBezTo>
                    <a:pt x="209303" y="1473329"/>
                    <a:pt x="219035" y="1451562"/>
                    <a:pt x="227913" y="1426902"/>
                  </a:cubicBezTo>
                  <a:cubicBezTo>
                    <a:pt x="189969" y="1418484"/>
                    <a:pt x="150973" y="1413750"/>
                    <a:pt x="114870" y="1400992"/>
                  </a:cubicBezTo>
                  <a:cubicBezTo>
                    <a:pt x="24581" y="1369033"/>
                    <a:pt x="-13297" y="1300379"/>
                    <a:pt x="4130" y="1205683"/>
                  </a:cubicBezTo>
                  <a:cubicBezTo>
                    <a:pt x="28198" y="1075215"/>
                    <a:pt x="95011" y="963619"/>
                    <a:pt x="162218" y="852352"/>
                  </a:cubicBezTo>
                  <a:cubicBezTo>
                    <a:pt x="179447" y="823878"/>
                    <a:pt x="198321" y="796390"/>
                    <a:pt x="216339" y="768705"/>
                  </a:cubicBezTo>
                  <a:cubicBezTo>
                    <a:pt x="207527" y="756736"/>
                    <a:pt x="197729" y="762786"/>
                    <a:pt x="189772" y="764956"/>
                  </a:cubicBezTo>
                  <a:cubicBezTo>
                    <a:pt x="55883" y="801980"/>
                    <a:pt x="-8168" y="695119"/>
                    <a:pt x="3406" y="587206"/>
                  </a:cubicBezTo>
                  <a:cubicBezTo>
                    <a:pt x="10640" y="519538"/>
                    <a:pt x="40890" y="458973"/>
                    <a:pt x="76729" y="402156"/>
                  </a:cubicBezTo>
                  <a:cubicBezTo>
                    <a:pt x="171753" y="251235"/>
                    <a:pt x="279601" y="111626"/>
                    <a:pt x="432296" y="13182"/>
                  </a:cubicBezTo>
                  <a:cubicBezTo>
                    <a:pt x="458864" y="-2272"/>
                    <a:pt x="478592" y="-2206"/>
                    <a:pt x="506803" y="358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7000">
                  <a:schemeClr val="accent1">
                    <a:lumMod val="89000"/>
                  </a:schemeClr>
                </a:gs>
                <a:gs pos="67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B21E4B9B-5D85-483F-80B3-ABA9A053E0D8}"/>
                </a:ext>
              </a:extLst>
            </p:cNvPr>
            <p:cNvSpPr/>
            <p:nvPr/>
          </p:nvSpPr>
          <p:spPr>
            <a:xfrm>
              <a:off x="1610540" y="241981"/>
              <a:ext cx="522269" cy="1981167"/>
            </a:xfrm>
            <a:custGeom>
              <a:avLst/>
              <a:gdLst>
                <a:gd name="connsiteX0" fmla="*/ 184261 w 522269"/>
                <a:gd name="connsiteY0" fmla="*/ 404427 h 1981167"/>
                <a:gd name="connsiteX1" fmla="*/ 286321 w 522269"/>
                <a:gd name="connsiteY1" fmla="*/ 911046 h 1981167"/>
                <a:gd name="connsiteX2" fmla="*/ 301775 w 522269"/>
                <a:gd name="connsiteY2" fmla="*/ 1240967 h 1981167"/>
                <a:gd name="connsiteX3" fmla="*/ 340771 w 522269"/>
                <a:gd name="connsiteY3" fmla="*/ 1319353 h 1981167"/>
                <a:gd name="connsiteX4" fmla="*/ 522270 w 522269"/>
                <a:gd name="connsiteY4" fmla="*/ 1542084 h 1981167"/>
                <a:gd name="connsiteX5" fmla="*/ 299934 w 522269"/>
                <a:gd name="connsiteY5" fmla="*/ 1352562 h 1981167"/>
                <a:gd name="connsiteX6" fmla="*/ 262713 w 522269"/>
                <a:gd name="connsiteY6" fmla="*/ 1676630 h 1981167"/>
                <a:gd name="connsiteX7" fmla="*/ 176435 w 522269"/>
                <a:gd name="connsiteY7" fmla="*/ 1981167 h 1981167"/>
                <a:gd name="connsiteX8" fmla="*/ 244695 w 522269"/>
                <a:gd name="connsiteY8" fmla="*/ 1591273 h 1981167"/>
                <a:gd name="connsiteX9" fmla="*/ 88908 w 522269"/>
                <a:gd name="connsiteY9" fmla="*/ 1714508 h 1981167"/>
                <a:gd name="connsiteX10" fmla="*/ 216221 w 522269"/>
                <a:gd name="connsiteY10" fmla="*/ 1565100 h 1981167"/>
                <a:gd name="connsiteX11" fmla="*/ 252652 w 522269"/>
                <a:gd name="connsiteY11" fmla="*/ 1495723 h 1981167"/>
                <a:gd name="connsiteX12" fmla="*/ 190508 w 522269"/>
                <a:gd name="connsiteY12" fmla="*/ 751314 h 1981167"/>
                <a:gd name="connsiteX13" fmla="*/ 0 w 522269"/>
                <a:gd name="connsiteY13" fmla="*/ 929525 h 1981167"/>
                <a:gd name="connsiteX14" fmla="*/ 147895 w 522269"/>
                <a:gd name="connsiteY14" fmla="*/ 735268 h 1981167"/>
                <a:gd name="connsiteX15" fmla="*/ 170386 w 522269"/>
                <a:gd name="connsiteY15" fmla="*/ 659710 h 1981167"/>
                <a:gd name="connsiteX16" fmla="*/ 109820 w 522269"/>
                <a:gd name="connsiteY16" fmla="*/ 413831 h 1981167"/>
                <a:gd name="connsiteX17" fmla="*/ 1447 w 522269"/>
                <a:gd name="connsiteY17" fmla="*/ 0 h 1981167"/>
                <a:gd name="connsiteX18" fmla="*/ 184261 w 522269"/>
                <a:gd name="connsiteY18" fmla="*/ 404427 h 1981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22269" h="1981167">
                  <a:moveTo>
                    <a:pt x="184261" y="404427"/>
                  </a:moveTo>
                  <a:cubicBezTo>
                    <a:pt x="231477" y="570670"/>
                    <a:pt x="272380" y="738425"/>
                    <a:pt x="286321" y="911046"/>
                  </a:cubicBezTo>
                  <a:cubicBezTo>
                    <a:pt x="295199" y="1020735"/>
                    <a:pt x="296646" y="1089915"/>
                    <a:pt x="301775" y="1240967"/>
                  </a:cubicBezTo>
                  <a:cubicBezTo>
                    <a:pt x="305655" y="1300349"/>
                    <a:pt x="300723" y="1287197"/>
                    <a:pt x="340771" y="1319353"/>
                  </a:cubicBezTo>
                  <a:cubicBezTo>
                    <a:pt x="416527" y="1379853"/>
                    <a:pt x="472489" y="1455675"/>
                    <a:pt x="522270" y="1542084"/>
                  </a:cubicBezTo>
                  <a:cubicBezTo>
                    <a:pt x="424024" y="1433448"/>
                    <a:pt x="360696" y="1369331"/>
                    <a:pt x="299934" y="1352562"/>
                  </a:cubicBezTo>
                  <a:cubicBezTo>
                    <a:pt x="287636" y="1464421"/>
                    <a:pt x="283954" y="1571808"/>
                    <a:pt x="262713" y="1676630"/>
                  </a:cubicBezTo>
                  <a:cubicBezTo>
                    <a:pt x="241801" y="1780072"/>
                    <a:pt x="220495" y="1883579"/>
                    <a:pt x="176435" y="1981167"/>
                  </a:cubicBezTo>
                  <a:cubicBezTo>
                    <a:pt x="203726" y="1876476"/>
                    <a:pt x="239894" y="1724438"/>
                    <a:pt x="244695" y="1591273"/>
                  </a:cubicBezTo>
                  <a:cubicBezTo>
                    <a:pt x="163481" y="1619221"/>
                    <a:pt x="138689" y="1666766"/>
                    <a:pt x="88908" y="1714508"/>
                  </a:cubicBezTo>
                  <a:cubicBezTo>
                    <a:pt x="120144" y="1654403"/>
                    <a:pt x="166177" y="1607319"/>
                    <a:pt x="216221" y="1565100"/>
                  </a:cubicBezTo>
                  <a:cubicBezTo>
                    <a:pt x="257189" y="1530510"/>
                    <a:pt x="251468" y="1560103"/>
                    <a:pt x="252652" y="1495723"/>
                  </a:cubicBezTo>
                  <a:cubicBezTo>
                    <a:pt x="257781" y="1221107"/>
                    <a:pt x="243906" y="998442"/>
                    <a:pt x="190508" y="751314"/>
                  </a:cubicBezTo>
                  <a:cubicBezTo>
                    <a:pt x="107650" y="785773"/>
                    <a:pt x="62472" y="871130"/>
                    <a:pt x="0" y="929525"/>
                  </a:cubicBezTo>
                  <a:cubicBezTo>
                    <a:pt x="41561" y="859293"/>
                    <a:pt x="67339" y="803857"/>
                    <a:pt x="147895" y="735268"/>
                  </a:cubicBezTo>
                  <a:cubicBezTo>
                    <a:pt x="178671" y="709096"/>
                    <a:pt x="179987" y="710740"/>
                    <a:pt x="170386" y="659710"/>
                  </a:cubicBezTo>
                  <a:cubicBezTo>
                    <a:pt x="154734" y="576786"/>
                    <a:pt x="130206" y="495769"/>
                    <a:pt x="109820" y="413831"/>
                  </a:cubicBezTo>
                  <a:cubicBezTo>
                    <a:pt x="64906" y="264555"/>
                    <a:pt x="37549" y="137900"/>
                    <a:pt x="1447" y="0"/>
                  </a:cubicBezTo>
                  <a:cubicBezTo>
                    <a:pt x="80885" y="127641"/>
                    <a:pt x="151972" y="285927"/>
                    <a:pt x="184261" y="40442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23A68BD9-E532-4BB1-BEC0-D98979BD8B81}"/>
              </a:ext>
            </a:extLst>
          </p:cNvPr>
          <p:cNvGrpSpPr/>
          <p:nvPr/>
        </p:nvGrpSpPr>
        <p:grpSpPr>
          <a:xfrm rot="12135040">
            <a:off x="821906" y="2155077"/>
            <a:ext cx="410867" cy="933585"/>
            <a:chOff x="5526599" y="103706"/>
            <a:chExt cx="1149678" cy="261233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40DF73DE-D0E6-4848-99AF-8E93E44B5E17}"/>
                </a:ext>
              </a:extLst>
            </p:cNvPr>
            <p:cNvSpPr/>
            <p:nvPr/>
          </p:nvSpPr>
          <p:spPr>
            <a:xfrm>
              <a:off x="5526599" y="482300"/>
              <a:ext cx="1149678" cy="2233744"/>
            </a:xfrm>
            <a:custGeom>
              <a:avLst/>
              <a:gdLst>
                <a:gd name="connsiteX0" fmla="*/ 1116133 w 1149678"/>
                <a:gd name="connsiteY0" fmla="*/ 1677390 h 2233744"/>
                <a:gd name="connsiteX1" fmla="*/ 1095024 w 1149678"/>
                <a:gd name="connsiteY1" fmla="*/ 1505623 h 2233744"/>
                <a:gd name="connsiteX2" fmla="*/ 981258 w 1149678"/>
                <a:gd name="connsiteY2" fmla="*/ 1403103 h 2233744"/>
                <a:gd name="connsiteX3" fmla="*/ 981258 w 1149678"/>
                <a:gd name="connsiteY3" fmla="*/ 1403103 h 2233744"/>
                <a:gd name="connsiteX4" fmla="*/ 1007497 w 1149678"/>
                <a:gd name="connsiteY4" fmla="*/ 1274541 h 2233744"/>
                <a:gd name="connsiteX5" fmla="*/ 1035971 w 1149678"/>
                <a:gd name="connsiteY5" fmla="*/ 1159065 h 2233744"/>
                <a:gd name="connsiteX6" fmla="*/ 951798 w 1149678"/>
                <a:gd name="connsiteY6" fmla="*/ 973621 h 2233744"/>
                <a:gd name="connsiteX7" fmla="*/ 949956 w 1149678"/>
                <a:gd name="connsiteY7" fmla="*/ 901481 h 2233744"/>
                <a:gd name="connsiteX8" fmla="*/ 947457 w 1149678"/>
                <a:gd name="connsiteY8" fmla="*/ 731359 h 2233744"/>
                <a:gd name="connsiteX9" fmla="*/ 840005 w 1149678"/>
                <a:gd name="connsiteY9" fmla="*/ 623183 h 2233744"/>
                <a:gd name="connsiteX10" fmla="*/ 840005 w 1149678"/>
                <a:gd name="connsiteY10" fmla="*/ 623183 h 2233744"/>
                <a:gd name="connsiteX11" fmla="*/ 825735 w 1149678"/>
                <a:gd name="connsiteY11" fmla="*/ 565971 h 2233744"/>
                <a:gd name="connsiteX12" fmla="*/ 825735 w 1149678"/>
                <a:gd name="connsiteY12" fmla="*/ 565971 h 2233744"/>
                <a:gd name="connsiteX13" fmla="*/ 825735 w 1149678"/>
                <a:gd name="connsiteY13" fmla="*/ 565971 h 2233744"/>
                <a:gd name="connsiteX14" fmla="*/ 726371 w 1149678"/>
                <a:gd name="connsiteY14" fmla="*/ 334165 h 2233744"/>
                <a:gd name="connsiteX15" fmla="*/ 637265 w 1149678"/>
                <a:gd name="connsiteY15" fmla="*/ 221978 h 2233744"/>
                <a:gd name="connsiteX16" fmla="*/ 610435 w 1149678"/>
                <a:gd name="connsiteY16" fmla="*/ 119589 h 2233744"/>
                <a:gd name="connsiteX17" fmla="*/ 509755 w 1149678"/>
                <a:gd name="connsiteY17" fmla="*/ 5954 h 2233744"/>
                <a:gd name="connsiteX18" fmla="*/ 437682 w 1149678"/>
                <a:gd name="connsiteY18" fmla="*/ 12728 h 2233744"/>
                <a:gd name="connsiteX19" fmla="*/ 313329 w 1149678"/>
                <a:gd name="connsiteY19" fmla="*/ 199290 h 2233744"/>
                <a:gd name="connsiteX20" fmla="*/ 162737 w 1149678"/>
                <a:gd name="connsiteY20" fmla="*/ 412091 h 2233744"/>
                <a:gd name="connsiteX21" fmla="*/ 162737 w 1149678"/>
                <a:gd name="connsiteY21" fmla="*/ 412091 h 2233744"/>
                <a:gd name="connsiteX22" fmla="*/ 172338 w 1149678"/>
                <a:gd name="connsiteY22" fmla="*/ 544731 h 2233744"/>
                <a:gd name="connsiteX23" fmla="*/ 142680 w 1149678"/>
                <a:gd name="connsiteY23" fmla="*/ 704989 h 2233744"/>
                <a:gd name="connsiteX24" fmla="*/ 79484 w 1149678"/>
                <a:gd name="connsiteY24" fmla="*/ 774695 h 2233744"/>
                <a:gd name="connsiteX25" fmla="*/ 72316 w 1149678"/>
                <a:gd name="connsiteY25" fmla="*/ 878268 h 2233744"/>
                <a:gd name="connsiteX26" fmla="*/ 70409 w 1149678"/>
                <a:gd name="connsiteY26" fmla="*/ 981249 h 2233744"/>
                <a:gd name="connsiteX27" fmla="*/ 31479 w 1149678"/>
                <a:gd name="connsiteY27" fmla="*/ 1053914 h 2233744"/>
                <a:gd name="connsiteX28" fmla="*/ 107170 w 1149678"/>
                <a:gd name="connsiteY28" fmla="*/ 1235347 h 2233744"/>
                <a:gd name="connsiteX29" fmla="*/ 148993 w 1149678"/>
                <a:gd name="connsiteY29" fmla="*/ 1355689 h 2233744"/>
                <a:gd name="connsiteX30" fmla="*/ 126766 w 1149678"/>
                <a:gd name="connsiteY30" fmla="*/ 1382717 h 2233744"/>
                <a:gd name="connsiteX31" fmla="*/ 48446 w 1149678"/>
                <a:gd name="connsiteY31" fmla="*/ 1452094 h 2233744"/>
                <a:gd name="connsiteX32" fmla="*/ 64162 w 1149678"/>
                <a:gd name="connsiteY32" fmla="*/ 1646088 h 2233744"/>
                <a:gd name="connsiteX33" fmla="*/ 115587 w 1149678"/>
                <a:gd name="connsiteY33" fmla="*/ 1715728 h 2233744"/>
                <a:gd name="connsiteX34" fmla="*/ 111181 w 1149678"/>
                <a:gd name="connsiteY34" fmla="*/ 1844750 h 2233744"/>
                <a:gd name="connsiteX35" fmla="*/ 245727 w 1149678"/>
                <a:gd name="connsiteY35" fmla="*/ 1993829 h 2233744"/>
                <a:gd name="connsiteX36" fmla="*/ 351075 w 1149678"/>
                <a:gd name="connsiteY36" fmla="*/ 1989029 h 2233744"/>
                <a:gd name="connsiteX37" fmla="*/ 351075 w 1149678"/>
                <a:gd name="connsiteY37" fmla="*/ 1989029 h 2233744"/>
                <a:gd name="connsiteX38" fmla="*/ 351075 w 1149678"/>
                <a:gd name="connsiteY38" fmla="*/ 1989029 h 2233744"/>
                <a:gd name="connsiteX39" fmla="*/ 379155 w 1149678"/>
                <a:gd name="connsiteY39" fmla="*/ 2064259 h 2233744"/>
                <a:gd name="connsiteX40" fmla="*/ 578804 w 1149678"/>
                <a:gd name="connsiteY40" fmla="*/ 2190979 h 2233744"/>
                <a:gd name="connsiteX41" fmla="*/ 730316 w 1149678"/>
                <a:gd name="connsiteY41" fmla="*/ 2208669 h 2233744"/>
                <a:gd name="connsiteX42" fmla="*/ 899452 w 1149678"/>
                <a:gd name="connsiteY42" fmla="*/ 2146723 h 2233744"/>
                <a:gd name="connsiteX43" fmla="*/ 921285 w 1149678"/>
                <a:gd name="connsiteY43" fmla="*/ 2001129 h 2233744"/>
                <a:gd name="connsiteX44" fmla="*/ 1058856 w 1149678"/>
                <a:gd name="connsiteY44" fmla="*/ 1860467 h 2233744"/>
                <a:gd name="connsiteX45" fmla="*/ 1114095 w 1149678"/>
                <a:gd name="connsiteY45" fmla="*/ 1778661 h 2233744"/>
                <a:gd name="connsiteX46" fmla="*/ 1116133 w 1149678"/>
                <a:gd name="connsiteY46" fmla="*/ 1677390 h 2233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149678" h="2233744">
                  <a:moveTo>
                    <a:pt x="1116133" y="1677390"/>
                  </a:moveTo>
                  <a:cubicBezTo>
                    <a:pt x="1166637" y="1609525"/>
                    <a:pt x="1160522" y="1560928"/>
                    <a:pt x="1095024" y="1505623"/>
                  </a:cubicBezTo>
                  <a:cubicBezTo>
                    <a:pt x="1055962" y="1472611"/>
                    <a:pt x="1014205" y="1442822"/>
                    <a:pt x="981258" y="1403103"/>
                  </a:cubicBezTo>
                  <a:cubicBezTo>
                    <a:pt x="981258" y="1403103"/>
                    <a:pt x="981258" y="1403103"/>
                    <a:pt x="981258" y="1403103"/>
                  </a:cubicBezTo>
                  <a:cubicBezTo>
                    <a:pt x="963766" y="1354900"/>
                    <a:pt x="968567" y="1312748"/>
                    <a:pt x="1007497" y="1274541"/>
                  </a:cubicBezTo>
                  <a:cubicBezTo>
                    <a:pt x="1039259" y="1243370"/>
                    <a:pt x="1043534" y="1201744"/>
                    <a:pt x="1035971" y="1159065"/>
                  </a:cubicBezTo>
                  <a:cubicBezTo>
                    <a:pt x="1023740" y="1090082"/>
                    <a:pt x="995792" y="1028268"/>
                    <a:pt x="951798" y="973621"/>
                  </a:cubicBezTo>
                  <a:cubicBezTo>
                    <a:pt x="933319" y="950670"/>
                    <a:pt x="923652" y="928772"/>
                    <a:pt x="949956" y="901481"/>
                  </a:cubicBezTo>
                  <a:cubicBezTo>
                    <a:pt x="1009141" y="840127"/>
                    <a:pt x="1007629" y="793174"/>
                    <a:pt x="947457" y="731359"/>
                  </a:cubicBezTo>
                  <a:cubicBezTo>
                    <a:pt x="912012" y="694993"/>
                    <a:pt x="869663" y="665401"/>
                    <a:pt x="840005" y="623183"/>
                  </a:cubicBezTo>
                  <a:lnTo>
                    <a:pt x="840005" y="623183"/>
                  </a:lnTo>
                  <a:cubicBezTo>
                    <a:pt x="835270" y="604112"/>
                    <a:pt x="830470" y="585042"/>
                    <a:pt x="825735" y="565971"/>
                  </a:cubicBezTo>
                  <a:cubicBezTo>
                    <a:pt x="825735" y="565971"/>
                    <a:pt x="825735" y="565971"/>
                    <a:pt x="825735" y="565971"/>
                  </a:cubicBezTo>
                  <a:cubicBezTo>
                    <a:pt x="825735" y="565971"/>
                    <a:pt x="825735" y="565971"/>
                    <a:pt x="825735" y="565971"/>
                  </a:cubicBezTo>
                  <a:cubicBezTo>
                    <a:pt x="855985" y="414525"/>
                    <a:pt x="856314" y="413933"/>
                    <a:pt x="726371" y="334165"/>
                  </a:cubicBezTo>
                  <a:cubicBezTo>
                    <a:pt x="682377" y="307138"/>
                    <a:pt x="650944" y="271956"/>
                    <a:pt x="637265" y="221978"/>
                  </a:cubicBezTo>
                  <a:cubicBezTo>
                    <a:pt x="627927" y="187914"/>
                    <a:pt x="621746" y="152929"/>
                    <a:pt x="610435" y="119589"/>
                  </a:cubicBezTo>
                  <a:cubicBezTo>
                    <a:pt x="592943" y="68098"/>
                    <a:pt x="567954" y="18581"/>
                    <a:pt x="509755" y="5954"/>
                  </a:cubicBezTo>
                  <a:cubicBezTo>
                    <a:pt x="477467" y="-2331"/>
                    <a:pt x="468787" y="-3581"/>
                    <a:pt x="437682" y="12728"/>
                  </a:cubicBezTo>
                  <a:cubicBezTo>
                    <a:pt x="361992" y="52710"/>
                    <a:pt x="352128" y="135568"/>
                    <a:pt x="313329" y="199290"/>
                  </a:cubicBezTo>
                  <a:cubicBezTo>
                    <a:pt x="263154" y="270246"/>
                    <a:pt x="212912" y="341136"/>
                    <a:pt x="162737" y="412091"/>
                  </a:cubicBezTo>
                  <a:cubicBezTo>
                    <a:pt x="162737" y="412091"/>
                    <a:pt x="162737" y="412091"/>
                    <a:pt x="162737" y="412091"/>
                  </a:cubicBezTo>
                  <a:cubicBezTo>
                    <a:pt x="130646" y="458781"/>
                    <a:pt x="152676" y="502249"/>
                    <a:pt x="172338" y="544731"/>
                  </a:cubicBezTo>
                  <a:cubicBezTo>
                    <a:pt x="200615" y="605822"/>
                    <a:pt x="192329" y="658233"/>
                    <a:pt x="142680" y="704989"/>
                  </a:cubicBezTo>
                  <a:cubicBezTo>
                    <a:pt x="119927" y="726427"/>
                    <a:pt x="98884" y="750101"/>
                    <a:pt x="79484" y="774695"/>
                  </a:cubicBezTo>
                  <a:cubicBezTo>
                    <a:pt x="54101" y="806852"/>
                    <a:pt x="47393" y="843218"/>
                    <a:pt x="72316" y="878268"/>
                  </a:cubicBezTo>
                  <a:cubicBezTo>
                    <a:pt x="97963" y="914370"/>
                    <a:pt x="93294" y="946527"/>
                    <a:pt x="70409" y="981249"/>
                  </a:cubicBezTo>
                  <a:cubicBezTo>
                    <a:pt x="55350" y="1004134"/>
                    <a:pt x="44171" y="1029517"/>
                    <a:pt x="31479" y="1053914"/>
                  </a:cubicBezTo>
                  <a:cubicBezTo>
                    <a:pt x="-25206" y="1162879"/>
                    <a:pt x="-8437" y="1202928"/>
                    <a:pt x="107170" y="1235347"/>
                  </a:cubicBezTo>
                  <a:cubicBezTo>
                    <a:pt x="172536" y="1253695"/>
                    <a:pt x="188516" y="1299398"/>
                    <a:pt x="148993" y="1355689"/>
                  </a:cubicBezTo>
                  <a:cubicBezTo>
                    <a:pt x="142286" y="1365225"/>
                    <a:pt x="134197" y="1373773"/>
                    <a:pt x="126766" y="1382717"/>
                  </a:cubicBezTo>
                  <a:cubicBezTo>
                    <a:pt x="97503" y="1402248"/>
                    <a:pt x="69883" y="1423686"/>
                    <a:pt x="48446" y="1452094"/>
                  </a:cubicBezTo>
                  <a:cubicBezTo>
                    <a:pt x="-7780" y="1526601"/>
                    <a:pt x="-4229" y="1584470"/>
                    <a:pt x="64162" y="1646088"/>
                  </a:cubicBezTo>
                  <a:cubicBezTo>
                    <a:pt x="86653" y="1666342"/>
                    <a:pt x="99015" y="1692186"/>
                    <a:pt x="115587" y="1715728"/>
                  </a:cubicBezTo>
                  <a:cubicBezTo>
                    <a:pt x="115061" y="1758736"/>
                    <a:pt x="120651" y="1801874"/>
                    <a:pt x="111181" y="1844750"/>
                  </a:cubicBezTo>
                  <a:cubicBezTo>
                    <a:pt x="89217" y="1944575"/>
                    <a:pt x="141759" y="2003036"/>
                    <a:pt x="245727" y="1993829"/>
                  </a:cubicBezTo>
                  <a:cubicBezTo>
                    <a:pt x="280843" y="1990673"/>
                    <a:pt x="315565" y="1982716"/>
                    <a:pt x="351075" y="1989029"/>
                  </a:cubicBezTo>
                  <a:lnTo>
                    <a:pt x="351075" y="1989029"/>
                  </a:lnTo>
                  <a:cubicBezTo>
                    <a:pt x="351075" y="1989029"/>
                    <a:pt x="351075" y="1989029"/>
                    <a:pt x="351075" y="1989029"/>
                  </a:cubicBezTo>
                  <a:cubicBezTo>
                    <a:pt x="372053" y="2009809"/>
                    <a:pt x="374881" y="2036508"/>
                    <a:pt x="379155" y="2064259"/>
                  </a:cubicBezTo>
                  <a:cubicBezTo>
                    <a:pt x="398094" y="2186376"/>
                    <a:pt x="459186" y="2225438"/>
                    <a:pt x="578804" y="2190979"/>
                  </a:cubicBezTo>
                  <a:cubicBezTo>
                    <a:pt x="632859" y="2175394"/>
                    <a:pt x="680667" y="2175591"/>
                    <a:pt x="730316" y="2208669"/>
                  </a:cubicBezTo>
                  <a:cubicBezTo>
                    <a:pt x="804560" y="2258187"/>
                    <a:pt x="868479" y="2232737"/>
                    <a:pt x="899452" y="2146723"/>
                  </a:cubicBezTo>
                  <a:cubicBezTo>
                    <a:pt x="916419" y="2099770"/>
                    <a:pt x="915235" y="2049791"/>
                    <a:pt x="921285" y="2001129"/>
                  </a:cubicBezTo>
                  <a:cubicBezTo>
                    <a:pt x="932398" y="1911957"/>
                    <a:pt x="970737" y="1871975"/>
                    <a:pt x="1058856" y="1860467"/>
                  </a:cubicBezTo>
                  <a:cubicBezTo>
                    <a:pt x="1119290" y="1852576"/>
                    <a:pt x="1128759" y="1837780"/>
                    <a:pt x="1114095" y="1778661"/>
                  </a:cubicBezTo>
                  <a:cubicBezTo>
                    <a:pt x="1105809" y="1745189"/>
                    <a:pt x="1089960" y="1712506"/>
                    <a:pt x="1116133" y="167739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7000">
                  <a:schemeClr val="accent1">
                    <a:lumMod val="89000"/>
                  </a:schemeClr>
                </a:gs>
                <a:gs pos="67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DC0EE27C-E2EE-42CB-B30C-F7AB2300B322}"/>
                </a:ext>
              </a:extLst>
            </p:cNvPr>
            <p:cNvSpPr/>
            <p:nvPr/>
          </p:nvSpPr>
          <p:spPr>
            <a:xfrm>
              <a:off x="5853541" y="103706"/>
              <a:ext cx="448815" cy="2245045"/>
            </a:xfrm>
            <a:custGeom>
              <a:avLst/>
              <a:gdLst>
                <a:gd name="connsiteX0" fmla="*/ 159403 w 448815"/>
                <a:gd name="connsiteY0" fmla="*/ 384943 h 2245045"/>
                <a:gd name="connsiteX1" fmla="*/ 153814 w 448815"/>
                <a:gd name="connsiteY1" fmla="*/ 52918 h 2245045"/>
                <a:gd name="connsiteX2" fmla="*/ 126194 w 448815"/>
                <a:gd name="connsiteY2" fmla="*/ 112 h 2245045"/>
                <a:gd name="connsiteX3" fmla="*/ 111070 w 448815"/>
                <a:gd name="connsiteY3" fmla="*/ 54167 h 2245045"/>
                <a:gd name="connsiteX4" fmla="*/ 122446 w 448815"/>
                <a:gd name="connsiteY4" fmla="*/ 391124 h 2245045"/>
                <a:gd name="connsiteX5" fmla="*/ 154011 w 448815"/>
                <a:gd name="connsiteY5" fmla="*/ 764184 h 2245045"/>
                <a:gd name="connsiteX6" fmla="*/ 9075 w 448815"/>
                <a:gd name="connsiteY6" fmla="*/ 966792 h 2245045"/>
                <a:gd name="connsiteX7" fmla="*/ 156773 w 448815"/>
                <a:gd name="connsiteY7" fmla="*/ 786740 h 2245045"/>
                <a:gd name="connsiteX8" fmla="*/ 190640 w 448815"/>
                <a:gd name="connsiteY8" fmla="*/ 1132837 h 2245045"/>
                <a:gd name="connsiteX9" fmla="*/ 0 w 448815"/>
                <a:gd name="connsiteY9" fmla="*/ 1335051 h 2245045"/>
                <a:gd name="connsiteX10" fmla="*/ 193204 w 448815"/>
                <a:gd name="connsiteY10" fmla="*/ 1159142 h 2245045"/>
                <a:gd name="connsiteX11" fmla="*/ 223849 w 448815"/>
                <a:gd name="connsiteY11" fmla="*/ 1483604 h 2245045"/>
                <a:gd name="connsiteX12" fmla="*/ 32091 w 448815"/>
                <a:gd name="connsiteY12" fmla="*/ 1686015 h 2245045"/>
                <a:gd name="connsiteX13" fmla="*/ 225559 w 448815"/>
                <a:gd name="connsiteY13" fmla="*/ 1515827 h 2245045"/>
                <a:gd name="connsiteX14" fmla="*/ 278496 w 448815"/>
                <a:gd name="connsiteY14" fmla="*/ 1920714 h 2245045"/>
                <a:gd name="connsiteX15" fmla="*/ 208001 w 448815"/>
                <a:gd name="connsiteY15" fmla="*/ 2127465 h 2245045"/>
                <a:gd name="connsiteX16" fmla="*/ 288557 w 448815"/>
                <a:gd name="connsiteY16" fmla="*/ 1949912 h 2245045"/>
                <a:gd name="connsiteX17" fmla="*/ 355173 w 448815"/>
                <a:gd name="connsiteY17" fmla="*/ 2245045 h 2245045"/>
                <a:gd name="connsiteX18" fmla="*/ 267185 w 448815"/>
                <a:gd name="connsiteY18" fmla="*/ 1678650 h 2245045"/>
                <a:gd name="connsiteX19" fmla="*/ 436518 w 448815"/>
                <a:gd name="connsiteY19" fmla="*/ 1825822 h 2245045"/>
                <a:gd name="connsiteX20" fmla="*/ 263897 w 448815"/>
                <a:gd name="connsiteY20" fmla="*/ 1638404 h 2245045"/>
                <a:gd name="connsiteX21" fmla="*/ 238908 w 448815"/>
                <a:gd name="connsiteY21" fmla="*/ 1360040 h 2245045"/>
                <a:gd name="connsiteX22" fmla="*/ 424155 w 448815"/>
                <a:gd name="connsiteY22" fmla="*/ 1469926 h 2245045"/>
                <a:gd name="connsiteX23" fmla="*/ 251863 w 448815"/>
                <a:gd name="connsiteY23" fmla="*/ 1304078 h 2245045"/>
                <a:gd name="connsiteX24" fmla="*/ 235094 w 448815"/>
                <a:gd name="connsiteY24" fmla="*/ 1159207 h 2245045"/>
                <a:gd name="connsiteX25" fmla="*/ 224375 w 448815"/>
                <a:gd name="connsiteY25" fmla="*/ 1035906 h 2245045"/>
                <a:gd name="connsiteX26" fmla="*/ 448816 w 448815"/>
                <a:gd name="connsiteY26" fmla="*/ 1114030 h 2245045"/>
                <a:gd name="connsiteX27" fmla="*/ 221942 w 448815"/>
                <a:gd name="connsiteY27" fmla="*/ 1003881 h 2245045"/>
                <a:gd name="connsiteX28" fmla="*/ 206291 w 448815"/>
                <a:gd name="connsiteY28" fmla="*/ 887945 h 2245045"/>
                <a:gd name="connsiteX29" fmla="*/ 159403 w 448815"/>
                <a:gd name="connsiteY29" fmla="*/ 384943 h 2245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448815" h="2245045">
                  <a:moveTo>
                    <a:pt x="159403" y="384943"/>
                  </a:moveTo>
                  <a:cubicBezTo>
                    <a:pt x="164073" y="290708"/>
                    <a:pt x="155787" y="147284"/>
                    <a:pt x="153814" y="52918"/>
                  </a:cubicBezTo>
                  <a:cubicBezTo>
                    <a:pt x="153419" y="33387"/>
                    <a:pt x="164927" y="-2255"/>
                    <a:pt x="126194" y="112"/>
                  </a:cubicBezTo>
                  <a:cubicBezTo>
                    <a:pt x="81872" y="2874"/>
                    <a:pt x="107782" y="38516"/>
                    <a:pt x="111070" y="54167"/>
                  </a:cubicBezTo>
                  <a:cubicBezTo>
                    <a:pt x="132639" y="155636"/>
                    <a:pt x="134546" y="289130"/>
                    <a:pt x="122446" y="391124"/>
                  </a:cubicBezTo>
                  <a:cubicBezTo>
                    <a:pt x="122446" y="391124"/>
                    <a:pt x="124682" y="631019"/>
                    <a:pt x="154011" y="764184"/>
                  </a:cubicBezTo>
                  <a:cubicBezTo>
                    <a:pt x="136979" y="776547"/>
                    <a:pt x="16506" y="829484"/>
                    <a:pt x="9075" y="966792"/>
                  </a:cubicBezTo>
                  <a:cubicBezTo>
                    <a:pt x="33604" y="881698"/>
                    <a:pt x="93511" y="823894"/>
                    <a:pt x="156773" y="786740"/>
                  </a:cubicBezTo>
                  <a:cubicBezTo>
                    <a:pt x="164073" y="849212"/>
                    <a:pt x="176961" y="986323"/>
                    <a:pt x="190640" y="1132837"/>
                  </a:cubicBezTo>
                  <a:cubicBezTo>
                    <a:pt x="142240" y="1145135"/>
                    <a:pt x="0" y="1273368"/>
                    <a:pt x="0" y="1335051"/>
                  </a:cubicBezTo>
                  <a:cubicBezTo>
                    <a:pt x="62867" y="1243381"/>
                    <a:pt x="138952" y="1173938"/>
                    <a:pt x="193204" y="1159142"/>
                  </a:cubicBezTo>
                  <a:cubicBezTo>
                    <a:pt x="203660" y="1270934"/>
                    <a:pt x="215168" y="1395616"/>
                    <a:pt x="223849" y="1483604"/>
                  </a:cubicBezTo>
                  <a:cubicBezTo>
                    <a:pt x="161968" y="1518325"/>
                    <a:pt x="80557" y="1567646"/>
                    <a:pt x="32091" y="1686015"/>
                  </a:cubicBezTo>
                  <a:cubicBezTo>
                    <a:pt x="104428" y="1592306"/>
                    <a:pt x="119092" y="1567975"/>
                    <a:pt x="225559" y="1515827"/>
                  </a:cubicBezTo>
                  <a:cubicBezTo>
                    <a:pt x="238711" y="1637286"/>
                    <a:pt x="273695" y="1860280"/>
                    <a:pt x="278496" y="1920714"/>
                  </a:cubicBezTo>
                  <a:cubicBezTo>
                    <a:pt x="279088" y="1930710"/>
                    <a:pt x="228978" y="1998377"/>
                    <a:pt x="208001" y="2127465"/>
                  </a:cubicBezTo>
                  <a:cubicBezTo>
                    <a:pt x="233516" y="2036190"/>
                    <a:pt x="284875" y="1943599"/>
                    <a:pt x="288557" y="1949912"/>
                  </a:cubicBezTo>
                  <a:cubicBezTo>
                    <a:pt x="295988" y="1982792"/>
                    <a:pt x="323081" y="2142261"/>
                    <a:pt x="355173" y="2245045"/>
                  </a:cubicBezTo>
                  <a:cubicBezTo>
                    <a:pt x="355041" y="2225120"/>
                    <a:pt x="267317" y="1698575"/>
                    <a:pt x="267185" y="1678650"/>
                  </a:cubicBezTo>
                  <a:cubicBezTo>
                    <a:pt x="273235" y="1661355"/>
                    <a:pt x="330512" y="1722249"/>
                    <a:pt x="436518" y="1825822"/>
                  </a:cubicBezTo>
                  <a:cubicBezTo>
                    <a:pt x="347742" y="1710412"/>
                    <a:pt x="292174" y="1653924"/>
                    <a:pt x="263897" y="1638404"/>
                  </a:cubicBezTo>
                  <a:cubicBezTo>
                    <a:pt x="263239" y="1634524"/>
                    <a:pt x="237198" y="1400088"/>
                    <a:pt x="238908" y="1360040"/>
                  </a:cubicBezTo>
                  <a:cubicBezTo>
                    <a:pt x="245747" y="1350242"/>
                    <a:pt x="295133" y="1359777"/>
                    <a:pt x="424155" y="1469926"/>
                  </a:cubicBezTo>
                  <a:cubicBezTo>
                    <a:pt x="377268" y="1378650"/>
                    <a:pt x="253573" y="1312561"/>
                    <a:pt x="251863" y="1304078"/>
                  </a:cubicBezTo>
                  <a:cubicBezTo>
                    <a:pt x="240618" y="1249891"/>
                    <a:pt x="241933" y="1213920"/>
                    <a:pt x="235094" y="1159207"/>
                  </a:cubicBezTo>
                  <a:cubicBezTo>
                    <a:pt x="230425" y="1121658"/>
                    <a:pt x="228912" y="1090948"/>
                    <a:pt x="224375" y="1035906"/>
                  </a:cubicBezTo>
                  <a:cubicBezTo>
                    <a:pt x="223914" y="1030645"/>
                    <a:pt x="348531" y="1031763"/>
                    <a:pt x="448816" y="1114030"/>
                  </a:cubicBezTo>
                  <a:cubicBezTo>
                    <a:pt x="392919" y="1029330"/>
                    <a:pt x="222994" y="1008616"/>
                    <a:pt x="221942" y="1003881"/>
                  </a:cubicBezTo>
                  <a:cubicBezTo>
                    <a:pt x="206291" y="935621"/>
                    <a:pt x="213327" y="937857"/>
                    <a:pt x="206291" y="887945"/>
                  </a:cubicBezTo>
                  <a:cubicBezTo>
                    <a:pt x="180118" y="701251"/>
                    <a:pt x="150526" y="563943"/>
                    <a:pt x="159403" y="38494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05A5821-B52A-4DC4-813F-CB6DDCC184D3}"/>
              </a:ext>
            </a:extLst>
          </p:cNvPr>
          <p:cNvGrpSpPr/>
          <p:nvPr/>
        </p:nvGrpSpPr>
        <p:grpSpPr>
          <a:xfrm>
            <a:off x="12754" y="3709683"/>
            <a:ext cx="12192006" cy="2274867"/>
            <a:chOff x="-6" y="2142973"/>
            <a:chExt cx="12192006" cy="1962936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D9A242B7-03C9-4C2B-8B27-C5CFFDFD4C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-6" y="2142973"/>
              <a:ext cx="12192000" cy="240236"/>
            </a:xfrm>
            <a:prstGeom prst="rect">
              <a:avLst/>
            </a:prstGeom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012D89B-311F-4FB6-9924-71B8812F646F}"/>
                </a:ext>
              </a:extLst>
            </p:cNvPr>
            <p:cNvSpPr/>
            <p:nvPr/>
          </p:nvSpPr>
          <p:spPr>
            <a:xfrm>
              <a:off x="-6" y="2370642"/>
              <a:ext cx="12192006" cy="1735267"/>
            </a:xfrm>
            <a:prstGeom prst="rect">
              <a:avLst/>
            </a:prstGeom>
            <a:gradFill>
              <a:gsLst>
                <a:gs pos="17000">
                  <a:srgbClr val="D5CE46"/>
                </a:gs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AF56AD34-01DB-469E-B9A5-92C71B8DF9FB}"/>
              </a:ext>
            </a:extLst>
          </p:cNvPr>
          <p:cNvGrpSpPr/>
          <p:nvPr/>
        </p:nvGrpSpPr>
        <p:grpSpPr>
          <a:xfrm>
            <a:off x="4930970" y="1507820"/>
            <a:ext cx="2212410" cy="2726458"/>
            <a:chOff x="4930969" y="2091950"/>
            <a:chExt cx="2364299" cy="3023172"/>
          </a:xfrm>
        </p:grpSpPr>
        <p:sp>
          <p:nvSpPr>
            <p:cNvPr id="98" name="Chord 97">
              <a:extLst>
                <a:ext uri="{FF2B5EF4-FFF2-40B4-BE49-F238E27FC236}">
                  <a16:creationId xmlns:a16="http://schemas.microsoft.com/office/drawing/2014/main" id="{050D09C0-86A0-4655-986F-73DA44BF608B}"/>
                </a:ext>
              </a:extLst>
            </p:cNvPr>
            <p:cNvSpPr/>
            <p:nvPr/>
          </p:nvSpPr>
          <p:spPr>
            <a:xfrm>
              <a:off x="4930969" y="4079747"/>
              <a:ext cx="2364299" cy="731010"/>
            </a:xfrm>
            <a:custGeom>
              <a:avLst/>
              <a:gdLst>
                <a:gd name="connsiteX0" fmla="*/ 141019 w 2644953"/>
                <a:gd name="connsiteY0" fmla="*/ 728252 h 2644953"/>
                <a:gd name="connsiteX1" fmla="*/ 1324020 w 2644953"/>
                <a:gd name="connsiteY1" fmla="*/ 0 h 2644953"/>
                <a:gd name="connsiteX2" fmla="*/ 2505318 w 2644953"/>
                <a:gd name="connsiteY2" fmla="*/ 731010 h 2644953"/>
                <a:gd name="connsiteX3" fmla="*/ 141019 w 2644953"/>
                <a:gd name="connsiteY3" fmla="*/ 728252 h 2644953"/>
                <a:gd name="connsiteX0" fmla="*/ 0 w 2364299"/>
                <a:gd name="connsiteY0" fmla="*/ 728252 h 731010"/>
                <a:gd name="connsiteX1" fmla="*/ 1183001 w 2364299"/>
                <a:gd name="connsiteY1" fmla="*/ 0 h 731010"/>
                <a:gd name="connsiteX2" fmla="*/ 2364299 w 2364299"/>
                <a:gd name="connsiteY2" fmla="*/ 731010 h 731010"/>
                <a:gd name="connsiteX3" fmla="*/ 0 w 2364299"/>
                <a:gd name="connsiteY3" fmla="*/ 728252 h 731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64299" h="731010">
                  <a:moveTo>
                    <a:pt x="0" y="728252"/>
                  </a:moveTo>
                  <a:cubicBezTo>
                    <a:pt x="224819" y="281258"/>
                    <a:pt x="682654" y="-584"/>
                    <a:pt x="1183001" y="0"/>
                  </a:cubicBezTo>
                  <a:cubicBezTo>
                    <a:pt x="1683348" y="584"/>
                    <a:pt x="2140524" y="283493"/>
                    <a:pt x="2364299" y="731010"/>
                  </a:cubicBezTo>
                  <a:lnTo>
                    <a:pt x="0" y="72825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88044BE5-4F65-44B1-8185-2F34F52116CB}"/>
                </a:ext>
              </a:extLst>
            </p:cNvPr>
            <p:cNvGrpSpPr/>
            <p:nvPr/>
          </p:nvGrpSpPr>
          <p:grpSpPr>
            <a:xfrm>
              <a:off x="5317416" y="3097168"/>
              <a:ext cx="1626511" cy="1626512"/>
              <a:chOff x="5199041" y="2631054"/>
              <a:chExt cx="1804914" cy="1804915"/>
            </a:xfrm>
          </p:grpSpPr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D1A50743-6848-4699-B0F9-91CA0DA7939C}"/>
                  </a:ext>
                </a:extLst>
              </p:cNvPr>
              <p:cNvSpPr/>
              <p:nvPr/>
            </p:nvSpPr>
            <p:spPr>
              <a:xfrm>
                <a:off x="5199041" y="2631054"/>
                <a:ext cx="1804914" cy="1804915"/>
              </a:xfrm>
              <a:custGeom>
                <a:avLst/>
                <a:gdLst>
                  <a:gd name="connsiteX0" fmla="*/ 1116877 w 1116876"/>
                  <a:gd name="connsiteY0" fmla="*/ 558438 h 1116876"/>
                  <a:gd name="connsiteX1" fmla="*/ 558438 w 1116876"/>
                  <a:gd name="connsiteY1" fmla="*/ 1116877 h 1116876"/>
                  <a:gd name="connsiteX2" fmla="*/ -1 w 1116876"/>
                  <a:gd name="connsiteY2" fmla="*/ 558438 h 1116876"/>
                  <a:gd name="connsiteX3" fmla="*/ 558438 w 1116876"/>
                  <a:gd name="connsiteY3" fmla="*/ 0 h 1116876"/>
                  <a:gd name="connsiteX4" fmla="*/ 1116877 w 1116876"/>
                  <a:gd name="connsiteY4" fmla="*/ 558438 h 1116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6876" h="1116876">
                    <a:moveTo>
                      <a:pt x="1116877" y="558438"/>
                    </a:moveTo>
                    <a:cubicBezTo>
                      <a:pt x="1116877" y="866855"/>
                      <a:pt x="866855" y="1116877"/>
                      <a:pt x="558438" y="1116877"/>
                    </a:cubicBezTo>
                    <a:cubicBezTo>
                      <a:pt x="250021" y="1116877"/>
                      <a:pt x="-1" y="866855"/>
                      <a:pt x="-1" y="558438"/>
                    </a:cubicBezTo>
                    <a:cubicBezTo>
                      <a:pt x="-1" y="250021"/>
                      <a:pt x="250021" y="0"/>
                      <a:pt x="558438" y="0"/>
                    </a:cubicBezTo>
                    <a:cubicBezTo>
                      <a:pt x="866855" y="0"/>
                      <a:pt x="1116877" y="250021"/>
                      <a:pt x="1116877" y="558438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00B89D3C-5691-4046-A1FE-E4102784A5BC}"/>
                  </a:ext>
                </a:extLst>
              </p:cNvPr>
              <p:cNvSpPr/>
              <p:nvPr/>
            </p:nvSpPr>
            <p:spPr>
              <a:xfrm>
                <a:off x="5199041" y="2631056"/>
                <a:ext cx="1714158" cy="1577813"/>
              </a:xfrm>
              <a:custGeom>
                <a:avLst/>
                <a:gdLst>
                  <a:gd name="connsiteX0" fmla="*/ 1060717 w 1060716"/>
                  <a:gd name="connsiteY0" fmla="*/ 417908 h 976346"/>
                  <a:gd name="connsiteX1" fmla="*/ 1044277 w 1060716"/>
                  <a:gd name="connsiteY1" fmla="*/ 282967 h 976346"/>
                  <a:gd name="connsiteX2" fmla="*/ 558438 w 1060716"/>
                  <a:gd name="connsiteY2" fmla="*/ 0 h 976346"/>
                  <a:gd name="connsiteX3" fmla="*/ 0 w 1060716"/>
                  <a:gd name="connsiteY3" fmla="*/ 558438 h 976346"/>
                  <a:gd name="connsiteX4" fmla="*/ 16440 w 1060716"/>
                  <a:gd name="connsiteY4" fmla="*/ 693379 h 976346"/>
                  <a:gd name="connsiteX5" fmla="*/ 502279 w 1060716"/>
                  <a:gd name="connsiteY5" fmla="*/ 976346 h 976346"/>
                  <a:gd name="connsiteX6" fmla="*/ 1060717 w 1060716"/>
                  <a:gd name="connsiteY6" fmla="*/ 417908 h 976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60716" h="976346">
                    <a:moveTo>
                      <a:pt x="1060717" y="417908"/>
                    </a:moveTo>
                    <a:cubicBezTo>
                      <a:pt x="1060717" y="371349"/>
                      <a:pt x="1054996" y="326172"/>
                      <a:pt x="1044277" y="282967"/>
                    </a:cubicBezTo>
                    <a:cubicBezTo>
                      <a:pt x="948266" y="113963"/>
                      <a:pt x="766702" y="0"/>
                      <a:pt x="558438" y="0"/>
                    </a:cubicBezTo>
                    <a:cubicBezTo>
                      <a:pt x="250022" y="0"/>
                      <a:pt x="0" y="250021"/>
                      <a:pt x="0" y="558438"/>
                    </a:cubicBezTo>
                    <a:cubicBezTo>
                      <a:pt x="0" y="604997"/>
                      <a:pt x="5721" y="650174"/>
                      <a:pt x="16440" y="693379"/>
                    </a:cubicBezTo>
                    <a:cubicBezTo>
                      <a:pt x="112450" y="862318"/>
                      <a:pt x="294015" y="976346"/>
                      <a:pt x="502279" y="976346"/>
                    </a:cubicBezTo>
                    <a:cubicBezTo>
                      <a:pt x="810696" y="976346"/>
                      <a:pt x="1060717" y="726325"/>
                      <a:pt x="1060717" y="41790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576" cap="flat">
                <a:noFill/>
                <a:prstDash val="solid"/>
                <a:miter/>
              </a:ln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0B0AB639-F743-4A68-9477-61E0C2AFDE99}"/>
                </a:ext>
              </a:extLst>
            </p:cNvPr>
            <p:cNvGrpSpPr/>
            <p:nvPr/>
          </p:nvGrpSpPr>
          <p:grpSpPr>
            <a:xfrm>
              <a:off x="5103951" y="2091950"/>
              <a:ext cx="2088111" cy="1541611"/>
              <a:chOff x="4962162" y="1515579"/>
              <a:chExt cx="2317144" cy="1710702"/>
            </a:xfrm>
          </p:grpSpPr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82C62081-6EAE-460B-8B17-9BBB4C5A9A53}"/>
                  </a:ext>
                </a:extLst>
              </p:cNvPr>
              <p:cNvSpPr/>
              <p:nvPr/>
            </p:nvSpPr>
            <p:spPr>
              <a:xfrm>
                <a:off x="4962162" y="2269413"/>
                <a:ext cx="2317144" cy="956868"/>
              </a:xfrm>
              <a:custGeom>
                <a:avLst/>
                <a:gdLst>
                  <a:gd name="connsiteX0" fmla="*/ 1433843 w 1433842"/>
                  <a:gd name="connsiteY0" fmla="*/ 296054 h 592107"/>
                  <a:gd name="connsiteX1" fmla="*/ 716921 w 1433842"/>
                  <a:gd name="connsiteY1" fmla="*/ 592108 h 592107"/>
                  <a:gd name="connsiteX2" fmla="*/ 0 w 1433842"/>
                  <a:gd name="connsiteY2" fmla="*/ 296054 h 592107"/>
                  <a:gd name="connsiteX3" fmla="*/ 716921 w 1433842"/>
                  <a:gd name="connsiteY3" fmla="*/ 0 h 592107"/>
                  <a:gd name="connsiteX4" fmla="*/ 1433843 w 1433842"/>
                  <a:gd name="connsiteY4" fmla="*/ 296054 h 592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842" h="592107">
                    <a:moveTo>
                      <a:pt x="1433843" y="296054"/>
                    </a:moveTo>
                    <a:cubicBezTo>
                      <a:pt x="1433843" y="459560"/>
                      <a:pt x="1112866" y="592108"/>
                      <a:pt x="716921" y="592108"/>
                    </a:cubicBezTo>
                    <a:cubicBezTo>
                      <a:pt x="320977" y="592108"/>
                      <a:pt x="0" y="459560"/>
                      <a:pt x="0" y="296054"/>
                    </a:cubicBezTo>
                    <a:cubicBezTo>
                      <a:pt x="0" y="132548"/>
                      <a:pt x="320977" y="0"/>
                      <a:pt x="716921" y="0"/>
                    </a:cubicBezTo>
                    <a:cubicBezTo>
                      <a:pt x="1112866" y="0"/>
                      <a:pt x="1433843" y="132548"/>
                      <a:pt x="1433843" y="296054"/>
                    </a:cubicBezTo>
                    <a:close/>
                  </a:path>
                </a:pathLst>
              </a:custGeom>
              <a:solidFill>
                <a:srgbClr val="040202"/>
              </a:solidFill>
              <a:ln w="6576" cap="flat">
                <a:noFill/>
                <a:prstDash val="solid"/>
                <a:miter/>
              </a:ln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B60256E1-47C1-4D77-9B33-FBED164D60F1}"/>
                  </a:ext>
                </a:extLst>
              </p:cNvPr>
              <p:cNvSpPr/>
              <p:nvPr/>
            </p:nvSpPr>
            <p:spPr>
              <a:xfrm>
                <a:off x="5422313" y="1515579"/>
                <a:ext cx="1387199" cy="1507404"/>
              </a:xfrm>
              <a:custGeom>
                <a:avLst/>
                <a:gdLst>
                  <a:gd name="connsiteX0" fmla="*/ 857389 w 858395"/>
                  <a:gd name="connsiteY0" fmla="*/ 791525 h 932777"/>
                  <a:gd name="connsiteX1" fmla="*/ 844762 w 858395"/>
                  <a:gd name="connsiteY1" fmla="*/ 823287 h 932777"/>
                  <a:gd name="connsiteX2" fmla="*/ 436784 w 858395"/>
                  <a:gd name="connsiteY2" fmla="*/ 932713 h 932777"/>
                  <a:gd name="connsiteX3" fmla="*/ 28872 w 858395"/>
                  <a:gd name="connsiteY3" fmla="*/ 825260 h 932777"/>
                  <a:gd name="connsiteX4" fmla="*/ 4540 w 858395"/>
                  <a:gd name="connsiteY4" fmla="*/ 765615 h 932777"/>
                  <a:gd name="connsiteX5" fmla="*/ 210963 w 858395"/>
                  <a:gd name="connsiteY5" fmla="*/ 77891 h 932777"/>
                  <a:gd name="connsiteX6" fmla="*/ 295925 w 858395"/>
                  <a:gd name="connsiteY6" fmla="*/ 9698 h 932777"/>
                  <a:gd name="connsiteX7" fmla="*/ 685819 w 858395"/>
                  <a:gd name="connsiteY7" fmla="*/ 63556 h 932777"/>
                  <a:gd name="connsiteX8" fmla="*/ 764469 w 858395"/>
                  <a:gd name="connsiteY8" fmla="*/ 177584 h 932777"/>
                  <a:gd name="connsiteX9" fmla="*/ 857389 w 858395"/>
                  <a:gd name="connsiteY9" fmla="*/ 791525 h 932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58395" h="932777">
                    <a:moveTo>
                      <a:pt x="857389" y="791525"/>
                    </a:moveTo>
                    <a:cubicBezTo>
                      <a:pt x="859756" y="806189"/>
                      <a:pt x="858835" y="816513"/>
                      <a:pt x="844762" y="823287"/>
                    </a:cubicBezTo>
                    <a:cubicBezTo>
                      <a:pt x="715609" y="885431"/>
                      <a:pt x="580800" y="930805"/>
                      <a:pt x="436784" y="932713"/>
                    </a:cubicBezTo>
                    <a:cubicBezTo>
                      <a:pt x="292242" y="934685"/>
                      <a:pt x="156908" y="891349"/>
                      <a:pt x="28872" y="825260"/>
                    </a:cubicBezTo>
                    <a:cubicBezTo>
                      <a:pt x="3159" y="811976"/>
                      <a:pt x="-6573" y="798166"/>
                      <a:pt x="4540" y="765615"/>
                    </a:cubicBezTo>
                    <a:cubicBezTo>
                      <a:pt x="34330" y="678548"/>
                      <a:pt x="169468" y="219211"/>
                      <a:pt x="210963" y="77891"/>
                    </a:cubicBezTo>
                    <a:cubicBezTo>
                      <a:pt x="223721" y="34358"/>
                      <a:pt x="256995" y="16340"/>
                      <a:pt x="295925" y="9698"/>
                    </a:cubicBezTo>
                    <a:cubicBezTo>
                      <a:pt x="431194" y="-13318"/>
                      <a:pt x="561598" y="4634"/>
                      <a:pt x="685819" y="63556"/>
                    </a:cubicBezTo>
                    <a:cubicBezTo>
                      <a:pt x="733627" y="86243"/>
                      <a:pt x="757827" y="123463"/>
                      <a:pt x="764469" y="177584"/>
                    </a:cubicBezTo>
                    <a:cubicBezTo>
                      <a:pt x="777292" y="280697"/>
                      <a:pt x="844433" y="712283"/>
                      <a:pt x="857389" y="791525"/>
                    </a:cubicBezTo>
                    <a:close/>
                  </a:path>
                </a:pathLst>
              </a:custGeom>
              <a:solidFill>
                <a:srgbClr val="353535"/>
              </a:solidFill>
              <a:ln w="6576" cap="flat">
                <a:noFill/>
                <a:prstDash val="solid"/>
                <a:miter/>
              </a:ln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49BAA056-5158-43CB-A8FF-EC3C7A57032A}"/>
                  </a:ext>
                </a:extLst>
              </p:cNvPr>
              <p:cNvSpPr/>
              <p:nvPr/>
            </p:nvSpPr>
            <p:spPr>
              <a:xfrm>
                <a:off x="5521895" y="1646662"/>
                <a:ext cx="1221909" cy="1136020"/>
              </a:xfrm>
              <a:custGeom>
                <a:avLst/>
                <a:gdLst>
                  <a:gd name="connsiteX0" fmla="*/ 0 w 756114"/>
                  <a:gd name="connsiteY0" fmla="*/ 589083 h 702966"/>
                  <a:gd name="connsiteX1" fmla="*/ 173674 w 756114"/>
                  <a:gd name="connsiteY1" fmla="*/ 0 h 702966"/>
                  <a:gd name="connsiteX2" fmla="*/ 344256 w 756114"/>
                  <a:gd name="connsiteY2" fmla="*/ 81083 h 702966"/>
                  <a:gd name="connsiteX3" fmla="*/ 643861 w 756114"/>
                  <a:gd name="connsiteY3" fmla="*/ 78452 h 702966"/>
                  <a:gd name="connsiteX4" fmla="*/ 680095 w 756114"/>
                  <a:gd name="connsiteY4" fmla="*/ 102586 h 702966"/>
                  <a:gd name="connsiteX5" fmla="*/ 756114 w 756114"/>
                  <a:gd name="connsiteY5" fmla="*/ 605194 h 702966"/>
                  <a:gd name="connsiteX6" fmla="*/ 713238 w 756114"/>
                  <a:gd name="connsiteY6" fmla="*/ 636496 h 702966"/>
                  <a:gd name="connsiteX7" fmla="*/ 297501 w 756114"/>
                  <a:gd name="connsiteY7" fmla="*/ 689302 h 702966"/>
                  <a:gd name="connsiteX8" fmla="*/ 0 w 756114"/>
                  <a:gd name="connsiteY8" fmla="*/ 589083 h 7029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56114" h="702966">
                    <a:moveTo>
                      <a:pt x="0" y="589083"/>
                    </a:moveTo>
                    <a:cubicBezTo>
                      <a:pt x="4537" y="534962"/>
                      <a:pt x="171175" y="6510"/>
                      <a:pt x="173674" y="0"/>
                    </a:cubicBezTo>
                    <a:cubicBezTo>
                      <a:pt x="228780" y="33538"/>
                      <a:pt x="282507" y="65892"/>
                      <a:pt x="344256" y="81083"/>
                    </a:cubicBezTo>
                    <a:cubicBezTo>
                      <a:pt x="444409" y="105677"/>
                      <a:pt x="544497" y="105743"/>
                      <a:pt x="643861" y="78452"/>
                    </a:cubicBezTo>
                    <a:cubicBezTo>
                      <a:pt x="669311" y="71482"/>
                      <a:pt x="676018" y="75559"/>
                      <a:pt x="680095" y="102586"/>
                    </a:cubicBezTo>
                    <a:cubicBezTo>
                      <a:pt x="703769" y="258768"/>
                      <a:pt x="755851" y="593620"/>
                      <a:pt x="756114" y="605194"/>
                    </a:cubicBezTo>
                    <a:cubicBezTo>
                      <a:pt x="745527" y="620713"/>
                      <a:pt x="729678" y="629131"/>
                      <a:pt x="713238" y="636496"/>
                    </a:cubicBezTo>
                    <a:cubicBezTo>
                      <a:pt x="580007" y="695944"/>
                      <a:pt x="442305" y="720670"/>
                      <a:pt x="297501" y="689302"/>
                    </a:cubicBezTo>
                    <a:cubicBezTo>
                      <a:pt x="169070" y="657474"/>
                      <a:pt x="17689" y="612099"/>
                      <a:pt x="0" y="589083"/>
                    </a:cubicBezTo>
                    <a:close/>
                  </a:path>
                </a:pathLst>
              </a:custGeom>
              <a:solidFill>
                <a:srgbClr val="01010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2FBDBAD5-14DD-409E-BD8F-343CA32C76D7}"/>
                  </a:ext>
                </a:extLst>
              </p:cNvPr>
              <p:cNvSpPr/>
              <p:nvPr/>
            </p:nvSpPr>
            <p:spPr>
              <a:xfrm>
                <a:off x="5469600" y="2598642"/>
                <a:ext cx="1301378" cy="388082"/>
              </a:xfrm>
              <a:custGeom>
                <a:avLst/>
                <a:gdLst>
                  <a:gd name="connsiteX0" fmla="*/ 788474 w 805289"/>
                  <a:gd name="connsiteY0" fmla="*/ 16111 h 240144"/>
                  <a:gd name="connsiteX1" fmla="*/ 697462 w 805289"/>
                  <a:gd name="connsiteY1" fmla="*/ 55962 h 240144"/>
                  <a:gd name="connsiteX2" fmla="*/ 196695 w 805289"/>
                  <a:gd name="connsiteY2" fmla="*/ 68391 h 240144"/>
                  <a:gd name="connsiteX3" fmla="*/ 32426 w 805289"/>
                  <a:gd name="connsiteY3" fmla="*/ 0 h 240144"/>
                  <a:gd name="connsiteX4" fmla="*/ 16511 w 805289"/>
                  <a:gd name="connsiteY4" fmla="*/ 38470 h 240144"/>
                  <a:gd name="connsiteX5" fmla="*/ 50049 w 805289"/>
                  <a:gd name="connsiteY5" fmla="*/ 153091 h 240144"/>
                  <a:gd name="connsiteX6" fmla="*/ 50049 w 805289"/>
                  <a:gd name="connsiteY6" fmla="*/ 153091 h 240144"/>
                  <a:gd name="connsiteX7" fmla="*/ 50049 w 805289"/>
                  <a:gd name="connsiteY7" fmla="*/ 153091 h 240144"/>
                  <a:gd name="connsiteX8" fmla="*/ 301715 w 805289"/>
                  <a:gd name="connsiteY8" fmla="*/ 232200 h 240144"/>
                  <a:gd name="connsiteX9" fmla="*/ 385494 w 805289"/>
                  <a:gd name="connsiteY9" fmla="*/ 240092 h 240144"/>
                  <a:gd name="connsiteX10" fmla="*/ 713310 w 805289"/>
                  <a:gd name="connsiteY10" fmla="*/ 173345 h 240144"/>
                  <a:gd name="connsiteX11" fmla="*/ 788474 w 805289"/>
                  <a:gd name="connsiteY11" fmla="*/ 16111 h 240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05289" h="240144">
                    <a:moveTo>
                      <a:pt x="788474" y="16111"/>
                    </a:moveTo>
                    <a:cubicBezTo>
                      <a:pt x="758159" y="29461"/>
                      <a:pt x="728303" y="43928"/>
                      <a:pt x="697462" y="55962"/>
                    </a:cubicBezTo>
                    <a:cubicBezTo>
                      <a:pt x="576791" y="102850"/>
                      <a:pt x="341105" y="120079"/>
                      <a:pt x="196695" y="68391"/>
                    </a:cubicBezTo>
                    <a:cubicBezTo>
                      <a:pt x="86086" y="26896"/>
                      <a:pt x="55968" y="5392"/>
                      <a:pt x="32426" y="0"/>
                    </a:cubicBezTo>
                    <a:cubicBezTo>
                      <a:pt x="22101" y="10719"/>
                      <a:pt x="20654" y="25252"/>
                      <a:pt x="16511" y="38470"/>
                    </a:cubicBezTo>
                    <a:cubicBezTo>
                      <a:pt x="-8478" y="117054"/>
                      <a:pt x="-10779" y="124550"/>
                      <a:pt x="50049" y="153091"/>
                    </a:cubicBezTo>
                    <a:lnTo>
                      <a:pt x="50049" y="153091"/>
                    </a:lnTo>
                    <a:lnTo>
                      <a:pt x="50049" y="153091"/>
                    </a:lnTo>
                    <a:cubicBezTo>
                      <a:pt x="154740" y="196624"/>
                      <a:pt x="215174" y="214708"/>
                      <a:pt x="301715" y="232200"/>
                    </a:cubicBezTo>
                    <a:cubicBezTo>
                      <a:pt x="329663" y="234963"/>
                      <a:pt x="357545" y="239763"/>
                      <a:pt x="385494" y="240092"/>
                    </a:cubicBezTo>
                    <a:cubicBezTo>
                      <a:pt x="499457" y="241473"/>
                      <a:pt x="608356" y="215826"/>
                      <a:pt x="713310" y="173345"/>
                    </a:cubicBezTo>
                    <a:cubicBezTo>
                      <a:pt x="818132" y="130864"/>
                      <a:pt x="817671" y="129877"/>
                      <a:pt x="788474" y="16111"/>
                    </a:cubicBezTo>
                    <a:close/>
                  </a:path>
                </a:pathLst>
              </a:custGeom>
              <a:solidFill>
                <a:srgbClr val="296734"/>
              </a:solidFill>
              <a:ln w="6576" cap="flat">
                <a:noFill/>
                <a:prstDash val="solid"/>
                <a:miter/>
              </a:ln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13B5F563-054F-40D7-9115-68888D7DFC90}"/>
                  </a:ext>
                </a:extLst>
              </p:cNvPr>
              <p:cNvSpPr/>
              <p:nvPr/>
            </p:nvSpPr>
            <p:spPr>
              <a:xfrm>
                <a:off x="5046165" y="2566875"/>
                <a:ext cx="573816" cy="509259"/>
              </a:xfrm>
              <a:custGeom>
                <a:avLst/>
                <a:gdLst>
                  <a:gd name="connsiteX0" fmla="*/ 355076 w 355076"/>
                  <a:gd name="connsiteY0" fmla="*/ 280135 h 315128"/>
                  <a:gd name="connsiteX1" fmla="*/ 266036 w 355076"/>
                  <a:gd name="connsiteY1" fmla="*/ 308084 h 315128"/>
                  <a:gd name="connsiteX2" fmla="*/ 35546 w 355076"/>
                  <a:gd name="connsiteY2" fmla="*/ 183402 h 315128"/>
                  <a:gd name="connsiteX3" fmla="*/ 5099 w 355076"/>
                  <a:gd name="connsiteY3" fmla="*/ 67203 h 315128"/>
                  <a:gd name="connsiteX4" fmla="*/ 96703 w 355076"/>
                  <a:gd name="connsiteY4" fmla="*/ 1508 h 315128"/>
                  <a:gd name="connsiteX5" fmla="*/ 120837 w 355076"/>
                  <a:gd name="connsiteY5" fmla="*/ 29456 h 315128"/>
                  <a:gd name="connsiteX6" fmla="*/ 119062 w 355076"/>
                  <a:gd name="connsiteY6" fmla="*/ 32876 h 315128"/>
                  <a:gd name="connsiteX7" fmla="*/ 195212 w 355076"/>
                  <a:gd name="connsiteY7" fmla="*/ 218847 h 315128"/>
                  <a:gd name="connsiteX8" fmla="*/ 273467 w 355076"/>
                  <a:gd name="connsiteY8" fmla="*/ 250346 h 315128"/>
                  <a:gd name="connsiteX9" fmla="*/ 355076 w 355076"/>
                  <a:gd name="connsiteY9" fmla="*/ 280135 h 3151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55076" h="315128">
                    <a:moveTo>
                      <a:pt x="355076" y="280135"/>
                    </a:moveTo>
                    <a:cubicBezTo>
                      <a:pt x="330614" y="315449"/>
                      <a:pt x="304704" y="322551"/>
                      <a:pt x="266036" y="308084"/>
                    </a:cubicBezTo>
                    <a:cubicBezTo>
                      <a:pt x="183112" y="277044"/>
                      <a:pt x="99399" y="249425"/>
                      <a:pt x="35546" y="183402"/>
                    </a:cubicBezTo>
                    <a:cubicBezTo>
                      <a:pt x="3192" y="149995"/>
                      <a:pt x="-7396" y="111525"/>
                      <a:pt x="5099" y="67203"/>
                    </a:cubicBezTo>
                    <a:cubicBezTo>
                      <a:pt x="17988" y="21499"/>
                      <a:pt x="57970" y="11306"/>
                      <a:pt x="96703" y="1508"/>
                    </a:cubicBezTo>
                    <a:cubicBezTo>
                      <a:pt x="119917" y="-4345"/>
                      <a:pt x="127743" y="7229"/>
                      <a:pt x="120837" y="29456"/>
                    </a:cubicBezTo>
                    <a:cubicBezTo>
                      <a:pt x="120442" y="30640"/>
                      <a:pt x="119785" y="31824"/>
                      <a:pt x="119062" y="32876"/>
                    </a:cubicBezTo>
                    <a:cubicBezTo>
                      <a:pt x="56787" y="126124"/>
                      <a:pt x="117484" y="181560"/>
                      <a:pt x="195212" y="218847"/>
                    </a:cubicBezTo>
                    <a:cubicBezTo>
                      <a:pt x="220531" y="231012"/>
                      <a:pt x="247163" y="240350"/>
                      <a:pt x="273467" y="250346"/>
                    </a:cubicBezTo>
                    <a:cubicBezTo>
                      <a:pt x="299574" y="260407"/>
                      <a:pt x="326142" y="269679"/>
                      <a:pt x="355076" y="280135"/>
                    </a:cubicBezTo>
                    <a:close/>
                  </a:path>
                </a:pathLst>
              </a:custGeom>
              <a:solidFill>
                <a:srgbClr val="52525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2F727C1C-20BB-4256-8706-C6F6C76A6954}"/>
                  </a:ext>
                </a:extLst>
              </p:cNvPr>
              <p:cNvSpPr/>
              <p:nvPr/>
            </p:nvSpPr>
            <p:spPr>
              <a:xfrm>
                <a:off x="5596623" y="1735717"/>
                <a:ext cx="281818" cy="811177"/>
              </a:xfrm>
              <a:custGeom>
                <a:avLst/>
                <a:gdLst>
                  <a:gd name="connsiteX0" fmla="*/ 141044 w 174388"/>
                  <a:gd name="connsiteY0" fmla="*/ 0 h 501954"/>
                  <a:gd name="connsiteX1" fmla="*/ 170373 w 174388"/>
                  <a:gd name="connsiteY1" fmla="*/ 58330 h 501954"/>
                  <a:gd name="connsiteX2" fmla="*/ 47072 w 174388"/>
                  <a:gd name="connsiteY2" fmla="*/ 477027 h 501954"/>
                  <a:gd name="connsiteX3" fmla="*/ 25897 w 174388"/>
                  <a:gd name="connsiteY3" fmla="*/ 501161 h 501954"/>
                  <a:gd name="connsiteX4" fmla="*/ 1500 w 174388"/>
                  <a:gd name="connsiteY4" fmla="*/ 464796 h 501954"/>
                  <a:gd name="connsiteX5" fmla="*/ 30763 w 174388"/>
                  <a:gd name="connsiteY5" fmla="*/ 365629 h 501954"/>
                  <a:gd name="connsiteX6" fmla="*/ 130850 w 174388"/>
                  <a:gd name="connsiteY6" fmla="*/ 24003 h 501954"/>
                  <a:gd name="connsiteX7" fmla="*/ 141044 w 174388"/>
                  <a:gd name="connsiteY7" fmla="*/ 0 h 501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4388" h="501954">
                    <a:moveTo>
                      <a:pt x="141044" y="0"/>
                    </a:moveTo>
                    <a:cubicBezTo>
                      <a:pt x="173003" y="9733"/>
                      <a:pt x="180040" y="26699"/>
                      <a:pt x="170373" y="58330"/>
                    </a:cubicBezTo>
                    <a:cubicBezTo>
                      <a:pt x="127892" y="197479"/>
                      <a:pt x="87778" y="337352"/>
                      <a:pt x="47072" y="477027"/>
                    </a:cubicBezTo>
                    <a:cubicBezTo>
                      <a:pt x="43652" y="488864"/>
                      <a:pt x="45296" y="505830"/>
                      <a:pt x="25897" y="501161"/>
                    </a:cubicBezTo>
                    <a:cubicBezTo>
                      <a:pt x="8208" y="496886"/>
                      <a:pt x="-4484" y="485970"/>
                      <a:pt x="1500" y="464796"/>
                    </a:cubicBezTo>
                    <a:cubicBezTo>
                      <a:pt x="10903" y="431652"/>
                      <a:pt x="21097" y="398706"/>
                      <a:pt x="30763" y="365629"/>
                    </a:cubicBezTo>
                    <a:cubicBezTo>
                      <a:pt x="64104" y="251731"/>
                      <a:pt x="97313" y="137834"/>
                      <a:pt x="130850" y="24003"/>
                    </a:cubicBezTo>
                    <a:cubicBezTo>
                      <a:pt x="133349" y="15651"/>
                      <a:pt x="137690" y="7891"/>
                      <a:pt x="141044" y="0"/>
                    </a:cubicBezTo>
                    <a:close/>
                  </a:path>
                </a:pathLst>
              </a:custGeom>
              <a:solidFill>
                <a:srgbClr val="3E3E3E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AF1780FF-6E40-4EBB-BCF4-AEB121D2F04D}"/>
                  </a:ext>
                </a:extLst>
              </p:cNvPr>
              <p:cNvSpPr/>
              <p:nvPr/>
            </p:nvSpPr>
            <p:spPr>
              <a:xfrm rot="20651249">
                <a:off x="5902169" y="2667536"/>
                <a:ext cx="410409" cy="378000"/>
              </a:xfrm>
              <a:custGeom>
                <a:avLst/>
                <a:gdLst>
                  <a:gd name="connsiteX0" fmla="*/ 232397 w 253960"/>
                  <a:gd name="connsiteY0" fmla="*/ 49579 h 233905"/>
                  <a:gd name="connsiteX1" fmla="*/ 58593 w 253960"/>
                  <a:gd name="connsiteY1" fmla="*/ 2560 h 233905"/>
                  <a:gd name="connsiteX2" fmla="*/ 28737 w 253960"/>
                  <a:gd name="connsiteY2" fmla="*/ 25971 h 233905"/>
                  <a:gd name="connsiteX3" fmla="*/ 0 w 253960"/>
                  <a:gd name="connsiteY3" fmla="*/ 164660 h 233905"/>
                  <a:gd name="connsiteX4" fmla="*/ 230293 w 253960"/>
                  <a:gd name="connsiteY4" fmla="*/ 233906 h 233905"/>
                  <a:gd name="connsiteX5" fmla="*/ 253573 w 253960"/>
                  <a:gd name="connsiteY5" fmla="*/ 94428 h 233905"/>
                  <a:gd name="connsiteX6" fmla="*/ 232397 w 253960"/>
                  <a:gd name="connsiteY6" fmla="*/ 49579 h 233905"/>
                  <a:gd name="connsiteX7" fmla="*/ 202477 w 253960"/>
                  <a:gd name="connsiteY7" fmla="*/ 104160 h 233905"/>
                  <a:gd name="connsiteX8" fmla="*/ 112977 w 253960"/>
                  <a:gd name="connsiteY8" fmla="*/ 165515 h 233905"/>
                  <a:gd name="connsiteX9" fmla="*/ 56883 w 253960"/>
                  <a:gd name="connsiteY9" fmla="*/ 141249 h 233905"/>
                  <a:gd name="connsiteX10" fmla="*/ 70627 w 253960"/>
                  <a:gd name="connsiteY10" fmla="*/ 58983 h 233905"/>
                  <a:gd name="connsiteX11" fmla="*/ 92262 w 253960"/>
                  <a:gd name="connsiteY11" fmla="*/ 52144 h 233905"/>
                  <a:gd name="connsiteX12" fmla="*/ 188009 w 253960"/>
                  <a:gd name="connsiteY12" fmla="*/ 80092 h 233905"/>
                  <a:gd name="connsiteX13" fmla="*/ 202477 w 253960"/>
                  <a:gd name="connsiteY13" fmla="*/ 104160 h 233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3960" h="233905">
                    <a:moveTo>
                      <a:pt x="232397" y="49579"/>
                    </a:moveTo>
                    <a:cubicBezTo>
                      <a:pt x="173871" y="36295"/>
                      <a:pt x="115738" y="20776"/>
                      <a:pt x="58593" y="2560"/>
                    </a:cubicBezTo>
                    <a:cubicBezTo>
                      <a:pt x="31500" y="-6054"/>
                      <a:pt x="30973" y="8413"/>
                      <a:pt x="28737" y="25971"/>
                    </a:cubicBezTo>
                    <a:cubicBezTo>
                      <a:pt x="7365" y="94033"/>
                      <a:pt x="7365" y="121784"/>
                      <a:pt x="0" y="164660"/>
                    </a:cubicBezTo>
                    <a:cubicBezTo>
                      <a:pt x="73323" y="199118"/>
                      <a:pt x="150131" y="222003"/>
                      <a:pt x="230293" y="233906"/>
                    </a:cubicBezTo>
                    <a:cubicBezTo>
                      <a:pt x="240092" y="187742"/>
                      <a:pt x="239828" y="165909"/>
                      <a:pt x="253573" y="94428"/>
                    </a:cubicBezTo>
                    <a:cubicBezTo>
                      <a:pt x="251337" y="77461"/>
                      <a:pt x="262976" y="56550"/>
                      <a:pt x="232397" y="49579"/>
                    </a:cubicBezTo>
                    <a:close/>
                    <a:moveTo>
                      <a:pt x="202477" y="104160"/>
                    </a:moveTo>
                    <a:cubicBezTo>
                      <a:pt x="196163" y="191687"/>
                      <a:pt x="195967" y="192148"/>
                      <a:pt x="112977" y="165515"/>
                    </a:cubicBezTo>
                    <a:cubicBezTo>
                      <a:pt x="93051" y="159136"/>
                      <a:pt x="60303" y="161240"/>
                      <a:pt x="56883" y="141249"/>
                    </a:cubicBezTo>
                    <a:cubicBezTo>
                      <a:pt x="52411" y="115340"/>
                      <a:pt x="64642" y="86405"/>
                      <a:pt x="70627" y="58983"/>
                    </a:cubicBezTo>
                    <a:cubicBezTo>
                      <a:pt x="73455" y="45897"/>
                      <a:pt x="83581" y="49645"/>
                      <a:pt x="92262" y="52144"/>
                    </a:cubicBezTo>
                    <a:cubicBezTo>
                      <a:pt x="124156" y="61482"/>
                      <a:pt x="155852" y="71543"/>
                      <a:pt x="188009" y="80092"/>
                    </a:cubicBezTo>
                    <a:cubicBezTo>
                      <a:pt x="202016" y="83906"/>
                      <a:pt x="208001" y="90219"/>
                      <a:pt x="202477" y="10416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576" cap="flat">
                <a:noFill/>
                <a:prstDash val="solid"/>
                <a:miter/>
              </a:ln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222DCC7D-7687-40E0-8BDC-0B3CA467CC76}"/>
                </a:ext>
              </a:extLst>
            </p:cNvPr>
            <p:cNvGrpSpPr/>
            <p:nvPr/>
          </p:nvGrpSpPr>
          <p:grpSpPr>
            <a:xfrm>
              <a:off x="5585565" y="3460306"/>
              <a:ext cx="1177214" cy="1654816"/>
              <a:chOff x="5585565" y="3460306"/>
              <a:chExt cx="1177214" cy="1654816"/>
            </a:xfrm>
          </p:grpSpPr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AF7BC026-FA5C-4FCB-AE4D-C0444E704E0F}"/>
                  </a:ext>
                </a:extLst>
              </p:cNvPr>
              <p:cNvGrpSpPr/>
              <p:nvPr/>
            </p:nvGrpSpPr>
            <p:grpSpPr>
              <a:xfrm>
                <a:off x="5585565" y="3460306"/>
                <a:ext cx="1177214" cy="512859"/>
                <a:chOff x="5585565" y="3460306"/>
                <a:chExt cx="1177214" cy="512859"/>
              </a:xfrm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43A90264-067B-452E-A2E4-F58E5E2D32BA}"/>
                    </a:ext>
                  </a:extLst>
                </p:cNvPr>
                <p:cNvSpPr/>
                <p:nvPr/>
              </p:nvSpPr>
              <p:spPr>
                <a:xfrm>
                  <a:off x="5585565" y="3474579"/>
                  <a:ext cx="473378" cy="498586"/>
                </a:xfrm>
                <a:custGeom>
                  <a:avLst/>
                  <a:gdLst>
                    <a:gd name="connsiteX0" fmla="*/ 0 w 325054"/>
                    <a:gd name="connsiteY0" fmla="*/ 169865 h 342364"/>
                    <a:gd name="connsiteX1" fmla="*/ 164401 w 325054"/>
                    <a:gd name="connsiteY1" fmla="*/ 5 h 342364"/>
                    <a:gd name="connsiteX2" fmla="*/ 325054 w 325054"/>
                    <a:gd name="connsiteY2" fmla="*/ 170654 h 342364"/>
                    <a:gd name="connsiteX3" fmla="*/ 163678 w 325054"/>
                    <a:gd name="connsiteY3" fmla="*/ 342355 h 342364"/>
                    <a:gd name="connsiteX4" fmla="*/ 0 w 325054"/>
                    <a:gd name="connsiteY4" fmla="*/ 169865 h 3423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25054" h="342364">
                      <a:moveTo>
                        <a:pt x="0" y="169865"/>
                      </a:moveTo>
                      <a:cubicBezTo>
                        <a:pt x="66" y="72013"/>
                        <a:pt x="70429" y="-718"/>
                        <a:pt x="164401" y="5"/>
                      </a:cubicBezTo>
                      <a:cubicBezTo>
                        <a:pt x="254625" y="663"/>
                        <a:pt x="325120" y="75564"/>
                        <a:pt x="325054" y="170654"/>
                      </a:cubicBezTo>
                      <a:cubicBezTo>
                        <a:pt x="324988" y="263705"/>
                        <a:pt x="251994" y="341303"/>
                        <a:pt x="163678" y="342355"/>
                      </a:cubicBezTo>
                      <a:cubicBezTo>
                        <a:pt x="72337" y="343341"/>
                        <a:pt x="-131" y="267059"/>
                        <a:pt x="0" y="169865"/>
                      </a:cubicBezTo>
                      <a:close/>
                    </a:path>
                  </a:pathLst>
                </a:custGeom>
                <a:solidFill>
                  <a:srgbClr val="FEFEFE"/>
                </a:solidFill>
                <a:ln w="6576" cap="flat">
                  <a:noFill/>
                  <a:prstDash val="solid"/>
                  <a:miter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64905928-E673-4BD2-B76F-28146D010E5D}"/>
                    </a:ext>
                  </a:extLst>
                </p:cNvPr>
                <p:cNvSpPr/>
                <p:nvPr/>
              </p:nvSpPr>
              <p:spPr>
                <a:xfrm>
                  <a:off x="6288296" y="3460306"/>
                  <a:ext cx="474483" cy="499557"/>
                </a:xfrm>
                <a:custGeom>
                  <a:avLst/>
                  <a:gdLst>
                    <a:gd name="connsiteX0" fmla="*/ 7 w 325813"/>
                    <a:gd name="connsiteY0" fmla="*/ 166843 h 343031"/>
                    <a:gd name="connsiteX1" fmla="*/ 163619 w 325813"/>
                    <a:gd name="connsiteY1" fmla="*/ 9 h 343031"/>
                    <a:gd name="connsiteX2" fmla="*/ 325784 w 325813"/>
                    <a:gd name="connsiteY2" fmla="*/ 174142 h 343031"/>
                    <a:gd name="connsiteX3" fmla="*/ 160593 w 325813"/>
                    <a:gd name="connsiteY3" fmla="*/ 343015 h 343031"/>
                    <a:gd name="connsiteX4" fmla="*/ 7 w 325813"/>
                    <a:gd name="connsiteY4" fmla="*/ 166843 h 3430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25813" h="343031">
                      <a:moveTo>
                        <a:pt x="7" y="166843"/>
                      </a:moveTo>
                      <a:cubicBezTo>
                        <a:pt x="796" y="72214"/>
                        <a:pt x="72475" y="-912"/>
                        <a:pt x="163619" y="9"/>
                      </a:cubicBezTo>
                      <a:cubicBezTo>
                        <a:pt x="255420" y="929"/>
                        <a:pt x="327493" y="78329"/>
                        <a:pt x="325784" y="174142"/>
                      </a:cubicBezTo>
                      <a:cubicBezTo>
                        <a:pt x="324140" y="265418"/>
                        <a:pt x="246937" y="344331"/>
                        <a:pt x="160593" y="343015"/>
                      </a:cubicBezTo>
                      <a:cubicBezTo>
                        <a:pt x="69515" y="341700"/>
                        <a:pt x="-783" y="264497"/>
                        <a:pt x="7" y="166843"/>
                      </a:cubicBezTo>
                      <a:close/>
                    </a:path>
                  </a:pathLst>
                </a:custGeom>
                <a:solidFill>
                  <a:srgbClr val="FEFEFE"/>
                </a:solidFill>
                <a:ln w="6576" cap="flat">
                  <a:noFill/>
                  <a:prstDash val="solid"/>
                  <a:miter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07D60F63-6413-486F-A048-00FB88BB69ED}"/>
                    </a:ext>
                  </a:extLst>
                </p:cNvPr>
                <p:cNvSpPr/>
                <p:nvPr/>
              </p:nvSpPr>
              <p:spPr>
                <a:xfrm>
                  <a:off x="5785753" y="3690813"/>
                  <a:ext cx="158561" cy="164642"/>
                </a:xfrm>
                <a:custGeom>
                  <a:avLst/>
                  <a:gdLst>
                    <a:gd name="connsiteX0" fmla="*/ 108875 w 108879"/>
                    <a:gd name="connsiteY0" fmla="*/ 55383 h 113055"/>
                    <a:gd name="connsiteX1" fmla="*/ 53111 w 108879"/>
                    <a:gd name="connsiteY1" fmla="*/ 113055 h 113055"/>
                    <a:gd name="connsiteX2" fmla="*/ 42 w 108879"/>
                    <a:gd name="connsiteY2" fmla="*/ 58474 h 113055"/>
                    <a:gd name="connsiteX3" fmla="*/ 51796 w 108879"/>
                    <a:gd name="connsiteY3" fmla="*/ 12 h 113055"/>
                    <a:gd name="connsiteX4" fmla="*/ 108875 w 108879"/>
                    <a:gd name="connsiteY4" fmla="*/ 55383 h 113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879" h="113055">
                      <a:moveTo>
                        <a:pt x="108875" y="55383"/>
                      </a:moveTo>
                      <a:cubicBezTo>
                        <a:pt x="109270" y="85106"/>
                        <a:pt x="81979" y="113252"/>
                        <a:pt x="53111" y="113055"/>
                      </a:cubicBezTo>
                      <a:cubicBezTo>
                        <a:pt x="23650" y="112857"/>
                        <a:pt x="1094" y="89644"/>
                        <a:pt x="42" y="58474"/>
                      </a:cubicBezTo>
                      <a:cubicBezTo>
                        <a:pt x="-1076" y="24673"/>
                        <a:pt x="20164" y="670"/>
                        <a:pt x="51796" y="12"/>
                      </a:cubicBezTo>
                      <a:cubicBezTo>
                        <a:pt x="81979" y="-646"/>
                        <a:pt x="108481" y="25133"/>
                        <a:pt x="108875" y="55383"/>
                      </a:cubicBezTo>
                      <a:close/>
                    </a:path>
                  </a:pathLst>
                </a:custGeom>
                <a:solidFill>
                  <a:srgbClr val="050505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22F319DF-F2BD-4823-8F7A-F68635A3A855}"/>
                    </a:ext>
                  </a:extLst>
                </p:cNvPr>
                <p:cNvSpPr/>
                <p:nvPr/>
              </p:nvSpPr>
              <p:spPr>
                <a:xfrm>
                  <a:off x="6396936" y="3691563"/>
                  <a:ext cx="159016" cy="163020"/>
                </a:xfrm>
                <a:custGeom>
                  <a:avLst/>
                  <a:gdLst>
                    <a:gd name="connsiteX0" fmla="*/ 58769 w 109192"/>
                    <a:gd name="connsiteY0" fmla="*/ 221 h 111941"/>
                    <a:gd name="connsiteX1" fmla="*/ 109141 w 109192"/>
                    <a:gd name="connsiteY1" fmla="*/ 57827 h 111941"/>
                    <a:gd name="connsiteX2" fmla="*/ 50811 w 109192"/>
                    <a:gd name="connsiteY2" fmla="*/ 111882 h 111941"/>
                    <a:gd name="connsiteX3" fmla="*/ 110 w 109192"/>
                    <a:gd name="connsiteY3" fmla="*/ 51711 h 111941"/>
                    <a:gd name="connsiteX4" fmla="*/ 58769 w 109192"/>
                    <a:gd name="connsiteY4" fmla="*/ 221 h 111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192" h="111941">
                      <a:moveTo>
                        <a:pt x="58769" y="221"/>
                      </a:moveTo>
                      <a:cubicBezTo>
                        <a:pt x="86585" y="2457"/>
                        <a:pt x="110456" y="29747"/>
                        <a:pt x="109141" y="57827"/>
                      </a:cubicBezTo>
                      <a:cubicBezTo>
                        <a:pt x="107760" y="88077"/>
                        <a:pt x="80535" y="113329"/>
                        <a:pt x="50811" y="111882"/>
                      </a:cubicBezTo>
                      <a:cubicBezTo>
                        <a:pt x="19707" y="110370"/>
                        <a:pt x="-1731" y="84920"/>
                        <a:pt x="110" y="51711"/>
                      </a:cubicBezTo>
                      <a:cubicBezTo>
                        <a:pt x="2017" y="18699"/>
                        <a:pt x="26019" y="-2410"/>
                        <a:pt x="58769" y="221"/>
                      </a:cubicBezTo>
                      <a:close/>
                    </a:path>
                  </a:pathLst>
                </a:custGeom>
                <a:solidFill>
                  <a:srgbClr val="060606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533303F3-ADD3-4B7D-B756-365EA041E474}"/>
                  </a:ext>
                </a:extLst>
              </p:cNvPr>
              <p:cNvGrpSpPr/>
              <p:nvPr/>
            </p:nvGrpSpPr>
            <p:grpSpPr>
              <a:xfrm>
                <a:off x="5868808" y="3984650"/>
                <a:ext cx="766672" cy="1130472"/>
                <a:chOff x="5853444" y="3755897"/>
                <a:chExt cx="643535" cy="948907"/>
              </a:xfrm>
            </p:grpSpPr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36D06B53-58EC-4770-81F8-308BF62D4A4D}"/>
                    </a:ext>
                  </a:extLst>
                </p:cNvPr>
                <p:cNvSpPr/>
                <p:nvPr/>
              </p:nvSpPr>
              <p:spPr>
                <a:xfrm>
                  <a:off x="5853444" y="3755897"/>
                  <a:ext cx="643535" cy="948907"/>
                </a:xfrm>
                <a:custGeom>
                  <a:avLst/>
                  <a:gdLst>
                    <a:gd name="connsiteX0" fmla="*/ 310377 w 441896"/>
                    <a:gd name="connsiteY0" fmla="*/ 84827 h 651585"/>
                    <a:gd name="connsiteX1" fmla="*/ 297225 w 441896"/>
                    <a:gd name="connsiteY1" fmla="*/ 63718 h 651585"/>
                    <a:gd name="connsiteX2" fmla="*/ 14849 w 441896"/>
                    <a:gd name="connsiteY2" fmla="*/ 40504 h 651585"/>
                    <a:gd name="connsiteX3" fmla="*/ 1302 w 441896"/>
                    <a:gd name="connsiteY3" fmla="*/ 72267 h 651585"/>
                    <a:gd name="connsiteX4" fmla="*/ 100930 w 441896"/>
                    <a:gd name="connsiteY4" fmla="*/ 487084 h 651585"/>
                    <a:gd name="connsiteX5" fmla="*/ 142885 w 441896"/>
                    <a:gd name="connsiteY5" fmla="*/ 443287 h 651585"/>
                    <a:gd name="connsiteX6" fmla="*/ 185958 w 441896"/>
                    <a:gd name="connsiteY6" fmla="*/ 505957 h 651585"/>
                    <a:gd name="connsiteX7" fmla="*/ 308273 w 441896"/>
                    <a:gd name="connsiteY7" fmla="*/ 243770 h 651585"/>
                    <a:gd name="connsiteX8" fmla="*/ 265199 w 441896"/>
                    <a:gd name="connsiteY8" fmla="*/ 440591 h 651585"/>
                    <a:gd name="connsiteX9" fmla="*/ 248365 w 441896"/>
                    <a:gd name="connsiteY9" fmla="*/ 583686 h 651585"/>
                    <a:gd name="connsiteX10" fmla="*/ 293542 w 441896"/>
                    <a:gd name="connsiteY10" fmla="*/ 647408 h 651585"/>
                    <a:gd name="connsiteX11" fmla="*/ 376927 w 441896"/>
                    <a:gd name="connsiteY11" fmla="*/ 623734 h 651585"/>
                    <a:gd name="connsiteX12" fmla="*/ 437426 w 441896"/>
                    <a:gd name="connsiteY12" fmla="*/ 486492 h 651585"/>
                    <a:gd name="connsiteX13" fmla="*/ 310377 w 441896"/>
                    <a:gd name="connsiteY13" fmla="*/ 84827 h 6515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441896" h="651585">
                      <a:moveTo>
                        <a:pt x="310377" y="84827"/>
                      </a:moveTo>
                      <a:cubicBezTo>
                        <a:pt x="306694" y="76278"/>
                        <a:pt x="302288" y="69044"/>
                        <a:pt x="297225" y="63718"/>
                      </a:cubicBezTo>
                      <a:cubicBezTo>
                        <a:pt x="225809" y="-11184"/>
                        <a:pt x="96787" y="-21508"/>
                        <a:pt x="14849" y="40504"/>
                      </a:cubicBezTo>
                      <a:cubicBezTo>
                        <a:pt x="3473" y="49119"/>
                        <a:pt x="-2906" y="55037"/>
                        <a:pt x="1302" y="72267"/>
                      </a:cubicBezTo>
                      <a:cubicBezTo>
                        <a:pt x="34182" y="205366"/>
                        <a:pt x="67655" y="346883"/>
                        <a:pt x="100930" y="487084"/>
                      </a:cubicBezTo>
                      <a:cubicBezTo>
                        <a:pt x="115791" y="472814"/>
                        <a:pt x="129667" y="458149"/>
                        <a:pt x="142885" y="443287"/>
                      </a:cubicBezTo>
                      <a:cubicBezTo>
                        <a:pt x="146962" y="462884"/>
                        <a:pt x="160575" y="483599"/>
                        <a:pt x="185958" y="505957"/>
                      </a:cubicBezTo>
                      <a:cubicBezTo>
                        <a:pt x="225349" y="426124"/>
                        <a:pt x="269014" y="325773"/>
                        <a:pt x="308273" y="243770"/>
                      </a:cubicBezTo>
                      <a:cubicBezTo>
                        <a:pt x="310706" y="304993"/>
                        <a:pt x="304327" y="349644"/>
                        <a:pt x="265199" y="440591"/>
                      </a:cubicBezTo>
                      <a:cubicBezTo>
                        <a:pt x="245471" y="486361"/>
                        <a:pt x="242380" y="534760"/>
                        <a:pt x="248365" y="583686"/>
                      </a:cubicBezTo>
                      <a:cubicBezTo>
                        <a:pt x="251916" y="612752"/>
                        <a:pt x="266120" y="637281"/>
                        <a:pt x="293542" y="647408"/>
                      </a:cubicBezTo>
                      <a:cubicBezTo>
                        <a:pt x="323135" y="658324"/>
                        <a:pt x="354897" y="646948"/>
                        <a:pt x="376927" y="623734"/>
                      </a:cubicBezTo>
                      <a:cubicBezTo>
                        <a:pt x="416646" y="581845"/>
                        <a:pt x="430259" y="541337"/>
                        <a:pt x="437426" y="486492"/>
                      </a:cubicBezTo>
                      <a:cubicBezTo>
                        <a:pt x="456365" y="340307"/>
                        <a:pt x="415331" y="230158"/>
                        <a:pt x="310377" y="84827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 w="6576" cap="flat">
                  <a:noFill/>
                  <a:prstDash val="solid"/>
                  <a:miter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6" name="Freeform: Shape 85">
                  <a:extLst>
                    <a:ext uri="{FF2B5EF4-FFF2-40B4-BE49-F238E27FC236}">
                      <a16:creationId xmlns:a16="http://schemas.microsoft.com/office/drawing/2014/main" id="{8A36F343-7F76-4C09-9EB8-5953E52925AF}"/>
                    </a:ext>
                  </a:extLst>
                </p:cNvPr>
                <p:cNvSpPr/>
                <p:nvPr/>
              </p:nvSpPr>
              <p:spPr>
                <a:xfrm>
                  <a:off x="5885880" y="3788463"/>
                  <a:ext cx="411376" cy="609014"/>
                </a:xfrm>
                <a:custGeom>
                  <a:avLst/>
                  <a:gdLst>
                    <a:gd name="connsiteX0" fmla="*/ 86043 w 282479"/>
                    <a:gd name="connsiteY0" fmla="*/ 418191 h 418191"/>
                    <a:gd name="connsiteX1" fmla="*/ 1146 w 282479"/>
                    <a:gd name="connsiteY1" fmla="*/ 63150 h 418191"/>
                    <a:gd name="connsiteX2" fmla="*/ 12918 w 282479"/>
                    <a:gd name="connsiteY2" fmla="*/ 35399 h 418191"/>
                    <a:gd name="connsiteX3" fmla="*/ 259322 w 282479"/>
                    <a:gd name="connsiteY3" fmla="*/ 55654 h 418191"/>
                    <a:gd name="connsiteX4" fmla="*/ 264518 w 282479"/>
                    <a:gd name="connsiteY4" fmla="*/ 210717 h 418191"/>
                    <a:gd name="connsiteX5" fmla="*/ 86043 w 282479"/>
                    <a:gd name="connsiteY5" fmla="*/ 418191 h 4181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82479" h="418191">
                      <a:moveTo>
                        <a:pt x="86043" y="418191"/>
                      </a:moveTo>
                      <a:cubicBezTo>
                        <a:pt x="56978" y="295811"/>
                        <a:pt x="29819" y="179283"/>
                        <a:pt x="1146" y="63150"/>
                      </a:cubicBezTo>
                      <a:cubicBezTo>
                        <a:pt x="-2536" y="48091"/>
                        <a:pt x="2988" y="42962"/>
                        <a:pt x="12918" y="35399"/>
                      </a:cubicBezTo>
                      <a:cubicBezTo>
                        <a:pt x="84399" y="-18787"/>
                        <a:pt x="197047" y="-9778"/>
                        <a:pt x="259322" y="55654"/>
                      </a:cubicBezTo>
                      <a:cubicBezTo>
                        <a:pt x="287665" y="85377"/>
                        <a:pt x="290690" y="180467"/>
                        <a:pt x="264518" y="210717"/>
                      </a:cubicBezTo>
                      <a:cubicBezTo>
                        <a:pt x="206254" y="278319"/>
                        <a:pt x="148122" y="346052"/>
                        <a:pt x="86043" y="41819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7" name="Freeform: Shape 86">
                  <a:extLst>
                    <a:ext uri="{FF2B5EF4-FFF2-40B4-BE49-F238E27FC236}">
                      <a16:creationId xmlns:a16="http://schemas.microsoft.com/office/drawing/2014/main" id="{F71D0D9C-21FD-4175-8E82-DA84157BB62C}"/>
                    </a:ext>
                  </a:extLst>
                </p:cNvPr>
                <p:cNvSpPr/>
                <p:nvPr/>
              </p:nvSpPr>
              <p:spPr>
                <a:xfrm>
                  <a:off x="6235234" y="3946852"/>
                  <a:ext cx="233249" cy="724015"/>
                </a:xfrm>
                <a:custGeom>
                  <a:avLst/>
                  <a:gdLst>
                    <a:gd name="connsiteX0" fmla="*/ 57288 w 160165"/>
                    <a:gd name="connsiteY0" fmla="*/ 0 h 497159"/>
                    <a:gd name="connsiteX1" fmla="*/ 156653 w 160165"/>
                    <a:gd name="connsiteY1" fmla="*/ 348662 h 497159"/>
                    <a:gd name="connsiteX2" fmla="*/ 105753 w 160165"/>
                    <a:gd name="connsiteY2" fmla="*/ 473739 h 497159"/>
                    <a:gd name="connsiteX3" fmla="*/ 40322 w 160165"/>
                    <a:gd name="connsiteY3" fmla="*/ 493664 h 497159"/>
                    <a:gd name="connsiteX4" fmla="*/ 2312 w 160165"/>
                    <a:gd name="connsiteY4" fmla="*/ 440069 h 497159"/>
                    <a:gd name="connsiteX5" fmla="*/ 16451 w 160165"/>
                    <a:gd name="connsiteY5" fmla="*/ 319596 h 497159"/>
                    <a:gd name="connsiteX6" fmla="*/ 57288 w 160165"/>
                    <a:gd name="connsiteY6" fmla="*/ 0 h 4971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0165" h="497159">
                      <a:moveTo>
                        <a:pt x="57288" y="0"/>
                      </a:moveTo>
                      <a:cubicBezTo>
                        <a:pt x="129690" y="110412"/>
                        <a:pt x="173224" y="221153"/>
                        <a:pt x="156653" y="348662"/>
                      </a:cubicBezTo>
                      <a:cubicBezTo>
                        <a:pt x="150668" y="394826"/>
                        <a:pt x="139226" y="438491"/>
                        <a:pt x="105753" y="473739"/>
                      </a:cubicBezTo>
                      <a:cubicBezTo>
                        <a:pt x="87209" y="493270"/>
                        <a:pt x="65246" y="502805"/>
                        <a:pt x="40322" y="493664"/>
                      </a:cubicBezTo>
                      <a:cubicBezTo>
                        <a:pt x="17240" y="485181"/>
                        <a:pt x="5338" y="464467"/>
                        <a:pt x="2312" y="440069"/>
                      </a:cubicBezTo>
                      <a:cubicBezTo>
                        <a:pt x="-2751" y="398838"/>
                        <a:pt x="-121" y="358132"/>
                        <a:pt x="16451" y="319596"/>
                      </a:cubicBezTo>
                      <a:cubicBezTo>
                        <a:pt x="72545" y="189193"/>
                        <a:pt x="70506" y="157036"/>
                        <a:pt x="57288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8" name="Freeform: Shape 87">
                  <a:extLst>
                    <a:ext uri="{FF2B5EF4-FFF2-40B4-BE49-F238E27FC236}">
                      <a16:creationId xmlns:a16="http://schemas.microsoft.com/office/drawing/2014/main" id="{8A5AEE90-D174-4EF6-990F-EF78003517A0}"/>
                    </a:ext>
                  </a:extLst>
                </p:cNvPr>
                <p:cNvSpPr/>
                <p:nvPr/>
              </p:nvSpPr>
              <p:spPr>
                <a:xfrm>
                  <a:off x="6089055" y="4188281"/>
                  <a:ext cx="158644" cy="262690"/>
                </a:xfrm>
                <a:custGeom>
                  <a:avLst/>
                  <a:gdLst>
                    <a:gd name="connsiteX0" fmla="*/ 19831 w 108936"/>
                    <a:gd name="connsiteY0" fmla="*/ 180381 h 180381"/>
                    <a:gd name="connsiteX1" fmla="*/ 23185 w 108936"/>
                    <a:gd name="connsiteY1" fmla="*/ 88316 h 180381"/>
                    <a:gd name="connsiteX2" fmla="*/ 108937 w 108936"/>
                    <a:gd name="connsiteY2" fmla="*/ 0 h 180381"/>
                    <a:gd name="connsiteX3" fmla="*/ 19831 w 108936"/>
                    <a:gd name="connsiteY3" fmla="*/ 180381 h 1803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8936" h="180381">
                      <a:moveTo>
                        <a:pt x="19831" y="180381"/>
                      </a:moveTo>
                      <a:cubicBezTo>
                        <a:pt x="-4698" y="145593"/>
                        <a:pt x="-9630" y="118303"/>
                        <a:pt x="23185" y="88316"/>
                      </a:cubicBezTo>
                      <a:cubicBezTo>
                        <a:pt x="52908" y="61091"/>
                        <a:pt x="76648" y="27290"/>
                        <a:pt x="108937" y="0"/>
                      </a:cubicBezTo>
                      <a:cubicBezTo>
                        <a:pt x="79476" y="59447"/>
                        <a:pt x="50146" y="118961"/>
                        <a:pt x="19831" y="18038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1EE981C0-9647-4A3E-B29F-A08DB96AEA8D}"/>
              </a:ext>
            </a:extLst>
          </p:cNvPr>
          <p:cNvGrpSpPr/>
          <p:nvPr/>
        </p:nvGrpSpPr>
        <p:grpSpPr>
          <a:xfrm rot="327603">
            <a:off x="4329155" y="3756763"/>
            <a:ext cx="1143199" cy="644121"/>
            <a:chOff x="10518076" y="1388059"/>
            <a:chExt cx="852511" cy="395890"/>
          </a:xfrm>
        </p:grpSpPr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21182C2D-4F39-4D51-A703-1079A8B49FA4}"/>
                </a:ext>
              </a:extLst>
            </p:cNvPr>
            <p:cNvSpPr/>
            <p:nvPr/>
          </p:nvSpPr>
          <p:spPr>
            <a:xfrm rot="20568049">
              <a:off x="10518076" y="1503651"/>
              <a:ext cx="188312" cy="236182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DA0989A8-1EC2-4034-B332-F0CD060B3EAD}"/>
                </a:ext>
              </a:extLst>
            </p:cNvPr>
            <p:cNvSpPr/>
            <p:nvPr/>
          </p:nvSpPr>
          <p:spPr>
            <a:xfrm rot="21084343">
              <a:off x="10665403" y="1459742"/>
              <a:ext cx="255172" cy="320038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5A4B0FB9-54B9-4E6F-927A-6F9D455B28FE}"/>
                </a:ext>
              </a:extLst>
            </p:cNvPr>
            <p:cNvSpPr/>
            <p:nvPr/>
          </p:nvSpPr>
          <p:spPr>
            <a:xfrm rot="20970004">
              <a:off x="10859286" y="1414036"/>
              <a:ext cx="294938" cy="369913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7CA1CCC1-AD61-4AB5-8609-5778763E699F}"/>
                </a:ext>
              </a:extLst>
            </p:cNvPr>
            <p:cNvSpPr/>
            <p:nvPr/>
          </p:nvSpPr>
          <p:spPr>
            <a:xfrm>
              <a:off x="11075649" y="1388059"/>
              <a:ext cx="294938" cy="369913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27D8298E-DEBF-4A3E-83B8-BB0E5C8C036F}"/>
              </a:ext>
            </a:extLst>
          </p:cNvPr>
          <p:cNvGrpSpPr/>
          <p:nvPr/>
        </p:nvGrpSpPr>
        <p:grpSpPr>
          <a:xfrm rot="21272397" flipH="1">
            <a:off x="6838826" y="3795227"/>
            <a:ext cx="1199144" cy="555761"/>
            <a:chOff x="10518076" y="1388059"/>
            <a:chExt cx="852511" cy="395890"/>
          </a:xfrm>
        </p:grpSpPr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68FFD090-EE8E-4827-B363-FD3A579AA2CF}"/>
                </a:ext>
              </a:extLst>
            </p:cNvPr>
            <p:cNvSpPr/>
            <p:nvPr/>
          </p:nvSpPr>
          <p:spPr>
            <a:xfrm rot="20568049">
              <a:off x="10518076" y="1503651"/>
              <a:ext cx="188312" cy="236182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43F908F0-2551-4D7A-833B-3E2B24F60F93}"/>
                </a:ext>
              </a:extLst>
            </p:cNvPr>
            <p:cNvSpPr/>
            <p:nvPr/>
          </p:nvSpPr>
          <p:spPr>
            <a:xfrm rot="21084343">
              <a:off x="10665403" y="1459742"/>
              <a:ext cx="255172" cy="320038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3AA09ADD-C258-43D4-80D3-9818822A0EB4}"/>
                </a:ext>
              </a:extLst>
            </p:cNvPr>
            <p:cNvSpPr/>
            <p:nvPr/>
          </p:nvSpPr>
          <p:spPr>
            <a:xfrm rot="20970004">
              <a:off x="10859286" y="1414036"/>
              <a:ext cx="294938" cy="369913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007A3FA9-B39E-4F7A-808F-9E49EF551DF5}"/>
                </a:ext>
              </a:extLst>
            </p:cNvPr>
            <p:cNvSpPr/>
            <p:nvPr/>
          </p:nvSpPr>
          <p:spPr>
            <a:xfrm>
              <a:off x="11075649" y="1388059"/>
              <a:ext cx="294938" cy="369913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3811A9FB-9874-487D-AA6A-D2FBAFA78F9C}"/>
              </a:ext>
            </a:extLst>
          </p:cNvPr>
          <p:cNvGrpSpPr/>
          <p:nvPr/>
        </p:nvGrpSpPr>
        <p:grpSpPr>
          <a:xfrm rot="17477487">
            <a:off x="9457178" y="1165447"/>
            <a:ext cx="400876" cy="997777"/>
            <a:chOff x="-3" y="81788"/>
            <a:chExt cx="1121720" cy="279195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D07783B8-7B0B-4794-8CB1-A27EB2F19340}"/>
                </a:ext>
              </a:extLst>
            </p:cNvPr>
            <p:cNvSpPr/>
            <p:nvPr/>
          </p:nvSpPr>
          <p:spPr>
            <a:xfrm>
              <a:off x="-3" y="538235"/>
              <a:ext cx="1121720" cy="2335507"/>
            </a:xfrm>
            <a:custGeom>
              <a:avLst/>
              <a:gdLst>
                <a:gd name="connsiteX0" fmla="*/ 799585 w 1121720"/>
                <a:gd name="connsiteY0" fmla="*/ 22947 h 2335507"/>
                <a:gd name="connsiteX1" fmla="*/ 1107279 w 1121720"/>
                <a:gd name="connsiteY1" fmla="*/ 688707 h 2335507"/>
                <a:gd name="connsiteX2" fmla="*/ 846867 w 1121720"/>
                <a:gd name="connsiteY2" fmla="*/ 1660253 h 2335507"/>
                <a:gd name="connsiteX3" fmla="*/ 340511 w 1121720"/>
                <a:gd name="connsiteY3" fmla="*/ 2307073 h 2335507"/>
                <a:gd name="connsiteX4" fmla="*/ 291980 w 1121720"/>
                <a:gd name="connsiteY4" fmla="*/ 2307797 h 2335507"/>
                <a:gd name="connsiteX5" fmla="*/ 34593 w 1121720"/>
                <a:gd name="connsiteY5" fmla="*/ 1455474 h 2335507"/>
                <a:gd name="connsiteX6" fmla="*/ 207609 w 1121720"/>
                <a:gd name="connsiteY6" fmla="*/ 524766 h 2335507"/>
                <a:gd name="connsiteX7" fmla="*/ 681019 w 1121720"/>
                <a:gd name="connsiteY7" fmla="*/ 35902 h 2335507"/>
                <a:gd name="connsiteX8" fmla="*/ 799585 w 1121720"/>
                <a:gd name="connsiteY8" fmla="*/ 22947 h 2335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1720" h="2335507">
                  <a:moveTo>
                    <a:pt x="799585" y="22947"/>
                  </a:moveTo>
                  <a:cubicBezTo>
                    <a:pt x="962145" y="217138"/>
                    <a:pt x="1069467" y="437765"/>
                    <a:pt x="1107279" y="688707"/>
                  </a:cubicBezTo>
                  <a:cubicBezTo>
                    <a:pt x="1161597" y="1049469"/>
                    <a:pt x="1060063" y="1372287"/>
                    <a:pt x="846867" y="1660253"/>
                  </a:cubicBezTo>
                  <a:cubicBezTo>
                    <a:pt x="683978" y="1880222"/>
                    <a:pt x="509845" y="2091839"/>
                    <a:pt x="340511" y="2307073"/>
                  </a:cubicBezTo>
                  <a:cubicBezTo>
                    <a:pt x="325189" y="2326539"/>
                    <a:pt x="307828" y="2359550"/>
                    <a:pt x="291980" y="2307797"/>
                  </a:cubicBezTo>
                  <a:cubicBezTo>
                    <a:pt x="204913" y="2024040"/>
                    <a:pt x="107127" y="1742914"/>
                    <a:pt x="34593" y="1455474"/>
                  </a:cubicBezTo>
                  <a:cubicBezTo>
                    <a:pt x="-49120" y="1123713"/>
                    <a:pt x="23151" y="811153"/>
                    <a:pt x="207609" y="524766"/>
                  </a:cubicBezTo>
                  <a:cubicBezTo>
                    <a:pt x="332751" y="330509"/>
                    <a:pt x="489459" y="166174"/>
                    <a:pt x="681019" y="35902"/>
                  </a:cubicBezTo>
                  <a:cubicBezTo>
                    <a:pt x="737836" y="-3357"/>
                    <a:pt x="762496" y="-14405"/>
                    <a:pt x="799585" y="22947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7000">
                  <a:schemeClr val="accent1">
                    <a:lumMod val="89000"/>
                  </a:schemeClr>
                </a:gs>
                <a:gs pos="67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l="50000" t="50000" r="50000" b="50000"/>
              </a:path>
            </a:gra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B8FE7CB5-FE31-48DA-8D0F-4F761484575A}"/>
                </a:ext>
              </a:extLst>
            </p:cNvPr>
            <p:cNvSpPr/>
            <p:nvPr/>
          </p:nvSpPr>
          <p:spPr>
            <a:xfrm>
              <a:off x="264159" y="81788"/>
              <a:ext cx="644190" cy="2199820"/>
            </a:xfrm>
            <a:custGeom>
              <a:avLst/>
              <a:gdLst>
                <a:gd name="connsiteX0" fmla="*/ 413108 w 644190"/>
                <a:gd name="connsiteY0" fmla="*/ 945505 h 2199820"/>
                <a:gd name="connsiteX1" fmla="*/ 433625 w 644190"/>
                <a:gd name="connsiteY1" fmla="*/ 1003374 h 2199820"/>
                <a:gd name="connsiteX2" fmla="*/ 590792 w 644190"/>
                <a:gd name="connsiteY2" fmla="*/ 1325403 h 2199820"/>
                <a:gd name="connsiteX3" fmla="*/ 391078 w 644190"/>
                <a:gd name="connsiteY3" fmla="*/ 1028758 h 2199820"/>
                <a:gd name="connsiteX4" fmla="*/ 248706 w 644190"/>
                <a:gd name="connsiteY4" fmla="*/ 1636714 h 2199820"/>
                <a:gd name="connsiteX5" fmla="*/ 427378 w 644190"/>
                <a:gd name="connsiteY5" fmla="*/ 1947564 h 2199820"/>
                <a:gd name="connsiteX6" fmla="*/ 235751 w 644190"/>
                <a:gd name="connsiteY6" fmla="*/ 1694780 h 2199820"/>
                <a:gd name="connsiteX7" fmla="*/ 124353 w 644190"/>
                <a:gd name="connsiteY7" fmla="*/ 2199821 h 2199820"/>
                <a:gd name="connsiteX8" fmla="*/ 232661 w 644190"/>
                <a:gd name="connsiteY8" fmla="*/ 1419046 h 2199820"/>
                <a:gd name="connsiteX9" fmla="*/ 0 w 644190"/>
                <a:gd name="connsiteY9" fmla="*/ 1565955 h 2199820"/>
                <a:gd name="connsiteX10" fmla="*/ 199320 w 644190"/>
                <a:gd name="connsiteY10" fmla="*/ 1384193 h 2199820"/>
                <a:gd name="connsiteX11" fmla="*/ 255019 w 644190"/>
                <a:gd name="connsiteY11" fmla="*/ 1288051 h 2199820"/>
                <a:gd name="connsiteX12" fmla="*/ 548640 w 644190"/>
                <a:gd name="connsiteY12" fmla="*/ 147041 h 2199820"/>
                <a:gd name="connsiteX13" fmla="*/ 644190 w 644190"/>
                <a:gd name="connsiteY13" fmla="*/ 0 h 2199820"/>
                <a:gd name="connsiteX14" fmla="*/ 413108 w 644190"/>
                <a:gd name="connsiteY14" fmla="*/ 945505 h 2199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4190" h="2199820">
                  <a:moveTo>
                    <a:pt x="413108" y="945505"/>
                  </a:moveTo>
                  <a:cubicBezTo>
                    <a:pt x="405940" y="972072"/>
                    <a:pt x="422511" y="985947"/>
                    <a:pt x="433625" y="1003374"/>
                  </a:cubicBezTo>
                  <a:cubicBezTo>
                    <a:pt x="498202" y="1104448"/>
                    <a:pt x="552783" y="1210520"/>
                    <a:pt x="590792" y="1325403"/>
                  </a:cubicBezTo>
                  <a:cubicBezTo>
                    <a:pt x="529043" y="1228275"/>
                    <a:pt x="475843" y="1125491"/>
                    <a:pt x="391078" y="1028758"/>
                  </a:cubicBezTo>
                  <a:cubicBezTo>
                    <a:pt x="339127" y="1232813"/>
                    <a:pt x="293095" y="1435289"/>
                    <a:pt x="248706" y="1636714"/>
                  </a:cubicBezTo>
                  <a:cubicBezTo>
                    <a:pt x="308548" y="1699712"/>
                    <a:pt x="378846" y="1826762"/>
                    <a:pt x="427378" y="1947564"/>
                  </a:cubicBezTo>
                  <a:cubicBezTo>
                    <a:pt x="379438" y="1880948"/>
                    <a:pt x="302367" y="1751532"/>
                    <a:pt x="235751" y="1694780"/>
                  </a:cubicBezTo>
                  <a:cubicBezTo>
                    <a:pt x="200175" y="1857143"/>
                    <a:pt x="161048" y="2038445"/>
                    <a:pt x="124353" y="2199821"/>
                  </a:cubicBezTo>
                  <a:cubicBezTo>
                    <a:pt x="148619" y="1941053"/>
                    <a:pt x="188272" y="1684456"/>
                    <a:pt x="232661" y="1419046"/>
                  </a:cubicBezTo>
                  <a:cubicBezTo>
                    <a:pt x="145988" y="1467315"/>
                    <a:pt x="70430" y="1511834"/>
                    <a:pt x="0" y="1565955"/>
                  </a:cubicBezTo>
                  <a:cubicBezTo>
                    <a:pt x="55633" y="1493553"/>
                    <a:pt x="128693" y="1439564"/>
                    <a:pt x="199320" y="1384193"/>
                  </a:cubicBezTo>
                  <a:cubicBezTo>
                    <a:pt x="233384" y="1357494"/>
                    <a:pt x="235686" y="1375447"/>
                    <a:pt x="255019" y="1288051"/>
                  </a:cubicBezTo>
                  <a:cubicBezTo>
                    <a:pt x="312099" y="1029415"/>
                    <a:pt x="494651" y="258307"/>
                    <a:pt x="548640" y="147041"/>
                  </a:cubicBezTo>
                  <a:cubicBezTo>
                    <a:pt x="574155" y="94564"/>
                    <a:pt x="603945" y="44849"/>
                    <a:pt x="644190" y="0"/>
                  </a:cubicBezTo>
                  <a:cubicBezTo>
                    <a:pt x="614203" y="123235"/>
                    <a:pt x="454866" y="790376"/>
                    <a:pt x="413108" y="9455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113F803-6FF6-4F5D-AAAE-220E08D8878F}"/>
              </a:ext>
            </a:extLst>
          </p:cNvPr>
          <p:cNvSpPr/>
          <p:nvPr/>
        </p:nvSpPr>
        <p:spPr>
          <a:xfrm>
            <a:off x="92281" y="260648"/>
            <a:ext cx="12099714" cy="656590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АВТОНОМНОЕ УЧРЕЖДЕНИЕ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«ЦЕНТР РАЗВИТИЯ РЕБЕНКА ДЕТСКИЙ САД №56 «НАДЕЖДА» г. ОРСКА»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A3E203A-9EF7-433D-984F-5ED0BCF1883F}"/>
              </a:ext>
            </a:extLst>
          </p:cNvPr>
          <p:cNvSpPr/>
          <p:nvPr/>
        </p:nvSpPr>
        <p:spPr>
          <a:xfrm>
            <a:off x="419450" y="4423729"/>
            <a:ext cx="11722550" cy="1200329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ru-RU" sz="3600">
                <a:latin typeface="Arial Black" pitchFamily="34" charset="0"/>
              </a:rPr>
              <a:t>Развитие </a:t>
            </a:r>
            <a:r>
              <a:rPr lang="ru-RU" sz="3600" dirty="0">
                <a:latin typeface="Arial Black" pitchFamily="34" charset="0"/>
              </a:rPr>
              <a:t>логического мышления через сказки в ДОУ</a:t>
            </a:r>
            <a:endParaRPr lang="ru-RU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5768623"/>
            <a:ext cx="12191993" cy="1015663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br>
              <a:rPr lang="ru-RU" sz="2000" b="1" dirty="0"/>
            </a:br>
            <a:r>
              <a:rPr lang="ru-RU" sz="2000" b="1" dirty="0"/>
              <a:t>Тема: "Сказка как инструмент развития логического мышления у детей дошкольного возраста".</a:t>
            </a:r>
          </a:p>
        </p:txBody>
      </p:sp>
    </p:spTree>
    <p:extLst>
      <p:ext uri="{BB962C8B-B14F-4D97-AF65-F5344CB8AC3E}">
        <p14:creationId xmlns:p14="http://schemas.microsoft.com/office/powerpoint/2010/main" val="635745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650" y="1"/>
            <a:ext cx="11573197" cy="970844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«Сказка как средство обучения».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9A76E367-7F71-4C61-A3ED-BDCFDE50EBBF}"/>
              </a:ext>
            </a:extLst>
          </p:cNvPr>
          <p:cNvSpPr/>
          <p:nvPr/>
        </p:nvSpPr>
        <p:spPr>
          <a:xfrm>
            <a:off x="4631103" y="2551179"/>
            <a:ext cx="1132777" cy="1132288"/>
          </a:xfrm>
          <a:custGeom>
            <a:avLst/>
            <a:gdLst>
              <a:gd name="connsiteX0" fmla="*/ 239 w 432980"/>
              <a:gd name="connsiteY0" fmla="*/ 357110 h 432794"/>
              <a:gd name="connsiteX1" fmla="*/ 239 w 432980"/>
              <a:gd name="connsiteY1" fmla="*/ 337102 h 432794"/>
              <a:gd name="connsiteX2" fmla="*/ 239 w 432980"/>
              <a:gd name="connsiteY2" fmla="*/ 18269 h 432794"/>
              <a:gd name="connsiteX3" fmla="*/ 12853 w 432980"/>
              <a:gd name="connsiteY3" fmla="*/ 0 h 432794"/>
              <a:gd name="connsiteX4" fmla="*/ 357784 w 432980"/>
              <a:gd name="connsiteY4" fmla="*/ 435 h 432794"/>
              <a:gd name="connsiteX5" fmla="*/ 346040 w 432980"/>
              <a:gd name="connsiteY5" fmla="*/ 16529 h 432794"/>
              <a:gd name="connsiteX6" fmla="*/ 280359 w 432980"/>
              <a:gd name="connsiteY6" fmla="*/ 83949 h 432794"/>
              <a:gd name="connsiteX7" fmla="*/ 346910 w 432980"/>
              <a:gd name="connsiteY7" fmla="*/ 153109 h 432794"/>
              <a:gd name="connsiteX8" fmla="*/ 426944 w 432980"/>
              <a:gd name="connsiteY8" fmla="*/ 233144 h 432794"/>
              <a:gd name="connsiteX9" fmla="*/ 426944 w 432980"/>
              <a:gd name="connsiteY9" fmla="*/ 253152 h 432794"/>
              <a:gd name="connsiteX10" fmla="*/ 253826 w 432980"/>
              <a:gd name="connsiteY10" fmla="*/ 426270 h 432794"/>
              <a:gd name="connsiteX11" fmla="*/ 232078 w 432980"/>
              <a:gd name="connsiteY11" fmla="*/ 426270 h 432794"/>
              <a:gd name="connsiteX12" fmla="*/ 96367 w 432980"/>
              <a:gd name="connsiteY12" fmla="*/ 289690 h 432794"/>
              <a:gd name="connsiteX13" fmla="*/ 73314 w 432980"/>
              <a:gd name="connsiteY13" fmla="*/ 289690 h 432794"/>
              <a:gd name="connsiteX14" fmla="*/ 5023 w 432980"/>
              <a:gd name="connsiteY14" fmla="*/ 359720 h 432794"/>
              <a:gd name="connsiteX15" fmla="*/ 239 w 432980"/>
              <a:gd name="connsiteY15" fmla="*/ 357110 h 432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32980" h="432794">
                <a:moveTo>
                  <a:pt x="239" y="357110"/>
                </a:moveTo>
                <a:cubicBezTo>
                  <a:pt x="239" y="350586"/>
                  <a:pt x="239" y="343626"/>
                  <a:pt x="239" y="337102"/>
                </a:cubicBezTo>
                <a:cubicBezTo>
                  <a:pt x="239" y="230969"/>
                  <a:pt x="239" y="124401"/>
                  <a:pt x="239" y="18269"/>
                </a:cubicBezTo>
                <a:cubicBezTo>
                  <a:pt x="239" y="9569"/>
                  <a:pt x="-2806" y="0"/>
                  <a:pt x="12853" y="0"/>
                </a:cubicBezTo>
                <a:cubicBezTo>
                  <a:pt x="127685" y="435"/>
                  <a:pt x="242517" y="435"/>
                  <a:pt x="357784" y="435"/>
                </a:cubicBezTo>
                <a:cubicBezTo>
                  <a:pt x="357784" y="9134"/>
                  <a:pt x="350389" y="12179"/>
                  <a:pt x="346040" y="16529"/>
                </a:cubicBezTo>
                <a:cubicBezTo>
                  <a:pt x="324291" y="39147"/>
                  <a:pt x="302108" y="61766"/>
                  <a:pt x="280359" y="83949"/>
                </a:cubicBezTo>
                <a:cubicBezTo>
                  <a:pt x="299933" y="109612"/>
                  <a:pt x="324726" y="130056"/>
                  <a:pt x="346910" y="153109"/>
                </a:cubicBezTo>
                <a:cubicBezTo>
                  <a:pt x="373008" y="180077"/>
                  <a:pt x="399541" y="207046"/>
                  <a:pt x="426944" y="233144"/>
                </a:cubicBezTo>
                <a:cubicBezTo>
                  <a:pt x="435209" y="240973"/>
                  <a:pt x="434774" y="245323"/>
                  <a:pt x="426944" y="253152"/>
                </a:cubicBezTo>
                <a:cubicBezTo>
                  <a:pt x="369093" y="310568"/>
                  <a:pt x="311242" y="367984"/>
                  <a:pt x="253826" y="426270"/>
                </a:cubicBezTo>
                <a:cubicBezTo>
                  <a:pt x="245127" y="434970"/>
                  <a:pt x="240342" y="434970"/>
                  <a:pt x="232078" y="426270"/>
                </a:cubicBezTo>
                <a:cubicBezTo>
                  <a:pt x="187276" y="380599"/>
                  <a:pt x="141169" y="335362"/>
                  <a:pt x="96367" y="289690"/>
                </a:cubicBezTo>
                <a:cubicBezTo>
                  <a:pt x="87233" y="280556"/>
                  <a:pt x="82448" y="280121"/>
                  <a:pt x="73314" y="289690"/>
                </a:cubicBezTo>
                <a:cubicBezTo>
                  <a:pt x="51130" y="313613"/>
                  <a:pt x="27642" y="336232"/>
                  <a:pt x="5023" y="359720"/>
                </a:cubicBezTo>
                <a:cubicBezTo>
                  <a:pt x="3284" y="358850"/>
                  <a:pt x="1979" y="357980"/>
                  <a:pt x="239" y="357110"/>
                </a:cubicBezTo>
                <a:close/>
              </a:path>
            </a:pathLst>
          </a:custGeom>
          <a:solidFill>
            <a:schemeClr val="accent1"/>
          </a:solidFill>
          <a:ln w="4348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36" tIns="45718" rIns="91436" bIns="45718" rtlCol="0" anchor="ctr"/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762A24A-ED4A-4244-8CD0-589890EB6D9E}"/>
              </a:ext>
            </a:extLst>
          </p:cNvPr>
          <p:cNvSpPr/>
          <p:nvPr/>
        </p:nvSpPr>
        <p:spPr>
          <a:xfrm>
            <a:off x="4656188" y="4197411"/>
            <a:ext cx="1132008" cy="1130155"/>
          </a:xfrm>
          <a:custGeom>
            <a:avLst/>
            <a:gdLst>
              <a:gd name="connsiteX0" fmla="*/ 360155 w 432686"/>
              <a:gd name="connsiteY0" fmla="*/ 428064 h 431979"/>
              <a:gd name="connsiteX1" fmla="*/ 341451 w 432686"/>
              <a:gd name="connsiteY1" fmla="*/ 431544 h 431979"/>
              <a:gd name="connsiteX2" fmla="*/ 17399 w 432686"/>
              <a:gd name="connsiteY2" fmla="*/ 431979 h 431979"/>
              <a:gd name="connsiteX3" fmla="*/ 0 w 432686"/>
              <a:gd name="connsiteY3" fmla="*/ 414145 h 431979"/>
              <a:gd name="connsiteX4" fmla="*/ 435 w 432686"/>
              <a:gd name="connsiteY4" fmla="*/ 86178 h 431979"/>
              <a:gd name="connsiteX5" fmla="*/ 435 w 432686"/>
              <a:gd name="connsiteY5" fmla="*/ 68344 h 431979"/>
              <a:gd name="connsiteX6" fmla="*/ 71335 w 432686"/>
              <a:gd name="connsiteY6" fmla="*/ 140549 h 431979"/>
              <a:gd name="connsiteX7" fmla="*/ 98303 w 432686"/>
              <a:gd name="connsiteY7" fmla="*/ 140984 h 431979"/>
              <a:gd name="connsiteX8" fmla="*/ 230099 w 432686"/>
              <a:gd name="connsiteY8" fmla="*/ 8318 h 431979"/>
              <a:gd name="connsiteX9" fmla="*/ 255762 w 432686"/>
              <a:gd name="connsiteY9" fmla="*/ 7448 h 431979"/>
              <a:gd name="connsiteX10" fmla="*/ 425835 w 432686"/>
              <a:gd name="connsiteY10" fmla="*/ 177957 h 431979"/>
              <a:gd name="connsiteX11" fmla="*/ 425835 w 432686"/>
              <a:gd name="connsiteY11" fmla="*/ 201010 h 431979"/>
              <a:gd name="connsiteX12" fmla="*/ 289255 w 432686"/>
              <a:gd name="connsiteY12" fmla="*/ 336721 h 431979"/>
              <a:gd name="connsiteX13" fmla="*/ 288820 w 432686"/>
              <a:gd name="connsiteY13" fmla="*/ 358469 h 431979"/>
              <a:gd name="connsiteX14" fmla="*/ 360155 w 432686"/>
              <a:gd name="connsiteY14" fmla="*/ 428064 h 431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2686" h="431979">
                <a:moveTo>
                  <a:pt x="360155" y="428064"/>
                </a:moveTo>
                <a:cubicBezTo>
                  <a:pt x="352326" y="433284"/>
                  <a:pt x="346671" y="431544"/>
                  <a:pt x="341451" y="431544"/>
                </a:cubicBezTo>
                <a:cubicBezTo>
                  <a:pt x="233579" y="431544"/>
                  <a:pt x="125271" y="431544"/>
                  <a:pt x="17399" y="431979"/>
                </a:cubicBezTo>
                <a:cubicBezTo>
                  <a:pt x="3480" y="431979"/>
                  <a:pt x="0" y="428064"/>
                  <a:pt x="0" y="414145"/>
                </a:cubicBezTo>
                <a:cubicBezTo>
                  <a:pt x="435" y="304968"/>
                  <a:pt x="435" y="195355"/>
                  <a:pt x="435" y="86178"/>
                </a:cubicBezTo>
                <a:cubicBezTo>
                  <a:pt x="435" y="82263"/>
                  <a:pt x="435" y="77913"/>
                  <a:pt x="435" y="68344"/>
                </a:cubicBezTo>
                <a:cubicBezTo>
                  <a:pt x="26968" y="94877"/>
                  <a:pt x="50022" y="117061"/>
                  <a:pt x="71335" y="140549"/>
                </a:cubicBezTo>
                <a:cubicBezTo>
                  <a:pt x="81339" y="151424"/>
                  <a:pt x="87429" y="152728"/>
                  <a:pt x="98303" y="140984"/>
                </a:cubicBezTo>
                <a:cubicBezTo>
                  <a:pt x="141800" y="96182"/>
                  <a:pt x="186167" y="52685"/>
                  <a:pt x="230099" y="8318"/>
                </a:cubicBezTo>
                <a:cubicBezTo>
                  <a:pt x="239668" y="-1251"/>
                  <a:pt x="244888" y="-3861"/>
                  <a:pt x="255762" y="7448"/>
                </a:cubicBezTo>
                <a:cubicBezTo>
                  <a:pt x="311873" y="64864"/>
                  <a:pt x="368854" y="121410"/>
                  <a:pt x="425835" y="177957"/>
                </a:cubicBezTo>
                <a:cubicBezTo>
                  <a:pt x="434970" y="187091"/>
                  <a:pt x="434970" y="191876"/>
                  <a:pt x="425835" y="201010"/>
                </a:cubicBezTo>
                <a:cubicBezTo>
                  <a:pt x="380164" y="245812"/>
                  <a:pt x="334927" y="291919"/>
                  <a:pt x="289255" y="336721"/>
                </a:cubicBezTo>
                <a:cubicBezTo>
                  <a:pt x="280556" y="344985"/>
                  <a:pt x="280121" y="350205"/>
                  <a:pt x="288820" y="358469"/>
                </a:cubicBezTo>
                <a:cubicBezTo>
                  <a:pt x="313178" y="380652"/>
                  <a:pt x="336232" y="404576"/>
                  <a:pt x="360155" y="428064"/>
                </a:cubicBezTo>
                <a:close/>
              </a:path>
            </a:pathLst>
          </a:custGeom>
          <a:solidFill>
            <a:schemeClr val="accent4"/>
          </a:solidFill>
          <a:ln w="4348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36" tIns="45718" rIns="91436" bIns="45718"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8B6DA22-CEBE-4C87-9276-1B8833381CE9}"/>
              </a:ext>
            </a:extLst>
          </p:cNvPr>
          <p:cNvSpPr/>
          <p:nvPr/>
        </p:nvSpPr>
        <p:spPr>
          <a:xfrm>
            <a:off x="6385710" y="4197077"/>
            <a:ext cx="1131537" cy="1130488"/>
          </a:xfrm>
          <a:custGeom>
            <a:avLst/>
            <a:gdLst>
              <a:gd name="connsiteX0" fmla="*/ 72369 w 432506"/>
              <a:gd name="connsiteY0" fmla="*/ 429480 h 432106"/>
              <a:gd name="connsiteX1" fmla="*/ 143704 w 432506"/>
              <a:gd name="connsiteY1" fmla="*/ 359015 h 432106"/>
              <a:gd name="connsiteX2" fmla="*/ 143269 w 432506"/>
              <a:gd name="connsiteY2" fmla="*/ 335962 h 432106"/>
              <a:gd name="connsiteX3" fmla="*/ 6689 w 432506"/>
              <a:gd name="connsiteY3" fmla="*/ 200251 h 432106"/>
              <a:gd name="connsiteX4" fmla="*/ 6689 w 432506"/>
              <a:gd name="connsiteY4" fmla="*/ 178937 h 432106"/>
              <a:gd name="connsiteX5" fmla="*/ 178067 w 432506"/>
              <a:gd name="connsiteY5" fmla="*/ 7124 h 432106"/>
              <a:gd name="connsiteX6" fmla="*/ 202425 w 432506"/>
              <a:gd name="connsiteY6" fmla="*/ 7994 h 432106"/>
              <a:gd name="connsiteX7" fmla="*/ 335526 w 432506"/>
              <a:gd name="connsiteY7" fmla="*/ 141965 h 432106"/>
              <a:gd name="connsiteX8" fmla="*/ 361189 w 432506"/>
              <a:gd name="connsiteY8" fmla="*/ 141530 h 432106"/>
              <a:gd name="connsiteX9" fmla="*/ 426869 w 432506"/>
              <a:gd name="connsiteY9" fmla="*/ 74110 h 432106"/>
              <a:gd name="connsiteX10" fmla="*/ 432089 w 432506"/>
              <a:gd name="connsiteY10" fmla="*/ 87594 h 432106"/>
              <a:gd name="connsiteX11" fmla="*/ 432089 w 432506"/>
              <a:gd name="connsiteY11" fmla="*/ 415561 h 432106"/>
              <a:gd name="connsiteX12" fmla="*/ 419475 w 432506"/>
              <a:gd name="connsiteY12" fmla="*/ 432090 h 432106"/>
              <a:gd name="connsiteX13" fmla="*/ 78459 w 432506"/>
              <a:gd name="connsiteY13" fmla="*/ 431655 h 432106"/>
              <a:gd name="connsiteX14" fmla="*/ 72369 w 432506"/>
              <a:gd name="connsiteY14" fmla="*/ 429480 h 432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2506" h="432106">
                <a:moveTo>
                  <a:pt x="72369" y="429480"/>
                </a:moveTo>
                <a:cubicBezTo>
                  <a:pt x="97162" y="404687"/>
                  <a:pt x="119781" y="381634"/>
                  <a:pt x="143704" y="359015"/>
                </a:cubicBezTo>
                <a:cubicBezTo>
                  <a:pt x="153708" y="349881"/>
                  <a:pt x="152404" y="344661"/>
                  <a:pt x="143269" y="335962"/>
                </a:cubicBezTo>
                <a:cubicBezTo>
                  <a:pt x="97597" y="291160"/>
                  <a:pt x="52361" y="245053"/>
                  <a:pt x="6689" y="200251"/>
                </a:cubicBezTo>
                <a:cubicBezTo>
                  <a:pt x="-2011" y="191986"/>
                  <a:pt x="-2446" y="187202"/>
                  <a:pt x="6689" y="178937"/>
                </a:cubicBezTo>
                <a:cubicBezTo>
                  <a:pt x="64105" y="121956"/>
                  <a:pt x="121521" y="64975"/>
                  <a:pt x="178067" y="7124"/>
                </a:cubicBezTo>
                <a:cubicBezTo>
                  <a:pt x="188506" y="-3750"/>
                  <a:pt x="193726" y="-1140"/>
                  <a:pt x="202425" y="7994"/>
                </a:cubicBezTo>
                <a:cubicBezTo>
                  <a:pt x="246357" y="52796"/>
                  <a:pt x="291594" y="96728"/>
                  <a:pt x="335526" y="141965"/>
                </a:cubicBezTo>
                <a:cubicBezTo>
                  <a:pt x="345965" y="152839"/>
                  <a:pt x="351620" y="151534"/>
                  <a:pt x="361189" y="141530"/>
                </a:cubicBezTo>
                <a:cubicBezTo>
                  <a:pt x="382503" y="118477"/>
                  <a:pt x="405121" y="96293"/>
                  <a:pt x="426869" y="74110"/>
                </a:cubicBezTo>
                <a:cubicBezTo>
                  <a:pt x="434699" y="77155"/>
                  <a:pt x="432089" y="83244"/>
                  <a:pt x="432089" y="87594"/>
                </a:cubicBezTo>
                <a:cubicBezTo>
                  <a:pt x="432089" y="196771"/>
                  <a:pt x="432089" y="306384"/>
                  <a:pt x="432089" y="415561"/>
                </a:cubicBezTo>
                <a:cubicBezTo>
                  <a:pt x="432089" y="424261"/>
                  <a:pt x="433394" y="432525"/>
                  <a:pt x="419475" y="432090"/>
                </a:cubicBezTo>
                <a:cubicBezTo>
                  <a:pt x="305948" y="431655"/>
                  <a:pt x="191986" y="431655"/>
                  <a:pt x="78459" y="431655"/>
                </a:cubicBezTo>
                <a:cubicBezTo>
                  <a:pt x="78024" y="432090"/>
                  <a:pt x="77154" y="431220"/>
                  <a:pt x="72369" y="429480"/>
                </a:cubicBezTo>
                <a:close/>
              </a:path>
            </a:pathLst>
          </a:custGeom>
          <a:solidFill>
            <a:schemeClr val="accent3"/>
          </a:solidFill>
          <a:ln w="4348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36" tIns="45718" rIns="91436" bIns="45718"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AFACE32-B191-4D8C-AF50-82C17D1920E9}"/>
              </a:ext>
            </a:extLst>
          </p:cNvPr>
          <p:cNvSpPr/>
          <p:nvPr/>
        </p:nvSpPr>
        <p:spPr>
          <a:xfrm>
            <a:off x="6403868" y="2515431"/>
            <a:ext cx="1131946" cy="1134564"/>
          </a:xfrm>
          <a:custGeom>
            <a:avLst/>
            <a:gdLst>
              <a:gd name="connsiteX0" fmla="*/ 70412 w 432663"/>
              <a:gd name="connsiteY0" fmla="*/ 435 h 433664"/>
              <a:gd name="connsiteX1" fmla="*/ 420998 w 432663"/>
              <a:gd name="connsiteY1" fmla="*/ 0 h 433664"/>
              <a:gd name="connsiteX2" fmla="*/ 432307 w 432663"/>
              <a:gd name="connsiteY2" fmla="*/ 17399 h 433664"/>
              <a:gd name="connsiteX3" fmla="*/ 432307 w 432663"/>
              <a:gd name="connsiteY3" fmla="*/ 312308 h 433664"/>
              <a:gd name="connsiteX4" fmla="*/ 432307 w 432663"/>
              <a:gd name="connsiteY4" fmla="*/ 362330 h 433664"/>
              <a:gd name="connsiteX5" fmla="*/ 383155 w 432663"/>
              <a:gd name="connsiteY5" fmla="*/ 313613 h 433664"/>
              <a:gd name="connsiteX6" fmla="*/ 348358 w 432663"/>
              <a:gd name="connsiteY6" fmla="*/ 283165 h 433664"/>
              <a:gd name="connsiteX7" fmla="*/ 313560 w 432663"/>
              <a:gd name="connsiteY7" fmla="*/ 314048 h 433664"/>
              <a:gd name="connsiteX8" fmla="*/ 200903 w 432663"/>
              <a:gd name="connsiteY8" fmla="*/ 427140 h 433664"/>
              <a:gd name="connsiteX9" fmla="*/ 179154 w 432663"/>
              <a:gd name="connsiteY9" fmla="*/ 427140 h 433664"/>
              <a:gd name="connsiteX10" fmla="*/ 6036 w 432663"/>
              <a:gd name="connsiteY10" fmla="*/ 254022 h 433664"/>
              <a:gd name="connsiteX11" fmla="*/ 6036 w 432663"/>
              <a:gd name="connsiteY11" fmla="*/ 234014 h 433664"/>
              <a:gd name="connsiteX12" fmla="*/ 141312 w 432663"/>
              <a:gd name="connsiteY12" fmla="*/ 99608 h 433664"/>
              <a:gd name="connsiteX13" fmla="*/ 141747 w 432663"/>
              <a:gd name="connsiteY13" fmla="*/ 72640 h 433664"/>
              <a:gd name="connsiteX14" fmla="*/ 70412 w 432663"/>
              <a:gd name="connsiteY14" fmla="*/ 435 h 433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2663" h="433664">
                <a:moveTo>
                  <a:pt x="70412" y="435"/>
                </a:moveTo>
                <a:cubicBezTo>
                  <a:pt x="191334" y="435"/>
                  <a:pt x="306165" y="435"/>
                  <a:pt x="420998" y="0"/>
                </a:cubicBezTo>
                <a:cubicBezTo>
                  <a:pt x="435787" y="0"/>
                  <a:pt x="432307" y="9569"/>
                  <a:pt x="432307" y="17399"/>
                </a:cubicBezTo>
                <a:cubicBezTo>
                  <a:pt x="432307" y="115702"/>
                  <a:pt x="432307" y="214005"/>
                  <a:pt x="432307" y="312308"/>
                </a:cubicBezTo>
                <a:cubicBezTo>
                  <a:pt x="432307" y="327097"/>
                  <a:pt x="432307" y="341886"/>
                  <a:pt x="432307" y="362330"/>
                </a:cubicBezTo>
                <a:cubicBezTo>
                  <a:pt x="414038" y="344061"/>
                  <a:pt x="398814" y="328402"/>
                  <a:pt x="383155" y="313613"/>
                </a:cubicBezTo>
                <a:cubicBezTo>
                  <a:pt x="371846" y="302304"/>
                  <a:pt x="360102" y="283165"/>
                  <a:pt x="348358" y="283165"/>
                </a:cubicBezTo>
                <a:cubicBezTo>
                  <a:pt x="336613" y="283165"/>
                  <a:pt x="324869" y="302739"/>
                  <a:pt x="313560" y="314048"/>
                </a:cubicBezTo>
                <a:cubicBezTo>
                  <a:pt x="275718" y="351456"/>
                  <a:pt x="238310" y="388863"/>
                  <a:pt x="200903" y="427140"/>
                </a:cubicBezTo>
                <a:cubicBezTo>
                  <a:pt x="192204" y="435840"/>
                  <a:pt x="187419" y="435840"/>
                  <a:pt x="179154" y="427140"/>
                </a:cubicBezTo>
                <a:cubicBezTo>
                  <a:pt x="121738" y="369289"/>
                  <a:pt x="64322" y="311438"/>
                  <a:pt x="6036" y="254022"/>
                </a:cubicBezTo>
                <a:cubicBezTo>
                  <a:pt x="-1793" y="246193"/>
                  <a:pt x="-2228" y="241843"/>
                  <a:pt x="6036" y="234014"/>
                </a:cubicBezTo>
                <a:cubicBezTo>
                  <a:pt x="51273" y="189647"/>
                  <a:pt x="96075" y="143975"/>
                  <a:pt x="141312" y="99608"/>
                </a:cubicBezTo>
                <a:cubicBezTo>
                  <a:pt x="151751" y="89169"/>
                  <a:pt x="153926" y="83514"/>
                  <a:pt x="141747" y="72640"/>
                </a:cubicBezTo>
                <a:cubicBezTo>
                  <a:pt x="119128" y="50022"/>
                  <a:pt x="96945" y="26533"/>
                  <a:pt x="70412" y="435"/>
                </a:cubicBezTo>
                <a:close/>
              </a:path>
            </a:pathLst>
          </a:custGeom>
          <a:solidFill>
            <a:schemeClr val="accent2"/>
          </a:solidFill>
          <a:ln w="4348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36" tIns="45718" rIns="91436" bIns="45718"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99F132-44E8-4B40-BD2C-1F7304F08F7A}"/>
              </a:ext>
            </a:extLst>
          </p:cNvPr>
          <p:cNvSpPr txBox="1"/>
          <p:nvPr/>
        </p:nvSpPr>
        <p:spPr>
          <a:xfrm flipH="1">
            <a:off x="2136392" y="1898902"/>
            <a:ext cx="2652565" cy="276999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5346F3A-3B58-42AA-8644-0941644FF813}"/>
              </a:ext>
            </a:extLst>
          </p:cNvPr>
          <p:cNvSpPr txBox="1"/>
          <p:nvPr/>
        </p:nvSpPr>
        <p:spPr>
          <a:xfrm flipH="1">
            <a:off x="2136392" y="5448985"/>
            <a:ext cx="2652565" cy="276999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74DFC22-2704-4578-A0E6-1210C216A66C}"/>
              </a:ext>
            </a:extLst>
          </p:cNvPr>
          <p:cNvGrpSpPr/>
          <p:nvPr/>
        </p:nvGrpSpPr>
        <p:grpSpPr>
          <a:xfrm>
            <a:off x="5483532" y="3274685"/>
            <a:ext cx="1221282" cy="1148006"/>
            <a:chOff x="3636984" y="675289"/>
            <a:chExt cx="1961131" cy="1843470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6F26F830-5890-48E3-8720-66CB0CD5403F}"/>
                </a:ext>
              </a:extLst>
            </p:cNvPr>
            <p:cNvGrpSpPr/>
            <p:nvPr/>
          </p:nvGrpSpPr>
          <p:grpSpPr>
            <a:xfrm>
              <a:off x="4318992" y="675289"/>
              <a:ext cx="595919" cy="606861"/>
              <a:chOff x="4318992" y="675289"/>
              <a:chExt cx="595919" cy="606861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C45039F9-8725-43D9-BF04-9AD993A43ABB}"/>
                  </a:ext>
                </a:extLst>
              </p:cNvPr>
              <p:cNvSpPr/>
              <p:nvPr/>
            </p:nvSpPr>
            <p:spPr>
              <a:xfrm>
                <a:off x="4323978" y="675289"/>
                <a:ext cx="590933" cy="606861"/>
              </a:xfrm>
              <a:custGeom>
                <a:avLst/>
                <a:gdLst>
                  <a:gd name="connsiteX0" fmla="*/ 662126 w 1746595"/>
                  <a:gd name="connsiteY0" fmla="*/ 275 h 1793672"/>
                  <a:gd name="connsiteX1" fmla="*/ 718763 w 1746595"/>
                  <a:gd name="connsiteY1" fmla="*/ 32157 h 1793672"/>
                  <a:gd name="connsiteX2" fmla="*/ 931867 w 1746595"/>
                  <a:gd name="connsiteY2" fmla="*/ 95658 h 1793672"/>
                  <a:gd name="connsiteX3" fmla="*/ 1203086 w 1746595"/>
                  <a:gd name="connsiteY3" fmla="*/ 69829 h 1793672"/>
                  <a:gd name="connsiteX4" fmla="*/ 1400045 w 1746595"/>
                  <a:gd name="connsiteY4" fmla="*/ 119337 h 1793672"/>
                  <a:gd name="connsiteX5" fmla="*/ 1571307 w 1746595"/>
                  <a:gd name="connsiteY5" fmla="*/ 165213 h 1793672"/>
                  <a:gd name="connsiteX6" fmla="*/ 1736350 w 1746595"/>
                  <a:gd name="connsiteY6" fmla="*/ 217161 h 1793672"/>
                  <a:gd name="connsiteX7" fmla="*/ 1740149 w 1746595"/>
                  <a:gd name="connsiteY7" fmla="*/ 217276 h 1793672"/>
                  <a:gd name="connsiteX8" fmla="*/ 1732615 w 1746595"/>
                  <a:gd name="connsiteY8" fmla="*/ 259250 h 1793672"/>
                  <a:gd name="connsiteX9" fmla="*/ 1577631 w 1746595"/>
                  <a:gd name="connsiteY9" fmla="*/ 863040 h 1793672"/>
                  <a:gd name="connsiteX10" fmla="*/ 1556105 w 1746595"/>
                  <a:gd name="connsiteY10" fmla="*/ 1226819 h 1793672"/>
                  <a:gd name="connsiteX11" fmla="*/ 1535811 w 1746595"/>
                  <a:gd name="connsiteY11" fmla="*/ 1241145 h 1793672"/>
                  <a:gd name="connsiteX12" fmla="*/ 1527213 w 1746595"/>
                  <a:gd name="connsiteY12" fmla="*/ 1321172 h 1793672"/>
                  <a:gd name="connsiteX13" fmla="*/ 909353 w 1746595"/>
                  <a:gd name="connsiteY13" fmla="*/ 1793672 h 1793672"/>
                  <a:gd name="connsiteX14" fmla="*/ 291493 w 1746595"/>
                  <a:gd name="connsiteY14" fmla="*/ 1321172 h 1793672"/>
                  <a:gd name="connsiteX15" fmla="*/ 285889 w 1746595"/>
                  <a:gd name="connsiteY15" fmla="*/ 1269008 h 1793672"/>
                  <a:gd name="connsiteX16" fmla="*/ 276417 w 1746595"/>
                  <a:gd name="connsiteY16" fmla="*/ 1261259 h 1793672"/>
                  <a:gd name="connsiteX17" fmla="*/ 148343 w 1746595"/>
                  <a:gd name="connsiteY17" fmla="*/ 539081 h 1793672"/>
                  <a:gd name="connsiteX18" fmla="*/ 7351 w 1746595"/>
                  <a:gd name="connsiteY18" fmla="*/ 110724 h 1793672"/>
                  <a:gd name="connsiteX19" fmla="*/ 5198 w 1746595"/>
                  <a:gd name="connsiteY19" fmla="*/ 76284 h 1793672"/>
                  <a:gd name="connsiteX20" fmla="*/ 17524 w 1746595"/>
                  <a:gd name="connsiteY20" fmla="*/ 78074 h 1793672"/>
                  <a:gd name="connsiteX21" fmla="*/ 350678 w 1746595"/>
                  <a:gd name="connsiteY21" fmla="*/ 35389 h 1793672"/>
                  <a:gd name="connsiteX22" fmla="*/ 594994 w 1746595"/>
                  <a:gd name="connsiteY22" fmla="*/ 6329 h 1793672"/>
                  <a:gd name="connsiteX23" fmla="*/ 662126 w 1746595"/>
                  <a:gd name="connsiteY23" fmla="*/ 275 h 1793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746595" h="1793672">
                    <a:moveTo>
                      <a:pt x="662126" y="275"/>
                    </a:moveTo>
                    <a:cubicBezTo>
                      <a:pt x="683786" y="1754"/>
                      <a:pt x="703696" y="9557"/>
                      <a:pt x="718763" y="32157"/>
                    </a:cubicBezTo>
                    <a:cubicBezTo>
                      <a:pt x="772576" y="116109"/>
                      <a:pt x="852222" y="104269"/>
                      <a:pt x="931867" y="95658"/>
                    </a:cubicBezTo>
                    <a:cubicBezTo>
                      <a:pt x="1022273" y="85971"/>
                      <a:pt x="1112680" y="70904"/>
                      <a:pt x="1203086" y="69829"/>
                    </a:cubicBezTo>
                    <a:cubicBezTo>
                      <a:pt x="1270892" y="68751"/>
                      <a:pt x="1334392" y="101042"/>
                      <a:pt x="1400045" y="119337"/>
                    </a:cubicBezTo>
                    <a:cubicBezTo>
                      <a:pt x="1457088" y="135480"/>
                      <a:pt x="1514399" y="149741"/>
                      <a:pt x="1571307" y="165213"/>
                    </a:cubicBezTo>
                    <a:lnTo>
                      <a:pt x="1736350" y="217161"/>
                    </a:lnTo>
                    <a:lnTo>
                      <a:pt x="1740149" y="217276"/>
                    </a:lnTo>
                    <a:cubicBezTo>
                      <a:pt x="1755216" y="234496"/>
                      <a:pt x="1740149" y="247411"/>
                      <a:pt x="1732615" y="259250"/>
                    </a:cubicBezTo>
                    <a:cubicBezTo>
                      <a:pt x="1637903" y="449750"/>
                      <a:pt x="1600231" y="654242"/>
                      <a:pt x="1577631" y="863040"/>
                    </a:cubicBezTo>
                    <a:cubicBezTo>
                      <a:pt x="1563638" y="983580"/>
                      <a:pt x="1556105" y="1105200"/>
                      <a:pt x="1556105" y="1226819"/>
                    </a:cubicBezTo>
                    <a:lnTo>
                      <a:pt x="1535811" y="1241145"/>
                    </a:lnTo>
                    <a:lnTo>
                      <a:pt x="1527213" y="1321172"/>
                    </a:lnTo>
                    <a:cubicBezTo>
                      <a:pt x="1468405" y="1590827"/>
                      <a:pt x="1214125" y="1793672"/>
                      <a:pt x="909353" y="1793672"/>
                    </a:cubicBezTo>
                    <a:cubicBezTo>
                      <a:pt x="604581" y="1793672"/>
                      <a:pt x="350301" y="1590827"/>
                      <a:pt x="291493" y="1321172"/>
                    </a:cubicBezTo>
                    <a:lnTo>
                      <a:pt x="285889" y="1269008"/>
                    </a:lnTo>
                    <a:lnTo>
                      <a:pt x="276417" y="1261259"/>
                    </a:lnTo>
                    <a:cubicBezTo>
                      <a:pt x="263503" y="1014793"/>
                      <a:pt x="212918" y="775861"/>
                      <a:pt x="148343" y="539081"/>
                    </a:cubicBezTo>
                    <a:cubicBezTo>
                      <a:pt x="108519" y="393783"/>
                      <a:pt x="62239" y="250642"/>
                      <a:pt x="7351" y="110724"/>
                    </a:cubicBezTo>
                    <a:cubicBezTo>
                      <a:pt x="3045" y="99963"/>
                      <a:pt x="-5567" y="88124"/>
                      <a:pt x="5198" y="76284"/>
                    </a:cubicBezTo>
                    <a:lnTo>
                      <a:pt x="17524" y="78074"/>
                    </a:lnTo>
                    <a:lnTo>
                      <a:pt x="350678" y="35389"/>
                    </a:lnTo>
                    <a:cubicBezTo>
                      <a:pt x="431398" y="24624"/>
                      <a:pt x="513196" y="14937"/>
                      <a:pt x="594994" y="6329"/>
                    </a:cubicBezTo>
                    <a:cubicBezTo>
                      <a:pt x="617058" y="3639"/>
                      <a:pt x="640466" y="-1205"/>
                      <a:pt x="662126" y="275"/>
                    </a:cubicBezTo>
                    <a:close/>
                  </a:path>
                </a:pathLst>
              </a:custGeom>
              <a:solidFill>
                <a:srgbClr val="5E3611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0F60CB56-D4AE-4AB1-A20F-DA45A456261A}"/>
                  </a:ext>
                </a:extLst>
              </p:cNvPr>
              <p:cNvSpPr/>
              <p:nvPr/>
            </p:nvSpPr>
            <p:spPr>
              <a:xfrm>
                <a:off x="4318992" y="701099"/>
                <a:ext cx="590933" cy="426272"/>
              </a:xfrm>
              <a:custGeom>
                <a:avLst/>
                <a:gdLst>
                  <a:gd name="connsiteX0" fmla="*/ 1245061 w 1746595"/>
                  <a:gd name="connsiteY0" fmla="*/ 499390 h 1259914"/>
                  <a:gd name="connsiteX1" fmla="*/ 1205240 w 1746595"/>
                  <a:gd name="connsiteY1" fmla="*/ 739397 h 1259914"/>
                  <a:gd name="connsiteX2" fmla="*/ 1211699 w 1746595"/>
                  <a:gd name="connsiteY2" fmla="*/ 1130086 h 1259914"/>
                  <a:gd name="connsiteX3" fmla="*/ 1220307 w 1746595"/>
                  <a:gd name="connsiteY3" fmla="*/ 1078426 h 1259914"/>
                  <a:gd name="connsiteX4" fmla="*/ 1240755 w 1746595"/>
                  <a:gd name="connsiteY4" fmla="*/ 725408 h 1259914"/>
                  <a:gd name="connsiteX5" fmla="*/ 1245061 w 1746595"/>
                  <a:gd name="connsiteY5" fmla="*/ 499390 h 1259914"/>
                  <a:gd name="connsiteX6" fmla="*/ 495976 w 1746595"/>
                  <a:gd name="connsiteY6" fmla="*/ 404678 h 1259914"/>
                  <a:gd name="connsiteX7" fmla="*/ 556248 w 1746595"/>
                  <a:gd name="connsiteY7" fmla="*/ 768457 h 1259914"/>
                  <a:gd name="connsiteX8" fmla="*/ 495976 w 1746595"/>
                  <a:gd name="connsiteY8" fmla="*/ 404678 h 1259914"/>
                  <a:gd name="connsiteX9" fmla="*/ 923255 w 1746595"/>
                  <a:gd name="connsiteY9" fmla="*/ 373468 h 1259914"/>
                  <a:gd name="connsiteX10" fmla="*/ 915722 w 1746595"/>
                  <a:gd name="connsiteY10" fmla="*/ 927747 h 1259914"/>
                  <a:gd name="connsiteX11" fmla="*/ 923255 w 1746595"/>
                  <a:gd name="connsiteY11" fmla="*/ 373468 h 1259914"/>
                  <a:gd name="connsiteX12" fmla="*/ 5198 w 1746595"/>
                  <a:gd name="connsiteY12" fmla="*/ 0 h 1259914"/>
                  <a:gd name="connsiteX13" fmla="*/ 424943 w 1746595"/>
                  <a:gd name="connsiteY13" fmla="*/ 120541 h 1259914"/>
                  <a:gd name="connsiteX14" fmla="*/ 478756 w 1746595"/>
                  <a:gd name="connsiteY14" fmla="*/ 182966 h 1259914"/>
                  <a:gd name="connsiteX15" fmla="*/ 564857 w 1746595"/>
                  <a:gd name="connsiteY15" fmla="*/ 242160 h 1259914"/>
                  <a:gd name="connsiteX16" fmla="*/ 692935 w 1746595"/>
                  <a:gd name="connsiteY16" fmla="*/ 231399 h 1259914"/>
                  <a:gd name="connsiteX17" fmla="*/ 878054 w 1746595"/>
                  <a:gd name="connsiteY17" fmla="*/ 254000 h 1259914"/>
                  <a:gd name="connsiteX18" fmla="*/ 1105147 w 1746595"/>
                  <a:gd name="connsiteY18" fmla="*/ 236779 h 1259914"/>
                  <a:gd name="connsiteX19" fmla="*/ 1606690 w 1746595"/>
                  <a:gd name="connsiteY19" fmla="*/ 144220 h 1259914"/>
                  <a:gd name="connsiteX20" fmla="*/ 1740149 w 1746595"/>
                  <a:gd name="connsiteY20" fmla="*/ 140992 h 1259914"/>
                  <a:gd name="connsiteX21" fmla="*/ 1732615 w 1746595"/>
                  <a:gd name="connsiteY21" fmla="*/ 182966 h 1259914"/>
                  <a:gd name="connsiteX22" fmla="*/ 1577631 w 1746595"/>
                  <a:gd name="connsiteY22" fmla="*/ 786756 h 1259914"/>
                  <a:gd name="connsiteX23" fmla="*/ 1556105 w 1746595"/>
                  <a:gd name="connsiteY23" fmla="*/ 1150535 h 1259914"/>
                  <a:gd name="connsiteX24" fmla="*/ 1519511 w 1746595"/>
                  <a:gd name="connsiteY24" fmla="*/ 1176366 h 1259914"/>
                  <a:gd name="connsiteX25" fmla="*/ 1480765 w 1746595"/>
                  <a:gd name="connsiteY25" fmla="*/ 1203273 h 1259914"/>
                  <a:gd name="connsiteX26" fmla="*/ 1480765 w 1746595"/>
                  <a:gd name="connsiteY26" fmla="*/ 1203272 h 1259914"/>
                  <a:gd name="connsiteX27" fmla="*/ 1480765 w 1746595"/>
                  <a:gd name="connsiteY27" fmla="*/ 1203272 h 1259914"/>
                  <a:gd name="connsiteX28" fmla="*/ 1581933 w 1746595"/>
                  <a:gd name="connsiteY28" fmla="*/ 304584 h 1259914"/>
                  <a:gd name="connsiteX29" fmla="*/ 1513052 w 1746595"/>
                  <a:gd name="connsiteY29" fmla="*/ 505848 h 1259914"/>
                  <a:gd name="connsiteX30" fmla="*/ 1460314 w 1746595"/>
                  <a:gd name="connsiteY30" fmla="*/ 1215111 h 1259914"/>
                  <a:gd name="connsiteX31" fmla="*/ 1460319 w 1746595"/>
                  <a:gd name="connsiteY31" fmla="*/ 1215108 h 1259914"/>
                  <a:gd name="connsiteX32" fmla="*/ 1460317 w 1746595"/>
                  <a:gd name="connsiteY32" fmla="*/ 1215113 h 1259914"/>
                  <a:gd name="connsiteX33" fmla="*/ 1382825 w 1746595"/>
                  <a:gd name="connsiteY33" fmla="*/ 1249553 h 1259914"/>
                  <a:gd name="connsiteX34" fmla="*/ 1381856 w 1746595"/>
                  <a:gd name="connsiteY34" fmla="*/ 1246807 h 1259914"/>
                  <a:gd name="connsiteX35" fmla="*/ 1385146 w 1746595"/>
                  <a:gd name="connsiteY35" fmla="*/ 1161533 h 1259914"/>
                  <a:gd name="connsiteX36" fmla="*/ 1376369 w 1746595"/>
                  <a:gd name="connsiteY36" fmla="*/ 885773 h 1259914"/>
                  <a:gd name="connsiteX37" fmla="*/ 1361299 w 1746595"/>
                  <a:gd name="connsiteY37" fmla="*/ 1235560 h 1259914"/>
                  <a:gd name="connsiteX38" fmla="*/ 1362693 w 1746595"/>
                  <a:gd name="connsiteY38" fmla="*/ 1236514 h 1259914"/>
                  <a:gd name="connsiteX39" fmla="*/ 1362377 w 1746595"/>
                  <a:gd name="connsiteY39" fmla="*/ 1236635 h 1259914"/>
                  <a:gd name="connsiteX40" fmla="*/ 1212773 w 1746595"/>
                  <a:gd name="connsiteY40" fmla="*/ 1131161 h 1259914"/>
                  <a:gd name="connsiteX41" fmla="*/ 784420 w 1746595"/>
                  <a:gd name="connsiteY41" fmla="*/ 1055822 h 1259914"/>
                  <a:gd name="connsiteX42" fmla="*/ 783050 w 1746595"/>
                  <a:gd name="connsiteY42" fmla="*/ 1053768 h 1259914"/>
                  <a:gd name="connsiteX43" fmla="*/ 783338 w 1746595"/>
                  <a:gd name="connsiteY43" fmla="*/ 1053672 h 1259914"/>
                  <a:gd name="connsiteX44" fmla="*/ 783338 w 1746595"/>
                  <a:gd name="connsiteY44" fmla="*/ 359476 h 1259914"/>
                  <a:gd name="connsiteX45" fmla="*/ 766118 w 1746595"/>
                  <a:gd name="connsiteY45" fmla="*/ 359476 h 1259914"/>
                  <a:gd name="connsiteX46" fmla="*/ 760737 w 1746595"/>
                  <a:gd name="connsiteY46" fmla="*/ 1061205 h 1259914"/>
                  <a:gd name="connsiteX47" fmla="*/ 761203 w 1746595"/>
                  <a:gd name="connsiteY47" fmla="*/ 1061050 h 1259914"/>
                  <a:gd name="connsiteX48" fmla="*/ 760741 w 1746595"/>
                  <a:gd name="connsiteY48" fmla="*/ 1062281 h 1259914"/>
                  <a:gd name="connsiteX49" fmla="*/ 503510 w 1746595"/>
                  <a:gd name="connsiteY49" fmla="*/ 1164527 h 1259914"/>
                  <a:gd name="connsiteX50" fmla="*/ 503509 w 1746595"/>
                  <a:gd name="connsiteY50" fmla="*/ 1164526 h 1259914"/>
                  <a:gd name="connsiteX51" fmla="*/ 475391 w 1746595"/>
                  <a:gd name="connsiteY51" fmla="*/ 904742 h 1259914"/>
                  <a:gd name="connsiteX52" fmla="*/ 410950 w 1746595"/>
                  <a:gd name="connsiteY52" fmla="*/ 652222 h 1259914"/>
                  <a:gd name="connsiteX53" fmla="*/ 471222 w 1746595"/>
                  <a:gd name="connsiteY53" fmla="*/ 1183900 h 1259914"/>
                  <a:gd name="connsiteX54" fmla="*/ 471223 w 1746595"/>
                  <a:gd name="connsiteY54" fmla="*/ 1183900 h 1259914"/>
                  <a:gd name="connsiteX55" fmla="*/ 471223 w 1746595"/>
                  <a:gd name="connsiteY55" fmla="*/ 1183900 h 1259914"/>
                  <a:gd name="connsiteX56" fmla="*/ 394809 w 1746595"/>
                  <a:gd name="connsiteY56" fmla="*/ 1250628 h 1259914"/>
                  <a:gd name="connsiteX57" fmla="*/ 376780 w 1746595"/>
                  <a:gd name="connsiteY57" fmla="*/ 1259911 h 1259914"/>
                  <a:gd name="connsiteX58" fmla="*/ 361464 w 1746595"/>
                  <a:gd name="connsiteY58" fmla="*/ 1248235 h 1259914"/>
                  <a:gd name="connsiteX59" fmla="*/ 371129 w 1746595"/>
                  <a:gd name="connsiteY59" fmla="*/ 1136542 h 1259914"/>
                  <a:gd name="connsiteX60" fmla="*/ 295790 w 1746595"/>
                  <a:gd name="connsiteY60" fmla="*/ 589797 h 1259914"/>
                  <a:gd name="connsiteX61" fmla="*/ 177399 w 1746595"/>
                  <a:gd name="connsiteY61" fmla="*/ 214178 h 1259914"/>
                  <a:gd name="connsiteX62" fmla="*/ 174171 w 1746595"/>
                  <a:gd name="connsiteY62" fmla="*/ 248618 h 1259914"/>
                  <a:gd name="connsiteX63" fmla="*/ 255969 w 1746595"/>
                  <a:gd name="connsiteY63" fmla="*/ 571502 h 1259914"/>
                  <a:gd name="connsiteX64" fmla="*/ 343297 w 1746595"/>
                  <a:gd name="connsiteY64" fmla="*/ 1070505 h 1259914"/>
                  <a:gd name="connsiteX65" fmla="*/ 350630 w 1746595"/>
                  <a:gd name="connsiteY65" fmla="*/ 1238755 h 1259914"/>
                  <a:gd name="connsiteX66" fmla="*/ 311936 w 1746595"/>
                  <a:gd name="connsiteY66" fmla="*/ 1214034 h 1259914"/>
                  <a:gd name="connsiteX67" fmla="*/ 276417 w 1746595"/>
                  <a:gd name="connsiteY67" fmla="*/ 1184975 h 1259914"/>
                  <a:gd name="connsiteX68" fmla="*/ 148343 w 1746595"/>
                  <a:gd name="connsiteY68" fmla="*/ 462797 h 1259914"/>
                  <a:gd name="connsiteX69" fmla="*/ 7351 w 1746595"/>
                  <a:gd name="connsiteY69" fmla="*/ 34440 h 1259914"/>
                  <a:gd name="connsiteX70" fmla="*/ 5198 w 1746595"/>
                  <a:gd name="connsiteY70" fmla="*/ 0 h 1259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</a:cxnLst>
                <a:rect l="l" t="t" r="r" b="b"/>
                <a:pathLst>
                  <a:path w="1746595" h="1259914">
                    <a:moveTo>
                      <a:pt x="1245061" y="499390"/>
                    </a:moveTo>
                    <a:cubicBezTo>
                      <a:pt x="1225688" y="579035"/>
                      <a:pt x="1209546" y="658677"/>
                      <a:pt x="1205240" y="739397"/>
                    </a:cubicBezTo>
                    <a:cubicBezTo>
                      <a:pt x="1197706" y="869628"/>
                      <a:pt x="1190172" y="999856"/>
                      <a:pt x="1211699" y="1130086"/>
                    </a:cubicBezTo>
                    <a:cubicBezTo>
                      <a:pt x="1222460" y="1113941"/>
                      <a:pt x="1221382" y="1095646"/>
                      <a:pt x="1220307" y="1078426"/>
                    </a:cubicBezTo>
                    <a:cubicBezTo>
                      <a:pt x="1222460" y="960035"/>
                      <a:pt x="1231072" y="842721"/>
                      <a:pt x="1240755" y="725408"/>
                    </a:cubicBezTo>
                    <a:cubicBezTo>
                      <a:pt x="1247214" y="650069"/>
                      <a:pt x="1238606" y="574729"/>
                      <a:pt x="1245061" y="499390"/>
                    </a:cubicBezTo>
                    <a:close/>
                    <a:moveTo>
                      <a:pt x="495976" y="404678"/>
                    </a:moveTo>
                    <a:cubicBezTo>
                      <a:pt x="485214" y="512305"/>
                      <a:pt x="518577" y="716797"/>
                      <a:pt x="556248" y="768457"/>
                    </a:cubicBezTo>
                    <a:cubicBezTo>
                      <a:pt x="543331" y="638230"/>
                      <a:pt x="541181" y="518764"/>
                      <a:pt x="495976" y="404678"/>
                    </a:cubicBezTo>
                    <a:close/>
                    <a:moveTo>
                      <a:pt x="923255" y="373468"/>
                    </a:moveTo>
                    <a:cubicBezTo>
                      <a:pt x="892043" y="557512"/>
                      <a:pt x="890968" y="742628"/>
                      <a:pt x="915722" y="927747"/>
                    </a:cubicBezTo>
                    <a:cubicBezTo>
                      <a:pt x="941550" y="742628"/>
                      <a:pt x="927561" y="557512"/>
                      <a:pt x="923255" y="373468"/>
                    </a:cubicBezTo>
                    <a:close/>
                    <a:moveTo>
                      <a:pt x="5198" y="0"/>
                    </a:moveTo>
                    <a:cubicBezTo>
                      <a:pt x="153724" y="8612"/>
                      <a:pt x="287182" y="73186"/>
                      <a:pt x="424943" y="120541"/>
                    </a:cubicBezTo>
                    <a:cubicBezTo>
                      <a:pt x="454003" y="130227"/>
                      <a:pt x="472301" y="153906"/>
                      <a:pt x="478756" y="182966"/>
                    </a:cubicBezTo>
                    <a:cubicBezTo>
                      <a:pt x="488443" y="232474"/>
                      <a:pt x="519655" y="245391"/>
                      <a:pt x="564857" y="242160"/>
                    </a:cubicBezTo>
                    <a:cubicBezTo>
                      <a:pt x="607909" y="238932"/>
                      <a:pt x="649883" y="231399"/>
                      <a:pt x="692935" y="231399"/>
                    </a:cubicBezTo>
                    <a:cubicBezTo>
                      <a:pt x="755360" y="231399"/>
                      <a:pt x="817782" y="232474"/>
                      <a:pt x="878054" y="254000"/>
                    </a:cubicBezTo>
                    <a:cubicBezTo>
                      <a:pt x="956621" y="283059"/>
                      <a:pt x="1030885" y="248619"/>
                      <a:pt x="1105147" y="236779"/>
                    </a:cubicBezTo>
                    <a:cubicBezTo>
                      <a:pt x="1273045" y="209873"/>
                      <a:pt x="1439866" y="174358"/>
                      <a:pt x="1606690" y="144220"/>
                    </a:cubicBezTo>
                    <a:cubicBezTo>
                      <a:pt x="1651892" y="136686"/>
                      <a:pt x="1696022" y="138839"/>
                      <a:pt x="1740149" y="140992"/>
                    </a:cubicBezTo>
                    <a:cubicBezTo>
                      <a:pt x="1755216" y="158212"/>
                      <a:pt x="1740149" y="171127"/>
                      <a:pt x="1732615" y="182966"/>
                    </a:cubicBezTo>
                    <a:cubicBezTo>
                      <a:pt x="1637903" y="373466"/>
                      <a:pt x="1600231" y="577958"/>
                      <a:pt x="1577631" y="786756"/>
                    </a:cubicBezTo>
                    <a:cubicBezTo>
                      <a:pt x="1563638" y="907296"/>
                      <a:pt x="1556105" y="1028916"/>
                      <a:pt x="1556105" y="1150535"/>
                    </a:cubicBezTo>
                    <a:cubicBezTo>
                      <a:pt x="1544265" y="1159146"/>
                      <a:pt x="1531351" y="1167755"/>
                      <a:pt x="1519511" y="1176366"/>
                    </a:cubicBezTo>
                    <a:cubicBezTo>
                      <a:pt x="1506597" y="1184975"/>
                      <a:pt x="1493683" y="1194661"/>
                      <a:pt x="1480765" y="1203273"/>
                    </a:cubicBezTo>
                    <a:lnTo>
                      <a:pt x="1480765" y="1203272"/>
                    </a:lnTo>
                    <a:lnTo>
                      <a:pt x="1480765" y="1203272"/>
                    </a:lnTo>
                    <a:cubicBezTo>
                      <a:pt x="1483993" y="900840"/>
                      <a:pt x="1511974" y="600557"/>
                      <a:pt x="1581933" y="304584"/>
                    </a:cubicBezTo>
                    <a:cubicBezTo>
                      <a:pt x="1549646" y="369159"/>
                      <a:pt x="1529194" y="436964"/>
                      <a:pt x="1513052" y="505848"/>
                    </a:cubicBezTo>
                    <a:cubicBezTo>
                      <a:pt x="1459239" y="739397"/>
                      <a:pt x="1452780" y="977254"/>
                      <a:pt x="1460314" y="1215111"/>
                    </a:cubicBezTo>
                    <a:lnTo>
                      <a:pt x="1460319" y="1215108"/>
                    </a:lnTo>
                    <a:lnTo>
                      <a:pt x="1460317" y="1215113"/>
                    </a:lnTo>
                    <a:cubicBezTo>
                      <a:pt x="1435564" y="1229102"/>
                      <a:pt x="1425877" y="1277534"/>
                      <a:pt x="1382825" y="1249553"/>
                    </a:cubicBezTo>
                    <a:lnTo>
                      <a:pt x="1381856" y="1246807"/>
                    </a:lnTo>
                    <a:lnTo>
                      <a:pt x="1385146" y="1161533"/>
                    </a:lnTo>
                    <a:cubicBezTo>
                      <a:pt x="1391301" y="1073245"/>
                      <a:pt x="1401391" y="983443"/>
                      <a:pt x="1376369" y="885773"/>
                    </a:cubicBezTo>
                    <a:cubicBezTo>
                      <a:pt x="1351612" y="1010620"/>
                      <a:pt x="1363452" y="1123631"/>
                      <a:pt x="1361299" y="1235560"/>
                    </a:cubicBezTo>
                    <a:lnTo>
                      <a:pt x="1362693" y="1236514"/>
                    </a:lnTo>
                    <a:lnTo>
                      <a:pt x="1362377" y="1236635"/>
                    </a:lnTo>
                    <a:cubicBezTo>
                      <a:pt x="1312866" y="1202195"/>
                      <a:pt x="1262284" y="1166680"/>
                      <a:pt x="1212773" y="1131161"/>
                    </a:cubicBezTo>
                    <a:cubicBezTo>
                      <a:pt x="1077165" y="1064434"/>
                      <a:pt x="934020" y="1043983"/>
                      <a:pt x="784420" y="1055822"/>
                    </a:cubicBezTo>
                    <a:lnTo>
                      <a:pt x="783050" y="1053768"/>
                    </a:lnTo>
                    <a:lnTo>
                      <a:pt x="783338" y="1053672"/>
                    </a:lnTo>
                    <a:cubicBezTo>
                      <a:pt x="783338" y="822273"/>
                      <a:pt x="783338" y="590875"/>
                      <a:pt x="783338" y="359476"/>
                    </a:cubicBezTo>
                    <a:cubicBezTo>
                      <a:pt x="776883" y="359476"/>
                      <a:pt x="771502" y="359476"/>
                      <a:pt x="766118" y="359476"/>
                    </a:cubicBezTo>
                    <a:cubicBezTo>
                      <a:pt x="744595" y="593028"/>
                      <a:pt x="744595" y="826579"/>
                      <a:pt x="760737" y="1061205"/>
                    </a:cubicBezTo>
                    <a:lnTo>
                      <a:pt x="761203" y="1061050"/>
                    </a:lnTo>
                    <a:lnTo>
                      <a:pt x="760741" y="1062281"/>
                    </a:lnTo>
                    <a:cubicBezTo>
                      <a:pt x="668181" y="1078423"/>
                      <a:pt x="586383" y="1122553"/>
                      <a:pt x="503510" y="1164527"/>
                    </a:cubicBezTo>
                    <a:lnTo>
                      <a:pt x="503509" y="1164526"/>
                    </a:lnTo>
                    <a:lnTo>
                      <a:pt x="475391" y="904742"/>
                    </a:lnTo>
                    <a:cubicBezTo>
                      <a:pt x="460458" y="819313"/>
                      <a:pt x="439471" y="735095"/>
                      <a:pt x="410950" y="652222"/>
                    </a:cubicBezTo>
                    <a:cubicBezTo>
                      <a:pt x="430323" y="829807"/>
                      <a:pt x="464763" y="1005240"/>
                      <a:pt x="471222" y="1183900"/>
                    </a:cubicBezTo>
                    <a:lnTo>
                      <a:pt x="471223" y="1183900"/>
                    </a:lnTo>
                    <a:lnTo>
                      <a:pt x="471223" y="1183900"/>
                    </a:lnTo>
                    <a:cubicBezTo>
                      <a:pt x="445391" y="1205426"/>
                      <a:pt x="419563" y="1228027"/>
                      <a:pt x="394809" y="1250628"/>
                    </a:cubicBezTo>
                    <a:cubicBezTo>
                      <a:pt x="388350" y="1256547"/>
                      <a:pt x="382430" y="1260045"/>
                      <a:pt x="376780" y="1259911"/>
                    </a:cubicBezTo>
                    <a:lnTo>
                      <a:pt x="361464" y="1248235"/>
                    </a:lnTo>
                    <a:lnTo>
                      <a:pt x="371129" y="1136542"/>
                    </a:lnTo>
                    <a:cubicBezTo>
                      <a:pt x="359290" y="952501"/>
                      <a:pt x="339917" y="769535"/>
                      <a:pt x="295790" y="589797"/>
                    </a:cubicBezTo>
                    <a:cubicBezTo>
                      <a:pt x="264577" y="462797"/>
                      <a:pt x="224756" y="339025"/>
                      <a:pt x="177399" y="214178"/>
                    </a:cubicBezTo>
                    <a:cubicBezTo>
                      <a:pt x="164484" y="229245"/>
                      <a:pt x="172018" y="238932"/>
                      <a:pt x="174171" y="248618"/>
                    </a:cubicBezTo>
                    <a:cubicBezTo>
                      <a:pt x="201078" y="356245"/>
                      <a:pt x="231212" y="462797"/>
                      <a:pt x="255969" y="571502"/>
                    </a:cubicBezTo>
                    <a:cubicBezTo>
                      <a:pt x="293100" y="736171"/>
                      <a:pt x="328415" y="902052"/>
                      <a:pt x="343297" y="1070505"/>
                    </a:cubicBezTo>
                    <a:lnTo>
                      <a:pt x="350630" y="1238755"/>
                    </a:lnTo>
                    <a:lnTo>
                      <a:pt x="311936" y="1214034"/>
                    </a:lnTo>
                    <a:cubicBezTo>
                      <a:pt x="300096" y="1204348"/>
                      <a:pt x="289332" y="1193587"/>
                      <a:pt x="276417" y="1184975"/>
                    </a:cubicBezTo>
                    <a:cubicBezTo>
                      <a:pt x="263503" y="938509"/>
                      <a:pt x="212918" y="699577"/>
                      <a:pt x="148343" y="462797"/>
                    </a:cubicBezTo>
                    <a:cubicBezTo>
                      <a:pt x="108519" y="317499"/>
                      <a:pt x="62239" y="174358"/>
                      <a:pt x="7351" y="34440"/>
                    </a:cubicBezTo>
                    <a:cubicBezTo>
                      <a:pt x="3045" y="23679"/>
                      <a:pt x="-5567" y="11840"/>
                      <a:pt x="5198" y="0"/>
                    </a:cubicBezTo>
                    <a:close/>
                  </a:path>
                </a:pathLst>
              </a:custGeom>
              <a:solidFill>
                <a:srgbClr val="8A5E3C"/>
              </a:solidFill>
              <a:ln w="3173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7E32153-266A-447C-B4F6-EA7C4D6BC467}"/>
                </a:ext>
              </a:extLst>
            </p:cNvPr>
            <p:cNvSpPr/>
            <p:nvPr/>
          </p:nvSpPr>
          <p:spPr>
            <a:xfrm>
              <a:off x="3636984" y="1048976"/>
              <a:ext cx="1961131" cy="1469783"/>
            </a:xfrm>
            <a:custGeom>
              <a:avLst/>
              <a:gdLst>
                <a:gd name="connsiteX0" fmla="*/ 1546182 w 1709631"/>
                <a:gd name="connsiteY0" fmla="*/ 150042 h 1281294"/>
                <a:gd name="connsiteX1" fmla="*/ 1381747 w 1709631"/>
                <a:gd name="connsiteY1" fmla="*/ 92585 h 1281294"/>
                <a:gd name="connsiteX2" fmla="*/ 1338257 w 1709631"/>
                <a:gd name="connsiteY2" fmla="*/ 102108 h 1281294"/>
                <a:gd name="connsiteX3" fmla="*/ 1303974 w 1709631"/>
                <a:gd name="connsiteY3" fmla="*/ 70046 h 1281294"/>
                <a:gd name="connsiteX4" fmla="*/ 1128111 w 1709631"/>
                <a:gd name="connsiteY4" fmla="*/ 10685 h 1281294"/>
                <a:gd name="connsiteX5" fmla="*/ 1053512 w 1709631"/>
                <a:gd name="connsiteY5" fmla="*/ 36080 h 1281294"/>
                <a:gd name="connsiteX6" fmla="*/ 1028434 w 1709631"/>
                <a:gd name="connsiteY6" fmla="*/ 46873 h 1281294"/>
                <a:gd name="connsiteX7" fmla="*/ 1020816 w 1709631"/>
                <a:gd name="connsiteY7" fmla="*/ 50682 h 1281294"/>
                <a:gd name="connsiteX8" fmla="*/ 1005261 w 1709631"/>
                <a:gd name="connsiteY8" fmla="*/ 58301 h 1281294"/>
                <a:gd name="connsiteX9" fmla="*/ 997643 w 1709631"/>
                <a:gd name="connsiteY9" fmla="*/ 55762 h 1281294"/>
                <a:gd name="connsiteX10" fmla="*/ 952566 w 1709631"/>
                <a:gd name="connsiteY10" fmla="*/ 24970 h 1281294"/>
                <a:gd name="connsiteX11" fmla="*/ 948122 w 1709631"/>
                <a:gd name="connsiteY11" fmla="*/ 23382 h 1281294"/>
                <a:gd name="connsiteX12" fmla="*/ 826224 w 1709631"/>
                <a:gd name="connsiteY12" fmla="*/ 2114 h 1281294"/>
                <a:gd name="connsiteX13" fmla="*/ 816384 w 1709631"/>
                <a:gd name="connsiteY13" fmla="*/ 3701 h 1281294"/>
                <a:gd name="connsiteX14" fmla="*/ 741785 w 1709631"/>
                <a:gd name="connsiteY14" fmla="*/ 34493 h 1281294"/>
                <a:gd name="connsiteX15" fmla="*/ 730039 w 1709631"/>
                <a:gd name="connsiteY15" fmla="*/ 41159 h 1281294"/>
                <a:gd name="connsiteX16" fmla="*/ 704009 w 1709631"/>
                <a:gd name="connsiteY16" fmla="*/ 58619 h 1281294"/>
                <a:gd name="connsiteX17" fmla="*/ 697978 w 1709631"/>
                <a:gd name="connsiteY17" fmla="*/ 56714 h 1281294"/>
                <a:gd name="connsiteX18" fmla="*/ 675439 w 1709631"/>
                <a:gd name="connsiteY18" fmla="*/ 46238 h 1281294"/>
                <a:gd name="connsiteX19" fmla="*/ 660202 w 1709631"/>
                <a:gd name="connsiteY19" fmla="*/ 37667 h 1281294"/>
                <a:gd name="connsiteX20" fmla="*/ 452278 w 1709631"/>
                <a:gd name="connsiteY20" fmla="*/ 38620 h 1281294"/>
                <a:gd name="connsiteX21" fmla="*/ 380854 w 1709631"/>
                <a:gd name="connsiteY21" fmla="*/ 98299 h 1281294"/>
                <a:gd name="connsiteX22" fmla="*/ 363394 w 1709631"/>
                <a:gd name="connsiteY22" fmla="*/ 103378 h 1281294"/>
                <a:gd name="connsiteX23" fmla="*/ 183405 w 1709631"/>
                <a:gd name="connsiteY23" fmla="*/ 132582 h 1281294"/>
                <a:gd name="connsiteX24" fmla="*/ 69126 w 1709631"/>
                <a:gd name="connsiteY24" fmla="*/ 288446 h 1281294"/>
                <a:gd name="connsiteX25" fmla="*/ 1828 w 1709631"/>
                <a:gd name="connsiteY25" fmla="*/ 584937 h 1281294"/>
                <a:gd name="connsiteX26" fmla="*/ 54524 w 1709631"/>
                <a:gd name="connsiteY26" fmla="*/ 963962 h 1281294"/>
                <a:gd name="connsiteX27" fmla="*/ 175152 w 1709631"/>
                <a:gd name="connsiteY27" fmla="*/ 1149665 h 1281294"/>
                <a:gd name="connsiteX28" fmla="*/ 331968 w 1709631"/>
                <a:gd name="connsiteY28" fmla="*/ 1196012 h 1281294"/>
                <a:gd name="connsiteX29" fmla="*/ 373870 w 1709631"/>
                <a:gd name="connsiteY29" fmla="*/ 1185854 h 1281294"/>
                <a:gd name="connsiteX30" fmla="*/ 406884 w 1709631"/>
                <a:gd name="connsiteY30" fmla="*/ 1216645 h 1281294"/>
                <a:gd name="connsiteX31" fmla="*/ 697660 w 1709631"/>
                <a:gd name="connsiteY31" fmla="*/ 1225534 h 1281294"/>
                <a:gd name="connsiteX32" fmla="*/ 718294 w 1709631"/>
                <a:gd name="connsiteY32" fmla="*/ 1225534 h 1281294"/>
                <a:gd name="connsiteX33" fmla="*/ 992246 w 1709631"/>
                <a:gd name="connsiteY33" fmla="*/ 1226169 h 1281294"/>
                <a:gd name="connsiteX34" fmla="*/ 1017006 w 1709631"/>
                <a:gd name="connsiteY34" fmla="*/ 1225851 h 1281294"/>
                <a:gd name="connsiteX35" fmla="*/ 1226835 w 1709631"/>
                <a:gd name="connsiteY35" fmla="*/ 1267436 h 1281294"/>
                <a:gd name="connsiteX36" fmla="*/ 1330321 w 1709631"/>
                <a:gd name="connsiteY36" fmla="*/ 1193155 h 1281294"/>
                <a:gd name="connsiteX37" fmla="*/ 1349050 w 1709631"/>
                <a:gd name="connsiteY37" fmla="*/ 1187123 h 1281294"/>
                <a:gd name="connsiteX38" fmla="*/ 1521104 w 1709631"/>
                <a:gd name="connsiteY38" fmla="*/ 1160141 h 1281294"/>
                <a:gd name="connsiteX39" fmla="*/ 1643954 w 1709631"/>
                <a:gd name="connsiteY39" fmla="*/ 991579 h 1281294"/>
                <a:gd name="connsiteX40" fmla="*/ 1708394 w 1709631"/>
                <a:gd name="connsiteY40" fmla="*/ 692549 h 1281294"/>
                <a:gd name="connsiteX41" fmla="*/ 1651572 w 1709631"/>
                <a:gd name="connsiteY41" fmla="*/ 316064 h 1281294"/>
                <a:gd name="connsiteX42" fmla="*/ 1546182 w 1709631"/>
                <a:gd name="connsiteY42" fmla="*/ 150042 h 1281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709631" h="1281294">
                  <a:moveTo>
                    <a:pt x="1546182" y="150042"/>
                  </a:moveTo>
                  <a:cubicBezTo>
                    <a:pt x="1500153" y="106870"/>
                    <a:pt x="1447140" y="82109"/>
                    <a:pt x="1381747" y="92585"/>
                  </a:cubicBezTo>
                  <a:cubicBezTo>
                    <a:pt x="1366827" y="95124"/>
                    <a:pt x="1351590" y="107822"/>
                    <a:pt x="1338257" y="102108"/>
                  </a:cubicBezTo>
                  <a:cubicBezTo>
                    <a:pt x="1324607" y="96394"/>
                    <a:pt x="1315719" y="80205"/>
                    <a:pt x="1303974" y="70046"/>
                  </a:cubicBezTo>
                  <a:cubicBezTo>
                    <a:pt x="1253500" y="26239"/>
                    <a:pt x="1196996" y="844"/>
                    <a:pt x="1128111" y="10685"/>
                  </a:cubicBezTo>
                  <a:cubicBezTo>
                    <a:pt x="1101446" y="14494"/>
                    <a:pt x="1077638" y="25287"/>
                    <a:pt x="1053512" y="36080"/>
                  </a:cubicBezTo>
                  <a:cubicBezTo>
                    <a:pt x="1041767" y="31953"/>
                    <a:pt x="1036688" y="42429"/>
                    <a:pt x="1028434" y="46873"/>
                  </a:cubicBezTo>
                  <a:cubicBezTo>
                    <a:pt x="1025895" y="48143"/>
                    <a:pt x="1023355" y="49730"/>
                    <a:pt x="1020816" y="50682"/>
                  </a:cubicBezTo>
                  <a:cubicBezTo>
                    <a:pt x="1015737" y="53539"/>
                    <a:pt x="1011610" y="58301"/>
                    <a:pt x="1005261" y="58301"/>
                  </a:cubicBezTo>
                  <a:cubicBezTo>
                    <a:pt x="1002404" y="57984"/>
                    <a:pt x="1000182" y="57031"/>
                    <a:pt x="997643" y="55762"/>
                  </a:cubicBezTo>
                  <a:cubicBezTo>
                    <a:pt x="984310" y="43064"/>
                    <a:pt x="970660" y="30684"/>
                    <a:pt x="952566" y="24970"/>
                  </a:cubicBezTo>
                  <a:cubicBezTo>
                    <a:pt x="950979" y="24335"/>
                    <a:pt x="949709" y="23700"/>
                    <a:pt x="948122" y="23382"/>
                  </a:cubicBezTo>
                  <a:cubicBezTo>
                    <a:pt x="910664" y="-1695"/>
                    <a:pt x="868761" y="-2330"/>
                    <a:pt x="826224" y="2114"/>
                  </a:cubicBezTo>
                  <a:cubicBezTo>
                    <a:pt x="823050" y="2749"/>
                    <a:pt x="819558" y="3384"/>
                    <a:pt x="816384" y="3701"/>
                  </a:cubicBezTo>
                  <a:cubicBezTo>
                    <a:pt x="788766" y="6876"/>
                    <a:pt x="764640" y="19256"/>
                    <a:pt x="741785" y="34493"/>
                  </a:cubicBezTo>
                  <a:cubicBezTo>
                    <a:pt x="737341" y="36080"/>
                    <a:pt x="734801" y="40524"/>
                    <a:pt x="730039" y="41159"/>
                  </a:cubicBezTo>
                  <a:cubicBezTo>
                    <a:pt x="720516" y="45921"/>
                    <a:pt x="714802" y="55444"/>
                    <a:pt x="704009" y="58619"/>
                  </a:cubicBezTo>
                  <a:cubicBezTo>
                    <a:pt x="702105" y="58301"/>
                    <a:pt x="699882" y="57349"/>
                    <a:pt x="697978" y="56714"/>
                  </a:cubicBezTo>
                  <a:cubicBezTo>
                    <a:pt x="690359" y="53539"/>
                    <a:pt x="686867" y="41477"/>
                    <a:pt x="675439" y="46238"/>
                  </a:cubicBezTo>
                  <a:cubicBezTo>
                    <a:pt x="670360" y="43381"/>
                    <a:pt x="665281" y="40524"/>
                    <a:pt x="660202" y="37667"/>
                  </a:cubicBezTo>
                  <a:cubicBezTo>
                    <a:pt x="590683" y="-1695"/>
                    <a:pt x="521480" y="-1695"/>
                    <a:pt x="452278" y="38620"/>
                  </a:cubicBezTo>
                  <a:cubicBezTo>
                    <a:pt x="424978" y="54492"/>
                    <a:pt x="401805" y="75125"/>
                    <a:pt x="380854" y="98299"/>
                  </a:cubicBezTo>
                  <a:cubicBezTo>
                    <a:pt x="375775" y="104013"/>
                    <a:pt x="371965" y="106870"/>
                    <a:pt x="363394" y="103378"/>
                  </a:cubicBezTo>
                  <a:cubicBezTo>
                    <a:pt x="297684" y="77030"/>
                    <a:pt x="237688" y="90363"/>
                    <a:pt x="183405" y="132582"/>
                  </a:cubicBezTo>
                  <a:cubicBezTo>
                    <a:pt x="130392" y="173532"/>
                    <a:pt x="96109" y="228450"/>
                    <a:pt x="69126" y="288446"/>
                  </a:cubicBezTo>
                  <a:cubicBezTo>
                    <a:pt x="27541" y="382726"/>
                    <a:pt x="7542" y="482403"/>
                    <a:pt x="1828" y="584937"/>
                  </a:cubicBezTo>
                  <a:cubicBezTo>
                    <a:pt x="-5473" y="714770"/>
                    <a:pt x="8495" y="841430"/>
                    <a:pt x="54524" y="963962"/>
                  </a:cubicBezTo>
                  <a:cubicBezTo>
                    <a:pt x="80871" y="1034434"/>
                    <a:pt x="116742" y="1099510"/>
                    <a:pt x="175152" y="1149665"/>
                  </a:cubicBezTo>
                  <a:cubicBezTo>
                    <a:pt x="220228" y="1188393"/>
                    <a:pt x="271971" y="1207757"/>
                    <a:pt x="331968" y="1196012"/>
                  </a:cubicBezTo>
                  <a:cubicBezTo>
                    <a:pt x="346253" y="1193155"/>
                    <a:pt x="361807" y="1182362"/>
                    <a:pt x="373870" y="1185854"/>
                  </a:cubicBezTo>
                  <a:cubicBezTo>
                    <a:pt x="386885" y="1189663"/>
                    <a:pt x="395773" y="1206170"/>
                    <a:pt x="406884" y="1216645"/>
                  </a:cubicBezTo>
                  <a:cubicBezTo>
                    <a:pt x="496085" y="1299498"/>
                    <a:pt x="605285" y="1302990"/>
                    <a:pt x="697660" y="1225534"/>
                  </a:cubicBezTo>
                  <a:cubicBezTo>
                    <a:pt x="705914" y="1218550"/>
                    <a:pt x="710358" y="1219185"/>
                    <a:pt x="718294" y="1225534"/>
                  </a:cubicBezTo>
                  <a:cubicBezTo>
                    <a:pt x="806543" y="1296641"/>
                    <a:pt x="903997" y="1296958"/>
                    <a:pt x="992246" y="1226169"/>
                  </a:cubicBezTo>
                  <a:cubicBezTo>
                    <a:pt x="1001769" y="1218550"/>
                    <a:pt x="1006848" y="1217598"/>
                    <a:pt x="1017006" y="1225851"/>
                  </a:cubicBezTo>
                  <a:cubicBezTo>
                    <a:pt x="1079225" y="1277277"/>
                    <a:pt x="1148427" y="1296641"/>
                    <a:pt x="1226835" y="1267436"/>
                  </a:cubicBezTo>
                  <a:cubicBezTo>
                    <a:pt x="1267785" y="1252199"/>
                    <a:pt x="1301117" y="1225216"/>
                    <a:pt x="1330321" y="1193155"/>
                  </a:cubicBezTo>
                  <a:cubicBezTo>
                    <a:pt x="1335718" y="1187441"/>
                    <a:pt x="1339845" y="1183949"/>
                    <a:pt x="1349050" y="1187123"/>
                  </a:cubicBezTo>
                  <a:cubicBezTo>
                    <a:pt x="1411269" y="1210297"/>
                    <a:pt x="1468726" y="1199186"/>
                    <a:pt x="1521104" y="1160141"/>
                  </a:cubicBezTo>
                  <a:cubicBezTo>
                    <a:pt x="1579195" y="1116651"/>
                    <a:pt x="1615701" y="1056972"/>
                    <a:pt x="1643954" y="991579"/>
                  </a:cubicBezTo>
                  <a:cubicBezTo>
                    <a:pt x="1684903" y="896347"/>
                    <a:pt x="1703633" y="796035"/>
                    <a:pt x="1708394" y="692549"/>
                  </a:cubicBezTo>
                  <a:cubicBezTo>
                    <a:pt x="1714425" y="563351"/>
                    <a:pt x="1698871" y="437009"/>
                    <a:pt x="1651572" y="316064"/>
                  </a:cubicBezTo>
                  <a:cubicBezTo>
                    <a:pt x="1627447" y="253845"/>
                    <a:pt x="1595385" y="196388"/>
                    <a:pt x="1546182" y="150042"/>
                  </a:cubicBezTo>
                  <a:close/>
                </a:path>
              </a:pathLst>
            </a:custGeom>
            <a:solidFill>
              <a:srgbClr val="C36700"/>
            </a:solidFill>
            <a:ln w="3173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229DA54-E02E-4CB7-9543-451CB48CA7E3}"/>
                </a:ext>
              </a:extLst>
            </p:cNvPr>
            <p:cNvSpPr/>
            <p:nvPr/>
          </p:nvSpPr>
          <p:spPr>
            <a:xfrm>
              <a:off x="4218883" y="1048571"/>
              <a:ext cx="802820" cy="1465173"/>
            </a:xfrm>
            <a:custGeom>
              <a:avLst/>
              <a:gdLst>
                <a:gd name="connsiteX0" fmla="*/ 499275 w 699865"/>
                <a:gd name="connsiteY0" fmla="*/ 1216458 h 1277276"/>
                <a:gd name="connsiteX1" fmla="*/ 396741 w 699865"/>
                <a:gd name="connsiteY1" fmla="*/ 1272645 h 1277276"/>
                <a:gd name="connsiteX2" fmla="*/ 365632 w 699865"/>
                <a:gd name="connsiteY2" fmla="*/ 1277089 h 1277276"/>
                <a:gd name="connsiteX3" fmla="*/ 334205 w 699865"/>
                <a:gd name="connsiteY3" fmla="*/ 1277089 h 1277276"/>
                <a:gd name="connsiteX4" fmla="*/ 203419 w 699865"/>
                <a:gd name="connsiteY4" fmla="*/ 1217410 h 1277276"/>
                <a:gd name="connsiteX5" fmla="*/ 154533 w 699865"/>
                <a:gd name="connsiteY5" fmla="*/ 1177730 h 1277276"/>
                <a:gd name="connsiteX6" fmla="*/ 41524 w 699865"/>
                <a:gd name="connsiteY6" fmla="*/ 950759 h 1277276"/>
                <a:gd name="connsiteX7" fmla="*/ 2796 w 699865"/>
                <a:gd name="connsiteY7" fmla="*/ 729820 h 1277276"/>
                <a:gd name="connsiteX8" fmla="*/ 8510 w 699865"/>
                <a:gd name="connsiteY8" fmla="*/ 492691 h 1277276"/>
                <a:gd name="connsiteX9" fmla="*/ 65650 w 699865"/>
                <a:gd name="connsiteY9" fmla="*/ 262863 h 1277276"/>
                <a:gd name="connsiteX10" fmla="*/ 174215 w 699865"/>
                <a:gd name="connsiteY10" fmla="*/ 85731 h 1277276"/>
                <a:gd name="connsiteX11" fmla="*/ 192944 w 699865"/>
                <a:gd name="connsiteY11" fmla="*/ 66367 h 1277276"/>
                <a:gd name="connsiteX12" fmla="*/ 225640 w 699865"/>
                <a:gd name="connsiteY12" fmla="*/ 40654 h 1277276"/>
                <a:gd name="connsiteX13" fmla="*/ 235481 w 699865"/>
                <a:gd name="connsiteY13" fmla="*/ 34305 h 1277276"/>
                <a:gd name="connsiteX14" fmla="*/ 310397 w 699865"/>
                <a:gd name="connsiteY14" fmla="*/ 3831 h 1277276"/>
                <a:gd name="connsiteX15" fmla="*/ 322777 w 699865"/>
                <a:gd name="connsiteY15" fmla="*/ 1291 h 1277276"/>
                <a:gd name="connsiteX16" fmla="*/ 423089 w 699865"/>
                <a:gd name="connsiteY16" fmla="*/ 12719 h 1277276"/>
                <a:gd name="connsiteX17" fmla="*/ 441818 w 699865"/>
                <a:gd name="connsiteY17" fmla="*/ 23512 h 1277276"/>
                <a:gd name="connsiteX18" fmla="*/ 446262 w 699865"/>
                <a:gd name="connsiteY18" fmla="*/ 25099 h 1277276"/>
                <a:gd name="connsiteX19" fmla="*/ 491974 w 699865"/>
                <a:gd name="connsiteY19" fmla="*/ 56526 h 1277276"/>
                <a:gd name="connsiteX20" fmla="*/ 499910 w 699865"/>
                <a:gd name="connsiteY20" fmla="*/ 61288 h 1277276"/>
                <a:gd name="connsiteX21" fmla="*/ 508163 w 699865"/>
                <a:gd name="connsiteY21" fmla="*/ 69859 h 1277276"/>
                <a:gd name="connsiteX22" fmla="*/ 584349 w 699865"/>
                <a:gd name="connsiteY22" fmla="*/ 164456 h 1277276"/>
                <a:gd name="connsiteX23" fmla="*/ 686565 w 699865"/>
                <a:gd name="connsiteY23" fmla="*/ 467296 h 1277276"/>
                <a:gd name="connsiteX24" fmla="*/ 697041 w 699865"/>
                <a:gd name="connsiteY24" fmla="*/ 569512 h 1277276"/>
                <a:gd name="connsiteX25" fmla="*/ 699580 w 699865"/>
                <a:gd name="connsiteY25" fmla="*/ 659665 h 1277276"/>
                <a:gd name="connsiteX26" fmla="*/ 669423 w 699865"/>
                <a:gd name="connsiteY26" fmla="*/ 902826 h 1277276"/>
                <a:gd name="connsiteX27" fmla="*/ 606570 w 699865"/>
                <a:gd name="connsiteY27" fmla="*/ 1079958 h 1277276"/>
                <a:gd name="connsiteX28" fmla="*/ 518956 w 699865"/>
                <a:gd name="connsiteY28" fmla="*/ 1205347 h 1277276"/>
                <a:gd name="connsiteX29" fmla="*/ 499275 w 699865"/>
                <a:gd name="connsiteY29" fmla="*/ 1216458 h 1277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699865" h="1277276">
                  <a:moveTo>
                    <a:pt x="499275" y="1216458"/>
                  </a:moveTo>
                  <a:cubicBezTo>
                    <a:pt x="468166" y="1240901"/>
                    <a:pt x="436104" y="1263439"/>
                    <a:pt x="396741" y="1272645"/>
                  </a:cubicBezTo>
                  <a:cubicBezTo>
                    <a:pt x="386583" y="1275185"/>
                    <a:pt x="376425" y="1278042"/>
                    <a:pt x="365632" y="1277089"/>
                  </a:cubicBezTo>
                  <a:cubicBezTo>
                    <a:pt x="355156" y="1274867"/>
                    <a:pt x="344681" y="1274550"/>
                    <a:pt x="334205" y="1277089"/>
                  </a:cubicBezTo>
                  <a:cubicBezTo>
                    <a:pt x="282780" y="1274232"/>
                    <a:pt x="240560" y="1251376"/>
                    <a:pt x="203419" y="1217410"/>
                  </a:cubicBezTo>
                  <a:cubicBezTo>
                    <a:pt x="180246" y="1212966"/>
                    <a:pt x="167866" y="1193919"/>
                    <a:pt x="154533" y="1177730"/>
                  </a:cubicBezTo>
                  <a:cubicBezTo>
                    <a:pt x="99933" y="1110750"/>
                    <a:pt x="65650" y="1033294"/>
                    <a:pt x="41524" y="950759"/>
                  </a:cubicBezTo>
                  <a:cubicBezTo>
                    <a:pt x="20255" y="878383"/>
                    <a:pt x="7240" y="805053"/>
                    <a:pt x="2796" y="729820"/>
                  </a:cubicBezTo>
                  <a:cubicBezTo>
                    <a:pt x="-1965" y="650459"/>
                    <a:pt x="-1013" y="571734"/>
                    <a:pt x="8510" y="492691"/>
                  </a:cubicBezTo>
                  <a:cubicBezTo>
                    <a:pt x="18033" y="413648"/>
                    <a:pt x="36762" y="336827"/>
                    <a:pt x="65650" y="262863"/>
                  </a:cubicBezTo>
                  <a:cubicBezTo>
                    <a:pt x="91362" y="197788"/>
                    <a:pt x="124059" y="136204"/>
                    <a:pt x="174215" y="85731"/>
                  </a:cubicBezTo>
                  <a:cubicBezTo>
                    <a:pt x="180563" y="79382"/>
                    <a:pt x="184690" y="71129"/>
                    <a:pt x="192944" y="66367"/>
                  </a:cubicBezTo>
                  <a:cubicBezTo>
                    <a:pt x="204054" y="58113"/>
                    <a:pt x="212625" y="46686"/>
                    <a:pt x="225640" y="40654"/>
                  </a:cubicBezTo>
                  <a:cubicBezTo>
                    <a:pt x="229132" y="38749"/>
                    <a:pt x="231354" y="35258"/>
                    <a:pt x="235481" y="34305"/>
                  </a:cubicBezTo>
                  <a:cubicBezTo>
                    <a:pt x="258654" y="19386"/>
                    <a:pt x="282462" y="6688"/>
                    <a:pt x="310397" y="3831"/>
                  </a:cubicBezTo>
                  <a:cubicBezTo>
                    <a:pt x="314524" y="3196"/>
                    <a:pt x="318651" y="2561"/>
                    <a:pt x="322777" y="1291"/>
                  </a:cubicBezTo>
                  <a:cubicBezTo>
                    <a:pt x="357061" y="-1248"/>
                    <a:pt x="390710" y="-1248"/>
                    <a:pt x="423089" y="12719"/>
                  </a:cubicBezTo>
                  <a:cubicBezTo>
                    <a:pt x="430073" y="15576"/>
                    <a:pt x="435786" y="19703"/>
                    <a:pt x="441818" y="23512"/>
                  </a:cubicBezTo>
                  <a:cubicBezTo>
                    <a:pt x="443405" y="24147"/>
                    <a:pt x="444675" y="24782"/>
                    <a:pt x="446262" y="25099"/>
                  </a:cubicBezTo>
                  <a:cubicBezTo>
                    <a:pt x="464674" y="30813"/>
                    <a:pt x="478324" y="43829"/>
                    <a:pt x="491974" y="56526"/>
                  </a:cubicBezTo>
                  <a:cubicBezTo>
                    <a:pt x="494513" y="58113"/>
                    <a:pt x="497370" y="59383"/>
                    <a:pt x="499910" y="61288"/>
                  </a:cubicBezTo>
                  <a:cubicBezTo>
                    <a:pt x="502449" y="64145"/>
                    <a:pt x="504989" y="67319"/>
                    <a:pt x="508163" y="69859"/>
                  </a:cubicBezTo>
                  <a:cubicBezTo>
                    <a:pt x="539590" y="96524"/>
                    <a:pt x="563081" y="129538"/>
                    <a:pt x="584349" y="164456"/>
                  </a:cubicBezTo>
                  <a:cubicBezTo>
                    <a:pt x="640854" y="257784"/>
                    <a:pt x="669106" y="360635"/>
                    <a:pt x="686565" y="467296"/>
                  </a:cubicBezTo>
                  <a:cubicBezTo>
                    <a:pt x="692279" y="501262"/>
                    <a:pt x="694819" y="535228"/>
                    <a:pt x="697041" y="569512"/>
                  </a:cubicBezTo>
                  <a:cubicBezTo>
                    <a:pt x="698946" y="599669"/>
                    <a:pt x="700533" y="629508"/>
                    <a:pt x="699580" y="659665"/>
                  </a:cubicBezTo>
                  <a:cubicBezTo>
                    <a:pt x="697358" y="741565"/>
                    <a:pt x="688787" y="822830"/>
                    <a:pt x="669423" y="902826"/>
                  </a:cubicBezTo>
                  <a:cubicBezTo>
                    <a:pt x="654504" y="964092"/>
                    <a:pt x="634822" y="1023771"/>
                    <a:pt x="606570" y="1079958"/>
                  </a:cubicBezTo>
                  <a:cubicBezTo>
                    <a:pt x="583397" y="1125670"/>
                    <a:pt x="556414" y="1169159"/>
                    <a:pt x="518956" y="1205347"/>
                  </a:cubicBezTo>
                  <a:cubicBezTo>
                    <a:pt x="513560" y="1211061"/>
                    <a:pt x="507846" y="1216140"/>
                    <a:pt x="499275" y="1216458"/>
                  </a:cubicBezTo>
                  <a:close/>
                </a:path>
              </a:pathLst>
            </a:custGeom>
            <a:solidFill>
              <a:srgbClr val="C35A00"/>
            </a:solidFill>
            <a:ln w="3173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61C5032-2136-471E-85D8-F10BB2DBB177}"/>
                </a:ext>
              </a:extLst>
            </p:cNvPr>
            <p:cNvSpPr/>
            <p:nvPr/>
          </p:nvSpPr>
          <p:spPr>
            <a:xfrm>
              <a:off x="4791605" y="1058033"/>
              <a:ext cx="574063" cy="1459642"/>
            </a:xfrm>
            <a:custGeom>
              <a:avLst/>
              <a:gdLst>
                <a:gd name="connsiteX0" fmla="*/ 0 w 500444"/>
                <a:gd name="connsiteY0" fmla="*/ 1208210 h 1272454"/>
                <a:gd name="connsiteX1" fmla="*/ 55552 w 500444"/>
                <a:gd name="connsiteY1" fmla="*/ 1143452 h 1272454"/>
                <a:gd name="connsiteX2" fmla="*/ 129516 w 500444"/>
                <a:gd name="connsiteY2" fmla="*/ 1002190 h 1272454"/>
                <a:gd name="connsiteX3" fmla="*/ 184434 w 500444"/>
                <a:gd name="connsiteY3" fmla="*/ 771728 h 1272454"/>
                <a:gd name="connsiteX4" fmla="*/ 193322 w 500444"/>
                <a:gd name="connsiteY4" fmla="*/ 610785 h 1272454"/>
                <a:gd name="connsiteX5" fmla="*/ 153959 w 500444"/>
                <a:gd name="connsiteY5" fmla="*/ 340642 h 1272454"/>
                <a:gd name="connsiteX6" fmla="*/ 59997 w 500444"/>
                <a:gd name="connsiteY6" fmla="*/ 130496 h 1272454"/>
                <a:gd name="connsiteX7" fmla="*/ 3174 w 500444"/>
                <a:gd name="connsiteY7" fmla="*/ 62563 h 1272454"/>
                <a:gd name="connsiteX8" fmla="*/ 14920 w 500444"/>
                <a:gd name="connsiteY8" fmla="*/ 42882 h 1272454"/>
                <a:gd name="connsiteX9" fmla="*/ 22856 w 500444"/>
                <a:gd name="connsiteY9" fmla="*/ 38755 h 1272454"/>
                <a:gd name="connsiteX10" fmla="*/ 47934 w 500444"/>
                <a:gd name="connsiteY10" fmla="*/ 27962 h 1272454"/>
                <a:gd name="connsiteX11" fmla="*/ 146023 w 500444"/>
                <a:gd name="connsiteY11" fmla="*/ 27 h 1272454"/>
                <a:gd name="connsiteX12" fmla="*/ 297760 w 500444"/>
                <a:gd name="connsiteY12" fmla="*/ 61293 h 1272454"/>
                <a:gd name="connsiteX13" fmla="*/ 333314 w 500444"/>
                <a:gd name="connsiteY13" fmla="*/ 97482 h 1272454"/>
                <a:gd name="connsiteX14" fmla="*/ 356804 w 500444"/>
                <a:gd name="connsiteY14" fmla="*/ 114624 h 1272454"/>
                <a:gd name="connsiteX15" fmla="*/ 477750 w 500444"/>
                <a:gd name="connsiteY15" fmla="*/ 404765 h 1272454"/>
                <a:gd name="connsiteX16" fmla="*/ 499970 w 500444"/>
                <a:gd name="connsiteY16" fmla="*/ 606023 h 1272454"/>
                <a:gd name="connsiteX17" fmla="*/ 475845 w 500444"/>
                <a:gd name="connsiteY17" fmla="*/ 878071 h 1272454"/>
                <a:gd name="connsiteX18" fmla="*/ 417118 w 500444"/>
                <a:gd name="connsiteY18" fmla="*/ 1056790 h 1272454"/>
                <a:gd name="connsiteX19" fmla="*/ 356487 w 500444"/>
                <a:gd name="connsiteY19" fmla="*/ 1158689 h 1272454"/>
                <a:gd name="connsiteX20" fmla="*/ 336171 w 500444"/>
                <a:gd name="connsiteY20" fmla="*/ 1175831 h 1272454"/>
                <a:gd name="connsiteX21" fmla="*/ 307601 w 500444"/>
                <a:gd name="connsiteY21" fmla="*/ 1202496 h 1272454"/>
                <a:gd name="connsiteX22" fmla="*/ 143166 w 500444"/>
                <a:gd name="connsiteY22" fmla="*/ 1272333 h 1272454"/>
                <a:gd name="connsiteX23" fmla="*/ 0 w 500444"/>
                <a:gd name="connsiteY23" fmla="*/ 1208210 h 1272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0444" h="1272454">
                  <a:moveTo>
                    <a:pt x="0" y="1208210"/>
                  </a:moveTo>
                  <a:cubicBezTo>
                    <a:pt x="18729" y="1186624"/>
                    <a:pt x="39045" y="1167260"/>
                    <a:pt x="55552" y="1143452"/>
                  </a:cubicBezTo>
                  <a:cubicBezTo>
                    <a:pt x="86344" y="1099328"/>
                    <a:pt x="110470" y="1052346"/>
                    <a:pt x="129516" y="1002190"/>
                  </a:cubicBezTo>
                  <a:cubicBezTo>
                    <a:pt x="157451" y="927592"/>
                    <a:pt x="175228" y="850771"/>
                    <a:pt x="184434" y="771728"/>
                  </a:cubicBezTo>
                  <a:cubicBezTo>
                    <a:pt x="190782" y="718080"/>
                    <a:pt x="194909" y="664433"/>
                    <a:pt x="193322" y="610785"/>
                  </a:cubicBezTo>
                  <a:cubicBezTo>
                    <a:pt x="190465" y="519362"/>
                    <a:pt x="179037" y="429208"/>
                    <a:pt x="153959" y="340642"/>
                  </a:cubicBezTo>
                  <a:cubicBezTo>
                    <a:pt x="133008" y="265726"/>
                    <a:pt x="103486" y="195254"/>
                    <a:pt x="59997" y="130496"/>
                  </a:cubicBezTo>
                  <a:cubicBezTo>
                    <a:pt x="43490" y="105735"/>
                    <a:pt x="22538" y="84784"/>
                    <a:pt x="3174" y="62563"/>
                  </a:cubicBezTo>
                  <a:cubicBezTo>
                    <a:pt x="0" y="51770"/>
                    <a:pt x="9523" y="48596"/>
                    <a:pt x="14920" y="42882"/>
                  </a:cubicBezTo>
                  <a:cubicBezTo>
                    <a:pt x="17459" y="41612"/>
                    <a:pt x="20316" y="40342"/>
                    <a:pt x="22856" y="38755"/>
                  </a:cubicBezTo>
                  <a:cubicBezTo>
                    <a:pt x="30792" y="34311"/>
                    <a:pt x="36188" y="23835"/>
                    <a:pt x="47934" y="27962"/>
                  </a:cubicBezTo>
                  <a:cubicBezTo>
                    <a:pt x="79043" y="12725"/>
                    <a:pt x="110787" y="662"/>
                    <a:pt x="146023" y="27"/>
                  </a:cubicBezTo>
                  <a:cubicBezTo>
                    <a:pt x="205067" y="-925"/>
                    <a:pt x="254588" y="23200"/>
                    <a:pt x="297760" y="61293"/>
                  </a:cubicBezTo>
                  <a:cubicBezTo>
                    <a:pt x="310458" y="72404"/>
                    <a:pt x="321568" y="85419"/>
                    <a:pt x="333314" y="97482"/>
                  </a:cubicBezTo>
                  <a:cubicBezTo>
                    <a:pt x="343789" y="99704"/>
                    <a:pt x="350773" y="106370"/>
                    <a:pt x="356804" y="114624"/>
                  </a:cubicBezTo>
                  <a:cubicBezTo>
                    <a:pt x="420610" y="201603"/>
                    <a:pt x="456164" y="300327"/>
                    <a:pt x="477750" y="404765"/>
                  </a:cubicBezTo>
                  <a:cubicBezTo>
                    <a:pt x="491400" y="471111"/>
                    <a:pt x="498066" y="538091"/>
                    <a:pt x="499970" y="606023"/>
                  </a:cubicBezTo>
                  <a:cubicBezTo>
                    <a:pt x="502510" y="697764"/>
                    <a:pt x="494891" y="788235"/>
                    <a:pt x="475845" y="878071"/>
                  </a:cubicBezTo>
                  <a:cubicBezTo>
                    <a:pt x="462830" y="939972"/>
                    <a:pt x="443466" y="999651"/>
                    <a:pt x="417118" y="1056790"/>
                  </a:cubicBezTo>
                  <a:cubicBezTo>
                    <a:pt x="400611" y="1092661"/>
                    <a:pt x="380930" y="1127262"/>
                    <a:pt x="356487" y="1158689"/>
                  </a:cubicBezTo>
                  <a:cubicBezTo>
                    <a:pt x="351090" y="1165673"/>
                    <a:pt x="345059" y="1172656"/>
                    <a:pt x="336171" y="1175831"/>
                  </a:cubicBezTo>
                  <a:cubicBezTo>
                    <a:pt x="324108" y="1182180"/>
                    <a:pt x="317124" y="1193608"/>
                    <a:pt x="307601" y="1202496"/>
                  </a:cubicBezTo>
                  <a:cubicBezTo>
                    <a:pt x="261254" y="1245986"/>
                    <a:pt x="208877" y="1274555"/>
                    <a:pt x="143166" y="1272333"/>
                  </a:cubicBezTo>
                  <a:cubicBezTo>
                    <a:pt x="86662" y="1270111"/>
                    <a:pt x="40633" y="1244716"/>
                    <a:pt x="0" y="1208210"/>
                  </a:cubicBezTo>
                  <a:close/>
                </a:path>
              </a:pathLst>
            </a:custGeom>
            <a:solidFill>
              <a:srgbClr val="C36000"/>
            </a:solidFill>
            <a:ln w="3173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C9AD491-3CE0-4A91-8EF7-E34D9AA338F9}"/>
                </a:ext>
              </a:extLst>
            </p:cNvPr>
            <p:cNvSpPr/>
            <p:nvPr/>
          </p:nvSpPr>
          <p:spPr>
            <a:xfrm>
              <a:off x="3875995" y="1058426"/>
              <a:ext cx="576231" cy="1459137"/>
            </a:xfrm>
            <a:custGeom>
              <a:avLst/>
              <a:gdLst>
                <a:gd name="connsiteX0" fmla="*/ 496303 w 502334"/>
                <a:gd name="connsiteY0" fmla="*/ 60316 h 1272014"/>
                <a:gd name="connsiteX1" fmla="*/ 376627 w 502334"/>
                <a:gd name="connsiteY1" fmla="*/ 243480 h 1272014"/>
                <a:gd name="connsiteX2" fmla="*/ 318853 w 502334"/>
                <a:gd name="connsiteY2" fmla="*/ 452039 h 1272014"/>
                <a:gd name="connsiteX3" fmla="*/ 306790 w 502334"/>
                <a:gd name="connsiteY3" fmla="*/ 696787 h 1272014"/>
                <a:gd name="connsiteX4" fmla="*/ 395991 w 502334"/>
                <a:gd name="connsiteY4" fmla="*/ 1065336 h 1272014"/>
                <a:gd name="connsiteX5" fmla="*/ 488049 w 502334"/>
                <a:gd name="connsiteY5" fmla="*/ 1195170 h 1272014"/>
                <a:gd name="connsiteX6" fmla="*/ 502334 w 502334"/>
                <a:gd name="connsiteY6" fmla="*/ 1208502 h 1272014"/>
                <a:gd name="connsiteX7" fmla="*/ 491859 w 502334"/>
                <a:gd name="connsiteY7" fmla="*/ 1215169 h 1272014"/>
                <a:gd name="connsiteX8" fmla="*/ 199178 w 502334"/>
                <a:gd name="connsiteY8" fmla="*/ 1207550 h 1272014"/>
                <a:gd name="connsiteX9" fmla="*/ 166164 w 502334"/>
                <a:gd name="connsiteY9" fmla="*/ 1173584 h 1272014"/>
                <a:gd name="connsiteX10" fmla="*/ 143943 w 502334"/>
                <a:gd name="connsiteY10" fmla="*/ 1158029 h 1272014"/>
                <a:gd name="connsiteX11" fmla="*/ 46488 w 502334"/>
                <a:gd name="connsiteY11" fmla="*/ 959946 h 1272014"/>
                <a:gd name="connsiteX12" fmla="*/ 4903 w 502334"/>
                <a:gd name="connsiteY12" fmla="*/ 753926 h 1272014"/>
                <a:gd name="connsiteX13" fmla="*/ 2999 w 502334"/>
                <a:gd name="connsiteY13" fmla="*/ 549811 h 1272014"/>
                <a:gd name="connsiteX14" fmla="*/ 22998 w 502334"/>
                <a:gd name="connsiteY14" fmla="*/ 402518 h 1272014"/>
                <a:gd name="connsiteX15" fmla="*/ 117595 w 502334"/>
                <a:gd name="connsiteY15" fmla="*/ 153327 h 1272014"/>
                <a:gd name="connsiteX16" fmla="*/ 149657 w 502334"/>
                <a:gd name="connsiteY16" fmla="*/ 107932 h 1272014"/>
                <a:gd name="connsiteX17" fmla="*/ 163624 w 502334"/>
                <a:gd name="connsiteY17" fmla="*/ 98409 h 1272014"/>
                <a:gd name="connsiteX18" fmla="*/ 182988 w 502334"/>
                <a:gd name="connsiteY18" fmla="*/ 79998 h 1272014"/>
                <a:gd name="connsiteX19" fmla="*/ 352819 w 502334"/>
                <a:gd name="connsiteY19" fmla="*/ 2 h 1272014"/>
                <a:gd name="connsiteX20" fmla="*/ 468685 w 502334"/>
                <a:gd name="connsiteY20" fmla="*/ 38095 h 1272014"/>
                <a:gd name="connsiteX21" fmla="*/ 491859 w 502334"/>
                <a:gd name="connsiteY21" fmla="*/ 49206 h 1272014"/>
                <a:gd name="connsiteX22" fmla="*/ 496620 w 502334"/>
                <a:gd name="connsiteY22" fmla="*/ 53967 h 1272014"/>
                <a:gd name="connsiteX23" fmla="*/ 496303 w 502334"/>
                <a:gd name="connsiteY23" fmla="*/ 60316 h 1272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2334" h="1272014">
                  <a:moveTo>
                    <a:pt x="496303" y="60316"/>
                  </a:moveTo>
                  <a:cubicBezTo>
                    <a:pt x="444560" y="113646"/>
                    <a:pt x="404562" y="174913"/>
                    <a:pt x="376627" y="243480"/>
                  </a:cubicBezTo>
                  <a:cubicBezTo>
                    <a:pt x="349010" y="310778"/>
                    <a:pt x="330598" y="380615"/>
                    <a:pt x="318853" y="452039"/>
                  </a:cubicBezTo>
                  <a:cubicBezTo>
                    <a:pt x="305521" y="533304"/>
                    <a:pt x="302346" y="615204"/>
                    <a:pt x="306790" y="696787"/>
                  </a:cubicBezTo>
                  <a:cubicBezTo>
                    <a:pt x="313457" y="824716"/>
                    <a:pt x="338852" y="949153"/>
                    <a:pt x="395991" y="1065336"/>
                  </a:cubicBezTo>
                  <a:cubicBezTo>
                    <a:pt x="419482" y="1113270"/>
                    <a:pt x="448687" y="1158029"/>
                    <a:pt x="488049" y="1195170"/>
                  </a:cubicBezTo>
                  <a:cubicBezTo>
                    <a:pt x="492811" y="1199614"/>
                    <a:pt x="499477" y="1201836"/>
                    <a:pt x="502334" y="1208502"/>
                  </a:cubicBezTo>
                  <a:cubicBezTo>
                    <a:pt x="497890" y="1209137"/>
                    <a:pt x="495033" y="1212629"/>
                    <a:pt x="491859" y="1215169"/>
                  </a:cubicBezTo>
                  <a:cubicBezTo>
                    <a:pt x="396626" y="1293577"/>
                    <a:pt x="289966" y="1290720"/>
                    <a:pt x="199178" y="1207550"/>
                  </a:cubicBezTo>
                  <a:cubicBezTo>
                    <a:pt x="187432" y="1196757"/>
                    <a:pt x="177274" y="1185012"/>
                    <a:pt x="166164" y="1173584"/>
                  </a:cubicBezTo>
                  <a:cubicBezTo>
                    <a:pt x="155371" y="1173266"/>
                    <a:pt x="149657" y="1165648"/>
                    <a:pt x="143943" y="1158029"/>
                  </a:cubicBezTo>
                  <a:cubicBezTo>
                    <a:pt x="99183" y="1098033"/>
                    <a:pt x="69027" y="1030735"/>
                    <a:pt x="46488" y="959946"/>
                  </a:cubicBezTo>
                  <a:cubicBezTo>
                    <a:pt x="25220" y="892648"/>
                    <a:pt x="11252" y="823763"/>
                    <a:pt x="4903" y="753926"/>
                  </a:cubicBezTo>
                  <a:cubicBezTo>
                    <a:pt x="-1445" y="685994"/>
                    <a:pt x="-1128" y="618061"/>
                    <a:pt x="2999" y="549811"/>
                  </a:cubicBezTo>
                  <a:cubicBezTo>
                    <a:pt x="5856" y="499973"/>
                    <a:pt x="13157" y="451087"/>
                    <a:pt x="22998" y="402518"/>
                  </a:cubicBezTo>
                  <a:cubicBezTo>
                    <a:pt x="41092" y="314587"/>
                    <a:pt x="70614" y="230465"/>
                    <a:pt x="117595" y="153327"/>
                  </a:cubicBezTo>
                  <a:cubicBezTo>
                    <a:pt x="127118" y="137454"/>
                    <a:pt x="138546" y="122852"/>
                    <a:pt x="149657" y="107932"/>
                  </a:cubicBezTo>
                  <a:cubicBezTo>
                    <a:pt x="153466" y="102853"/>
                    <a:pt x="158228" y="100314"/>
                    <a:pt x="163624" y="98409"/>
                  </a:cubicBezTo>
                  <a:cubicBezTo>
                    <a:pt x="172195" y="94600"/>
                    <a:pt x="176639" y="86346"/>
                    <a:pt x="182988" y="79998"/>
                  </a:cubicBezTo>
                  <a:cubicBezTo>
                    <a:pt x="229969" y="32699"/>
                    <a:pt x="283617" y="-315"/>
                    <a:pt x="352819" y="2"/>
                  </a:cubicBezTo>
                  <a:cubicBezTo>
                    <a:pt x="395356" y="2"/>
                    <a:pt x="433132" y="15874"/>
                    <a:pt x="468685" y="38095"/>
                  </a:cubicBezTo>
                  <a:cubicBezTo>
                    <a:pt x="480113" y="33969"/>
                    <a:pt x="483923" y="46031"/>
                    <a:pt x="491859" y="49206"/>
                  </a:cubicBezTo>
                  <a:cubicBezTo>
                    <a:pt x="493763" y="50475"/>
                    <a:pt x="495351" y="52063"/>
                    <a:pt x="496620" y="53967"/>
                  </a:cubicBezTo>
                  <a:cubicBezTo>
                    <a:pt x="496938" y="55872"/>
                    <a:pt x="496620" y="58094"/>
                    <a:pt x="496303" y="60316"/>
                  </a:cubicBezTo>
                  <a:close/>
                </a:path>
              </a:pathLst>
            </a:custGeom>
            <a:solidFill>
              <a:srgbClr val="C36000"/>
            </a:solidFill>
            <a:ln w="3173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053618" y="1575736"/>
            <a:ext cx="3602571" cy="461665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1.Развитие воображения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6560059" y="1668068"/>
            <a:ext cx="5520870" cy="46166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2.Словарный запас и речевые навыки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2979338" y="998308"/>
            <a:ext cx="5857821" cy="461665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Роль сказки в познавательном развитии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7535813" y="3157887"/>
            <a:ext cx="4656187" cy="830997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3.Понимание различных культур и традиций 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7688446" y="4864477"/>
            <a:ext cx="2986972" cy="46166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4.Моральные уроки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6345858" y="5840779"/>
            <a:ext cx="4154535" cy="46166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5.Аналитическое мышление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1943345" y="5886946"/>
            <a:ext cx="3968009" cy="46166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6.Эмоциональное развитие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613350" y="3221803"/>
            <a:ext cx="3818418" cy="46166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8.Критическое мышление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1064052" y="4870906"/>
            <a:ext cx="3367717" cy="46166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7.Социальные навыки</a:t>
            </a:r>
          </a:p>
        </p:txBody>
      </p:sp>
    </p:spTree>
    <p:extLst>
      <p:ext uri="{BB962C8B-B14F-4D97-AF65-F5344CB8AC3E}">
        <p14:creationId xmlns:p14="http://schemas.microsoft.com/office/powerpoint/2010/main" val="342313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19807" y="108479"/>
            <a:ext cx="7366708" cy="528350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«Логическое мышление и его компоненты»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5" b="1275"/>
          <a:stretch>
            <a:fillRect/>
          </a:stretch>
        </p:blipFill>
        <p:spPr bwMode="auto">
          <a:xfrm>
            <a:off x="3714047" y="530577"/>
            <a:ext cx="1113854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71838" y="1647657"/>
            <a:ext cx="5215467" cy="3847207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Мышление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- одна из высших форм деятельности человека. Это социально обусловленный психический процесс, неразрывно связанный с речью. В процессе мыслительной деятельности вырабатываются определенные приемы или операции (анализ, синтез, сравнение, обобщение, конкретизация).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247466" y="1934188"/>
            <a:ext cx="4820356" cy="3580468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Логическое мышление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– это мыслительный процесс, при котором человек использует логические понятия и конструкции, которому свойственны доказательность и рассудительность.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367824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Способы развития логического мышления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EEA0B59-04D6-49E2-9FA1-4AE55E4F304B}"/>
              </a:ext>
            </a:extLst>
          </p:cNvPr>
          <p:cNvGrpSpPr/>
          <p:nvPr/>
        </p:nvGrpSpPr>
        <p:grpSpPr>
          <a:xfrm>
            <a:off x="4292721" y="2012560"/>
            <a:ext cx="3592701" cy="3596033"/>
            <a:chOff x="4292720" y="1864507"/>
            <a:chExt cx="3592701" cy="359603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6510AF15-2750-48D7-9EBA-3E8F97AE4FCF}"/>
                </a:ext>
              </a:extLst>
            </p:cNvPr>
            <p:cNvSpPr/>
            <p:nvPr/>
          </p:nvSpPr>
          <p:spPr>
            <a:xfrm>
              <a:off x="6093778" y="3655716"/>
              <a:ext cx="8159" cy="15208"/>
            </a:xfrm>
            <a:custGeom>
              <a:avLst/>
              <a:gdLst>
                <a:gd name="connsiteX0" fmla="*/ 0 w 8159"/>
                <a:gd name="connsiteY0" fmla="*/ 0 h 15208"/>
                <a:gd name="connsiteX1" fmla="*/ 0 w 8159"/>
                <a:gd name="connsiteY1" fmla="*/ 15208 h 15208"/>
                <a:gd name="connsiteX2" fmla="*/ 8159 w 8159"/>
                <a:gd name="connsiteY2" fmla="*/ 7097 h 15208"/>
                <a:gd name="connsiteX3" fmla="*/ 1014 w 8159"/>
                <a:gd name="connsiteY3" fmla="*/ 0 h 15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59" h="15208">
                  <a:moveTo>
                    <a:pt x="0" y="0"/>
                  </a:moveTo>
                  <a:lnTo>
                    <a:pt x="0" y="15208"/>
                  </a:lnTo>
                  <a:lnTo>
                    <a:pt x="8159" y="7097"/>
                  </a:lnTo>
                  <a:lnTo>
                    <a:pt x="1014" y="0"/>
                  </a:lnTo>
                  <a:close/>
                </a:path>
              </a:pathLst>
            </a:custGeom>
            <a:solidFill>
              <a:srgbClr val="FFF200"/>
            </a:solidFill>
            <a:ln w="48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6727107D-7795-429E-AEEE-DB1358E45401}"/>
                </a:ext>
              </a:extLst>
            </p:cNvPr>
            <p:cNvSpPr/>
            <p:nvPr/>
          </p:nvSpPr>
          <p:spPr>
            <a:xfrm>
              <a:off x="6094792" y="3655668"/>
              <a:ext cx="14242" cy="7145"/>
            </a:xfrm>
            <a:custGeom>
              <a:avLst/>
              <a:gdLst>
                <a:gd name="connsiteX0" fmla="*/ 7146 w 14242"/>
                <a:gd name="connsiteY0" fmla="*/ 7145 h 7145"/>
                <a:gd name="connsiteX1" fmla="*/ 14243 w 14242"/>
                <a:gd name="connsiteY1" fmla="*/ 0 h 7145"/>
                <a:gd name="connsiteX2" fmla="*/ 0 w 14242"/>
                <a:gd name="connsiteY2" fmla="*/ 48 h 7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42" h="7145">
                  <a:moveTo>
                    <a:pt x="7146" y="7145"/>
                  </a:moveTo>
                  <a:lnTo>
                    <a:pt x="14243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200"/>
            </a:solidFill>
            <a:ln w="48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FD74827-4AF7-4D03-BF2C-5A92A7643C33}"/>
                </a:ext>
              </a:extLst>
            </p:cNvPr>
            <p:cNvSpPr/>
            <p:nvPr/>
          </p:nvSpPr>
          <p:spPr>
            <a:xfrm>
              <a:off x="6093778" y="3654750"/>
              <a:ext cx="1013" cy="965"/>
            </a:xfrm>
            <a:custGeom>
              <a:avLst/>
              <a:gdLst>
                <a:gd name="connsiteX0" fmla="*/ 0 w 1013"/>
                <a:gd name="connsiteY0" fmla="*/ 0 h 965"/>
                <a:gd name="connsiteX1" fmla="*/ 0 w 1013"/>
                <a:gd name="connsiteY1" fmla="*/ 966 h 965"/>
                <a:gd name="connsiteX2" fmla="*/ 1014 w 1013"/>
                <a:gd name="connsiteY2" fmla="*/ 966 h 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13" h="965">
                  <a:moveTo>
                    <a:pt x="0" y="0"/>
                  </a:moveTo>
                  <a:lnTo>
                    <a:pt x="0" y="966"/>
                  </a:lnTo>
                  <a:lnTo>
                    <a:pt x="1014" y="966"/>
                  </a:lnTo>
                  <a:close/>
                </a:path>
              </a:pathLst>
            </a:custGeom>
            <a:solidFill>
              <a:srgbClr val="FFF200"/>
            </a:solidFill>
            <a:ln w="48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458E8A8-5CCB-434E-A88D-E48D23396285}"/>
                </a:ext>
              </a:extLst>
            </p:cNvPr>
            <p:cNvSpPr/>
            <p:nvPr/>
          </p:nvSpPr>
          <p:spPr>
            <a:xfrm>
              <a:off x="4292720" y="2529089"/>
              <a:ext cx="1801106" cy="1134448"/>
            </a:xfrm>
            <a:custGeom>
              <a:avLst/>
              <a:gdLst>
                <a:gd name="connsiteX0" fmla="*/ 1801059 w 1801106"/>
                <a:gd name="connsiteY0" fmla="*/ 1125662 h 1134448"/>
                <a:gd name="connsiteX1" fmla="*/ 664148 w 1801106"/>
                <a:gd name="connsiteY1" fmla="*/ 821 h 1134448"/>
                <a:gd name="connsiteX2" fmla="*/ 664148 w 1801106"/>
                <a:gd name="connsiteY2" fmla="*/ 0 h 1134448"/>
                <a:gd name="connsiteX3" fmla="*/ 663279 w 1801106"/>
                <a:gd name="connsiteY3" fmla="*/ 0 h 1134448"/>
                <a:gd name="connsiteX4" fmla="*/ 663279 w 1801106"/>
                <a:gd name="connsiteY4" fmla="*/ 0 h 1134448"/>
                <a:gd name="connsiteX5" fmla="*/ 663279 w 1801106"/>
                <a:gd name="connsiteY5" fmla="*/ 0 h 1134448"/>
                <a:gd name="connsiteX6" fmla="*/ 661106 w 1801106"/>
                <a:gd name="connsiteY6" fmla="*/ 0 h 1134448"/>
                <a:gd name="connsiteX7" fmla="*/ 0 w 1801106"/>
                <a:gd name="connsiteY7" fmla="*/ 661058 h 1134448"/>
                <a:gd name="connsiteX8" fmla="*/ 199640 w 1801106"/>
                <a:gd name="connsiteY8" fmla="*/ 1134449 h 1134448"/>
                <a:gd name="connsiteX9" fmla="*/ 199930 w 1801106"/>
                <a:gd name="connsiteY9" fmla="*/ 1134159 h 1134448"/>
                <a:gd name="connsiteX10" fmla="*/ 1801107 w 1801106"/>
                <a:gd name="connsiteY10" fmla="*/ 1126627 h 1134448"/>
                <a:gd name="connsiteX11" fmla="*/ 1801107 w 1801106"/>
                <a:gd name="connsiteY11" fmla="*/ 1125662 h 1134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01106" h="1134448">
                  <a:moveTo>
                    <a:pt x="1801059" y="1125662"/>
                  </a:moveTo>
                  <a:lnTo>
                    <a:pt x="664148" y="821"/>
                  </a:lnTo>
                  <a:lnTo>
                    <a:pt x="664148" y="0"/>
                  </a:lnTo>
                  <a:cubicBezTo>
                    <a:pt x="663858" y="0"/>
                    <a:pt x="663568" y="0"/>
                    <a:pt x="663279" y="0"/>
                  </a:cubicBezTo>
                  <a:lnTo>
                    <a:pt x="663279" y="0"/>
                  </a:lnTo>
                  <a:lnTo>
                    <a:pt x="663279" y="0"/>
                  </a:lnTo>
                  <a:cubicBezTo>
                    <a:pt x="662554" y="0"/>
                    <a:pt x="661830" y="0"/>
                    <a:pt x="661106" y="0"/>
                  </a:cubicBezTo>
                  <a:cubicBezTo>
                    <a:pt x="298422" y="-48"/>
                    <a:pt x="0" y="298422"/>
                    <a:pt x="0" y="661058"/>
                  </a:cubicBezTo>
                  <a:cubicBezTo>
                    <a:pt x="0" y="839261"/>
                    <a:pt x="72035" y="1010078"/>
                    <a:pt x="199640" y="1134449"/>
                  </a:cubicBezTo>
                  <a:lnTo>
                    <a:pt x="199930" y="1134159"/>
                  </a:lnTo>
                  <a:lnTo>
                    <a:pt x="1801107" y="1126627"/>
                  </a:lnTo>
                  <a:lnTo>
                    <a:pt x="1801107" y="1125662"/>
                  </a:lnTo>
                  <a:close/>
                </a:path>
              </a:pathLst>
            </a:custGeom>
            <a:solidFill>
              <a:schemeClr val="accent3"/>
            </a:solidFill>
            <a:ln w="4820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47B9CA5-472C-4105-BEE8-AAA8B5FC9CDE}"/>
                </a:ext>
              </a:extLst>
            </p:cNvPr>
            <p:cNvSpPr/>
            <p:nvPr/>
          </p:nvSpPr>
          <p:spPr>
            <a:xfrm>
              <a:off x="4958214" y="1864507"/>
              <a:ext cx="1138702" cy="1795120"/>
            </a:xfrm>
            <a:custGeom>
              <a:avLst/>
              <a:gdLst>
                <a:gd name="connsiteX0" fmla="*/ 1138703 w 1138702"/>
                <a:gd name="connsiteY0" fmla="*/ 1794396 h 1795120"/>
                <a:gd name="connsiteX1" fmla="*/ 1130157 w 1138702"/>
                <a:gd name="connsiteY1" fmla="*/ 195102 h 1795120"/>
                <a:gd name="connsiteX2" fmla="*/ 1130737 w 1138702"/>
                <a:gd name="connsiteY2" fmla="*/ 194522 h 1795120"/>
                <a:gd name="connsiteX3" fmla="*/ 1130109 w 1138702"/>
                <a:gd name="connsiteY3" fmla="*/ 193895 h 1795120"/>
                <a:gd name="connsiteX4" fmla="*/ 1130109 w 1138702"/>
                <a:gd name="connsiteY4" fmla="*/ 193895 h 1795120"/>
                <a:gd name="connsiteX5" fmla="*/ 1130109 w 1138702"/>
                <a:gd name="connsiteY5" fmla="*/ 193895 h 1795120"/>
                <a:gd name="connsiteX6" fmla="*/ 1128564 w 1138702"/>
                <a:gd name="connsiteY6" fmla="*/ 192350 h 1795120"/>
                <a:gd name="connsiteX7" fmla="*/ 193610 w 1138702"/>
                <a:gd name="connsiteY7" fmla="*/ 192350 h 1795120"/>
                <a:gd name="connsiteX8" fmla="*/ 54 w 1138702"/>
                <a:gd name="connsiteY8" fmla="*/ 668252 h 1795120"/>
                <a:gd name="connsiteX9" fmla="*/ 488 w 1138702"/>
                <a:gd name="connsiteY9" fmla="*/ 668252 h 1795120"/>
                <a:gd name="connsiteX10" fmla="*/ 1137979 w 1138702"/>
                <a:gd name="connsiteY10" fmla="*/ 1795120 h 1795120"/>
                <a:gd name="connsiteX11" fmla="*/ 1138703 w 1138702"/>
                <a:gd name="connsiteY11" fmla="*/ 1794396 h 179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38702" h="1795120">
                  <a:moveTo>
                    <a:pt x="1138703" y="1794396"/>
                  </a:moveTo>
                  <a:lnTo>
                    <a:pt x="1130157" y="195102"/>
                  </a:lnTo>
                  <a:lnTo>
                    <a:pt x="1130737" y="194522"/>
                  </a:lnTo>
                  <a:cubicBezTo>
                    <a:pt x="1130543" y="194329"/>
                    <a:pt x="1130350" y="194136"/>
                    <a:pt x="1130109" y="193895"/>
                  </a:cubicBezTo>
                  <a:lnTo>
                    <a:pt x="1130109" y="193895"/>
                  </a:lnTo>
                  <a:lnTo>
                    <a:pt x="1130109" y="193895"/>
                  </a:lnTo>
                  <a:cubicBezTo>
                    <a:pt x="1129578" y="193364"/>
                    <a:pt x="1129095" y="192881"/>
                    <a:pt x="1128564" y="192350"/>
                  </a:cubicBezTo>
                  <a:cubicBezTo>
                    <a:pt x="872097" y="-64117"/>
                    <a:pt x="450077" y="-64117"/>
                    <a:pt x="193610" y="192350"/>
                  </a:cubicBezTo>
                  <a:cubicBezTo>
                    <a:pt x="67598" y="318362"/>
                    <a:pt x="-2216" y="490096"/>
                    <a:pt x="54" y="668252"/>
                  </a:cubicBezTo>
                  <a:lnTo>
                    <a:pt x="488" y="668252"/>
                  </a:lnTo>
                  <a:lnTo>
                    <a:pt x="1137979" y="1795120"/>
                  </a:lnTo>
                  <a:lnTo>
                    <a:pt x="1138703" y="1794396"/>
                  </a:lnTo>
                  <a:close/>
                </a:path>
              </a:pathLst>
            </a:custGeom>
            <a:solidFill>
              <a:schemeClr val="accent4"/>
            </a:solidFill>
            <a:ln w="4820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3355F55-71B2-48ED-A28A-7AD06D9977AB}"/>
                </a:ext>
              </a:extLst>
            </p:cNvPr>
            <p:cNvSpPr/>
            <p:nvPr/>
          </p:nvSpPr>
          <p:spPr>
            <a:xfrm>
              <a:off x="4968889" y="3659434"/>
              <a:ext cx="1134496" cy="1801106"/>
            </a:xfrm>
            <a:custGeom>
              <a:avLst/>
              <a:gdLst>
                <a:gd name="connsiteX0" fmla="*/ 1125662 w 1134496"/>
                <a:gd name="connsiteY0" fmla="*/ 48 h 1801106"/>
                <a:gd name="connsiteX1" fmla="*/ 821 w 1134496"/>
                <a:gd name="connsiteY1" fmla="*/ 1136959 h 1801106"/>
                <a:gd name="connsiteX2" fmla="*/ 0 w 1134496"/>
                <a:gd name="connsiteY2" fmla="*/ 1136959 h 1801106"/>
                <a:gd name="connsiteX3" fmla="*/ 0 w 1134496"/>
                <a:gd name="connsiteY3" fmla="*/ 1137828 h 1801106"/>
                <a:gd name="connsiteX4" fmla="*/ 0 w 1134496"/>
                <a:gd name="connsiteY4" fmla="*/ 1137828 h 1801106"/>
                <a:gd name="connsiteX5" fmla="*/ 0 w 1134496"/>
                <a:gd name="connsiteY5" fmla="*/ 1137828 h 1801106"/>
                <a:gd name="connsiteX6" fmla="*/ 0 w 1134496"/>
                <a:gd name="connsiteY6" fmla="*/ 1140001 h 1801106"/>
                <a:gd name="connsiteX7" fmla="*/ 661106 w 1134496"/>
                <a:gd name="connsiteY7" fmla="*/ 1801107 h 1801106"/>
                <a:gd name="connsiteX8" fmla="*/ 1134497 w 1134496"/>
                <a:gd name="connsiteY8" fmla="*/ 1601467 h 1801106"/>
                <a:gd name="connsiteX9" fmla="*/ 1134207 w 1134496"/>
                <a:gd name="connsiteY9" fmla="*/ 1601177 h 1801106"/>
                <a:gd name="connsiteX10" fmla="*/ 1126676 w 1134496"/>
                <a:gd name="connsiteY10" fmla="*/ 0 h 1801106"/>
                <a:gd name="connsiteX11" fmla="*/ 1125662 w 1134496"/>
                <a:gd name="connsiteY11" fmla="*/ 0 h 1801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34496" h="1801106">
                  <a:moveTo>
                    <a:pt x="1125662" y="48"/>
                  </a:moveTo>
                  <a:lnTo>
                    <a:pt x="821" y="1136959"/>
                  </a:lnTo>
                  <a:lnTo>
                    <a:pt x="0" y="1136959"/>
                  </a:lnTo>
                  <a:cubicBezTo>
                    <a:pt x="0" y="1137249"/>
                    <a:pt x="0" y="1137539"/>
                    <a:pt x="0" y="1137828"/>
                  </a:cubicBezTo>
                  <a:lnTo>
                    <a:pt x="0" y="1137828"/>
                  </a:lnTo>
                  <a:lnTo>
                    <a:pt x="0" y="1137828"/>
                  </a:lnTo>
                  <a:cubicBezTo>
                    <a:pt x="0" y="1138553"/>
                    <a:pt x="0" y="1139277"/>
                    <a:pt x="0" y="1140001"/>
                  </a:cubicBezTo>
                  <a:cubicBezTo>
                    <a:pt x="0" y="1502685"/>
                    <a:pt x="298422" y="1801107"/>
                    <a:pt x="661106" y="1801107"/>
                  </a:cubicBezTo>
                  <a:cubicBezTo>
                    <a:pt x="839310" y="1801107"/>
                    <a:pt x="1010126" y="1729072"/>
                    <a:pt x="1134497" y="1601467"/>
                  </a:cubicBezTo>
                  <a:lnTo>
                    <a:pt x="1134207" y="1601177"/>
                  </a:lnTo>
                  <a:lnTo>
                    <a:pt x="1126676" y="0"/>
                  </a:lnTo>
                  <a:lnTo>
                    <a:pt x="1125662" y="0"/>
                  </a:lnTo>
                  <a:close/>
                </a:path>
              </a:pathLst>
            </a:custGeom>
            <a:solidFill>
              <a:schemeClr val="accent1"/>
            </a:solidFill>
            <a:ln w="4820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8E89C58-8FFD-4087-AF7E-47B8DCCE84D0}"/>
                </a:ext>
              </a:extLst>
            </p:cNvPr>
            <p:cNvSpPr/>
            <p:nvPr/>
          </p:nvSpPr>
          <p:spPr>
            <a:xfrm>
              <a:off x="4304307" y="3656344"/>
              <a:ext cx="1795120" cy="1138654"/>
            </a:xfrm>
            <a:custGeom>
              <a:avLst/>
              <a:gdLst>
                <a:gd name="connsiteX0" fmla="*/ 1794396 w 1795120"/>
                <a:gd name="connsiteY0" fmla="*/ 0 h 1138654"/>
                <a:gd name="connsiteX1" fmla="*/ 195102 w 1795120"/>
                <a:gd name="connsiteY1" fmla="*/ 8497 h 1138654"/>
                <a:gd name="connsiteX2" fmla="*/ 194522 w 1795120"/>
                <a:gd name="connsiteY2" fmla="*/ 7918 h 1138654"/>
                <a:gd name="connsiteX3" fmla="*/ 193895 w 1795120"/>
                <a:gd name="connsiteY3" fmla="*/ 8546 h 1138654"/>
                <a:gd name="connsiteX4" fmla="*/ 193895 w 1795120"/>
                <a:gd name="connsiteY4" fmla="*/ 8546 h 1138654"/>
                <a:gd name="connsiteX5" fmla="*/ 193895 w 1795120"/>
                <a:gd name="connsiteY5" fmla="*/ 8546 h 1138654"/>
                <a:gd name="connsiteX6" fmla="*/ 192350 w 1795120"/>
                <a:gd name="connsiteY6" fmla="*/ 10091 h 1138654"/>
                <a:gd name="connsiteX7" fmla="*/ 192350 w 1795120"/>
                <a:gd name="connsiteY7" fmla="*/ 945044 h 1138654"/>
                <a:gd name="connsiteX8" fmla="*/ 668251 w 1795120"/>
                <a:gd name="connsiteY8" fmla="*/ 1138601 h 1138654"/>
                <a:gd name="connsiteX9" fmla="*/ 668251 w 1795120"/>
                <a:gd name="connsiteY9" fmla="*/ 1138166 h 1138654"/>
                <a:gd name="connsiteX10" fmla="*/ 1795120 w 1795120"/>
                <a:gd name="connsiteY10" fmla="*/ 676 h 1138654"/>
                <a:gd name="connsiteX11" fmla="*/ 1794396 w 1795120"/>
                <a:gd name="connsiteY11" fmla="*/ 0 h 1138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95120" h="1138654">
                  <a:moveTo>
                    <a:pt x="1794396" y="0"/>
                  </a:moveTo>
                  <a:lnTo>
                    <a:pt x="195102" y="8497"/>
                  </a:lnTo>
                  <a:lnTo>
                    <a:pt x="194522" y="7918"/>
                  </a:lnTo>
                  <a:cubicBezTo>
                    <a:pt x="194329" y="8111"/>
                    <a:pt x="194136" y="8304"/>
                    <a:pt x="193895" y="8546"/>
                  </a:cubicBezTo>
                  <a:lnTo>
                    <a:pt x="193895" y="8546"/>
                  </a:lnTo>
                  <a:lnTo>
                    <a:pt x="193895" y="8546"/>
                  </a:lnTo>
                  <a:cubicBezTo>
                    <a:pt x="193364" y="9077"/>
                    <a:pt x="192881" y="9560"/>
                    <a:pt x="192350" y="10091"/>
                  </a:cubicBezTo>
                  <a:cubicBezTo>
                    <a:pt x="-64117" y="266557"/>
                    <a:pt x="-64117" y="688578"/>
                    <a:pt x="192350" y="945044"/>
                  </a:cubicBezTo>
                  <a:cubicBezTo>
                    <a:pt x="318362" y="1071056"/>
                    <a:pt x="490096" y="1140870"/>
                    <a:pt x="668251" y="1138601"/>
                  </a:cubicBezTo>
                  <a:lnTo>
                    <a:pt x="668251" y="1138166"/>
                  </a:lnTo>
                  <a:lnTo>
                    <a:pt x="1795120" y="676"/>
                  </a:lnTo>
                  <a:lnTo>
                    <a:pt x="1794396" y="0"/>
                  </a:lnTo>
                  <a:close/>
                </a:path>
              </a:pathLst>
            </a:custGeom>
            <a:solidFill>
              <a:schemeClr val="accent2"/>
            </a:solidFill>
            <a:ln w="4820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3E92864-4792-4537-8750-FC1CA9B1C647}"/>
                </a:ext>
              </a:extLst>
            </p:cNvPr>
            <p:cNvSpPr/>
            <p:nvPr/>
          </p:nvSpPr>
          <p:spPr>
            <a:xfrm>
              <a:off x="6075716" y="3661606"/>
              <a:ext cx="1801106" cy="1134496"/>
            </a:xfrm>
            <a:custGeom>
              <a:avLst/>
              <a:gdLst>
                <a:gd name="connsiteX0" fmla="*/ 48 w 1801106"/>
                <a:gd name="connsiteY0" fmla="*/ 8835 h 1134496"/>
                <a:gd name="connsiteX1" fmla="*/ 1136959 w 1801106"/>
                <a:gd name="connsiteY1" fmla="*/ 1133676 h 1134496"/>
                <a:gd name="connsiteX2" fmla="*/ 1136959 w 1801106"/>
                <a:gd name="connsiteY2" fmla="*/ 1134497 h 1134496"/>
                <a:gd name="connsiteX3" fmla="*/ 1137828 w 1801106"/>
                <a:gd name="connsiteY3" fmla="*/ 1134497 h 1134496"/>
                <a:gd name="connsiteX4" fmla="*/ 1137828 w 1801106"/>
                <a:gd name="connsiteY4" fmla="*/ 1134497 h 1134496"/>
                <a:gd name="connsiteX5" fmla="*/ 1137828 w 1801106"/>
                <a:gd name="connsiteY5" fmla="*/ 1134497 h 1134496"/>
                <a:gd name="connsiteX6" fmla="*/ 1140001 w 1801106"/>
                <a:gd name="connsiteY6" fmla="*/ 1134497 h 1134496"/>
                <a:gd name="connsiteX7" fmla="*/ 1801107 w 1801106"/>
                <a:gd name="connsiteY7" fmla="*/ 473391 h 1134496"/>
                <a:gd name="connsiteX8" fmla="*/ 1601467 w 1801106"/>
                <a:gd name="connsiteY8" fmla="*/ 0 h 1134496"/>
                <a:gd name="connsiteX9" fmla="*/ 1601177 w 1801106"/>
                <a:gd name="connsiteY9" fmla="*/ 290 h 1134496"/>
                <a:gd name="connsiteX10" fmla="*/ 0 w 1801106"/>
                <a:gd name="connsiteY10" fmla="*/ 7821 h 1134496"/>
                <a:gd name="connsiteX11" fmla="*/ 0 w 1801106"/>
                <a:gd name="connsiteY11" fmla="*/ 8835 h 1134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01106" h="1134496">
                  <a:moveTo>
                    <a:pt x="48" y="8835"/>
                  </a:moveTo>
                  <a:lnTo>
                    <a:pt x="1136959" y="1133676"/>
                  </a:lnTo>
                  <a:lnTo>
                    <a:pt x="1136959" y="1134497"/>
                  </a:lnTo>
                  <a:cubicBezTo>
                    <a:pt x="1137249" y="1134497"/>
                    <a:pt x="1137539" y="1134497"/>
                    <a:pt x="1137828" y="1134497"/>
                  </a:cubicBezTo>
                  <a:lnTo>
                    <a:pt x="1137828" y="1134497"/>
                  </a:lnTo>
                  <a:lnTo>
                    <a:pt x="1137828" y="1134497"/>
                  </a:lnTo>
                  <a:cubicBezTo>
                    <a:pt x="1138552" y="1134497"/>
                    <a:pt x="1139277" y="1134497"/>
                    <a:pt x="1140001" y="1134497"/>
                  </a:cubicBezTo>
                  <a:cubicBezTo>
                    <a:pt x="1502685" y="1134497"/>
                    <a:pt x="1801107" y="836075"/>
                    <a:pt x="1801107" y="473391"/>
                  </a:cubicBezTo>
                  <a:cubicBezTo>
                    <a:pt x="1801107" y="295187"/>
                    <a:pt x="1729072" y="124371"/>
                    <a:pt x="1601467" y="0"/>
                  </a:cubicBezTo>
                  <a:lnTo>
                    <a:pt x="1601177" y="290"/>
                  </a:lnTo>
                  <a:lnTo>
                    <a:pt x="0" y="7821"/>
                  </a:lnTo>
                  <a:lnTo>
                    <a:pt x="0" y="8835"/>
                  </a:lnTo>
                  <a:close/>
                </a:path>
              </a:pathLst>
            </a:custGeom>
            <a:solidFill>
              <a:schemeClr val="accent3"/>
            </a:solidFill>
            <a:ln w="4820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ECED638-312B-4A3B-94DE-1238D16CBD6A}"/>
                </a:ext>
              </a:extLst>
            </p:cNvPr>
            <p:cNvSpPr/>
            <p:nvPr/>
          </p:nvSpPr>
          <p:spPr>
            <a:xfrm>
              <a:off x="6092812" y="3657647"/>
              <a:ext cx="1138702" cy="1795119"/>
            </a:xfrm>
            <a:custGeom>
              <a:avLst/>
              <a:gdLst>
                <a:gd name="connsiteX0" fmla="*/ 0 w 1138702"/>
                <a:gd name="connsiteY0" fmla="*/ 724 h 1795119"/>
                <a:gd name="connsiteX1" fmla="*/ 8546 w 1138702"/>
                <a:gd name="connsiteY1" fmla="*/ 1600018 h 1795119"/>
                <a:gd name="connsiteX2" fmla="*/ 7966 w 1138702"/>
                <a:gd name="connsiteY2" fmla="*/ 1600598 h 1795119"/>
                <a:gd name="connsiteX3" fmla="*/ 8594 w 1138702"/>
                <a:gd name="connsiteY3" fmla="*/ 1601225 h 1795119"/>
                <a:gd name="connsiteX4" fmla="*/ 8594 w 1138702"/>
                <a:gd name="connsiteY4" fmla="*/ 1601225 h 1795119"/>
                <a:gd name="connsiteX5" fmla="*/ 8594 w 1138702"/>
                <a:gd name="connsiteY5" fmla="*/ 1601225 h 1795119"/>
                <a:gd name="connsiteX6" fmla="*/ 10139 w 1138702"/>
                <a:gd name="connsiteY6" fmla="*/ 1602770 h 1795119"/>
                <a:gd name="connsiteX7" fmla="*/ 945092 w 1138702"/>
                <a:gd name="connsiteY7" fmla="*/ 1602770 h 1795119"/>
                <a:gd name="connsiteX8" fmla="*/ 1138649 w 1138702"/>
                <a:gd name="connsiteY8" fmla="*/ 1126869 h 1795119"/>
                <a:gd name="connsiteX9" fmla="*/ 1138215 w 1138702"/>
                <a:gd name="connsiteY9" fmla="*/ 1126869 h 1795119"/>
                <a:gd name="connsiteX10" fmla="*/ 724 w 1138702"/>
                <a:gd name="connsiteY10" fmla="*/ 0 h 1795119"/>
                <a:gd name="connsiteX11" fmla="*/ 0 w 1138702"/>
                <a:gd name="connsiteY11" fmla="*/ 724 h 1795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38702" h="1795119">
                  <a:moveTo>
                    <a:pt x="0" y="724"/>
                  </a:moveTo>
                  <a:lnTo>
                    <a:pt x="8546" y="1600018"/>
                  </a:lnTo>
                  <a:lnTo>
                    <a:pt x="7966" y="1600598"/>
                  </a:lnTo>
                  <a:cubicBezTo>
                    <a:pt x="8159" y="1600791"/>
                    <a:pt x="8353" y="1600984"/>
                    <a:pt x="8594" y="1601225"/>
                  </a:cubicBezTo>
                  <a:lnTo>
                    <a:pt x="8594" y="1601225"/>
                  </a:lnTo>
                  <a:lnTo>
                    <a:pt x="8594" y="1601225"/>
                  </a:lnTo>
                  <a:cubicBezTo>
                    <a:pt x="9125" y="1601757"/>
                    <a:pt x="9608" y="1602239"/>
                    <a:pt x="10139" y="1602770"/>
                  </a:cubicBezTo>
                  <a:cubicBezTo>
                    <a:pt x="266605" y="1859237"/>
                    <a:pt x="688626" y="1859237"/>
                    <a:pt x="945092" y="1602770"/>
                  </a:cubicBezTo>
                  <a:cubicBezTo>
                    <a:pt x="1071105" y="1476758"/>
                    <a:pt x="1140918" y="1305024"/>
                    <a:pt x="1138649" y="1126869"/>
                  </a:cubicBezTo>
                  <a:lnTo>
                    <a:pt x="1138215" y="1126869"/>
                  </a:lnTo>
                  <a:lnTo>
                    <a:pt x="724" y="0"/>
                  </a:lnTo>
                  <a:lnTo>
                    <a:pt x="0" y="724"/>
                  </a:lnTo>
                  <a:close/>
                </a:path>
              </a:pathLst>
            </a:custGeom>
            <a:solidFill>
              <a:schemeClr val="accent4"/>
            </a:solidFill>
            <a:ln w="4820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81B29CB-C226-4722-BD1E-796B82DA8DBB}"/>
                </a:ext>
              </a:extLst>
            </p:cNvPr>
            <p:cNvSpPr/>
            <p:nvPr/>
          </p:nvSpPr>
          <p:spPr>
            <a:xfrm>
              <a:off x="6086391" y="1865443"/>
              <a:ext cx="1134448" cy="1801106"/>
            </a:xfrm>
            <a:custGeom>
              <a:avLst/>
              <a:gdLst>
                <a:gd name="connsiteX0" fmla="*/ 8787 w 1134448"/>
                <a:gd name="connsiteY0" fmla="*/ 1801059 h 1801106"/>
                <a:gd name="connsiteX1" fmla="*/ 1133628 w 1134448"/>
                <a:gd name="connsiteY1" fmla="*/ 664148 h 1801106"/>
                <a:gd name="connsiteX2" fmla="*/ 1134449 w 1134448"/>
                <a:gd name="connsiteY2" fmla="*/ 664148 h 1801106"/>
                <a:gd name="connsiteX3" fmla="*/ 1134449 w 1134448"/>
                <a:gd name="connsiteY3" fmla="*/ 663279 h 1801106"/>
                <a:gd name="connsiteX4" fmla="*/ 1134449 w 1134448"/>
                <a:gd name="connsiteY4" fmla="*/ 663279 h 1801106"/>
                <a:gd name="connsiteX5" fmla="*/ 1134449 w 1134448"/>
                <a:gd name="connsiteY5" fmla="*/ 663279 h 1801106"/>
                <a:gd name="connsiteX6" fmla="*/ 1134449 w 1134448"/>
                <a:gd name="connsiteY6" fmla="*/ 661106 h 1801106"/>
                <a:gd name="connsiteX7" fmla="*/ 473391 w 1134448"/>
                <a:gd name="connsiteY7" fmla="*/ 0 h 1801106"/>
                <a:gd name="connsiteX8" fmla="*/ 0 w 1134448"/>
                <a:gd name="connsiteY8" fmla="*/ 199640 h 1801106"/>
                <a:gd name="connsiteX9" fmla="*/ 290 w 1134448"/>
                <a:gd name="connsiteY9" fmla="*/ 199930 h 1801106"/>
                <a:gd name="connsiteX10" fmla="*/ 7821 w 1134448"/>
                <a:gd name="connsiteY10" fmla="*/ 1801107 h 1801106"/>
                <a:gd name="connsiteX11" fmla="*/ 8787 w 1134448"/>
                <a:gd name="connsiteY11" fmla="*/ 1801107 h 1801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34448" h="1801106">
                  <a:moveTo>
                    <a:pt x="8787" y="1801059"/>
                  </a:moveTo>
                  <a:lnTo>
                    <a:pt x="1133628" y="664148"/>
                  </a:lnTo>
                  <a:lnTo>
                    <a:pt x="1134449" y="664148"/>
                  </a:lnTo>
                  <a:cubicBezTo>
                    <a:pt x="1134449" y="663858"/>
                    <a:pt x="1134449" y="663568"/>
                    <a:pt x="1134449" y="663279"/>
                  </a:cubicBezTo>
                  <a:lnTo>
                    <a:pt x="1134449" y="663279"/>
                  </a:lnTo>
                  <a:lnTo>
                    <a:pt x="1134449" y="663279"/>
                  </a:lnTo>
                  <a:cubicBezTo>
                    <a:pt x="1134449" y="662554"/>
                    <a:pt x="1134449" y="661830"/>
                    <a:pt x="1134449" y="661106"/>
                  </a:cubicBezTo>
                  <a:cubicBezTo>
                    <a:pt x="1134497" y="298422"/>
                    <a:pt x="836026" y="0"/>
                    <a:pt x="473391" y="0"/>
                  </a:cubicBezTo>
                  <a:cubicBezTo>
                    <a:pt x="295187" y="0"/>
                    <a:pt x="124371" y="72035"/>
                    <a:pt x="0" y="199640"/>
                  </a:cubicBezTo>
                  <a:lnTo>
                    <a:pt x="290" y="199930"/>
                  </a:lnTo>
                  <a:lnTo>
                    <a:pt x="7821" y="1801107"/>
                  </a:lnTo>
                  <a:lnTo>
                    <a:pt x="8787" y="1801107"/>
                  </a:lnTo>
                  <a:close/>
                </a:path>
              </a:pathLst>
            </a:custGeom>
            <a:solidFill>
              <a:schemeClr val="accent1"/>
            </a:solidFill>
            <a:ln w="4820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35F162F-8D0A-4AC6-9065-C6B42477ADC6}"/>
                </a:ext>
              </a:extLst>
            </p:cNvPr>
            <p:cNvSpPr/>
            <p:nvPr/>
          </p:nvSpPr>
          <p:spPr>
            <a:xfrm>
              <a:off x="6090302" y="2530937"/>
              <a:ext cx="1795119" cy="1138702"/>
            </a:xfrm>
            <a:custGeom>
              <a:avLst/>
              <a:gdLst>
                <a:gd name="connsiteX0" fmla="*/ 724 w 1795119"/>
                <a:gd name="connsiteY0" fmla="*/ 1138703 h 1138702"/>
                <a:gd name="connsiteX1" fmla="*/ 1600018 w 1795119"/>
                <a:gd name="connsiteY1" fmla="*/ 1130157 h 1138702"/>
                <a:gd name="connsiteX2" fmla="*/ 1600598 w 1795119"/>
                <a:gd name="connsiteY2" fmla="*/ 1130737 h 1138702"/>
                <a:gd name="connsiteX3" fmla="*/ 1601225 w 1795119"/>
                <a:gd name="connsiteY3" fmla="*/ 1130109 h 1138702"/>
                <a:gd name="connsiteX4" fmla="*/ 1601225 w 1795119"/>
                <a:gd name="connsiteY4" fmla="*/ 1130109 h 1138702"/>
                <a:gd name="connsiteX5" fmla="*/ 1601225 w 1795119"/>
                <a:gd name="connsiteY5" fmla="*/ 1130109 h 1138702"/>
                <a:gd name="connsiteX6" fmla="*/ 1602770 w 1795119"/>
                <a:gd name="connsiteY6" fmla="*/ 1128564 h 1138702"/>
                <a:gd name="connsiteX7" fmla="*/ 1602770 w 1795119"/>
                <a:gd name="connsiteY7" fmla="*/ 193610 h 1138702"/>
                <a:gd name="connsiteX8" fmla="*/ 1126869 w 1795119"/>
                <a:gd name="connsiteY8" fmla="*/ 54 h 1138702"/>
                <a:gd name="connsiteX9" fmla="*/ 1126869 w 1795119"/>
                <a:gd name="connsiteY9" fmla="*/ 488 h 1138702"/>
                <a:gd name="connsiteX10" fmla="*/ 0 w 1795119"/>
                <a:gd name="connsiteY10" fmla="*/ 1137979 h 1138702"/>
                <a:gd name="connsiteX11" fmla="*/ 724 w 1795119"/>
                <a:gd name="connsiteY11" fmla="*/ 1138703 h 1138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95119" h="1138702">
                  <a:moveTo>
                    <a:pt x="724" y="1138703"/>
                  </a:moveTo>
                  <a:lnTo>
                    <a:pt x="1600018" y="1130157"/>
                  </a:lnTo>
                  <a:lnTo>
                    <a:pt x="1600598" y="1130737"/>
                  </a:lnTo>
                  <a:cubicBezTo>
                    <a:pt x="1600791" y="1130543"/>
                    <a:pt x="1600984" y="1130350"/>
                    <a:pt x="1601225" y="1130109"/>
                  </a:cubicBezTo>
                  <a:lnTo>
                    <a:pt x="1601225" y="1130109"/>
                  </a:lnTo>
                  <a:lnTo>
                    <a:pt x="1601225" y="1130109"/>
                  </a:lnTo>
                  <a:cubicBezTo>
                    <a:pt x="1601756" y="1129578"/>
                    <a:pt x="1602239" y="1129095"/>
                    <a:pt x="1602770" y="1128564"/>
                  </a:cubicBezTo>
                  <a:cubicBezTo>
                    <a:pt x="1859237" y="872097"/>
                    <a:pt x="1859237" y="450077"/>
                    <a:pt x="1602770" y="193610"/>
                  </a:cubicBezTo>
                  <a:cubicBezTo>
                    <a:pt x="1476758" y="67598"/>
                    <a:pt x="1305024" y="-2216"/>
                    <a:pt x="1126869" y="54"/>
                  </a:cubicBezTo>
                  <a:lnTo>
                    <a:pt x="1126869" y="488"/>
                  </a:lnTo>
                  <a:lnTo>
                    <a:pt x="0" y="1137979"/>
                  </a:lnTo>
                  <a:lnTo>
                    <a:pt x="724" y="1138703"/>
                  </a:lnTo>
                  <a:close/>
                </a:path>
              </a:pathLst>
            </a:custGeom>
            <a:solidFill>
              <a:schemeClr val="accent2"/>
            </a:solidFill>
            <a:ln w="4820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62621C05-B44A-4C5C-B313-31EFB2319417}"/>
              </a:ext>
            </a:extLst>
          </p:cNvPr>
          <p:cNvSpPr/>
          <p:nvPr/>
        </p:nvSpPr>
        <p:spPr>
          <a:xfrm>
            <a:off x="5788626" y="3510132"/>
            <a:ext cx="600891" cy="60089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US" dirty="0"/>
          </a:p>
        </p:txBody>
      </p:sp>
      <p:sp>
        <p:nvSpPr>
          <p:cNvPr id="23" name="Rounded Rectangle 6">
            <a:extLst>
              <a:ext uri="{FF2B5EF4-FFF2-40B4-BE49-F238E27FC236}">
                <a16:creationId xmlns:a16="http://schemas.microsoft.com/office/drawing/2014/main" id="{71E2B7B3-DFEC-4419-8F27-6250EC3BE7B7}"/>
              </a:ext>
            </a:extLst>
          </p:cNvPr>
          <p:cNvSpPr/>
          <p:nvPr/>
        </p:nvSpPr>
        <p:spPr>
          <a:xfrm>
            <a:off x="7143371" y="315835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" name="Teardrop 1">
            <a:extLst>
              <a:ext uri="{FF2B5EF4-FFF2-40B4-BE49-F238E27FC236}">
                <a16:creationId xmlns:a16="http://schemas.microsoft.com/office/drawing/2014/main" id="{39681B7E-96B3-45CD-A92F-CCB790465476}"/>
              </a:ext>
            </a:extLst>
          </p:cNvPr>
          <p:cNvSpPr/>
          <p:nvPr/>
        </p:nvSpPr>
        <p:spPr>
          <a:xfrm rot="18805991">
            <a:off x="7106621" y="4155748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Isosceles Triangle 51">
            <a:extLst>
              <a:ext uri="{FF2B5EF4-FFF2-40B4-BE49-F238E27FC236}">
                <a16:creationId xmlns:a16="http://schemas.microsoft.com/office/drawing/2014/main" id="{7D8F0691-DE89-4863-A3B9-67223FB6EF80}"/>
              </a:ext>
            </a:extLst>
          </p:cNvPr>
          <p:cNvSpPr/>
          <p:nvPr/>
        </p:nvSpPr>
        <p:spPr>
          <a:xfrm>
            <a:off x="4713315" y="3181626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" name="Rounded Rectangle 27">
            <a:extLst>
              <a:ext uri="{FF2B5EF4-FFF2-40B4-BE49-F238E27FC236}">
                <a16:creationId xmlns:a16="http://schemas.microsoft.com/office/drawing/2014/main" id="{D19B184F-EDE9-4E89-8E32-27CD35B74668}"/>
              </a:ext>
            </a:extLst>
          </p:cNvPr>
          <p:cNvSpPr/>
          <p:nvPr/>
        </p:nvSpPr>
        <p:spPr>
          <a:xfrm>
            <a:off x="4785016" y="4186232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" name="Donut 39">
            <a:extLst>
              <a:ext uri="{FF2B5EF4-FFF2-40B4-BE49-F238E27FC236}">
                <a16:creationId xmlns:a16="http://schemas.microsoft.com/office/drawing/2014/main" id="{D2D862CB-1DEB-4B7C-9C7D-38F61E9D8540}"/>
              </a:ext>
            </a:extLst>
          </p:cNvPr>
          <p:cNvSpPr/>
          <p:nvPr/>
        </p:nvSpPr>
        <p:spPr>
          <a:xfrm>
            <a:off x="5425319" y="2497142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8" name="Oval 21">
            <a:extLst>
              <a:ext uri="{FF2B5EF4-FFF2-40B4-BE49-F238E27FC236}">
                <a16:creationId xmlns:a16="http://schemas.microsoft.com/office/drawing/2014/main" id="{0A15770B-F5B5-43D9-B5C8-BFE10B4D2E89}"/>
              </a:ext>
            </a:extLst>
          </p:cNvPr>
          <p:cNvSpPr>
            <a:spLocks noChangeAspect="1"/>
          </p:cNvSpPr>
          <p:nvPr/>
        </p:nvSpPr>
        <p:spPr>
          <a:xfrm>
            <a:off x="5450427" y="4826469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9" name="Rounded Rectangle 7">
            <a:extLst>
              <a:ext uri="{FF2B5EF4-FFF2-40B4-BE49-F238E27FC236}">
                <a16:creationId xmlns:a16="http://schemas.microsoft.com/office/drawing/2014/main" id="{76705A4A-DD6E-49FE-9D9A-9D7213137244}"/>
              </a:ext>
            </a:extLst>
          </p:cNvPr>
          <p:cNvSpPr/>
          <p:nvPr/>
        </p:nvSpPr>
        <p:spPr>
          <a:xfrm>
            <a:off x="6402725" y="4811032"/>
            <a:ext cx="356478" cy="30763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8EB774E5-7AFC-4F2A-9B04-0D10BE5C2CA3}"/>
              </a:ext>
            </a:extLst>
          </p:cNvPr>
          <p:cNvSpPr/>
          <p:nvPr/>
        </p:nvSpPr>
        <p:spPr>
          <a:xfrm>
            <a:off x="6418902" y="2494889"/>
            <a:ext cx="339147" cy="31747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ko-KR" altLang="en-US" sz="270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03DDA19-4B95-4412-9794-AD0E5627B914}"/>
              </a:ext>
            </a:extLst>
          </p:cNvPr>
          <p:cNvGrpSpPr/>
          <p:nvPr/>
        </p:nvGrpSpPr>
        <p:grpSpPr>
          <a:xfrm>
            <a:off x="1646193" y="1574464"/>
            <a:ext cx="3096000" cy="483973"/>
            <a:chOff x="910640" y="3014285"/>
            <a:chExt cx="1527408" cy="1210494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1C7AD86-FD9C-4137-BBD7-E5BB8AE44CF6}"/>
                </a:ext>
              </a:extLst>
            </p:cNvPr>
            <p:cNvSpPr txBox="1"/>
            <p:nvPr/>
          </p:nvSpPr>
          <p:spPr>
            <a:xfrm>
              <a:off x="910640" y="3014285"/>
              <a:ext cx="1527408" cy="69281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24281EB-B086-4D3D-AA2C-58F55420EB4E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692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8C276413-8CCC-4E28-A214-2C304439A4F6}"/>
              </a:ext>
            </a:extLst>
          </p:cNvPr>
          <p:cNvSpPr txBox="1"/>
          <p:nvPr/>
        </p:nvSpPr>
        <p:spPr>
          <a:xfrm flipH="1">
            <a:off x="8487337" y="4324740"/>
            <a:ext cx="3096000" cy="276999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5334" y="1664054"/>
            <a:ext cx="3345211" cy="58477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1.Анализ сюжета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60008" y="1712962"/>
            <a:ext cx="3822906" cy="58477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2.Сравнение героев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85422" y="3535707"/>
            <a:ext cx="3996479" cy="58477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3.Обобщение уроков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976269" y="5608593"/>
            <a:ext cx="4321183" cy="58477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4.Создание категорий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5587" y="5608593"/>
            <a:ext cx="5339732" cy="584775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5. Интерпретация значений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5046" y="3386020"/>
            <a:ext cx="4187674" cy="1077218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6.Сравнение с реальной жизнью</a:t>
            </a:r>
          </a:p>
        </p:txBody>
      </p:sp>
    </p:spTree>
    <p:extLst>
      <p:ext uri="{BB962C8B-B14F-4D97-AF65-F5344CB8AC3E}">
        <p14:creationId xmlns:p14="http://schemas.microsoft.com/office/powerpoint/2010/main" val="3827296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roup 165">
            <a:extLst>
              <a:ext uri="{FF2B5EF4-FFF2-40B4-BE49-F238E27FC236}">
                <a16:creationId xmlns:a16="http://schemas.microsoft.com/office/drawing/2014/main" id="{96286CFF-F315-47A4-84A5-E19855FBB034}"/>
              </a:ext>
            </a:extLst>
          </p:cNvPr>
          <p:cNvGrpSpPr/>
          <p:nvPr/>
        </p:nvGrpSpPr>
        <p:grpSpPr>
          <a:xfrm>
            <a:off x="0" y="3866606"/>
            <a:ext cx="12193012" cy="2967436"/>
            <a:chOff x="0" y="4607111"/>
            <a:chExt cx="9144759" cy="2226929"/>
          </a:xfrm>
        </p:grpSpPr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24D122B3-5BFF-4BD5-A41D-2A481D946E6D}"/>
                </a:ext>
              </a:extLst>
            </p:cNvPr>
            <p:cNvSpPr/>
            <p:nvPr userDrawn="1"/>
          </p:nvSpPr>
          <p:spPr>
            <a:xfrm>
              <a:off x="525311" y="5738463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A7A11ACC-0AD6-49CA-8BA7-264808E64086}"/>
                </a:ext>
              </a:extLst>
            </p:cNvPr>
            <p:cNvSpPr/>
            <p:nvPr userDrawn="1"/>
          </p:nvSpPr>
          <p:spPr>
            <a:xfrm>
              <a:off x="6550" y="5738463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24A815A4-7707-42D1-980A-565B0626F929}"/>
                </a:ext>
              </a:extLst>
            </p:cNvPr>
            <p:cNvSpPr/>
            <p:nvPr userDrawn="1"/>
          </p:nvSpPr>
          <p:spPr>
            <a:xfrm>
              <a:off x="444781" y="5449686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3C9BB5D9-68DA-464D-AE0C-953BAD2E02EE}"/>
                </a:ext>
              </a:extLst>
            </p:cNvPr>
            <p:cNvSpPr/>
            <p:nvPr userDrawn="1"/>
          </p:nvSpPr>
          <p:spPr>
            <a:xfrm>
              <a:off x="324020" y="6212271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7E5AACA-555F-4E61-B221-63B7CEEAB268}"/>
                </a:ext>
              </a:extLst>
            </p:cNvPr>
            <p:cNvSpPr/>
            <p:nvPr userDrawn="1"/>
          </p:nvSpPr>
          <p:spPr>
            <a:xfrm>
              <a:off x="1021878" y="597380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1EE16027-1D03-4139-AE03-8E25C82804D8}"/>
                </a:ext>
              </a:extLst>
            </p:cNvPr>
            <p:cNvSpPr/>
            <p:nvPr userDrawn="1"/>
          </p:nvSpPr>
          <p:spPr>
            <a:xfrm>
              <a:off x="905488" y="5671033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1CD04D23-3304-4E80-A8B9-62BE94A6F078}"/>
                </a:ext>
              </a:extLst>
            </p:cNvPr>
            <p:cNvSpPr/>
            <p:nvPr userDrawn="1"/>
          </p:nvSpPr>
          <p:spPr>
            <a:xfrm>
              <a:off x="869911" y="5429441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BE50C3FC-B08A-4BE1-B729-77C40E08BC48}"/>
                </a:ext>
              </a:extLst>
            </p:cNvPr>
            <p:cNvSpPr/>
            <p:nvPr userDrawn="1"/>
          </p:nvSpPr>
          <p:spPr>
            <a:xfrm>
              <a:off x="0" y="5492354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01FE5516-6AAF-4F00-9D71-4D54387365C2}"/>
                </a:ext>
              </a:extLst>
            </p:cNvPr>
            <p:cNvSpPr/>
            <p:nvPr userDrawn="1"/>
          </p:nvSpPr>
          <p:spPr>
            <a:xfrm>
              <a:off x="243600" y="5525187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E1C1A83F-8BE8-4C93-A53E-D6C700675931}"/>
                </a:ext>
              </a:extLst>
            </p:cNvPr>
            <p:cNvSpPr/>
            <p:nvPr userDrawn="1"/>
          </p:nvSpPr>
          <p:spPr>
            <a:xfrm>
              <a:off x="721950" y="4888203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24A6F82D-5FEB-4724-AA70-3F1125087FB0}"/>
                </a:ext>
              </a:extLst>
            </p:cNvPr>
            <p:cNvSpPr/>
            <p:nvPr userDrawn="1"/>
          </p:nvSpPr>
          <p:spPr>
            <a:xfrm>
              <a:off x="255460" y="5134350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6D962E14-518F-4025-969A-299AF6660FD1}"/>
                </a:ext>
              </a:extLst>
            </p:cNvPr>
            <p:cNvSpPr/>
            <p:nvPr userDrawn="1"/>
          </p:nvSpPr>
          <p:spPr>
            <a:xfrm>
              <a:off x="418339" y="4727142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631A0A50-799A-4D1E-BA54-819165EFBAE4}"/>
                </a:ext>
              </a:extLst>
            </p:cNvPr>
            <p:cNvSpPr/>
            <p:nvPr userDrawn="1"/>
          </p:nvSpPr>
          <p:spPr>
            <a:xfrm>
              <a:off x="1738277" y="5963843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2A3BDD4E-32BB-4E38-87CA-50B090759A06}"/>
                </a:ext>
              </a:extLst>
            </p:cNvPr>
            <p:cNvSpPr/>
            <p:nvPr userDrawn="1"/>
          </p:nvSpPr>
          <p:spPr>
            <a:xfrm>
              <a:off x="1111503" y="5877048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774370C4-8AE6-49DB-BE43-E86899F02158}"/>
                </a:ext>
              </a:extLst>
            </p:cNvPr>
            <p:cNvSpPr/>
            <p:nvPr userDrawn="1"/>
          </p:nvSpPr>
          <p:spPr>
            <a:xfrm>
              <a:off x="1395505" y="5434878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45E9539-F3C6-41FB-90D7-F924659C77B9}"/>
                </a:ext>
              </a:extLst>
            </p:cNvPr>
            <p:cNvSpPr/>
            <p:nvPr userDrawn="1"/>
          </p:nvSpPr>
          <p:spPr>
            <a:xfrm>
              <a:off x="1545363" y="6092240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5E9646EE-0B1E-495D-A757-0A7BE4F72F5B}"/>
                </a:ext>
              </a:extLst>
            </p:cNvPr>
            <p:cNvSpPr/>
            <p:nvPr userDrawn="1"/>
          </p:nvSpPr>
          <p:spPr>
            <a:xfrm>
              <a:off x="1782231" y="565535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804371A-A66C-4A83-8AAF-0A1CA59C99D5}"/>
                </a:ext>
              </a:extLst>
            </p:cNvPr>
            <p:cNvSpPr/>
            <p:nvPr userDrawn="1"/>
          </p:nvSpPr>
          <p:spPr>
            <a:xfrm>
              <a:off x="2126831" y="5551002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6913FD2-19DA-4A82-8E66-470F46BA4146}"/>
                </a:ext>
              </a:extLst>
            </p:cNvPr>
            <p:cNvSpPr/>
            <p:nvPr userDrawn="1"/>
          </p:nvSpPr>
          <p:spPr>
            <a:xfrm>
              <a:off x="2091254" y="5309410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5EDE2951-314A-432E-AF84-A54BBB178AB5}"/>
                </a:ext>
              </a:extLst>
            </p:cNvPr>
            <p:cNvSpPr/>
            <p:nvPr userDrawn="1"/>
          </p:nvSpPr>
          <p:spPr>
            <a:xfrm>
              <a:off x="1221343" y="5372323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D99B32D-AEEE-49AD-9759-6C3C6BCFC90A}"/>
                </a:ext>
              </a:extLst>
            </p:cNvPr>
            <p:cNvSpPr/>
            <p:nvPr userDrawn="1"/>
          </p:nvSpPr>
          <p:spPr>
            <a:xfrm>
              <a:off x="1588179" y="5009764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C0E049E7-1DD6-48FA-8679-D6FB8E4991ED}"/>
                </a:ext>
              </a:extLst>
            </p:cNvPr>
            <p:cNvSpPr/>
            <p:nvPr userDrawn="1"/>
          </p:nvSpPr>
          <p:spPr>
            <a:xfrm>
              <a:off x="1943293" y="4768172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37077C08-C10D-4338-ABA3-38CB327B579B}"/>
                </a:ext>
              </a:extLst>
            </p:cNvPr>
            <p:cNvSpPr/>
            <p:nvPr userDrawn="1"/>
          </p:nvSpPr>
          <p:spPr>
            <a:xfrm>
              <a:off x="1786955" y="5204541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2813D461-AB36-4394-BB49-BBE718B7023C}"/>
                </a:ext>
              </a:extLst>
            </p:cNvPr>
            <p:cNvSpPr/>
            <p:nvPr userDrawn="1"/>
          </p:nvSpPr>
          <p:spPr>
            <a:xfrm>
              <a:off x="1639682" y="4607111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F5420AD-8825-4CBC-9604-CB2C0A8334DE}"/>
                </a:ext>
              </a:extLst>
            </p:cNvPr>
            <p:cNvSpPr/>
            <p:nvPr userDrawn="1"/>
          </p:nvSpPr>
          <p:spPr>
            <a:xfrm>
              <a:off x="3046951" y="6002069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1A45FBDD-669C-4C46-9957-F301E8F79B77}"/>
                </a:ext>
              </a:extLst>
            </p:cNvPr>
            <p:cNvSpPr/>
            <p:nvPr userDrawn="1"/>
          </p:nvSpPr>
          <p:spPr>
            <a:xfrm>
              <a:off x="2273966" y="5712047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064FD408-F6BE-4538-BA04-A5301D7D1A0F}"/>
                </a:ext>
              </a:extLst>
            </p:cNvPr>
            <p:cNvSpPr/>
            <p:nvPr userDrawn="1"/>
          </p:nvSpPr>
          <p:spPr>
            <a:xfrm>
              <a:off x="2845938" y="5806420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1010ADFD-31AF-4FF9-8806-1EAD5DE8AE48}"/>
                </a:ext>
              </a:extLst>
            </p:cNvPr>
            <p:cNvSpPr/>
            <p:nvPr userDrawn="1"/>
          </p:nvSpPr>
          <p:spPr>
            <a:xfrm>
              <a:off x="2824760" y="6350856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03DA7634-7811-4055-B7A5-4F75BF8D61D3}"/>
                </a:ext>
              </a:extLst>
            </p:cNvPr>
            <p:cNvSpPr/>
            <p:nvPr userDrawn="1"/>
          </p:nvSpPr>
          <p:spPr>
            <a:xfrm>
              <a:off x="3303220" y="6198093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8567C3F4-A961-4FF5-B158-54C798664A3D}"/>
                </a:ext>
              </a:extLst>
            </p:cNvPr>
            <p:cNvSpPr/>
            <p:nvPr userDrawn="1"/>
          </p:nvSpPr>
          <p:spPr>
            <a:xfrm>
              <a:off x="3406228" y="5809618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9F9202EC-69C6-4C6C-A9CC-1068D71EE2AE}"/>
                </a:ext>
              </a:extLst>
            </p:cNvPr>
            <p:cNvSpPr/>
            <p:nvPr userDrawn="1"/>
          </p:nvSpPr>
          <p:spPr>
            <a:xfrm>
              <a:off x="3370651" y="5568026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FA3715FD-9115-4366-8B36-ED1897147D5A}"/>
                </a:ext>
              </a:extLst>
            </p:cNvPr>
            <p:cNvSpPr/>
            <p:nvPr userDrawn="1"/>
          </p:nvSpPr>
          <p:spPr>
            <a:xfrm>
              <a:off x="2544585" y="5475231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CABD04E8-97D1-4A07-B6E7-9528912B8E09}"/>
                </a:ext>
              </a:extLst>
            </p:cNvPr>
            <p:cNvSpPr/>
            <p:nvPr userDrawn="1"/>
          </p:nvSpPr>
          <p:spPr>
            <a:xfrm>
              <a:off x="2867576" y="5268380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6F0F607C-9A01-4D29-9913-391DB5996ABB}"/>
                </a:ext>
              </a:extLst>
            </p:cNvPr>
            <p:cNvSpPr/>
            <p:nvPr userDrawn="1"/>
          </p:nvSpPr>
          <p:spPr>
            <a:xfrm>
              <a:off x="3222690" y="5026788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F27AC9A7-FC4F-4ED4-B885-F053FBFFEC14}"/>
                </a:ext>
              </a:extLst>
            </p:cNvPr>
            <p:cNvSpPr/>
            <p:nvPr userDrawn="1"/>
          </p:nvSpPr>
          <p:spPr>
            <a:xfrm>
              <a:off x="3066352" y="5463157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36A52653-3A1E-40BE-B91A-94F0E3CE0177}"/>
                </a:ext>
              </a:extLst>
            </p:cNvPr>
            <p:cNvSpPr/>
            <p:nvPr userDrawn="1"/>
          </p:nvSpPr>
          <p:spPr>
            <a:xfrm>
              <a:off x="2919079" y="4865727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32439A6F-F5FD-4BA6-96A6-4D1F0697A4BC}"/>
                </a:ext>
              </a:extLst>
            </p:cNvPr>
            <p:cNvSpPr/>
            <p:nvPr userDrawn="1"/>
          </p:nvSpPr>
          <p:spPr>
            <a:xfrm>
              <a:off x="3411398" y="5608792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F66B32DD-50A5-4148-A7CA-30A67BFD58F4}"/>
                </a:ext>
              </a:extLst>
            </p:cNvPr>
            <p:cNvSpPr/>
            <p:nvPr userDrawn="1"/>
          </p:nvSpPr>
          <p:spPr>
            <a:xfrm>
              <a:off x="3797075" y="5428847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A9F240A-1013-4618-8CBF-94764225E1BB}"/>
                </a:ext>
              </a:extLst>
            </p:cNvPr>
            <p:cNvSpPr/>
            <p:nvPr userDrawn="1"/>
          </p:nvSpPr>
          <p:spPr>
            <a:xfrm>
              <a:off x="3827999" y="6179824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DC88946-96BF-4F8C-AF53-DEA3FC53DDE4}"/>
                </a:ext>
              </a:extLst>
            </p:cNvPr>
            <p:cNvSpPr/>
            <p:nvPr userDrawn="1"/>
          </p:nvSpPr>
          <p:spPr>
            <a:xfrm>
              <a:off x="4159970" y="5938826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6404A3E-BFFD-4C58-AC40-03B508705DD3}"/>
                </a:ext>
              </a:extLst>
            </p:cNvPr>
            <p:cNvSpPr/>
            <p:nvPr userDrawn="1"/>
          </p:nvSpPr>
          <p:spPr>
            <a:xfrm>
              <a:off x="4409467" y="5638586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6A652D6E-A402-4F8E-B20D-1291C28E6251}"/>
                </a:ext>
              </a:extLst>
            </p:cNvPr>
            <p:cNvSpPr/>
            <p:nvPr userDrawn="1"/>
          </p:nvSpPr>
          <p:spPr>
            <a:xfrm>
              <a:off x="4373890" y="5396994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B42F6C6C-05B8-4497-8956-EF9DD53E7AA1}"/>
                </a:ext>
              </a:extLst>
            </p:cNvPr>
            <p:cNvSpPr/>
            <p:nvPr userDrawn="1"/>
          </p:nvSpPr>
          <p:spPr>
            <a:xfrm>
              <a:off x="3503979" y="5459907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BE0CC22D-DC24-4517-B34B-939A6A8CC8F0}"/>
                </a:ext>
              </a:extLst>
            </p:cNvPr>
            <p:cNvSpPr/>
            <p:nvPr userDrawn="1"/>
          </p:nvSpPr>
          <p:spPr>
            <a:xfrm>
              <a:off x="3870815" y="5097348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A8C88DFB-06BA-4214-A08D-1BA72229BE74}"/>
                </a:ext>
              </a:extLst>
            </p:cNvPr>
            <p:cNvSpPr/>
            <p:nvPr userDrawn="1"/>
          </p:nvSpPr>
          <p:spPr>
            <a:xfrm>
              <a:off x="4225929" y="4855756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C1E19E15-8893-419C-B771-AC5E69445D8A}"/>
                </a:ext>
              </a:extLst>
            </p:cNvPr>
            <p:cNvSpPr/>
            <p:nvPr userDrawn="1"/>
          </p:nvSpPr>
          <p:spPr>
            <a:xfrm>
              <a:off x="4069591" y="5292125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1D701F83-11FF-45D4-BA52-D4B1C4739D7D}"/>
                </a:ext>
              </a:extLst>
            </p:cNvPr>
            <p:cNvSpPr/>
            <p:nvPr userDrawn="1"/>
          </p:nvSpPr>
          <p:spPr>
            <a:xfrm>
              <a:off x="3922318" y="4694695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04470B3C-2602-474A-9B87-C68D2865A972}"/>
                </a:ext>
              </a:extLst>
            </p:cNvPr>
            <p:cNvSpPr/>
            <p:nvPr userDrawn="1"/>
          </p:nvSpPr>
          <p:spPr>
            <a:xfrm>
              <a:off x="4608102" y="5815980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204D8D-0308-4CA0-BB7A-9D4BCC7993A4}"/>
                </a:ext>
              </a:extLst>
            </p:cNvPr>
            <p:cNvSpPr/>
            <p:nvPr userDrawn="1"/>
          </p:nvSpPr>
          <p:spPr>
            <a:xfrm>
              <a:off x="4960418" y="5568026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FBF3466C-FB99-4E67-8397-89FBA8185E49}"/>
                </a:ext>
              </a:extLst>
            </p:cNvPr>
            <p:cNvSpPr/>
            <p:nvPr userDrawn="1"/>
          </p:nvSpPr>
          <p:spPr>
            <a:xfrm>
              <a:off x="4399701" y="6189763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C9D2E68-89B2-4BCB-843B-F47D1276C7B9}"/>
                </a:ext>
              </a:extLst>
            </p:cNvPr>
            <p:cNvSpPr/>
            <p:nvPr userDrawn="1"/>
          </p:nvSpPr>
          <p:spPr>
            <a:xfrm>
              <a:off x="5469802" y="6166240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0D18ADAB-5682-451A-A649-782EE25BE26E}"/>
                </a:ext>
              </a:extLst>
            </p:cNvPr>
            <p:cNvSpPr/>
            <p:nvPr userDrawn="1"/>
          </p:nvSpPr>
          <p:spPr>
            <a:xfrm>
              <a:off x="5572810" y="5777765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6ECAE4D-C001-43FB-8EEB-F7654C612C9E}"/>
                </a:ext>
              </a:extLst>
            </p:cNvPr>
            <p:cNvSpPr/>
            <p:nvPr userDrawn="1"/>
          </p:nvSpPr>
          <p:spPr>
            <a:xfrm>
              <a:off x="5537233" y="5536173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557FBC1F-83C6-4A4F-AD1C-F8CAAF45B602}"/>
                </a:ext>
              </a:extLst>
            </p:cNvPr>
            <p:cNvSpPr/>
            <p:nvPr userDrawn="1"/>
          </p:nvSpPr>
          <p:spPr>
            <a:xfrm>
              <a:off x="4667322" y="5599086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04C935B9-4383-4A91-8823-1A4B1963980B}"/>
                </a:ext>
              </a:extLst>
            </p:cNvPr>
            <p:cNvSpPr/>
            <p:nvPr userDrawn="1"/>
          </p:nvSpPr>
          <p:spPr>
            <a:xfrm>
              <a:off x="5034158" y="5236527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21045EB5-3724-4CCF-972F-DA3B706EF500}"/>
                </a:ext>
              </a:extLst>
            </p:cNvPr>
            <p:cNvSpPr/>
            <p:nvPr userDrawn="1"/>
          </p:nvSpPr>
          <p:spPr>
            <a:xfrm>
              <a:off x="5389272" y="4994935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0CC780EF-A901-49E1-B778-DC19389315EC}"/>
                </a:ext>
              </a:extLst>
            </p:cNvPr>
            <p:cNvSpPr/>
            <p:nvPr userDrawn="1"/>
          </p:nvSpPr>
          <p:spPr>
            <a:xfrm>
              <a:off x="5232934" y="5431304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7C962990-CA95-4687-BBE1-F16437ED2072}"/>
                </a:ext>
              </a:extLst>
            </p:cNvPr>
            <p:cNvSpPr/>
            <p:nvPr userDrawn="1"/>
          </p:nvSpPr>
          <p:spPr>
            <a:xfrm>
              <a:off x="5085661" y="4833874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C54CFEC8-CB58-4FCA-B17E-C0DF9CF8A525}"/>
                </a:ext>
              </a:extLst>
            </p:cNvPr>
            <p:cNvSpPr/>
            <p:nvPr userDrawn="1"/>
          </p:nvSpPr>
          <p:spPr>
            <a:xfrm>
              <a:off x="5930466" y="5961177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47F782ED-37A3-47BC-8AEE-8D28126B30B3}"/>
                </a:ext>
              </a:extLst>
            </p:cNvPr>
            <p:cNvSpPr/>
            <p:nvPr userDrawn="1"/>
          </p:nvSpPr>
          <p:spPr>
            <a:xfrm>
              <a:off x="5282540" y="5906405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7D5F5103-0E75-4E31-B454-A3612309B8A0}"/>
                </a:ext>
              </a:extLst>
            </p:cNvPr>
            <p:cNvSpPr/>
            <p:nvPr userDrawn="1"/>
          </p:nvSpPr>
          <p:spPr>
            <a:xfrm>
              <a:off x="5917746" y="5750912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8F3FBB14-2802-48D1-B2C1-8C5BF5284EE7}"/>
                </a:ext>
              </a:extLst>
            </p:cNvPr>
            <p:cNvSpPr/>
            <p:nvPr userDrawn="1"/>
          </p:nvSpPr>
          <p:spPr>
            <a:xfrm>
              <a:off x="6474649" y="5913982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9D5CD04F-F13B-42C9-B2D1-60C19B728D07}"/>
                </a:ext>
              </a:extLst>
            </p:cNvPr>
            <p:cNvSpPr/>
            <p:nvPr userDrawn="1"/>
          </p:nvSpPr>
          <p:spPr>
            <a:xfrm>
              <a:off x="6633145" y="630541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53B8C049-25B4-4F9A-9759-DF7133343ECB}"/>
                </a:ext>
              </a:extLst>
            </p:cNvPr>
            <p:cNvSpPr/>
            <p:nvPr userDrawn="1"/>
          </p:nvSpPr>
          <p:spPr>
            <a:xfrm>
              <a:off x="6854826" y="5778359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60F35C92-AA73-4FC7-BE5E-1B2D7BC9BDA9}"/>
                </a:ext>
              </a:extLst>
            </p:cNvPr>
            <p:cNvSpPr/>
            <p:nvPr userDrawn="1"/>
          </p:nvSpPr>
          <p:spPr>
            <a:xfrm>
              <a:off x="6700576" y="5675352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63F451BB-2460-44CE-B687-F588347CA0FA}"/>
                </a:ext>
              </a:extLst>
            </p:cNvPr>
            <p:cNvSpPr/>
            <p:nvPr userDrawn="1"/>
          </p:nvSpPr>
          <p:spPr>
            <a:xfrm>
              <a:off x="5830665" y="5738265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F836AB84-16E1-44A9-B0B7-C2E84848DE58}"/>
                </a:ext>
              </a:extLst>
            </p:cNvPr>
            <p:cNvSpPr/>
            <p:nvPr userDrawn="1"/>
          </p:nvSpPr>
          <p:spPr>
            <a:xfrm>
              <a:off x="6197501" y="5375706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D7E714AD-A6A6-414D-BFA6-3CB4AC76FEBE}"/>
                </a:ext>
              </a:extLst>
            </p:cNvPr>
            <p:cNvSpPr/>
            <p:nvPr userDrawn="1"/>
          </p:nvSpPr>
          <p:spPr>
            <a:xfrm>
              <a:off x="6552615" y="5134114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C37C7AD2-5002-4D4C-B77A-5FF58327EF68}"/>
                </a:ext>
              </a:extLst>
            </p:cNvPr>
            <p:cNvSpPr/>
            <p:nvPr userDrawn="1"/>
          </p:nvSpPr>
          <p:spPr>
            <a:xfrm>
              <a:off x="6396277" y="5570483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98D72645-3346-49BC-83CE-61D7085E6D6C}"/>
                </a:ext>
              </a:extLst>
            </p:cNvPr>
            <p:cNvSpPr/>
            <p:nvPr userDrawn="1"/>
          </p:nvSpPr>
          <p:spPr>
            <a:xfrm>
              <a:off x="6249004" y="4973053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95F395A2-CD32-45DB-9ED7-D7231B42ACA8}"/>
                </a:ext>
              </a:extLst>
            </p:cNvPr>
            <p:cNvSpPr/>
            <p:nvPr userDrawn="1"/>
          </p:nvSpPr>
          <p:spPr>
            <a:xfrm>
              <a:off x="7380735" y="5803398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8CEE12E1-2575-4378-B20D-4A02EE664A94}"/>
                </a:ext>
              </a:extLst>
            </p:cNvPr>
            <p:cNvSpPr/>
            <p:nvPr userDrawn="1"/>
          </p:nvSpPr>
          <p:spPr>
            <a:xfrm>
              <a:off x="7023035" y="5767820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7648D3A9-6E07-4921-8887-33B50D182D53}"/>
                </a:ext>
              </a:extLst>
            </p:cNvPr>
            <p:cNvSpPr/>
            <p:nvPr userDrawn="1"/>
          </p:nvSpPr>
          <p:spPr>
            <a:xfrm>
              <a:off x="7309581" y="5490651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DE7F2AD7-105C-48DF-B351-FC4A39DB99ED}"/>
                </a:ext>
              </a:extLst>
            </p:cNvPr>
            <p:cNvSpPr/>
            <p:nvPr userDrawn="1"/>
          </p:nvSpPr>
          <p:spPr>
            <a:xfrm>
              <a:off x="5054049" y="6175903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31AAB5CA-EF78-464F-BDB2-53F8416893BA}"/>
                </a:ext>
              </a:extLst>
            </p:cNvPr>
            <p:cNvSpPr/>
            <p:nvPr userDrawn="1"/>
          </p:nvSpPr>
          <p:spPr>
            <a:xfrm>
              <a:off x="7818965" y="6088865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1A2BA757-4CA7-4D68-BA1A-647D19161BEF}"/>
                </a:ext>
              </a:extLst>
            </p:cNvPr>
            <p:cNvSpPr/>
            <p:nvPr userDrawn="1"/>
          </p:nvSpPr>
          <p:spPr>
            <a:xfrm>
              <a:off x="7921973" y="5700390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0E269157-F875-4F29-BFEF-E0D184F9542F}"/>
                </a:ext>
              </a:extLst>
            </p:cNvPr>
            <p:cNvSpPr/>
            <p:nvPr userDrawn="1"/>
          </p:nvSpPr>
          <p:spPr>
            <a:xfrm>
              <a:off x="7886396" y="5458798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D876AF2C-4973-441D-9591-6C3DF76C2C0A}"/>
                </a:ext>
              </a:extLst>
            </p:cNvPr>
            <p:cNvSpPr/>
            <p:nvPr userDrawn="1"/>
          </p:nvSpPr>
          <p:spPr>
            <a:xfrm>
              <a:off x="7016485" y="5521711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F433AC6C-15D1-4E78-8BF6-B58574F81F6C}"/>
                </a:ext>
              </a:extLst>
            </p:cNvPr>
            <p:cNvSpPr/>
            <p:nvPr userDrawn="1"/>
          </p:nvSpPr>
          <p:spPr>
            <a:xfrm>
              <a:off x="7383321" y="5159152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C3AC2603-6DBF-46B3-B9CB-9972BBFB81B4}"/>
                </a:ext>
              </a:extLst>
            </p:cNvPr>
            <p:cNvSpPr/>
            <p:nvPr userDrawn="1"/>
          </p:nvSpPr>
          <p:spPr>
            <a:xfrm>
              <a:off x="7738435" y="4917560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7" name="Oval 246">
              <a:extLst>
                <a:ext uri="{FF2B5EF4-FFF2-40B4-BE49-F238E27FC236}">
                  <a16:creationId xmlns:a16="http://schemas.microsoft.com/office/drawing/2014/main" id="{2C66326D-1C22-4C37-ACC4-412CA91CD1A1}"/>
                </a:ext>
              </a:extLst>
            </p:cNvPr>
            <p:cNvSpPr/>
            <p:nvPr userDrawn="1"/>
          </p:nvSpPr>
          <p:spPr>
            <a:xfrm>
              <a:off x="7582097" y="5353929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B4A9E6A5-2551-4055-9BF1-70D0DB379A73}"/>
                </a:ext>
              </a:extLst>
            </p:cNvPr>
            <p:cNvSpPr/>
            <p:nvPr userDrawn="1"/>
          </p:nvSpPr>
          <p:spPr>
            <a:xfrm>
              <a:off x="7434824" y="4756499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49" name="Oval 248">
              <a:extLst>
                <a:ext uri="{FF2B5EF4-FFF2-40B4-BE49-F238E27FC236}">
                  <a16:creationId xmlns:a16="http://schemas.microsoft.com/office/drawing/2014/main" id="{114DDA01-44F7-46FE-9CB4-B9F200CDC60E}"/>
                </a:ext>
              </a:extLst>
            </p:cNvPr>
            <p:cNvSpPr/>
            <p:nvPr userDrawn="1"/>
          </p:nvSpPr>
          <p:spPr>
            <a:xfrm>
              <a:off x="8500514" y="5973809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CB8C00D2-0B31-43E0-A69C-9AB8347744CD}"/>
                </a:ext>
              </a:extLst>
            </p:cNvPr>
            <p:cNvSpPr/>
            <p:nvPr userDrawn="1"/>
          </p:nvSpPr>
          <p:spPr>
            <a:xfrm>
              <a:off x="7943292" y="5718020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5F61CA44-D70E-490D-8C26-8393122C036F}"/>
                </a:ext>
              </a:extLst>
            </p:cNvPr>
            <p:cNvSpPr/>
            <p:nvPr userDrawn="1"/>
          </p:nvSpPr>
          <p:spPr>
            <a:xfrm>
              <a:off x="8229838" y="5440851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52" name="Oval 251">
              <a:extLst>
                <a:ext uri="{FF2B5EF4-FFF2-40B4-BE49-F238E27FC236}">
                  <a16:creationId xmlns:a16="http://schemas.microsoft.com/office/drawing/2014/main" id="{ABB84681-FB85-4AD7-802F-DB68A64962DD}"/>
                </a:ext>
              </a:extLst>
            </p:cNvPr>
            <p:cNvSpPr/>
            <p:nvPr userDrawn="1"/>
          </p:nvSpPr>
          <p:spPr>
            <a:xfrm>
              <a:off x="8260762" y="6191828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93F388CB-D639-4009-811E-2F3249D194A4}"/>
                </a:ext>
              </a:extLst>
            </p:cNvPr>
            <p:cNvSpPr/>
            <p:nvPr userDrawn="1"/>
          </p:nvSpPr>
          <p:spPr>
            <a:xfrm>
              <a:off x="8674526" y="579800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54" name="Oval 253">
              <a:extLst>
                <a:ext uri="{FF2B5EF4-FFF2-40B4-BE49-F238E27FC236}">
                  <a16:creationId xmlns:a16="http://schemas.microsoft.com/office/drawing/2014/main" id="{70E35396-CD2E-44DF-A779-1149E8198787}"/>
                </a:ext>
              </a:extLst>
            </p:cNvPr>
            <p:cNvSpPr/>
            <p:nvPr userDrawn="1"/>
          </p:nvSpPr>
          <p:spPr>
            <a:xfrm>
              <a:off x="8842230" y="5650590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834E7772-9B06-4781-84E5-4F7CE59A18A2}"/>
                </a:ext>
              </a:extLst>
            </p:cNvPr>
            <p:cNvSpPr/>
            <p:nvPr userDrawn="1"/>
          </p:nvSpPr>
          <p:spPr>
            <a:xfrm>
              <a:off x="8806653" y="5408998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56" name="Oval 255">
              <a:extLst>
                <a:ext uri="{FF2B5EF4-FFF2-40B4-BE49-F238E27FC236}">
                  <a16:creationId xmlns:a16="http://schemas.microsoft.com/office/drawing/2014/main" id="{4B418A83-0C4C-4050-85D7-43B7872DD14E}"/>
                </a:ext>
              </a:extLst>
            </p:cNvPr>
            <p:cNvSpPr/>
            <p:nvPr userDrawn="1"/>
          </p:nvSpPr>
          <p:spPr>
            <a:xfrm>
              <a:off x="7936742" y="5471911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292AF316-EFB2-4C99-AD2F-930AEDB246FE}"/>
                </a:ext>
              </a:extLst>
            </p:cNvPr>
            <p:cNvSpPr/>
            <p:nvPr userDrawn="1"/>
          </p:nvSpPr>
          <p:spPr>
            <a:xfrm>
              <a:off x="8303578" y="5109352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id="{D343AAAB-F0B4-4E9D-B34C-334C4F553382}"/>
                </a:ext>
              </a:extLst>
            </p:cNvPr>
            <p:cNvSpPr/>
            <p:nvPr userDrawn="1"/>
          </p:nvSpPr>
          <p:spPr>
            <a:xfrm>
              <a:off x="8658692" y="4867760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59" name="Oval 258">
              <a:extLst>
                <a:ext uri="{FF2B5EF4-FFF2-40B4-BE49-F238E27FC236}">
                  <a16:creationId xmlns:a16="http://schemas.microsoft.com/office/drawing/2014/main" id="{3936A29E-3348-479D-8CEB-F1CECAA136D6}"/>
                </a:ext>
              </a:extLst>
            </p:cNvPr>
            <p:cNvSpPr/>
            <p:nvPr userDrawn="1"/>
          </p:nvSpPr>
          <p:spPr>
            <a:xfrm>
              <a:off x="8502354" y="5304129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60" name="Oval 259">
              <a:extLst>
                <a:ext uri="{FF2B5EF4-FFF2-40B4-BE49-F238E27FC236}">
                  <a16:creationId xmlns:a16="http://schemas.microsoft.com/office/drawing/2014/main" id="{7B7EECF4-5B27-4619-8D2D-DF208949DE8B}"/>
                </a:ext>
              </a:extLst>
            </p:cNvPr>
            <p:cNvSpPr/>
            <p:nvPr userDrawn="1"/>
          </p:nvSpPr>
          <p:spPr>
            <a:xfrm>
              <a:off x="8355081" y="4706699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261" name="Oval 260">
              <a:extLst>
                <a:ext uri="{FF2B5EF4-FFF2-40B4-BE49-F238E27FC236}">
                  <a16:creationId xmlns:a16="http://schemas.microsoft.com/office/drawing/2014/main" id="{7E4F3FE3-9FE3-4123-B49B-A77EDF98D844}"/>
                </a:ext>
              </a:extLst>
            </p:cNvPr>
            <p:cNvSpPr/>
            <p:nvPr userDrawn="1"/>
          </p:nvSpPr>
          <p:spPr>
            <a:xfrm>
              <a:off x="1740579" y="5162164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</p:grpSp>
      <p:sp>
        <p:nvSpPr>
          <p:cNvPr id="263" name="Rectangle 262">
            <a:extLst>
              <a:ext uri="{FF2B5EF4-FFF2-40B4-BE49-F238E27FC236}">
                <a16:creationId xmlns:a16="http://schemas.microsoft.com/office/drawing/2014/main" id="{D895EFD3-7E49-4B05-83F5-3637334918EA}"/>
              </a:ext>
            </a:extLst>
          </p:cNvPr>
          <p:cNvSpPr/>
          <p:nvPr/>
        </p:nvSpPr>
        <p:spPr>
          <a:xfrm>
            <a:off x="-7457" y="3760572"/>
            <a:ext cx="12180408" cy="2688063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2910" y="950427"/>
            <a:ext cx="11573197" cy="724247"/>
          </a:xfrm>
        </p:spPr>
        <p:txBody>
          <a:bodyPr/>
          <a:lstStyle/>
          <a:p>
            <a:r>
              <a:rPr lang="ru-RU" sz="4400" dirty="0">
                <a:solidFill>
                  <a:srgbClr val="7030A0"/>
                </a:solidFill>
                <a:latin typeface="Arial Black" pitchFamily="34" charset="0"/>
              </a:rPr>
              <a:t>Практические упражнения со сказками</a:t>
            </a:r>
          </a:p>
          <a:p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2027356-B6A4-4D10-8171-3137EDF08612}"/>
              </a:ext>
            </a:extLst>
          </p:cNvPr>
          <p:cNvSpPr txBox="1"/>
          <p:nvPr/>
        </p:nvSpPr>
        <p:spPr>
          <a:xfrm>
            <a:off x="3296356" y="2044574"/>
            <a:ext cx="2604168" cy="1785104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just"/>
            <a:r>
              <a:rPr lang="ru-RU" altLang="ko-KR" b="1" dirty="0">
                <a:latin typeface="Times New Roman" pitchFamily="18" charset="0"/>
                <a:cs typeface="Times New Roman" pitchFamily="18" charset="0"/>
              </a:rPr>
              <a:t>Придумывание альтернативных окончаний для сказок, анализ изменений в логическом построении истории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8332263-4007-4506-81BA-143F9262C306}"/>
              </a:ext>
            </a:extLst>
          </p:cNvPr>
          <p:cNvSpPr txBox="1"/>
          <p:nvPr/>
        </p:nvSpPr>
        <p:spPr>
          <a:xfrm>
            <a:off x="6016632" y="2044005"/>
            <a:ext cx="2876330" cy="1502976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ru-RU" altLang="ko-KR" b="1" dirty="0">
                <a:latin typeface="Times New Roman" pitchFamily="18" charset="0"/>
                <a:cs typeface="Times New Roman" pitchFamily="18" charset="0"/>
              </a:rPr>
              <a:t>Рассказывание сказки по картинкам, развитие навыка логически связывать события и персонажей без текста</a:t>
            </a: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868D691A-6A92-41BD-A7D9-79EFB56B421C}"/>
              </a:ext>
            </a:extLst>
          </p:cNvPr>
          <p:cNvGrpSpPr/>
          <p:nvPr/>
        </p:nvGrpSpPr>
        <p:grpSpPr>
          <a:xfrm>
            <a:off x="9327276" y="1767572"/>
            <a:ext cx="1997216" cy="553998"/>
            <a:chOff x="3017859" y="4283314"/>
            <a:chExt cx="1890849" cy="553998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B869A5B3-4F67-4C7C-82F0-271CB3441990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D87858F9-7276-4FDA-B38F-E084F76F6ED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8" name="Group 33">
            <a:extLst>
              <a:ext uri="{FF2B5EF4-FFF2-40B4-BE49-F238E27FC236}">
                <a16:creationId xmlns:a16="http://schemas.microsoft.com/office/drawing/2014/main" id="{FC09DEFD-768B-47AB-B98F-EF71A126026B}"/>
              </a:ext>
            </a:extLst>
          </p:cNvPr>
          <p:cNvGrpSpPr/>
          <p:nvPr/>
        </p:nvGrpSpPr>
        <p:grpSpPr>
          <a:xfrm>
            <a:off x="839640" y="1767572"/>
            <a:ext cx="1997216" cy="553998"/>
            <a:chOff x="3017859" y="4283314"/>
            <a:chExt cx="1890849" cy="553998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0A2FE16A-C722-4025-A0A1-6E949119D83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F344CF3A-B16D-4A2E-A3F2-0B73BE4D8F9B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1" name="Rectangle 30">
            <a:extLst>
              <a:ext uri="{FF2B5EF4-FFF2-40B4-BE49-F238E27FC236}">
                <a16:creationId xmlns:a16="http://schemas.microsoft.com/office/drawing/2014/main" id="{B348F532-9794-427E-A1EB-39FA8F500BCB}"/>
              </a:ext>
            </a:extLst>
          </p:cNvPr>
          <p:cNvSpPr/>
          <p:nvPr/>
        </p:nvSpPr>
        <p:spPr>
          <a:xfrm>
            <a:off x="1651620" y="4606292"/>
            <a:ext cx="405780" cy="404594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3" name="Oval 7">
            <a:extLst>
              <a:ext uri="{FF2B5EF4-FFF2-40B4-BE49-F238E27FC236}">
                <a16:creationId xmlns:a16="http://schemas.microsoft.com/office/drawing/2014/main" id="{13B7D1D7-B3AA-4DFB-8466-61DC32C0C613}"/>
              </a:ext>
            </a:extLst>
          </p:cNvPr>
          <p:cNvSpPr/>
          <p:nvPr/>
        </p:nvSpPr>
        <p:spPr>
          <a:xfrm>
            <a:off x="8000949" y="4577514"/>
            <a:ext cx="462153" cy="462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4" name="Rectangle 16">
            <a:extLst>
              <a:ext uri="{FF2B5EF4-FFF2-40B4-BE49-F238E27FC236}">
                <a16:creationId xmlns:a16="http://schemas.microsoft.com/office/drawing/2014/main" id="{9A958B98-B416-40A1-B821-0652D7C05D9A}"/>
              </a:ext>
            </a:extLst>
          </p:cNvPr>
          <p:cNvSpPr/>
          <p:nvPr/>
        </p:nvSpPr>
        <p:spPr>
          <a:xfrm>
            <a:off x="3718170" y="4642917"/>
            <a:ext cx="504164" cy="33134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6" tIns="45718" rIns="91436" bIns="4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5" name="Round Same Side Corner Rectangle 36">
            <a:extLst>
              <a:ext uri="{FF2B5EF4-FFF2-40B4-BE49-F238E27FC236}">
                <a16:creationId xmlns:a16="http://schemas.microsoft.com/office/drawing/2014/main" id="{D5E508CA-D870-41D7-A268-5A6491CCEA24}"/>
              </a:ext>
            </a:extLst>
          </p:cNvPr>
          <p:cNvSpPr>
            <a:spLocks noChangeAspect="1"/>
          </p:cNvSpPr>
          <p:nvPr/>
        </p:nvSpPr>
        <p:spPr>
          <a:xfrm>
            <a:off x="5841106" y="4608339"/>
            <a:ext cx="506571" cy="40050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65659C6C-E271-490A-9975-BF388992D830}"/>
              </a:ext>
            </a:extLst>
          </p:cNvPr>
          <p:cNvGrpSpPr/>
          <p:nvPr/>
        </p:nvGrpSpPr>
        <p:grpSpPr>
          <a:xfrm>
            <a:off x="3564683" y="3935525"/>
            <a:ext cx="1739160" cy="2612673"/>
            <a:chOff x="7396506" y="668067"/>
            <a:chExt cx="1387598" cy="2084534"/>
          </a:xfrm>
        </p:grpSpPr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FB4FA537-807E-46B6-903D-B60DA7453A72}"/>
                </a:ext>
              </a:extLst>
            </p:cNvPr>
            <p:cNvSpPr/>
            <p:nvPr/>
          </p:nvSpPr>
          <p:spPr>
            <a:xfrm>
              <a:off x="7396506" y="668067"/>
              <a:ext cx="1387598" cy="1390351"/>
            </a:xfrm>
            <a:custGeom>
              <a:avLst/>
              <a:gdLst>
                <a:gd name="connsiteX0" fmla="*/ 708609 w 1387598"/>
                <a:gd name="connsiteY0" fmla="*/ 1390351 h 1390351"/>
                <a:gd name="connsiteX1" fmla="*/ 359880 w 1387598"/>
                <a:gd name="connsiteY1" fmla="*/ 1354183 h 1390351"/>
                <a:gd name="connsiteX2" fmla="*/ 3787 w 1387598"/>
                <a:gd name="connsiteY2" fmla="*/ 836187 h 1390351"/>
                <a:gd name="connsiteX3" fmla="*/ 278666 w 1387598"/>
                <a:gd name="connsiteY3" fmla="*/ 216197 h 1390351"/>
                <a:gd name="connsiteX4" fmla="*/ 1112641 w 1387598"/>
                <a:gd name="connsiteY4" fmla="*/ 218762 h 1390351"/>
                <a:gd name="connsiteX5" fmla="*/ 1387520 w 1387598"/>
                <a:gd name="connsiteY5" fmla="*/ 898002 h 1390351"/>
                <a:gd name="connsiteX6" fmla="*/ 1051221 w 1387598"/>
                <a:gd name="connsiteY6" fmla="*/ 1349843 h 1390351"/>
                <a:gd name="connsiteX7" fmla="*/ 708609 w 1387598"/>
                <a:gd name="connsiteY7" fmla="*/ 1390351 h 1390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87598" h="1390351">
                  <a:moveTo>
                    <a:pt x="708609" y="1390351"/>
                  </a:moveTo>
                  <a:cubicBezTo>
                    <a:pt x="617793" y="1390088"/>
                    <a:pt x="447539" y="1379566"/>
                    <a:pt x="359880" y="1354183"/>
                  </a:cubicBezTo>
                  <a:cubicBezTo>
                    <a:pt x="94931" y="1277440"/>
                    <a:pt x="-23306" y="1110803"/>
                    <a:pt x="3787" y="836187"/>
                  </a:cubicBezTo>
                  <a:cubicBezTo>
                    <a:pt x="27001" y="600765"/>
                    <a:pt x="118408" y="390791"/>
                    <a:pt x="278666" y="216197"/>
                  </a:cubicBezTo>
                  <a:cubicBezTo>
                    <a:pt x="543681" y="-72492"/>
                    <a:pt x="849862" y="-72492"/>
                    <a:pt x="1112641" y="218762"/>
                  </a:cubicBezTo>
                  <a:cubicBezTo>
                    <a:pt x="1285262" y="410059"/>
                    <a:pt x="1383641" y="636867"/>
                    <a:pt x="1387520" y="898002"/>
                  </a:cubicBezTo>
                  <a:cubicBezTo>
                    <a:pt x="1391006" y="1133688"/>
                    <a:pt x="1277569" y="1283425"/>
                    <a:pt x="1051221" y="1349843"/>
                  </a:cubicBezTo>
                  <a:cubicBezTo>
                    <a:pt x="956197" y="1377857"/>
                    <a:pt x="844207" y="1390351"/>
                    <a:pt x="708609" y="1390351"/>
                  </a:cubicBezTo>
                  <a:close/>
                </a:path>
              </a:pathLst>
            </a:custGeom>
            <a:solidFill>
              <a:schemeClr val="accent3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1E56C042-497B-48DF-9F31-A0D7A041EA74}"/>
                </a:ext>
              </a:extLst>
            </p:cNvPr>
            <p:cNvSpPr/>
            <p:nvPr/>
          </p:nvSpPr>
          <p:spPr>
            <a:xfrm>
              <a:off x="7705973" y="1497074"/>
              <a:ext cx="769074" cy="1255527"/>
            </a:xfrm>
            <a:custGeom>
              <a:avLst/>
              <a:gdLst>
                <a:gd name="connsiteX0" fmla="*/ 280576 w 769074"/>
                <a:gd name="connsiteY0" fmla="*/ 367482 h 1255527"/>
                <a:gd name="connsiteX1" fmla="*/ 25096 w 769074"/>
                <a:gd name="connsiteY1" fmla="*/ 105229 h 1255527"/>
                <a:gd name="connsiteX2" fmla="*/ 17336 w 769074"/>
                <a:gd name="connsiteY2" fmla="*/ 24212 h 1255527"/>
                <a:gd name="connsiteX3" fmla="*/ 109533 w 769074"/>
                <a:gd name="connsiteY3" fmla="*/ 22634 h 1255527"/>
                <a:gd name="connsiteX4" fmla="*/ 347323 w 769074"/>
                <a:gd name="connsiteY4" fmla="*/ 261542 h 1255527"/>
                <a:gd name="connsiteX5" fmla="*/ 420843 w 769074"/>
                <a:gd name="connsiteY5" fmla="*/ 262989 h 1255527"/>
                <a:gd name="connsiteX6" fmla="*/ 654556 w 769074"/>
                <a:gd name="connsiteY6" fmla="*/ 28355 h 1255527"/>
                <a:gd name="connsiteX7" fmla="*/ 740044 w 769074"/>
                <a:gd name="connsiteY7" fmla="*/ 7641 h 1255527"/>
                <a:gd name="connsiteX8" fmla="*/ 768650 w 769074"/>
                <a:gd name="connsiteY8" fmla="*/ 74519 h 1255527"/>
                <a:gd name="connsiteX9" fmla="*/ 736165 w 769074"/>
                <a:gd name="connsiteY9" fmla="*/ 122130 h 1255527"/>
                <a:gd name="connsiteX10" fmla="*/ 484039 w 769074"/>
                <a:gd name="connsiteY10" fmla="*/ 376360 h 1255527"/>
                <a:gd name="connsiteX11" fmla="*/ 450501 w 769074"/>
                <a:gd name="connsiteY11" fmla="*/ 561344 h 1255527"/>
                <a:gd name="connsiteX12" fmla="*/ 446358 w 769074"/>
                <a:gd name="connsiteY12" fmla="*/ 1192580 h 1255527"/>
                <a:gd name="connsiteX13" fmla="*/ 384280 w 769074"/>
                <a:gd name="connsiteY13" fmla="*/ 1255513 h 1255527"/>
                <a:gd name="connsiteX14" fmla="*/ 327331 w 769074"/>
                <a:gd name="connsiteY14" fmla="*/ 1189423 h 1255527"/>
                <a:gd name="connsiteX15" fmla="*/ 328844 w 769074"/>
                <a:gd name="connsiteY15" fmla="*/ 559635 h 1255527"/>
                <a:gd name="connsiteX16" fmla="*/ 280576 w 769074"/>
                <a:gd name="connsiteY16" fmla="*/ 367482 h 125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9074" h="1255527">
                  <a:moveTo>
                    <a:pt x="280576" y="367482"/>
                  </a:moveTo>
                  <a:cubicBezTo>
                    <a:pt x="191536" y="284230"/>
                    <a:pt x="110453" y="192494"/>
                    <a:pt x="25096" y="105229"/>
                  </a:cubicBezTo>
                  <a:cubicBezTo>
                    <a:pt x="-419" y="79122"/>
                    <a:pt x="-12059" y="54725"/>
                    <a:pt x="17336" y="24212"/>
                  </a:cubicBezTo>
                  <a:cubicBezTo>
                    <a:pt x="47915" y="-7418"/>
                    <a:pt x="78625" y="-8076"/>
                    <a:pt x="109533" y="22634"/>
                  </a:cubicBezTo>
                  <a:cubicBezTo>
                    <a:pt x="189234" y="101876"/>
                    <a:pt x="269923" y="180196"/>
                    <a:pt x="347323" y="261542"/>
                  </a:cubicBezTo>
                  <a:cubicBezTo>
                    <a:pt x="375139" y="290740"/>
                    <a:pt x="391448" y="294094"/>
                    <a:pt x="420843" y="262989"/>
                  </a:cubicBezTo>
                  <a:cubicBezTo>
                    <a:pt x="496665" y="182761"/>
                    <a:pt x="575906" y="105821"/>
                    <a:pt x="654556" y="28355"/>
                  </a:cubicBezTo>
                  <a:cubicBezTo>
                    <a:pt x="678229" y="5076"/>
                    <a:pt x="707887" y="-9852"/>
                    <a:pt x="740044" y="7641"/>
                  </a:cubicBezTo>
                  <a:cubicBezTo>
                    <a:pt x="764245" y="20793"/>
                    <a:pt x="770952" y="47097"/>
                    <a:pt x="768650" y="74519"/>
                  </a:cubicBezTo>
                  <a:cubicBezTo>
                    <a:pt x="766874" y="96549"/>
                    <a:pt x="749777" y="108386"/>
                    <a:pt x="736165" y="122130"/>
                  </a:cubicBezTo>
                  <a:cubicBezTo>
                    <a:pt x="673692" y="185128"/>
                    <a:pt x="553153" y="321647"/>
                    <a:pt x="484039" y="376360"/>
                  </a:cubicBezTo>
                  <a:cubicBezTo>
                    <a:pt x="430181" y="439556"/>
                    <a:pt x="454775" y="436794"/>
                    <a:pt x="450501" y="561344"/>
                  </a:cubicBezTo>
                  <a:cubicBezTo>
                    <a:pt x="449252" y="754089"/>
                    <a:pt x="447542" y="1174956"/>
                    <a:pt x="446358" y="1192580"/>
                  </a:cubicBezTo>
                  <a:cubicBezTo>
                    <a:pt x="443794" y="1230984"/>
                    <a:pt x="426433" y="1256236"/>
                    <a:pt x="384280" y="1255513"/>
                  </a:cubicBezTo>
                  <a:cubicBezTo>
                    <a:pt x="341141" y="1254789"/>
                    <a:pt x="327266" y="1228156"/>
                    <a:pt x="327331" y="1189423"/>
                  </a:cubicBezTo>
                  <a:cubicBezTo>
                    <a:pt x="327397" y="1000559"/>
                    <a:pt x="329304" y="748499"/>
                    <a:pt x="328844" y="559635"/>
                  </a:cubicBezTo>
                  <a:cubicBezTo>
                    <a:pt x="326542" y="465531"/>
                    <a:pt x="343180" y="426009"/>
                    <a:pt x="280576" y="367482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91420159-1C6E-4E28-A696-C430C9C88EB4}"/>
              </a:ext>
            </a:extLst>
          </p:cNvPr>
          <p:cNvGrpSpPr/>
          <p:nvPr/>
        </p:nvGrpSpPr>
        <p:grpSpPr>
          <a:xfrm>
            <a:off x="903112" y="3613670"/>
            <a:ext cx="1873147" cy="2934529"/>
            <a:chOff x="8942505" y="411259"/>
            <a:chExt cx="1494500" cy="2341328"/>
          </a:xfrm>
        </p:grpSpPr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767C7BFE-8402-4D13-B1DF-29A65286B5F5}"/>
                </a:ext>
              </a:extLst>
            </p:cNvPr>
            <p:cNvSpPr/>
            <p:nvPr/>
          </p:nvSpPr>
          <p:spPr>
            <a:xfrm>
              <a:off x="8942505" y="411259"/>
              <a:ext cx="1494500" cy="1647158"/>
            </a:xfrm>
            <a:custGeom>
              <a:avLst/>
              <a:gdLst>
                <a:gd name="connsiteX0" fmla="*/ 692915 w 1385846"/>
                <a:gd name="connsiteY0" fmla="*/ 1898810 h 1898810"/>
                <a:gd name="connsiteX1" fmla="*/ 253569 w 1385846"/>
                <a:gd name="connsiteY1" fmla="*/ 1826211 h 1898810"/>
                <a:gd name="connsiteX2" fmla="*/ 259 w 1385846"/>
                <a:gd name="connsiteY2" fmla="*/ 1447167 h 1898810"/>
                <a:gd name="connsiteX3" fmla="*/ 171039 w 1385846"/>
                <a:gd name="connsiteY3" fmla="*/ 638181 h 1898810"/>
                <a:gd name="connsiteX4" fmla="*/ 376146 w 1385846"/>
                <a:gd name="connsiteY4" fmla="*/ 227704 h 1898810"/>
                <a:gd name="connsiteX5" fmla="*/ 503853 w 1385846"/>
                <a:gd name="connsiteY5" fmla="*/ 81058 h 1898810"/>
                <a:gd name="connsiteX6" fmla="*/ 879938 w 1385846"/>
                <a:gd name="connsiteY6" fmla="*/ 81453 h 1898810"/>
                <a:gd name="connsiteX7" fmla="*/ 983511 w 1385846"/>
                <a:gd name="connsiteY7" fmla="*/ 194561 h 1898810"/>
                <a:gd name="connsiteX8" fmla="*/ 1382677 w 1385846"/>
                <a:gd name="connsiteY8" fmla="*/ 1358851 h 1898810"/>
                <a:gd name="connsiteX9" fmla="*/ 939057 w 1385846"/>
                <a:gd name="connsiteY9" fmla="*/ 1882962 h 1898810"/>
                <a:gd name="connsiteX10" fmla="*/ 692915 w 1385846"/>
                <a:gd name="connsiteY10" fmla="*/ 1898810 h 18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5846" h="1898810">
                  <a:moveTo>
                    <a:pt x="692915" y="1898810"/>
                  </a:moveTo>
                  <a:cubicBezTo>
                    <a:pt x="564222" y="1895654"/>
                    <a:pt x="372727" y="1879609"/>
                    <a:pt x="253569" y="1826211"/>
                  </a:cubicBezTo>
                  <a:cubicBezTo>
                    <a:pt x="89299" y="1752625"/>
                    <a:pt x="3679" y="1624392"/>
                    <a:pt x="259" y="1447167"/>
                  </a:cubicBezTo>
                  <a:cubicBezTo>
                    <a:pt x="-5199" y="1165120"/>
                    <a:pt x="76278" y="899645"/>
                    <a:pt x="171039" y="638181"/>
                  </a:cubicBezTo>
                  <a:cubicBezTo>
                    <a:pt x="223384" y="493771"/>
                    <a:pt x="288882" y="355148"/>
                    <a:pt x="376146" y="227704"/>
                  </a:cubicBezTo>
                  <a:cubicBezTo>
                    <a:pt x="413103" y="173715"/>
                    <a:pt x="454730" y="124066"/>
                    <a:pt x="503853" y="81058"/>
                  </a:cubicBezTo>
                  <a:cubicBezTo>
                    <a:pt x="627417" y="-27184"/>
                    <a:pt x="757097" y="-26986"/>
                    <a:pt x="879938" y="81453"/>
                  </a:cubicBezTo>
                  <a:cubicBezTo>
                    <a:pt x="918408" y="115385"/>
                    <a:pt x="954642" y="151882"/>
                    <a:pt x="983511" y="194561"/>
                  </a:cubicBezTo>
                  <a:cubicBezTo>
                    <a:pt x="1221564" y="546643"/>
                    <a:pt x="1344339" y="939956"/>
                    <a:pt x="1382677" y="1358851"/>
                  </a:cubicBezTo>
                  <a:cubicBezTo>
                    <a:pt x="1414900" y="1710867"/>
                    <a:pt x="1196838" y="1837982"/>
                    <a:pt x="939057" y="1882962"/>
                  </a:cubicBezTo>
                  <a:cubicBezTo>
                    <a:pt x="878754" y="1893418"/>
                    <a:pt x="795041" y="1898810"/>
                    <a:pt x="692915" y="1898810"/>
                  </a:cubicBezTo>
                  <a:close/>
                </a:path>
              </a:pathLst>
            </a:custGeom>
            <a:solidFill>
              <a:schemeClr val="accent4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297FA2D-E48B-4AEC-AA66-1895093250F5}"/>
                </a:ext>
              </a:extLst>
            </p:cNvPr>
            <p:cNvSpPr/>
            <p:nvPr/>
          </p:nvSpPr>
          <p:spPr>
            <a:xfrm>
              <a:off x="9302990" y="1497325"/>
              <a:ext cx="449570" cy="1255262"/>
            </a:xfrm>
            <a:custGeom>
              <a:avLst/>
              <a:gdLst>
                <a:gd name="connsiteX0" fmla="*/ 219921 w 449570"/>
                <a:gd name="connsiteY0" fmla="*/ 304364 h 1255262"/>
                <a:gd name="connsiteX1" fmla="*/ 30400 w 449570"/>
                <a:gd name="connsiteY1" fmla="*/ 117604 h 1255262"/>
                <a:gd name="connsiteX2" fmla="*/ 20207 w 449570"/>
                <a:gd name="connsiteY2" fmla="*/ 21199 h 1255262"/>
                <a:gd name="connsiteX3" fmla="*/ 117401 w 449570"/>
                <a:gd name="connsiteY3" fmla="*/ 29880 h 1255262"/>
                <a:gd name="connsiteX4" fmla="*/ 322245 w 449570"/>
                <a:gd name="connsiteY4" fmla="*/ 236039 h 1255262"/>
                <a:gd name="connsiteX5" fmla="*/ 322310 w 449570"/>
                <a:gd name="connsiteY5" fmla="*/ 140883 h 1255262"/>
                <a:gd name="connsiteX6" fmla="*/ 385638 w 449570"/>
                <a:gd name="connsiteY6" fmla="*/ 63615 h 1255262"/>
                <a:gd name="connsiteX7" fmla="*/ 449492 w 449570"/>
                <a:gd name="connsiteY7" fmla="*/ 140226 h 1255262"/>
                <a:gd name="connsiteX8" fmla="*/ 446598 w 449570"/>
                <a:gd name="connsiteY8" fmla="*/ 1184766 h 1255262"/>
                <a:gd name="connsiteX9" fmla="*/ 386230 w 449570"/>
                <a:gd name="connsiteY9" fmla="*/ 1255261 h 1255262"/>
                <a:gd name="connsiteX10" fmla="*/ 326059 w 449570"/>
                <a:gd name="connsiteY10" fmla="*/ 1184963 h 1255262"/>
                <a:gd name="connsiteX11" fmla="*/ 325598 w 449570"/>
                <a:gd name="connsiteY11" fmla="*/ 648489 h 1255262"/>
                <a:gd name="connsiteX12" fmla="*/ 219921 w 449570"/>
                <a:gd name="connsiteY12" fmla="*/ 304364 h 1255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9570" h="1255262">
                  <a:moveTo>
                    <a:pt x="219921" y="304364"/>
                  </a:moveTo>
                  <a:cubicBezTo>
                    <a:pt x="151399" y="248796"/>
                    <a:pt x="93858" y="179682"/>
                    <a:pt x="30400" y="117604"/>
                  </a:cubicBezTo>
                  <a:cubicBezTo>
                    <a:pt x="-574" y="87354"/>
                    <a:pt x="-14186" y="57170"/>
                    <a:pt x="20207" y="21199"/>
                  </a:cubicBezTo>
                  <a:cubicBezTo>
                    <a:pt x="55915" y="-16087"/>
                    <a:pt x="88532" y="1603"/>
                    <a:pt x="117401" y="29880"/>
                  </a:cubicBezTo>
                  <a:cubicBezTo>
                    <a:pt x="181846" y="93207"/>
                    <a:pt x="244845" y="157915"/>
                    <a:pt x="322245" y="236039"/>
                  </a:cubicBezTo>
                  <a:cubicBezTo>
                    <a:pt x="322245" y="192900"/>
                    <a:pt x="321982" y="166859"/>
                    <a:pt x="322310" y="140883"/>
                  </a:cubicBezTo>
                  <a:cubicBezTo>
                    <a:pt x="322837" y="98205"/>
                    <a:pt x="340264" y="63812"/>
                    <a:pt x="385638" y="63615"/>
                  </a:cubicBezTo>
                  <a:cubicBezTo>
                    <a:pt x="430881" y="63418"/>
                    <a:pt x="449294" y="97284"/>
                    <a:pt x="449492" y="140226"/>
                  </a:cubicBezTo>
                  <a:cubicBezTo>
                    <a:pt x="450083" y="280230"/>
                    <a:pt x="447190" y="1165169"/>
                    <a:pt x="446598" y="1184766"/>
                  </a:cubicBezTo>
                  <a:cubicBezTo>
                    <a:pt x="445480" y="1224354"/>
                    <a:pt x="432722" y="1255130"/>
                    <a:pt x="386230" y="1255261"/>
                  </a:cubicBezTo>
                  <a:cubicBezTo>
                    <a:pt x="339474" y="1255459"/>
                    <a:pt x="326191" y="1224551"/>
                    <a:pt x="326059" y="1184963"/>
                  </a:cubicBezTo>
                  <a:cubicBezTo>
                    <a:pt x="325598" y="1006160"/>
                    <a:pt x="325993" y="827292"/>
                    <a:pt x="325598" y="648489"/>
                  </a:cubicBezTo>
                  <a:cubicBezTo>
                    <a:pt x="313762" y="367757"/>
                    <a:pt x="338422" y="414842"/>
                    <a:pt x="219921" y="304364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FEA8E6C9-032B-4897-9E25-5A295EA45BEF}"/>
              </a:ext>
            </a:extLst>
          </p:cNvPr>
          <p:cNvGrpSpPr/>
          <p:nvPr/>
        </p:nvGrpSpPr>
        <p:grpSpPr>
          <a:xfrm>
            <a:off x="6195596" y="3744060"/>
            <a:ext cx="2070995" cy="2804147"/>
            <a:chOff x="10541301" y="514893"/>
            <a:chExt cx="1652355" cy="2237299"/>
          </a:xfrm>
        </p:grpSpPr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D3B4EF04-C629-4655-8D7C-615AD2157CEA}"/>
                </a:ext>
              </a:extLst>
            </p:cNvPr>
            <p:cNvSpPr/>
            <p:nvPr/>
          </p:nvSpPr>
          <p:spPr>
            <a:xfrm>
              <a:off x="10541301" y="514893"/>
              <a:ext cx="1652355" cy="1592891"/>
            </a:xfrm>
            <a:custGeom>
              <a:avLst/>
              <a:gdLst>
                <a:gd name="connsiteX0" fmla="*/ 770040 w 1652354"/>
                <a:gd name="connsiteY0" fmla="*/ 1519263 h 1592891"/>
                <a:gd name="connsiteX1" fmla="*/ 222189 w 1652354"/>
                <a:gd name="connsiteY1" fmla="*/ 1504204 h 1592891"/>
                <a:gd name="connsiteX2" fmla="*/ 283873 w 1652354"/>
                <a:gd name="connsiteY2" fmla="*/ 633601 h 1592891"/>
                <a:gd name="connsiteX3" fmla="*/ 328524 w 1652354"/>
                <a:gd name="connsiteY3" fmla="*/ 552058 h 1592891"/>
                <a:gd name="connsiteX4" fmla="*/ 750838 w 1652354"/>
                <a:gd name="connsiteY4" fmla="*/ 4536 h 1592891"/>
                <a:gd name="connsiteX5" fmla="*/ 1328938 w 1652354"/>
                <a:gd name="connsiteY5" fmla="*/ 422707 h 1592891"/>
                <a:gd name="connsiteX6" fmla="*/ 1330582 w 1652354"/>
                <a:gd name="connsiteY6" fmla="*/ 564289 h 1592891"/>
                <a:gd name="connsiteX7" fmla="*/ 1370434 w 1652354"/>
                <a:gd name="connsiteY7" fmla="*/ 635508 h 1592891"/>
                <a:gd name="connsiteX8" fmla="*/ 1650179 w 1652354"/>
                <a:gd name="connsiteY8" fmla="*/ 1134301 h 1592891"/>
                <a:gd name="connsiteX9" fmla="*/ 1287641 w 1652354"/>
                <a:gd name="connsiteY9" fmla="*/ 1571214 h 1592891"/>
                <a:gd name="connsiteX10" fmla="*/ 893078 w 1652354"/>
                <a:gd name="connsiteY10" fmla="*/ 1526563 h 1592891"/>
                <a:gd name="connsiteX11" fmla="*/ 770040 w 1652354"/>
                <a:gd name="connsiteY11" fmla="*/ 1519263 h 1592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2354" h="1592891">
                  <a:moveTo>
                    <a:pt x="770040" y="1519263"/>
                  </a:moveTo>
                  <a:cubicBezTo>
                    <a:pt x="584595" y="1617707"/>
                    <a:pt x="399809" y="1622047"/>
                    <a:pt x="222189" y="1504204"/>
                  </a:cubicBezTo>
                  <a:cubicBezTo>
                    <a:pt x="-100037" y="1290417"/>
                    <a:pt x="-65185" y="802803"/>
                    <a:pt x="283873" y="633601"/>
                  </a:cubicBezTo>
                  <a:cubicBezTo>
                    <a:pt x="323855" y="614201"/>
                    <a:pt x="333456" y="597104"/>
                    <a:pt x="328524" y="552058"/>
                  </a:cubicBezTo>
                  <a:cubicBezTo>
                    <a:pt x="299984" y="289673"/>
                    <a:pt x="497529" y="36561"/>
                    <a:pt x="750838" y="4536"/>
                  </a:cubicBezTo>
                  <a:cubicBezTo>
                    <a:pt x="1034726" y="-31370"/>
                    <a:pt x="1286194" y="149406"/>
                    <a:pt x="1328938" y="422707"/>
                  </a:cubicBezTo>
                  <a:cubicBezTo>
                    <a:pt x="1336173" y="468936"/>
                    <a:pt x="1334529" y="517402"/>
                    <a:pt x="1330582" y="564289"/>
                  </a:cubicBezTo>
                  <a:cubicBezTo>
                    <a:pt x="1327558" y="600260"/>
                    <a:pt x="1335384" y="618213"/>
                    <a:pt x="1370434" y="635508"/>
                  </a:cubicBezTo>
                  <a:cubicBezTo>
                    <a:pt x="1561073" y="729611"/>
                    <a:pt x="1669315" y="926103"/>
                    <a:pt x="1650179" y="1134301"/>
                  </a:cubicBezTo>
                  <a:cubicBezTo>
                    <a:pt x="1631568" y="1336975"/>
                    <a:pt x="1487619" y="1511372"/>
                    <a:pt x="1287641" y="1571214"/>
                  </a:cubicBezTo>
                  <a:cubicBezTo>
                    <a:pt x="1150202" y="1612314"/>
                    <a:pt x="1019206" y="1589233"/>
                    <a:pt x="893078" y="1526563"/>
                  </a:cubicBezTo>
                  <a:cubicBezTo>
                    <a:pt x="853490" y="1503284"/>
                    <a:pt x="804170" y="1503284"/>
                    <a:pt x="770040" y="1519263"/>
                  </a:cubicBezTo>
                  <a:close/>
                </a:path>
              </a:pathLst>
            </a:custGeom>
            <a:solidFill>
              <a:schemeClr val="accent2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5ACB9A4-3F9C-465B-BA65-728D5D24CDC6}"/>
                </a:ext>
              </a:extLst>
            </p:cNvPr>
            <p:cNvSpPr/>
            <p:nvPr/>
          </p:nvSpPr>
          <p:spPr>
            <a:xfrm>
              <a:off x="10987889" y="1561330"/>
              <a:ext cx="765915" cy="1190862"/>
            </a:xfrm>
            <a:custGeom>
              <a:avLst/>
              <a:gdLst>
                <a:gd name="connsiteX0" fmla="*/ 323445 w 765915"/>
                <a:gd name="connsiteY0" fmla="*/ 754015 h 1190862"/>
                <a:gd name="connsiteX1" fmla="*/ 240653 w 765915"/>
                <a:gd name="connsiteY1" fmla="*/ 514844 h 1190862"/>
                <a:gd name="connsiteX2" fmla="*/ 20816 w 765915"/>
                <a:gd name="connsiteY2" fmla="*/ 301254 h 1190862"/>
                <a:gd name="connsiteX3" fmla="*/ 16673 w 765915"/>
                <a:gd name="connsiteY3" fmla="*/ 211556 h 1190862"/>
                <a:gd name="connsiteX4" fmla="*/ 100123 w 765915"/>
                <a:gd name="connsiteY4" fmla="*/ 215305 h 1190862"/>
                <a:gd name="connsiteX5" fmla="*/ 328772 w 765915"/>
                <a:gd name="connsiteY5" fmla="*/ 438825 h 1190862"/>
                <a:gd name="connsiteX6" fmla="*/ 326405 w 765915"/>
                <a:gd name="connsiteY6" fmla="*/ 74380 h 1190862"/>
                <a:gd name="connsiteX7" fmla="*/ 381709 w 765915"/>
                <a:gd name="connsiteY7" fmla="*/ 5 h 1190862"/>
                <a:gd name="connsiteX8" fmla="*/ 445891 w 765915"/>
                <a:gd name="connsiteY8" fmla="*/ 75498 h 1190862"/>
                <a:gd name="connsiteX9" fmla="*/ 447141 w 765915"/>
                <a:gd name="connsiteY9" fmla="*/ 433038 h 1190862"/>
                <a:gd name="connsiteX10" fmla="*/ 657114 w 765915"/>
                <a:gd name="connsiteY10" fmla="*/ 218330 h 1190862"/>
                <a:gd name="connsiteX11" fmla="*/ 749179 w 765915"/>
                <a:gd name="connsiteY11" fmla="*/ 210175 h 1190862"/>
                <a:gd name="connsiteX12" fmla="*/ 741551 w 765915"/>
                <a:gd name="connsiteY12" fmla="*/ 302306 h 1190862"/>
                <a:gd name="connsiteX13" fmla="*/ 510600 w 765915"/>
                <a:gd name="connsiteY13" fmla="*/ 531087 h 1190862"/>
                <a:gd name="connsiteX14" fmla="*/ 445563 w 765915"/>
                <a:gd name="connsiteY14" fmla="*/ 690425 h 1190862"/>
                <a:gd name="connsiteX15" fmla="*/ 445168 w 765915"/>
                <a:gd name="connsiteY15" fmla="*/ 1103861 h 1190862"/>
                <a:gd name="connsiteX16" fmla="*/ 383419 w 765915"/>
                <a:gd name="connsiteY16" fmla="*/ 1190862 h 1190862"/>
                <a:gd name="connsiteX17" fmla="*/ 325616 w 765915"/>
                <a:gd name="connsiteY17" fmla="*/ 1102414 h 1190862"/>
                <a:gd name="connsiteX18" fmla="*/ 323445 w 765915"/>
                <a:gd name="connsiteY18" fmla="*/ 754015 h 119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65915" h="1190862">
                  <a:moveTo>
                    <a:pt x="323445" y="754015"/>
                  </a:moveTo>
                  <a:cubicBezTo>
                    <a:pt x="319697" y="583498"/>
                    <a:pt x="330416" y="595466"/>
                    <a:pt x="240653" y="514844"/>
                  </a:cubicBezTo>
                  <a:cubicBezTo>
                    <a:pt x="175550" y="458093"/>
                    <a:pt x="78751" y="363003"/>
                    <a:pt x="20816" y="301254"/>
                  </a:cubicBezTo>
                  <a:cubicBezTo>
                    <a:pt x="-5028" y="276593"/>
                    <a:pt x="-7264" y="237400"/>
                    <a:pt x="16673" y="211556"/>
                  </a:cubicBezTo>
                  <a:cubicBezTo>
                    <a:pt x="40281" y="185647"/>
                    <a:pt x="80065" y="196103"/>
                    <a:pt x="100123" y="215305"/>
                  </a:cubicBezTo>
                  <a:cubicBezTo>
                    <a:pt x="155493" y="270938"/>
                    <a:pt x="267746" y="377207"/>
                    <a:pt x="328772" y="438825"/>
                  </a:cubicBezTo>
                  <a:cubicBezTo>
                    <a:pt x="328772" y="359057"/>
                    <a:pt x="328049" y="143363"/>
                    <a:pt x="326405" y="74380"/>
                  </a:cubicBezTo>
                  <a:cubicBezTo>
                    <a:pt x="325418" y="33345"/>
                    <a:pt x="342713" y="5"/>
                    <a:pt x="381709" y="5"/>
                  </a:cubicBezTo>
                  <a:cubicBezTo>
                    <a:pt x="427545" y="-456"/>
                    <a:pt x="445825" y="32293"/>
                    <a:pt x="445891" y="75498"/>
                  </a:cubicBezTo>
                  <a:cubicBezTo>
                    <a:pt x="446023" y="175980"/>
                    <a:pt x="447141" y="404498"/>
                    <a:pt x="447141" y="433038"/>
                  </a:cubicBezTo>
                  <a:cubicBezTo>
                    <a:pt x="498697" y="381679"/>
                    <a:pt x="632191" y="243648"/>
                    <a:pt x="657114" y="218330"/>
                  </a:cubicBezTo>
                  <a:cubicBezTo>
                    <a:pt x="685655" y="189395"/>
                    <a:pt x="724979" y="186436"/>
                    <a:pt x="749179" y="210175"/>
                  </a:cubicBezTo>
                  <a:cubicBezTo>
                    <a:pt x="773511" y="234901"/>
                    <a:pt x="771603" y="272714"/>
                    <a:pt x="741551" y="302306"/>
                  </a:cubicBezTo>
                  <a:cubicBezTo>
                    <a:pt x="664282" y="378325"/>
                    <a:pt x="590959" y="458553"/>
                    <a:pt x="510600" y="531087"/>
                  </a:cubicBezTo>
                  <a:cubicBezTo>
                    <a:pt x="445563" y="595401"/>
                    <a:pt x="447996" y="586720"/>
                    <a:pt x="445563" y="690425"/>
                  </a:cubicBezTo>
                  <a:cubicBezTo>
                    <a:pt x="447339" y="718241"/>
                    <a:pt x="445168" y="989635"/>
                    <a:pt x="445168" y="1103861"/>
                  </a:cubicBezTo>
                  <a:cubicBezTo>
                    <a:pt x="445168" y="1148249"/>
                    <a:pt x="441617" y="1190796"/>
                    <a:pt x="383419" y="1190862"/>
                  </a:cubicBezTo>
                  <a:cubicBezTo>
                    <a:pt x="322262" y="1190928"/>
                    <a:pt x="325812" y="1144764"/>
                    <a:pt x="325616" y="1102414"/>
                  </a:cubicBezTo>
                  <a:cubicBezTo>
                    <a:pt x="325023" y="986281"/>
                    <a:pt x="324168" y="870148"/>
                    <a:pt x="323445" y="754015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83B9B78E-66AD-4CDE-B9F9-DDC9065D4A44}"/>
              </a:ext>
            </a:extLst>
          </p:cNvPr>
          <p:cNvGrpSpPr/>
          <p:nvPr/>
        </p:nvGrpSpPr>
        <p:grpSpPr>
          <a:xfrm>
            <a:off x="9106677" y="3719423"/>
            <a:ext cx="2422518" cy="2828775"/>
            <a:chOff x="8888016" y="3760843"/>
            <a:chExt cx="2422518" cy="2828775"/>
          </a:xfrm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22709D34-F7BE-4EBD-8F3B-88D1102BDDB9}"/>
                </a:ext>
              </a:extLst>
            </p:cNvPr>
            <p:cNvSpPr/>
            <p:nvPr/>
          </p:nvSpPr>
          <p:spPr>
            <a:xfrm>
              <a:off x="8888016" y="3760843"/>
              <a:ext cx="2422518" cy="2100597"/>
            </a:xfrm>
            <a:custGeom>
              <a:avLst/>
              <a:gdLst>
                <a:gd name="connsiteX0" fmla="*/ 1211260 w 2422518"/>
                <a:gd name="connsiteY0" fmla="*/ 0 h 2100597"/>
                <a:gd name="connsiteX1" fmla="*/ 1686868 w 2422518"/>
                <a:gd name="connsiteY1" fmla="*/ 475608 h 2100597"/>
                <a:gd name="connsiteX2" fmla="*/ 1679818 w 2422518"/>
                <a:gd name="connsiteY2" fmla="*/ 545546 h 2100597"/>
                <a:gd name="connsiteX3" fmla="*/ 1764214 w 2422518"/>
                <a:gd name="connsiteY3" fmla="*/ 571744 h 2100597"/>
                <a:gd name="connsiteX4" fmla="*/ 2054694 w 2422518"/>
                <a:gd name="connsiteY4" fmla="*/ 1009977 h 2100597"/>
                <a:gd name="connsiteX5" fmla="*/ 2047644 w 2422518"/>
                <a:gd name="connsiteY5" fmla="*/ 1079915 h 2100597"/>
                <a:gd name="connsiteX6" fmla="*/ 2132038 w 2422518"/>
                <a:gd name="connsiteY6" fmla="*/ 1106113 h 2100597"/>
                <a:gd name="connsiteX7" fmla="*/ 2422518 w 2422518"/>
                <a:gd name="connsiteY7" fmla="*/ 1544345 h 2100597"/>
                <a:gd name="connsiteX8" fmla="*/ 1946910 w 2422518"/>
                <a:gd name="connsiteY8" fmla="*/ 2019953 h 2100597"/>
                <a:gd name="connsiteX9" fmla="*/ 1680993 w 2422518"/>
                <a:gd name="connsiteY9" fmla="*/ 1938727 h 2100597"/>
                <a:gd name="connsiteX10" fmla="*/ 1664436 w 2422518"/>
                <a:gd name="connsiteY10" fmla="*/ 1925066 h 2100597"/>
                <a:gd name="connsiteX11" fmla="*/ 1593028 w 2422518"/>
                <a:gd name="connsiteY11" fmla="*/ 1983983 h 2100597"/>
                <a:gd name="connsiteX12" fmla="*/ 1211260 w 2422518"/>
                <a:gd name="connsiteY12" fmla="*/ 2100597 h 2100597"/>
                <a:gd name="connsiteX13" fmla="*/ 829492 w 2422518"/>
                <a:gd name="connsiteY13" fmla="*/ 1983983 h 2100597"/>
                <a:gd name="connsiteX14" fmla="*/ 758083 w 2422518"/>
                <a:gd name="connsiteY14" fmla="*/ 1925065 h 2100597"/>
                <a:gd name="connsiteX15" fmla="*/ 741525 w 2422518"/>
                <a:gd name="connsiteY15" fmla="*/ 1938727 h 2100597"/>
                <a:gd name="connsiteX16" fmla="*/ 475608 w 2422518"/>
                <a:gd name="connsiteY16" fmla="*/ 2019953 h 2100597"/>
                <a:gd name="connsiteX17" fmla="*/ 0 w 2422518"/>
                <a:gd name="connsiteY17" fmla="*/ 1544345 h 2100597"/>
                <a:gd name="connsiteX18" fmla="*/ 290480 w 2422518"/>
                <a:gd name="connsiteY18" fmla="*/ 1106113 h 2100597"/>
                <a:gd name="connsiteX19" fmla="*/ 374876 w 2422518"/>
                <a:gd name="connsiteY19" fmla="*/ 1079915 h 2100597"/>
                <a:gd name="connsiteX20" fmla="*/ 367826 w 2422518"/>
                <a:gd name="connsiteY20" fmla="*/ 1009977 h 2100597"/>
                <a:gd name="connsiteX21" fmla="*/ 658306 w 2422518"/>
                <a:gd name="connsiteY21" fmla="*/ 571744 h 2100597"/>
                <a:gd name="connsiteX22" fmla="*/ 742703 w 2422518"/>
                <a:gd name="connsiteY22" fmla="*/ 545546 h 2100597"/>
                <a:gd name="connsiteX23" fmla="*/ 735652 w 2422518"/>
                <a:gd name="connsiteY23" fmla="*/ 475608 h 2100597"/>
                <a:gd name="connsiteX24" fmla="*/ 1211260 w 2422518"/>
                <a:gd name="connsiteY24" fmla="*/ 0 h 2100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422518" h="2100597">
                  <a:moveTo>
                    <a:pt x="1211260" y="0"/>
                  </a:moveTo>
                  <a:cubicBezTo>
                    <a:pt x="1473931" y="0"/>
                    <a:pt x="1686868" y="212937"/>
                    <a:pt x="1686868" y="475608"/>
                  </a:cubicBezTo>
                  <a:lnTo>
                    <a:pt x="1679818" y="545546"/>
                  </a:lnTo>
                  <a:lnTo>
                    <a:pt x="1764214" y="571744"/>
                  </a:lnTo>
                  <a:cubicBezTo>
                    <a:pt x="1934917" y="643946"/>
                    <a:pt x="2054694" y="812974"/>
                    <a:pt x="2054694" y="1009977"/>
                  </a:cubicBezTo>
                  <a:lnTo>
                    <a:pt x="2047644" y="1079915"/>
                  </a:lnTo>
                  <a:lnTo>
                    <a:pt x="2132038" y="1106113"/>
                  </a:lnTo>
                  <a:cubicBezTo>
                    <a:pt x="2302741" y="1178314"/>
                    <a:pt x="2422518" y="1347342"/>
                    <a:pt x="2422518" y="1544345"/>
                  </a:cubicBezTo>
                  <a:cubicBezTo>
                    <a:pt x="2422518" y="1807016"/>
                    <a:pt x="2209581" y="2019953"/>
                    <a:pt x="1946910" y="2019953"/>
                  </a:cubicBezTo>
                  <a:cubicBezTo>
                    <a:pt x="1848408" y="2019953"/>
                    <a:pt x="1756901" y="1990009"/>
                    <a:pt x="1680993" y="1938727"/>
                  </a:cubicBezTo>
                  <a:lnTo>
                    <a:pt x="1664436" y="1925066"/>
                  </a:lnTo>
                  <a:lnTo>
                    <a:pt x="1593028" y="1983983"/>
                  </a:lnTo>
                  <a:cubicBezTo>
                    <a:pt x="1484050" y="2057607"/>
                    <a:pt x="1352676" y="2100597"/>
                    <a:pt x="1211260" y="2100597"/>
                  </a:cubicBezTo>
                  <a:cubicBezTo>
                    <a:pt x="1069845" y="2100597"/>
                    <a:pt x="938470" y="2057607"/>
                    <a:pt x="829492" y="1983983"/>
                  </a:cubicBezTo>
                  <a:lnTo>
                    <a:pt x="758083" y="1925065"/>
                  </a:lnTo>
                  <a:lnTo>
                    <a:pt x="741525" y="1938727"/>
                  </a:lnTo>
                  <a:cubicBezTo>
                    <a:pt x="665618" y="1990009"/>
                    <a:pt x="574110" y="2019953"/>
                    <a:pt x="475608" y="2019953"/>
                  </a:cubicBezTo>
                  <a:cubicBezTo>
                    <a:pt x="212937" y="2019953"/>
                    <a:pt x="0" y="1807016"/>
                    <a:pt x="0" y="1544345"/>
                  </a:cubicBezTo>
                  <a:cubicBezTo>
                    <a:pt x="0" y="1347342"/>
                    <a:pt x="119777" y="1178314"/>
                    <a:pt x="290480" y="1106113"/>
                  </a:cubicBezTo>
                  <a:lnTo>
                    <a:pt x="374876" y="1079915"/>
                  </a:lnTo>
                  <a:lnTo>
                    <a:pt x="367826" y="1009977"/>
                  </a:lnTo>
                  <a:cubicBezTo>
                    <a:pt x="367826" y="812974"/>
                    <a:pt x="487603" y="643946"/>
                    <a:pt x="658306" y="571744"/>
                  </a:cubicBezTo>
                  <a:lnTo>
                    <a:pt x="742703" y="545546"/>
                  </a:lnTo>
                  <a:lnTo>
                    <a:pt x="735652" y="475608"/>
                  </a:lnTo>
                  <a:cubicBezTo>
                    <a:pt x="735652" y="212937"/>
                    <a:pt x="948589" y="0"/>
                    <a:pt x="1211260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B51425FF-D150-4180-A81C-E9FAA1B0A352}"/>
                </a:ext>
              </a:extLst>
            </p:cNvPr>
            <p:cNvSpPr/>
            <p:nvPr/>
          </p:nvSpPr>
          <p:spPr>
            <a:xfrm flipH="1">
              <a:off x="10069938" y="5016322"/>
              <a:ext cx="563473" cy="1573296"/>
            </a:xfrm>
            <a:custGeom>
              <a:avLst/>
              <a:gdLst>
                <a:gd name="connsiteX0" fmla="*/ 219921 w 449570"/>
                <a:gd name="connsiteY0" fmla="*/ 304364 h 1255262"/>
                <a:gd name="connsiteX1" fmla="*/ 30400 w 449570"/>
                <a:gd name="connsiteY1" fmla="*/ 117604 h 1255262"/>
                <a:gd name="connsiteX2" fmla="*/ 20207 w 449570"/>
                <a:gd name="connsiteY2" fmla="*/ 21199 h 1255262"/>
                <a:gd name="connsiteX3" fmla="*/ 117401 w 449570"/>
                <a:gd name="connsiteY3" fmla="*/ 29880 h 1255262"/>
                <a:gd name="connsiteX4" fmla="*/ 322245 w 449570"/>
                <a:gd name="connsiteY4" fmla="*/ 236039 h 1255262"/>
                <a:gd name="connsiteX5" fmla="*/ 322310 w 449570"/>
                <a:gd name="connsiteY5" fmla="*/ 140883 h 1255262"/>
                <a:gd name="connsiteX6" fmla="*/ 385638 w 449570"/>
                <a:gd name="connsiteY6" fmla="*/ 63615 h 1255262"/>
                <a:gd name="connsiteX7" fmla="*/ 449492 w 449570"/>
                <a:gd name="connsiteY7" fmla="*/ 140226 h 1255262"/>
                <a:gd name="connsiteX8" fmla="*/ 446598 w 449570"/>
                <a:gd name="connsiteY8" fmla="*/ 1184766 h 1255262"/>
                <a:gd name="connsiteX9" fmla="*/ 386230 w 449570"/>
                <a:gd name="connsiteY9" fmla="*/ 1255261 h 1255262"/>
                <a:gd name="connsiteX10" fmla="*/ 326059 w 449570"/>
                <a:gd name="connsiteY10" fmla="*/ 1184963 h 1255262"/>
                <a:gd name="connsiteX11" fmla="*/ 325598 w 449570"/>
                <a:gd name="connsiteY11" fmla="*/ 648489 h 1255262"/>
                <a:gd name="connsiteX12" fmla="*/ 219921 w 449570"/>
                <a:gd name="connsiteY12" fmla="*/ 304364 h 1255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9570" h="1255262">
                  <a:moveTo>
                    <a:pt x="219921" y="304364"/>
                  </a:moveTo>
                  <a:cubicBezTo>
                    <a:pt x="151399" y="248796"/>
                    <a:pt x="93858" y="179682"/>
                    <a:pt x="30400" y="117604"/>
                  </a:cubicBezTo>
                  <a:cubicBezTo>
                    <a:pt x="-574" y="87354"/>
                    <a:pt x="-14186" y="57170"/>
                    <a:pt x="20207" y="21199"/>
                  </a:cubicBezTo>
                  <a:cubicBezTo>
                    <a:pt x="55915" y="-16087"/>
                    <a:pt x="88532" y="1603"/>
                    <a:pt x="117401" y="29880"/>
                  </a:cubicBezTo>
                  <a:cubicBezTo>
                    <a:pt x="181846" y="93207"/>
                    <a:pt x="244845" y="157915"/>
                    <a:pt x="322245" y="236039"/>
                  </a:cubicBezTo>
                  <a:cubicBezTo>
                    <a:pt x="322245" y="192900"/>
                    <a:pt x="321982" y="166859"/>
                    <a:pt x="322310" y="140883"/>
                  </a:cubicBezTo>
                  <a:cubicBezTo>
                    <a:pt x="322837" y="98205"/>
                    <a:pt x="340264" y="63812"/>
                    <a:pt x="385638" y="63615"/>
                  </a:cubicBezTo>
                  <a:cubicBezTo>
                    <a:pt x="430881" y="63418"/>
                    <a:pt x="449294" y="97284"/>
                    <a:pt x="449492" y="140226"/>
                  </a:cubicBezTo>
                  <a:cubicBezTo>
                    <a:pt x="450083" y="280230"/>
                    <a:pt x="447190" y="1165169"/>
                    <a:pt x="446598" y="1184766"/>
                  </a:cubicBezTo>
                  <a:cubicBezTo>
                    <a:pt x="445480" y="1224354"/>
                    <a:pt x="432722" y="1255130"/>
                    <a:pt x="386230" y="1255261"/>
                  </a:cubicBezTo>
                  <a:cubicBezTo>
                    <a:pt x="339474" y="1255459"/>
                    <a:pt x="326191" y="1224551"/>
                    <a:pt x="326059" y="1184963"/>
                  </a:cubicBezTo>
                  <a:cubicBezTo>
                    <a:pt x="325598" y="1006160"/>
                    <a:pt x="325993" y="827292"/>
                    <a:pt x="325598" y="648489"/>
                  </a:cubicBezTo>
                  <a:cubicBezTo>
                    <a:pt x="313762" y="367757"/>
                    <a:pt x="338422" y="414842"/>
                    <a:pt x="219921" y="304364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62" name="Rectangle 261">
            <a:extLst>
              <a:ext uri="{FF2B5EF4-FFF2-40B4-BE49-F238E27FC236}">
                <a16:creationId xmlns:a16="http://schemas.microsoft.com/office/drawing/2014/main" id="{86FBFF28-117D-4866-BA3E-C685E676A779}"/>
              </a:ext>
            </a:extLst>
          </p:cNvPr>
          <p:cNvSpPr/>
          <p:nvPr/>
        </p:nvSpPr>
        <p:spPr>
          <a:xfrm>
            <a:off x="0" y="6457058"/>
            <a:ext cx="12192000" cy="4009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ko-KR" altLang="en-US">
              <a:solidFill>
                <a:srgbClr val="F5B317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9042" y="1674673"/>
            <a:ext cx="2120666" cy="374462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Сказочный сюжет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66969" y="1721407"/>
            <a:ext cx="1622079" cy="374462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dirty="0">
                <a:solidFill>
                  <a:schemeClr val="accent3"/>
                </a:solidFill>
              </a:rPr>
              <a:t>Что дальше?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510514" y="1721407"/>
            <a:ext cx="1949198" cy="374462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Сказка без слов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129629" y="1674673"/>
            <a:ext cx="2418238" cy="374462"/>
          </a:xfrm>
          <a:prstGeom prst="rect">
            <a:avLst/>
          </a:prstGeom>
        </p:spPr>
        <p:txBody>
          <a:bodyPr wrap="none" lIns="91436" tIns="45718" rIns="91436" bIns="45718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Логические вопросы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5667" y="2043991"/>
            <a:ext cx="2562334" cy="1785104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Расположение фрагментов сказок в правильном порядке, обсуждение логики последовательности событий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242727" y="2186379"/>
            <a:ext cx="2469507" cy="938718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Анализ действий персонажей через вопросы.</a:t>
            </a:r>
          </a:p>
        </p:txBody>
      </p:sp>
    </p:spTree>
    <p:extLst>
      <p:ext uri="{BB962C8B-B14F-4D97-AF65-F5344CB8AC3E}">
        <p14:creationId xmlns:p14="http://schemas.microsoft.com/office/powerpoint/2010/main" val="1198383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66" y="1252185"/>
            <a:ext cx="18351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66" y="2509133"/>
            <a:ext cx="36639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66" y="3865299"/>
            <a:ext cx="5499100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87074" y="433399"/>
            <a:ext cx="6008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Arial Black" pitchFamily="34" charset="0"/>
              </a:rPr>
              <a:t>Применение знаний на практике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403" y="1501952"/>
            <a:ext cx="244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400" y="2737732"/>
            <a:ext cx="4333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141" y="4334405"/>
            <a:ext cx="244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985581" y="1165605"/>
            <a:ext cx="26260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Сочинение сказок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34076" y="165435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Создание новых сказок по карточкам с персонажами и сюжетными элементами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076" y="2226910"/>
            <a:ext cx="8986837" cy="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470" y="3514727"/>
            <a:ext cx="7151687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590470" y="287474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Разыгрывание сказочных сюжетов с анализом мотивов и действий персонажей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6489" y="2382689"/>
            <a:ext cx="2957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Театрализация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624769" y="3845877"/>
            <a:ext cx="3809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Решение логических задач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244166" y="446198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Использование сказочных ситуаций для формулирования и решения логических задач. Например</a:t>
            </a:r>
            <a:r>
              <a:rPr lang="ru-RU"/>
              <a:t>, «лабиринт».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45066" y="5934670"/>
            <a:ext cx="113001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Применяя эти методы в работе с дошкольниками, педагоги могут эффективно развивать логическое мышление детей через знакомый и любимый ими формат сказки. Важно помнить, что регулярная практика этих упражнений даст наилучшие результаты.</a:t>
            </a:r>
          </a:p>
        </p:txBody>
      </p:sp>
    </p:spTree>
    <p:extLst>
      <p:ext uri="{BB962C8B-B14F-4D97-AF65-F5344CB8AC3E}">
        <p14:creationId xmlns:p14="http://schemas.microsoft.com/office/powerpoint/2010/main" val="1191623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84B6B47-0B73-4A4A-A006-85F3E7F1C7FE}"/>
              </a:ext>
            </a:extLst>
          </p:cNvPr>
          <p:cNvGrpSpPr/>
          <p:nvPr/>
        </p:nvGrpSpPr>
        <p:grpSpPr>
          <a:xfrm>
            <a:off x="3771230" y="938424"/>
            <a:ext cx="4649540" cy="2983688"/>
            <a:chOff x="3771230" y="938424"/>
            <a:chExt cx="4649540" cy="298368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30A1B9D-B46C-42AA-9CF5-27224B11207B}"/>
                </a:ext>
              </a:extLst>
            </p:cNvPr>
            <p:cNvGrpSpPr/>
            <p:nvPr/>
          </p:nvGrpSpPr>
          <p:grpSpPr>
            <a:xfrm>
              <a:off x="3771230" y="938424"/>
              <a:ext cx="4649540" cy="2724381"/>
              <a:chOff x="68618" y="3216471"/>
              <a:chExt cx="5886029" cy="3670126"/>
            </a:xfrm>
            <a:solidFill>
              <a:schemeClr val="accent1"/>
            </a:solidFill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151AEECB-1ED2-416C-895B-D3DA0A0CEB90}"/>
                  </a:ext>
                </a:extLst>
              </p:cNvPr>
              <p:cNvSpPr/>
              <p:nvPr/>
            </p:nvSpPr>
            <p:spPr>
              <a:xfrm>
                <a:off x="68618" y="6081044"/>
                <a:ext cx="5886029" cy="800622"/>
              </a:xfrm>
              <a:custGeom>
                <a:avLst/>
                <a:gdLst>
                  <a:gd name="connsiteX0" fmla="*/ 0 w 9030557"/>
                  <a:gd name="connsiteY0" fmla="*/ 614172 h 1228343"/>
                  <a:gd name="connsiteX1" fmla="*/ 0 w 9030557"/>
                  <a:gd name="connsiteY1" fmla="*/ 614172 h 1228343"/>
                  <a:gd name="connsiteX2" fmla="*/ 614172 w 9030557"/>
                  <a:gd name="connsiteY2" fmla="*/ 0 h 1228343"/>
                  <a:gd name="connsiteX3" fmla="*/ 8416385 w 9030557"/>
                  <a:gd name="connsiteY3" fmla="*/ 0 h 1228343"/>
                  <a:gd name="connsiteX4" fmla="*/ 9030558 w 9030557"/>
                  <a:gd name="connsiteY4" fmla="*/ 614172 h 1228343"/>
                  <a:gd name="connsiteX5" fmla="*/ 9030558 w 9030557"/>
                  <a:gd name="connsiteY5" fmla="*/ 614172 h 1228343"/>
                  <a:gd name="connsiteX6" fmla="*/ 8416385 w 9030557"/>
                  <a:gd name="connsiteY6" fmla="*/ 1228344 h 1228343"/>
                  <a:gd name="connsiteX7" fmla="*/ 614172 w 9030557"/>
                  <a:gd name="connsiteY7" fmla="*/ 1228344 h 1228343"/>
                  <a:gd name="connsiteX8" fmla="*/ 0 w 9030557"/>
                  <a:gd name="connsiteY8" fmla="*/ 614172 h 1228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30557" h="1228343">
                    <a:moveTo>
                      <a:pt x="0" y="614172"/>
                    </a:moveTo>
                    <a:lnTo>
                      <a:pt x="0" y="614172"/>
                    </a:lnTo>
                    <a:cubicBezTo>
                      <a:pt x="0" y="274987"/>
                      <a:pt x="274987" y="0"/>
                      <a:pt x="614172" y="0"/>
                    </a:cubicBezTo>
                    <a:lnTo>
                      <a:pt x="8416385" y="0"/>
                    </a:lnTo>
                    <a:cubicBezTo>
                      <a:pt x="8755570" y="0"/>
                      <a:pt x="9030558" y="274987"/>
                      <a:pt x="9030558" y="614172"/>
                    </a:cubicBezTo>
                    <a:lnTo>
                      <a:pt x="9030558" y="614172"/>
                    </a:lnTo>
                    <a:cubicBezTo>
                      <a:pt x="9030558" y="953357"/>
                      <a:pt x="8755570" y="1228344"/>
                      <a:pt x="8416385" y="1228344"/>
                    </a:cubicBezTo>
                    <a:lnTo>
                      <a:pt x="614172" y="1228344"/>
                    </a:lnTo>
                    <a:cubicBezTo>
                      <a:pt x="274987" y="1228344"/>
                      <a:pt x="0" y="953357"/>
                      <a:pt x="0" y="61417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9FC850E2-FE7D-413E-A4C2-07130D60D8D1}"/>
                  </a:ext>
                </a:extLst>
              </p:cNvPr>
              <p:cNvSpPr/>
              <p:nvPr/>
            </p:nvSpPr>
            <p:spPr>
              <a:xfrm>
                <a:off x="218375" y="5416060"/>
                <a:ext cx="2376986" cy="1470537"/>
              </a:xfrm>
              <a:custGeom>
                <a:avLst/>
                <a:gdLst>
                  <a:gd name="connsiteX0" fmla="*/ 41033 w 3646858"/>
                  <a:gd name="connsiteY0" fmla="*/ 393973 h 2256151"/>
                  <a:gd name="connsiteX1" fmla="*/ 41033 w 3646858"/>
                  <a:gd name="connsiteY1" fmla="*/ 393973 h 2256151"/>
                  <a:gd name="connsiteX2" fmla="*/ 834656 w 3646858"/>
                  <a:gd name="connsiteY2" fmla="*/ 41072 h 2256151"/>
                  <a:gd name="connsiteX3" fmla="*/ 3602240 w 3646858"/>
                  <a:gd name="connsiteY3" fmla="*/ 1104919 h 2256151"/>
                  <a:gd name="connsiteX4" fmla="*/ 3642245 w 3646858"/>
                  <a:gd name="connsiteY4" fmla="*/ 1194835 h 2256151"/>
                  <a:gd name="connsiteX5" fmla="*/ 3251435 w 3646858"/>
                  <a:gd name="connsiteY5" fmla="*/ 2211534 h 2256151"/>
                  <a:gd name="connsiteX6" fmla="*/ 3161519 w 3646858"/>
                  <a:gd name="connsiteY6" fmla="*/ 2251539 h 2256151"/>
                  <a:gd name="connsiteX7" fmla="*/ 393935 w 3646858"/>
                  <a:gd name="connsiteY7" fmla="*/ 1187691 h 2256151"/>
                  <a:gd name="connsiteX8" fmla="*/ 41033 w 3646858"/>
                  <a:gd name="connsiteY8" fmla="*/ 393973 h 22561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646858" h="2256151">
                    <a:moveTo>
                      <a:pt x="41033" y="393973"/>
                    </a:moveTo>
                    <a:lnTo>
                      <a:pt x="41033" y="393973"/>
                    </a:lnTo>
                    <a:cubicBezTo>
                      <a:pt x="162763" y="77362"/>
                      <a:pt x="518045" y="-80657"/>
                      <a:pt x="834656" y="41072"/>
                    </a:cubicBezTo>
                    <a:lnTo>
                      <a:pt x="3602240" y="1104919"/>
                    </a:lnTo>
                    <a:cubicBezTo>
                      <a:pt x="3638054" y="1118731"/>
                      <a:pt x="3655962" y="1158926"/>
                      <a:pt x="3642245" y="1194835"/>
                    </a:cubicBezTo>
                    <a:lnTo>
                      <a:pt x="3251435" y="2211534"/>
                    </a:lnTo>
                    <a:cubicBezTo>
                      <a:pt x="3237623" y="2247348"/>
                      <a:pt x="3197428" y="2265255"/>
                      <a:pt x="3161519" y="2251539"/>
                    </a:cubicBezTo>
                    <a:lnTo>
                      <a:pt x="393935" y="1187691"/>
                    </a:lnTo>
                    <a:cubicBezTo>
                      <a:pt x="77324" y="1065962"/>
                      <a:pt x="-80601" y="710585"/>
                      <a:pt x="41033" y="39397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5C92044-B52E-4088-B355-612E71C1025E}"/>
                  </a:ext>
                </a:extLst>
              </p:cNvPr>
              <p:cNvSpPr/>
              <p:nvPr/>
            </p:nvSpPr>
            <p:spPr>
              <a:xfrm>
                <a:off x="468843" y="4723839"/>
                <a:ext cx="2198064" cy="1899117"/>
              </a:xfrm>
              <a:custGeom>
                <a:avLst/>
                <a:gdLst>
                  <a:gd name="connsiteX0" fmla="*/ 125577 w 3372348"/>
                  <a:gd name="connsiteY0" fmla="*/ 242042 h 2913693"/>
                  <a:gd name="connsiteX1" fmla="*/ 125577 w 3372348"/>
                  <a:gd name="connsiteY1" fmla="*/ 242042 h 2913693"/>
                  <a:gd name="connsiteX2" fmla="*/ 986351 w 3372348"/>
                  <a:gd name="connsiteY2" fmla="*/ 125646 h 2913693"/>
                  <a:gd name="connsiteX3" fmla="*/ 3344932 w 3372348"/>
                  <a:gd name="connsiteY3" fmla="*/ 1922347 h 2913693"/>
                  <a:gd name="connsiteX4" fmla="*/ 3358076 w 3372348"/>
                  <a:gd name="connsiteY4" fmla="*/ 2019788 h 2913693"/>
                  <a:gd name="connsiteX5" fmla="*/ 2697994 w 3372348"/>
                  <a:gd name="connsiteY5" fmla="*/ 2886277 h 2913693"/>
                  <a:gd name="connsiteX6" fmla="*/ 2600553 w 3372348"/>
                  <a:gd name="connsiteY6" fmla="*/ 2899421 h 2913693"/>
                  <a:gd name="connsiteX7" fmla="*/ 241972 w 3372348"/>
                  <a:gd name="connsiteY7" fmla="*/ 1102721 h 2913693"/>
                  <a:gd name="connsiteX8" fmla="*/ 125577 w 3372348"/>
                  <a:gd name="connsiteY8" fmla="*/ 242042 h 2913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72348" h="2913693">
                    <a:moveTo>
                      <a:pt x="125577" y="242042"/>
                    </a:moveTo>
                    <a:lnTo>
                      <a:pt x="125577" y="242042"/>
                    </a:lnTo>
                    <a:cubicBezTo>
                      <a:pt x="331126" y="-27802"/>
                      <a:pt x="716508" y="-79904"/>
                      <a:pt x="986351" y="125646"/>
                    </a:cubicBezTo>
                    <a:lnTo>
                      <a:pt x="3344932" y="1922347"/>
                    </a:lnTo>
                    <a:cubicBezTo>
                      <a:pt x="3375507" y="1945588"/>
                      <a:pt x="3381412" y="1989308"/>
                      <a:pt x="3358076" y="2019788"/>
                    </a:cubicBezTo>
                    <a:lnTo>
                      <a:pt x="2697994" y="2886277"/>
                    </a:lnTo>
                    <a:cubicBezTo>
                      <a:pt x="2674753" y="2916852"/>
                      <a:pt x="2631033" y="2922758"/>
                      <a:pt x="2600553" y="2899421"/>
                    </a:cubicBezTo>
                    <a:lnTo>
                      <a:pt x="241972" y="1102721"/>
                    </a:lnTo>
                    <a:cubicBezTo>
                      <a:pt x="-27776" y="897171"/>
                      <a:pt x="-79877" y="511790"/>
                      <a:pt x="125577" y="2420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044D146-98BD-4225-970F-79F8FF860A63}"/>
                  </a:ext>
                </a:extLst>
              </p:cNvPr>
              <p:cNvSpPr/>
              <p:nvPr/>
            </p:nvSpPr>
            <p:spPr>
              <a:xfrm>
                <a:off x="938356" y="4161206"/>
                <a:ext cx="2411743" cy="2609788"/>
              </a:xfrm>
              <a:custGeom>
                <a:avLst/>
                <a:gdLst>
                  <a:gd name="connsiteX0" fmla="*/ 208189 w 3700183"/>
                  <a:gd name="connsiteY0" fmla="*/ 153325 h 4004031"/>
                  <a:gd name="connsiteX1" fmla="*/ 208189 w 3700183"/>
                  <a:gd name="connsiteY1" fmla="*/ 153325 h 4004031"/>
                  <a:gd name="connsiteX2" fmla="*/ 1075059 w 3700183"/>
                  <a:gd name="connsiteY2" fmla="*/ 208189 h 4004031"/>
                  <a:gd name="connsiteX3" fmla="*/ 3682814 w 3700183"/>
                  <a:gd name="connsiteY3" fmla="*/ 3168464 h 4004031"/>
                  <a:gd name="connsiteX4" fmla="*/ 3676623 w 3700183"/>
                  <a:gd name="connsiteY4" fmla="*/ 3266666 h 4004031"/>
                  <a:gd name="connsiteX5" fmla="*/ 2859282 w 3700183"/>
                  <a:gd name="connsiteY5" fmla="*/ 3986661 h 4004031"/>
                  <a:gd name="connsiteX6" fmla="*/ 2761080 w 3700183"/>
                  <a:gd name="connsiteY6" fmla="*/ 3980470 h 4004031"/>
                  <a:gd name="connsiteX7" fmla="*/ 153325 w 3700183"/>
                  <a:gd name="connsiteY7" fmla="*/ 1020195 h 4004031"/>
                  <a:gd name="connsiteX8" fmla="*/ 208189 w 3700183"/>
                  <a:gd name="connsiteY8" fmla="*/ 153325 h 40040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00183" h="4004031">
                    <a:moveTo>
                      <a:pt x="208189" y="153325"/>
                    </a:moveTo>
                    <a:lnTo>
                      <a:pt x="208189" y="153325"/>
                    </a:lnTo>
                    <a:cubicBezTo>
                      <a:pt x="462697" y="-70894"/>
                      <a:pt x="850841" y="-46319"/>
                      <a:pt x="1075059" y="208189"/>
                    </a:cubicBezTo>
                    <a:lnTo>
                      <a:pt x="3682814" y="3168464"/>
                    </a:lnTo>
                    <a:cubicBezTo>
                      <a:pt x="3708245" y="3197325"/>
                      <a:pt x="3705388" y="3241235"/>
                      <a:pt x="3676623" y="3266666"/>
                    </a:cubicBezTo>
                    <a:lnTo>
                      <a:pt x="2859282" y="3986661"/>
                    </a:lnTo>
                    <a:cubicBezTo>
                      <a:pt x="2830422" y="4012093"/>
                      <a:pt x="2786511" y="4009236"/>
                      <a:pt x="2761080" y="3980470"/>
                    </a:cubicBezTo>
                    <a:lnTo>
                      <a:pt x="153325" y="1020195"/>
                    </a:lnTo>
                    <a:cubicBezTo>
                      <a:pt x="-70894" y="765592"/>
                      <a:pt x="-46319" y="377544"/>
                      <a:pt x="208189" y="15332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C3B47146-6B87-4266-BEBF-AE55D0019F52}"/>
                  </a:ext>
                </a:extLst>
              </p:cNvPr>
              <p:cNvSpPr/>
              <p:nvPr/>
            </p:nvSpPr>
            <p:spPr>
              <a:xfrm>
                <a:off x="1488981" y="3744504"/>
                <a:ext cx="1921042" cy="2901345"/>
              </a:xfrm>
              <a:custGeom>
                <a:avLst/>
                <a:gdLst>
                  <a:gd name="connsiteX0" fmla="*/ 337618 w 2947332"/>
                  <a:gd name="connsiteY0" fmla="*/ 65983 h 4451347"/>
                  <a:gd name="connsiteX1" fmla="*/ 337618 w 2947332"/>
                  <a:gd name="connsiteY1" fmla="*/ 65983 h 4451347"/>
                  <a:gd name="connsiteX2" fmla="*/ 1162579 w 2947332"/>
                  <a:gd name="connsiteY2" fmla="*/ 337636 h 4451347"/>
                  <a:gd name="connsiteX3" fmla="*/ 2939848 w 2947332"/>
                  <a:gd name="connsiteY3" fmla="*/ 3859695 h 4451347"/>
                  <a:gd name="connsiteX4" fmla="*/ 2909083 w 2947332"/>
                  <a:gd name="connsiteY4" fmla="*/ 3953135 h 4451347"/>
                  <a:gd name="connsiteX5" fmla="*/ 1936675 w 2947332"/>
                  <a:gd name="connsiteY5" fmla="*/ 4443864 h 4451347"/>
                  <a:gd name="connsiteX6" fmla="*/ 1843235 w 2947332"/>
                  <a:gd name="connsiteY6" fmla="*/ 4413097 h 4451347"/>
                  <a:gd name="connsiteX7" fmla="*/ 65965 w 2947332"/>
                  <a:gd name="connsiteY7" fmla="*/ 891038 h 4451347"/>
                  <a:gd name="connsiteX8" fmla="*/ 337618 w 2947332"/>
                  <a:gd name="connsiteY8" fmla="*/ 65983 h 4451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47332" h="4451347">
                    <a:moveTo>
                      <a:pt x="337618" y="65983"/>
                    </a:moveTo>
                    <a:lnTo>
                      <a:pt x="337618" y="65983"/>
                    </a:lnTo>
                    <a:cubicBezTo>
                      <a:pt x="640418" y="-86798"/>
                      <a:pt x="1009797" y="34741"/>
                      <a:pt x="1162579" y="337636"/>
                    </a:cubicBezTo>
                    <a:lnTo>
                      <a:pt x="2939848" y="3859695"/>
                    </a:lnTo>
                    <a:cubicBezTo>
                      <a:pt x="2957184" y="3893985"/>
                      <a:pt x="2943372" y="3935800"/>
                      <a:pt x="2909083" y="3953135"/>
                    </a:cubicBezTo>
                    <a:lnTo>
                      <a:pt x="1936675" y="4443864"/>
                    </a:lnTo>
                    <a:cubicBezTo>
                      <a:pt x="1902385" y="4461199"/>
                      <a:pt x="1860571" y="4447388"/>
                      <a:pt x="1843235" y="4413097"/>
                    </a:cubicBezTo>
                    <a:lnTo>
                      <a:pt x="65965" y="891038"/>
                    </a:lnTo>
                    <a:cubicBezTo>
                      <a:pt x="-86816" y="588238"/>
                      <a:pt x="34819" y="218859"/>
                      <a:pt x="337618" y="6598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58C7086E-8CB0-45B5-9F7C-35CC7DC32C33}"/>
                  </a:ext>
                </a:extLst>
              </p:cNvPr>
              <p:cNvSpPr/>
              <p:nvPr/>
            </p:nvSpPr>
            <p:spPr>
              <a:xfrm>
                <a:off x="2005814" y="3375795"/>
                <a:ext cx="1663174" cy="2982438"/>
              </a:xfrm>
              <a:custGeom>
                <a:avLst/>
                <a:gdLst>
                  <a:gd name="connsiteX0" fmla="*/ 403163 w 2551702"/>
                  <a:gd name="connsiteY0" fmla="*/ 37594 h 4575764"/>
                  <a:gd name="connsiteX1" fmla="*/ 403163 w 2551702"/>
                  <a:gd name="connsiteY1" fmla="*/ 37594 h 4575764"/>
                  <a:gd name="connsiteX2" fmla="*/ 1191071 w 2551702"/>
                  <a:gd name="connsiteY2" fmla="*/ 403164 h 4575764"/>
                  <a:gd name="connsiteX3" fmla="*/ 2547431 w 2551702"/>
                  <a:gd name="connsiteY3" fmla="*/ 4107722 h 4575764"/>
                  <a:gd name="connsiteX4" fmla="*/ 2505998 w 2551702"/>
                  <a:gd name="connsiteY4" fmla="*/ 4196971 h 4575764"/>
                  <a:gd name="connsiteX5" fmla="*/ 1483203 w 2551702"/>
                  <a:gd name="connsiteY5" fmla="*/ 4571494 h 4575764"/>
                  <a:gd name="connsiteX6" fmla="*/ 1393954 w 2551702"/>
                  <a:gd name="connsiteY6" fmla="*/ 4530060 h 4575764"/>
                  <a:gd name="connsiteX7" fmla="*/ 37594 w 2551702"/>
                  <a:gd name="connsiteY7" fmla="*/ 825502 h 4575764"/>
                  <a:gd name="connsiteX8" fmla="*/ 403163 w 2551702"/>
                  <a:gd name="connsiteY8" fmla="*/ 37594 h 4575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51702" h="4575764">
                    <a:moveTo>
                      <a:pt x="403163" y="37594"/>
                    </a:moveTo>
                    <a:lnTo>
                      <a:pt x="403163" y="37594"/>
                    </a:lnTo>
                    <a:cubicBezTo>
                      <a:pt x="721679" y="-78992"/>
                      <a:pt x="1074390" y="84647"/>
                      <a:pt x="1191071" y="403164"/>
                    </a:cubicBezTo>
                    <a:lnTo>
                      <a:pt x="2547431" y="4107722"/>
                    </a:lnTo>
                    <a:cubicBezTo>
                      <a:pt x="2560671" y="4143822"/>
                      <a:pt x="2542097" y="4183731"/>
                      <a:pt x="2505998" y="4196971"/>
                    </a:cubicBezTo>
                    <a:lnTo>
                      <a:pt x="1483203" y="4571494"/>
                    </a:lnTo>
                    <a:cubicBezTo>
                      <a:pt x="1447103" y="4584734"/>
                      <a:pt x="1407194" y="4566160"/>
                      <a:pt x="1393954" y="4530060"/>
                    </a:cubicBezTo>
                    <a:lnTo>
                      <a:pt x="37594" y="825502"/>
                    </a:lnTo>
                    <a:cubicBezTo>
                      <a:pt x="-78992" y="506986"/>
                      <a:pt x="84648" y="154180"/>
                      <a:pt x="403163" y="3759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7D124452-4F0D-4B54-9108-2A6839BC4993}"/>
                  </a:ext>
                </a:extLst>
              </p:cNvPr>
              <p:cNvSpPr/>
              <p:nvPr/>
            </p:nvSpPr>
            <p:spPr>
              <a:xfrm>
                <a:off x="3397358" y="5368007"/>
                <a:ext cx="2377012" cy="1470599"/>
              </a:xfrm>
              <a:custGeom>
                <a:avLst/>
                <a:gdLst>
                  <a:gd name="connsiteX0" fmla="*/ 3605825 w 3646897"/>
                  <a:gd name="connsiteY0" fmla="*/ 393973 h 2256246"/>
                  <a:gd name="connsiteX1" fmla="*/ 3605825 w 3646897"/>
                  <a:gd name="connsiteY1" fmla="*/ 393973 h 2256246"/>
                  <a:gd name="connsiteX2" fmla="*/ 2812202 w 3646897"/>
                  <a:gd name="connsiteY2" fmla="*/ 41072 h 2256246"/>
                  <a:gd name="connsiteX3" fmla="*/ 44618 w 3646897"/>
                  <a:gd name="connsiteY3" fmla="*/ 1105015 h 2256246"/>
                  <a:gd name="connsiteX4" fmla="*/ 4613 w 3646897"/>
                  <a:gd name="connsiteY4" fmla="*/ 1194931 h 2256246"/>
                  <a:gd name="connsiteX5" fmla="*/ 395424 w 3646897"/>
                  <a:gd name="connsiteY5" fmla="*/ 2211629 h 2256246"/>
                  <a:gd name="connsiteX6" fmla="*/ 485340 w 3646897"/>
                  <a:gd name="connsiteY6" fmla="*/ 2251634 h 2256246"/>
                  <a:gd name="connsiteX7" fmla="*/ 3252924 w 3646897"/>
                  <a:gd name="connsiteY7" fmla="*/ 1187787 h 2256246"/>
                  <a:gd name="connsiteX8" fmla="*/ 3605825 w 3646897"/>
                  <a:gd name="connsiteY8" fmla="*/ 393973 h 2256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646897" h="2256246">
                    <a:moveTo>
                      <a:pt x="3605825" y="393973"/>
                    </a:moveTo>
                    <a:lnTo>
                      <a:pt x="3605825" y="393973"/>
                    </a:lnTo>
                    <a:cubicBezTo>
                      <a:pt x="3484096" y="77362"/>
                      <a:pt x="3128813" y="-80657"/>
                      <a:pt x="2812202" y="41072"/>
                    </a:cubicBezTo>
                    <a:lnTo>
                      <a:pt x="44618" y="1105015"/>
                    </a:lnTo>
                    <a:cubicBezTo>
                      <a:pt x="8804" y="1118826"/>
                      <a:pt x="-9103" y="1159021"/>
                      <a:pt x="4613" y="1194931"/>
                    </a:cubicBezTo>
                    <a:lnTo>
                      <a:pt x="395424" y="2211629"/>
                    </a:lnTo>
                    <a:cubicBezTo>
                      <a:pt x="409235" y="2247443"/>
                      <a:pt x="449430" y="2265350"/>
                      <a:pt x="485340" y="2251634"/>
                    </a:cubicBezTo>
                    <a:lnTo>
                      <a:pt x="3252924" y="1187787"/>
                    </a:lnTo>
                    <a:cubicBezTo>
                      <a:pt x="3569535" y="1065962"/>
                      <a:pt x="3727555" y="710584"/>
                      <a:pt x="3605825" y="39397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FB1BC1C3-E9A6-4A1D-BCD9-9280CBB6A61E}"/>
                  </a:ext>
                </a:extLst>
              </p:cNvPr>
              <p:cNvSpPr/>
              <p:nvPr/>
            </p:nvSpPr>
            <p:spPr>
              <a:xfrm>
                <a:off x="3325813" y="4675725"/>
                <a:ext cx="2198109" cy="1899117"/>
              </a:xfrm>
              <a:custGeom>
                <a:avLst/>
                <a:gdLst>
                  <a:gd name="connsiteX0" fmla="*/ 3246772 w 3372417"/>
                  <a:gd name="connsiteY0" fmla="*/ 242042 h 2913693"/>
                  <a:gd name="connsiteX1" fmla="*/ 3246772 w 3372417"/>
                  <a:gd name="connsiteY1" fmla="*/ 242042 h 2913693"/>
                  <a:gd name="connsiteX2" fmla="*/ 2385998 w 3372417"/>
                  <a:gd name="connsiteY2" fmla="*/ 125646 h 2913693"/>
                  <a:gd name="connsiteX3" fmla="*/ 27417 w 3372417"/>
                  <a:gd name="connsiteY3" fmla="*/ 1922347 h 2913693"/>
                  <a:gd name="connsiteX4" fmla="*/ 14273 w 3372417"/>
                  <a:gd name="connsiteY4" fmla="*/ 2019788 h 2913693"/>
                  <a:gd name="connsiteX5" fmla="*/ 674355 w 3372417"/>
                  <a:gd name="connsiteY5" fmla="*/ 2886277 h 2913693"/>
                  <a:gd name="connsiteX6" fmla="*/ 771796 w 3372417"/>
                  <a:gd name="connsiteY6" fmla="*/ 2899421 h 2913693"/>
                  <a:gd name="connsiteX7" fmla="*/ 3130376 w 3372417"/>
                  <a:gd name="connsiteY7" fmla="*/ 1102816 h 2913693"/>
                  <a:gd name="connsiteX8" fmla="*/ 3246772 w 3372417"/>
                  <a:gd name="connsiteY8" fmla="*/ 242042 h 2913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72417" h="2913693">
                    <a:moveTo>
                      <a:pt x="3246772" y="242042"/>
                    </a:moveTo>
                    <a:lnTo>
                      <a:pt x="3246772" y="242042"/>
                    </a:lnTo>
                    <a:cubicBezTo>
                      <a:pt x="3041222" y="-27802"/>
                      <a:pt x="2655841" y="-79904"/>
                      <a:pt x="2385998" y="125646"/>
                    </a:cubicBezTo>
                    <a:lnTo>
                      <a:pt x="27417" y="1922347"/>
                    </a:lnTo>
                    <a:cubicBezTo>
                      <a:pt x="-3158" y="1945588"/>
                      <a:pt x="-9064" y="1989308"/>
                      <a:pt x="14273" y="2019788"/>
                    </a:cubicBezTo>
                    <a:lnTo>
                      <a:pt x="674355" y="2886277"/>
                    </a:lnTo>
                    <a:cubicBezTo>
                      <a:pt x="697596" y="2916852"/>
                      <a:pt x="741315" y="2922758"/>
                      <a:pt x="771796" y="2899421"/>
                    </a:cubicBezTo>
                    <a:lnTo>
                      <a:pt x="3130376" y="1102816"/>
                    </a:lnTo>
                    <a:cubicBezTo>
                      <a:pt x="3400220" y="897266"/>
                      <a:pt x="3452321" y="511885"/>
                      <a:pt x="3246772" y="2420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EDB4D8E-A00A-4B49-AA8F-3AD8A0D66A29}"/>
                  </a:ext>
                </a:extLst>
              </p:cNvPr>
              <p:cNvSpPr/>
              <p:nvPr/>
            </p:nvSpPr>
            <p:spPr>
              <a:xfrm>
                <a:off x="2661307" y="4113154"/>
                <a:ext cx="2411743" cy="2609788"/>
              </a:xfrm>
              <a:custGeom>
                <a:avLst/>
                <a:gdLst>
                  <a:gd name="connsiteX0" fmla="*/ 3491995 w 3700183"/>
                  <a:gd name="connsiteY0" fmla="*/ 153325 h 4004031"/>
                  <a:gd name="connsiteX1" fmla="*/ 3491995 w 3700183"/>
                  <a:gd name="connsiteY1" fmla="*/ 153325 h 4004031"/>
                  <a:gd name="connsiteX2" fmla="*/ 2625124 w 3700183"/>
                  <a:gd name="connsiteY2" fmla="*/ 208189 h 4004031"/>
                  <a:gd name="connsiteX3" fmla="*/ 17370 w 3700183"/>
                  <a:gd name="connsiteY3" fmla="*/ 3168464 h 4004031"/>
                  <a:gd name="connsiteX4" fmla="*/ 23561 w 3700183"/>
                  <a:gd name="connsiteY4" fmla="*/ 3266667 h 4004031"/>
                  <a:gd name="connsiteX5" fmla="*/ 840901 w 3700183"/>
                  <a:gd name="connsiteY5" fmla="*/ 3986662 h 4004031"/>
                  <a:gd name="connsiteX6" fmla="*/ 939104 w 3700183"/>
                  <a:gd name="connsiteY6" fmla="*/ 3980470 h 4004031"/>
                  <a:gd name="connsiteX7" fmla="*/ 3546859 w 3700183"/>
                  <a:gd name="connsiteY7" fmla="*/ 1020195 h 4004031"/>
                  <a:gd name="connsiteX8" fmla="*/ 3491995 w 3700183"/>
                  <a:gd name="connsiteY8" fmla="*/ 153325 h 40040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00183" h="4004031">
                    <a:moveTo>
                      <a:pt x="3491995" y="153325"/>
                    </a:moveTo>
                    <a:lnTo>
                      <a:pt x="3491995" y="153325"/>
                    </a:lnTo>
                    <a:cubicBezTo>
                      <a:pt x="3237487" y="-70894"/>
                      <a:pt x="2849343" y="-46319"/>
                      <a:pt x="2625124" y="208189"/>
                    </a:cubicBezTo>
                    <a:lnTo>
                      <a:pt x="17370" y="3168464"/>
                    </a:lnTo>
                    <a:cubicBezTo>
                      <a:pt x="-8062" y="3197324"/>
                      <a:pt x="-5204" y="3241235"/>
                      <a:pt x="23561" y="3266667"/>
                    </a:cubicBezTo>
                    <a:lnTo>
                      <a:pt x="840901" y="3986662"/>
                    </a:lnTo>
                    <a:cubicBezTo>
                      <a:pt x="869762" y="4012093"/>
                      <a:pt x="913672" y="4009236"/>
                      <a:pt x="939104" y="3980470"/>
                    </a:cubicBezTo>
                    <a:lnTo>
                      <a:pt x="3546859" y="1020195"/>
                    </a:lnTo>
                    <a:cubicBezTo>
                      <a:pt x="3771077" y="765592"/>
                      <a:pt x="3746503" y="377543"/>
                      <a:pt x="3491995" y="15332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C68F015D-D442-4351-B246-23DC53A9D19A}"/>
                  </a:ext>
                </a:extLst>
              </p:cNvPr>
              <p:cNvSpPr/>
              <p:nvPr/>
            </p:nvSpPr>
            <p:spPr>
              <a:xfrm>
                <a:off x="2582696" y="3696451"/>
                <a:ext cx="1921083" cy="2901345"/>
              </a:xfrm>
              <a:custGeom>
                <a:avLst/>
                <a:gdLst>
                  <a:gd name="connsiteX0" fmla="*/ 2609810 w 2947394"/>
                  <a:gd name="connsiteY0" fmla="*/ 65983 h 4451347"/>
                  <a:gd name="connsiteX1" fmla="*/ 2609810 w 2947394"/>
                  <a:gd name="connsiteY1" fmla="*/ 65983 h 4451347"/>
                  <a:gd name="connsiteX2" fmla="*/ 1784850 w 2947394"/>
                  <a:gd name="connsiteY2" fmla="*/ 337636 h 4451347"/>
                  <a:gd name="connsiteX3" fmla="*/ 7484 w 2947394"/>
                  <a:gd name="connsiteY3" fmla="*/ 3859695 h 4451347"/>
                  <a:gd name="connsiteX4" fmla="*/ 38250 w 2947394"/>
                  <a:gd name="connsiteY4" fmla="*/ 3953135 h 4451347"/>
                  <a:gd name="connsiteX5" fmla="*/ 1010657 w 2947394"/>
                  <a:gd name="connsiteY5" fmla="*/ 4443863 h 4451347"/>
                  <a:gd name="connsiteX6" fmla="*/ 1104098 w 2947394"/>
                  <a:gd name="connsiteY6" fmla="*/ 4413097 h 4451347"/>
                  <a:gd name="connsiteX7" fmla="*/ 2881368 w 2947394"/>
                  <a:gd name="connsiteY7" fmla="*/ 891038 h 4451347"/>
                  <a:gd name="connsiteX8" fmla="*/ 2609810 w 2947394"/>
                  <a:gd name="connsiteY8" fmla="*/ 65983 h 4451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47394" h="4451347">
                    <a:moveTo>
                      <a:pt x="2609810" y="65983"/>
                    </a:moveTo>
                    <a:lnTo>
                      <a:pt x="2609810" y="65983"/>
                    </a:lnTo>
                    <a:cubicBezTo>
                      <a:pt x="2307010" y="-86798"/>
                      <a:pt x="1937631" y="34741"/>
                      <a:pt x="1784850" y="337636"/>
                    </a:cubicBezTo>
                    <a:lnTo>
                      <a:pt x="7484" y="3859695"/>
                    </a:lnTo>
                    <a:cubicBezTo>
                      <a:pt x="-9851" y="3893985"/>
                      <a:pt x="3960" y="3935800"/>
                      <a:pt x="38250" y="3953135"/>
                    </a:cubicBezTo>
                    <a:lnTo>
                      <a:pt x="1010657" y="4443863"/>
                    </a:lnTo>
                    <a:cubicBezTo>
                      <a:pt x="1044947" y="4461199"/>
                      <a:pt x="1086762" y="4447388"/>
                      <a:pt x="1104098" y="4413097"/>
                    </a:cubicBezTo>
                    <a:lnTo>
                      <a:pt x="2881368" y="891038"/>
                    </a:lnTo>
                    <a:cubicBezTo>
                      <a:pt x="3034244" y="588143"/>
                      <a:pt x="2912610" y="218764"/>
                      <a:pt x="2609810" y="6598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C003A3B-415B-40E3-AC76-8F4AEE8B2188}"/>
                  </a:ext>
                </a:extLst>
              </p:cNvPr>
              <p:cNvSpPr/>
              <p:nvPr/>
            </p:nvSpPr>
            <p:spPr>
              <a:xfrm>
                <a:off x="2310073" y="3352017"/>
                <a:ext cx="1663199" cy="2982439"/>
              </a:xfrm>
              <a:custGeom>
                <a:avLst/>
                <a:gdLst>
                  <a:gd name="connsiteX0" fmla="*/ 2148539 w 2551740"/>
                  <a:gd name="connsiteY0" fmla="*/ 37594 h 4575765"/>
                  <a:gd name="connsiteX1" fmla="*/ 2148539 w 2551740"/>
                  <a:gd name="connsiteY1" fmla="*/ 37594 h 4575765"/>
                  <a:gd name="connsiteX2" fmla="*/ 1360631 w 2551740"/>
                  <a:gd name="connsiteY2" fmla="*/ 403164 h 4575765"/>
                  <a:gd name="connsiteX3" fmla="*/ 4271 w 2551740"/>
                  <a:gd name="connsiteY3" fmla="*/ 4107722 h 4575765"/>
                  <a:gd name="connsiteX4" fmla="*/ 45705 w 2551740"/>
                  <a:gd name="connsiteY4" fmla="*/ 4196971 h 4575765"/>
                  <a:gd name="connsiteX5" fmla="*/ 1068500 w 2551740"/>
                  <a:gd name="connsiteY5" fmla="*/ 4571494 h 4575765"/>
                  <a:gd name="connsiteX6" fmla="*/ 1157749 w 2551740"/>
                  <a:gd name="connsiteY6" fmla="*/ 4530060 h 4575765"/>
                  <a:gd name="connsiteX7" fmla="*/ 2514109 w 2551740"/>
                  <a:gd name="connsiteY7" fmla="*/ 825502 h 4575765"/>
                  <a:gd name="connsiteX8" fmla="*/ 2148539 w 2551740"/>
                  <a:gd name="connsiteY8" fmla="*/ 37594 h 4575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51740" h="4575765">
                    <a:moveTo>
                      <a:pt x="2148539" y="37594"/>
                    </a:moveTo>
                    <a:lnTo>
                      <a:pt x="2148539" y="37594"/>
                    </a:lnTo>
                    <a:cubicBezTo>
                      <a:pt x="1830023" y="-78992"/>
                      <a:pt x="1477313" y="84647"/>
                      <a:pt x="1360631" y="403164"/>
                    </a:cubicBezTo>
                    <a:lnTo>
                      <a:pt x="4271" y="4107722"/>
                    </a:lnTo>
                    <a:cubicBezTo>
                      <a:pt x="-8968" y="4143821"/>
                      <a:pt x="9605" y="4183731"/>
                      <a:pt x="45705" y="4196971"/>
                    </a:cubicBezTo>
                    <a:lnTo>
                      <a:pt x="1068500" y="4571494"/>
                    </a:lnTo>
                    <a:cubicBezTo>
                      <a:pt x="1104599" y="4584734"/>
                      <a:pt x="1144509" y="4566160"/>
                      <a:pt x="1157749" y="4530060"/>
                    </a:cubicBezTo>
                    <a:lnTo>
                      <a:pt x="2514109" y="825502"/>
                    </a:lnTo>
                    <a:cubicBezTo>
                      <a:pt x="2630790" y="506986"/>
                      <a:pt x="2467055" y="154180"/>
                      <a:pt x="2148539" y="3759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AFA0E6E-5794-44A9-8B3D-1E69AFA40698}"/>
                  </a:ext>
                </a:extLst>
              </p:cNvPr>
              <p:cNvSpPr/>
              <p:nvPr/>
            </p:nvSpPr>
            <p:spPr>
              <a:xfrm>
                <a:off x="2624079" y="3216471"/>
                <a:ext cx="800623" cy="3016987"/>
              </a:xfrm>
              <a:custGeom>
                <a:avLst/>
                <a:gdLst>
                  <a:gd name="connsiteX0" fmla="*/ 614172 w 1228344"/>
                  <a:gd name="connsiteY0" fmla="*/ 0 h 4628769"/>
                  <a:gd name="connsiteX1" fmla="*/ 614172 w 1228344"/>
                  <a:gd name="connsiteY1" fmla="*/ 0 h 4628769"/>
                  <a:gd name="connsiteX2" fmla="*/ 0 w 1228344"/>
                  <a:gd name="connsiteY2" fmla="*/ 614172 h 4628769"/>
                  <a:gd name="connsiteX3" fmla="*/ 0 w 1228344"/>
                  <a:gd name="connsiteY3" fmla="*/ 4559237 h 4628769"/>
                  <a:gd name="connsiteX4" fmla="*/ 69533 w 1228344"/>
                  <a:gd name="connsiteY4" fmla="*/ 4628769 h 4628769"/>
                  <a:gd name="connsiteX5" fmla="*/ 1158812 w 1228344"/>
                  <a:gd name="connsiteY5" fmla="*/ 4628769 h 4628769"/>
                  <a:gd name="connsiteX6" fmla="*/ 1228344 w 1228344"/>
                  <a:gd name="connsiteY6" fmla="*/ 4559237 h 4628769"/>
                  <a:gd name="connsiteX7" fmla="*/ 1228344 w 1228344"/>
                  <a:gd name="connsiteY7" fmla="*/ 614172 h 4628769"/>
                  <a:gd name="connsiteX8" fmla="*/ 614172 w 1228344"/>
                  <a:gd name="connsiteY8" fmla="*/ 0 h 4628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8344" h="4628769">
                    <a:moveTo>
                      <a:pt x="614172" y="0"/>
                    </a:moveTo>
                    <a:lnTo>
                      <a:pt x="614172" y="0"/>
                    </a:lnTo>
                    <a:cubicBezTo>
                      <a:pt x="274987" y="0"/>
                      <a:pt x="0" y="274987"/>
                      <a:pt x="0" y="614172"/>
                    </a:cubicBezTo>
                    <a:lnTo>
                      <a:pt x="0" y="4559237"/>
                    </a:lnTo>
                    <a:cubicBezTo>
                      <a:pt x="0" y="4597622"/>
                      <a:pt x="31147" y="4628769"/>
                      <a:pt x="69533" y="4628769"/>
                    </a:cubicBezTo>
                    <a:lnTo>
                      <a:pt x="1158812" y="4628769"/>
                    </a:lnTo>
                    <a:cubicBezTo>
                      <a:pt x="1197197" y="4628769"/>
                      <a:pt x="1228344" y="4597622"/>
                      <a:pt x="1228344" y="4559237"/>
                    </a:cubicBezTo>
                    <a:lnTo>
                      <a:pt x="1228344" y="614172"/>
                    </a:lnTo>
                    <a:cubicBezTo>
                      <a:pt x="1228344" y="274987"/>
                      <a:pt x="953357" y="0"/>
                      <a:pt x="614172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0C6010E5-DF26-47FF-A900-76715919787D}"/>
                </a:ext>
              </a:extLst>
            </p:cNvPr>
            <p:cNvGrpSpPr/>
            <p:nvPr/>
          </p:nvGrpSpPr>
          <p:grpSpPr>
            <a:xfrm>
              <a:off x="3980194" y="1259913"/>
              <a:ext cx="4216310" cy="2398863"/>
              <a:chOff x="333154" y="3649562"/>
              <a:chExt cx="5337587" cy="3231607"/>
            </a:xfrm>
            <a:solidFill>
              <a:schemeClr val="accent5"/>
            </a:solidFill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4035B9B-73D8-4F6C-944F-E11DC4178FC8}"/>
                  </a:ext>
                </a:extLst>
              </p:cNvPr>
              <p:cNvSpPr/>
              <p:nvPr/>
            </p:nvSpPr>
            <p:spPr>
              <a:xfrm>
                <a:off x="333154" y="6153101"/>
                <a:ext cx="5337587" cy="709981"/>
              </a:xfrm>
              <a:custGeom>
                <a:avLst/>
                <a:gdLst>
                  <a:gd name="connsiteX0" fmla="*/ 0 w 8189118"/>
                  <a:gd name="connsiteY0" fmla="*/ 544639 h 1089278"/>
                  <a:gd name="connsiteX1" fmla="*/ 0 w 8189118"/>
                  <a:gd name="connsiteY1" fmla="*/ 544639 h 1089278"/>
                  <a:gd name="connsiteX2" fmla="*/ 544640 w 8189118"/>
                  <a:gd name="connsiteY2" fmla="*/ 0 h 1089278"/>
                  <a:gd name="connsiteX3" fmla="*/ 7644479 w 8189118"/>
                  <a:gd name="connsiteY3" fmla="*/ 0 h 1089278"/>
                  <a:gd name="connsiteX4" fmla="*/ 8189119 w 8189118"/>
                  <a:gd name="connsiteY4" fmla="*/ 544639 h 1089278"/>
                  <a:gd name="connsiteX5" fmla="*/ 8189119 w 8189118"/>
                  <a:gd name="connsiteY5" fmla="*/ 544639 h 1089278"/>
                  <a:gd name="connsiteX6" fmla="*/ 7644479 w 8189118"/>
                  <a:gd name="connsiteY6" fmla="*/ 1089279 h 1089278"/>
                  <a:gd name="connsiteX7" fmla="*/ 544544 w 8189118"/>
                  <a:gd name="connsiteY7" fmla="*/ 1089279 h 1089278"/>
                  <a:gd name="connsiteX8" fmla="*/ 0 w 8189118"/>
                  <a:gd name="connsiteY8" fmla="*/ 544639 h 1089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89118" h="1089278">
                    <a:moveTo>
                      <a:pt x="0" y="544639"/>
                    </a:moveTo>
                    <a:lnTo>
                      <a:pt x="0" y="544639"/>
                    </a:lnTo>
                    <a:cubicBezTo>
                      <a:pt x="0" y="243840"/>
                      <a:pt x="243840" y="0"/>
                      <a:pt x="544640" y="0"/>
                    </a:cubicBezTo>
                    <a:lnTo>
                      <a:pt x="7644479" y="0"/>
                    </a:lnTo>
                    <a:cubicBezTo>
                      <a:pt x="7945279" y="0"/>
                      <a:pt x="8189119" y="243840"/>
                      <a:pt x="8189119" y="544639"/>
                    </a:cubicBezTo>
                    <a:lnTo>
                      <a:pt x="8189119" y="544639"/>
                    </a:lnTo>
                    <a:cubicBezTo>
                      <a:pt x="8189119" y="845439"/>
                      <a:pt x="7945279" y="1089279"/>
                      <a:pt x="7644479" y="1089279"/>
                    </a:cubicBezTo>
                    <a:lnTo>
                      <a:pt x="544544" y="1089279"/>
                    </a:lnTo>
                    <a:cubicBezTo>
                      <a:pt x="243840" y="1089279"/>
                      <a:pt x="0" y="845439"/>
                      <a:pt x="0" y="54463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24E2CC0B-4A19-4BE6-8278-4183D7380688}"/>
                  </a:ext>
                </a:extLst>
              </p:cNvPr>
              <p:cNvSpPr/>
              <p:nvPr/>
            </p:nvSpPr>
            <p:spPr>
              <a:xfrm>
                <a:off x="477232" y="5565483"/>
                <a:ext cx="2119529" cy="1315686"/>
              </a:xfrm>
              <a:custGeom>
                <a:avLst/>
                <a:gdLst>
                  <a:gd name="connsiteX0" fmla="*/ 36409 w 3251858"/>
                  <a:gd name="connsiteY0" fmla="*/ 349317 h 2018573"/>
                  <a:gd name="connsiteX1" fmla="*/ 36409 w 3251858"/>
                  <a:gd name="connsiteY1" fmla="*/ 349317 h 2018573"/>
                  <a:gd name="connsiteX2" fmla="*/ 740211 w 3251858"/>
                  <a:gd name="connsiteY2" fmla="*/ 36421 h 2018573"/>
                  <a:gd name="connsiteX3" fmla="*/ 3251859 w 3251858"/>
                  <a:gd name="connsiteY3" fmla="*/ 1001970 h 2018573"/>
                  <a:gd name="connsiteX4" fmla="*/ 2861048 w 3251858"/>
                  <a:gd name="connsiteY4" fmla="*/ 2018574 h 2018573"/>
                  <a:gd name="connsiteX5" fmla="*/ 349305 w 3251858"/>
                  <a:gd name="connsiteY5" fmla="*/ 1053119 h 2018573"/>
                  <a:gd name="connsiteX6" fmla="*/ 36409 w 3251858"/>
                  <a:gd name="connsiteY6" fmla="*/ 349317 h 2018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51858" h="2018573">
                    <a:moveTo>
                      <a:pt x="36409" y="349317"/>
                    </a:moveTo>
                    <a:lnTo>
                      <a:pt x="36409" y="349317"/>
                    </a:lnTo>
                    <a:cubicBezTo>
                      <a:pt x="144327" y="68520"/>
                      <a:pt x="459414" y="-71498"/>
                      <a:pt x="740211" y="36421"/>
                    </a:cubicBezTo>
                    <a:lnTo>
                      <a:pt x="3251859" y="1001970"/>
                    </a:lnTo>
                    <a:lnTo>
                      <a:pt x="2861048" y="2018574"/>
                    </a:lnTo>
                    <a:lnTo>
                      <a:pt x="349305" y="1053119"/>
                    </a:lnTo>
                    <a:cubicBezTo>
                      <a:pt x="68604" y="945106"/>
                      <a:pt x="-71509" y="630019"/>
                      <a:pt x="36409" y="34931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A958EAE4-B071-48A9-B8E6-C2C279721016}"/>
                  </a:ext>
                </a:extLst>
              </p:cNvPr>
              <p:cNvSpPr/>
              <p:nvPr/>
            </p:nvSpPr>
            <p:spPr>
              <a:xfrm>
                <a:off x="699314" y="4951612"/>
                <a:ext cx="1965304" cy="1700160"/>
              </a:xfrm>
              <a:custGeom>
                <a:avLst/>
                <a:gdLst>
                  <a:gd name="connsiteX0" fmla="*/ 111449 w 3015240"/>
                  <a:gd name="connsiteY0" fmla="*/ 214624 h 2608447"/>
                  <a:gd name="connsiteX1" fmla="*/ 111449 w 3015240"/>
                  <a:gd name="connsiteY1" fmla="*/ 214624 h 2608447"/>
                  <a:gd name="connsiteX2" fmla="*/ 874688 w 3015240"/>
                  <a:gd name="connsiteY2" fmla="*/ 111374 h 2608447"/>
                  <a:gd name="connsiteX3" fmla="*/ 3015241 w 3015240"/>
                  <a:gd name="connsiteY3" fmla="*/ 1741958 h 2608447"/>
                  <a:gd name="connsiteX4" fmla="*/ 2355159 w 3015240"/>
                  <a:gd name="connsiteY4" fmla="*/ 2608448 h 2608447"/>
                  <a:gd name="connsiteX5" fmla="*/ 214605 w 3015240"/>
                  <a:gd name="connsiteY5" fmla="*/ 977863 h 2608447"/>
                  <a:gd name="connsiteX6" fmla="*/ 111449 w 3015240"/>
                  <a:gd name="connsiteY6" fmla="*/ 214624 h 2608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015240" h="2608447">
                    <a:moveTo>
                      <a:pt x="111449" y="214624"/>
                    </a:moveTo>
                    <a:lnTo>
                      <a:pt x="111449" y="214624"/>
                    </a:lnTo>
                    <a:cubicBezTo>
                      <a:pt x="293758" y="-24643"/>
                      <a:pt x="635420" y="-70840"/>
                      <a:pt x="874688" y="111374"/>
                    </a:cubicBezTo>
                    <a:lnTo>
                      <a:pt x="3015241" y="1741958"/>
                    </a:lnTo>
                    <a:lnTo>
                      <a:pt x="2355159" y="2608448"/>
                    </a:lnTo>
                    <a:lnTo>
                      <a:pt x="214605" y="977863"/>
                    </a:lnTo>
                    <a:cubicBezTo>
                      <a:pt x="-24663" y="795554"/>
                      <a:pt x="-70859" y="453892"/>
                      <a:pt x="111449" y="21462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75EF8D2-081D-4C13-877B-595392CD297A}"/>
                  </a:ext>
                </a:extLst>
              </p:cNvPr>
              <p:cNvSpPr/>
              <p:nvPr/>
            </p:nvSpPr>
            <p:spPr>
              <a:xfrm>
                <a:off x="1115657" y="4452709"/>
                <a:ext cx="2155140" cy="2330742"/>
              </a:xfrm>
              <a:custGeom>
                <a:avLst/>
                <a:gdLst>
                  <a:gd name="connsiteX0" fmla="*/ 184580 w 3306493"/>
                  <a:gd name="connsiteY0" fmla="*/ 135955 h 3575908"/>
                  <a:gd name="connsiteX1" fmla="*/ 184580 w 3306493"/>
                  <a:gd name="connsiteY1" fmla="*/ 135955 h 3575908"/>
                  <a:gd name="connsiteX2" fmla="*/ 953248 w 3306493"/>
                  <a:gd name="connsiteY2" fmla="*/ 184628 h 3575908"/>
                  <a:gd name="connsiteX3" fmla="*/ 3306494 w 3306493"/>
                  <a:gd name="connsiteY3" fmla="*/ 2855914 h 3575908"/>
                  <a:gd name="connsiteX4" fmla="*/ 2489154 w 3306493"/>
                  <a:gd name="connsiteY4" fmla="*/ 3575909 h 3575908"/>
                  <a:gd name="connsiteX5" fmla="*/ 136003 w 3306493"/>
                  <a:gd name="connsiteY5" fmla="*/ 904622 h 3575908"/>
                  <a:gd name="connsiteX6" fmla="*/ 184580 w 3306493"/>
                  <a:gd name="connsiteY6" fmla="*/ 135955 h 3575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06493" h="3575908">
                    <a:moveTo>
                      <a:pt x="184580" y="135955"/>
                    </a:moveTo>
                    <a:lnTo>
                      <a:pt x="184580" y="135955"/>
                    </a:lnTo>
                    <a:cubicBezTo>
                      <a:pt x="410323" y="-62832"/>
                      <a:pt x="754461" y="-41115"/>
                      <a:pt x="953248" y="184628"/>
                    </a:cubicBezTo>
                    <a:lnTo>
                      <a:pt x="3306494" y="2855914"/>
                    </a:lnTo>
                    <a:lnTo>
                      <a:pt x="2489154" y="3575909"/>
                    </a:lnTo>
                    <a:lnTo>
                      <a:pt x="136003" y="904622"/>
                    </a:lnTo>
                    <a:cubicBezTo>
                      <a:pt x="-62879" y="678880"/>
                      <a:pt x="-41067" y="334742"/>
                      <a:pt x="184580" y="13595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1F36DBAC-40C4-4075-8E7A-30D3695C9A2A}"/>
                  </a:ext>
                </a:extLst>
              </p:cNvPr>
              <p:cNvSpPr/>
              <p:nvPr/>
            </p:nvSpPr>
            <p:spPr>
              <a:xfrm>
                <a:off x="1603933" y="4083186"/>
                <a:ext cx="1717338" cy="2586590"/>
              </a:xfrm>
              <a:custGeom>
                <a:avLst/>
                <a:gdLst>
                  <a:gd name="connsiteX0" fmla="*/ 299368 w 2634802"/>
                  <a:gd name="connsiteY0" fmla="*/ 58523 h 3968439"/>
                  <a:gd name="connsiteX1" fmla="*/ 299368 w 2634802"/>
                  <a:gd name="connsiteY1" fmla="*/ 58523 h 3968439"/>
                  <a:gd name="connsiteX2" fmla="*/ 1030983 w 2634802"/>
                  <a:gd name="connsiteY2" fmla="*/ 299410 h 3968439"/>
                  <a:gd name="connsiteX3" fmla="*/ 2634803 w 2634802"/>
                  <a:gd name="connsiteY3" fmla="*/ 3477712 h 3968439"/>
                  <a:gd name="connsiteX4" fmla="*/ 1662395 w 2634802"/>
                  <a:gd name="connsiteY4" fmla="*/ 3968440 h 3968439"/>
                  <a:gd name="connsiteX5" fmla="*/ 58481 w 2634802"/>
                  <a:gd name="connsiteY5" fmla="*/ 790138 h 3968439"/>
                  <a:gd name="connsiteX6" fmla="*/ 299368 w 2634802"/>
                  <a:gd name="connsiteY6" fmla="*/ 58523 h 3968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34802" h="3968439">
                    <a:moveTo>
                      <a:pt x="299368" y="58523"/>
                    </a:moveTo>
                    <a:lnTo>
                      <a:pt x="299368" y="58523"/>
                    </a:lnTo>
                    <a:cubicBezTo>
                      <a:pt x="567878" y="-77018"/>
                      <a:pt x="895443" y="30900"/>
                      <a:pt x="1030983" y="299410"/>
                    </a:cubicBezTo>
                    <a:lnTo>
                      <a:pt x="2634803" y="3477712"/>
                    </a:lnTo>
                    <a:lnTo>
                      <a:pt x="1662395" y="3968440"/>
                    </a:lnTo>
                    <a:lnTo>
                      <a:pt x="58481" y="790138"/>
                    </a:lnTo>
                    <a:cubicBezTo>
                      <a:pt x="-76965" y="521533"/>
                      <a:pt x="30858" y="194063"/>
                      <a:pt x="299368" y="5852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C4688C40-3013-4B15-B829-53E81D2FAEDE}"/>
                  </a:ext>
                </a:extLst>
              </p:cNvPr>
              <p:cNvSpPr/>
              <p:nvPr/>
            </p:nvSpPr>
            <p:spPr>
              <a:xfrm>
                <a:off x="2074381" y="3777748"/>
                <a:ext cx="1486159" cy="2656051"/>
              </a:xfrm>
              <a:custGeom>
                <a:avLst/>
                <a:gdLst>
                  <a:gd name="connsiteX0" fmla="*/ 357497 w 2280118"/>
                  <a:gd name="connsiteY0" fmla="*/ 33361 h 4075009"/>
                  <a:gd name="connsiteX1" fmla="*/ 357497 w 2280118"/>
                  <a:gd name="connsiteY1" fmla="*/ 33361 h 4075009"/>
                  <a:gd name="connsiteX2" fmla="*/ 1056156 w 2280118"/>
                  <a:gd name="connsiteY2" fmla="*/ 357497 h 4075009"/>
                  <a:gd name="connsiteX3" fmla="*/ 2280118 w 2280118"/>
                  <a:gd name="connsiteY3" fmla="*/ 3700486 h 4075009"/>
                  <a:gd name="connsiteX4" fmla="*/ 1257323 w 2280118"/>
                  <a:gd name="connsiteY4" fmla="*/ 4075009 h 4075009"/>
                  <a:gd name="connsiteX5" fmla="*/ 33361 w 2280118"/>
                  <a:gd name="connsiteY5" fmla="*/ 732020 h 4075009"/>
                  <a:gd name="connsiteX6" fmla="*/ 357497 w 2280118"/>
                  <a:gd name="connsiteY6" fmla="*/ 33361 h 407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80118" h="4075009">
                    <a:moveTo>
                      <a:pt x="357497" y="33361"/>
                    </a:moveTo>
                    <a:lnTo>
                      <a:pt x="357497" y="33361"/>
                    </a:lnTo>
                    <a:cubicBezTo>
                      <a:pt x="639913" y="-70081"/>
                      <a:pt x="952714" y="75080"/>
                      <a:pt x="1056156" y="357497"/>
                    </a:cubicBezTo>
                    <a:lnTo>
                      <a:pt x="2280118" y="3700486"/>
                    </a:lnTo>
                    <a:lnTo>
                      <a:pt x="1257323" y="4075009"/>
                    </a:lnTo>
                    <a:lnTo>
                      <a:pt x="33361" y="732020"/>
                    </a:lnTo>
                    <a:cubicBezTo>
                      <a:pt x="-70080" y="449603"/>
                      <a:pt x="75080" y="136802"/>
                      <a:pt x="357497" y="3336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10629CB6-EC51-460B-8B19-59AFDAFC1A84}"/>
                  </a:ext>
                </a:extLst>
              </p:cNvPr>
              <p:cNvSpPr/>
              <p:nvPr/>
            </p:nvSpPr>
            <p:spPr>
              <a:xfrm>
                <a:off x="3363364" y="5542016"/>
                <a:ext cx="2119529" cy="1315748"/>
              </a:xfrm>
              <a:custGeom>
                <a:avLst/>
                <a:gdLst>
                  <a:gd name="connsiteX0" fmla="*/ 3215450 w 3251857"/>
                  <a:gd name="connsiteY0" fmla="*/ 349317 h 2018668"/>
                  <a:gd name="connsiteX1" fmla="*/ 3215450 w 3251857"/>
                  <a:gd name="connsiteY1" fmla="*/ 349317 h 2018668"/>
                  <a:gd name="connsiteX2" fmla="*/ 2511647 w 3251857"/>
                  <a:gd name="connsiteY2" fmla="*/ 36421 h 2018668"/>
                  <a:gd name="connsiteX3" fmla="*/ 0 w 3251857"/>
                  <a:gd name="connsiteY3" fmla="*/ 1001970 h 2018668"/>
                  <a:gd name="connsiteX4" fmla="*/ 390810 w 3251857"/>
                  <a:gd name="connsiteY4" fmla="*/ 2018669 h 2018668"/>
                  <a:gd name="connsiteX5" fmla="*/ 2902458 w 3251857"/>
                  <a:gd name="connsiteY5" fmla="*/ 1053119 h 2018668"/>
                  <a:gd name="connsiteX6" fmla="*/ 3215450 w 3251857"/>
                  <a:gd name="connsiteY6" fmla="*/ 349317 h 2018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51857" h="2018668">
                    <a:moveTo>
                      <a:pt x="3215450" y="349317"/>
                    </a:moveTo>
                    <a:lnTo>
                      <a:pt x="3215450" y="349317"/>
                    </a:lnTo>
                    <a:cubicBezTo>
                      <a:pt x="3107531" y="68520"/>
                      <a:pt x="2792444" y="-71498"/>
                      <a:pt x="2511647" y="36421"/>
                    </a:cubicBezTo>
                    <a:lnTo>
                      <a:pt x="0" y="1001970"/>
                    </a:lnTo>
                    <a:lnTo>
                      <a:pt x="390810" y="2018669"/>
                    </a:lnTo>
                    <a:lnTo>
                      <a:pt x="2902458" y="1053119"/>
                    </a:lnTo>
                    <a:cubicBezTo>
                      <a:pt x="3183255" y="945201"/>
                      <a:pt x="3323368" y="630114"/>
                      <a:pt x="3215450" y="34931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DC880D9E-2A74-4654-AEAE-91171BD068FA}"/>
                  </a:ext>
                </a:extLst>
              </p:cNvPr>
              <p:cNvSpPr/>
              <p:nvPr/>
            </p:nvSpPr>
            <p:spPr>
              <a:xfrm>
                <a:off x="3295507" y="4928145"/>
                <a:ext cx="1965286" cy="1700222"/>
              </a:xfrm>
              <a:custGeom>
                <a:avLst/>
                <a:gdLst>
                  <a:gd name="connsiteX0" fmla="*/ 2903791 w 3015212"/>
                  <a:gd name="connsiteY0" fmla="*/ 214624 h 2608542"/>
                  <a:gd name="connsiteX1" fmla="*/ 2903791 w 3015212"/>
                  <a:gd name="connsiteY1" fmla="*/ 214624 h 2608542"/>
                  <a:gd name="connsiteX2" fmla="*/ 2140553 w 3015212"/>
                  <a:gd name="connsiteY2" fmla="*/ 111374 h 2608542"/>
                  <a:gd name="connsiteX3" fmla="*/ 0 w 3015212"/>
                  <a:gd name="connsiteY3" fmla="*/ 1742054 h 2608542"/>
                  <a:gd name="connsiteX4" fmla="*/ 660082 w 3015212"/>
                  <a:gd name="connsiteY4" fmla="*/ 2608543 h 2608542"/>
                  <a:gd name="connsiteX5" fmla="*/ 2800636 w 3015212"/>
                  <a:gd name="connsiteY5" fmla="*/ 977958 h 2608542"/>
                  <a:gd name="connsiteX6" fmla="*/ 2903791 w 3015212"/>
                  <a:gd name="connsiteY6" fmla="*/ 214624 h 26085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015212" h="2608542">
                    <a:moveTo>
                      <a:pt x="2903791" y="214624"/>
                    </a:moveTo>
                    <a:lnTo>
                      <a:pt x="2903791" y="214624"/>
                    </a:lnTo>
                    <a:cubicBezTo>
                      <a:pt x="2721483" y="-24643"/>
                      <a:pt x="2379821" y="-70840"/>
                      <a:pt x="2140553" y="111374"/>
                    </a:cubicBezTo>
                    <a:lnTo>
                      <a:pt x="0" y="1742054"/>
                    </a:lnTo>
                    <a:lnTo>
                      <a:pt x="660082" y="2608543"/>
                    </a:lnTo>
                    <a:lnTo>
                      <a:pt x="2800636" y="977958"/>
                    </a:lnTo>
                    <a:cubicBezTo>
                      <a:pt x="3039808" y="795649"/>
                      <a:pt x="3086100" y="453892"/>
                      <a:pt x="2903791" y="21462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A42E9BF-0BC0-4726-829C-60CCBE02AEAF}"/>
                  </a:ext>
                </a:extLst>
              </p:cNvPr>
              <p:cNvSpPr/>
              <p:nvPr/>
            </p:nvSpPr>
            <p:spPr>
              <a:xfrm>
                <a:off x="2689328" y="4429241"/>
                <a:ext cx="2155144" cy="2330742"/>
              </a:xfrm>
              <a:custGeom>
                <a:avLst/>
                <a:gdLst>
                  <a:gd name="connsiteX0" fmla="*/ 3121819 w 3306500"/>
                  <a:gd name="connsiteY0" fmla="*/ 135955 h 3575908"/>
                  <a:gd name="connsiteX1" fmla="*/ 3121819 w 3306500"/>
                  <a:gd name="connsiteY1" fmla="*/ 135955 h 3575908"/>
                  <a:gd name="connsiteX2" fmla="*/ 2353151 w 3306500"/>
                  <a:gd name="connsiteY2" fmla="*/ 184628 h 3575908"/>
                  <a:gd name="connsiteX3" fmla="*/ 0 w 3306500"/>
                  <a:gd name="connsiteY3" fmla="*/ 2855914 h 3575908"/>
                  <a:gd name="connsiteX4" fmla="*/ 817340 w 3306500"/>
                  <a:gd name="connsiteY4" fmla="*/ 3575909 h 3575908"/>
                  <a:gd name="connsiteX5" fmla="*/ 3170587 w 3306500"/>
                  <a:gd name="connsiteY5" fmla="*/ 904623 h 3575908"/>
                  <a:gd name="connsiteX6" fmla="*/ 3121819 w 3306500"/>
                  <a:gd name="connsiteY6" fmla="*/ 135955 h 3575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06500" h="3575908">
                    <a:moveTo>
                      <a:pt x="3121819" y="135955"/>
                    </a:moveTo>
                    <a:lnTo>
                      <a:pt x="3121819" y="135955"/>
                    </a:lnTo>
                    <a:cubicBezTo>
                      <a:pt x="2896076" y="-62832"/>
                      <a:pt x="2551938" y="-41115"/>
                      <a:pt x="2353151" y="184628"/>
                    </a:cubicBezTo>
                    <a:lnTo>
                      <a:pt x="0" y="2855914"/>
                    </a:lnTo>
                    <a:lnTo>
                      <a:pt x="817340" y="3575909"/>
                    </a:lnTo>
                    <a:lnTo>
                      <a:pt x="3170587" y="904623"/>
                    </a:lnTo>
                    <a:cubicBezTo>
                      <a:pt x="3369374" y="678975"/>
                      <a:pt x="3347561" y="334837"/>
                      <a:pt x="3121819" y="13595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8C426A30-ABB4-4F41-BB7C-6FF7649791A6}"/>
                  </a:ext>
                </a:extLst>
              </p:cNvPr>
              <p:cNvSpPr/>
              <p:nvPr/>
            </p:nvSpPr>
            <p:spPr>
              <a:xfrm>
                <a:off x="2638917" y="4059781"/>
                <a:ext cx="1717276" cy="2586527"/>
              </a:xfrm>
              <a:custGeom>
                <a:avLst/>
                <a:gdLst>
                  <a:gd name="connsiteX0" fmla="*/ 2335340 w 2634707"/>
                  <a:gd name="connsiteY0" fmla="*/ 58523 h 3968344"/>
                  <a:gd name="connsiteX1" fmla="*/ 2335340 w 2634707"/>
                  <a:gd name="connsiteY1" fmla="*/ 58523 h 3968344"/>
                  <a:gd name="connsiteX2" fmla="*/ 1603724 w 2634707"/>
                  <a:gd name="connsiteY2" fmla="*/ 299410 h 3968344"/>
                  <a:gd name="connsiteX3" fmla="*/ 0 w 2634707"/>
                  <a:gd name="connsiteY3" fmla="*/ 3477617 h 3968344"/>
                  <a:gd name="connsiteX4" fmla="*/ 972407 w 2634707"/>
                  <a:gd name="connsiteY4" fmla="*/ 3968345 h 3968344"/>
                  <a:gd name="connsiteX5" fmla="*/ 2576227 w 2634707"/>
                  <a:gd name="connsiteY5" fmla="*/ 790043 h 3968344"/>
                  <a:gd name="connsiteX6" fmla="*/ 2335340 w 2634707"/>
                  <a:gd name="connsiteY6" fmla="*/ 58523 h 396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34707" h="3968344">
                    <a:moveTo>
                      <a:pt x="2335340" y="58523"/>
                    </a:moveTo>
                    <a:lnTo>
                      <a:pt x="2335340" y="58523"/>
                    </a:lnTo>
                    <a:cubicBezTo>
                      <a:pt x="2066830" y="-77018"/>
                      <a:pt x="1739265" y="30900"/>
                      <a:pt x="1603724" y="299410"/>
                    </a:cubicBezTo>
                    <a:lnTo>
                      <a:pt x="0" y="3477617"/>
                    </a:lnTo>
                    <a:lnTo>
                      <a:pt x="972407" y="3968345"/>
                    </a:lnTo>
                    <a:lnTo>
                      <a:pt x="2576227" y="790043"/>
                    </a:lnTo>
                    <a:cubicBezTo>
                      <a:pt x="2711672" y="521533"/>
                      <a:pt x="2603849" y="193968"/>
                      <a:pt x="2335340" y="5852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4DD7AE9C-603C-4C2F-B117-35EE2CA11F47}"/>
                  </a:ext>
                </a:extLst>
              </p:cNvPr>
              <p:cNvSpPr/>
              <p:nvPr/>
            </p:nvSpPr>
            <p:spPr>
              <a:xfrm>
                <a:off x="2399587" y="3754343"/>
                <a:ext cx="1486159" cy="2656051"/>
              </a:xfrm>
              <a:custGeom>
                <a:avLst/>
                <a:gdLst>
                  <a:gd name="connsiteX0" fmla="*/ 1922621 w 2280118"/>
                  <a:gd name="connsiteY0" fmla="*/ 33361 h 4075009"/>
                  <a:gd name="connsiteX1" fmla="*/ 1922621 w 2280118"/>
                  <a:gd name="connsiteY1" fmla="*/ 33361 h 4075009"/>
                  <a:gd name="connsiteX2" fmla="*/ 1223963 w 2280118"/>
                  <a:gd name="connsiteY2" fmla="*/ 357497 h 4075009"/>
                  <a:gd name="connsiteX3" fmla="*/ 0 w 2280118"/>
                  <a:gd name="connsiteY3" fmla="*/ 3700486 h 4075009"/>
                  <a:gd name="connsiteX4" fmla="*/ 1022795 w 2280118"/>
                  <a:gd name="connsiteY4" fmla="*/ 4075009 h 4075009"/>
                  <a:gd name="connsiteX5" fmla="*/ 2246757 w 2280118"/>
                  <a:gd name="connsiteY5" fmla="*/ 732020 h 4075009"/>
                  <a:gd name="connsiteX6" fmla="*/ 1922621 w 2280118"/>
                  <a:gd name="connsiteY6" fmla="*/ 33361 h 407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80118" h="4075009">
                    <a:moveTo>
                      <a:pt x="1922621" y="33361"/>
                    </a:moveTo>
                    <a:lnTo>
                      <a:pt x="1922621" y="33361"/>
                    </a:lnTo>
                    <a:cubicBezTo>
                      <a:pt x="1640205" y="-70081"/>
                      <a:pt x="1327404" y="75081"/>
                      <a:pt x="1223963" y="357497"/>
                    </a:cubicBezTo>
                    <a:lnTo>
                      <a:pt x="0" y="3700486"/>
                    </a:lnTo>
                    <a:lnTo>
                      <a:pt x="1022795" y="4075009"/>
                    </a:lnTo>
                    <a:lnTo>
                      <a:pt x="2246757" y="732020"/>
                    </a:lnTo>
                    <a:cubicBezTo>
                      <a:pt x="2350199" y="449508"/>
                      <a:pt x="2205038" y="136707"/>
                      <a:pt x="1922621" y="3336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2BBD6FA4-E093-4E3B-92EE-2C8CDAA7B08C}"/>
                  </a:ext>
                </a:extLst>
              </p:cNvPr>
              <p:cNvSpPr/>
              <p:nvPr/>
            </p:nvSpPr>
            <p:spPr>
              <a:xfrm>
                <a:off x="2599122" y="3649562"/>
                <a:ext cx="709981" cy="2675344"/>
              </a:xfrm>
              <a:custGeom>
                <a:avLst/>
                <a:gdLst>
                  <a:gd name="connsiteX0" fmla="*/ 544639 w 1089279"/>
                  <a:gd name="connsiteY0" fmla="*/ 0 h 4104608"/>
                  <a:gd name="connsiteX1" fmla="*/ 544639 w 1089279"/>
                  <a:gd name="connsiteY1" fmla="*/ 0 h 4104608"/>
                  <a:gd name="connsiteX2" fmla="*/ 0 w 1089279"/>
                  <a:gd name="connsiteY2" fmla="*/ 544640 h 4104608"/>
                  <a:gd name="connsiteX3" fmla="*/ 0 w 1089279"/>
                  <a:gd name="connsiteY3" fmla="*/ 4104608 h 4104608"/>
                  <a:gd name="connsiteX4" fmla="*/ 1089279 w 1089279"/>
                  <a:gd name="connsiteY4" fmla="*/ 4104608 h 4104608"/>
                  <a:gd name="connsiteX5" fmla="*/ 1089279 w 1089279"/>
                  <a:gd name="connsiteY5" fmla="*/ 544640 h 4104608"/>
                  <a:gd name="connsiteX6" fmla="*/ 544639 w 1089279"/>
                  <a:gd name="connsiteY6" fmla="*/ 0 h 4104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89279" h="4104608">
                    <a:moveTo>
                      <a:pt x="544639" y="0"/>
                    </a:moveTo>
                    <a:lnTo>
                      <a:pt x="544639" y="0"/>
                    </a:lnTo>
                    <a:cubicBezTo>
                      <a:pt x="243840" y="0"/>
                      <a:pt x="0" y="243840"/>
                      <a:pt x="0" y="544640"/>
                    </a:cubicBezTo>
                    <a:lnTo>
                      <a:pt x="0" y="4104608"/>
                    </a:lnTo>
                    <a:lnTo>
                      <a:pt x="1089279" y="4104608"/>
                    </a:lnTo>
                    <a:lnTo>
                      <a:pt x="1089279" y="544640"/>
                    </a:lnTo>
                    <a:cubicBezTo>
                      <a:pt x="1089279" y="243840"/>
                      <a:pt x="845439" y="0"/>
                      <a:pt x="544639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F63EFE88-7EB9-4C93-A1A8-B84350281835}"/>
                </a:ext>
              </a:extLst>
            </p:cNvPr>
            <p:cNvGrpSpPr/>
            <p:nvPr/>
          </p:nvGrpSpPr>
          <p:grpSpPr>
            <a:xfrm>
              <a:off x="4403388" y="1741544"/>
              <a:ext cx="3380625" cy="1934412"/>
              <a:chOff x="333154" y="3649562"/>
              <a:chExt cx="5337587" cy="3250108"/>
            </a:xfrm>
            <a:solidFill>
              <a:schemeClr val="accent1">
                <a:lumMod val="75000"/>
              </a:schemeClr>
            </a:solidFill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51F61FB-22F6-484B-A9DF-4A44075D2203}"/>
                  </a:ext>
                </a:extLst>
              </p:cNvPr>
              <p:cNvSpPr/>
              <p:nvPr/>
            </p:nvSpPr>
            <p:spPr>
              <a:xfrm>
                <a:off x="333154" y="6189689"/>
                <a:ext cx="5337587" cy="709981"/>
              </a:xfrm>
              <a:custGeom>
                <a:avLst/>
                <a:gdLst>
                  <a:gd name="connsiteX0" fmla="*/ 0 w 8189118"/>
                  <a:gd name="connsiteY0" fmla="*/ 544639 h 1089278"/>
                  <a:gd name="connsiteX1" fmla="*/ 0 w 8189118"/>
                  <a:gd name="connsiteY1" fmla="*/ 544639 h 1089278"/>
                  <a:gd name="connsiteX2" fmla="*/ 544640 w 8189118"/>
                  <a:gd name="connsiteY2" fmla="*/ 0 h 1089278"/>
                  <a:gd name="connsiteX3" fmla="*/ 7644479 w 8189118"/>
                  <a:gd name="connsiteY3" fmla="*/ 0 h 1089278"/>
                  <a:gd name="connsiteX4" fmla="*/ 8189119 w 8189118"/>
                  <a:gd name="connsiteY4" fmla="*/ 544639 h 1089278"/>
                  <a:gd name="connsiteX5" fmla="*/ 8189119 w 8189118"/>
                  <a:gd name="connsiteY5" fmla="*/ 544639 h 1089278"/>
                  <a:gd name="connsiteX6" fmla="*/ 7644479 w 8189118"/>
                  <a:gd name="connsiteY6" fmla="*/ 1089279 h 1089278"/>
                  <a:gd name="connsiteX7" fmla="*/ 544544 w 8189118"/>
                  <a:gd name="connsiteY7" fmla="*/ 1089279 h 1089278"/>
                  <a:gd name="connsiteX8" fmla="*/ 0 w 8189118"/>
                  <a:gd name="connsiteY8" fmla="*/ 544639 h 1089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89118" h="1089278">
                    <a:moveTo>
                      <a:pt x="0" y="544639"/>
                    </a:moveTo>
                    <a:lnTo>
                      <a:pt x="0" y="544639"/>
                    </a:lnTo>
                    <a:cubicBezTo>
                      <a:pt x="0" y="243840"/>
                      <a:pt x="243840" y="0"/>
                      <a:pt x="544640" y="0"/>
                    </a:cubicBezTo>
                    <a:lnTo>
                      <a:pt x="7644479" y="0"/>
                    </a:lnTo>
                    <a:cubicBezTo>
                      <a:pt x="7945279" y="0"/>
                      <a:pt x="8189119" y="243840"/>
                      <a:pt x="8189119" y="544639"/>
                    </a:cubicBezTo>
                    <a:lnTo>
                      <a:pt x="8189119" y="544639"/>
                    </a:lnTo>
                    <a:cubicBezTo>
                      <a:pt x="8189119" y="845439"/>
                      <a:pt x="7945279" y="1089279"/>
                      <a:pt x="7644479" y="1089279"/>
                    </a:cubicBezTo>
                    <a:lnTo>
                      <a:pt x="544544" y="1089279"/>
                    </a:lnTo>
                    <a:cubicBezTo>
                      <a:pt x="243840" y="1089279"/>
                      <a:pt x="0" y="845439"/>
                      <a:pt x="0" y="54463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A97BEE6E-D6B7-42F5-9D45-4EBC2B9A697C}"/>
                  </a:ext>
                </a:extLst>
              </p:cNvPr>
              <p:cNvSpPr/>
              <p:nvPr/>
            </p:nvSpPr>
            <p:spPr>
              <a:xfrm>
                <a:off x="477232" y="5565483"/>
                <a:ext cx="2119529" cy="1315686"/>
              </a:xfrm>
              <a:custGeom>
                <a:avLst/>
                <a:gdLst>
                  <a:gd name="connsiteX0" fmla="*/ 36409 w 3251858"/>
                  <a:gd name="connsiteY0" fmla="*/ 349317 h 2018573"/>
                  <a:gd name="connsiteX1" fmla="*/ 36409 w 3251858"/>
                  <a:gd name="connsiteY1" fmla="*/ 349317 h 2018573"/>
                  <a:gd name="connsiteX2" fmla="*/ 740211 w 3251858"/>
                  <a:gd name="connsiteY2" fmla="*/ 36421 h 2018573"/>
                  <a:gd name="connsiteX3" fmla="*/ 3251859 w 3251858"/>
                  <a:gd name="connsiteY3" fmla="*/ 1001970 h 2018573"/>
                  <a:gd name="connsiteX4" fmla="*/ 2861048 w 3251858"/>
                  <a:gd name="connsiteY4" fmla="*/ 2018574 h 2018573"/>
                  <a:gd name="connsiteX5" fmla="*/ 349305 w 3251858"/>
                  <a:gd name="connsiteY5" fmla="*/ 1053119 h 2018573"/>
                  <a:gd name="connsiteX6" fmla="*/ 36409 w 3251858"/>
                  <a:gd name="connsiteY6" fmla="*/ 349317 h 2018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51858" h="2018573">
                    <a:moveTo>
                      <a:pt x="36409" y="349317"/>
                    </a:moveTo>
                    <a:lnTo>
                      <a:pt x="36409" y="349317"/>
                    </a:lnTo>
                    <a:cubicBezTo>
                      <a:pt x="144327" y="68520"/>
                      <a:pt x="459414" y="-71498"/>
                      <a:pt x="740211" y="36421"/>
                    </a:cubicBezTo>
                    <a:lnTo>
                      <a:pt x="3251859" y="1001970"/>
                    </a:lnTo>
                    <a:lnTo>
                      <a:pt x="2861048" y="2018574"/>
                    </a:lnTo>
                    <a:lnTo>
                      <a:pt x="349305" y="1053119"/>
                    </a:lnTo>
                    <a:cubicBezTo>
                      <a:pt x="68604" y="945106"/>
                      <a:pt x="-71509" y="630019"/>
                      <a:pt x="36409" y="34931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7C92EE8F-FBCA-4785-AFA8-F52A6CD42431}"/>
                  </a:ext>
                </a:extLst>
              </p:cNvPr>
              <p:cNvSpPr/>
              <p:nvPr/>
            </p:nvSpPr>
            <p:spPr>
              <a:xfrm>
                <a:off x="699314" y="4951611"/>
                <a:ext cx="1965304" cy="1700160"/>
              </a:xfrm>
              <a:custGeom>
                <a:avLst/>
                <a:gdLst>
                  <a:gd name="connsiteX0" fmla="*/ 111449 w 3015240"/>
                  <a:gd name="connsiteY0" fmla="*/ 214624 h 2608447"/>
                  <a:gd name="connsiteX1" fmla="*/ 111449 w 3015240"/>
                  <a:gd name="connsiteY1" fmla="*/ 214624 h 2608447"/>
                  <a:gd name="connsiteX2" fmla="*/ 874688 w 3015240"/>
                  <a:gd name="connsiteY2" fmla="*/ 111374 h 2608447"/>
                  <a:gd name="connsiteX3" fmla="*/ 3015241 w 3015240"/>
                  <a:gd name="connsiteY3" fmla="*/ 1741958 h 2608447"/>
                  <a:gd name="connsiteX4" fmla="*/ 2355159 w 3015240"/>
                  <a:gd name="connsiteY4" fmla="*/ 2608448 h 2608447"/>
                  <a:gd name="connsiteX5" fmla="*/ 214605 w 3015240"/>
                  <a:gd name="connsiteY5" fmla="*/ 977863 h 2608447"/>
                  <a:gd name="connsiteX6" fmla="*/ 111449 w 3015240"/>
                  <a:gd name="connsiteY6" fmla="*/ 214624 h 2608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015240" h="2608447">
                    <a:moveTo>
                      <a:pt x="111449" y="214624"/>
                    </a:moveTo>
                    <a:lnTo>
                      <a:pt x="111449" y="214624"/>
                    </a:lnTo>
                    <a:cubicBezTo>
                      <a:pt x="293758" y="-24643"/>
                      <a:pt x="635420" y="-70840"/>
                      <a:pt x="874688" y="111374"/>
                    </a:cubicBezTo>
                    <a:lnTo>
                      <a:pt x="3015241" y="1741958"/>
                    </a:lnTo>
                    <a:lnTo>
                      <a:pt x="2355159" y="2608448"/>
                    </a:lnTo>
                    <a:lnTo>
                      <a:pt x="214605" y="977863"/>
                    </a:lnTo>
                    <a:cubicBezTo>
                      <a:pt x="-24663" y="795554"/>
                      <a:pt x="-70859" y="453892"/>
                      <a:pt x="111449" y="21462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24D17162-C33E-4C89-8BB1-D7DE5BB6A05B}"/>
                  </a:ext>
                </a:extLst>
              </p:cNvPr>
              <p:cNvSpPr/>
              <p:nvPr/>
            </p:nvSpPr>
            <p:spPr>
              <a:xfrm>
                <a:off x="1115657" y="4452709"/>
                <a:ext cx="2155140" cy="2330742"/>
              </a:xfrm>
              <a:custGeom>
                <a:avLst/>
                <a:gdLst>
                  <a:gd name="connsiteX0" fmla="*/ 184580 w 3306493"/>
                  <a:gd name="connsiteY0" fmla="*/ 135955 h 3575908"/>
                  <a:gd name="connsiteX1" fmla="*/ 184580 w 3306493"/>
                  <a:gd name="connsiteY1" fmla="*/ 135955 h 3575908"/>
                  <a:gd name="connsiteX2" fmla="*/ 953248 w 3306493"/>
                  <a:gd name="connsiteY2" fmla="*/ 184628 h 3575908"/>
                  <a:gd name="connsiteX3" fmla="*/ 3306494 w 3306493"/>
                  <a:gd name="connsiteY3" fmla="*/ 2855914 h 3575908"/>
                  <a:gd name="connsiteX4" fmla="*/ 2489154 w 3306493"/>
                  <a:gd name="connsiteY4" fmla="*/ 3575909 h 3575908"/>
                  <a:gd name="connsiteX5" fmla="*/ 136003 w 3306493"/>
                  <a:gd name="connsiteY5" fmla="*/ 904622 h 3575908"/>
                  <a:gd name="connsiteX6" fmla="*/ 184580 w 3306493"/>
                  <a:gd name="connsiteY6" fmla="*/ 135955 h 3575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06493" h="3575908">
                    <a:moveTo>
                      <a:pt x="184580" y="135955"/>
                    </a:moveTo>
                    <a:lnTo>
                      <a:pt x="184580" y="135955"/>
                    </a:lnTo>
                    <a:cubicBezTo>
                      <a:pt x="410323" y="-62832"/>
                      <a:pt x="754461" y="-41115"/>
                      <a:pt x="953248" y="184628"/>
                    </a:cubicBezTo>
                    <a:lnTo>
                      <a:pt x="3306494" y="2855914"/>
                    </a:lnTo>
                    <a:lnTo>
                      <a:pt x="2489154" y="3575909"/>
                    </a:lnTo>
                    <a:lnTo>
                      <a:pt x="136003" y="904622"/>
                    </a:lnTo>
                    <a:cubicBezTo>
                      <a:pt x="-62879" y="678880"/>
                      <a:pt x="-41067" y="334742"/>
                      <a:pt x="184580" y="13595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18F4980C-D12E-4596-AE03-240C1128E9E5}"/>
                  </a:ext>
                </a:extLst>
              </p:cNvPr>
              <p:cNvSpPr/>
              <p:nvPr/>
            </p:nvSpPr>
            <p:spPr>
              <a:xfrm>
                <a:off x="1603933" y="4083186"/>
                <a:ext cx="1717338" cy="2586590"/>
              </a:xfrm>
              <a:custGeom>
                <a:avLst/>
                <a:gdLst>
                  <a:gd name="connsiteX0" fmla="*/ 299368 w 2634802"/>
                  <a:gd name="connsiteY0" fmla="*/ 58523 h 3968439"/>
                  <a:gd name="connsiteX1" fmla="*/ 299368 w 2634802"/>
                  <a:gd name="connsiteY1" fmla="*/ 58523 h 3968439"/>
                  <a:gd name="connsiteX2" fmla="*/ 1030983 w 2634802"/>
                  <a:gd name="connsiteY2" fmla="*/ 299410 h 3968439"/>
                  <a:gd name="connsiteX3" fmla="*/ 2634803 w 2634802"/>
                  <a:gd name="connsiteY3" fmla="*/ 3477712 h 3968439"/>
                  <a:gd name="connsiteX4" fmla="*/ 1662395 w 2634802"/>
                  <a:gd name="connsiteY4" fmla="*/ 3968440 h 3968439"/>
                  <a:gd name="connsiteX5" fmla="*/ 58481 w 2634802"/>
                  <a:gd name="connsiteY5" fmla="*/ 790138 h 3968439"/>
                  <a:gd name="connsiteX6" fmla="*/ 299368 w 2634802"/>
                  <a:gd name="connsiteY6" fmla="*/ 58523 h 3968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34802" h="3968439">
                    <a:moveTo>
                      <a:pt x="299368" y="58523"/>
                    </a:moveTo>
                    <a:lnTo>
                      <a:pt x="299368" y="58523"/>
                    </a:lnTo>
                    <a:cubicBezTo>
                      <a:pt x="567878" y="-77018"/>
                      <a:pt x="895443" y="30900"/>
                      <a:pt x="1030983" y="299410"/>
                    </a:cubicBezTo>
                    <a:lnTo>
                      <a:pt x="2634803" y="3477712"/>
                    </a:lnTo>
                    <a:lnTo>
                      <a:pt x="1662395" y="3968440"/>
                    </a:lnTo>
                    <a:lnTo>
                      <a:pt x="58481" y="790138"/>
                    </a:lnTo>
                    <a:cubicBezTo>
                      <a:pt x="-76965" y="521533"/>
                      <a:pt x="30858" y="194063"/>
                      <a:pt x="299368" y="5852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9D6A3F3C-6CF4-4F73-A226-A69E2F4F228D}"/>
                  </a:ext>
                </a:extLst>
              </p:cNvPr>
              <p:cNvSpPr/>
              <p:nvPr/>
            </p:nvSpPr>
            <p:spPr>
              <a:xfrm>
                <a:off x="2074381" y="3777748"/>
                <a:ext cx="1486159" cy="2656051"/>
              </a:xfrm>
              <a:custGeom>
                <a:avLst/>
                <a:gdLst>
                  <a:gd name="connsiteX0" fmla="*/ 357497 w 2280118"/>
                  <a:gd name="connsiteY0" fmla="*/ 33361 h 4075009"/>
                  <a:gd name="connsiteX1" fmla="*/ 357497 w 2280118"/>
                  <a:gd name="connsiteY1" fmla="*/ 33361 h 4075009"/>
                  <a:gd name="connsiteX2" fmla="*/ 1056156 w 2280118"/>
                  <a:gd name="connsiteY2" fmla="*/ 357497 h 4075009"/>
                  <a:gd name="connsiteX3" fmla="*/ 2280118 w 2280118"/>
                  <a:gd name="connsiteY3" fmla="*/ 3700486 h 4075009"/>
                  <a:gd name="connsiteX4" fmla="*/ 1257323 w 2280118"/>
                  <a:gd name="connsiteY4" fmla="*/ 4075009 h 4075009"/>
                  <a:gd name="connsiteX5" fmla="*/ 33361 w 2280118"/>
                  <a:gd name="connsiteY5" fmla="*/ 732020 h 4075009"/>
                  <a:gd name="connsiteX6" fmla="*/ 357497 w 2280118"/>
                  <a:gd name="connsiteY6" fmla="*/ 33361 h 407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80118" h="4075009">
                    <a:moveTo>
                      <a:pt x="357497" y="33361"/>
                    </a:moveTo>
                    <a:lnTo>
                      <a:pt x="357497" y="33361"/>
                    </a:lnTo>
                    <a:cubicBezTo>
                      <a:pt x="639913" y="-70081"/>
                      <a:pt x="952714" y="75080"/>
                      <a:pt x="1056156" y="357497"/>
                    </a:cubicBezTo>
                    <a:lnTo>
                      <a:pt x="2280118" y="3700486"/>
                    </a:lnTo>
                    <a:lnTo>
                      <a:pt x="1257323" y="4075009"/>
                    </a:lnTo>
                    <a:lnTo>
                      <a:pt x="33361" y="732020"/>
                    </a:lnTo>
                    <a:cubicBezTo>
                      <a:pt x="-70080" y="449603"/>
                      <a:pt x="75080" y="136802"/>
                      <a:pt x="357497" y="3336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923AC35B-7662-4BD3-9F31-8EA8FC0D8277}"/>
                  </a:ext>
                </a:extLst>
              </p:cNvPr>
              <p:cNvSpPr/>
              <p:nvPr/>
            </p:nvSpPr>
            <p:spPr>
              <a:xfrm>
                <a:off x="3392836" y="5505955"/>
                <a:ext cx="2119529" cy="1315747"/>
              </a:xfrm>
              <a:custGeom>
                <a:avLst/>
                <a:gdLst>
                  <a:gd name="connsiteX0" fmla="*/ 3215450 w 3251857"/>
                  <a:gd name="connsiteY0" fmla="*/ 349317 h 2018668"/>
                  <a:gd name="connsiteX1" fmla="*/ 3215450 w 3251857"/>
                  <a:gd name="connsiteY1" fmla="*/ 349317 h 2018668"/>
                  <a:gd name="connsiteX2" fmla="*/ 2511647 w 3251857"/>
                  <a:gd name="connsiteY2" fmla="*/ 36421 h 2018668"/>
                  <a:gd name="connsiteX3" fmla="*/ 0 w 3251857"/>
                  <a:gd name="connsiteY3" fmla="*/ 1001970 h 2018668"/>
                  <a:gd name="connsiteX4" fmla="*/ 390810 w 3251857"/>
                  <a:gd name="connsiteY4" fmla="*/ 2018669 h 2018668"/>
                  <a:gd name="connsiteX5" fmla="*/ 2902458 w 3251857"/>
                  <a:gd name="connsiteY5" fmla="*/ 1053119 h 2018668"/>
                  <a:gd name="connsiteX6" fmla="*/ 3215450 w 3251857"/>
                  <a:gd name="connsiteY6" fmla="*/ 349317 h 2018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51857" h="2018668">
                    <a:moveTo>
                      <a:pt x="3215450" y="349317"/>
                    </a:moveTo>
                    <a:lnTo>
                      <a:pt x="3215450" y="349317"/>
                    </a:lnTo>
                    <a:cubicBezTo>
                      <a:pt x="3107531" y="68520"/>
                      <a:pt x="2792444" y="-71498"/>
                      <a:pt x="2511647" y="36421"/>
                    </a:cubicBezTo>
                    <a:lnTo>
                      <a:pt x="0" y="1001970"/>
                    </a:lnTo>
                    <a:lnTo>
                      <a:pt x="390810" y="2018669"/>
                    </a:lnTo>
                    <a:lnTo>
                      <a:pt x="2902458" y="1053119"/>
                    </a:lnTo>
                    <a:cubicBezTo>
                      <a:pt x="3183255" y="945201"/>
                      <a:pt x="3323368" y="630114"/>
                      <a:pt x="3215450" y="34931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BACD58CE-974A-43F7-99E3-C366E344DD02}"/>
                  </a:ext>
                </a:extLst>
              </p:cNvPr>
              <p:cNvSpPr/>
              <p:nvPr/>
            </p:nvSpPr>
            <p:spPr>
              <a:xfrm>
                <a:off x="3280401" y="4863165"/>
                <a:ext cx="1965286" cy="1700223"/>
              </a:xfrm>
              <a:custGeom>
                <a:avLst/>
                <a:gdLst>
                  <a:gd name="connsiteX0" fmla="*/ 2903791 w 3015212"/>
                  <a:gd name="connsiteY0" fmla="*/ 214624 h 2608542"/>
                  <a:gd name="connsiteX1" fmla="*/ 2903791 w 3015212"/>
                  <a:gd name="connsiteY1" fmla="*/ 214624 h 2608542"/>
                  <a:gd name="connsiteX2" fmla="*/ 2140553 w 3015212"/>
                  <a:gd name="connsiteY2" fmla="*/ 111374 h 2608542"/>
                  <a:gd name="connsiteX3" fmla="*/ 0 w 3015212"/>
                  <a:gd name="connsiteY3" fmla="*/ 1742054 h 2608542"/>
                  <a:gd name="connsiteX4" fmla="*/ 660082 w 3015212"/>
                  <a:gd name="connsiteY4" fmla="*/ 2608543 h 2608542"/>
                  <a:gd name="connsiteX5" fmla="*/ 2800636 w 3015212"/>
                  <a:gd name="connsiteY5" fmla="*/ 977958 h 2608542"/>
                  <a:gd name="connsiteX6" fmla="*/ 2903791 w 3015212"/>
                  <a:gd name="connsiteY6" fmla="*/ 214624 h 26085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015212" h="2608542">
                    <a:moveTo>
                      <a:pt x="2903791" y="214624"/>
                    </a:moveTo>
                    <a:lnTo>
                      <a:pt x="2903791" y="214624"/>
                    </a:lnTo>
                    <a:cubicBezTo>
                      <a:pt x="2721483" y="-24643"/>
                      <a:pt x="2379821" y="-70840"/>
                      <a:pt x="2140553" y="111374"/>
                    </a:cubicBezTo>
                    <a:lnTo>
                      <a:pt x="0" y="1742054"/>
                    </a:lnTo>
                    <a:lnTo>
                      <a:pt x="660082" y="2608543"/>
                    </a:lnTo>
                    <a:lnTo>
                      <a:pt x="2800636" y="977958"/>
                    </a:lnTo>
                    <a:cubicBezTo>
                      <a:pt x="3039808" y="795649"/>
                      <a:pt x="3086100" y="453892"/>
                      <a:pt x="2903791" y="21462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6740FB87-813E-4216-BB8F-7DD618637F7C}"/>
                  </a:ext>
                </a:extLst>
              </p:cNvPr>
              <p:cNvSpPr/>
              <p:nvPr/>
            </p:nvSpPr>
            <p:spPr>
              <a:xfrm>
                <a:off x="2684676" y="4401990"/>
                <a:ext cx="2155144" cy="2330742"/>
              </a:xfrm>
              <a:custGeom>
                <a:avLst/>
                <a:gdLst>
                  <a:gd name="connsiteX0" fmla="*/ 3121819 w 3306500"/>
                  <a:gd name="connsiteY0" fmla="*/ 135955 h 3575908"/>
                  <a:gd name="connsiteX1" fmla="*/ 3121819 w 3306500"/>
                  <a:gd name="connsiteY1" fmla="*/ 135955 h 3575908"/>
                  <a:gd name="connsiteX2" fmla="*/ 2353151 w 3306500"/>
                  <a:gd name="connsiteY2" fmla="*/ 184628 h 3575908"/>
                  <a:gd name="connsiteX3" fmla="*/ 0 w 3306500"/>
                  <a:gd name="connsiteY3" fmla="*/ 2855914 h 3575908"/>
                  <a:gd name="connsiteX4" fmla="*/ 817340 w 3306500"/>
                  <a:gd name="connsiteY4" fmla="*/ 3575909 h 3575908"/>
                  <a:gd name="connsiteX5" fmla="*/ 3170587 w 3306500"/>
                  <a:gd name="connsiteY5" fmla="*/ 904623 h 3575908"/>
                  <a:gd name="connsiteX6" fmla="*/ 3121819 w 3306500"/>
                  <a:gd name="connsiteY6" fmla="*/ 135955 h 3575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06500" h="3575908">
                    <a:moveTo>
                      <a:pt x="3121819" y="135955"/>
                    </a:moveTo>
                    <a:lnTo>
                      <a:pt x="3121819" y="135955"/>
                    </a:lnTo>
                    <a:cubicBezTo>
                      <a:pt x="2896076" y="-62832"/>
                      <a:pt x="2551938" y="-41115"/>
                      <a:pt x="2353151" y="184628"/>
                    </a:cubicBezTo>
                    <a:lnTo>
                      <a:pt x="0" y="2855914"/>
                    </a:lnTo>
                    <a:lnTo>
                      <a:pt x="817340" y="3575909"/>
                    </a:lnTo>
                    <a:lnTo>
                      <a:pt x="3170587" y="904623"/>
                    </a:lnTo>
                    <a:cubicBezTo>
                      <a:pt x="3369374" y="678975"/>
                      <a:pt x="3347561" y="334837"/>
                      <a:pt x="3121819" y="13595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4F7CC1D-CDE2-4970-B253-FE19273E4A48}"/>
                  </a:ext>
                </a:extLst>
              </p:cNvPr>
              <p:cNvSpPr/>
              <p:nvPr/>
            </p:nvSpPr>
            <p:spPr>
              <a:xfrm>
                <a:off x="2638917" y="4059781"/>
                <a:ext cx="1717276" cy="2586527"/>
              </a:xfrm>
              <a:custGeom>
                <a:avLst/>
                <a:gdLst>
                  <a:gd name="connsiteX0" fmla="*/ 2335340 w 2634707"/>
                  <a:gd name="connsiteY0" fmla="*/ 58523 h 3968344"/>
                  <a:gd name="connsiteX1" fmla="*/ 2335340 w 2634707"/>
                  <a:gd name="connsiteY1" fmla="*/ 58523 h 3968344"/>
                  <a:gd name="connsiteX2" fmla="*/ 1603724 w 2634707"/>
                  <a:gd name="connsiteY2" fmla="*/ 299410 h 3968344"/>
                  <a:gd name="connsiteX3" fmla="*/ 0 w 2634707"/>
                  <a:gd name="connsiteY3" fmla="*/ 3477617 h 3968344"/>
                  <a:gd name="connsiteX4" fmla="*/ 972407 w 2634707"/>
                  <a:gd name="connsiteY4" fmla="*/ 3968345 h 3968344"/>
                  <a:gd name="connsiteX5" fmla="*/ 2576227 w 2634707"/>
                  <a:gd name="connsiteY5" fmla="*/ 790043 h 3968344"/>
                  <a:gd name="connsiteX6" fmla="*/ 2335340 w 2634707"/>
                  <a:gd name="connsiteY6" fmla="*/ 58523 h 396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34707" h="3968344">
                    <a:moveTo>
                      <a:pt x="2335340" y="58523"/>
                    </a:moveTo>
                    <a:lnTo>
                      <a:pt x="2335340" y="58523"/>
                    </a:lnTo>
                    <a:cubicBezTo>
                      <a:pt x="2066830" y="-77018"/>
                      <a:pt x="1739265" y="30900"/>
                      <a:pt x="1603724" y="299410"/>
                    </a:cubicBezTo>
                    <a:lnTo>
                      <a:pt x="0" y="3477617"/>
                    </a:lnTo>
                    <a:lnTo>
                      <a:pt x="972407" y="3968345"/>
                    </a:lnTo>
                    <a:lnTo>
                      <a:pt x="2576227" y="790043"/>
                    </a:lnTo>
                    <a:cubicBezTo>
                      <a:pt x="2711672" y="521533"/>
                      <a:pt x="2603849" y="193968"/>
                      <a:pt x="2335340" y="5852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83A6EB77-2223-4747-8ED1-773A11060FCC}"/>
                  </a:ext>
                </a:extLst>
              </p:cNvPr>
              <p:cNvSpPr/>
              <p:nvPr/>
            </p:nvSpPr>
            <p:spPr>
              <a:xfrm>
                <a:off x="2399587" y="3754343"/>
                <a:ext cx="1486159" cy="2656051"/>
              </a:xfrm>
              <a:custGeom>
                <a:avLst/>
                <a:gdLst>
                  <a:gd name="connsiteX0" fmla="*/ 1922621 w 2280118"/>
                  <a:gd name="connsiteY0" fmla="*/ 33361 h 4075009"/>
                  <a:gd name="connsiteX1" fmla="*/ 1922621 w 2280118"/>
                  <a:gd name="connsiteY1" fmla="*/ 33361 h 4075009"/>
                  <a:gd name="connsiteX2" fmla="*/ 1223963 w 2280118"/>
                  <a:gd name="connsiteY2" fmla="*/ 357497 h 4075009"/>
                  <a:gd name="connsiteX3" fmla="*/ 0 w 2280118"/>
                  <a:gd name="connsiteY3" fmla="*/ 3700486 h 4075009"/>
                  <a:gd name="connsiteX4" fmla="*/ 1022795 w 2280118"/>
                  <a:gd name="connsiteY4" fmla="*/ 4075009 h 4075009"/>
                  <a:gd name="connsiteX5" fmla="*/ 2246757 w 2280118"/>
                  <a:gd name="connsiteY5" fmla="*/ 732020 h 4075009"/>
                  <a:gd name="connsiteX6" fmla="*/ 1922621 w 2280118"/>
                  <a:gd name="connsiteY6" fmla="*/ 33361 h 407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80118" h="4075009">
                    <a:moveTo>
                      <a:pt x="1922621" y="33361"/>
                    </a:moveTo>
                    <a:lnTo>
                      <a:pt x="1922621" y="33361"/>
                    </a:lnTo>
                    <a:cubicBezTo>
                      <a:pt x="1640205" y="-70081"/>
                      <a:pt x="1327404" y="75081"/>
                      <a:pt x="1223963" y="357497"/>
                    </a:cubicBezTo>
                    <a:lnTo>
                      <a:pt x="0" y="3700486"/>
                    </a:lnTo>
                    <a:lnTo>
                      <a:pt x="1022795" y="4075009"/>
                    </a:lnTo>
                    <a:lnTo>
                      <a:pt x="2246757" y="732020"/>
                    </a:lnTo>
                    <a:cubicBezTo>
                      <a:pt x="2350199" y="449508"/>
                      <a:pt x="2205038" y="136707"/>
                      <a:pt x="1922621" y="3336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E64C0362-D469-40CD-813D-821D123EAEB0}"/>
                  </a:ext>
                </a:extLst>
              </p:cNvPr>
              <p:cNvSpPr/>
              <p:nvPr/>
            </p:nvSpPr>
            <p:spPr>
              <a:xfrm>
                <a:off x="2599122" y="3649562"/>
                <a:ext cx="709981" cy="2675344"/>
              </a:xfrm>
              <a:custGeom>
                <a:avLst/>
                <a:gdLst>
                  <a:gd name="connsiteX0" fmla="*/ 544639 w 1089279"/>
                  <a:gd name="connsiteY0" fmla="*/ 0 h 4104608"/>
                  <a:gd name="connsiteX1" fmla="*/ 544639 w 1089279"/>
                  <a:gd name="connsiteY1" fmla="*/ 0 h 4104608"/>
                  <a:gd name="connsiteX2" fmla="*/ 0 w 1089279"/>
                  <a:gd name="connsiteY2" fmla="*/ 544640 h 4104608"/>
                  <a:gd name="connsiteX3" fmla="*/ 0 w 1089279"/>
                  <a:gd name="connsiteY3" fmla="*/ 4104608 h 4104608"/>
                  <a:gd name="connsiteX4" fmla="*/ 1089279 w 1089279"/>
                  <a:gd name="connsiteY4" fmla="*/ 4104608 h 4104608"/>
                  <a:gd name="connsiteX5" fmla="*/ 1089279 w 1089279"/>
                  <a:gd name="connsiteY5" fmla="*/ 544640 h 4104608"/>
                  <a:gd name="connsiteX6" fmla="*/ 544639 w 1089279"/>
                  <a:gd name="connsiteY6" fmla="*/ 0 h 4104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89279" h="4104608">
                    <a:moveTo>
                      <a:pt x="544639" y="0"/>
                    </a:moveTo>
                    <a:lnTo>
                      <a:pt x="544639" y="0"/>
                    </a:lnTo>
                    <a:cubicBezTo>
                      <a:pt x="243840" y="0"/>
                      <a:pt x="0" y="243840"/>
                      <a:pt x="0" y="544640"/>
                    </a:cubicBezTo>
                    <a:lnTo>
                      <a:pt x="0" y="4104608"/>
                    </a:lnTo>
                    <a:lnTo>
                      <a:pt x="1089279" y="4104608"/>
                    </a:lnTo>
                    <a:lnTo>
                      <a:pt x="1089279" y="544640"/>
                    </a:lnTo>
                    <a:cubicBezTo>
                      <a:pt x="1089279" y="243840"/>
                      <a:pt x="845439" y="0"/>
                      <a:pt x="544639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30775B52-2EB5-46E3-829A-AEA45FA9E324}"/>
                </a:ext>
              </a:extLst>
            </p:cNvPr>
            <p:cNvGrpSpPr/>
            <p:nvPr/>
          </p:nvGrpSpPr>
          <p:grpSpPr>
            <a:xfrm>
              <a:off x="3891863" y="1059306"/>
              <a:ext cx="4366768" cy="2472551"/>
              <a:chOff x="212279" y="3379322"/>
              <a:chExt cx="5528057" cy="3330880"/>
            </a:xfrm>
            <a:solidFill>
              <a:schemeClr val="tx1">
                <a:lumMod val="50000"/>
                <a:lumOff val="50000"/>
                <a:alpha val="20000"/>
              </a:schemeClr>
            </a:solidFill>
          </p:grpSpPr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1553E4F2-0C40-4250-ACA4-DCAA3CEA41A6}"/>
                  </a:ext>
                </a:extLst>
              </p:cNvPr>
              <p:cNvSpPr/>
              <p:nvPr/>
            </p:nvSpPr>
            <p:spPr>
              <a:xfrm>
                <a:off x="212279" y="6003381"/>
                <a:ext cx="2158252" cy="706821"/>
              </a:xfrm>
              <a:custGeom>
                <a:avLst/>
                <a:gdLst>
                  <a:gd name="connsiteX0" fmla="*/ 2602897 w 2656617"/>
                  <a:gd name="connsiteY0" fmla="*/ 646176 h 933830"/>
                  <a:gd name="connsiteX1" fmla="*/ 69247 w 2656617"/>
                  <a:gd name="connsiteY1" fmla="*/ 0 h 933830"/>
                  <a:gd name="connsiteX2" fmla="*/ 184118 w 2656617"/>
                  <a:gd name="connsiteY2" fmla="*/ 154877 h 933830"/>
                  <a:gd name="connsiteX3" fmla="*/ 0 w 2656617"/>
                  <a:gd name="connsiteY3" fmla="*/ 256318 h 933830"/>
                  <a:gd name="connsiteX4" fmla="*/ 2656618 w 2656617"/>
                  <a:gd name="connsiteY4" fmla="*/ 933831 h 933830"/>
                  <a:gd name="connsiteX5" fmla="*/ 2602897 w 2656617"/>
                  <a:gd name="connsiteY5" fmla="*/ 646176 h 933830"/>
                  <a:gd name="connsiteX0" fmla="*/ 2602897 w 3259622"/>
                  <a:gd name="connsiteY0" fmla="*/ 646176 h 1084431"/>
                  <a:gd name="connsiteX1" fmla="*/ 69247 w 3259622"/>
                  <a:gd name="connsiteY1" fmla="*/ 0 h 1084431"/>
                  <a:gd name="connsiteX2" fmla="*/ 184118 w 3259622"/>
                  <a:gd name="connsiteY2" fmla="*/ 154877 h 1084431"/>
                  <a:gd name="connsiteX3" fmla="*/ 0 w 3259622"/>
                  <a:gd name="connsiteY3" fmla="*/ 256318 h 1084431"/>
                  <a:gd name="connsiteX4" fmla="*/ 3259622 w 3259622"/>
                  <a:gd name="connsiteY4" fmla="*/ 1084431 h 1084431"/>
                  <a:gd name="connsiteX5" fmla="*/ 2602897 w 3259622"/>
                  <a:gd name="connsiteY5" fmla="*/ 646176 h 1084431"/>
                  <a:gd name="connsiteX0" fmla="*/ 3310502 w 3311267"/>
                  <a:gd name="connsiteY0" fmla="*/ 855706 h 1084431"/>
                  <a:gd name="connsiteX1" fmla="*/ 69247 w 3311267"/>
                  <a:gd name="connsiteY1" fmla="*/ 0 h 1084431"/>
                  <a:gd name="connsiteX2" fmla="*/ 184118 w 3311267"/>
                  <a:gd name="connsiteY2" fmla="*/ 154877 h 1084431"/>
                  <a:gd name="connsiteX3" fmla="*/ 0 w 3311267"/>
                  <a:gd name="connsiteY3" fmla="*/ 256318 h 1084431"/>
                  <a:gd name="connsiteX4" fmla="*/ 3259622 w 3311267"/>
                  <a:gd name="connsiteY4" fmla="*/ 1084431 h 1084431"/>
                  <a:gd name="connsiteX5" fmla="*/ 3310502 w 3311267"/>
                  <a:gd name="connsiteY5" fmla="*/ 855706 h 1084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311267" h="1084431">
                    <a:moveTo>
                      <a:pt x="3310502" y="855706"/>
                    </a:moveTo>
                    <a:lnTo>
                      <a:pt x="69247" y="0"/>
                    </a:lnTo>
                    <a:cubicBezTo>
                      <a:pt x="98965" y="56959"/>
                      <a:pt x="137541" y="109347"/>
                      <a:pt x="184118" y="154877"/>
                    </a:cubicBezTo>
                    <a:cubicBezTo>
                      <a:pt x="116681" y="178022"/>
                      <a:pt x="54483" y="212598"/>
                      <a:pt x="0" y="256318"/>
                    </a:cubicBezTo>
                    <a:lnTo>
                      <a:pt x="3259622" y="1084431"/>
                    </a:lnTo>
                    <a:cubicBezTo>
                      <a:pt x="3233714" y="991562"/>
                      <a:pt x="3320217" y="954290"/>
                      <a:pt x="3310502" y="85570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8CF3F861-0E22-4B96-B8E7-CAD03697CF2B}"/>
                  </a:ext>
                </a:extLst>
              </p:cNvPr>
              <p:cNvSpPr/>
              <p:nvPr/>
            </p:nvSpPr>
            <p:spPr>
              <a:xfrm>
                <a:off x="424851" y="5312458"/>
                <a:ext cx="1975862" cy="1123568"/>
              </a:xfrm>
              <a:custGeom>
                <a:avLst/>
                <a:gdLst>
                  <a:gd name="connsiteX0" fmla="*/ 2342293 w 2342292"/>
                  <a:gd name="connsiteY0" fmla="*/ 1045178 h 1311306"/>
                  <a:gd name="connsiteX1" fmla="*/ 128111 w 2342292"/>
                  <a:gd name="connsiteY1" fmla="*/ 0 h 1311306"/>
                  <a:gd name="connsiteX2" fmla="*/ 252412 w 2342292"/>
                  <a:gd name="connsiteY2" fmla="*/ 162687 h 1311306"/>
                  <a:gd name="connsiteX3" fmla="*/ 0 w 2342292"/>
                  <a:gd name="connsiteY3" fmla="*/ 233172 h 1311306"/>
                  <a:gd name="connsiteX4" fmla="*/ 2284000 w 2342292"/>
                  <a:gd name="connsiteY4" fmla="*/ 1311307 h 1311306"/>
                  <a:gd name="connsiteX5" fmla="*/ 2342293 w 2342292"/>
                  <a:gd name="connsiteY5" fmla="*/ 1045178 h 1311306"/>
                  <a:gd name="connsiteX0" fmla="*/ 2342293 w 2961013"/>
                  <a:gd name="connsiteY0" fmla="*/ 1045178 h 1723818"/>
                  <a:gd name="connsiteX1" fmla="*/ 128111 w 2961013"/>
                  <a:gd name="connsiteY1" fmla="*/ 0 h 1723818"/>
                  <a:gd name="connsiteX2" fmla="*/ 252412 w 2961013"/>
                  <a:gd name="connsiteY2" fmla="*/ 162687 h 1723818"/>
                  <a:gd name="connsiteX3" fmla="*/ 0 w 2961013"/>
                  <a:gd name="connsiteY3" fmla="*/ 233172 h 1723818"/>
                  <a:gd name="connsiteX4" fmla="*/ 2960841 w 2961013"/>
                  <a:gd name="connsiteY4" fmla="*/ 1723818 h 1723818"/>
                  <a:gd name="connsiteX5" fmla="*/ 2342293 w 2961013"/>
                  <a:gd name="connsiteY5" fmla="*/ 1045178 h 1723818"/>
                  <a:gd name="connsiteX0" fmla="*/ 3031439 w 3031439"/>
                  <a:gd name="connsiteY0" fmla="*/ 1483879 h 1723818"/>
                  <a:gd name="connsiteX1" fmla="*/ 128111 w 3031439"/>
                  <a:gd name="connsiteY1" fmla="*/ 0 h 1723818"/>
                  <a:gd name="connsiteX2" fmla="*/ 252412 w 3031439"/>
                  <a:gd name="connsiteY2" fmla="*/ 162687 h 1723818"/>
                  <a:gd name="connsiteX3" fmla="*/ 0 w 3031439"/>
                  <a:gd name="connsiteY3" fmla="*/ 233172 h 1723818"/>
                  <a:gd name="connsiteX4" fmla="*/ 2960841 w 3031439"/>
                  <a:gd name="connsiteY4" fmla="*/ 1723818 h 1723818"/>
                  <a:gd name="connsiteX5" fmla="*/ 3031439 w 3031439"/>
                  <a:gd name="connsiteY5" fmla="*/ 1483879 h 17238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31439" h="1723818">
                    <a:moveTo>
                      <a:pt x="3031439" y="1483879"/>
                    </a:moveTo>
                    <a:lnTo>
                      <a:pt x="128111" y="0"/>
                    </a:lnTo>
                    <a:cubicBezTo>
                      <a:pt x="159449" y="59627"/>
                      <a:pt x="200978" y="114776"/>
                      <a:pt x="252412" y="162687"/>
                    </a:cubicBezTo>
                    <a:cubicBezTo>
                      <a:pt x="163639" y="167830"/>
                      <a:pt x="77629" y="192214"/>
                      <a:pt x="0" y="233172"/>
                    </a:cubicBezTo>
                    <a:cubicBezTo>
                      <a:pt x="761333" y="592550"/>
                      <a:pt x="2199508" y="1364440"/>
                      <a:pt x="2960841" y="1723818"/>
                    </a:cubicBezTo>
                    <a:cubicBezTo>
                      <a:pt x="2973223" y="1632568"/>
                      <a:pt x="3005150" y="1569795"/>
                      <a:pt x="3031439" y="148387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1BBB2D8E-D50A-437E-AFF2-483694E07317}"/>
                  </a:ext>
                </a:extLst>
              </p:cNvPr>
              <p:cNvSpPr/>
              <p:nvPr/>
            </p:nvSpPr>
            <p:spPr>
              <a:xfrm>
                <a:off x="808585" y="4610546"/>
                <a:ext cx="1629726" cy="1613459"/>
              </a:xfrm>
              <a:custGeom>
                <a:avLst/>
                <a:gdLst>
                  <a:gd name="connsiteX0" fmla="*/ 1928146 w 1928145"/>
                  <a:gd name="connsiteY0" fmla="*/ 1734693 h 1984343"/>
                  <a:gd name="connsiteX1" fmla="*/ 193358 w 1928145"/>
                  <a:gd name="connsiteY1" fmla="*/ 0 h 1984343"/>
                  <a:gd name="connsiteX2" fmla="*/ 252889 w 1928145"/>
                  <a:gd name="connsiteY2" fmla="*/ 200311 h 1984343"/>
                  <a:gd name="connsiteX3" fmla="*/ 0 w 1928145"/>
                  <a:gd name="connsiteY3" fmla="*/ 182023 h 1984343"/>
                  <a:gd name="connsiteX4" fmla="*/ 1802321 w 1928145"/>
                  <a:gd name="connsiteY4" fmla="*/ 1984343 h 1984343"/>
                  <a:gd name="connsiteX5" fmla="*/ 1928146 w 1928145"/>
                  <a:gd name="connsiteY5" fmla="*/ 1734693 h 1984343"/>
                  <a:gd name="connsiteX0" fmla="*/ 1928146 w 2351698"/>
                  <a:gd name="connsiteY0" fmla="*/ 1734693 h 2436140"/>
                  <a:gd name="connsiteX1" fmla="*/ 193358 w 2351698"/>
                  <a:gd name="connsiteY1" fmla="*/ 0 h 2436140"/>
                  <a:gd name="connsiteX2" fmla="*/ 252889 w 2351698"/>
                  <a:gd name="connsiteY2" fmla="*/ 200311 h 2436140"/>
                  <a:gd name="connsiteX3" fmla="*/ 0 w 2351698"/>
                  <a:gd name="connsiteY3" fmla="*/ 182023 h 2436140"/>
                  <a:gd name="connsiteX4" fmla="*/ 2349946 w 2351698"/>
                  <a:gd name="connsiteY4" fmla="*/ 2436140 h 2436140"/>
                  <a:gd name="connsiteX5" fmla="*/ 1928146 w 2351698"/>
                  <a:gd name="connsiteY5" fmla="*/ 1734693 h 2436140"/>
                  <a:gd name="connsiteX0" fmla="*/ 2500384 w 2500384"/>
                  <a:gd name="connsiteY0" fmla="*/ 2323993 h 2436140"/>
                  <a:gd name="connsiteX1" fmla="*/ 193358 w 2500384"/>
                  <a:gd name="connsiteY1" fmla="*/ 0 h 2436140"/>
                  <a:gd name="connsiteX2" fmla="*/ 252889 w 2500384"/>
                  <a:gd name="connsiteY2" fmla="*/ 200311 h 2436140"/>
                  <a:gd name="connsiteX3" fmla="*/ 0 w 2500384"/>
                  <a:gd name="connsiteY3" fmla="*/ 182023 h 2436140"/>
                  <a:gd name="connsiteX4" fmla="*/ 2349946 w 2500384"/>
                  <a:gd name="connsiteY4" fmla="*/ 2436140 h 2436140"/>
                  <a:gd name="connsiteX5" fmla="*/ 2500384 w 2500384"/>
                  <a:gd name="connsiteY5" fmla="*/ 2323993 h 2436140"/>
                  <a:gd name="connsiteX0" fmla="*/ 2500384 w 2500384"/>
                  <a:gd name="connsiteY0" fmla="*/ 2323993 h 2475428"/>
                  <a:gd name="connsiteX1" fmla="*/ 193358 w 2500384"/>
                  <a:gd name="connsiteY1" fmla="*/ 0 h 2475428"/>
                  <a:gd name="connsiteX2" fmla="*/ 252889 w 2500384"/>
                  <a:gd name="connsiteY2" fmla="*/ 200311 h 2475428"/>
                  <a:gd name="connsiteX3" fmla="*/ 0 w 2500384"/>
                  <a:gd name="connsiteY3" fmla="*/ 182023 h 2475428"/>
                  <a:gd name="connsiteX4" fmla="*/ 2362252 w 2500384"/>
                  <a:gd name="connsiteY4" fmla="*/ 2475428 h 2475428"/>
                  <a:gd name="connsiteX5" fmla="*/ 2500384 w 2500384"/>
                  <a:gd name="connsiteY5" fmla="*/ 2323993 h 2475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00384" h="2475428">
                    <a:moveTo>
                      <a:pt x="2500384" y="2323993"/>
                    </a:moveTo>
                    <a:lnTo>
                      <a:pt x="193358" y="0"/>
                    </a:lnTo>
                    <a:cubicBezTo>
                      <a:pt x="201549" y="68771"/>
                      <a:pt x="221266" y="136684"/>
                      <a:pt x="252889" y="200311"/>
                    </a:cubicBezTo>
                    <a:cubicBezTo>
                      <a:pt x="170117" y="176498"/>
                      <a:pt x="83915" y="170688"/>
                      <a:pt x="0" y="182023"/>
                    </a:cubicBezTo>
                    <a:cubicBezTo>
                      <a:pt x="600774" y="782796"/>
                      <a:pt x="1761478" y="1874655"/>
                      <a:pt x="2362252" y="2475428"/>
                    </a:cubicBezTo>
                    <a:cubicBezTo>
                      <a:pt x="2397399" y="2388370"/>
                      <a:pt x="2451806" y="2403146"/>
                      <a:pt x="2500384" y="232399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437692B9-AD71-49B1-A709-7DC96B790300}"/>
                  </a:ext>
                </a:extLst>
              </p:cNvPr>
              <p:cNvSpPr/>
              <p:nvPr/>
            </p:nvSpPr>
            <p:spPr>
              <a:xfrm>
                <a:off x="1336975" y="4078558"/>
                <a:ext cx="1172721" cy="1949792"/>
              </a:xfrm>
              <a:custGeom>
                <a:avLst/>
                <a:gdLst>
                  <a:gd name="connsiteX0" fmla="*/ 1362361 w 1362360"/>
                  <a:gd name="connsiteY0" fmla="*/ 2239899 h 2461069"/>
                  <a:gd name="connsiteX1" fmla="*/ 232124 w 1362360"/>
                  <a:gd name="connsiteY1" fmla="*/ 0 h 2461069"/>
                  <a:gd name="connsiteX2" fmla="*/ 227171 w 1362360"/>
                  <a:gd name="connsiteY2" fmla="*/ 175831 h 2461069"/>
                  <a:gd name="connsiteX3" fmla="*/ 0 w 1362360"/>
                  <a:gd name="connsiteY3" fmla="*/ 129350 h 2461069"/>
                  <a:gd name="connsiteX4" fmla="*/ 1176623 w 1362360"/>
                  <a:gd name="connsiteY4" fmla="*/ 2461070 h 2461069"/>
                  <a:gd name="connsiteX5" fmla="*/ 1362361 w 1362360"/>
                  <a:gd name="connsiteY5" fmla="*/ 2239899 h 2461069"/>
                  <a:gd name="connsiteX0" fmla="*/ 1362361 w 1643421"/>
                  <a:gd name="connsiteY0" fmla="*/ 2239899 h 2991440"/>
                  <a:gd name="connsiteX1" fmla="*/ 232124 w 1643421"/>
                  <a:gd name="connsiteY1" fmla="*/ 0 h 2991440"/>
                  <a:gd name="connsiteX2" fmla="*/ 227171 w 1643421"/>
                  <a:gd name="connsiteY2" fmla="*/ 175831 h 2991440"/>
                  <a:gd name="connsiteX3" fmla="*/ 0 w 1643421"/>
                  <a:gd name="connsiteY3" fmla="*/ 129350 h 2991440"/>
                  <a:gd name="connsiteX4" fmla="*/ 1638104 w 1643421"/>
                  <a:gd name="connsiteY4" fmla="*/ 2991440 h 2991440"/>
                  <a:gd name="connsiteX5" fmla="*/ 1362361 w 1643421"/>
                  <a:gd name="connsiteY5" fmla="*/ 2239899 h 2991440"/>
                  <a:gd name="connsiteX0" fmla="*/ 1799230 w 1799230"/>
                  <a:gd name="connsiteY0" fmla="*/ 2881582 h 2991440"/>
                  <a:gd name="connsiteX1" fmla="*/ 232124 w 1799230"/>
                  <a:gd name="connsiteY1" fmla="*/ 0 h 2991440"/>
                  <a:gd name="connsiteX2" fmla="*/ 227171 w 1799230"/>
                  <a:gd name="connsiteY2" fmla="*/ 175831 h 2991440"/>
                  <a:gd name="connsiteX3" fmla="*/ 0 w 1799230"/>
                  <a:gd name="connsiteY3" fmla="*/ 129350 h 2991440"/>
                  <a:gd name="connsiteX4" fmla="*/ 1638104 w 1799230"/>
                  <a:gd name="connsiteY4" fmla="*/ 2991440 h 2991440"/>
                  <a:gd name="connsiteX5" fmla="*/ 1799230 w 1799230"/>
                  <a:gd name="connsiteY5" fmla="*/ 2881582 h 29914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99230" h="2991440">
                    <a:moveTo>
                      <a:pt x="1799230" y="2881582"/>
                    </a:moveTo>
                    <a:lnTo>
                      <a:pt x="232124" y="0"/>
                    </a:lnTo>
                    <a:cubicBezTo>
                      <a:pt x="222123" y="57531"/>
                      <a:pt x="220218" y="116776"/>
                      <a:pt x="227171" y="175831"/>
                    </a:cubicBezTo>
                    <a:cubicBezTo>
                      <a:pt x="154781" y="145923"/>
                      <a:pt x="77533" y="130397"/>
                      <a:pt x="0" y="129350"/>
                    </a:cubicBezTo>
                    <a:cubicBezTo>
                      <a:pt x="392208" y="906590"/>
                      <a:pt x="1245896" y="2214200"/>
                      <a:pt x="1638104" y="2991440"/>
                    </a:cubicBezTo>
                    <a:cubicBezTo>
                      <a:pt x="1693635" y="2912477"/>
                      <a:pt x="1731221" y="2949781"/>
                      <a:pt x="1799230" y="288158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112DBA77-8E73-4905-8D12-8D8FFB55A15A}"/>
                  </a:ext>
                </a:extLst>
              </p:cNvPr>
              <p:cNvSpPr/>
              <p:nvPr/>
            </p:nvSpPr>
            <p:spPr>
              <a:xfrm>
                <a:off x="1876662" y="3635905"/>
                <a:ext cx="867173" cy="2310911"/>
              </a:xfrm>
              <a:custGeom>
                <a:avLst/>
                <a:gdLst>
                  <a:gd name="connsiteX0" fmla="*/ 961263 w 961262"/>
                  <a:gd name="connsiteY0" fmla="*/ 2607278 h 2753201"/>
                  <a:gd name="connsiteX1" fmla="*/ 228124 w 961262"/>
                  <a:gd name="connsiteY1" fmla="*/ 0 h 2753201"/>
                  <a:gd name="connsiteX2" fmla="*/ 188500 w 961262"/>
                  <a:gd name="connsiteY2" fmla="*/ 196120 h 2753201"/>
                  <a:gd name="connsiteX3" fmla="*/ 0 w 961262"/>
                  <a:gd name="connsiteY3" fmla="*/ 169450 h 2753201"/>
                  <a:gd name="connsiteX4" fmla="*/ 726567 w 961262"/>
                  <a:gd name="connsiteY4" fmla="*/ 2753201 h 2753201"/>
                  <a:gd name="connsiteX5" fmla="*/ 961263 w 961262"/>
                  <a:gd name="connsiteY5" fmla="*/ 2607278 h 2753201"/>
                  <a:gd name="connsiteX0" fmla="*/ 961263 w 1149567"/>
                  <a:gd name="connsiteY0" fmla="*/ 2607278 h 3545482"/>
                  <a:gd name="connsiteX1" fmla="*/ 228124 w 1149567"/>
                  <a:gd name="connsiteY1" fmla="*/ 0 h 3545482"/>
                  <a:gd name="connsiteX2" fmla="*/ 188500 w 1149567"/>
                  <a:gd name="connsiteY2" fmla="*/ 196120 h 3545482"/>
                  <a:gd name="connsiteX3" fmla="*/ 0 w 1149567"/>
                  <a:gd name="connsiteY3" fmla="*/ 169450 h 3545482"/>
                  <a:gd name="connsiteX4" fmla="*/ 1138824 w 1149567"/>
                  <a:gd name="connsiteY4" fmla="*/ 3545482 h 3545482"/>
                  <a:gd name="connsiteX5" fmla="*/ 961263 w 1149567"/>
                  <a:gd name="connsiteY5" fmla="*/ 2607278 h 3545482"/>
                  <a:gd name="connsiteX0" fmla="*/ 1305837 w 1305837"/>
                  <a:gd name="connsiteY0" fmla="*/ 3484682 h 3545482"/>
                  <a:gd name="connsiteX1" fmla="*/ 228124 w 1305837"/>
                  <a:gd name="connsiteY1" fmla="*/ 0 h 3545482"/>
                  <a:gd name="connsiteX2" fmla="*/ 188500 w 1305837"/>
                  <a:gd name="connsiteY2" fmla="*/ 196120 h 3545482"/>
                  <a:gd name="connsiteX3" fmla="*/ 0 w 1305837"/>
                  <a:gd name="connsiteY3" fmla="*/ 169450 h 3545482"/>
                  <a:gd name="connsiteX4" fmla="*/ 1138824 w 1305837"/>
                  <a:gd name="connsiteY4" fmla="*/ 3545482 h 3545482"/>
                  <a:gd name="connsiteX5" fmla="*/ 1305837 w 1305837"/>
                  <a:gd name="connsiteY5" fmla="*/ 3484682 h 3545482"/>
                  <a:gd name="connsiteX0" fmla="*/ 1330449 w 1330449"/>
                  <a:gd name="connsiteY0" fmla="*/ 3458491 h 3545482"/>
                  <a:gd name="connsiteX1" fmla="*/ 228124 w 1330449"/>
                  <a:gd name="connsiteY1" fmla="*/ 0 h 3545482"/>
                  <a:gd name="connsiteX2" fmla="*/ 188500 w 1330449"/>
                  <a:gd name="connsiteY2" fmla="*/ 196120 h 3545482"/>
                  <a:gd name="connsiteX3" fmla="*/ 0 w 1330449"/>
                  <a:gd name="connsiteY3" fmla="*/ 169450 h 3545482"/>
                  <a:gd name="connsiteX4" fmla="*/ 1138824 w 1330449"/>
                  <a:gd name="connsiteY4" fmla="*/ 3545482 h 3545482"/>
                  <a:gd name="connsiteX5" fmla="*/ 1330449 w 1330449"/>
                  <a:gd name="connsiteY5" fmla="*/ 3458491 h 3545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30449" h="3545482">
                    <a:moveTo>
                      <a:pt x="1330449" y="3458491"/>
                    </a:moveTo>
                    <a:lnTo>
                      <a:pt x="228124" y="0"/>
                    </a:lnTo>
                    <a:cubicBezTo>
                      <a:pt x="204502" y="62294"/>
                      <a:pt x="190881" y="128492"/>
                      <a:pt x="188500" y="196120"/>
                    </a:cubicBezTo>
                    <a:cubicBezTo>
                      <a:pt x="127730" y="177546"/>
                      <a:pt x="64198" y="168497"/>
                      <a:pt x="0" y="169450"/>
                    </a:cubicBezTo>
                    <a:cubicBezTo>
                      <a:pt x="242189" y="1030700"/>
                      <a:pt x="896635" y="2684232"/>
                      <a:pt x="1138824" y="3545482"/>
                    </a:cubicBezTo>
                    <a:cubicBezTo>
                      <a:pt x="1212643" y="3490714"/>
                      <a:pt x="1248058" y="3500782"/>
                      <a:pt x="1330449" y="345849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BEEC910B-D419-4E48-A09F-41ADE3DC50C5}"/>
                  </a:ext>
                </a:extLst>
              </p:cNvPr>
              <p:cNvSpPr/>
              <p:nvPr/>
            </p:nvSpPr>
            <p:spPr>
              <a:xfrm>
                <a:off x="3731705" y="5958681"/>
                <a:ext cx="2008631" cy="733373"/>
              </a:xfrm>
              <a:custGeom>
                <a:avLst/>
                <a:gdLst>
                  <a:gd name="connsiteX0" fmla="*/ 0 w 2547080"/>
                  <a:gd name="connsiteY0" fmla="*/ 915638 h 915638"/>
                  <a:gd name="connsiteX1" fmla="*/ 2547081 w 2547080"/>
                  <a:gd name="connsiteY1" fmla="*/ 266129 h 915638"/>
                  <a:gd name="connsiteX2" fmla="*/ 2348484 w 2547080"/>
                  <a:gd name="connsiteY2" fmla="*/ 197930 h 915638"/>
                  <a:gd name="connsiteX3" fmla="*/ 2516124 w 2547080"/>
                  <a:gd name="connsiteY3" fmla="*/ 0 h 915638"/>
                  <a:gd name="connsiteX4" fmla="*/ 38005 w 2547080"/>
                  <a:gd name="connsiteY4" fmla="*/ 631984 h 915638"/>
                  <a:gd name="connsiteX5" fmla="*/ 0 w 2547080"/>
                  <a:gd name="connsiteY5" fmla="*/ 915638 h 915638"/>
                  <a:gd name="connsiteX0" fmla="*/ 534259 w 3081341"/>
                  <a:gd name="connsiteY0" fmla="*/ 915638 h 936590"/>
                  <a:gd name="connsiteX1" fmla="*/ 3081340 w 3081341"/>
                  <a:gd name="connsiteY1" fmla="*/ 266129 h 936590"/>
                  <a:gd name="connsiteX2" fmla="*/ 2882743 w 3081341"/>
                  <a:gd name="connsiteY2" fmla="*/ 197930 h 936590"/>
                  <a:gd name="connsiteX3" fmla="*/ 3050383 w 3081341"/>
                  <a:gd name="connsiteY3" fmla="*/ 0 h 936590"/>
                  <a:gd name="connsiteX4" fmla="*/ 26 w 3081341"/>
                  <a:gd name="connsiteY4" fmla="*/ 906993 h 936590"/>
                  <a:gd name="connsiteX5" fmla="*/ 534259 w 3081341"/>
                  <a:gd name="connsiteY5" fmla="*/ 915638 h 936590"/>
                  <a:gd name="connsiteX0" fmla="*/ 29951 w 3081586"/>
                  <a:gd name="connsiteY0" fmla="*/ 1125168 h 1125168"/>
                  <a:gd name="connsiteX1" fmla="*/ 3081587 w 3081586"/>
                  <a:gd name="connsiteY1" fmla="*/ 266129 h 1125168"/>
                  <a:gd name="connsiteX2" fmla="*/ 2882990 w 3081586"/>
                  <a:gd name="connsiteY2" fmla="*/ 197930 h 1125168"/>
                  <a:gd name="connsiteX3" fmla="*/ 3050630 w 3081586"/>
                  <a:gd name="connsiteY3" fmla="*/ 0 h 1125168"/>
                  <a:gd name="connsiteX4" fmla="*/ 273 w 3081586"/>
                  <a:gd name="connsiteY4" fmla="*/ 906993 h 1125168"/>
                  <a:gd name="connsiteX5" fmla="*/ 29951 w 3081586"/>
                  <a:gd name="connsiteY5" fmla="*/ 1125168 h 1125168"/>
                  <a:gd name="connsiteX0" fmla="*/ 30077 w 3081713"/>
                  <a:gd name="connsiteY0" fmla="*/ 1125168 h 1125168"/>
                  <a:gd name="connsiteX1" fmla="*/ 3081713 w 3081713"/>
                  <a:gd name="connsiteY1" fmla="*/ 266129 h 1125168"/>
                  <a:gd name="connsiteX2" fmla="*/ 2883116 w 3081713"/>
                  <a:gd name="connsiteY2" fmla="*/ 197930 h 1125168"/>
                  <a:gd name="connsiteX3" fmla="*/ 3050756 w 3081713"/>
                  <a:gd name="connsiteY3" fmla="*/ 0 h 1125168"/>
                  <a:gd name="connsiteX4" fmla="*/ 399 w 3081713"/>
                  <a:gd name="connsiteY4" fmla="*/ 906993 h 1125168"/>
                  <a:gd name="connsiteX5" fmla="*/ 30077 w 3081713"/>
                  <a:gd name="connsiteY5" fmla="*/ 1125168 h 1125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81713" h="1125168">
                    <a:moveTo>
                      <a:pt x="30077" y="1125168"/>
                    </a:moveTo>
                    <a:lnTo>
                      <a:pt x="3081713" y="266129"/>
                    </a:lnTo>
                    <a:cubicBezTo>
                      <a:pt x="3021038" y="232696"/>
                      <a:pt x="2954173" y="209169"/>
                      <a:pt x="2883116" y="197930"/>
                    </a:cubicBezTo>
                    <a:cubicBezTo>
                      <a:pt x="2953411" y="144018"/>
                      <a:pt x="3010085" y="76200"/>
                      <a:pt x="3050756" y="0"/>
                    </a:cubicBezTo>
                    <a:cubicBezTo>
                      <a:pt x="2224716" y="210661"/>
                      <a:pt x="826439" y="696332"/>
                      <a:pt x="399" y="906993"/>
                    </a:cubicBezTo>
                    <a:cubicBezTo>
                      <a:pt x="-4173" y="1003958"/>
                      <a:pt x="32001" y="1033157"/>
                      <a:pt x="30077" y="112516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995E809A-B7AC-4930-A175-7D027385A89B}"/>
                  </a:ext>
                </a:extLst>
              </p:cNvPr>
              <p:cNvSpPr/>
              <p:nvPr/>
            </p:nvSpPr>
            <p:spPr>
              <a:xfrm>
                <a:off x="3666345" y="5259998"/>
                <a:ext cx="1884825" cy="1102133"/>
              </a:xfrm>
              <a:custGeom>
                <a:avLst/>
                <a:gdLst>
                  <a:gd name="connsiteX0" fmla="*/ 72009 w 2319527"/>
                  <a:gd name="connsiteY0" fmla="*/ 1298067 h 1298066"/>
                  <a:gd name="connsiteX1" fmla="*/ 2319528 w 2319527"/>
                  <a:gd name="connsiteY1" fmla="*/ 237173 h 1298066"/>
                  <a:gd name="connsiteX2" fmla="*/ 2072259 w 2319527"/>
                  <a:gd name="connsiteY2" fmla="*/ 169354 h 1298066"/>
                  <a:gd name="connsiteX3" fmla="*/ 2199989 w 2319527"/>
                  <a:gd name="connsiteY3" fmla="*/ 0 h 1298066"/>
                  <a:gd name="connsiteX4" fmla="*/ 0 w 2319527"/>
                  <a:gd name="connsiteY4" fmla="*/ 1038511 h 1298066"/>
                  <a:gd name="connsiteX5" fmla="*/ 72009 w 2319527"/>
                  <a:gd name="connsiteY5" fmla="*/ 1298067 h 1298066"/>
                  <a:gd name="connsiteX0" fmla="*/ 644247 w 2891766"/>
                  <a:gd name="connsiteY0" fmla="*/ 1298067 h 1439738"/>
                  <a:gd name="connsiteX1" fmla="*/ 2891766 w 2891766"/>
                  <a:gd name="connsiteY1" fmla="*/ 237173 h 1439738"/>
                  <a:gd name="connsiteX2" fmla="*/ 2644497 w 2891766"/>
                  <a:gd name="connsiteY2" fmla="*/ 169354 h 1439738"/>
                  <a:gd name="connsiteX3" fmla="*/ 2772227 w 2891766"/>
                  <a:gd name="connsiteY3" fmla="*/ 0 h 1439738"/>
                  <a:gd name="connsiteX4" fmla="*/ 0 w 2891766"/>
                  <a:gd name="connsiteY4" fmla="*/ 1424830 h 1439738"/>
                  <a:gd name="connsiteX5" fmla="*/ 644247 w 2891766"/>
                  <a:gd name="connsiteY5" fmla="*/ 1298067 h 1439738"/>
                  <a:gd name="connsiteX0" fmla="*/ 35091 w 2891766"/>
                  <a:gd name="connsiteY0" fmla="*/ 1690933 h 1690933"/>
                  <a:gd name="connsiteX1" fmla="*/ 2891766 w 2891766"/>
                  <a:gd name="connsiteY1" fmla="*/ 237173 h 1690933"/>
                  <a:gd name="connsiteX2" fmla="*/ 2644497 w 2891766"/>
                  <a:gd name="connsiteY2" fmla="*/ 169354 h 1690933"/>
                  <a:gd name="connsiteX3" fmla="*/ 2772227 w 2891766"/>
                  <a:gd name="connsiteY3" fmla="*/ 0 h 1690933"/>
                  <a:gd name="connsiteX4" fmla="*/ 0 w 2891766"/>
                  <a:gd name="connsiteY4" fmla="*/ 1424830 h 1690933"/>
                  <a:gd name="connsiteX5" fmla="*/ 35091 w 2891766"/>
                  <a:gd name="connsiteY5" fmla="*/ 1690933 h 1690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891766" h="1690933">
                    <a:moveTo>
                      <a:pt x="35091" y="1690933"/>
                    </a:moveTo>
                    <a:lnTo>
                      <a:pt x="2891766" y="237173"/>
                    </a:lnTo>
                    <a:cubicBezTo>
                      <a:pt x="2815566" y="197834"/>
                      <a:pt x="2731270" y="174403"/>
                      <a:pt x="2644497" y="169354"/>
                    </a:cubicBezTo>
                    <a:cubicBezTo>
                      <a:pt x="2697837" y="119634"/>
                      <a:pt x="2740509" y="62103"/>
                      <a:pt x="2772227" y="0"/>
                    </a:cubicBezTo>
                    <a:cubicBezTo>
                      <a:pt x="2038897" y="346170"/>
                      <a:pt x="733330" y="1078660"/>
                      <a:pt x="0" y="1424830"/>
                    </a:cubicBezTo>
                    <a:cubicBezTo>
                      <a:pt x="30670" y="1508460"/>
                      <a:pt x="17946" y="1601779"/>
                      <a:pt x="35091" y="169093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752160D0-C317-4400-B16D-C9C48978BDC1}"/>
                  </a:ext>
                </a:extLst>
              </p:cNvPr>
              <p:cNvSpPr/>
              <p:nvPr/>
            </p:nvSpPr>
            <p:spPr>
              <a:xfrm>
                <a:off x="3284461" y="4524872"/>
                <a:ext cx="1869873" cy="1853824"/>
              </a:xfrm>
              <a:custGeom>
                <a:avLst/>
                <a:gdLst>
                  <a:gd name="connsiteX0" fmla="*/ 0 w 1915096"/>
                  <a:gd name="connsiteY0" fmla="*/ 1776413 h 2012632"/>
                  <a:gd name="connsiteX1" fmla="*/ 139160 w 1915096"/>
                  <a:gd name="connsiteY1" fmla="*/ 2012633 h 2012632"/>
                  <a:gd name="connsiteX2" fmla="*/ 1915097 w 1915096"/>
                  <a:gd name="connsiteY2" fmla="*/ 236696 h 2012632"/>
                  <a:gd name="connsiteX3" fmla="*/ 1720120 w 1915096"/>
                  <a:gd name="connsiteY3" fmla="*/ 249460 h 2012632"/>
                  <a:gd name="connsiteX4" fmla="*/ 1779651 w 1915096"/>
                  <a:gd name="connsiteY4" fmla="*/ 3239 h 2012632"/>
                  <a:gd name="connsiteX5" fmla="*/ 1776413 w 1915096"/>
                  <a:gd name="connsiteY5" fmla="*/ 0 h 2012632"/>
                  <a:gd name="connsiteX6" fmla="*/ 0 w 1915096"/>
                  <a:gd name="connsiteY6" fmla="*/ 1776413 h 2012632"/>
                  <a:gd name="connsiteX0" fmla="*/ 0 w 2868828"/>
                  <a:gd name="connsiteY0" fmla="*/ 2653817 h 2658741"/>
                  <a:gd name="connsiteX1" fmla="*/ 1092890 w 2868828"/>
                  <a:gd name="connsiteY1" fmla="*/ 2012633 h 2658741"/>
                  <a:gd name="connsiteX2" fmla="*/ 2868827 w 2868828"/>
                  <a:gd name="connsiteY2" fmla="*/ 236696 h 2658741"/>
                  <a:gd name="connsiteX3" fmla="*/ 2673850 w 2868828"/>
                  <a:gd name="connsiteY3" fmla="*/ 249460 h 2658741"/>
                  <a:gd name="connsiteX4" fmla="*/ 2733381 w 2868828"/>
                  <a:gd name="connsiteY4" fmla="*/ 3239 h 2658741"/>
                  <a:gd name="connsiteX5" fmla="*/ 2730143 w 2868828"/>
                  <a:gd name="connsiteY5" fmla="*/ 0 h 2658741"/>
                  <a:gd name="connsiteX6" fmla="*/ 0 w 2868828"/>
                  <a:gd name="connsiteY6" fmla="*/ 2653817 h 2658741"/>
                  <a:gd name="connsiteX0" fmla="*/ 0 w 2868826"/>
                  <a:gd name="connsiteY0" fmla="*/ 2653817 h 2844204"/>
                  <a:gd name="connsiteX1" fmla="*/ 139160 w 2868826"/>
                  <a:gd name="connsiteY1" fmla="*/ 2844204 h 2844204"/>
                  <a:gd name="connsiteX2" fmla="*/ 2868827 w 2868826"/>
                  <a:gd name="connsiteY2" fmla="*/ 236696 h 2844204"/>
                  <a:gd name="connsiteX3" fmla="*/ 2673850 w 2868826"/>
                  <a:gd name="connsiteY3" fmla="*/ 249460 h 2844204"/>
                  <a:gd name="connsiteX4" fmla="*/ 2733381 w 2868826"/>
                  <a:gd name="connsiteY4" fmla="*/ 3239 h 2844204"/>
                  <a:gd name="connsiteX5" fmla="*/ 2730143 w 2868826"/>
                  <a:gd name="connsiteY5" fmla="*/ 0 h 2844204"/>
                  <a:gd name="connsiteX6" fmla="*/ 0 w 2868826"/>
                  <a:gd name="connsiteY6" fmla="*/ 2653817 h 28442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68826" h="2844204">
                    <a:moveTo>
                      <a:pt x="0" y="2653817"/>
                    </a:moveTo>
                    <a:cubicBezTo>
                      <a:pt x="52483" y="2728397"/>
                      <a:pt x="99156" y="2761527"/>
                      <a:pt x="139160" y="2844204"/>
                    </a:cubicBezTo>
                    <a:lnTo>
                      <a:pt x="2868827" y="236696"/>
                    </a:lnTo>
                    <a:cubicBezTo>
                      <a:pt x="2803961" y="230600"/>
                      <a:pt x="2738144" y="234791"/>
                      <a:pt x="2673850" y="249460"/>
                    </a:cubicBezTo>
                    <a:cubicBezTo>
                      <a:pt x="2711188" y="171355"/>
                      <a:pt x="2730809" y="87440"/>
                      <a:pt x="2733381" y="3239"/>
                    </a:cubicBezTo>
                    <a:lnTo>
                      <a:pt x="2730143" y="0"/>
                    </a:lnTo>
                    <a:cubicBezTo>
                      <a:pt x="2138005" y="592138"/>
                      <a:pt x="592138" y="2061679"/>
                      <a:pt x="0" y="265381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11149A5D-C2AF-449F-80D8-BFDF341B4897}"/>
                  </a:ext>
                </a:extLst>
              </p:cNvPr>
              <p:cNvSpPr/>
              <p:nvPr/>
            </p:nvSpPr>
            <p:spPr>
              <a:xfrm>
                <a:off x="3286718" y="3998098"/>
                <a:ext cx="1330845" cy="2220155"/>
              </a:xfrm>
              <a:custGeom>
                <a:avLst/>
                <a:gdLst>
                  <a:gd name="connsiteX0" fmla="*/ 195167 w 1358836"/>
                  <a:gd name="connsiteY0" fmla="*/ 2489549 h 2489549"/>
                  <a:gd name="connsiteX1" fmla="*/ 1358836 w 1358836"/>
                  <a:gd name="connsiteY1" fmla="*/ 183547 h 2489549"/>
                  <a:gd name="connsiteX2" fmla="*/ 1167956 w 1358836"/>
                  <a:gd name="connsiteY2" fmla="*/ 239078 h 2489549"/>
                  <a:gd name="connsiteX3" fmla="*/ 1154049 w 1358836"/>
                  <a:gd name="connsiteY3" fmla="*/ 0 h 2489549"/>
                  <a:gd name="connsiteX4" fmla="*/ 0 w 1358836"/>
                  <a:gd name="connsiteY4" fmla="*/ 2286953 h 2489549"/>
                  <a:gd name="connsiteX5" fmla="*/ 195167 w 1358836"/>
                  <a:gd name="connsiteY5" fmla="*/ 2489549 h 2489549"/>
                  <a:gd name="connsiteX0" fmla="*/ 878161 w 2041830"/>
                  <a:gd name="connsiteY0" fmla="*/ 2489549 h 3213408"/>
                  <a:gd name="connsiteX1" fmla="*/ 2041830 w 2041830"/>
                  <a:gd name="connsiteY1" fmla="*/ 183547 h 3213408"/>
                  <a:gd name="connsiteX2" fmla="*/ 1850950 w 2041830"/>
                  <a:gd name="connsiteY2" fmla="*/ 239078 h 3213408"/>
                  <a:gd name="connsiteX3" fmla="*/ 1837043 w 2041830"/>
                  <a:gd name="connsiteY3" fmla="*/ 0 h 3213408"/>
                  <a:gd name="connsiteX4" fmla="*/ 0 w 2041830"/>
                  <a:gd name="connsiteY4" fmla="*/ 3210191 h 3213408"/>
                  <a:gd name="connsiteX5" fmla="*/ 878161 w 2041830"/>
                  <a:gd name="connsiteY5" fmla="*/ 2489549 h 3213408"/>
                  <a:gd name="connsiteX0" fmla="*/ 158249 w 2041830"/>
                  <a:gd name="connsiteY0" fmla="*/ 3406240 h 3406240"/>
                  <a:gd name="connsiteX1" fmla="*/ 2041830 w 2041830"/>
                  <a:gd name="connsiteY1" fmla="*/ 183547 h 3406240"/>
                  <a:gd name="connsiteX2" fmla="*/ 1850950 w 2041830"/>
                  <a:gd name="connsiteY2" fmla="*/ 239078 h 3406240"/>
                  <a:gd name="connsiteX3" fmla="*/ 1837043 w 2041830"/>
                  <a:gd name="connsiteY3" fmla="*/ 0 h 3406240"/>
                  <a:gd name="connsiteX4" fmla="*/ 0 w 2041830"/>
                  <a:gd name="connsiteY4" fmla="*/ 3210191 h 3406240"/>
                  <a:gd name="connsiteX5" fmla="*/ 158249 w 2041830"/>
                  <a:gd name="connsiteY5" fmla="*/ 3406240 h 3406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41830" h="3406240">
                    <a:moveTo>
                      <a:pt x="158249" y="3406240"/>
                    </a:moveTo>
                    <a:lnTo>
                      <a:pt x="2041830" y="183547"/>
                    </a:lnTo>
                    <a:cubicBezTo>
                      <a:pt x="1976108" y="191548"/>
                      <a:pt x="1911624" y="210122"/>
                      <a:pt x="1850950" y="239078"/>
                    </a:cubicBezTo>
                    <a:cubicBezTo>
                      <a:pt x="1862284" y="158401"/>
                      <a:pt x="1857046" y="77153"/>
                      <a:pt x="1837043" y="0"/>
                    </a:cubicBezTo>
                    <a:cubicBezTo>
                      <a:pt x="1452360" y="762318"/>
                      <a:pt x="384683" y="2447873"/>
                      <a:pt x="0" y="3210191"/>
                    </a:cubicBezTo>
                    <a:cubicBezTo>
                      <a:pt x="70485" y="3272198"/>
                      <a:pt x="98909" y="3333374"/>
                      <a:pt x="158249" y="340624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87257727-7FD1-4C38-9E68-C9250913F275}"/>
                  </a:ext>
                </a:extLst>
              </p:cNvPr>
              <p:cNvSpPr/>
              <p:nvPr/>
            </p:nvSpPr>
            <p:spPr>
              <a:xfrm>
                <a:off x="3248549" y="3585245"/>
                <a:ext cx="828335" cy="2269942"/>
              </a:xfrm>
              <a:custGeom>
                <a:avLst/>
                <a:gdLst>
                  <a:gd name="connsiteX0" fmla="*/ 239745 w 969359"/>
                  <a:gd name="connsiteY0" fmla="*/ 2768918 h 2768917"/>
                  <a:gd name="connsiteX1" fmla="*/ 969359 w 969359"/>
                  <a:gd name="connsiteY1" fmla="*/ 174117 h 2768917"/>
                  <a:gd name="connsiteX2" fmla="*/ 797719 w 969359"/>
                  <a:gd name="connsiteY2" fmla="*/ 207550 h 2768917"/>
                  <a:gd name="connsiteX3" fmla="*/ 742474 w 969359"/>
                  <a:gd name="connsiteY3" fmla="*/ 0 h 2768917"/>
                  <a:gd name="connsiteX4" fmla="*/ 0 w 969359"/>
                  <a:gd name="connsiteY4" fmla="*/ 2640425 h 2768917"/>
                  <a:gd name="connsiteX5" fmla="*/ 239745 w 969359"/>
                  <a:gd name="connsiteY5" fmla="*/ 2768918 h 2768917"/>
                  <a:gd name="connsiteX0" fmla="*/ 541247 w 1270861"/>
                  <a:gd name="connsiteY0" fmla="*/ 2768918 h 3407852"/>
                  <a:gd name="connsiteX1" fmla="*/ 1270861 w 1270861"/>
                  <a:gd name="connsiteY1" fmla="*/ 174117 h 3407852"/>
                  <a:gd name="connsiteX2" fmla="*/ 1099221 w 1270861"/>
                  <a:gd name="connsiteY2" fmla="*/ 207550 h 3407852"/>
                  <a:gd name="connsiteX3" fmla="*/ 1043976 w 1270861"/>
                  <a:gd name="connsiteY3" fmla="*/ 0 h 3407852"/>
                  <a:gd name="connsiteX4" fmla="*/ 0 w 1270861"/>
                  <a:gd name="connsiteY4" fmla="*/ 3406516 h 3407852"/>
                  <a:gd name="connsiteX5" fmla="*/ 541247 w 1270861"/>
                  <a:gd name="connsiteY5" fmla="*/ 2768918 h 3407852"/>
                  <a:gd name="connsiteX0" fmla="*/ 227441 w 1270861"/>
                  <a:gd name="connsiteY0" fmla="*/ 3482627 h 3482627"/>
                  <a:gd name="connsiteX1" fmla="*/ 1270861 w 1270861"/>
                  <a:gd name="connsiteY1" fmla="*/ 174117 h 3482627"/>
                  <a:gd name="connsiteX2" fmla="*/ 1099221 w 1270861"/>
                  <a:gd name="connsiteY2" fmla="*/ 207550 h 3482627"/>
                  <a:gd name="connsiteX3" fmla="*/ 1043976 w 1270861"/>
                  <a:gd name="connsiteY3" fmla="*/ 0 h 3482627"/>
                  <a:gd name="connsiteX4" fmla="*/ 0 w 1270861"/>
                  <a:gd name="connsiteY4" fmla="*/ 3406516 h 3482627"/>
                  <a:gd name="connsiteX5" fmla="*/ 227441 w 1270861"/>
                  <a:gd name="connsiteY5" fmla="*/ 3482627 h 3482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70861" h="3482627">
                    <a:moveTo>
                      <a:pt x="227441" y="3482627"/>
                    </a:moveTo>
                    <a:lnTo>
                      <a:pt x="1270861" y="174117"/>
                    </a:lnTo>
                    <a:cubicBezTo>
                      <a:pt x="1212187" y="177070"/>
                      <a:pt x="1154371" y="188404"/>
                      <a:pt x="1099221" y="207550"/>
                    </a:cubicBezTo>
                    <a:cubicBezTo>
                      <a:pt x="1093125" y="135255"/>
                      <a:pt x="1074170" y="65056"/>
                      <a:pt x="1043976" y="0"/>
                    </a:cubicBezTo>
                    <a:cubicBezTo>
                      <a:pt x="796485" y="880142"/>
                      <a:pt x="247491" y="2526374"/>
                      <a:pt x="0" y="3406516"/>
                    </a:cubicBezTo>
                    <a:cubicBezTo>
                      <a:pt x="83725" y="3442997"/>
                      <a:pt x="151526" y="3433573"/>
                      <a:pt x="227441" y="348262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5FB11823-2FE3-4321-8416-BF20A1753CD0}"/>
                  </a:ext>
                </a:extLst>
              </p:cNvPr>
              <p:cNvSpPr/>
              <p:nvPr/>
            </p:nvSpPr>
            <p:spPr>
              <a:xfrm rot="952421">
                <a:off x="2277072" y="3379322"/>
                <a:ext cx="866829" cy="2150677"/>
              </a:xfrm>
              <a:custGeom>
                <a:avLst/>
                <a:gdLst>
                  <a:gd name="connsiteX0" fmla="*/ 961263 w 961262"/>
                  <a:gd name="connsiteY0" fmla="*/ 2607278 h 2753201"/>
                  <a:gd name="connsiteX1" fmla="*/ 228124 w 961262"/>
                  <a:gd name="connsiteY1" fmla="*/ 0 h 2753201"/>
                  <a:gd name="connsiteX2" fmla="*/ 188500 w 961262"/>
                  <a:gd name="connsiteY2" fmla="*/ 196120 h 2753201"/>
                  <a:gd name="connsiteX3" fmla="*/ 0 w 961262"/>
                  <a:gd name="connsiteY3" fmla="*/ 169450 h 2753201"/>
                  <a:gd name="connsiteX4" fmla="*/ 726567 w 961262"/>
                  <a:gd name="connsiteY4" fmla="*/ 2753201 h 2753201"/>
                  <a:gd name="connsiteX5" fmla="*/ 961263 w 961262"/>
                  <a:gd name="connsiteY5" fmla="*/ 2607278 h 2753201"/>
                  <a:gd name="connsiteX0" fmla="*/ 1329921 w 1329921"/>
                  <a:gd name="connsiteY0" fmla="*/ 3196883 h 3199243"/>
                  <a:gd name="connsiteX1" fmla="*/ 228124 w 1329921"/>
                  <a:gd name="connsiteY1" fmla="*/ 0 h 3199243"/>
                  <a:gd name="connsiteX2" fmla="*/ 188500 w 1329921"/>
                  <a:gd name="connsiteY2" fmla="*/ 196120 h 3199243"/>
                  <a:gd name="connsiteX3" fmla="*/ 0 w 1329921"/>
                  <a:gd name="connsiteY3" fmla="*/ 169450 h 3199243"/>
                  <a:gd name="connsiteX4" fmla="*/ 726567 w 1329921"/>
                  <a:gd name="connsiteY4" fmla="*/ 2753201 h 3199243"/>
                  <a:gd name="connsiteX5" fmla="*/ 1329921 w 1329921"/>
                  <a:gd name="connsiteY5" fmla="*/ 3196883 h 3199243"/>
                  <a:gd name="connsiteX0" fmla="*/ 1329921 w 1329921"/>
                  <a:gd name="connsiteY0" fmla="*/ 3196883 h 3299644"/>
                  <a:gd name="connsiteX1" fmla="*/ 228124 w 1329921"/>
                  <a:gd name="connsiteY1" fmla="*/ 0 h 3299644"/>
                  <a:gd name="connsiteX2" fmla="*/ 188500 w 1329921"/>
                  <a:gd name="connsiteY2" fmla="*/ 196120 h 3299644"/>
                  <a:gd name="connsiteX3" fmla="*/ 0 w 1329921"/>
                  <a:gd name="connsiteY3" fmla="*/ 169450 h 3299644"/>
                  <a:gd name="connsiteX4" fmla="*/ 1102880 w 1329921"/>
                  <a:gd name="connsiteY4" fmla="*/ 3299645 h 3299644"/>
                  <a:gd name="connsiteX5" fmla="*/ 1329921 w 1329921"/>
                  <a:gd name="connsiteY5" fmla="*/ 3196883 h 3299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29921" h="3299644">
                    <a:moveTo>
                      <a:pt x="1329921" y="3196883"/>
                    </a:moveTo>
                    <a:cubicBezTo>
                      <a:pt x="1085541" y="2327790"/>
                      <a:pt x="472504" y="869093"/>
                      <a:pt x="228124" y="0"/>
                    </a:cubicBezTo>
                    <a:cubicBezTo>
                      <a:pt x="204502" y="62294"/>
                      <a:pt x="190881" y="128492"/>
                      <a:pt x="188500" y="196120"/>
                    </a:cubicBezTo>
                    <a:cubicBezTo>
                      <a:pt x="127730" y="177546"/>
                      <a:pt x="64198" y="168497"/>
                      <a:pt x="0" y="169450"/>
                    </a:cubicBezTo>
                    <a:lnTo>
                      <a:pt x="1102880" y="3299645"/>
                    </a:lnTo>
                    <a:cubicBezTo>
                      <a:pt x="1176699" y="3244877"/>
                      <a:pt x="1247530" y="3239174"/>
                      <a:pt x="1329921" y="319688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4AEC9FB2-1745-4597-A1B0-C8305E2D35DB}"/>
                  </a:ext>
                </a:extLst>
              </p:cNvPr>
              <p:cNvSpPr/>
              <p:nvPr/>
            </p:nvSpPr>
            <p:spPr>
              <a:xfrm rot="20482574">
                <a:off x="2579591" y="3392951"/>
                <a:ext cx="1229691" cy="2309140"/>
              </a:xfrm>
              <a:custGeom>
                <a:avLst/>
                <a:gdLst>
                  <a:gd name="connsiteX0" fmla="*/ 195167 w 1358836"/>
                  <a:gd name="connsiteY0" fmla="*/ 2489549 h 2489549"/>
                  <a:gd name="connsiteX1" fmla="*/ 1358836 w 1358836"/>
                  <a:gd name="connsiteY1" fmla="*/ 183547 h 2489549"/>
                  <a:gd name="connsiteX2" fmla="*/ 1167956 w 1358836"/>
                  <a:gd name="connsiteY2" fmla="*/ 239078 h 2489549"/>
                  <a:gd name="connsiteX3" fmla="*/ 1154049 w 1358836"/>
                  <a:gd name="connsiteY3" fmla="*/ 0 h 2489549"/>
                  <a:gd name="connsiteX4" fmla="*/ 0 w 1358836"/>
                  <a:gd name="connsiteY4" fmla="*/ 2286953 h 2489549"/>
                  <a:gd name="connsiteX5" fmla="*/ 195167 w 1358836"/>
                  <a:gd name="connsiteY5" fmla="*/ 2489549 h 2489549"/>
                  <a:gd name="connsiteX0" fmla="*/ 195167 w 1358836"/>
                  <a:gd name="connsiteY0" fmla="*/ 2444836 h 2444836"/>
                  <a:gd name="connsiteX1" fmla="*/ 1358836 w 1358836"/>
                  <a:gd name="connsiteY1" fmla="*/ 138834 h 2444836"/>
                  <a:gd name="connsiteX2" fmla="*/ 1167956 w 1358836"/>
                  <a:gd name="connsiteY2" fmla="*/ 194365 h 2444836"/>
                  <a:gd name="connsiteX3" fmla="*/ 1103558 w 1358836"/>
                  <a:gd name="connsiteY3" fmla="*/ 1 h 2444836"/>
                  <a:gd name="connsiteX4" fmla="*/ 0 w 1358836"/>
                  <a:gd name="connsiteY4" fmla="*/ 2242240 h 2444836"/>
                  <a:gd name="connsiteX5" fmla="*/ 195167 w 1358836"/>
                  <a:gd name="connsiteY5" fmla="*/ 2444836 h 2444836"/>
                  <a:gd name="connsiteX0" fmla="*/ 195167 w 1360076"/>
                  <a:gd name="connsiteY0" fmla="*/ 2444834 h 2444834"/>
                  <a:gd name="connsiteX1" fmla="*/ 1360075 w 1360076"/>
                  <a:gd name="connsiteY1" fmla="*/ 177937 h 2444834"/>
                  <a:gd name="connsiteX2" fmla="*/ 1167956 w 1360076"/>
                  <a:gd name="connsiteY2" fmla="*/ 194363 h 2444834"/>
                  <a:gd name="connsiteX3" fmla="*/ 1103558 w 1360076"/>
                  <a:gd name="connsiteY3" fmla="*/ -1 h 2444834"/>
                  <a:gd name="connsiteX4" fmla="*/ 0 w 1360076"/>
                  <a:gd name="connsiteY4" fmla="*/ 2242238 h 2444834"/>
                  <a:gd name="connsiteX5" fmla="*/ 195167 w 1360076"/>
                  <a:gd name="connsiteY5" fmla="*/ 2444834 h 2444834"/>
                  <a:gd name="connsiteX0" fmla="*/ 195167 w 1365481"/>
                  <a:gd name="connsiteY0" fmla="*/ 2444836 h 2444836"/>
                  <a:gd name="connsiteX1" fmla="*/ 1365481 w 1365481"/>
                  <a:gd name="connsiteY1" fmla="*/ 189545 h 2444836"/>
                  <a:gd name="connsiteX2" fmla="*/ 1167956 w 1365481"/>
                  <a:gd name="connsiteY2" fmla="*/ 194365 h 2444836"/>
                  <a:gd name="connsiteX3" fmla="*/ 1103558 w 1365481"/>
                  <a:gd name="connsiteY3" fmla="*/ 1 h 2444836"/>
                  <a:gd name="connsiteX4" fmla="*/ 0 w 1365481"/>
                  <a:gd name="connsiteY4" fmla="*/ 2242240 h 2444836"/>
                  <a:gd name="connsiteX5" fmla="*/ 195167 w 1365481"/>
                  <a:gd name="connsiteY5" fmla="*/ 2444836 h 2444836"/>
                  <a:gd name="connsiteX0" fmla="*/ 195167 w 1365481"/>
                  <a:gd name="connsiteY0" fmla="*/ 2444834 h 2444834"/>
                  <a:gd name="connsiteX1" fmla="*/ 1365481 w 1365481"/>
                  <a:gd name="connsiteY1" fmla="*/ 189543 h 2444834"/>
                  <a:gd name="connsiteX2" fmla="*/ 1161130 w 1365481"/>
                  <a:gd name="connsiteY2" fmla="*/ 201580 h 2444834"/>
                  <a:gd name="connsiteX3" fmla="*/ 1103558 w 1365481"/>
                  <a:gd name="connsiteY3" fmla="*/ -1 h 2444834"/>
                  <a:gd name="connsiteX4" fmla="*/ 0 w 1365481"/>
                  <a:gd name="connsiteY4" fmla="*/ 2242238 h 2444834"/>
                  <a:gd name="connsiteX5" fmla="*/ 195167 w 1365481"/>
                  <a:gd name="connsiteY5" fmla="*/ 2444834 h 2444834"/>
                  <a:gd name="connsiteX0" fmla="*/ 195167 w 1365481"/>
                  <a:gd name="connsiteY0" fmla="*/ 2444836 h 2444836"/>
                  <a:gd name="connsiteX1" fmla="*/ 1365481 w 1365481"/>
                  <a:gd name="connsiteY1" fmla="*/ 189545 h 2444836"/>
                  <a:gd name="connsiteX2" fmla="*/ 1176112 w 1365481"/>
                  <a:gd name="connsiteY2" fmla="*/ 197289 h 2444836"/>
                  <a:gd name="connsiteX3" fmla="*/ 1103558 w 1365481"/>
                  <a:gd name="connsiteY3" fmla="*/ 1 h 2444836"/>
                  <a:gd name="connsiteX4" fmla="*/ 0 w 1365481"/>
                  <a:gd name="connsiteY4" fmla="*/ 2242240 h 2444836"/>
                  <a:gd name="connsiteX5" fmla="*/ 195167 w 1365481"/>
                  <a:gd name="connsiteY5" fmla="*/ 2444836 h 2444836"/>
                  <a:gd name="connsiteX0" fmla="*/ 7593 w 1553351"/>
                  <a:gd name="connsiteY0" fmla="*/ 3671387 h 3671388"/>
                  <a:gd name="connsiteX1" fmla="*/ 1553351 w 1553351"/>
                  <a:gd name="connsiteY1" fmla="*/ 189543 h 3671388"/>
                  <a:gd name="connsiteX2" fmla="*/ 1363982 w 1553351"/>
                  <a:gd name="connsiteY2" fmla="*/ 197287 h 3671388"/>
                  <a:gd name="connsiteX3" fmla="*/ 1291428 w 1553351"/>
                  <a:gd name="connsiteY3" fmla="*/ -1 h 3671388"/>
                  <a:gd name="connsiteX4" fmla="*/ 187870 w 1553351"/>
                  <a:gd name="connsiteY4" fmla="*/ 2242238 h 3671388"/>
                  <a:gd name="connsiteX5" fmla="*/ 7593 w 1553351"/>
                  <a:gd name="connsiteY5" fmla="*/ 3671387 h 3671388"/>
                  <a:gd name="connsiteX0" fmla="*/ 302090 w 1847848"/>
                  <a:gd name="connsiteY0" fmla="*/ 3671389 h 3671388"/>
                  <a:gd name="connsiteX1" fmla="*/ 1847848 w 1847848"/>
                  <a:gd name="connsiteY1" fmla="*/ 189545 h 3671388"/>
                  <a:gd name="connsiteX2" fmla="*/ 1658479 w 1847848"/>
                  <a:gd name="connsiteY2" fmla="*/ 197289 h 3671388"/>
                  <a:gd name="connsiteX3" fmla="*/ 1585925 w 1847848"/>
                  <a:gd name="connsiteY3" fmla="*/ 1 h 3671388"/>
                  <a:gd name="connsiteX4" fmla="*/ 0 w 1847848"/>
                  <a:gd name="connsiteY4" fmla="*/ 3437358 h 3671388"/>
                  <a:gd name="connsiteX5" fmla="*/ 302090 w 1847848"/>
                  <a:gd name="connsiteY5" fmla="*/ 3671389 h 3671388"/>
                  <a:gd name="connsiteX0" fmla="*/ 247967 w 1847848"/>
                  <a:gd name="connsiteY0" fmla="*/ 3555244 h 3555244"/>
                  <a:gd name="connsiteX1" fmla="*/ 1847848 w 1847848"/>
                  <a:gd name="connsiteY1" fmla="*/ 189543 h 3555244"/>
                  <a:gd name="connsiteX2" fmla="*/ 1658479 w 1847848"/>
                  <a:gd name="connsiteY2" fmla="*/ 197287 h 3555244"/>
                  <a:gd name="connsiteX3" fmla="*/ 1585925 w 1847848"/>
                  <a:gd name="connsiteY3" fmla="*/ -1 h 3555244"/>
                  <a:gd name="connsiteX4" fmla="*/ 0 w 1847848"/>
                  <a:gd name="connsiteY4" fmla="*/ 3437356 h 3555244"/>
                  <a:gd name="connsiteX5" fmla="*/ 247967 w 1847848"/>
                  <a:gd name="connsiteY5" fmla="*/ 3555244 h 3555244"/>
                  <a:gd name="connsiteX0" fmla="*/ 232440 w 1847848"/>
                  <a:gd name="connsiteY0" fmla="*/ 3542770 h 3542769"/>
                  <a:gd name="connsiteX1" fmla="*/ 1847848 w 1847848"/>
                  <a:gd name="connsiteY1" fmla="*/ 189545 h 3542769"/>
                  <a:gd name="connsiteX2" fmla="*/ 1658479 w 1847848"/>
                  <a:gd name="connsiteY2" fmla="*/ 197289 h 3542769"/>
                  <a:gd name="connsiteX3" fmla="*/ 1585925 w 1847848"/>
                  <a:gd name="connsiteY3" fmla="*/ 1 h 3542769"/>
                  <a:gd name="connsiteX4" fmla="*/ 0 w 1847848"/>
                  <a:gd name="connsiteY4" fmla="*/ 3437358 h 3542769"/>
                  <a:gd name="connsiteX5" fmla="*/ 232440 w 1847848"/>
                  <a:gd name="connsiteY5" fmla="*/ 3542770 h 3542769"/>
                  <a:gd name="connsiteX0" fmla="*/ 271229 w 1886637"/>
                  <a:gd name="connsiteY0" fmla="*/ 3542768 h 3542769"/>
                  <a:gd name="connsiteX1" fmla="*/ 1886637 w 1886637"/>
                  <a:gd name="connsiteY1" fmla="*/ 189543 h 3542769"/>
                  <a:gd name="connsiteX2" fmla="*/ 1697268 w 1886637"/>
                  <a:gd name="connsiteY2" fmla="*/ 197287 h 3542769"/>
                  <a:gd name="connsiteX3" fmla="*/ 1624714 w 1886637"/>
                  <a:gd name="connsiteY3" fmla="*/ -1 h 3542769"/>
                  <a:gd name="connsiteX4" fmla="*/ 1 w 1886637"/>
                  <a:gd name="connsiteY4" fmla="*/ 3395807 h 3542769"/>
                  <a:gd name="connsiteX5" fmla="*/ 271229 w 1886637"/>
                  <a:gd name="connsiteY5" fmla="*/ 3542768 h 3542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6637" h="3542769">
                    <a:moveTo>
                      <a:pt x="271229" y="3542768"/>
                    </a:moveTo>
                    <a:lnTo>
                      <a:pt x="1886637" y="189543"/>
                    </a:lnTo>
                    <a:cubicBezTo>
                      <a:pt x="1820915" y="197544"/>
                      <a:pt x="1757942" y="168331"/>
                      <a:pt x="1697268" y="197287"/>
                    </a:cubicBezTo>
                    <a:cubicBezTo>
                      <a:pt x="1708602" y="116610"/>
                      <a:pt x="1644717" y="77152"/>
                      <a:pt x="1624714" y="-1"/>
                    </a:cubicBezTo>
                    <a:cubicBezTo>
                      <a:pt x="1240031" y="762317"/>
                      <a:pt x="384684" y="2633489"/>
                      <a:pt x="1" y="3395807"/>
                    </a:cubicBezTo>
                    <a:cubicBezTo>
                      <a:pt x="70486" y="3457814"/>
                      <a:pt x="211889" y="3469902"/>
                      <a:pt x="271229" y="354276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A0C0FD1-8921-4266-8FE2-E847268DA8E2}"/>
                </a:ext>
              </a:extLst>
            </p:cNvPr>
            <p:cNvGrpSpPr/>
            <p:nvPr/>
          </p:nvGrpSpPr>
          <p:grpSpPr>
            <a:xfrm>
              <a:off x="5175710" y="1534023"/>
              <a:ext cx="1867627" cy="2388089"/>
              <a:chOff x="2179543" y="3174560"/>
              <a:chExt cx="1867627" cy="2388089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39F9D222-0892-4385-B5C1-5B535D8C2D16}"/>
                  </a:ext>
                </a:extLst>
              </p:cNvPr>
              <p:cNvSpPr/>
              <p:nvPr/>
            </p:nvSpPr>
            <p:spPr>
              <a:xfrm>
                <a:off x="2179543" y="4744777"/>
                <a:ext cx="1867627" cy="577446"/>
              </a:xfrm>
              <a:custGeom>
                <a:avLst/>
                <a:gdLst>
                  <a:gd name="connsiteX0" fmla="*/ 934486 w 1867627"/>
                  <a:gd name="connsiteY0" fmla="*/ 0 h 577446"/>
                  <a:gd name="connsiteX1" fmla="*/ 1867627 w 1867627"/>
                  <a:gd name="connsiteY1" fmla="*/ 577446 h 577446"/>
                  <a:gd name="connsiteX2" fmla="*/ 0 w 1867627"/>
                  <a:gd name="connsiteY2" fmla="*/ 575267 h 577446"/>
                  <a:gd name="connsiteX3" fmla="*/ 934486 w 1867627"/>
                  <a:gd name="connsiteY3" fmla="*/ 0 h 5774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67627" h="577446">
                    <a:moveTo>
                      <a:pt x="934486" y="0"/>
                    </a:moveTo>
                    <a:cubicBezTo>
                      <a:pt x="1329724" y="461"/>
                      <a:pt x="1690860" y="223939"/>
                      <a:pt x="1867627" y="577446"/>
                    </a:cubicBezTo>
                    <a:lnTo>
                      <a:pt x="0" y="575267"/>
                    </a:lnTo>
                    <a:cubicBezTo>
                      <a:pt x="177591" y="222174"/>
                      <a:pt x="539248" y="-461"/>
                      <a:pt x="9344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27EE4C3A-595A-4E03-B2D3-6BBF18A8C23F}"/>
                  </a:ext>
                </a:extLst>
              </p:cNvPr>
              <p:cNvGrpSpPr/>
              <p:nvPr/>
            </p:nvGrpSpPr>
            <p:grpSpPr>
              <a:xfrm>
                <a:off x="2484808" y="3968610"/>
                <a:ext cx="1284827" cy="1284828"/>
                <a:chOff x="5199041" y="2631054"/>
                <a:chExt cx="1804914" cy="1804915"/>
              </a:xfrm>
            </p:grpSpPr>
            <p:sp>
              <p:nvSpPr>
                <p:cNvPr id="80" name="Freeform: Shape 79">
                  <a:extLst>
                    <a:ext uri="{FF2B5EF4-FFF2-40B4-BE49-F238E27FC236}">
                      <a16:creationId xmlns:a16="http://schemas.microsoft.com/office/drawing/2014/main" id="{F8AA8117-B22E-4FAE-B744-D1A2E19FEC68}"/>
                    </a:ext>
                  </a:extLst>
                </p:cNvPr>
                <p:cNvSpPr/>
                <p:nvPr/>
              </p:nvSpPr>
              <p:spPr>
                <a:xfrm>
                  <a:off x="5199041" y="2631054"/>
                  <a:ext cx="1804914" cy="1804915"/>
                </a:xfrm>
                <a:custGeom>
                  <a:avLst/>
                  <a:gdLst>
                    <a:gd name="connsiteX0" fmla="*/ 1116877 w 1116876"/>
                    <a:gd name="connsiteY0" fmla="*/ 558438 h 1116876"/>
                    <a:gd name="connsiteX1" fmla="*/ 558438 w 1116876"/>
                    <a:gd name="connsiteY1" fmla="*/ 1116877 h 1116876"/>
                    <a:gd name="connsiteX2" fmla="*/ -1 w 1116876"/>
                    <a:gd name="connsiteY2" fmla="*/ 558438 h 1116876"/>
                    <a:gd name="connsiteX3" fmla="*/ 558438 w 1116876"/>
                    <a:gd name="connsiteY3" fmla="*/ 0 h 1116876"/>
                    <a:gd name="connsiteX4" fmla="*/ 1116877 w 1116876"/>
                    <a:gd name="connsiteY4" fmla="*/ 558438 h 11168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16876" h="1116876">
                      <a:moveTo>
                        <a:pt x="1116877" y="558438"/>
                      </a:moveTo>
                      <a:cubicBezTo>
                        <a:pt x="1116877" y="866855"/>
                        <a:pt x="866855" y="1116877"/>
                        <a:pt x="558438" y="1116877"/>
                      </a:cubicBezTo>
                      <a:cubicBezTo>
                        <a:pt x="250021" y="1116877"/>
                        <a:pt x="-1" y="866855"/>
                        <a:pt x="-1" y="558438"/>
                      </a:cubicBezTo>
                      <a:cubicBezTo>
                        <a:pt x="-1" y="250021"/>
                        <a:pt x="250021" y="0"/>
                        <a:pt x="558438" y="0"/>
                      </a:cubicBezTo>
                      <a:cubicBezTo>
                        <a:pt x="866855" y="0"/>
                        <a:pt x="1116877" y="250021"/>
                        <a:pt x="1116877" y="558438"/>
                      </a:cubicBezTo>
                      <a:close/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63C7AABC-109B-4DA8-B515-96C1FDBE3930}"/>
                    </a:ext>
                  </a:extLst>
                </p:cNvPr>
                <p:cNvSpPr/>
                <p:nvPr/>
              </p:nvSpPr>
              <p:spPr>
                <a:xfrm>
                  <a:off x="5199041" y="2631056"/>
                  <a:ext cx="1714158" cy="1577813"/>
                </a:xfrm>
                <a:custGeom>
                  <a:avLst/>
                  <a:gdLst>
                    <a:gd name="connsiteX0" fmla="*/ 1060717 w 1060716"/>
                    <a:gd name="connsiteY0" fmla="*/ 417908 h 976346"/>
                    <a:gd name="connsiteX1" fmla="*/ 1044277 w 1060716"/>
                    <a:gd name="connsiteY1" fmla="*/ 282967 h 976346"/>
                    <a:gd name="connsiteX2" fmla="*/ 558438 w 1060716"/>
                    <a:gd name="connsiteY2" fmla="*/ 0 h 976346"/>
                    <a:gd name="connsiteX3" fmla="*/ 0 w 1060716"/>
                    <a:gd name="connsiteY3" fmla="*/ 558438 h 976346"/>
                    <a:gd name="connsiteX4" fmla="*/ 16440 w 1060716"/>
                    <a:gd name="connsiteY4" fmla="*/ 693379 h 976346"/>
                    <a:gd name="connsiteX5" fmla="*/ 502279 w 1060716"/>
                    <a:gd name="connsiteY5" fmla="*/ 976346 h 976346"/>
                    <a:gd name="connsiteX6" fmla="*/ 1060717 w 1060716"/>
                    <a:gd name="connsiteY6" fmla="*/ 417908 h 976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60716" h="976346">
                      <a:moveTo>
                        <a:pt x="1060717" y="417908"/>
                      </a:moveTo>
                      <a:cubicBezTo>
                        <a:pt x="1060717" y="371349"/>
                        <a:pt x="1054996" y="326172"/>
                        <a:pt x="1044277" y="282967"/>
                      </a:cubicBezTo>
                      <a:cubicBezTo>
                        <a:pt x="948266" y="113963"/>
                        <a:pt x="766702" y="0"/>
                        <a:pt x="558438" y="0"/>
                      </a:cubicBezTo>
                      <a:cubicBezTo>
                        <a:pt x="250022" y="0"/>
                        <a:pt x="0" y="250021"/>
                        <a:pt x="0" y="558438"/>
                      </a:cubicBezTo>
                      <a:cubicBezTo>
                        <a:pt x="0" y="604997"/>
                        <a:pt x="5721" y="650174"/>
                        <a:pt x="16440" y="693379"/>
                      </a:cubicBezTo>
                      <a:cubicBezTo>
                        <a:pt x="112450" y="862318"/>
                        <a:pt x="294015" y="976346"/>
                        <a:pt x="502279" y="976346"/>
                      </a:cubicBezTo>
                      <a:cubicBezTo>
                        <a:pt x="810696" y="976346"/>
                        <a:pt x="1060717" y="726325"/>
                        <a:pt x="1060717" y="417908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6576" cap="flat">
                  <a:noFill/>
                  <a:prstDash val="solid"/>
                  <a:miter/>
                </a:ln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7FDACAE-F9BD-42F5-97E1-F342CA0E33D6}"/>
                  </a:ext>
                </a:extLst>
              </p:cNvPr>
              <p:cNvGrpSpPr/>
              <p:nvPr/>
            </p:nvGrpSpPr>
            <p:grpSpPr>
              <a:xfrm>
                <a:off x="2316186" y="3174560"/>
                <a:ext cx="1649458" cy="1217762"/>
                <a:chOff x="4962162" y="1515579"/>
                <a:chExt cx="2317144" cy="1710702"/>
              </a:xfrm>
            </p:grpSpPr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FB97C688-4E75-4546-A543-7795B8B01FD5}"/>
                    </a:ext>
                  </a:extLst>
                </p:cNvPr>
                <p:cNvSpPr/>
                <p:nvPr/>
              </p:nvSpPr>
              <p:spPr>
                <a:xfrm>
                  <a:off x="4962162" y="2269413"/>
                  <a:ext cx="2317144" cy="956868"/>
                </a:xfrm>
                <a:custGeom>
                  <a:avLst/>
                  <a:gdLst>
                    <a:gd name="connsiteX0" fmla="*/ 1433843 w 1433842"/>
                    <a:gd name="connsiteY0" fmla="*/ 296054 h 592107"/>
                    <a:gd name="connsiteX1" fmla="*/ 716921 w 1433842"/>
                    <a:gd name="connsiteY1" fmla="*/ 592108 h 592107"/>
                    <a:gd name="connsiteX2" fmla="*/ 0 w 1433842"/>
                    <a:gd name="connsiteY2" fmla="*/ 296054 h 592107"/>
                    <a:gd name="connsiteX3" fmla="*/ 716921 w 1433842"/>
                    <a:gd name="connsiteY3" fmla="*/ 0 h 592107"/>
                    <a:gd name="connsiteX4" fmla="*/ 1433843 w 1433842"/>
                    <a:gd name="connsiteY4" fmla="*/ 296054 h 5921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33842" h="592107">
                      <a:moveTo>
                        <a:pt x="1433843" y="296054"/>
                      </a:moveTo>
                      <a:cubicBezTo>
                        <a:pt x="1433843" y="459560"/>
                        <a:pt x="1112866" y="592108"/>
                        <a:pt x="716921" y="592108"/>
                      </a:cubicBezTo>
                      <a:cubicBezTo>
                        <a:pt x="320977" y="592108"/>
                        <a:pt x="0" y="459560"/>
                        <a:pt x="0" y="296054"/>
                      </a:cubicBezTo>
                      <a:cubicBezTo>
                        <a:pt x="0" y="132548"/>
                        <a:pt x="320977" y="0"/>
                        <a:pt x="716921" y="0"/>
                      </a:cubicBezTo>
                      <a:cubicBezTo>
                        <a:pt x="1112866" y="0"/>
                        <a:pt x="1433843" y="132548"/>
                        <a:pt x="1433843" y="296054"/>
                      </a:cubicBezTo>
                      <a:close/>
                    </a:path>
                  </a:pathLst>
                </a:custGeom>
                <a:solidFill>
                  <a:srgbClr val="040202"/>
                </a:solidFill>
                <a:ln w="6576" cap="flat">
                  <a:noFill/>
                  <a:prstDash val="solid"/>
                  <a:miter/>
                </a:ln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E986687E-7571-4D80-B98A-0DE7417B32E0}"/>
                    </a:ext>
                  </a:extLst>
                </p:cNvPr>
                <p:cNvSpPr/>
                <p:nvPr/>
              </p:nvSpPr>
              <p:spPr>
                <a:xfrm>
                  <a:off x="5422313" y="1515579"/>
                  <a:ext cx="1387199" cy="1507404"/>
                </a:xfrm>
                <a:custGeom>
                  <a:avLst/>
                  <a:gdLst>
                    <a:gd name="connsiteX0" fmla="*/ 857389 w 858395"/>
                    <a:gd name="connsiteY0" fmla="*/ 791525 h 932777"/>
                    <a:gd name="connsiteX1" fmla="*/ 844762 w 858395"/>
                    <a:gd name="connsiteY1" fmla="*/ 823287 h 932777"/>
                    <a:gd name="connsiteX2" fmla="*/ 436784 w 858395"/>
                    <a:gd name="connsiteY2" fmla="*/ 932713 h 932777"/>
                    <a:gd name="connsiteX3" fmla="*/ 28872 w 858395"/>
                    <a:gd name="connsiteY3" fmla="*/ 825260 h 932777"/>
                    <a:gd name="connsiteX4" fmla="*/ 4540 w 858395"/>
                    <a:gd name="connsiteY4" fmla="*/ 765615 h 932777"/>
                    <a:gd name="connsiteX5" fmla="*/ 210963 w 858395"/>
                    <a:gd name="connsiteY5" fmla="*/ 77891 h 932777"/>
                    <a:gd name="connsiteX6" fmla="*/ 295925 w 858395"/>
                    <a:gd name="connsiteY6" fmla="*/ 9698 h 932777"/>
                    <a:gd name="connsiteX7" fmla="*/ 685819 w 858395"/>
                    <a:gd name="connsiteY7" fmla="*/ 63556 h 932777"/>
                    <a:gd name="connsiteX8" fmla="*/ 764469 w 858395"/>
                    <a:gd name="connsiteY8" fmla="*/ 177584 h 932777"/>
                    <a:gd name="connsiteX9" fmla="*/ 857389 w 858395"/>
                    <a:gd name="connsiteY9" fmla="*/ 791525 h 9327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58395" h="932777">
                      <a:moveTo>
                        <a:pt x="857389" y="791525"/>
                      </a:moveTo>
                      <a:cubicBezTo>
                        <a:pt x="859756" y="806189"/>
                        <a:pt x="858835" y="816513"/>
                        <a:pt x="844762" y="823287"/>
                      </a:cubicBezTo>
                      <a:cubicBezTo>
                        <a:pt x="715609" y="885431"/>
                        <a:pt x="580800" y="930805"/>
                        <a:pt x="436784" y="932713"/>
                      </a:cubicBezTo>
                      <a:cubicBezTo>
                        <a:pt x="292242" y="934685"/>
                        <a:pt x="156908" y="891349"/>
                        <a:pt x="28872" y="825260"/>
                      </a:cubicBezTo>
                      <a:cubicBezTo>
                        <a:pt x="3159" y="811976"/>
                        <a:pt x="-6573" y="798166"/>
                        <a:pt x="4540" y="765615"/>
                      </a:cubicBezTo>
                      <a:cubicBezTo>
                        <a:pt x="34330" y="678548"/>
                        <a:pt x="169468" y="219211"/>
                        <a:pt x="210963" y="77891"/>
                      </a:cubicBezTo>
                      <a:cubicBezTo>
                        <a:pt x="223721" y="34358"/>
                        <a:pt x="256995" y="16340"/>
                        <a:pt x="295925" y="9698"/>
                      </a:cubicBezTo>
                      <a:cubicBezTo>
                        <a:pt x="431194" y="-13318"/>
                        <a:pt x="561598" y="4634"/>
                        <a:pt x="685819" y="63556"/>
                      </a:cubicBezTo>
                      <a:cubicBezTo>
                        <a:pt x="733627" y="86243"/>
                        <a:pt x="757827" y="123463"/>
                        <a:pt x="764469" y="177584"/>
                      </a:cubicBezTo>
                      <a:cubicBezTo>
                        <a:pt x="777292" y="280697"/>
                        <a:pt x="844433" y="712283"/>
                        <a:pt x="857389" y="791525"/>
                      </a:cubicBezTo>
                      <a:close/>
                    </a:path>
                  </a:pathLst>
                </a:custGeom>
                <a:solidFill>
                  <a:srgbClr val="353535"/>
                </a:solidFill>
                <a:ln w="6576" cap="flat">
                  <a:noFill/>
                  <a:prstDash val="solid"/>
                  <a:miter/>
                </a:ln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6614BB55-F9AF-49DF-957E-B7F7F86C79A1}"/>
                    </a:ext>
                  </a:extLst>
                </p:cNvPr>
                <p:cNvSpPr/>
                <p:nvPr/>
              </p:nvSpPr>
              <p:spPr>
                <a:xfrm>
                  <a:off x="5521895" y="1646662"/>
                  <a:ext cx="1221909" cy="1136020"/>
                </a:xfrm>
                <a:custGeom>
                  <a:avLst/>
                  <a:gdLst>
                    <a:gd name="connsiteX0" fmla="*/ 0 w 756114"/>
                    <a:gd name="connsiteY0" fmla="*/ 589083 h 702966"/>
                    <a:gd name="connsiteX1" fmla="*/ 173674 w 756114"/>
                    <a:gd name="connsiteY1" fmla="*/ 0 h 702966"/>
                    <a:gd name="connsiteX2" fmla="*/ 344256 w 756114"/>
                    <a:gd name="connsiteY2" fmla="*/ 81083 h 702966"/>
                    <a:gd name="connsiteX3" fmla="*/ 643861 w 756114"/>
                    <a:gd name="connsiteY3" fmla="*/ 78452 h 702966"/>
                    <a:gd name="connsiteX4" fmla="*/ 680095 w 756114"/>
                    <a:gd name="connsiteY4" fmla="*/ 102586 h 702966"/>
                    <a:gd name="connsiteX5" fmla="*/ 756114 w 756114"/>
                    <a:gd name="connsiteY5" fmla="*/ 605194 h 702966"/>
                    <a:gd name="connsiteX6" fmla="*/ 713238 w 756114"/>
                    <a:gd name="connsiteY6" fmla="*/ 636496 h 702966"/>
                    <a:gd name="connsiteX7" fmla="*/ 297501 w 756114"/>
                    <a:gd name="connsiteY7" fmla="*/ 689302 h 702966"/>
                    <a:gd name="connsiteX8" fmla="*/ 0 w 756114"/>
                    <a:gd name="connsiteY8" fmla="*/ 589083 h 7029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56114" h="702966">
                      <a:moveTo>
                        <a:pt x="0" y="589083"/>
                      </a:moveTo>
                      <a:cubicBezTo>
                        <a:pt x="4537" y="534962"/>
                        <a:pt x="171175" y="6510"/>
                        <a:pt x="173674" y="0"/>
                      </a:cubicBezTo>
                      <a:cubicBezTo>
                        <a:pt x="228780" y="33538"/>
                        <a:pt x="282507" y="65892"/>
                        <a:pt x="344256" y="81083"/>
                      </a:cubicBezTo>
                      <a:cubicBezTo>
                        <a:pt x="444409" y="105677"/>
                        <a:pt x="544497" y="105743"/>
                        <a:pt x="643861" y="78452"/>
                      </a:cubicBezTo>
                      <a:cubicBezTo>
                        <a:pt x="669311" y="71482"/>
                        <a:pt x="676018" y="75559"/>
                        <a:pt x="680095" y="102586"/>
                      </a:cubicBezTo>
                      <a:cubicBezTo>
                        <a:pt x="703769" y="258768"/>
                        <a:pt x="755851" y="593620"/>
                        <a:pt x="756114" y="605194"/>
                      </a:cubicBezTo>
                      <a:cubicBezTo>
                        <a:pt x="745527" y="620713"/>
                        <a:pt x="729678" y="629131"/>
                        <a:pt x="713238" y="636496"/>
                      </a:cubicBezTo>
                      <a:cubicBezTo>
                        <a:pt x="580007" y="695944"/>
                        <a:pt x="442305" y="720670"/>
                        <a:pt x="297501" y="689302"/>
                      </a:cubicBezTo>
                      <a:cubicBezTo>
                        <a:pt x="169070" y="657474"/>
                        <a:pt x="17689" y="612099"/>
                        <a:pt x="0" y="589083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DA3068F0-85E8-492D-A454-C8F1A0BF2AA8}"/>
                    </a:ext>
                  </a:extLst>
                </p:cNvPr>
                <p:cNvSpPr/>
                <p:nvPr/>
              </p:nvSpPr>
              <p:spPr>
                <a:xfrm>
                  <a:off x="5469600" y="2598642"/>
                  <a:ext cx="1301378" cy="388082"/>
                </a:xfrm>
                <a:custGeom>
                  <a:avLst/>
                  <a:gdLst>
                    <a:gd name="connsiteX0" fmla="*/ 788474 w 805289"/>
                    <a:gd name="connsiteY0" fmla="*/ 16111 h 240144"/>
                    <a:gd name="connsiteX1" fmla="*/ 697462 w 805289"/>
                    <a:gd name="connsiteY1" fmla="*/ 55962 h 240144"/>
                    <a:gd name="connsiteX2" fmla="*/ 196695 w 805289"/>
                    <a:gd name="connsiteY2" fmla="*/ 68391 h 240144"/>
                    <a:gd name="connsiteX3" fmla="*/ 32426 w 805289"/>
                    <a:gd name="connsiteY3" fmla="*/ 0 h 240144"/>
                    <a:gd name="connsiteX4" fmla="*/ 16511 w 805289"/>
                    <a:gd name="connsiteY4" fmla="*/ 38470 h 240144"/>
                    <a:gd name="connsiteX5" fmla="*/ 50049 w 805289"/>
                    <a:gd name="connsiteY5" fmla="*/ 153091 h 240144"/>
                    <a:gd name="connsiteX6" fmla="*/ 50049 w 805289"/>
                    <a:gd name="connsiteY6" fmla="*/ 153091 h 240144"/>
                    <a:gd name="connsiteX7" fmla="*/ 50049 w 805289"/>
                    <a:gd name="connsiteY7" fmla="*/ 153091 h 240144"/>
                    <a:gd name="connsiteX8" fmla="*/ 301715 w 805289"/>
                    <a:gd name="connsiteY8" fmla="*/ 232200 h 240144"/>
                    <a:gd name="connsiteX9" fmla="*/ 385494 w 805289"/>
                    <a:gd name="connsiteY9" fmla="*/ 240092 h 240144"/>
                    <a:gd name="connsiteX10" fmla="*/ 713310 w 805289"/>
                    <a:gd name="connsiteY10" fmla="*/ 173345 h 240144"/>
                    <a:gd name="connsiteX11" fmla="*/ 788474 w 805289"/>
                    <a:gd name="connsiteY11" fmla="*/ 16111 h 2401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805289" h="240144">
                      <a:moveTo>
                        <a:pt x="788474" y="16111"/>
                      </a:moveTo>
                      <a:cubicBezTo>
                        <a:pt x="758159" y="29461"/>
                        <a:pt x="728303" y="43928"/>
                        <a:pt x="697462" y="55962"/>
                      </a:cubicBezTo>
                      <a:cubicBezTo>
                        <a:pt x="576791" y="102850"/>
                        <a:pt x="341105" y="120079"/>
                        <a:pt x="196695" y="68391"/>
                      </a:cubicBezTo>
                      <a:cubicBezTo>
                        <a:pt x="86086" y="26896"/>
                        <a:pt x="55968" y="5392"/>
                        <a:pt x="32426" y="0"/>
                      </a:cubicBezTo>
                      <a:cubicBezTo>
                        <a:pt x="22101" y="10719"/>
                        <a:pt x="20654" y="25252"/>
                        <a:pt x="16511" y="38470"/>
                      </a:cubicBezTo>
                      <a:cubicBezTo>
                        <a:pt x="-8478" y="117054"/>
                        <a:pt x="-10779" y="124550"/>
                        <a:pt x="50049" y="153091"/>
                      </a:cubicBezTo>
                      <a:lnTo>
                        <a:pt x="50049" y="153091"/>
                      </a:lnTo>
                      <a:lnTo>
                        <a:pt x="50049" y="153091"/>
                      </a:lnTo>
                      <a:cubicBezTo>
                        <a:pt x="154740" y="196624"/>
                        <a:pt x="215174" y="214708"/>
                        <a:pt x="301715" y="232200"/>
                      </a:cubicBezTo>
                      <a:cubicBezTo>
                        <a:pt x="329663" y="234963"/>
                        <a:pt x="357545" y="239763"/>
                        <a:pt x="385494" y="240092"/>
                      </a:cubicBezTo>
                      <a:cubicBezTo>
                        <a:pt x="499457" y="241473"/>
                        <a:pt x="608356" y="215826"/>
                        <a:pt x="713310" y="173345"/>
                      </a:cubicBezTo>
                      <a:cubicBezTo>
                        <a:pt x="818132" y="130864"/>
                        <a:pt x="817671" y="129877"/>
                        <a:pt x="788474" y="16111"/>
                      </a:cubicBezTo>
                      <a:close/>
                    </a:path>
                  </a:pathLst>
                </a:custGeom>
                <a:solidFill>
                  <a:srgbClr val="296734"/>
                </a:solidFill>
                <a:ln w="6576" cap="flat">
                  <a:noFill/>
                  <a:prstDash val="solid"/>
                  <a:miter/>
                </a:ln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17AE2B3A-4338-4A2E-B2A7-6A50DB062C80}"/>
                    </a:ext>
                  </a:extLst>
                </p:cNvPr>
                <p:cNvSpPr/>
                <p:nvPr/>
              </p:nvSpPr>
              <p:spPr>
                <a:xfrm>
                  <a:off x="5046165" y="2566875"/>
                  <a:ext cx="573816" cy="509259"/>
                </a:xfrm>
                <a:custGeom>
                  <a:avLst/>
                  <a:gdLst>
                    <a:gd name="connsiteX0" fmla="*/ 355076 w 355076"/>
                    <a:gd name="connsiteY0" fmla="*/ 280135 h 315128"/>
                    <a:gd name="connsiteX1" fmla="*/ 266036 w 355076"/>
                    <a:gd name="connsiteY1" fmla="*/ 308084 h 315128"/>
                    <a:gd name="connsiteX2" fmla="*/ 35546 w 355076"/>
                    <a:gd name="connsiteY2" fmla="*/ 183402 h 315128"/>
                    <a:gd name="connsiteX3" fmla="*/ 5099 w 355076"/>
                    <a:gd name="connsiteY3" fmla="*/ 67203 h 315128"/>
                    <a:gd name="connsiteX4" fmla="*/ 96703 w 355076"/>
                    <a:gd name="connsiteY4" fmla="*/ 1508 h 315128"/>
                    <a:gd name="connsiteX5" fmla="*/ 120837 w 355076"/>
                    <a:gd name="connsiteY5" fmla="*/ 29456 h 315128"/>
                    <a:gd name="connsiteX6" fmla="*/ 119062 w 355076"/>
                    <a:gd name="connsiteY6" fmla="*/ 32876 h 315128"/>
                    <a:gd name="connsiteX7" fmla="*/ 195212 w 355076"/>
                    <a:gd name="connsiteY7" fmla="*/ 218847 h 315128"/>
                    <a:gd name="connsiteX8" fmla="*/ 273467 w 355076"/>
                    <a:gd name="connsiteY8" fmla="*/ 250346 h 315128"/>
                    <a:gd name="connsiteX9" fmla="*/ 355076 w 355076"/>
                    <a:gd name="connsiteY9" fmla="*/ 280135 h 3151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55076" h="315128">
                      <a:moveTo>
                        <a:pt x="355076" y="280135"/>
                      </a:moveTo>
                      <a:cubicBezTo>
                        <a:pt x="330614" y="315449"/>
                        <a:pt x="304704" y="322551"/>
                        <a:pt x="266036" y="308084"/>
                      </a:cubicBezTo>
                      <a:cubicBezTo>
                        <a:pt x="183112" y="277044"/>
                        <a:pt x="99399" y="249425"/>
                        <a:pt x="35546" y="183402"/>
                      </a:cubicBezTo>
                      <a:cubicBezTo>
                        <a:pt x="3192" y="149995"/>
                        <a:pt x="-7396" y="111525"/>
                        <a:pt x="5099" y="67203"/>
                      </a:cubicBezTo>
                      <a:cubicBezTo>
                        <a:pt x="17988" y="21499"/>
                        <a:pt x="57970" y="11306"/>
                        <a:pt x="96703" y="1508"/>
                      </a:cubicBezTo>
                      <a:cubicBezTo>
                        <a:pt x="119917" y="-4345"/>
                        <a:pt x="127743" y="7229"/>
                        <a:pt x="120837" y="29456"/>
                      </a:cubicBezTo>
                      <a:cubicBezTo>
                        <a:pt x="120442" y="30640"/>
                        <a:pt x="119785" y="31824"/>
                        <a:pt x="119062" y="32876"/>
                      </a:cubicBezTo>
                      <a:cubicBezTo>
                        <a:pt x="56787" y="126124"/>
                        <a:pt x="117484" y="181560"/>
                        <a:pt x="195212" y="218847"/>
                      </a:cubicBezTo>
                      <a:cubicBezTo>
                        <a:pt x="220531" y="231012"/>
                        <a:pt x="247163" y="240350"/>
                        <a:pt x="273467" y="250346"/>
                      </a:cubicBezTo>
                      <a:cubicBezTo>
                        <a:pt x="299574" y="260407"/>
                        <a:pt x="326142" y="269679"/>
                        <a:pt x="355076" y="280135"/>
                      </a:cubicBezTo>
                      <a:close/>
                    </a:path>
                  </a:pathLst>
                </a:custGeom>
                <a:solidFill>
                  <a:srgbClr val="525252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659FB058-D8F7-450B-94B3-738B0DD71B8A}"/>
                    </a:ext>
                  </a:extLst>
                </p:cNvPr>
                <p:cNvSpPr/>
                <p:nvPr/>
              </p:nvSpPr>
              <p:spPr>
                <a:xfrm>
                  <a:off x="5596623" y="1735717"/>
                  <a:ext cx="281818" cy="811177"/>
                </a:xfrm>
                <a:custGeom>
                  <a:avLst/>
                  <a:gdLst>
                    <a:gd name="connsiteX0" fmla="*/ 141044 w 174388"/>
                    <a:gd name="connsiteY0" fmla="*/ 0 h 501954"/>
                    <a:gd name="connsiteX1" fmla="*/ 170373 w 174388"/>
                    <a:gd name="connsiteY1" fmla="*/ 58330 h 501954"/>
                    <a:gd name="connsiteX2" fmla="*/ 47072 w 174388"/>
                    <a:gd name="connsiteY2" fmla="*/ 477027 h 501954"/>
                    <a:gd name="connsiteX3" fmla="*/ 25897 w 174388"/>
                    <a:gd name="connsiteY3" fmla="*/ 501161 h 501954"/>
                    <a:gd name="connsiteX4" fmla="*/ 1500 w 174388"/>
                    <a:gd name="connsiteY4" fmla="*/ 464796 h 501954"/>
                    <a:gd name="connsiteX5" fmla="*/ 30763 w 174388"/>
                    <a:gd name="connsiteY5" fmla="*/ 365629 h 501954"/>
                    <a:gd name="connsiteX6" fmla="*/ 130850 w 174388"/>
                    <a:gd name="connsiteY6" fmla="*/ 24003 h 501954"/>
                    <a:gd name="connsiteX7" fmla="*/ 141044 w 174388"/>
                    <a:gd name="connsiteY7" fmla="*/ 0 h 5019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74388" h="501954">
                      <a:moveTo>
                        <a:pt x="141044" y="0"/>
                      </a:moveTo>
                      <a:cubicBezTo>
                        <a:pt x="173003" y="9733"/>
                        <a:pt x="180040" y="26699"/>
                        <a:pt x="170373" y="58330"/>
                      </a:cubicBezTo>
                      <a:cubicBezTo>
                        <a:pt x="127892" y="197479"/>
                        <a:pt x="87778" y="337352"/>
                        <a:pt x="47072" y="477027"/>
                      </a:cubicBezTo>
                      <a:cubicBezTo>
                        <a:pt x="43652" y="488864"/>
                        <a:pt x="45296" y="505830"/>
                        <a:pt x="25897" y="501161"/>
                      </a:cubicBezTo>
                      <a:cubicBezTo>
                        <a:pt x="8208" y="496886"/>
                        <a:pt x="-4484" y="485970"/>
                        <a:pt x="1500" y="464796"/>
                      </a:cubicBezTo>
                      <a:cubicBezTo>
                        <a:pt x="10903" y="431652"/>
                        <a:pt x="21097" y="398706"/>
                        <a:pt x="30763" y="365629"/>
                      </a:cubicBezTo>
                      <a:cubicBezTo>
                        <a:pt x="64104" y="251731"/>
                        <a:pt x="97313" y="137834"/>
                        <a:pt x="130850" y="24003"/>
                      </a:cubicBezTo>
                      <a:cubicBezTo>
                        <a:pt x="133349" y="15651"/>
                        <a:pt x="137690" y="7891"/>
                        <a:pt x="141044" y="0"/>
                      </a:cubicBezTo>
                      <a:close/>
                    </a:path>
                  </a:pathLst>
                </a:custGeom>
                <a:solidFill>
                  <a:srgbClr val="3E3E3E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63A3F4AA-807C-48E4-9518-C622FD475CE3}"/>
                    </a:ext>
                  </a:extLst>
                </p:cNvPr>
                <p:cNvSpPr/>
                <p:nvPr/>
              </p:nvSpPr>
              <p:spPr>
                <a:xfrm rot="20651249">
                  <a:off x="5902169" y="2667536"/>
                  <a:ext cx="410409" cy="378000"/>
                </a:xfrm>
                <a:custGeom>
                  <a:avLst/>
                  <a:gdLst>
                    <a:gd name="connsiteX0" fmla="*/ 232397 w 253960"/>
                    <a:gd name="connsiteY0" fmla="*/ 49579 h 233905"/>
                    <a:gd name="connsiteX1" fmla="*/ 58593 w 253960"/>
                    <a:gd name="connsiteY1" fmla="*/ 2560 h 233905"/>
                    <a:gd name="connsiteX2" fmla="*/ 28737 w 253960"/>
                    <a:gd name="connsiteY2" fmla="*/ 25971 h 233905"/>
                    <a:gd name="connsiteX3" fmla="*/ 0 w 253960"/>
                    <a:gd name="connsiteY3" fmla="*/ 164660 h 233905"/>
                    <a:gd name="connsiteX4" fmla="*/ 230293 w 253960"/>
                    <a:gd name="connsiteY4" fmla="*/ 233906 h 233905"/>
                    <a:gd name="connsiteX5" fmla="*/ 253573 w 253960"/>
                    <a:gd name="connsiteY5" fmla="*/ 94428 h 233905"/>
                    <a:gd name="connsiteX6" fmla="*/ 232397 w 253960"/>
                    <a:gd name="connsiteY6" fmla="*/ 49579 h 233905"/>
                    <a:gd name="connsiteX7" fmla="*/ 202477 w 253960"/>
                    <a:gd name="connsiteY7" fmla="*/ 104160 h 233905"/>
                    <a:gd name="connsiteX8" fmla="*/ 112977 w 253960"/>
                    <a:gd name="connsiteY8" fmla="*/ 165515 h 233905"/>
                    <a:gd name="connsiteX9" fmla="*/ 56883 w 253960"/>
                    <a:gd name="connsiteY9" fmla="*/ 141249 h 233905"/>
                    <a:gd name="connsiteX10" fmla="*/ 70627 w 253960"/>
                    <a:gd name="connsiteY10" fmla="*/ 58983 h 233905"/>
                    <a:gd name="connsiteX11" fmla="*/ 92262 w 253960"/>
                    <a:gd name="connsiteY11" fmla="*/ 52144 h 233905"/>
                    <a:gd name="connsiteX12" fmla="*/ 188009 w 253960"/>
                    <a:gd name="connsiteY12" fmla="*/ 80092 h 233905"/>
                    <a:gd name="connsiteX13" fmla="*/ 202477 w 253960"/>
                    <a:gd name="connsiteY13" fmla="*/ 104160 h 2339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3960" h="233905">
                      <a:moveTo>
                        <a:pt x="232397" y="49579"/>
                      </a:moveTo>
                      <a:cubicBezTo>
                        <a:pt x="173871" y="36295"/>
                        <a:pt x="115738" y="20776"/>
                        <a:pt x="58593" y="2560"/>
                      </a:cubicBezTo>
                      <a:cubicBezTo>
                        <a:pt x="31500" y="-6054"/>
                        <a:pt x="30973" y="8413"/>
                        <a:pt x="28737" y="25971"/>
                      </a:cubicBezTo>
                      <a:cubicBezTo>
                        <a:pt x="7365" y="94033"/>
                        <a:pt x="7365" y="121784"/>
                        <a:pt x="0" y="164660"/>
                      </a:cubicBezTo>
                      <a:cubicBezTo>
                        <a:pt x="73323" y="199118"/>
                        <a:pt x="150131" y="222003"/>
                        <a:pt x="230293" y="233906"/>
                      </a:cubicBezTo>
                      <a:cubicBezTo>
                        <a:pt x="240092" y="187742"/>
                        <a:pt x="239828" y="165909"/>
                        <a:pt x="253573" y="94428"/>
                      </a:cubicBezTo>
                      <a:cubicBezTo>
                        <a:pt x="251337" y="77461"/>
                        <a:pt x="262976" y="56550"/>
                        <a:pt x="232397" y="49579"/>
                      </a:cubicBezTo>
                      <a:close/>
                      <a:moveTo>
                        <a:pt x="202477" y="104160"/>
                      </a:moveTo>
                      <a:cubicBezTo>
                        <a:pt x="196163" y="191687"/>
                        <a:pt x="195967" y="192148"/>
                        <a:pt x="112977" y="165515"/>
                      </a:cubicBezTo>
                      <a:cubicBezTo>
                        <a:pt x="93051" y="159136"/>
                        <a:pt x="60303" y="161240"/>
                        <a:pt x="56883" y="141249"/>
                      </a:cubicBezTo>
                      <a:cubicBezTo>
                        <a:pt x="52411" y="115340"/>
                        <a:pt x="64642" y="86405"/>
                        <a:pt x="70627" y="58983"/>
                      </a:cubicBezTo>
                      <a:cubicBezTo>
                        <a:pt x="73455" y="45897"/>
                        <a:pt x="83581" y="49645"/>
                        <a:pt x="92262" y="52144"/>
                      </a:cubicBezTo>
                      <a:cubicBezTo>
                        <a:pt x="124156" y="61482"/>
                        <a:pt x="155852" y="71543"/>
                        <a:pt x="188009" y="80092"/>
                      </a:cubicBezTo>
                      <a:cubicBezTo>
                        <a:pt x="202016" y="83906"/>
                        <a:pt x="208001" y="90219"/>
                        <a:pt x="202477" y="10416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576" cap="flat">
                  <a:noFill/>
                  <a:prstDash val="solid"/>
                  <a:miter/>
                </a:ln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2678E601-F45F-4E1E-AE25-508AEB37FDF2}"/>
                  </a:ext>
                </a:extLst>
              </p:cNvPr>
              <p:cNvGrpSpPr/>
              <p:nvPr/>
            </p:nvGrpSpPr>
            <p:grpSpPr>
              <a:xfrm>
                <a:off x="2696627" y="4255463"/>
                <a:ext cx="929915" cy="1307186"/>
                <a:chOff x="5585565" y="3460306"/>
                <a:chExt cx="1177214" cy="1654816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C35EF33F-85D7-45E7-A7A4-435698088216}"/>
                    </a:ext>
                  </a:extLst>
                </p:cNvPr>
                <p:cNvGrpSpPr/>
                <p:nvPr/>
              </p:nvGrpSpPr>
              <p:grpSpPr>
                <a:xfrm>
                  <a:off x="5585565" y="3460306"/>
                  <a:ext cx="1177214" cy="512859"/>
                  <a:chOff x="5585565" y="3460306"/>
                  <a:chExt cx="1177214" cy="512859"/>
                </a:xfrm>
              </p:grpSpPr>
              <p:sp>
                <p:nvSpPr>
                  <p:cNvPr id="69" name="Freeform: Shape 68">
                    <a:extLst>
                      <a:ext uri="{FF2B5EF4-FFF2-40B4-BE49-F238E27FC236}">
                        <a16:creationId xmlns:a16="http://schemas.microsoft.com/office/drawing/2014/main" id="{DEE1FF52-2ADD-4A9C-BDAB-EE0C51D7FDB2}"/>
                      </a:ext>
                    </a:extLst>
                  </p:cNvPr>
                  <p:cNvSpPr/>
                  <p:nvPr/>
                </p:nvSpPr>
                <p:spPr>
                  <a:xfrm>
                    <a:off x="5585565" y="3474579"/>
                    <a:ext cx="473378" cy="498586"/>
                  </a:xfrm>
                  <a:custGeom>
                    <a:avLst/>
                    <a:gdLst>
                      <a:gd name="connsiteX0" fmla="*/ 0 w 325054"/>
                      <a:gd name="connsiteY0" fmla="*/ 169865 h 342364"/>
                      <a:gd name="connsiteX1" fmla="*/ 164401 w 325054"/>
                      <a:gd name="connsiteY1" fmla="*/ 5 h 342364"/>
                      <a:gd name="connsiteX2" fmla="*/ 325054 w 325054"/>
                      <a:gd name="connsiteY2" fmla="*/ 170654 h 342364"/>
                      <a:gd name="connsiteX3" fmla="*/ 163678 w 325054"/>
                      <a:gd name="connsiteY3" fmla="*/ 342355 h 342364"/>
                      <a:gd name="connsiteX4" fmla="*/ 0 w 325054"/>
                      <a:gd name="connsiteY4" fmla="*/ 169865 h 3423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25054" h="342364">
                        <a:moveTo>
                          <a:pt x="0" y="169865"/>
                        </a:moveTo>
                        <a:cubicBezTo>
                          <a:pt x="66" y="72013"/>
                          <a:pt x="70429" y="-718"/>
                          <a:pt x="164401" y="5"/>
                        </a:cubicBezTo>
                        <a:cubicBezTo>
                          <a:pt x="254625" y="663"/>
                          <a:pt x="325120" y="75564"/>
                          <a:pt x="325054" y="170654"/>
                        </a:cubicBezTo>
                        <a:cubicBezTo>
                          <a:pt x="324988" y="263705"/>
                          <a:pt x="251994" y="341303"/>
                          <a:pt x="163678" y="342355"/>
                        </a:cubicBezTo>
                        <a:cubicBezTo>
                          <a:pt x="72337" y="343341"/>
                          <a:pt x="-131" y="267059"/>
                          <a:pt x="0" y="169865"/>
                        </a:cubicBezTo>
                        <a:close/>
                      </a:path>
                    </a:pathLst>
                  </a:custGeom>
                  <a:solidFill>
                    <a:srgbClr val="FEFEFE"/>
                  </a:solidFill>
                  <a:ln w="6576" cap="flat">
                    <a:noFill/>
                    <a:prstDash val="solid"/>
                    <a:miter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" name="Freeform: Shape 69">
                    <a:extLst>
                      <a:ext uri="{FF2B5EF4-FFF2-40B4-BE49-F238E27FC236}">
                        <a16:creationId xmlns:a16="http://schemas.microsoft.com/office/drawing/2014/main" id="{77452192-6371-4E23-B99F-9E5052FC45BC}"/>
                      </a:ext>
                    </a:extLst>
                  </p:cNvPr>
                  <p:cNvSpPr/>
                  <p:nvPr/>
                </p:nvSpPr>
                <p:spPr>
                  <a:xfrm>
                    <a:off x="6288296" y="3460306"/>
                    <a:ext cx="474483" cy="499557"/>
                  </a:xfrm>
                  <a:custGeom>
                    <a:avLst/>
                    <a:gdLst>
                      <a:gd name="connsiteX0" fmla="*/ 7 w 325813"/>
                      <a:gd name="connsiteY0" fmla="*/ 166843 h 343031"/>
                      <a:gd name="connsiteX1" fmla="*/ 163619 w 325813"/>
                      <a:gd name="connsiteY1" fmla="*/ 9 h 343031"/>
                      <a:gd name="connsiteX2" fmla="*/ 325784 w 325813"/>
                      <a:gd name="connsiteY2" fmla="*/ 174142 h 343031"/>
                      <a:gd name="connsiteX3" fmla="*/ 160593 w 325813"/>
                      <a:gd name="connsiteY3" fmla="*/ 343015 h 343031"/>
                      <a:gd name="connsiteX4" fmla="*/ 7 w 325813"/>
                      <a:gd name="connsiteY4" fmla="*/ 166843 h 3430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25813" h="343031">
                        <a:moveTo>
                          <a:pt x="7" y="166843"/>
                        </a:moveTo>
                        <a:cubicBezTo>
                          <a:pt x="796" y="72214"/>
                          <a:pt x="72475" y="-912"/>
                          <a:pt x="163619" y="9"/>
                        </a:cubicBezTo>
                        <a:cubicBezTo>
                          <a:pt x="255420" y="929"/>
                          <a:pt x="327493" y="78329"/>
                          <a:pt x="325784" y="174142"/>
                        </a:cubicBezTo>
                        <a:cubicBezTo>
                          <a:pt x="324140" y="265418"/>
                          <a:pt x="246937" y="344331"/>
                          <a:pt x="160593" y="343015"/>
                        </a:cubicBezTo>
                        <a:cubicBezTo>
                          <a:pt x="69515" y="341700"/>
                          <a:pt x="-783" y="264497"/>
                          <a:pt x="7" y="166843"/>
                        </a:cubicBezTo>
                        <a:close/>
                      </a:path>
                    </a:pathLst>
                  </a:custGeom>
                  <a:solidFill>
                    <a:srgbClr val="FEFEFE"/>
                  </a:solidFill>
                  <a:ln w="6576" cap="flat">
                    <a:noFill/>
                    <a:prstDash val="solid"/>
                    <a:miter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" name="Freeform: Shape 70">
                    <a:extLst>
                      <a:ext uri="{FF2B5EF4-FFF2-40B4-BE49-F238E27FC236}">
                        <a16:creationId xmlns:a16="http://schemas.microsoft.com/office/drawing/2014/main" id="{1CCCBED2-F627-4572-B9A4-7219AA422EB0}"/>
                      </a:ext>
                    </a:extLst>
                  </p:cNvPr>
                  <p:cNvSpPr/>
                  <p:nvPr/>
                </p:nvSpPr>
                <p:spPr>
                  <a:xfrm>
                    <a:off x="5785753" y="3690813"/>
                    <a:ext cx="158561" cy="164642"/>
                  </a:xfrm>
                  <a:custGeom>
                    <a:avLst/>
                    <a:gdLst>
                      <a:gd name="connsiteX0" fmla="*/ 108875 w 108879"/>
                      <a:gd name="connsiteY0" fmla="*/ 55383 h 113055"/>
                      <a:gd name="connsiteX1" fmla="*/ 53111 w 108879"/>
                      <a:gd name="connsiteY1" fmla="*/ 113055 h 113055"/>
                      <a:gd name="connsiteX2" fmla="*/ 42 w 108879"/>
                      <a:gd name="connsiteY2" fmla="*/ 58474 h 113055"/>
                      <a:gd name="connsiteX3" fmla="*/ 51796 w 108879"/>
                      <a:gd name="connsiteY3" fmla="*/ 12 h 113055"/>
                      <a:gd name="connsiteX4" fmla="*/ 108875 w 108879"/>
                      <a:gd name="connsiteY4" fmla="*/ 55383 h 1130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8879" h="113055">
                        <a:moveTo>
                          <a:pt x="108875" y="55383"/>
                        </a:moveTo>
                        <a:cubicBezTo>
                          <a:pt x="109270" y="85106"/>
                          <a:pt x="81979" y="113252"/>
                          <a:pt x="53111" y="113055"/>
                        </a:cubicBezTo>
                        <a:cubicBezTo>
                          <a:pt x="23650" y="112857"/>
                          <a:pt x="1094" y="89644"/>
                          <a:pt x="42" y="58474"/>
                        </a:cubicBezTo>
                        <a:cubicBezTo>
                          <a:pt x="-1076" y="24673"/>
                          <a:pt x="20164" y="670"/>
                          <a:pt x="51796" y="12"/>
                        </a:cubicBezTo>
                        <a:cubicBezTo>
                          <a:pt x="81979" y="-646"/>
                          <a:pt x="108481" y="25133"/>
                          <a:pt x="108875" y="55383"/>
                        </a:cubicBezTo>
                        <a:close/>
                      </a:path>
                    </a:pathLst>
                  </a:custGeom>
                  <a:solidFill>
                    <a:srgbClr val="050505"/>
                  </a:solidFill>
                  <a:ln w="65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" name="Freeform: Shape 71">
                    <a:extLst>
                      <a:ext uri="{FF2B5EF4-FFF2-40B4-BE49-F238E27FC236}">
                        <a16:creationId xmlns:a16="http://schemas.microsoft.com/office/drawing/2014/main" id="{ED99C0E0-DDCF-48AF-8925-4E57B74F18BF}"/>
                      </a:ext>
                    </a:extLst>
                  </p:cNvPr>
                  <p:cNvSpPr/>
                  <p:nvPr/>
                </p:nvSpPr>
                <p:spPr>
                  <a:xfrm>
                    <a:off x="6396936" y="3691563"/>
                    <a:ext cx="159016" cy="163020"/>
                  </a:xfrm>
                  <a:custGeom>
                    <a:avLst/>
                    <a:gdLst>
                      <a:gd name="connsiteX0" fmla="*/ 58769 w 109192"/>
                      <a:gd name="connsiteY0" fmla="*/ 221 h 111941"/>
                      <a:gd name="connsiteX1" fmla="*/ 109141 w 109192"/>
                      <a:gd name="connsiteY1" fmla="*/ 57827 h 111941"/>
                      <a:gd name="connsiteX2" fmla="*/ 50811 w 109192"/>
                      <a:gd name="connsiteY2" fmla="*/ 111882 h 111941"/>
                      <a:gd name="connsiteX3" fmla="*/ 110 w 109192"/>
                      <a:gd name="connsiteY3" fmla="*/ 51711 h 111941"/>
                      <a:gd name="connsiteX4" fmla="*/ 58769 w 109192"/>
                      <a:gd name="connsiteY4" fmla="*/ 221 h 111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9192" h="111941">
                        <a:moveTo>
                          <a:pt x="58769" y="221"/>
                        </a:moveTo>
                        <a:cubicBezTo>
                          <a:pt x="86585" y="2457"/>
                          <a:pt x="110456" y="29747"/>
                          <a:pt x="109141" y="57827"/>
                        </a:cubicBezTo>
                        <a:cubicBezTo>
                          <a:pt x="107760" y="88077"/>
                          <a:pt x="80535" y="113329"/>
                          <a:pt x="50811" y="111882"/>
                        </a:cubicBezTo>
                        <a:cubicBezTo>
                          <a:pt x="19707" y="110370"/>
                          <a:pt x="-1731" y="84920"/>
                          <a:pt x="110" y="51711"/>
                        </a:cubicBezTo>
                        <a:cubicBezTo>
                          <a:pt x="2017" y="18699"/>
                          <a:pt x="26019" y="-2410"/>
                          <a:pt x="58769" y="221"/>
                        </a:cubicBezTo>
                        <a:close/>
                      </a:path>
                    </a:pathLst>
                  </a:custGeom>
                  <a:solidFill>
                    <a:srgbClr val="060606"/>
                  </a:solidFill>
                  <a:ln w="65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00FB7BEA-3696-4D1B-B57F-77B88A9B1D83}"/>
                    </a:ext>
                  </a:extLst>
                </p:cNvPr>
                <p:cNvGrpSpPr/>
                <p:nvPr/>
              </p:nvGrpSpPr>
              <p:grpSpPr>
                <a:xfrm>
                  <a:off x="5868808" y="3984650"/>
                  <a:ext cx="766672" cy="1130472"/>
                  <a:chOff x="5853444" y="3755897"/>
                  <a:chExt cx="643535" cy="948907"/>
                </a:xfrm>
              </p:grpSpPr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4381406B-97FA-4B2C-8C91-2FEA358DAE0B}"/>
                      </a:ext>
                    </a:extLst>
                  </p:cNvPr>
                  <p:cNvSpPr/>
                  <p:nvPr/>
                </p:nvSpPr>
                <p:spPr>
                  <a:xfrm>
                    <a:off x="5853444" y="3755897"/>
                    <a:ext cx="643535" cy="948907"/>
                  </a:xfrm>
                  <a:custGeom>
                    <a:avLst/>
                    <a:gdLst>
                      <a:gd name="connsiteX0" fmla="*/ 310377 w 441896"/>
                      <a:gd name="connsiteY0" fmla="*/ 84827 h 651585"/>
                      <a:gd name="connsiteX1" fmla="*/ 297225 w 441896"/>
                      <a:gd name="connsiteY1" fmla="*/ 63718 h 651585"/>
                      <a:gd name="connsiteX2" fmla="*/ 14849 w 441896"/>
                      <a:gd name="connsiteY2" fmla="*/ 40504 h 651585"/>
                      <a:gd name="connsiteX3" fmla="*/ 1302 w 441896"/>
                      <a:gd name="connsiteY3" fmla="*/ 72267 h 651585"/>
                      <a:gd name="connsiteX4" fmla="*/ 100930 w 441896"/>
                      <a:gd name="connsiteY4" fmla="*/ 487084 h 651585"/>
                      <a:gd name="connsiteX5" fmla="*/ 142885 w 441896"/>
                      <a:gd name="connsiteY5" fmla="*/ 443287 h 651585"/>
                      <a:gd name="connsiteX6" fmla="*/ 185958 w 441896"/>
                      <a:gd name="connsiteY6" fmla="*/ 505957 h 651585"/>
                      <a:gd name="connsiteX7" fmla="*/ 308273 w 441896"/>
                      <a:gd name="connsiteY7" fmla="*/ 243770 h 651585"/>
                      <a:gd name="connsiteX8" fmla="*/ 265199 w 441896"/>
                      <a:gd name="connsiteY8" fmla="*/ 440591 h 651585"/>
                      <a:gd name="connsiteX9" fmla="*/ 248365 w 441896"/>
                      <a:gd name="connsiteY9" fmla="*/ 583686 h 651585"/>
                      <a:gd name="connsiteX10" fmla="*/ 293542 w 441896"/>
                      <a:gd name="connsiteY10" fmla="*/ 647408 h 651585"/>
                      <a:gd name="connsiteX11" fmla="*/ 376927 w 441896"/>
                      <a:gd name="connsiteY11" fmla="*/ 623734 h 651585"/>
                      <a:gd name="connsiteX12" fmla="*/ 437426 w 441896"/>
                      <a:gd name="connsiteY12" fmla="*/ 486492 h 651585"/>
                      <a:gd name="connsiteX13" fmla="*/ 310377 w 441896"/>
                      <a:gd name="connsiteY13" fmla="*/ 84827 h 6515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41896" h="651585">
                        <a:moveTo>
                          <a:pt x="310377" y="84827"/>
                        </a:moveTo>
                        <a:cubicBezTo>
                          <a:pt x="306694" y="76278"/>
                          <a:pt x="302288" y="69044"/>
                          <a:pt x="297225" y="63718"/>
                        </a:cubicBezTo>
                        <a:cubicBezTo>
                          <a:pt x="225809" y="-11184"/>
                          <a:pt x="96787" y="-21508"/>
                          <a:pt x="14849" y="40504"/>
                        </a:cubicBezTo>
                        <a:cubicBezTo>
                          <a:pt x="3473" y="49119"/>
                          <a:pt x="-2906" y="55037"/>
                          <a:pt x="1302" y="72267"/>
                        </a:cubicBezTo>
                        <a:cubicBezTo>
                          <a:pt x="34182" y="205366"/>
                          <a:pt x="67655" y="346883"/>
                          <a:pt x="100930" y="487084"/>
                        </a:cubicBezTo>
                        <a:cubicBezTo>
                          <a:pt x="115791" y="472814"/>
                          <a:pt x="129667" y="458149"/>
                          <a:pt x="142885" y="443287"/>
                        </a:cubicBezTo>
                        <a:cubicBezTo>
                          <a:pt x="146962" y="462884"/>
                          <a:pt x="160575" y="483599"/>
                          <a:pt x="185958" y="505957"/>
                        </a:cubicBezTo>
                        <a:cubicBezTo>
                          <a:pt x="225349" y="426124"/>
                          <a:pt x="269014" y="325773"/>
                          <a:pt x="308273" y="243770"/>
                        </a:cubicBezTo>
                        <a:cubicBezTo>
                          <a:pt x="310706" y="304993"/>
                          <a:pt x="304327" y="349644"/>
                          <a:pt x="265199" y="440591"/>
                        </a:cubicBezTo>
                        <a:cubicBezTo>
                          <a:pt x="245471" y="486361"/>
                          <a:pt x="242380" y="534760"/>
                          <a:pt x="248365" y="583686"/>
                        </a:cubicBezTo>
                        <a:cubicBezTo>
                          <a:pt x="251916" y="612752"/>
                          <a:pt x="266120" y="637281"/>
                          <a:pt x="293542" y="647408"/>
                        </a:cubicBezTo>
                        <a:cubicBezTo>
                          <a:pt x="323135" y="658324"/>
                          <a:pt x="354897" y="646948"/>
                          <a:pt x="376927" y="623734"/>
                        </a:cubicBezTo>
                        <a:cubicBezTo>
                          <a:pt x="416646" y="581845"/>
                          <a:pt x="430259" y="541337"/>
                          <a:pt x="437426" y="486492"/>
                        </a:cubicBezTo>
                        <a:cubicBezTo>
                          <a:pt x="456365" y="340307"/>
                          <a:pt x="415331" y="230158"/>
                          <a:pt x="310377" y="84827"/>
                        </a:cubicBezTo>
                        <a:close/>
                      </a:path>
                    </a:pathLst>
                  </a:custGeom>
                  <a:solidFill>
                    <a:schemeClr val="accent3">
                      <a:lumMod val="50000"/>
                    </a:schemeClr>
                  </a:solidFill>
                  <a:ln w="6576" cap="flat">
                    <a:noFill/>
                    <a:prstDash val="solid"/>
                    <a:miter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id="{1AB9F14B-E9B3-4105-88E8-6E02ADB33059}"/>
                      </a:ext>
                    </a:extLst>
                  </p:cNvPr>
                  <p:cNvSpPr/>
                  <p:nvPr/>
                </p:nvSpPr>
                <p:spPr>
                  <a:xfrm>
                    <a:off x="5885880" y="3788463"/>
                    <a:ext cx="411376" cy="609014"/>
                  </a:xfrm>
                  <a:custGeom>
                    <a:avLst/>
                    <a:gdLst>
                      <a:gd name="connsiteX0" fmla="*/ 86043 w 282479"/>
                      <a:gd name="connsiteY0" fmla="*/ 418191 h 418191"/>
                      <a:gd name="connsiteX1" fmla="*/ 1146 w 282479"/>
                      <a:gd name="connsiteY1" fmla="*/ 63150 h 418191"/>
                      <a:gd name="connsiteX2" fmla="*/ 12918 w 282479"/>
                      <a:gd name="connsiteY2" fmla="*/ 35399 h 418191"/>
                      <a:gd name="connsiteX3" fmla="*/ 259322 w 282479"/>
                      <a:gd name="connsiteY3" fmla="*/ 55654 h 418191"/>
                      <a:gd name="connsiteX4" fmla="*/ 264518 w 282479"/>
                      <a:gd name="connsiteY4" fmla="*/ 210717 h 418191"/>
                      <a:gd name="connsiteX5" fmla="*/ 86043 w 282479"/>
                      <a:gd name="connsiteY5" fmla="*/ 418191 h 4181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82479" h="418191">
                        <a:moveTo>
                          <a:pt x="86043" y="418191"/>
                        </a:moveTo>
                        <a:cubicBezTo>
                          <a:pt x="56978" y="295811"/>
                          <a:pt x="29819" y="179283"/>
                          <a:pt x="1146" y="63150"/>
                        </a:cubicBezTo>
                        <a:cubicBezTo>
                          <a:pt x="-2536" y="48091"/>
                          <a:pt x="2988" y="42962"/>
                          <a:pt x="12918" y="35399"/>
                        </a:cubicBezTo>
                        <a:cubicBezTo>
                          <a:pt x="84399" y="-18787"/>
                          <a:pt x="197047" y="-9778"/>
                          <a:pt x="259322" y="55654"/>
                        </a:cubicBezTo>
                        <a:cubicBezTo>
                          <a:pt x="287665" y="85377"/>
                          <a:pt x="290690" y="180467"/>
                          <a:pt x="264518" y="210717"/>
                        </a:cubicBezTo>
                        <a:cubicBezTo>
                          <a:pt x="206254" y="278319"/>
                          <a:pt x="148122" y="346052"/>
                          <a:pt x="86043" y="41819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65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: Shape 66">
                    <a:extLst>
                      <a:ext uri="{FF2B5EF4-FFF2-40B4-BE49-F238E27FC236}">
                        <a16:creationId xmlns:a16="http://schemas.microsoft.com/office/drawing/2014/main" id="{70F719E2-A170-4BA5-A1F7-F8484BC0882B}"/>
                      </a:ext>
                    </a:extLst>
                  </p:cNvPr>
                  <p:cNvSpPr/>
                  <p:nvPr/>
                </p:nvSpPr>
                <p:spPr>
                  <a:xfrm>
                    <a:off x="6235234" y="3946852"/>
                    <a:ext cx="233249" cy="724015"/>
                  </a:xfrm>
                  <a:custGeom>
                    <a:avLst/>
                    <a:gdLst>
                      <a:gd name="connsiteX0" fmla="*/ 57288 w 160165"/>
                      <a:gd name="connsiteY0" fmla="*/ 0 h 497159"/>
                      <a:gd name="connsiteX1" fmla="*/ 156653 w 160165"/>
                      <a:gd name="connsiteY1" fmla="*/ 348662 h 497159"/>
                      <a:gd name="connsiteX2" fmla="*/ 105753 w 160165"/>
                      <a:gd name="connsiteY2" fmla="*/ 473739 h 497159"/>
                      <a:gd name="connsiteX3" fmla="*/ 40322 w 160165"/>
                      <a:gd name="connsiteY3" fmla="*/ 493664 h 497159"/>
                      <a:gd name="connsiteX4" fmla="*/ 2312 w 160165"/>
                      <a:gd name="connsiteY4" fmla="*/ 440069 h 497159"/>
                      <a:gd name="connsiteX5" fmla="*/ 16451 w 160165"/>
                      <a:gd name="connsiteY5" fmla="*/ 319596 h 497159"/>
                      <a:gd name="connsiteX6" fmla="*/ 57288 w 160165"/>
                      <a:gd name="connsiteY6" fmla="*/ 0 h 4971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60165" h="497159">
                        <a:moveTo>
                          <a:pt x="57288" y="0"/>
                        </a:moveTo>
                        <a:cubicBezTo>
                          <a:pt x="129690" y="110412"/>
                          <a:pt x="173224" y="221153"/>
                          <a:pt x="156653" y="348662"/>
                        </a:cubicBezTo>
                        <a:cubicBezTo>
                          <a:pt x="150668" y="394826"/>
                          <a:pt x="139226" y="438491"/>
                          <a:pt x="105753" y="473739"/>
                        </a:cubicBezTo>
                        <a:cubicBezTo>
                          <a:pt x="87209" y="493270"/>
                          <a:pt x="65246" y="502805"/>
                          <a:pt x="40322" y="493664"/>
                        </a:cubicBezTo>
                        <a:cubicBezTo>
                          <a:pt x="17240" y="485181"/>
                          <a:pt x="5338" y="464467"/>
                          <a:pt x="2312" y="440069"/>
                        </a:cubicBezTo>
                        <a:cubicBezTo>
                          <a:pt x="-2751" y="398838"/>
                          <a:pt x="-121" y="358132"/>
                          <a:pt x="16451" y="319596"/>
                        </a:cubicBezTo>
                        <a:cubicBezTo>
                          <a:pt x="72545" y="189193"/>
                          <a:pt x="70506" y="157036"/>
                          <a:pt x="57288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 w="65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" name="Freeform: Shape 67">
                    <a:extLst>
                      <a:ext uri="{FF2B5EF4-FFF2-40B4-BE49-F238E27FC236}">
                        <a16:creationId xmlns:a16="http://schemas.microsoft.com/office/drawing/2014/main" id="{A58CD2D4-55F0-43AC-A069-BD8102BC6BB8}"/>
                      </a:ext>
                    </a:extLst>
                  </p:cNvPr>
                  <p:cNvSpPr/>
                  <p:nvPr/>
                </p:nvSpPr>
                <p:spPr>
                  <a:xfrm>
                    <a:off x="6089055" y="4188281"/>
                    <a:ext cx="158644" cy="262690"/>
                  </a:xfrm>
                  <a:custGeom>
                    <a:avLst/>
                    <a:gdLst>
                      <a:gd name="connsiteX0" fmla="*/ 19831 w 108936"/>
                      <a:gd name="connsiteY0" fmla="*/ 180381 h 180381"/>
                      <a:gd name="connsiteX1" fmla="*/ 23185 w 108936"/>
                      <a:gd name="connsiteY1" fmla="*/ 88316 h 180381"/>
                      <a:gd name="connsiteX2" fmla="*/ 108937 w 108936"/>
                      <a:gd name="connsiteY2" fmla="*/ 0 h 180381"/>
                      <a:gd name="connsiteX3" fmla="*/ 19831 w 108936"/>
                      <a:gd name="connsiteY3" fmla="*/ 180381 h 1803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08936" h="180381">
                        <a:moveTo>
                          <a:pt x="19831" y="180381"/>
                        </a:moveTo>
                        <a:cubicBezTo>
                          <a:pt x="-4698" y="145593"/>
                          <a:pt x="-9630" y="118303"/>
                          <a:pt x="23185" y="88316"/>
                        </a:cubicBezTo>
                        <a:cubicBezTo>
                          <a:pt x="52908" y="61091"/>
                          <a:pt x="76648" y="27290"/>
                          <a:pt x="108937" y="0"/>
                        </a:cubicBezTo>
                        <a:cubicBezTo>
                          <a:pt x="79476" y="59447"/>
                          <a:pt x="50146" y="118961"/>
                          <a:pt x="19831" y="180381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 w="65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DF8EF26-7AD5-4E7F-95B3-9A57CF80C483}"/>
              </a:ext>
            </a:extLst>
          </p:cNvPr>
          <p:cNvSpPr txBox="1"/>
          <p:nvPr/>
        </p:nvSpPr>
        <p:spPr>
          <a:xfrm>
            <a:off x="2" y="3854394"/>
            <a:ext cx="12191999" cy="1015663"/>
          </a:xfrm>
          <a:prstGeom prst="rect">
            <a:avLst/>
          </a:prstGeom>
          <a:noFill/>
        </p:spPr>
        <p:txBody>
          <a:bodyPr wrap="square" lIns="91436" tIns="45718" rIns="91436" bIns="45718" rtlCol="0" anchor="ctr">
            <a:spAutoFit/>
          </a:bodyPr>
          <a:lstStyle/>
          <a:p>
            <a:pPr algn="ctr"/>
            <a:r>
              <a:rPr lang="ru-RU" altLang="ko-KR" sz="6000" dirty="0">
                <a:solidFill>
                  <a:schemeClr val="bg1"/>
                </a:solidFill>
                <a:cs typeface="Arial" pitchFamily="34" charset="0"/>
              </a:rPr>
              <a:t>Спасибо</a:t>
            </a:r>
            <a:endParaRPr lang="ko-KR" altLang="en-US" sz="6000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4C5118EF-BC71-4845-B7C8-D1BCD4F5C6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3039127" y="5379022"/>
            <a:ext cx="6563208" cy="278412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1A539C29-76CD-4CFC-89AC-5A554AF28FF3}"/>
              </a:ext>
            </a:extLst>
          </p:cNvPr>
          <p:cNvGrpSpPr/>
          <p:nvPr/>
        </p:nvGrpSpPr>
        <p:grpSpPr>
          <a:xfrm>
            <a:off x="4566461" y="3531872"/>
            <a:ext cx="3059080" cy="444808"/>
            <a:chOff x="4566461" y="3531872"/>
            <a:chExt cx="3059080" cy="444808"/>
          </a:xfrm>
        </p:grpSpPr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A5C11770-72B9-4A10-B5F0-BAF2BA3EB411}"/>
                </a:ext>
              </a:extLst>
            </p:cNvPr>
            <p:cNvSpPr/>
            <p:nvPr/>
          </p:nvSpPr>
          <p:spPr>
            <a:xfrm rot="20895652">
              <a:off x="4566461" y="3599739"/>
              <a:ext cx="223257" cy="280010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2F783DFF-C00F-4879-B1E9-AFE5D9A47820}"/>
                </a:ext>
              </a:extLst>
            </p:cNvPr>
            <p:cNvSpPr/>
            <p:nvPr/>
          </p:nvSpPr>
          <p:spPr>
            <a:xfrm rot="21411946">
              <a:off x="4740378" y="3568084"/>
              <a:ext cx="302524" cy="379427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851B40E9-9AE9-43F4-B905-4CC5949077E7}"/>
                </a:ext>
              </a:extLst>
            </p:cNvPr>
            <p:cNvSpPr/>
            <p:nvPr/>
          </p:nvSpPr>
          <p:spPr>
            <a:xfrm rot="21297607">
              <a:off x="4971433" y="3538123"/>
              <a:ext cx="349669" cy="438557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20F2A10E-B86A-4B70-B40F-42DAB6668C21}"/>
                </a:ext>
              </a:extLst>
            </p:cNvPr>
            <p:cNvSpPr/>
            <p:nvPr/>
          </p:nvSpPr>
          <p:spPr>
            <a:xfrm rot="327603">
              <a:off x="5229712" y="3531872"/>
              <a:ext cx="349669" cy="438557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A8C1A847-ACF6-48DA-97FA-CA388A1500FF}"/>
                </a:ext>
              </a:extLst>
            </p:cNvPr>
            <p:cNvSpPr/>
            <p:nvPr/>
          </p:nvSpPr>
          <p:spPr>
            <a:xfrm rot="704348" flipH="1">
              <a:off x="7402284" y="3599739"/>
              <a:ext cx="223257" cy="280010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FE13E2FC-3EB1-413E-AFC1-8CD95EDBD122}"/>
                </a:ext>
              </a:extLst>
            </p:cNvPr>
            <p:cNvSpPr/>
            <p:nvPr/>
          </p:nvSpPr>
          <p:spPr>
            <a:xfrm rot="188054" flipH="1">
              <a:off x="7149100" y="3568084"/>
              <a:ext cx="302524" cy="379427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B846660-BC30-4BBE-873E-1B41C85E4A12}"/>
                </a:ext>
              </a:extLst>
            </p:cNvPr>
            <p:cNvSpPr/>
            <p:nvPr/>
          </p:nvSpPr>
          <p:spPr>
            <a:xfrm rot="21272397" flipH="1">
              <a:off x="6612620" y="3531872"/>
              <a:ext cx="349669" cy="438557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9E1B7808-F81F-4412-8F4F-ED3EBA3F6088}"/>
                </a:ext>
              </a:extLst>
            </p:cNvPr>
            <p:cNvSpPr/>
            <p:nvPr/>
          </p:nvSpPr>
          <p:spPr>
            <a:xfrm rot="302393" flipH="1">
              <a:off x="6870900" y="3538123"/>
              <a:ext cx="349669" cy="438557"/>
            </a:xfrm>
            <a:custGeom>
              <a:avLst/>
              <a:gdLst>
                <a:gd name="connsiteX0" fmla="*/ 0 w 904875"/>
                <a:gd name="connsiteY0" fmla="*/ 19050 h 638175"/>
                <a:gd name="connsiteX1" fmla="*/ 800100 w 904875"/>
                <a:gd name="connsiteY1" fmla="*/ 0 h 638175"/>
                <a:gd name="connsiteX2" fmla="*/ 904875 w 904875"/>
                <a:gd name="connsiteY2" fmla="*/ 76200 h 638175"/>
                <a:gd name="connsiteX3" fmla="*/ 542925 w 904875"/>
                <a:gd name="connsiteY3" fmla="*/ 619125 h 638175"/>
                <a:gd name="connsiteX4" fmla="*/ 428625 w 904875"/>
                <a:gd name="connsiteY4" fmla="*/ 638175 h 638175"/>
                <a:gd name="connsiteX5" fmla="*/ 0 w 904875"/>
                <a:gd name="connsiteY5" fmla="*/ 76200 h 638175"/>
                <a:gd name="connsiteX6" fmla="*/ 0 w 904875"/>
                <a:gd name="connsiteY6" fmla="*/ 19050 h 638175"/>
                <a:gd name="connsiteX0" fmla="*/ 0 w 904875"/>
                <a:gd name="connsiteY0" fmla="*/ 19050 h 638719"/>
                <a:gd name="connsiteX1" fmla="*/ 800100 w 904875"/>
                <a:gd name="connsiteY1" fmla="*/ 0 h 638719"/>
                <a:gd name="connsiteX2" fmla="*/ 904875 w 904875"/>
                <a:gd name="connsiteY2" fmla="*/ 76200 h 638719"/>
                <a:gd name="connsiteX3" fmla="*/ 510268 w 904875"/>
                <a:gd name="connsiteY3" fmla="*/ 638719 h 638719"/>
                <a:gd name="connsiteX4" fmla="*/ 428625 w 904875"/>
                <a:gd name="connsiteY4" fmla="*/ 638175 h 638719"/>
                <a:gd name="connsiteX5" fmla="*/ 0 w 904875"/>
                <a:gd name="connsiteY5" fmla="*/ 76200 h 638719"/>
                <a:gd name="connsiteX6" fmla="*/ 0 w 904875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10268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0 w 852623"/>
                <a:gd name="connsiteY0" fmla="*/ 19050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0 w 852623"/>
                <a:gd name="connsiteY6" fmla="*/ 19050 h 638719"/>
                <a:gd name="connsiteX0" fmla="*/ 32657 w 852623"/>
                <a:gd name="connsiteY0" fmla="*/ 5987 h 638719"/>
                <a:gd name="connsiteX1" fmla="*/ 800100 w 852623"/>
                <a:gd name="connsiteY1" fmla="*/ 0 h 638719"/>
                <a:gd name="connsiteX2" fmla="*/ 852623 w 852623"/>
                <a:gd name="connsiteY2" fmla="*/ 43543 h 638719"/>
                <a:gd name="connsiteX3" fmla="*/ 500471 w 852623"/>
                <a:gd name="connsiteY3" fmla="*/ 638719 h 638719"/>
                <a:gd name="connsiteX4" fmla="*/ 428625 w 852623"/>
                <a:gd name="connsiteY4" fmla="*/ 638175 h 638719"/>
                <a:gd name="connsiteX5" fmla="*/ 0 w 852623"/>
                <a:gd name="connsiteY5" fmla="*/ 76200 h 638719"/>
                <a:gd name="connsiteX6" fmla="*/ 32657 w 852623"/>
                <a:gd name="connsiteY6" fmla="*/ 5987 h 638719"/>
                <a:gd name="connsiteX0" fmla="*/ 32657 w 852623"/>
                <a:gd name="connsiteY0" fmla="*/ 5987 h 652791"/>
                <a:gd name="connsiteX1" fmla="*/ 800100 w 852623"/>
                <a:gd name="connsiteY1" fmla="*/ 0 h 652791"/>
                <a:gd name="connsiteX2" fmla="*/ 852623 w 852623"/>
                <a:gd name="connsiteY2" fmla="*/ 43543 h 652791"/>
                <a:gd name="connsiteX3" fmla="*/ 500471 w 852623"/>
                <a:gd name="connsiteY3" fmla="*/ 638719 h 652791"/>
                <a:gd name="connsiteX4" fmla="*/ 428625 w 852623"/>
                <a:gd name="connsiteY4" fmla="*/ 638175 h 652791"/>
                <a:gd name="connsiteX5" fmla="*/ 0 w 852623"/>
                <a:gd name="connsiteY5" fmla="*/ 76200 h 652791"/>
                <a:gd name="connsiteX6" fmla="*/ 32657 w 852623"/>
                <a:gd name="connsiteY6" fmla="*/ 5987 h 652791"/>
                <a:gd name="connsiteX0" fmla="*/ 32657 w 852623"/>
                <a:gd name="connsiteY0" fmla="*/ 5987 h 659202"/>
                <a:gd name="connsiteX1" fmla="*/ 800100 w 852623"/>
                <a:gd name="connsiteY1" fmla="*/ 0 h 659202"/>
                <a:gd name="connsiteX2" fmla="*/ 852623 w 852623"/>
                <a:gd name="connsiteY2" fmla="*/ 43543 h 659202"/>
                <a:gd name="connsiteX3" fmla="*/ 500471 w 852623"/>
                <a:gd name="connsiteY3" fmla="*/ 638719 h 659202"/>
                <a:gd name="connsiteX4" fmla="*/ 428625 w 852623"/>
                <a:gd name="connsiteY4" fmla="*/ 638175 h 659202"/>
                <a:gd name="connsiteX5" fmla="*/ 0 w 852623"/>
                <a:gd name="connsiteY5" fmla="*/ 76200 h 659202"/>
                <a:gd name="connsiteX6" fmla="*/ 32657 w 852623"/>
                <a:gd name="connsiteY6" fmla="*/ 5987 h 659202"/>
                <a:gd name="connsiteX0" fmla="*/ 32657 w 885102"/>
                <a:gd name="connsiteY0" fmla="*/ 5987 h 659202"/>
                <a:gd name="connsiteX1" fmla="*/ 800100 w 885102"/>
                <a:gd name="connsiteY1" fmla="*/ 0 h 659202"/>
                <a:gd name="connsiteX2" fmla="*/ 885102 w 885102"/>
                <a:gd name="connsiteY2" fmla="*/ 41044 h 659202"/>
                <a:gd name="connsiteX3" fmla="*/ 500471 w 885102"/>
                <a:gd name="connsiteY3" fmla="*/ 638719 h 659202"/>
                <a:gd name="connsiteX4" fmla="*/ 428625 w 885102"/>
                <a:gd name="connsiteY4" fmla="*/ 638175 h 659202"/>
                <a:gd name="connsiteX5" fmla="*/ 0 w 885102"/>
                <a:gd name="connsiteY5" fmla="*/ 76200 h 659202"/>
                <a:gd name="connsiteX6" fmla="*/ 32657 w 885102"/>
                <a:gd name="connsiteY6" fmla="*/ 5987 h 659202"/>
                <a:gd name="connsiteX0" fmla="*/ 32657 w 860118"/>
                <a:gd name="connsiteY0" fmla="*/ 5987 h 659202"/>
                <a:gd name="connsiteX1" fmla="*/ 800100 w 860118"/>
                <a:gd name="connsiteY1" fmla="*/ 0 h 659202"/>
                <a:gd name="connsiteX2" fmla="*/ 860118 w 860118"/>
                <a:gd name="connsiteY2" fmla="*/ 53535 h 659202"/>
                <a:gd name="connsiteX3" fmla="*/ 500471 w 860118"/>
                <a:gd name="connsiteY3" fmla="*/ 638719 h 659202"/>
                <a:gd name="connsiteX4" fmla="*/ 428625 w 860118"/>
                <a:gd name="connsiteY4" fmla="*/ 638175 h 659202"/>
                <a:gd name="connsiteX5" fmla="*/ 0 w 860118"/>
                <a:gd name="connsiteY5" fmla="*/ 76200 h 659202"/>
                <a:gd name="connsiteX6" fmla="*/ 32657 w 860118"/>
                <a:gd name="connsiteY6" fmla="*/ 5987 h 659202"/>
                <a:gd name="connsiteX0" fmla="*/ 32657 w 863378"/>
                <a:gd name="connsiteY0" fmla="*/ 5987 h 659202"/>
                <a:gd name="connsiteX1" fmla="*/ 800100 w 863378"/>
                <a:gd name="connsiteY1" fmla="*/ 0 h 659202"/>
                <a:gd name="connsiteX2" fmla="*/ 860118 w 863378"/>
                <a:gd name="connsiteY2" fmla="*/ 53535 h 659202"/>
                <a:gd name="connsiteX3" fmla="*/ 500471 w 863378"/>
                <a:gd name="connsiteY3" fmla="*/ 638719 h 659202"/>
                <a:gd name="connsiteX4" fmla="*/ 428625 w 863378"/>
                <a:gd name="connsiteY4" fmla="*/ 638175 h 659202"/>
                <a:gd name="connsiteX5" fmla="*/ 0 w 863378"/>
                <a:gd name="connsiteY5" fmla="*/ 76200 h 659202"/>
                <a:gd name="connsiteX6" fmla="*/ 32657 w 863378"/>
                <a:gd name="connsiteY6" fmla="*/ 5987 h 659202"/>
                <a:gd name="connsiteX0" fmla="*/ 32657 w 865145"/>
                <a:gd name="connsiteY0" fmla="*/ 5987 h 659202"/>
                <a:gd name="connsiteX1" fmla="*/ 800100 w 865145"/>
                <a:gd name="connsiteY1" fmla="*/ 0 h 659202"/>
                <a:gd name="connsiteX2" fmla="*/ 860118 w 865145"/>
                <a:gd name="connsiteY2" fmla="*/ 53535 h 659202"/>
                <a:gd name="connsiteX3" fmla="*/ 500471 w 865145"/>
                <a:gd name="connsiteY3" fmla="*/ 638719 h 659202"/>
                <a:gd name="connsiteX4" fmla="*/ 428625 w 865145"/>
                <a:gd name="connsiteY4" fmla="*/ 638175 h 659202"/>
                <a:gd name="connsiteX5" fmla="*/ 0 w 865145"/>
                <a:gd name="connsiteY5" fmla="*/ 76200 h 659202"/>
                <a:gd name="connsiteX6" fmla="*/ 32657 w 865145"/>
                <a:gd name="connsiteY6" fmla="*/ 5987 h 659202"/>
                <a:gd name="connsiteX0" fmla="*/ 32657 w 854250"/>
                <a:gd name="connsiteY0" fmla="*/ 5987 h 659202"/>
                <a:gd name="connsiteX1" fmla="*/ 800100 w 854250"/>
                <a:gd name="connsiteY1" fmla="*/ 0 h 659202"/>
                <a:gd name="connsiteX2" fmla="*/ 847626 w 854250"/>
                <a:gd name="connsiteY2" fmla="*/ 68525 h 659202"/>
                <a:gd name="connsiteX3" fmla="*/ 500471 w 854250"/>
                <a:gd name="connsiteY3" fmla="*/ 638719 h 659202"/>
                <a:gd name="connsiteX4" fmla="*/ 428625 w 854250"/>
                <a:gd name="connsiteY4" fmla="*/ 638175 h 659202"/>
                <a:gd name="connsiteX5" fmla="*/ 0 w 854250"/>
                <a:gd name="connsiteY5" fmla="*/ 76200 h 659202"/>
                <a:gd name="connsiteX6" fmla="*/ 32657 w 854250"/>
                <a:gd name="connsiteY6" fmla="*/ 5987 h 659202"/>
                <a:gd name="connsiteX0" fmla="*/ 32657 w 856384"/>
                <a:gd name="connsiteY0" fmla="*/ 5987 h 659202"/>
                <a:gd name="connsiteX1" fmla="*/ 800100 w 856384"/>
                <a:gd name="connsiteY1" fmla="*/ 0 h 659202"/>
                <a:gd name="connsiteX2" fmla="*/ 847626 w 856384"/>
                <a:gd name="connsiteY2" fmla="*/ 68525 h 659202"/>
                <a:gd name="connsiteX3" fmla="*/ 500471 w 856384"/>
                <a:gd name="connsiteY3" fmla="*/ 638719 h 659202"/>
                <a:gd name="connsiteX4" fmla="*/ 428625 w 856384"/>
                <a:gd name="connsiteY4" fmla="*/ 638175 h 659202"/>
                <a:gd name="connsiteX5" fmla="*/ 0 w 856384"/>
                <a:gd name="connsiteY5" fmla="*/ 76200 h 659202"/>
                <a:gd name="connsiteX6" fmla="*/ 32657 w 856384"/>
                <a:gd name="connsiteY6" fmla="*/ 5987 h 659202"/>
                <a:gd name="connsiteX0" fmla="*/ 39558 w 863285"/>
                <a:gd name="connsiteY0" fmla="*/ 5987 h 659202"/>
                <a:gd name="connsiteX1" fmla="*/ 807001 w 863285"/>
                <a:gd name="connsiteY1" fmla="*/ 0 h 659202"/>
                <a:gd name="connsiteX2" fmla="*/ 854527 w 863285"/>
                <a:gd name="connsiteY2" fmla="*/ 68525 h 659202"/>
                <a:gd name="connsiteX3" fmla="*/ 507372 w 863285"/>
                <a:gd name="connsiteY3" fmla="*/ 638719 h 659202"/>
                <a:gd name="connsiteX4" fmla="*/ 435526 w 863285"/>
                <a:gd name="connsiteY4" fmla="*/ 638175 h 659202"/>
                <a:gd name="connsiteX5" fmla="*/ 6901 w 863285"/>
                <a:gd name="connsiteY5" fmla="*/ 76200 h 659202"/>
                <a:gd name="connsiteX6" fmla="*/ 39558 w 863285"/>
                <a:gd name="connsiteY6" fmla="*/ 5987 h 659202"/>
                <a:gd name="connsiteX0" fmla="*/ 41358 w 865085"/>
                <a:gd name="connsiteY0" fmla="*/ 5987 h 659202"/>
                <a:gd name="connsiteX1" fmla="*/ 808801 w 865085"/>
                <a:gd name="connsiteY1" fmla="*/ 0 h 659202"/>
                <a:gd name="connsiteX2" fmla="*/ 856327 w 865085"/>
                <a:gd name="connsiteY2" fmla="*/ 68525 h 659202"/>
                <a:gd name="connsiteX3" fmla="*/ 509172 w 865085"/>
                <a:gd name="connsiteY3" fmla="*/ 638719 h 659202"/>
                <a:gd name="connsiteX4" fmla="*/ 437326 w 865085"/>
                <a:gd name="connsiteY4" fmla="*/ 638175 h 659202"/>
                <a:gd name="connsiteX5" fmla="*/ 8701 w 865085"/>
                <a:gd name="connsiteY5" fmla="*/ 76200 h 659202"/>
                <a:gd name="connsiteX6" fmla="*/ 41358 w 865085"/>
                <a:gd name="connsiteY6" fmla="*/ 5987 h 659202"/>
                <a:gd name="connsiteX0" fmla="*/ 42555 w 866282"/>
                <a:gd name="connsiteY0" fmla="*/ 5987 h 659202"/>
                <a:gd name="connsiteX1" fmla="*/ 809998 w 866282"/>
                <a:gd name="connsiteY1" fmla="*/ 0 h 659202"/>
                <a:gd name="connsiteX2" fmla="*/ 857524 w 866282"/>
                <a:gd name="connsiteY2" fmla="*/ 68525 h 659202"/>
                <a:gd name="connsiteX3" fmla="*/ 510369 w 866282"/>
                <a:gd name="connsiteY3" fmla="*/ 638719 h 659202"/>
                <a:gd name="connsiteX4" fmla="*/ 438523 w 866282"/>
                <a:gd name="connsiteY4" fmla="*/ 638175 h 659202"/>
                <a:gd name="connsiteX5" fmla="*/ 9898 w 866282"/>
                <a:gd name="connsiteY5" fmla="*/ 76200 h 659202"/>
                <a:gd name="connsiteX6" fmla="*/ 42555 w 866282"/>
                <a:gd name="connsiteY6" fmla="*/ 5987 h 659202"/>
                <a:gd name="connsiteX0" fmla="*/ 33175 w 856902"/>
                <a:gd name="connsiteY0" fmla="*/ 5987 h 659202"/>
                <a:gd name="connsiteX1" fmla="*/ 800618 w 856902"/>
                <a:gd name="connsiteY1" fmla="*/ 0 h 659202"/>
                <a:gd name="connsiteX2" fmla="*/ 848144 w 856902"/>
                <a:gd name="connsiteY2" fmla="*/ 68525 h 659202"/>
                <a:gd name="connsiteX3" fmla="*/ 500989 w 856902"/>
                <a:gd name="connsiteY3" fmla="*/ 638719 h 659202"/>
                <a:gd name="connsiteX4" fmla="*/ 429143 w 856902"/>
                <a:gd name="connsiteY4" fmla="*/ 638175 h 659202"/>
                <a:gd name="connsiteX5" fmla="*/ 13009 w 856902"/>
                <a:gd name="connsiteY5" fmla="*/ 93689 h 659202"/>
                <a:gd name="connsiteX6" fmla="*/ 33175 w 856902"/>
                <a:gd name="connsiteY6" fmla="*/ 5987 h 659202"/>
                <a:gd name="connsiteX0" fmla="*/ 39800 w 863527"/>
                <a:gd name="connsiteY0" fmla="*/ 5987 h 659202"/>
                <a:gd name="connsiteX1" fmla="*/ 807243 w 863527"/>
                <a:gd name="connsiteY1" fmla="*/ 0 h 659202"/>
                <a:gd name="connsiteX2" fmla="*/ 854769 w 863527"/>
                <a:gd name="connsiteY2" fmla="*/ 68525 h 659202"/>
                <a:gd name="connsiteX3" fmla="*/ 507614 w 863527"/>
                <a:gd name="connsiteY3" fmla="*/ 638719 h 659202"/>
                <a:gd name="connsiteX4" fmla="*/ 435768 w 863527"/>
                <a:gd name="connsiteY4" fmla="*/ 638175 h 659202"/>
                <a:gd name="connsiteX5" fmla="*/ 19634 w 863527"/>
                <a:gd name="connsiteY5" fmla="*/ 93689 h 659202"/>
                <a:gd name="connsiteX6" fmla="*/ 39800 w 863527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37589 w 861316"/>
                <a:gd name="connsiteY0" fmla="*/ 5987 h 659202"/>
                <a:gd name="connsiteX1" fmla="*/ 805032 w 861316"/>
                <a:gd name="connsiteY1" fmla="*/ 0 h 659202"/>
                <a:gd name="connsiteX2" fmla="*/ 852558 w 861316"/>
                <a:gd name="connsiteY2" fmla="*/ 68525 h 659202"/>
                <a:gd name="connsiteX3" fmla="*/ 505403 w 861316"/>
                <a:gd name="connsiteY3" fmla="*/ 638719 h 659202"/>
                <a:gd name="connsiteX4" fmla="*/ 433557 w 861316"/>
                <a:gd name="connsiteY4" fmla="*/ 638175 h 659202"/>
                <a:gd name="connsiteX5" fmla="*/ 17423 w 861316"/>
                <a:gd name="connsiteY5" fmla="*/ 93689 h 659202"/>
                <a:gd name="connsiteX6" fmla="*/ 37589 w 861316"/>
                <a:gd name="connsiteY6" fmla="*/ 5987 h 659202"/>
                <a:gd name="connsiteX0" fmla="*/ 27365 w 851092"/>
                <a:gd name="connsiteY0" fmla="*/ 5987 h 659202"/>
                <a:gd name="connsiteX1" fmla="*/ 794808 w 851092"/>
                <a:gd name="connsiteY1" fmla="*/ 0 h 659202"/>
                <a:gd name="connsiteX2" fmla="*/ 842334 w 851092"/>
                <a:gd name="connsiteY2" fmla="*/ 68525 h 659202"/>
                <a:gd name="connsiteX3" fmla="*/ 495179 w 851092"/>
                <a:gd name="connsiteY3" fmla="*/ 638719 h 659202"/>
                <a:gd name="connsiteX4" fmla="*/ 423333 w 851092"/>
                <a:gd name="connsiteY4" fmla="*/ 638175 h 659202"/>
                <a:gd name="connsiteX5" fmla="*/ 7199 w 851092"/>
                <a:gd name="connsiteY5" fmla="*/ 93689 h 659202"/>
                <a:gd name="connsiteX6" fmla="*/ 27365 w 851092"/>
                <a:gd name="connsiteY6" fmla="*/ 5987 h 659202"/>
                <a:gd name="connsiteX0" fmla="*/ 37248 w 860975"/>
                <a:gd name="connsiteY0" fmla="*/ 5987 h 659202"/>
                <a:gd name="connsiteX1" fmla="*/ 804691 w 860975"/>
                <a:gd name="connsiteY1" fmla="*/ 0 h 659202"/>
                <a:gd name="connsiteX2" fmla="*/ 852217 w 860975"/>
                <a:gd name="connsiteY2" fmla="*/ 68525 h 659202"/>
                <a:gd name="connsiteX3" fmla="*/ 505062 w 860975"/>
                <a:gd name="connsiteY3" fmla="*/ 638719 h 659202"/>
                <a:gd name="connsiteX4" fmla="*/ 433216 w 860975"/>
                <a:gd name="connsiteY4" fmla="*/ 638175 h 659202"/>
                <a:gd name="connsiteX5" fmla="*/ 17082 w 860975"/>
                <a:gd name="connsiteY5" fmla="*/ 93689 h 659202"/>
                <a:gd name="connsiteX6" fmla="*/ 37248 w 860975"/>
                <a:gd name="connsiteY6" fmla="*/ 5987 h 659202"/>
                <a:gd name="connsiteX0" fmla="*/ 37250 w 860977"/>
                <a:gd name="connsiteY0" fmla="*/ 21695 h 674910"/>
                <a:gd name="connsiteX1" fmla="*/ 804693 w 860977"/>
                <a:gd name="connsiteY1" fmla="*/ 15708 h 674910"/>
                <a:gd name="connsiteX2" fmla="*/ 852219 w 860977"/>
                <a:gd name="connsiteY2" fmla="*/ 84233 h 674910"/>
                <a:gd name="connsiteX3" fmla="*/ 505064 w 860977"/>
                <a:gd name="connsiteY3" fmla="*/ 654427 h 674910"/>
                <a:gd name="connsiteX4" fmla="*/ 433218 w 860977"/>
                <a:gd name="connsiteY4" fmla="*/ 653883 h 674910"/>
                <a:gd name="connsiteX5" fmla="*/ 17084 w 860977"/>
                <a:gd name="connsiteY5" fmla="*/ 109397 h 674910"/>
                <a:gd name="connsiteX6" fmla="*/ 37250 w 860977"/>
                <a:gd name="connsiteY6" fmla="*/ 21695 h 674910"/>
                <a:gd name="connsiteX0" fmla="*/ 37250 w 860977"/>
                <a:gd name="connsiteY0" fmla="*/ 30284 h 683499"/>
                <a:gd name="connsiteX1" fmla="*/ 804693 w 860977"/>
                <a:gd name="connsiteY1" fmla="*/ 24297 h 683499"/>
                <a:gd name="connsiteX2" fmla="*/ 852219 w 860977"/>
                <a:gd name="connsiteY2" fmla="*/ 92822 h 683499"/>
                <a:gd name="connsiteX3" fmla="*/ 505064 w 860977"/>
                <a:gd name="connsiteY3" fmla="*/ 663016 h 683499"/>
                <a:gd name="connsiteX4" fmla="*/ 433218 w 860977"/>
                <a:gd name="connsiteY4" fmla="*/ 662472 h 683499"/>
                <a:gd name="connsiteX5" fmla="*/ 17084 w 860977"/>
                <a:gd name="connsiteY5" fmla="*/ 117986 h 683499"/>
                <a:gd name="connsiteX6" fmla="*/ 37250 w 860977"/>
                <a:gd name="connsiteY6" fmla="*/ 30284 h 683499"/>
                <a:gd name="connsiteX0" fmla="*/ 37250 w 862596"/>
                <a:gd name="connsiteY0" fmla="*/ 30284 h 683499"/>
                <a:gd name="connsiteX1" fmla="*/ 804693 w 862596"/>
                <a:gd name="connsiteY1" fmla="*/ 24297 h 683499"/>
                <a:gd name="connsiteX2" fmla="*/ 852219 w 862596"/>
                <a:gd name="connsiteY2" fmla="*/ 92822 h 683499"/>
                <a:gd name="connsiteX3" fmla="*/ 505064 w 862596"/>
                <a:gd name="connsiteY3" fmla="*/ 663016 h 683499"/>
                <a:gd name="connsiteX4" fmla="*/ 433218 w 862596"/>
                <a:gd name="connsiteY4" fmla="*/ 662472 h 683499"/>
                <a:gd name="connsiteX5" fmla="*/ 17084 w 862596"/>
                <a:gd name="connsiteY5" fmla="*/ 117986 h 683499"/>
                <a:gd name="connsiteX6" fmla="*/ 37250 w 862596"/>
                <a:gd name="connsiteY6" fmla="*/ 30284 h 683499"/>
                <a:gd name="connsiteX0" fmla="*/ 37250 w 862594"/>
                <a:gd name="connsiteY0" fmla="*/ 34963 h 688178"/>
                <a:gd name="connsiteX1" fmla="*/ 804693 w 862594"/>
                <a:gd name="connsiteY1" fmla="*/ 28976 h 688178"/>
                <a:gd name="connsiteX2" fmla="*/ 852219 w 862594"/>
                <a:gd name="connsiteY2" fmla="*/ 97501 h 688178"/>
                <a:gd name="connsiteX3" fmla="*/ 505064 w 862594"/>
                <a:gd name="connsiteY3" fmla="*/ 667695 h 688178"/>
                <a:gd name="connsiteX4" fmla="*/ 433218 w 862594"/>
                <a:gd name="connsiteY4" fmla="*/ 667151 h 688178"/>
                <a:gd name="connsiteX5" fmla="*/ 17084 w 862594"/>
                <a:gd name="connsiteY5" fmla="*/ 122665 h 688178"/>
                <a:gd name="connsiteX6" fmla="*/ 37250 w 862594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88178"/>
                <a:gd name="connsiteX1" fmla="*/ 804693 w 860544"/>
                <a:gd name="connsiteY1" fmla="*/ 28976 h 688178"/>
                <a:gd name="connsiteX2" fmla="*/ 852219 w 860544"/>
                <a:gd name="connsiteY2" fmla="*/ 97501 h 688178"/>
                <a:gd name="connsiteX3" fmla="*/ 505064 w 860544"/>
                <a:gd name="connsiteY3" fmla="*/ 667695 h 688178"/>
                <a:gd name="connsiteX4" fmla="*/ 433218 w 860544"/>
                <a:gd name="connsiteY4" fmla="*/ 667151 h 688178"/>
                <a:gd name="connsiteX5" fmla="*/ 17084 w 860544"/>
                <a:gd name="connsiteY5" fmla="*/ 122665 h 688178"/>
                <a:gd name="connsiteX6" fmla="*/ 37250 w 860544"/>
                <a:gd name="connsiteY6" fmla="*/ 34963 h 688178"/>
                <a:gd name="connsiteX0" fmla="*/ 37250 w 860542"/>
                <a:gd name="connsiteY0" fmla="*/ 34963 h 688178"/>
                <a:gd name="connsiteX1" fmla="*/ 804693 w 860542"/>
                <a:gd name="connsiteY1" fmla="*/ 28976 h 688178"/>
                <a:gd name="connsiteX2" fmla="*/ 852219 w 860542"/>
                <a:gd name="connsiteY2" fmla="*/ 97501 h 688178"/>
                <a:gd name="connsiteX3" fmla="*/ 505064 w 860542"/>
                <a:gd name="connsiteY3" fmla="*/ 667695 h 688178"/>
                <a:gd name="connsiteX4" fmla="*/ 433218 w 860542"/>
                <a:gd name="connsiteY4" fmla="*/ 667151 h 688178"/>
                <a:gd name="connsiteX5" fmla="*/ 17084 w 860542"/>
                <a:gd name="connsiteY5" fmla="*/ 122665 h 688178"/>
                <a:gd name="connsiteX6" fmla="*/ 37250 w 860542"/>
                <a:gd name="connsiteY6" fmla="*/ 34963 h 688178"/>
                <a:gd name="connsiteX0" fmla="*/ 37250 w 860544"/>
                <a:gd name="connsiteY0" fmla="*/ 34963 h 693399"/>
                <a:gd name="connsiteX1" fmla="*/ 804693 w 860544"/>
                <a:gd name="connsiteY1" fmla="*/ 28976 h 693399"/>
                <a:gd name="connsiteX2" fmla="*/ 852219 w 860544"/>
                <a:gd name="connsiteY2" fmla="*/ 97501 h 693399"/>
                <a:gd name="connsiteX3" fmla="*/ 505064 w 860544"/>
                <a:gd name="connsiteY3" fmla="*/ 667695 h 693399"/>
                <a:gd name="connsiteX4" fmla="*/ 433218 w 860544"/>
                <a:gd name="connsiteY4" fmla="*/ 667151 h 693399"/>
                <a:gd name="connsiteX5" fmla="*/ 17084 w 860544"/>
                <a:gd name="connsiteY5" fmla="*/ 122665 h 693399"/>
                <a:gd name="connsiteX6" fmla="*/ 37250 w 860544"/>
                <a:gd name="connsiteY6" fmla="*/ 34963 h 693399"/>
                <a:gd name="connsiteX0" fmla="*/ 37250 w 860542"/>
                <a:gd name="connsiteY0" fmla="*/ 34963 h 694399"/>
                <a:gd name="connsiteX1" fmla="*/ 804693 w 860542"/>
                <a:gd name="connsiteY1" fmla="*/ 28976 h 694399"/>
                <a:gd name="connsiteX2" fmla="*/ 852219 w 860542"/>
                <a:gd name="connsiteY2" fmla="*/ 97501 h 694399"/>
                <a:gd name="connsiteX3" fmla="*/ 505064 w 860542"/>
                <a:gd name="connsiteY3" fmla="*/ 667695 h 694399"/>
                <a:gd name="connsiteX4" fmla="*/ 433218 w 860542"/>
                <a:gd name="connsiteY4" fmla="*/ 667151 h 694399"/>
                <a:gd name="connsiteX5" fmla="*/ 17084 w 860542"/>
                <a:gd name="connsiteY5" fmla="*/ 122665 h 694399"/>
                <a:gd name="connsiteX6" fmla="*/ 37250 w 860542"/>
                <a:gd name="connsiteY6" fmla="*/ 34963 h 694399"/>
                <a:gd name="connsiteX0" fmla="*/ 37250 w 860544"/>
                <a:gd name="connsiteY0" fmla="*/ 34963 h 687696"/>
                <a:gd name="connsiteX1" fmla="*/ 804693 w 860544"/>
                <a:gd name="connsiteY1" fmla="*/ 28976 h 687696"/>
                <a:gd name="connsiteX2" fmla="*/ 852219 w 860544"/>
                <a:gd name="connsiteY2" fmla="*/ 97501 h 687696"/>
                <a:gd name="connsiteX3" fmla="*/ 505064 w 860544"/>
                <a:gd name="connsiteY3" fmla="*/ 667695 h 687696"/>
                <a:gd name="connsiteX4" fmla="*/ 414624 w 860544"/>
                <a:gd name="connsiteY4" fmla="*/ 654531 h 687696"/>
                <a:gd name="connsiteX5" fmla="*/ 17084 w 860544"/>
                <a:gd name="connsiteY5" fmla="*/ 122665 h 687696"/>
                <a:gd name="connsiteX6" fmla="*/ 37250 w 860544"/>
                <a:gd name="connsiteY6" fmla="*/ 34963 h 687696"/>
                <a:gd name="connsiteX0" fmla="*/ 37250 w 860542"/>
                <a:gd name="connsiteY0" fmla="*/ 34963 h 682556"/>
                <a:gd name="connsiteX1" fmla="*/ 804693 w 860542"/>
                <a:gd name="connsiteY1" fmla="*/ 28976 h 682556"/>
                <a:gd name="connsiteX2" fmla="*/ 852219 w 860542"/>
                <a:gd name="connsiteY2" fmla="*/ 97501 h 682556"/>
                <a:gd name="connsiteX3" fmla="*/ 505064 w 860542"/>
                <a:gd name="connsiteY3" fmla="*/ 667695 h 682556"/>
                <a:gd name="connsiteX4" fmla="*/ 414624 w 860542"/>
                <a:gd name="connsiteY4" fmla="*/ 654531 h 682556"/>
                <a:gd name="connsiteX5" fmla="*/ 17084 w 860542"/>
                <a:gd name="connsiteY5" fmla="*/ 122665 h 682556"/>
                <a:gd name="connsiteX6" fmla="*/ 37250 w 860542"/>
                <a:gd name="connsiteY6" fmla="*/ 34963 h 68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542" h="682556">
                  <a:moveTo>
                    <a:pt x="37250" y="34963"/>
                  </a:moveTo>
                  <a:cubicBezTo>
                    <a:pt x="200097" y="-11204"/>
                    <a:pt x="641845" y="-10043"/>
                    <a:pt x="804693" y="28976"/>
                  </a:cubicBezTo>
                  <a:cubicBezTo>
                    <a:pt x="861477" y="41952"/>
                    <a:pt x="870038" y="46393"/>
                    <a:pt x="852219" y="97501"/>
                  </a:cubicBezTo>
                  <a:cubicBezTo>
                    <a:pt x="769038" y="338047"/>
                    <a:pt x="611484" y="540730"/>
                    <a:pt x="505064" y="667695"/>
                  </a:cubicBezTo>
                  <a:cubicBezTo>
                    <a:pt x="481810" y="693154"/>
                    <a:pt x="452517" y="684035"/>
                    <a:pt x="414624" y="654531"/>
                  </a:cubicBezTo>
                  <a:cubicBezTo>
                    <a:pt x="238725" y="501431"/>
                    <a:pt x="100015" y="351485"/>
                    <a:pt x="17084" y="122665"/>
                  </a:cubicBezTo>
                  <a:cubicBezTo>
                    <a:pt x="6242" y="82557"/>
                    <a:pt x="-24011" y="54156"/>
                    <a:pt x="37250" y="34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" name="Picture 101">
            <a:extLst>
              <a:ext uri="{FF2B5EF4-FFF2-40B4-BE49-F238E27FC236}">
                <a16:creationId xmlns:a16="http://schemas.microsoft.com/office/drawing/2014/main" id="{4CBD6D92-B8A1-40C9-A126-242A114AF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039127" y="3396860"/>
            <a:ext cx="6563208" cy="27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5651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24"/>
      </a:accent1>
      <a:accent2>
        <a:srgbClr val="C4BB20"/>
      </a:accent2>
      <a:accent3>
        <a:srgbClr val="E95519"/>
      </a:accent3>
      <a:accent4>
        <a:srgbClr val="D02027"/>
      </a:accent4>
      <a:accent5>
        <a:srgbClr val="740000"/>
      </a:accent5>
      <a:accent6>
        <a:srgbClr val="603912"/>
      </a:accent6>
      <a:hlink>
        <a:srgbClr val="FFFFFF"/>
      </a:hlink>
      <a:folHlink>
        <a:srgbClr val="262626"/>
      </a:folHlink>
    </a:clrScheme>
    <a:fontScheme name="ALLPPT PONTS">
      <a:majorFont>
        <a:latin typeface="Arial"/>
        <a:ea typeface="Malgun Gothic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Custom 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24"/>
      </a:accent1>
      <a:accent2>
        <a:srgbClr val="C4BB20"/>
      </a:accent2>
      <a:accent3>
        <a:srgbClr val="E95519"/>
      </a:accent3>
      <a:accent4>
        <a:srgbClr val="D02027"/>
      </a:accent4>
      <a:accent5>
        <a:srgbClr val="740000"/>
      </a:accent5>
      <a:accent6>
        <a:srgbClr val="603912"/>
      </a:accent6>
      <a:hlink>
        <a:srgbClr val="FFFFFF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Custom 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24"/>
      </a:accent1>
      <a:accent2>
        <a:srgbClr val="C4BB20"/>
      </a:accent2>
      <a:accent3>
        <a:srgbClr val="E95519"/>
      </a:accent3>
      <a:accent4>
        <a:srgbClr val="D02027"/>
      </a:accent4>
      <a:accent5>
        <a:srgbClr val="740000"/>
      </a:accent5>
      <a:accent6>
        <a:srgbClr val="603912"/>
      </a:accent6>
      <a:hlink>
        <a:srgbClr val="FFFFFF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3083</TotalTime>
  <Words>329</Words>
  <Application>Microsoft Office PowerPoint</Application>
  <PresentationFormat>Широкоэкранный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Times New Roman</vt:lpstr>
      <vt:lpstr>Cover and End Slide Master</vt:lpstr>
      <vt:lpstr>Contents Slide Master</vt:lpstr>
      <vt:lpstr>Section Break Slide Master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Наталья</cp:lastModifiedBy>
  <cp:revision>87</cp:revision>
  <dcterms:created xsi:type="dcterms:W3CDTF">2020-01-20T05:08:25Z</dcterms:created>
  <dcterms:modified xsi:type="dcterms:W3CDTF">2026-03-24T09:08:52Z</dcterms:modified>
</cp:coreProperties>
</file>