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4" r:id="rId4"/>
    <p:sldId id="266" r:id="rId5"/>
    <p:sldId id="267" r:id="rId6"/>
    <p:sldId id="268" r:id="rId7"/>
    <p:sldId id="284" r:id="rId8"/>
    <p:sldId id="285" r:id="rId9"/>
    <p:sldId id="286" r:id="rId10"/>
    <p:sldId id="287" r:id="rId11"/>
    <p:sldId id="288" r:id="rId12"/>
    <p:sldId id="270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393F"/>
    <a:srgbClr val="AA393F"/>
    <a:srgbClr val="01C1FF"/>
    <a:srgbClr val="24604C"/>
    <a:srgbClr val="2841FE"/>
    <a:srgbClr val="0070C0"/>
    <a:srgbClr val="02B7CD"/>
    <a:srgbClr val="0B5395"/>
    <a:srgbClr val="448AD7"/>
    <a:srgbClr val="0067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80" d="100"/>
          <a:sy n="80" d="100"/>
        </p:scale>
        <p:origin x="-8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088" y="6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D1CD9CD-7E8A-4B9A-AAC2-D320EA1BA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F8BA1A1-5423-4097-9E81-69FE9C76C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39231-E164-40F4-9440-A933E80E0D42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A05A505-898B-40B6-995F-EC8B619D5F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C6084D-9BF9-4BDD-8FA2-F3D1C9A63B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D8D04-334D-42F7-9B7D-242DA519A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175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FB10-EEEF-4003-A3A1-43520C4FB010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E19F-7952-44E3-B289-25296E677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87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4E19F-7952-44E3-B289-25296E677EA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310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36525"/>
            <a:ext cx="9460923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691" y="1724529"/>
            <a:ext cx="10006445" cy="4351338"/>
          </a:xfrm>
        </p:spPr>
        <p:txBody>
          <a:bodyPr/>
          <a:lstStyle>
            <a:lvl1pPr>
              <a:defRPr b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32" y="6356350"/>
            <a:ext cx="2692067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5300" y="6356350"/>
            <a:ext cx="40381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732" y="6356350"/>
            <a:ext cx="2692067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5" y="2150918"/>
            <a:ext cx="6536747" cy="174567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9455" y="3969905"/>
            <a:ext cx="6536747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pPr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=""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A919CF-5BCB-4127-8E14-876C70A1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2184" y="5854534"/>
            <a:ext cx="5111261" cy="831274"/>
          </a:xfrm>
        </p:spPr>
        <p:txBody>
          <a:bodyPr>
            <a:normAutofit lnSpcReduction="1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педагог-психолог МДОАУ № 56 г. Орска»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Недорезова Г.А.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7564" y="199292"/>
            <a:ext cx="5749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b="1" dirty="0" smtClean="0">
                <a:latin typeface="Calibri" pitchFamily="34" charset="0"/>
              </a:rPr>
              <a:t>«Центр развития ребенка – детский сад № 56 «Надежда» г. Орска»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9413" y="1425041"/>
            <a:ext cx="81648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«Деятельность педагога-психолога в рамках КЦ(П) по реализации индивидуально-ориентированной или групповой консультативно-диагностической, психолого-педагогической и методической помощи родителям (законным представителям), испытывающим разного рода трудности в развитии и социализации ребёнка раннего и дошкольного возраста».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0" y="0"/>
            <a:ext cx="2126257" cy="1465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36525"/>
            <a:ext cx="9460923" cy="628802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933" y="451263"/>
            <a:ext cx="9607138" cy="5355772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</a:p>
          <a:p>
            <a:pPr lvl="0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713284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742665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785B44BB-6C84-4816-B180-4AAF6B5D37B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92627" y="188792"/>
            <a:ext cx="2126257" cy="14652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51313" y="973777"/>
            <a:ext cx="846710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Родительские ринги</a:t>
            </a: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-Развивающие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беседы с родителями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1" descr="IMG20231221140206_BURST001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6710" y="1116278"/>
            <a:ext cx="3187882" cy="197001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Содержимое 7" descr="Снимок экрана (6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9963" y="3788229"/>
            <a:ext cx="3483430" cy="23869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Рисунок 21" descr="IMG20231221140206_BURST001_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5917" y="3788228"/>
            <a:ext cx="3232357" cy="24106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725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36525"/>
            <a:ext cx="9460923" cy="628802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933" y="451263"/>
            <a:ext cx="9607138" cy="5355772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</a:p>
          <a:p>
            <a:pPr lvl="0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713284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742665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785B44BB-6C84-4816-B180-4AAF6B5D37B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92627" y="188792"/>
            <a:ext cx="2126257" cy="14652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51313" y="973777"/>
            <a:ext cx="846710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деятельность (проведение практикумов, мастер-классов, тренингов, тематических встреч)</a:t>
            </a: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Содержимое 7" descr="Снимок экрана (6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6041" y="1793175"/>
            <a:ext cx="3182586" cy="23869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Рисунок 21" descr="IMG20231221140206_BURST001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794" y="1757548"/>
            <a:ext cx="3214254" cy="24106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725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5" name="Содержимое 7" descr="Снимок экрана (6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9284" y="3762500"/>
            <a:ext cx="3181940" cy="23869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589" y="1140032"/>
            <a:ext cx="8642065" cy="5355772"/>
          </a:xfrm>
          <a:noFill/>
        </p:spPr>
        <p:txBody>
          <a:bodyPr>
            <a:normAutofit/>
          </a:bodyPr>
          <a:lstStyle/>
          <a:p>
            <a:pPr marL="0" lvl="0" indent="2286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Практикум «Ребенок в моей семье»</a:t>
            </a:r>
          </a:p>
          <a:p>
            <a:pPr marL="0" lvl="0" indent="2286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286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Занятие 1. «Священная обязанность родителей»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2. «Права детей в семье».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3. «Межличностные отношения в семье» 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4. «Личностная зависимость взрослых и детей»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5. «Порицания и упрёки»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6. «Какая мера любви нужна ребёнку?»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7. «Наказания и поощрения»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8. «Правы ли вы, родители?»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9-10. «Организация деятельности с гиперактивными детьми»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11. «Социальное порождает биологическое»</a:t>
            </a:r>
          </a:p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713284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742665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785B44BB-6C84-4816-B180-4AAF6B5D37B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16378" y="176916"/>
            <a:ext cx="2126257" cy="1465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713284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742665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785B44BB-6C84-4816-B180-4AAF6B5D37B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16378" y="176916"/>
            <a:ext cx="2126257" cy="1465243"/>
          </a:xfrm>
          <a:prstGeom prst="rect">
            <a:avLst/>
          </a:prstGeom>
          <a:noFill/>
        </p:spPr>
      </p:pic>
      <p:pic>
        <p:nvPicPr>
          <p:cNvPr id="8" name="Содержимое 7" descr="IMG_40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55668"/>
            <a:ext cx="12192000" cy="4045826"/>
          </a:xfrm>
        </p:spPr>
      </p:pic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E72134-208E-4A25-B10D-1D5493B3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831" y="3165230"/>
            <a:ext cx="4290646" cy="2543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4C407D-E7ED-4DF3-A822-4B6707570480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3969" y="1758462"/>
            <a:ext cx="80068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Согласно пункту 3 статьи 64 ФЗ – 273  родители (законные представители) несовершеннолетних  обучающихся, обеспечивающие получение детьми дошкольного  образования в форме  семейного  образования, имеют право на получение методической, психолого-педагогической, диагностической и консультационной помощи  без  взимания платы, в том числе  в дошкольных образовательных организациях, если в них созданы  соответствующие консультационно-методические  центры (пункты).	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16378" y="176916"/>
            <a:ext cx="2126257" cy="1465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Содержимое 19" descr="IMG_3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8742" y="1436914"/>
            <a:ext cx="4813465" cy="3610099"/>
          </a:xfr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713284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742665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785B44BB-6C84-4816-B180-4AAF6B5D37B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16378" y="176916"/>
            <a:ext cx="2126257" cy="146524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766951" y="296883"/>
            <a:ext cx="6115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2019г. на базе МДОАУ №56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 Орска действует КЦ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Содержимое 19" descr="IMG_3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990" y="2232562"/>
            <a:ext cx="4782752" cy="35870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589" y="1947553"/>
            <a:ext cx="9164579" cy="3180126"/>
          </a:xfrm>
          <a:noFill/>
        </p:spPr>
        <p:txBody>
          <a:bodyPr>
            <a:normAutofit fontScale="25000" lnSpcReduction="20000"/>
          </a:bodyPr>
          <a:lstStyle/>
          <a:p>
            <a:pPr lvl="0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в получении психолого-педагогической помощи детям, не посещающим ДОУ, для обеспечения равных стартовых возможностей при поступлении в школу;</a:t>
            </a:r>
          </a:p>
          <a:p>
            <a:pPr lvl="0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профилактики различных отклонений в физическом, психическом и социальном развитии детей дошкольного возраста, не посещающих ДОУ;</a:t>
            </a:r>
          </a:p>
          <a:p>
            <a:pPr lvl="0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Недостаточная информированность родителей в области современных игровых средств;</a:t>
            </a:r>
          </a:p>
          <a:p>
            <a:pPr lvl="0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целенаправленного обучения родителей способам применения различных видов игровых средств оборудования, организация на их основе развивающих игр, а также методам игрового взаимодействия с детьми.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713284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742665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785B44BB-6C84-4816-B180-4AAF6B5D37B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92627" y="176916"/>
            <a:ext cx="2126257" cy="14652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66951" y="332509"/>
            <a:ext cx="6377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психолого-педагогического сопровождения семей в условиях КЦ: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589" y="1864426"/>
            <a:ext cx="8238305" cy="3776353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психолого-педагогического сопровождения семей в условиях консультационного центра: предоставление услуги по оказанию индивидуально-ориентированной или групповой консультативно-диагностической, психолого-педагогической и методической помощи родителям (законным представителям), испытывающим разного рода трудности в развитии и социализации ребенка раннего и дошкольного возраста.</a:t>
            </a:r>
          </a:p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713284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742665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785B44BB-6C84-4816-B180-4AAF6B5D37B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16378" y="176916"/>
            <a:ext cx="2126257" cy="1465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36525"/>
            <a:ext cx="9460923" cy="628802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933" y="451263"/>
            <a:ext cx="9607138" cy="5355772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психолого-педагогического сопровождения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 в условиях КЦ: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всесторонней помощи родителям (законным представителям) детей раннего и дошкольного возраста, не охваченных дошкольным образованием, обеспечение успешной адаптации детей при поступлении в ДОУ.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психолого-педагогической помощи родителям (законным представителям) для всестороннего развития личности детей, не посещающих ДОУ.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консультативной помощи родителям (законным представителям) по вопросам воспитания, обучения и развития ребенка дошкольного возраста.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содействия родителям (законным представителям) в социализации детей дошкольного возраста, не посещающих ДОУ.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713284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742665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785B44BB-6C84-4816-B180-4AAF6B5D37B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16378" y="176916"/>
            <a:ext cx="2126257" cy="1465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36525"/>
            <a:ext cx="9460923" cy="628802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933" y="451263"/>
            <a:ext cx="9607138" cy="5355772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</a:p>
          <a:p>
            <a:pPr lvl="0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713284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742665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785B44BB-6C84-4816-B180-4AAF6B5D37B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92627" y="188792"/>
            <a:ext cx="2126257" cy="14652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51313" y="973777"/>
            <a:ext cx="84671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Индивидуальные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 (законными представителями) (индивидуальные психологические консультации и беседы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-Наглядно-информационные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 (законными представителями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1" descr="IMG20231221140206_BURST001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2958" y="1686779"/>
            <a:ext cx="2719686" cy="203917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Содержимое 11" descr="IMG20231221140206_BURST001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2675" y="1670498"/>
            <a:ext cx="2782534" cy="208690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Содержимое 7" descr="2025-04-29_16-26-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210" y="4405746"/>
            <a:ext cx="2836115" cy="198844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Содержимое 7" descr="EyaZcHK6YA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7053" y="4607626"/>
            <a:ext cx="2844806" cy="201286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Содержимое 7" descr="Снимок экрана (64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9363" y="4203843"/>
            <a:ext cx="2864011" cy="201882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Содержимое 7" descr="Снимок экрана (64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52511" y="4186052"/>
            <a:ext cx="2939489" cy="19356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Содержимое 7" descr="Снимок экрана (64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26876" y="4659013"/>
            <a:ext cx="2842163" cy="199710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36525"/>
            <a:ext cx="9460923" cy="628802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933" y="451263"/>
            <a:ext cx="9607138" cy="5355772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</a:p>
          <a:p>
            <a:pPr lvl="0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713284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742665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785B44BB-6C84-4816-B180-4AAF6B5D37B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92627" y="188792"/>
            <a:ext cx="2126257" cy="14652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51313" y="973777"/>
            <a:ext cx="84671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дошкольного учреждения, программы обучения и развития детей дошкольного возраста</a:t>
            </a: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Групповые формы работы с родителями (законными представителями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Групповое консультирование родителей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1" descr="IMG20231221140206_BURST001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2228" y="1491071"/>
            <a:ext cx="3362162" cy="18933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Содержимое 7" descr="Снимок экрана (6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7469" y="4298868"/>
            <a:ext cx="3483430" cy="23869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Рисунок 21" descr="IMG20231221140206_BURST001_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99" y="4276238"/>
            <a:ext cx="3232357" cy="24242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36525"/>
            <a:ext cx="9460923" cy="628802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933" y="451263"/>
            <a:ext cx="9607138" cy="5355772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</a:p>
          <a:p>
            <a:pPr lvl="0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713284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742665" y="2460678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785B44BB-6C84-4816-B180-4AAF6B5D37B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92627" y="188792"/>
            <a:ext cx="2126257" cy="14652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51313" y="973777"/>
            <a:ext cx="84671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Дискуссия (круглый стол)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Групповые формы работы с родителями (законными представителями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Групповое консультирование родителей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1" descr="IMG20231221140206_BURST001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2997" y="1045027"/>
            <a:ext cx="3187882" cy="197001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Содержимое 7" descr="Снимок экрана (6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7459" y="4013860"/>
            <a:ext cx="3483430" cy="23869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Рисунок 21" descr="IMG20231221140206_BURST001_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7169" y="4026857"/>
            <a:ext cx="3232357" cy="24242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72527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540</Words>
  <Application>Microsoft Office PowerPoint</Application>
  <PresentationFormat>Произвольный</PresentationFormat>
  <Paragraphs>139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presentation-creation.ru</Company>
  <LinksUpToDate>false</LinksUpToDate>
  <SharedDoc>false</SharedDoc>
  <HyperlinkBase>presentation-creation.ru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треугольники, presentation-creation.ru</dc:title>
  <dc:creator>User Obstinate</dc:creator>
  <cp:lastModifiedBy>Недорезова</cp:lastModifiedBy>
  <cp:revision>114</cp:revision>
  <dcterms:created xsi:type="dcterms:W3CDTF">2021-05-04T06:37:33Z</dcterms:created>
  <dcterms:modified xsi:type="dcterms:W3CDTF">2025-04-30T08:41:52Z</dcterms:modified>
</cp:coreProperties>
</file>