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3" r:id="rId4"/>
    <p:sldId id="270" r:id="rId5"/>
    <p:sldId id="266" r:id="rId6"/>
    <p:sldId id="271" r:id="rId7"/>
    <p:sldId id="267" r:id="rId8"/>
    <p:sldId id="268" r:id="rId9"/>
    <p:sldId id="272" r:id="rId10"/>
    <p:sldId id="277" r:id="rId11"/>
    <p:sldId id="274" r:id="rId12"/>
    <p:sldId id="276" r:id="rId13"/>
    <p:sldId id="278" r:id="rId14"/>
    <p:sldId id="282" r:id="rId15"/>
    <p:sldId id="280" r:id="rId16"/>
    <p:sldId id="281" r:id="rId17"/>
    <p:sldId id="283" r:id="rId18"/>
    <p:sldId id="2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NxfD1oZY_N8QBMhunDNO2mV-zhbXAYnc/view?usp=shari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jUu1sGbGNqkkQCzdtWPw8MWoXE_H5nN8/view?usp=shari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Fd3XrWep9rL7S7dToL8xVHIpGqVCjNJ_/view?usp=shari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kihUe-KTBPM6y1uSlNYXPY3iYC0wQ1XW/view?usp=shari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295078"/>
            <a:ext cx="4002797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233089" y="764704"/>
            <a:ext cx="505670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-игра</a:t>
            </a:r>
          </a:p>
          <a:p>
            <a:pPr algn="ctr"/>
            <a:r>
              <a:rPr lang="ru-RU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ля педагогов ДОУ</a:t>
            </a:r>
            <a:endParaRPr lang="ru-RU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191195"/>
            <a:ext cx="6762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ребенка – детский сад № 56 «Надежда» г. Орска»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4842" y="2291085"/>
            <a:ext cx="7698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«ФОРМУЛА УСПЕХА»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2976" y="5097422"/>
            <a:ext cx="74765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высшей кв. категории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Батурина Н.Ю.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Мотивационная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притча:</a:t>
            </a:r>
            <a:r>
              <a:rPr lang="ru-RU" b="1" dirty="0" err="1" smtClean="0"/>
              <a:t>https</a:t>
            </a:r>
            <a:r>
              <a:rPr lang="ru-RU" b="1" dirty="0" smtClean="0"/>
              <a:t>://</a:t>
            </a:r>
            <a:r>
              <a:rPr lang="ru-RU" b="1" dirty="0" err="1" smtClean="0"/>
              <a:t>www.youtube.com</a:t>
            </a:r>
            <a:r>
              <a:rPr lang="ru-RU" b="1" dirty="0" smtClean="0"/>
              <a:t>/watch?v=vks4ZzxCqSE</a:t>
            </a:r>
          </a:p>
          <a:p>
            <a:endParaRPr lang="ru-RU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80631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32656"/>
            <a:ext cx="7699915" cy="920576"/>
          </a:xfrm>
          <a:prstGeom prst="rect">
            <a:avLst/>
          </a:prstGeom>
        </p:spPr>
      </p:pic>
      <p:pic>
        <p:nvPicPr>
          <p:cNvPr id="5" name="Picture 2" descr="https://media.istockphoto.com/photos/green-square-sticky-note-with-a-pink-pin-isolated-picture-id458865339?k=6&amp;m=458865339&amp;s=612x612&amp;w=0&amp;h=ylPdBJ1LEVFq5x1TKOq9xxZi60oW8k4LYlB1wgGnKTY=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9655">
            <a:off x="6051618" y="1243899"/>
            <a:ext cx="2704733" cy="2704734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2520" t="4350" r="13812" b="6161"/>
          <a:stretch/>
        </p:blipFill>
        <p:spPr>
          <a:xfrm>
            <a:off x="3330116" y="1348250"/>
            <a:ext cx="2520280" cy="27565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FD"/>
              </a:clrFrom>
              <a:clrTo>
                <a:srgbClr val="FFFDFD">
                  <a:alpha val="0"/>
                </a:srgbClr>
              </a:clrTo>
            </a:clrChange>
          </a:blip>
          <a:srcRect l="25790" t="12116" r="19766" b="5900"/>
          <a:stretch/>
        </p:blipFill>
        <p:spPr>
          <a:xfrm>
            <a:off x="338005" y="1175103"/>
            <a:ext cx="3045985" cy="30459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09227">
            <a:off x="767249" y="3612932"/>
            <a:ext cx="3266029" cy="32737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975849" y="3745097"/>
            <a:ext cx="3623658" cy="31151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0786911">
            <a:off x="490207" y="2070292"/>
            <a:ext cx="2617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«Целеполагание»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1447623">
            <a:off x="3577254" y="2060442"/>
            <a:ext cx="202600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«Рекламное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объявление»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66838">
            <a:off x="6126742" y="1899672"/>
            <a:ext cx="25544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«Профессиональная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компетентность»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1144457">
            <a:off x="1208784" y="4471117"/>
            <a:ext cx="23829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этап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«Пути развития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рофессиональной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компетентности»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447588">
            <a:off x="5570544" y="4377200"/>
            <a:ext cx="251120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этап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«Модель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профессиональной 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омпетентности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едагога»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8802" y="4109290"/>
            <a:ext cx="1717640" cy="17176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908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8091" y="548680"/>
            <a:ext cx="864781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«ПРОФЕССИОНАЛЬНАЯ  КОМПЕТЕНТНОСТЬ</a:t>
            </a:r>
            <a:r>
              <a:rPr lang="ru-RU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400" b="1" dirty="0" smtClean="0">
                <a:hlinkClick r:id="rId3"/>
              </a:rPr>
              <a:t>https://drive.google.com/file/d/1NxfD1oZY_N8QBMhunDNO2mV-zhbXAYnc/view?usp=sharing</a:t>
            </a:r>
            <a:endParaRPr lang="ru-RU" sz="1400" b="1" dirty="0" smtClean="0"/>
          </a:p>
          <a:p>
            <a:pPr algn="ctr"/>
            <a:endParaRPr lang="ru-RU" sz="1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Рисунок 4" descr="Думающий человечек для презентации - фото и картинки abrakadabra.fun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76872"/>
            <a:ext cx="3675112" cy="39631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62529" y="1484784"/>
            <a:ext cx="4572000" cy="4228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для 1 команды: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«Компетенция»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для 2 команды: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«Профессиональная компетентность»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для 3 команды: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«Педагогическое мастерство»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786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32656"/>
            <a:ext cx="7699915" cy="920576"/>
          </a:xfrm>
          <a:prstGeom prst="rect">
            <a:avLst/>
          </a:prstGeom>
        </p:spPr>
      </p:pic>
      <p:pic>
        <p:nvPicPr>
          <p:cNvPr id="5" name="Picture 2" descr="https://media.istockphoto.com/photos/green-square-sticky-note-with-a-pink-pin-isolated-picture-id458865339?k=6&amp;m=458865339&amp;s=612x612&amp;w=0&amp;h=ylPdBJ1LEVFq5x1TKOq9xxZi60oW8k4LYlB1wgGnKTY=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9655">
            <a:off x="6051618" y="1243899"/>
            <a:ext cx="2704733" cy="2704734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2520" t="4350" r="13812" b="6161"/>
          <a:stretch/>
        </p:blipFill>
        <p:spPr>
          <a:xfrm>
            <a:off x="3330116" y="1348250"/>
            <a:ext cx="2520280" cy="27565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FD"/>
              </a:clrFrom>
              <a:clrTo>
                <a:srgbClr val="FFFDFD">
                  <a:alpha val="0"/>
                </a:srgbClr>
              </a:clrTo>
            </a:clrChange>
          </a:blip>
          <a:srcRect l="25790" t="12116" r="19766" b="5900"/>
          <a:stretch/>
        </p:blipFill>
        <p:spPr>
          <a:xfrm>
            <a:off x="338005" y="1175103"/>
            <a:ext cx="3045985" cy="30459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09227">
            <a:off x="767249" y="3612932"/>
            <a:ext cx="3266029" cy="32737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975849" y="3745097"/>
            <a:ext cx="3623658" cy="31151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0786911">
            <a:off x="490207" y="2070292"/>
            <a:ext cx="2617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«Целеполагание»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1447623">
            <a:off x="3577254" y="2060442"/>
            <a:ext cx="202600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«Рекламное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объявление»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66838">
            <a:off x="6126742" y="1899672"/>
            <a:ext cx="25544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«Профессиональная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компетентность»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1144457">
            <a:off x="1208784" y="4471117"/>
            <a:ext cx="23829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этап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«Пути развития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рофессиональной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компетентности»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447588">
            <a:off x="5570544" y="4377200"/>
            <a:ext cx="251120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этап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«Модель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профессиональной 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омпетентности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едагога»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8802" y="4109290"/>
            <a:ext cx="1717640" cy="17176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498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323458"/>
            <a:ext cx="8548429" cy="23821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«ПУТИ </a:t>
            </a:r>
            <a:r>
              <a:rPr lang="ru-RU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ПРОФЕССИОНАЛЬНОЙ КОМПЕТЕНТНОСТИ</a:t>
            </a:r>
            <a:r>
              <a:rPr lang="ru-RU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1400" b="1" dirty="0" smtClean="0">
                <a:hlinkClick r:id="rId3"/>
              </a:rPr>
              <a:t>https://drive.google.com/file/d/1jUu1sGbGNqkkQCzdtWPw8MWoXE_H5nN8/view?usp=sharing</a:t>
            </a:r>
            <a:endParaRPr lang="ru-RU" sz="1400" b="1" dirty="0" smtClean="0"/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ru-RU" sz="1400" dirty="0" smtClean="0"/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988840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Составьте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через какие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повышение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компетентности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758778"/>
            <a:ext cx="789846" cy="789846"/>
          </a:xfrm>
          <a:prstGeom prst="rect">
            <a:avLst/>
          </a:prstGeom>
        </p:spPr>
      </p:pic>
      <p:pic>
        <p:nvPicPr>
          <p:cNvPr id="7" name="Рисунок 6" descr="Картинки людей для презентации - 82 фото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14171"/>
            <a:ext cx="4752527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51945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32656"/>
            <a:ext cx="7699915" cy="920576"/>
          </a:xfrm>
          <a:prstGeom prst="rect">
            <a:avLst/>
          </a:prstGeom>
        </p:spPr>
      </p:pic>
      <p:pic>
        <p:nvPicPr>
          <p:cNvPr id="5" name="Picture 2" descr="https://media.istockphoto.com/photos/green-square-sticky-note-with-a-pink-pin-isolated-picture-id458865339?k=6&amp;m=458865339&amp;s=612x612&amp;w=0&amp;h=ylPdBJ1LEVFq5x1TKOq9xxZi60oW8k4LYlB1wgGnKTY=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9655">
            <a:off x="6051618" y="1243899"/>
            <a:ext cx="2704733" cy="2704734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2520" t="4350" r="13812" b="6161"/>
          <a:stretch/>
        </p:blipFill>
        <p:spPr>
          <a:xfrm>
            <a:off x="3330116" y="1348250"/>
            <a:ext cx="2520280" cy="27565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FD"/>
              </a:clrFrom>
              <a:clrTo>
                <a:srgbClr val="FFFDFD">
                  <a:alpha val="0"/>
                </a:srgbClr>
              </a:clrTo>
            </a:clrChange>
          </a:blip>
          <a:srcRect l="25790" t="12116" r="19766" b="5900"/>
          <a:stretch/>
        </p:blipFill>
        <p:spPr>
          <a:xfrm>
            <a:off x="338005" y="1175103"/>
            <a:ext cx="3045985" cy="30459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09227">
            <a:off x="767249" y="3612932"/>
            <a:ext cx="3266029" cy="32737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975849" y="3745097"/>
            <a:ext cx="3623658" cy="31151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0786911">
            <a:off x="490207" y="2070292"/>
            <a:ext cx="2617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«Целеполагание»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1447623">
            <a:off x="3577254" y="2060442"/>
            <a:ext cx="202600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«Рекламное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объявление»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66838">
            <a:off x="6126742" y="1899672"/>
            <a:ext cx="25544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«Профессиональная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компетентность»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1144457">
            <a:off x="1208784" y="4471117"/>
            <a:ext cx="23829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этап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«Пути развития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рофессиональной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компетентности»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447588">
            <a:off x="5570544" y="4377200"/>
            <a:ext cx="251120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этап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«Модель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профессиональной 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омпетентности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едагога»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8802" y="4109290"/>
            <a:ext cx="1717640" cy="17176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530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5616" y="454776"/>
            <a:ext cx="7307578" cy="172354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«МОДЕЛЬ ПРОФЕССИОНАЛЬНОЙ </a:t>
            </a:r>
            <a:endParaRPr lang="ru-RU" sz="32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КОМПЕТЕНТНОСТИ </a:t>
            </a:r>
            <a:r>
              <a:rPr lang="ru-RU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400" b="1" dirty="0" smtClean="0">
                <a:hlinkClick r:id="rId3"/>
              </a:rPr>
              <a:t>https://drive.google.com/file/d/1Fd3XrWep9rL7S7dToL8xVHIpGqVCjNJ_/view?usp=sharing</a:t>
            </a:r>
            <a:endParaRPr lang="ru-RU" sz="1400" b="1" dirty="0" smtClean="0"/>
          </a:p>
          <a:p>
            <a:pPr algn="ctr"/>
            <a:endParaRPr lang="ru-RU" sz="1400" b="1" dirty="0" smtClean="0"/>
          </a:p>
          <a:p>
            <a:pPr algn="ctr"/>
            <a:endParaRPr lang="ru-RU" sz="1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Рисунок 5" descr="Идеи на тему «Человечки» (100) | презентация, эмодзи, картинки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912"/>
            <a:ext cx="3995210" cy="35438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2143116"/>
            <a:ext cx="50405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личностные качества,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качества.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9537" y="416735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Творческий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подход к заданию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приветствуется!!!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312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68337" y="1077871"/>
            <a:ext cx="8819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«Формула успеха педагога»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695000" y="5690825"/>
            <a:ext cx="7920880" cy="867873"/>
          </a:xfrm>
          <a:prstGeom prst="flowChartProcess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Увидеть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услышать, узнать, удивить, увлечь, убедить,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уделить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внимание каждому воспитаннику.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4643438" y="2071678"/>
            <a:ext cx="3979876" cy="1014007"/>
          </a:xfrm>
          <a:prstGeom prst="flowChart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Хочешь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доверия ребёнка, не занимай позиции «над» ним, спустись до его роста и постепенно поднимай планку.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422362" y="3146864"/>
            <a:ext cx="5196008" cy="839597"/>
          </a:xfrm>
          <a:prstGeom prst="flowChart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динство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горячего и открытого сердца и холодного разума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639216" y="4008012"/>
            <a:ext cx="5976664" cy="847053"/>
          </a:xfrm>
          <a:prstGeom prst="flowChart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dirty="0" smtClean="0"/>
              <a:t> </a:t>
            </a:r>
            <a:r>
              <a:rPr lang="ru-RU" dirty="0" smtClean="0"/>
              <a:t>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самого себя, как говорил мудрый Сократ</a:t>
            </a:r>
          </a:p>
          <a:p>
            <a:pPr algn="ctr"/>
            <a:endParaRPr lang="ru-RU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259632" y="4869160"/>
            <a:ext cx="7356248" cy="828390"/>
          </a:xfrm>
          <a:prstGeom prst="flowChart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/>
              <a:t> 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тремиться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сотрудничеству, сопереживанию, сотворчеству</a:t>
            </a:r>
          </a:p>
        </p:txBody>
      </p:sp>
      <p:pic>
        <p:nvPicPr>
          <p:cNvPr id="11" name="Рисунок 10" descr="Анимированные человечки для презентации на прозрачном фоне - фото и  картинки abrakadabra.fun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7634" y="3773794"/>
            <a:ext cx="2032198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https://webmg.ru/wp-content/uploads/2022/10/176-20221013_1617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6256" y="332656"/>
            <a:ext cx="2315377" cy="23153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7445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3548" y="548680"/>
            <a:ext cx="8388932" cy="445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Уважаемые коллеги!</a:t>
            </a:r>
            <a:endParaRPr lang="ru-RU" sz="20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Ответьте, пожалуйста, на вопросы: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какими трудностями при выполнении заданий Вы столкнулись?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Перечислите позитивные и негативные моменты в проведении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Оцените степень эффективности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Вас с точки зрения получения новых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знаний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новых знаний 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   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узнал (а) много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нового</a:t>
            </a:r>
          </a:p>
          <a:p>
            <a:pPr lvl="0">
              <a:lnSpc>
                <a:spcPct val="115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получил (а) 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 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 1  2  3  4  5  6  7  8  9  10         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полезного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работы  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>
              <a:lnSpc>
                <a:spcPct val="115000"/>
              </a:lnSpc>
              <a:spcAft>
                <a:spcPts val="600"/>
              </a:spcAft>
            </a:pP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                                                                    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«Свободный микрофон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(Если Вам есть ещё что сказать…). 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 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https://webmg.ru/wp-content/uploads/2022/10/134-20221013_16170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6926" y="3212976"/>
            <a:ext cx="2595554" cy="32444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3361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5861" r="13215"/>
          <a:stretch/>
        </p:blipFill>
        <p:spPr>
          <a:xfrm>
            <a:off x="968469" y="620688"/>
            <a:ext cx="7354208" cy="58326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163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32656"/>
            <a:ext cx="7699915" cy="920576"/>
          </a:xfrm>
          <a:prstGeom prst="rect">
            <a:avLst/>
          </a:prstGeom>
        </p:spPr>
      </p:pic>
      <p:pic>
        <p:nvPicPr>
          <p:cNvPr id="5" name="Picture 2" descr="https://media.istockphoto.com/photos/green-square-sticky-note-with-a-pink-pin-isolated-picture-id458865339?k=6&amp;m=458865339&amp;s=612x612&amp;w=0&amp;h=ylPdBJ1LEVFq5x1TKOq9xxZi60oW8k4LYlB1wgGnKTY=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9655">
            <a:off x="6051618" y="1243899"/>
            <a:ext cx="2704733" cy="2704734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2520" t="4350" r="13812" b="6161"/>
          <a:stretch/>
        </p:blipFill>
        <p:spPr>
          <a:xfrm>
            <a:off x="3330116" y="1348250"/>
            <a:ext cx="2520280" cy="27565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FD"/>
              </a:clrFrom>
              <a:clrTo>
                <a:srgbClr val="FFFDFD">
                  <a:alpha val="0"/>
                </a:srgbClr>
              </a:clrTo>
            </a:clrChange>
          </a:blip>
          <a:srcRect l="25790" t="12116" r="19766" b="5900"/>
          <a:stretch/>
        </p:blipFill>
        <p:spPr>
          <a:xfrm>
            <a:off x="338005" y="1175103"/>
            <a:ext cx="3045985" cy="30459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09227">
            <a:off x="767249" y="3612932"/>
            <a:ext cx="3266029" cy="32737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975849" y="3745097"/>
            <a:ext cx="3623658" cy="31151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0786911">
            <a:off x="490207" y="2070292"/>
            <a:ext cx="2617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«Целеполагание»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1447623">
            <a:off x="3577254" y="2060442"/>
            <a:ext cx="202600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«Рекламное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объявление»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66838">
            <a:off x="6126742" y="1899672"/>
            <a:ext cx="25544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«Профессиональная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компетентность»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1144457">
            <a:off x="1208784" y="4471117"/>
            <a:ext cx="23829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этап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«Пути развития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рофессиональной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компетентности»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447588">
            <a:off x="5570544" y="4377200"/>
            <a:ext cx="251120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этап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«Модель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профессиональной 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омпетентности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едагога»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8802" y="4109290"/>
            <a:ext cx="1717640" cy="17176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335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476672"/>
            <a:ext cx="8568952" cy="613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 fontAlgn="base">
              <a:spcAft>
                <a:spcPts val="0"/>
              </a:spcAft>
            </a:pP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«ПРАВИЛА РАБОТЫ В КОМАНДЕ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marL="457200" algn="ctr" fontAlgn="base">
              <a:spcAft>
                <a:spcPts val="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b="1" dirty="0" smtClean="0">
                <a:solidFill>
                  <a:srgbClr val="4C11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Быть </a:t>
            </a:r>
            <a:r>
              <a:rPr lang="ru-RU" sz="2800" b="1" dirty="0">
                <a:solidFill>
                  <a:srgbClr val="4C11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открытым для новых знаний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b="1" dirty="0" smtClean="0">
                <a:solidFill>
                  <a:srgbClr val="4C11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</a:p>
          <a:p>
            <a:pPr lvl="0" algn="just" fontAlgn="base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b="1" dirty="0">
                <a:solidFill>
                  <a:srgbClr val="4C11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4C11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Не </a:t>
            </a:r>
            <a:r>
              <a:rPr lang="ru-RU" sz="2800" b="1" dirty="0">
                <a:solidFill>
                  <a:srgbClr val="4C11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перебивать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b="1" dirty="0" smtClean="0">
                <a:solidFill>
                  <a:srgbClr val="4C11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</a:p>
          <a:p>
            <a:pPr lvl="0" algn="just" fontAlgn="base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b="1" dirty="0">
                <a:solidFill>
                  <a:srgbClr val="4C11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4C11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Придерживаться </a:t>
            </a:r>
            <a:r>
              <a:rPr lang="ru-RU" sz="2800" b="1" dirty="0">
                <a:solidFill>
                  <a:srgbClr val="4C11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темы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b="1" dirty="0" smtClean="0">
                <a:solidFill>
                  <a:srgbClr val="4C11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</a:p>
          <a:p>
            <a:pPr lvl="0" algn="just" fontAlgn="base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b="1" dirty="0">
                <a:solidFill>
                  <a:srgbClr val="4C11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4C11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Соблюдать </a:t>
            </a:r>
            <a:r>
              <a:rPr lang="ru-RU" sz="2800" b="1" dirty="0">
                <a:solidFill>
                  <a:srgbClr val="4C11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регламент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2800" b="1" dirty="0" smtClean="0">
              <a:solidFill>
                <a:srgbClr val="4C113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b="1" dirty="0">
                <a:solidFill>
                  <a:srgbClr val="4C11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4C11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Соблюдать </a:t>
            </a:r>
            <a:r>
              <a:rPr lang="ru-RU" sz="2800" b="1" dirty="0">
                <a:solidFill>
                  <a:srgbClr val="4C11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конфиденциальность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2800" b="1" dirty="0" smtClean="0">
              <a:solidFill>
                <a:srgbClr val="4C113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b="1" dirty="0">
                <a:solidFill>
                  <a:srgbClr val="4C11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4C11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Быть </a:t>
            </a:r>
            <a:r>
              <a:rPr lang="ru-RU" sz="2800" b="1" dirty="0">
                <a:solidFill>
                  <a:srgbClr val="4C11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доброжелательным к другим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1995917"/>
            <a:ext cx="2320930" cy="30970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66" y="5421855"/>
            <a:ext cx="789846" cy="78984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31" y="4560266"/>
            <a:ext cx="789846" cy="7898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31" y="3698677"/>
            <a:ext cx="789846" cy="7898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01" y="2908831"/>
            <a:ext cx="789846" cy="78984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73" y="2020587"/>
            <a:ext cx="789846" cy="78984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70" y="1169613"/>
            <a:ext cx="789846" cy="7898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59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32656"/>
            <a:ext cx="7699915" cy="920576"/>
          </a:xfrm>
          <a:prstGeom prst="rect">
            <a:avLst/>
          </a:prstGeom>
        </p:spPr>
      </p:pic>
      <p:pic>
        <p:nvPicPr>
          <p:cNvPr id="5" name="Picture 2" descr="https://media.istockphoto.com/photos/green-square-sticky-note-with-a-pink-pin-isolated-picture-id458865339?k=6&amp;m=458865339&amp;s=612x612&amp;w=0&amp;h=ylPdBJ1LEVFq5x1TKOq9xxZi60oW8k4LYlB1wgGnKTY=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9655">
            <a:off x="6051618" y="1243899"/>
            <a:ext cx="2704733" cy="2704734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2520" t="4350" r="13812" b="6161"/>
          <a:stretch/>
        </p:blipFill>
        <p:spPr>
          <a:xfrm>
            <a:off x="3330116" y="1348250"/>
            <a:ext cx="2520280" cy="27565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FD"/>
              </a:clrFrom>
              <a:clrTo>
                <a:srgbClr val="FFFDFD">
                  <a:alpha val="0"/>
                </a:srgbClr>
              </a:clrTo>
            </a:clrChange>
          </a:blip>
          <a:srcRect l="25790" t="12116" r="19766" b="5900"/>
          <a:stretch/>
        </p:blipFill>
        <p:spPr>
          <a:xfrm>
            <a:off x="338005" y="1175103"/>
            <a:ext cx="3045985" cy="30459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09227">
            <a:off x="767249" y="3612932"/>
            <a:ext cx="3266029" cy="32737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975849" y="3745097"/>
            <a:ext cx="3623658" cy="31151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0786911">
            <a:off x="490207" y="2070292"/>
            <a:ext cx="2617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«Целеполагание»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1447623">
            <a:off x="3577254" y="2060442"/>
            <a:ext cx="202600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«Рекламное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объявление»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66838">
            <a:off x="6126742" y="1899672"/>
            <a:ext cx="25544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«Профессиональная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компетентность»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1144457">
            <a:off x="1208784" y="4471117"/>
            <a:ext cx="23829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этап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«Пути развития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рофессиональной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компетентности»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447588">
            <a:off x="5570544" y="4377200"/>
            <a:ext cx="251120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этап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«Модель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профессиональной 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омпетентности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едагога»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8802" y="4109290"/>
            <a:ext cx="1717640" cy="17176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399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5616" y="332656"/>
            <a:ext cx="7309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«ЦЕЛЕПОЛАГАНИЕ»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Рисунок 5" descr="Думающий человечек для презентации - фото и картинки abrakadabra.fun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8259"/>
            <a:ext cx="3547640" cy="36047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689517" y="1205686"/>
            <a:ext cx="5095304" cy="5150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Вам предлагается 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выбрать пять помощников из числа следующих лиц»: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Учитель сельской местности, 37 лет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Домохозяйка с 2 детьми, 24 года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Нейрохирург, 40 лет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Африканский студент, 19 лет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Дама, хозяйка салона, 62 года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Девушка, 18 лет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Инженер, 31 год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Депутат парламента, 53 года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Пастух овец, 45 лет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Стюардесса, 27 лет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Безработный,32 года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85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3" name="Рисунок 2" descr="Заставка к сказке Колобок - 34 фото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40668"/>
            <a:ext cx="8352928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095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Блок-схема: процесс 2"/>
          <p:cNvSpPr/>
          <p:nvPr/>
        </p:nvSpPr>
        <p:spPr>
          <a:xfrm>
            <a:off x="3275856" y="746324"/>
            <a:ext cx="2354560" cy="936104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3600" b="1" dirty="0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2132856"/>
            <a:ext cx="3024336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глобальная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37207" y="2132856"/>
            <a:ext cx="3024336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локальная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3365152"/>
            <a:ext cx="7416824" cy="121597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Компетентностное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образование, которое в современной науке претендует на роль концептуальной основы, проводимой в сфере образования выступает перед нами глобальной целью процесса образования.</a:t>
            </a:r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395536" y="5085770"/>
            <a:ext cx="4464496" cy="1262832"/>
          </a:xfrm>
          <a:prstGeom prst="flowChartPreparati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Профессионализм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подготовка 8"/>
          <p:cNvSpPr/>
          <p:nvPr/>
        </p:nvSpPr>
        <p:spPr>
          <a:xfrm>
            <a:off x="4317127" y="5085770"/>
            <a:ext cx="4464496" cy="1262832"/>
          </a:xfrm>
          <a:prstGeom prst="flowChartPreparati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1646015">
            <a:off x="3464228" y="1721249"/>
            <a:ext cx="363110" cy="71357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20249342">
            <a:off x="5112600" y="1722448"/>
            <a:ext cx="363110" cy="71357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367820" y="4611596"/>
            <a:ext cx="363110" cy="71357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2230205" y="4611596"/>
            <a:ext cx="363110" cy="71357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>
            <a:stCxn id="4" idx="3"/>
            <a:endCxn id="5" idx="1"/>
          </p:cNvCxnSpPr>
          <p:nvPr/>
        </p:nvCxnSpPr>
        <p:spPr>
          <a:xfrm>
            <a:off x="3923928" y="2590056"/>
            <a:ext cx="111327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480567" y="2590057"/>
            <a:ext cx="0" cy="7750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0783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32656"/>
            <a:ext cx="7699915" cy="920576"/>
          </a:xfrm>
          <a:prstGeom prst="rect">
            <a:avLst/>
          </a:prstGeom>
        </p:spPr>
      </p:pic>
      <p:pic>
        <p:nvPicPr>
          <p:cNvPr id="5" name="Picture 2" descr="https://media.istockphoto.com/photos/green-square-sticky-note-with-a-pink-pin-isolated-picture-id458865339?k=6&amp;m=458865339&amp;s=612x612&amp;w=0&amp;h=ylPdBJ1LEVFq5x1TKOq9xxZi60oW8k4LYlB1wgGnKTY=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9655">
            <a:off x="6051618" y="1243899"/>
            <a:ext cx="2704733" cy="2704734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2520" t="4350" r="13812" b="6161"/>
          <a:stretch/>
        </p:blipFill>
        <p:spPr>
          <a:xfrm>
            <a:off x="3330116" y="1348250"/>
            <a:ext cx="2520280" cy="27565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FD"/>
              </a:clrFrom>
              <a:clrTo>
                <a:srgbClr val="FFFDFD">
                  <a:alpha val="0"/>
                </a:srgbClr>
              </a:clrTo>
            </a:clrChange>
          </a:blip>
          <a:srcRect l="25790" t="12116" r="19766" b="5900"/>
          <a:stretch/>
        </p:blipFill>
        <p:spPr>
          <a:xfrm>
            <a:off x="338005" y="1175103"/>
            <a:ext cx="3045985" cy="30459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09227">
            <a:off x="767249" y="3612932"/>
            <a:ext cx="3266029" cy="32737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975849" y="3745097"/>
            <a:ext cx="3623658" cy="31151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0786911">
            <a:off x="490207" y="2070292"/>
            <a:ext cx="2617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«Целеполагание»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1447623">
            <a:off x="3577254" y="2060442"/>
            <a:ext cx="202600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«Рекламное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объявление»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66838">
            <a:off x="6126742" y="1899672"/>
            <a:ext cx="25544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«Профессиональная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компетентность»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1144457">
            <a:off x="1208784" y="4471117"/>
            <a:ext cx="23829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этап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«Пути развития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рофессиональной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компетентности»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447588">
            <a:off x="5570544" y="4377200"/>
            <a:ext cx="251120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этап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«Модель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профессиональной 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омпетентности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едагога»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8802" y="4109290"/>
            <a:ext cx="1717640" cy="17176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393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" y="-16637"/>
            <a:ext cx="9144793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549802"/>
            <a:ext cx="787126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«РЕКЛАМНОЕ ОБЪЯВЛЕНИЕ</a:t>
            </a:r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400" b="1" dirty="0" smtClean="0">
                <a:hlinkClick r:id="rId3"/>
              </a:rPr>
              <a:t>https://drive.google.com/file/d/1kihUe-KTBPM6y1uSlNYXPY3iYC0wQ1XW/view?usp=sharing</a:t>
            </a:r>
            <a:endParaRPr lang="ru-RU" sz="1400" b="1" dirty="0" smtClean="0"/>
          </a:p>
          <a:p>
            <a:pPr algn="ctr"/>
            <a:endParaRPr lang="ru-RU" sz="1400" dirty="0" smtClean="0"/>
          </a:p>
          <a:p>
            <a:pPr algn="ctr"/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074" name="Picture 2" descr="Как писать CV или резюме на английском языке: пример и инструкция ‹ Инглек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62" y="1484784"/>
            <a:ext cx="5715000" cy="3609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36113" y="5143972"/>
            <a:ext cx="66065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         Компетентный</a:t>
            </a:r>
          </a:p>
          <a:p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педагог                   профессионал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355976" y="5682581"/>
            <a:ext cx="48341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355975" y="5805264"/>
            <a:ext cx="48341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5250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589</Words>
  <Application>Microsoft Office PowerPoint</Application>
  <PresentationFormat>Экран (4:3)</PresentationFormat>
  <Paragraphs>184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UeerAsus</cp:lastModifiedBy>
  <cp:revision>49</cp:revision>
  <dcterms:created xsi:type="dcterms:W3CDTF">2023-03-24T09:43:02Z</dcterms:created>
  <dcterms:modified xsi:type="dcterms:W3CDTF">2023-04-13T05:12:50Z</dcterms:modified>
</cp:coreProperties>
</file>