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91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37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347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158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6941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564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091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416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7249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75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0593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841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194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6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957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225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569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670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532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2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44E28E-5A2D-4F15-B1B6-3A5F29ADF7A9}"/>
              </a:ext>
            </a:extLst>
          </p:cNvPr>
          <p:cNvSpPr/>
          <p:nvPr/>
        </p:nvSpPr>
        <p:spPr>
          <a:xfrm>
            <a:off x="7303325" y="5130139"/>
            <a:ext cx="3455719" cy="69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709" y="573898"/>
            <a:ext cx="9144000" cy="1250831"/>
          </a:xfrm>
        </p:spPr>
        <p:txBody>
          <a:bodyPr>
            <a:normAutofit/>
          </a:bodyPr>
          <a:lstStyle/>
          <a:p>
            <a:r>
              <a:rPr lang="ru-RU" sz="2400" b="1" dirty="0"/>
              <a:t>Муниципальное дошкольное образовательное автономное учреждение « Детский сад № 18 «Гнездышко» комбинированного вида г.Орска»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837" y="1884217"/>
            <a:ext cx="10016837" cy="4294909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Тема</a:t>
            </a:r>
            <a:r>
              <a:rPr lang="ru-RU" sz="4400" b="1" dirty="0" smtClean="0">
                <a:solidFill>
                  <a:schemeClr val="tx1"/>
                </a:solidFill>
              </a:rPr>
              <a:t>:</a:t>
            </a:r>
            <a:r>
              <a:rPr lang="ru-RU" sz="3200" b="1" dirty="0" smtClean="0">
                <a:solidFill>
                  <a:schemeClr val="tx1"/>
                </a:solidFill>
              </a:rPr>
              <a:t>«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Знакомство </a:t>
            </a:r>
            <a:r>
              <a:rPr lang="ru-RU" sz="2800" b="1" dirty="0" smtClean="0">
                <a:solidFill>
                  <a:schemeClr val="tx1"/>
                </a:solidFill>
              </a:rPr>
              <a:t>родителей детей, не посещающих дошкольное учреждение, с использованием песочной терапии, как метода  развития эмоционально-личностной сферы дошкольника</a:t>
            </a:r>
            <a:r>
              <a:rPr lang="ru-RU" sz="2800" b="1" dirty="0" smtClean="0">
                <a:solidFill>
                  <a:schemeClr val="tx1"/>
                </a:solidFill>
              </a:rPr>
              <a:t>.»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r"/>
            <a:endParaRPr lang="ru-RU" sz="2100" dirty="0" smtClean="0">
              <a:solidFill>
                <a:schemeClr val="tx1"/>
              </a:solidFill>
            </a:endParaRPr>
          </a:p>
          <a:p>
            <a:pPr algn="r"/>
            <a:endParaRPr lang="ru-RU" sz="2100" dirty="0" smtClean="0">
              <a:solidFill>
                <a:schemeClr val="tx1"/>
              </a:solidFill>
            </a:endParaRPr>
          </a:p>
          <a:p>
            <a:pPr algn="r"/>
            <a:endParaRPr lang="ru-RU" sz="2100" dirty="0" smtClean="0">
              <a:solidFill>
                <a:schemeClr val="tx1"/>
              </a:solidFill>
            </a:endParaRPr>
          </a:p>
          <a:p>
            <a:pPr algn="r"/>
            <a:endParaRPr lang="ru-RU" sz="2100" smtClean="0">
              <a:solidFill>
                <a:schemeClr val="tx1"/>
              </a:solidFill>
            </a:endParaRPr>
          </a:p>
          <a:p>
            <a:pPr algn="r"/>
            <a:r>
              <a:rPr lang="ru-RU" sz="2100" smtClean="0">
                <a:solidFill>
                  <a:schemeClr val="tx1"/>
                </a:solidFill>
              </a:rPr>
              <a:t>Педагог </a:t>
            </a:r>
            <a:r>
              <a:rPr lang="ru-RU" sz="2100" dirty="0" smtClean="0">
                <a:solidFill>
                  <a:schemeClr val="tx1"/>
                </a:solidFill>
              </a:rPr>
              <a:t>ВКК </a:t>
            </a:r>
            <a:r>
              <a:rPr lang="ru-RU" sz="2100" dirty="0" err="1" smtClean="0">
                <a:solidFill>
                  <a:schemeClr val="tx1"/>
                </a:solidFill>
              </a:rPr>
              <a:t>Сабирова</a:t>
            </a:r>
            <a:r>
              <a:rPr lang="ru-RU" sz="2100" dirty="0" smtClean="0">
                <a:solidFill>
                  <a:schemeClr val="tx1"/>
                </a:solidFill>
              </a:rPr>
              <a:t> Ю.Г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. </a:t>
            </a:r>
            <a:endParaRPr lang="ru-RU" sz="2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535389"/>
            <a:ext cx="10364451" cy="1596177"/>
          </a:xfrm>
        </p:spPr>
        <p:txBody>
          <a:bodyPr/>
          <a:lstStyle/>
          <a:p>
            <a:pPr algn="ctr"/>
            <a:r>
              <a:rPr lang="ru-RU" dirty="0"/>
              <a:t>Работа с кинетическим песком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890" y="2057400"/>
            <a:ext cx="2262782" cy="4022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40" y="2057400"/>
            <a:ext cx="2262782" cy="4022725"/>
          </a:xfrm>
        </p:spPr>
      </p:pic>
    </p:spTree>
    <p:extLst>
      <p:ext uri="{BB962C8B-B14F-4D97-AF65-F5344CB8AC3E}">
        <p14:creationId xmlns:p14="http://schemas.microsoft.com/office/powerpoint/2010/main" xmlns="" val="10743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Совместная работа с родителями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731542"/>
            <a:ext cx="4754563" cy="26744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450" y="2731542"/>
            <a:ext cx="4754563" cy="2674441"/>
          </a:xfrm>
        </p:spPr>
      </p:pic>
    </p:spTree>
    <p:extLst>
      <p:ext uri="{BB962C8B-B14F-4D97-AF65-F5344CB8AC3E}">
        <p14:creationId xmlns:p14="http://schemas.microsoft.com/office/powerpoint/2010/main" xmlns="" val="11960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3775" y="547265"/>
            <a:ext cx="10364451" cy="1596177"/>
          </a:xfrm>
        </p:spPr>
        <p:txBody>
          <a:bodyPr/>
          <a:lstStyle/>
          <a:p>
            <a:pPr algn="ctr"/>
            <a:r>
              <a:rPr lang="ru-RU" dirty="0"/>
              <a:t>Работа с </a:t>
            </a:r>
            <a:r>
              <a:rPr lang="ru-RU" dirty="0" smtClean="0"/>
              <a:t>родителями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569" y="2366963"/>
            <a:ext cx="7598861" cy="3424237"/>
          </a:xfrm>
        </p:spPr>
      </p:pic>
    </p:spTree>
    <p:extLst>
      <p:ext uri="{BB962C8B-B14F-4D97-AF65-F5344CB8AC3E}">
        <p14:creationId xmlns:p14="http://schemas.microsoft.com/office/powerpoint/2010/main" xmlns="" val="13135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Развитие эмоционально-личностной сферы дошкольников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5352" y="2214694"/>
            <a:ext cx="5140820" cy="3855615"/>
          </a:xfrm>
        </p:spPr>
      </p:pic>
    </p:spTree>
    <p:extLst>
      <p:ext uri="{BB962C8B-B14F-4D97-AF65-F5344CB8AC3E}">
        <p14:creationId xmlns:p14="http://schemas.microsoft.com/office/powerpoint/2010/main" xmlns="" val="9044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1217221"/>
            <a:ext cx="10364452" cy="4573979"/>
          </a:xfrm>
        </p:spPr>
        <p:txBody>
          <a:bodyPr>
            <a:normAutofit/>
          </a:bodyPr>
          <a:lstStyle/>
          <a:p>
            <a:r>
              <a:rPr lang="ru-RU" sz="2200" dirty="0"/>
              <a:t>«Эмоции являются «центральным звеном» психической жизни человека и прежде всего ребенка» Л. Выготский</a:t>
            </a:r>
          </a:p>
          <a:p>
            <a:r>
              <a:rPr lang="ru-RU" sz="2200" dirty="0"/>
              <a:t>Проблема развития эмоциональной сферы является актуальной в наше время</a:t>
            </a:r>
          </a:p>
          <a:p>
            <a:r>
              <a:rPr lang="ru-RU" sz="2200" dirty="0"/>
              <a:t>В настоящее время ,заботясь о физическом и познавательном развитии ребенка, взрослые часто забывают о важности эмоционально-личностного развития, которое напрямую связано с психологическим и социальным благополучием ребенка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382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/>
              <a:t>В нашем детском саду на базе </a:t>
            </a:r>
            <a:r>
              <a:rPr lang="ru-RU" sz="3000" dirty="0" err="1"/>
              <a:t>консультанционного</a:t>
            </a:r>
            <a:r>
              <a:rPr lang="ru-RU" sz="3000" dirty="0"/>
              <a:t> пункта используем следующие формы работы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3872390"/>
          </a:xfrm>
        </p:spPr>
        <p:txBody>
          <a:bodyPr>
            <a:normAutofit/>
          </a:bodyPr>
          <a:lstStyle/>
          <a:p>
            <a:r>
              <a:rPr lang="ru-RU" sz="2500" dirty="0"/>
              <a:t>Беседы, чтение, релаксация</a:t>
            </a:r>
          </a:p>
          <a:p>
            <a:r>
              <a:rPr lang="ru-RU" sz="2500" dirty="0"/>
              <a:t>Игры-путешествия, моделирование ситуаций, развивающие игры</a:t>
            </a:r>
          </a:p>
          <a:p>
            <a:r>
              <a:rPr lang="ru-RU" sz="2500" dirty="0"/>
              <a:t>Тренинги, рисование, игровая терапия</a:t>
            </a:r>
          </a:p>
        </p:txBody>
      </p:sp>
    </p:spTree>
    <p:extLst>
      <p:ext uri="{BB962C8B-B14F-4D97-AF65-F5344CB8AC3E}">
        <p14:creationId xmlns:p14="http://schemas.microsoft.com/office/powerpoint/2010/main" xmlns="" val="38274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Особое внимание нам бы хотелось уделить </a:t>
            </a:r>
            <a:r>
              <a:rPr lang="ru-RU" dirty="0" smtClean="0"/>
              <a:t>песочной </a:t>
            </a:r>
            <a:r>
              <a:rPr lang="ru-RU" dirty="0"/>
              <a:t>терапии</a:t>
            </a:r>
          </a:p>
          <a:p>
            <a:r>
              <a:rPr lang="ru-RU" dirty="0"/>
              <a:t>В работе с  неорганизованными детьми , с родителями и педагогами мы часто используем такую формы работы, как песочная терапия Занятия с песком имеют огромное значение для развития психики ребенка и </a:t>
            </a:r>
            <a:r>
              <a:rPr lang="ru-RU" dirty="0" smtClean="0"/>
              <a:t>стабилизируют </a:t>
            </a:r>
            <a:r>
              <a:rPr lang="ru-RU" dirty="0"/>
              <a:t>эмоциональное состояние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665055" y="1715986"/>
            <a:ext cx="4987525" cy="280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8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33093"/>
          </a:xfrm>
        </p:spPr>
        <p:txBody>
          <a:bodyPr/>
          <a:lstStyle/>
          <a:p>
            <a:pPr algn="ctr"/>
            <a:r>
              <a:rPr lang="ru-RU" dirty="0" err="1"/>
              <a:t>Упражения</a:t>
            </a:r>
            <a:r>
              <a:rPr lang="ru-RU" dirty="0"/>
              <a:t> по </a:t>
            </a:r>
            <a:r>
              <a:rPr lang="ru-RU" dirty="0" err="1"/>
              <a:t>насыпанию</a:t>
            </a:r>
            <a:r>
              <a:rPr lang="ru-RU" dirty="0"/>
              <a:t> песка, «песчаный дождь»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890" y="2057400"/>
            <a:ext cx="2262782" cy="40227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450" y="2285801"/>
            <a:ext cx="4754563" cy="3565922"/>
          </a:xfrm>
        </p:spPr>
      </p:pic>
    </p:spTree>
    <p:extLst>
      <p:ext uri="{BB962C8B-B14F-4D97-AF65-F5344CB8AC3E}">
        <p14:creationId xmlns:p14="http://schemas.microsoft.com/office/powerpoint/2010/main" xmlns="" val="14766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86948"/>
            <a:ext cx="10364451" cy="1596177"/>
          </a:xfrm>
        </p:spPr>
        <p:txBody>
          <a:bodyPr/>
          <a:lstStyle/>
          <a:p>
            <a:pPr algn="ctr"/>
            <a:r>
              <a:rPr lang="ru-RU" dirty="0"/>
              <a:t>«Необычные следы»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890" y="2057400"/>
            <a:ext cx="2262782" cy="4022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40" y="2057400"/>
            <a:ext cx="2262782" cy="4022725"/>
          </a:xfrm>
        </p:spPr>
      </p:pic>
    </p:spTree>
    <p:extLst>
      <p:ext uri="{BB962C8B-B14F-4D97-AF65-F5344CB8AC3E}">
        <p14:creationId xmlns:p14="http://schemas.microsoft.com/office/powerpoint/2010/main" xmlns="" val="32026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86948"/>
            <a:ext cx="10364451" cy="1596177"/>
          </a:xfrm>
        </p:spPr>
        <p:txBody>
          <a:bodyPr/>
          <a:lstStyle/>
          <a:p>
            <a:pPr algn="ctr"/>
            <a:r>
              <a:rPr lang="ru-RU" dirty="0"/>
              <a:t>Упражнения: «Садовод», «Вслепую»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890" y="2057400"/>
            <a:ext cx="2262782" cy="4022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40" y="2057400"/>
            <a:ext cx="2262782" cy="4022725"/>
          </a:xfrm>
        </p:spPr>
      </p:pic>
    </p:spTree>
    <p:extLst>
      <p:ext uri="{BB962C8B-B14F-4D97-AF65-F5344CB8AC3E}">
        <p14:creationId xmlns:p14="http://schemas.microsoft.com/office/powerpoint/2010/main" xmlns="" val="419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505701"/>
            <a:ext cx="10364451" cy="1596177"/>
          </a:xfrm>
        </p:spPr>
        <p:txBody>
          <a:bodyPr/>
          <a:lstStyle/>
          <a:p>
            <a:pPr algn="ctr"/>
            <a:r>
              <a:rPr lang="ru-RU" dirty="0"/>
              <a:t>Упражнение «Каракули»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890" y="2057400"/>
            <a:ext cx="2262782" cy="4022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40" y="2057400"/>
            <a:ext cx="2262782" cy="4022725"/>
          </a:xfrm>
        </p:spPr>
      </p:pic>
    </p:spTree>
    <p:extLst>
      <p:ext uri="{BB962C8B-B14F-4D97-AF65-F5344CB8AC3E}">
        <p14:creationId xmlns:p14="http://schemas.microsoft.com/office/powerpoint/2010/main" xmlns="" val="23558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93</TotalTime>
  <Words>217</Words>
  <Application>Microsoft Office PowerPoint</Application>
  <PresentationFormat>Произвольный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Капля</vt:lpstr>
      <vt:lpstr>Муниципальное дошкольное образовательное автономное учреждение « Детский сад № 18 «Гнездышко» комбинированного вида г.Орска»</vt:lpstr>
      <vt:lpstr>Развитие эмоционально-личностной сферы дошкольников</vt:lpstr>
      <vt:lpstr>Слайд 3</vt:lpstr>
      <vt:lpstr>В нашем детском саду на базе консультанционного пункта используем следующие формы работы </vt:lpstr>
      <vt:lpstr>Слайд 5</vt:lpstr>
      <vt:lpstr>Упражения по насыпанию песка, «песчаный дождь»</vt:lpstr>
      <vt:lpstr>«Необычные следы»</vt:lpstr>
      <vt:lpstr>Упражнения: «Садовод», «Вслепую»</vt:lpstr>
      <vt:lpstr>Упражнение «Каракули»</vt:lpstr>
      <vt:lpstr>Работа с кинетическим песком</vt:lpstr>
      <vt:lpstr>Совместная работа с родителями</vt:lpstr>
      <vt:lpstr>Работа с родителями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эмоционально-личностной сферы дошкольников</dc:title>
  <dc:creator>admin</dc:creator>
  <cp:lastModifiedBy>UeerAsus</cp:lastModifiedBy>
  <cp:revision>17</cp:revision>
  <dcterms:created xsi:type="dcterms:W3CDTF">2023-10-23T14:24:12Z</dcterms:created>
  <dcterms:modified xsi:type="dcterms:W3CDTF">2023-10-26T04:48:58Z</dcterms:modified>
</cp:coreProperties>
</file>