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19"/>
  </p:notesMasterIdLst>
  <p:sldIdLst>
    <p:sldId id="349" r:id="rId4"/>
    <p:sldId id="352" r:id="rId5"/>
    <p:sldId id="385" r:id="rId6"/>
    <p:sldId id="362" r:id="rId7"/>
    <p:sldId id="384" r:id="rId8"/>
    <p:sldId id="383" r:id="rId9"/>
    <p:sldId id="365" r:id="rId10"/>
    <p:sldId id="359" r:id="rId11"/>
    <p:sldId id="377" r:id="rId12"/>
    <p:sldId id="378" r:id="rId13"/>
    <p:sldId id="368" r:id="rId14"/>
    <p:sldId id="369" r:id="rId15"/>
    <p:sldId id="371" r:id="rId16"/>
    <p:sldId id="374" r:id="rId17"/>
    <p:sldId id="3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E49C"/>
    <a:srgbClr val="FCB6ED"/>
    <a:srgbClr val="B492A8"/>
    <a:srgbClr val="F74FD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69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7C275FF9-FACB-41D3-82C5-4B49C0F013B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650190" y="1657274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CDE673F4-2E5F-4E41-BFDF-907F90E3296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403397" y="1657274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ED7AE57D-7CC1-4AD1-A247-88D61476160E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156603" y="1657274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0EB9B0FC-870B-49B2-B6FB-FE7F626B1033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896983" y="1657274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768664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220445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xmlns="" id="{1C5F11EE-6599-4EE8-9635-5386935467E5}"/>
              </a:ext>
            </a:extLst>
          </p:cNvPr>
          <p:cNvGrpSpPr/>
          <p:nvPr userDrawn="1"/>
        </p:nvGrpSpPr>
        <p:grpSpPr>
          <a:xfrm>
            <a:off x="4934692" y="1876590"/>
            <a:ext cx="2297808" cy="4039426"/>
            <a:chOff x="445712" y="1449040"/>
            <a:chExt cx="2113018" cy="3924176"/>
          </a:xfrm>
        </p:grpSpPr>
        <p:sp>
          <p:nvSpPr>
            <p:cNvPr id="3" name="Rounded Rectangle 5">
              <a:extLst>
                <a:ext uri="{FF2B5EF4-FFF2-40B4-BE49-F238E27FC236}">
                  <a16:creationId xmlns:a16="http://schemas.microsoft.com/office/drawing/2014/main" xmlns="" id="{1DFBAA1A-A097-491A-AD06-5325C8670C73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xmlns="" id="{6029E473-2071-4803-A8F4-17B7CDA8FA8D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xmlns="" id="{4AEF078B-F6E3-4B65-ACF1-AF9422CF21C6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8">
                <a:extLst>
                  <a:ext uri="{FF2B5EF4-FFF2-40B4-BE49-F238E27FC236}">
                    <a16:creationId xmlns:a16="http://schemas.microsoft.com/office/drawing/2014/main" xmlns="" id="{69F4797F-2F94-405A-8428-3EC22B58449F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xmlns="" id="{AFD20A30-03F4-4B69-8633-D3B8477EB21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542B02DD-4EDE-4522-9A61-986E7528E17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075352" y="2234767"/>
            <a:ext cx="2041298" cy="32368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13D4E7D2-26F4-457E-8E14-780B82CDE4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46207BAF-BD62-487A-8475-7C750FC5A7D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2802353" y="2234764"/>
            <a:ext cx="2041298" cy="32368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3A4D91E6-8283-4C22-9E1A-C3BC1679254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29354" y="2234764"/>
            <a:ext cx="2041298" cy="32368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4C6F000E-F7A9-4BCD-92D9-6FC81D765DED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621348" y="2234764"/>
            <a:ext cx="2041298" cy="32368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5F1ACAB3-51BE-4E70-873B-1F132DCDBC6E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348350" y="2234764"/>
            <a:ext cx="2041298" cy="32368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99585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292667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648684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F8357B3-2E34-4F39-B756-E299CFBDC402}"/>
              </a:ext>
            </a:extLst>
          </p:cNvPr>
          <p:cNvSpPr/>
          <p:nvPr userDrawn="1"/>
        </p:nvSpPr>
        <p:spPr>
          <a:xfrm flipV="1">
            <a:off x="0" y="0"/>
            <a:ext cx="12192000" cy="3789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20A1D73-105E-4E5D-BD00-75D42F04E752}"/>
              </a:ext>
            </a:extLst>
          </p:cNvPr>
          <p:cNvGrpSpPr/>
          <p:nvPr userDrawn="1"/>
        </p:nvGrpSpPr>
        <p:grpSpPr>
          <a:xfrm>
            <a:off x="1457580" y="1983192"/>
            <a:ext cx="4076388" cy="2239699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027DBBCB-4401-44ED-920A-12E7269E80B6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AD0B6B57-56F4-406C-9CA7-A4CA5B11C797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BA3B956E-5D66-4307-A2E7-E9FA5B539907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E5EE92CA-899F-425C-A63B-36E12A1AA71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378E0223-7544-400B-B4F2-411001566586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BC178527-EF95-4555-A5A4-23AE7F86184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xmlns="" id="{D4E21D9A-AF31-4321-8ADB-4A220FB2662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1CAD8977-4D75-4764-848B-BF5A1E80844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9DC0C7F0-18B7-478F-8D82-246AACAEF1E9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72075E2C-D5F3-4994-8282-97D13D60859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185D545D-D0E2-4968-9CEC-9F84CB82E84B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8A92790C-9439-4EAE-B4F7-C353D5D1A461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A7BAAF6B-FFDB-4CB4-850F-EB1CE4E4F138}"/>
              </a:ext>
            </a:extLst>
          </p:cNvPr>
          <p:cNvGrpSpPr/>
          <p:nvPr userDrawn="1"/>
        </p:nvGrpSpPr>
        <p:grpSpPr>
          <a:xfrm>
            <a:off x="6680577" y="1989916"/>
            <a:ext cx="4076388" cy="2239699"/>
            <a:chOff x="-548507" y="477868"/>
            <a:chExt cx="11570449" cy="635717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DE329497-4227-440D-98C7-6DCA3B2A7BC5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7AC0F191-F14A-4820-A6C6-CBCDEF9CFAC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A78A2B80-9D49-448D-BD5F-E304755EF67C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50C0C66C-E1A9-4BFB-AF95-918B0BBE6EA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1DEDF813-7532-47B9-8AC1-5CB1835840E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353EDB8C-3C97-404A-819A-F86077A38106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xmlns="" id="{5FF7EFF3-9E63-44EF-82BD-BF61948E594E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xmlns="" id="{856CE1D4-4324-46B5-9862-4ACBD471BC91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2ACA75A2-3BBB-415E-83C9-CDB1341DD134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xmlns="" id="{9387AC2E-20CE-4BBF-9978-D95C6D16ACA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xmlns="" id="{C753F6ED-377B-494A-9591-28D212149747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77FB95D9-A3ED-416B-A272-948BBFD8850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9" name="그림 개체 틀 2">
            <a:extLst>
              <a:ext uri="{FF2B5EF4-FFF2-40B4-BE49-F238E27FC236}">
                <a16:creationId xmlns:a16="http://schemas.microsoft.com/office/drawing/2014/main" xmlns="" id="{BEEB3C91-BF69-4AA6-9705-3AA5D7BF45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05255" y="2088314"/>
            <a:ext cx="2985423" cy="181415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0" name="그림 개체 틀 2">
            <a:extLst>
              <a:ext uri="{FF2B5EF4-FFF2-40B4-BE49-F238E27FC236}">
                <a16:creationId xmlns:a16="http://schemas.microsoft.com/office/drawing/2014/main" xmlns="" id="{AEEB2A20-AC20-464C-ABB5-FE1AF559697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228252" y="2088314"/>
            <a:ext cx="2985423" cy="181415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xmlns="" id="{B0E0310D-BC06-45A0-91EE-F18CBFD627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3918837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45574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70090D03-6616-43B0-9ED5-58F40ABE25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=""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29229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673156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1803686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583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1899324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583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82320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4" r:id="rId3"/>
    <p:sldLayoutId id="2147483695" r:id="rId4"/>
    <p:sldLayoutId id="2147483696" r:id="rId5"/>
    <p:sldLayoutId id="2147483697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8" r:id="rId5"/>
    <p:sldLayoutId id="2147483679" r:id="rId6"/>
    <p:sldLayoutId id="2147483680" r:id="rId7"/>
    <p:sldLayoutId id="2147483682" r:id="rId8"/>
    <p:sldLayoutId id="2147483683" r:id="rId9"/>
    <p:sldLayoutId id="2147483684" r:id="rId10"/>
    <p:sldLayoutId id="2147483686" r:id="rId11"/>
    <p:sldLayoutId id="2147483687" r:id="rId12"/>
    <p:sldLayoutId id="2147483688" r:id="rId13"/>
    <p:sldLayoutId id="2147483671" r:id="rId14"/>
    <p:sldLayoutId id="2147483672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3B4C724-0776-4328-8F0A-B72DA1579537}"/>
              </a:ext>
            </a:extLst>
          </p:cNvPr>
          <p:cNvSpPr txBox="1"/>
          <p:nvPr/>
        </p:nvSpPr>
        <p:spPr>
          <a:xfrm>
            <a:off x="222689" y="1073899"/>
            <a:ext cx="6215855" cy="480131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проект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«НАСТАВНИЧЕСТВО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ДОШКОЛЬНОЙ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ОРГАНИЗАЦИИ»</a:t>
            </a:r>
            <a:r>
              <a:rPr lang="ru-RU" sz="3200" b="1" dirty="0" smtClean="0"/>
              <a:t> </a:t>
            </a:r>
          </a:p>
          <a:p>
            <a:pPr algn="ctr"/>
            <a:endParaRPr lang="ru-RU" sz="3200" b="1" dirty="0" smtClean="0"/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проекта: </a:t>
            </a: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«РАСТЕМ ВМЕСТЕ»</a:t>
            </a:r>
          </a:p>
          <a:p>
            <a:pPr algn="ctr"/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2022-2023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уч.г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B6167FF-AD5E-41E4-8385-3024DC936CF2}"/>
              </a:ext>
            </a:extLst>
          </p:cNvPr>
          <p:cNvSpPr txBox="1"/>
          <p:nvPr/>
        </p:nvSpPr>
        <p:spPr>
          <a:xfrm>
            <a:off x="6604800" y="5332696"/>
            <a:ext cx="540871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 воспитатель ВК  МДОАУ № 56 </a:t>
            </a:r>
            <a:r>
              <a:rPr lang="ru-RU" altLang="ko-K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г.Орска</a:t>
            </a:r>
            <a:r>
              <a:rPr lang="ru-RU" altLang="ko-K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Пак Е.А</a:t>
            </a:r>
            <a:r>
              <a:rPr lang="ru-RU" altLang="ko-KR" sz="2000" b="1" dirty="0" smtClean="0">
                <a:solidFill>
                  <a:schemeClr val="bg1"/>
                </a:solidFill>
                <a:cs typeface="Arial" pitchFamily="34" charset="0"/>
              </a:rPr>
              <a:t>.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4096" y="259950"/>
            <a:ext cx="1097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 образовательное автономное учреждение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«ЦРР- детский сад № 56 «Надежда»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г.Орска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02117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DDFE08-D1A3-4890-B395-3D514078D9E9}"/>
              </a:ext>
            </a:extLst>
          </p:cNvPr>
          <p:cNvSpPr txBox="1"/>
          <p:nvPr/>
        </p:nvSpPr>
        <p:spPr>
          <a:xfrm>
            <a:off x="3362094" y="134904"/>
            <a:ext cx="540723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этап. Реализационный</a:t>
            </a:r>
            <a:endParaRPr lang="ko-KR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xmlns="" id="{32FA0685-D5F7-4199-88C7-D06AE1DB951E}"/>
              </a:ext>
            </a:extLst>
          </p:cNvPr>
          <p:cNvGrpSpPr/>
          <p:nvPr/>
        </p:nvGrpSpPr>
        <p:grpSpPr>
          <a:xfrm>
            <a:off x="4300199" y="458070"/>
            <a:ext cx="7036527" cy="1261281"/>
            <a:chOff x="657161" y="1442745"/>
            <a:chExt cx="7836324" cy="126128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C0DC69C-5816-4686-B2BF-9158F80C9C31}"/>
                </a:ext>
              </a:extLst>
            </p:cNvPr>
            <p:cNvSpPr txBox="1"/>
            <p:nvPr/>
          </p:nvSpPr>
          <p:spPr>
            <a:xfrm>
              <a:off x="657161" y="1442745"/>
              <a:ext cx="78363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84DB019-7D70-4F08-9FF8-F06748763E51}"/>
                </a:ext>
              </a:extLst>
            </p:cNvPr>
            <p:cNvSpPr txBox="1"/>
            <p:nvPr/>
          </p:nvSpPr>
          <p:spPr>
            <a:xfrm>
              <a:off x="657161" y="2427027"/>
              <a:ext cx="78363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48923" y="842500"/>
            <a:ext cx="591719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2.2.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Преодоление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методических трудностей - вести документацию, разрабатывать рабочие программы, планировать ООД, удерживать дисциплину в группе, обеспечить включенность в образовательный процесс всех категорий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воспитанников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3" name="Teardrop 37">
            <a:extLst>
              <a:ext uri="{FF2B5EF4-FFF2-40B4-BE49-F238E27FC236}">
                <a16:creationId xmlns:a16="http://schemas.microsoft.com/office/drawing/2014/main" xmlns="" id="{B64192E6-BA90-4587-BB4C-659936611C62}"/>
              </a:ext>
            </a:extLst>
          </p:cNvPr>
          <p:cNvSpPr/>
          <p:nvPr/>
        </p:nvSpPr>
        <p:spPr>
          <a:xfrm rot="13628114" flipH="1">
            <a:off x="6820378" y="1427319"/>
            <a:ext cx="2408748" cy="2352843"/>
          </a:xfrm>
          <a:prstGeom prst="teardrop">
            <a:avLst>
              <a:gd name="adj" fmla="val 111197"/>
            </a:avLst>
          </a:prstGeom>
          <a:solidFill>
            <a:srgbClr val="FCB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ko-KR" sz="27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endParaRPr lang="ko-KR" altLang="en-US" sz="27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2" name="Teardrop 37">
            <a:extLst>
              <a:ext uri="{FF2B5EF4-FFF2-40B4-BE49-F238E27FC236}">
                <a16:creationId xmlns:a16="http://schemas.microsoft.com/office/drawing/2014/main" xmlns="" id="{B64192E6-BA90-4587-BB4C-659936611C62}"/>
              </a:ext>
            </a:extLst>
          </p:cNvPr>
          <p:cNvSpPr/>
          <p:nvPr/>
        </p:nvSpPr>
        <p:spPr>
          <a:xfrm rot="17158758" flipH="1">
            <a:off x="8411859" y="2420765"/>
            <a:ext cx="2408748" cy="2352843"/>
          </a:xfrm>
          <a:prstGeom prst="teardrop">
            <a:avLst>
              <a:gd name="adj" fmla="val 11119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ko-KR" sz="27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endParaRPr lang="ko-KR" altLang="en-US" sz="2700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9" name="Group 17">
            <a:extLst>
              <a:ext uri="{FF2B5EF4-FFF2-40B4-BE49-F238E27FC236}">
                <a16:creationId xmlns:a16="http://schemas.microsoft.com/office/drawing/2014/main" xmlns="" id="{0A686A0E-F582-4BD5-9E53-3C7175D8680B}"/>
              </a:ext>
            </a:extLst>
          </p:cNvPr>
          <p:cNvGrpSpPr/>
          <p:nvPr/>
        </p:nvGrpSpPr>
        <p:grpSpPr>
          <a:xfrm>
            <a:off x="6630528" y="842187"/>
            <a:ext cx="5003482" cy="6451071"/>
            <a:chOff x="9129439" y="733077"/>
            <a:chExt cx="5419949" cy="6988013"/>
          </a:xfrm>
        </p:grpSpPr>
        <p:grpSp>
          <p:nvGrpSpPr>
            <p:cNvPr id="11" name="Group 18">
              <a:extLst>
                <a:ext uri="{FF2B5EF4-FFF2-40B4-BE49-F238E27FC236}">
                  <a16:creationId xmlns:a16="http://schemas.microsoft.com/office/drawing/2014/main" xmlns="" id="{B8A5D14D-A531-4689-9E2F-BE0F95486647}"/>
                </a:ext>
              </a:extLst>
            </p:cNvPr>
            <p:cNvGrpSpPr/>
            <p:nvPr/>
          </p:nvGrpSpPr>
          <p:grpSpPr>
            <a:xfrm>
              <a:off x="9129439" y="4305502"/>
              <a:ext cx="4497412" cy="3415588"/>
              <a:chOff x="6708345" y="4624165"/>
              <a:chExt cx="2297779" cy="1745067"/>
            </a:xfrm>
          </p:grpSpPr>
          <p:sp>
            <p:nvSpPr>
              <p:cNvPr id="29" name="Teardrop 36">
                <a:extLst>
                  <a:ext uri="{FF2B5EF4-FFF2-40B4-BE49-F238E27FC236}">
                    <a16:creationId xmlns:a16="http://schemas.microsoft.com/office/drawing/2014/main" xmlns="" id="{9D7AD15E-C1FC-486D-8680-D096FC3BC118}"/>
                  </a:ext>
                </a:extLst>
              </p:cNvPr>
              <p:cNvSpPr/>
              <p:nvPr/>
            </p:nvSpPr>
            <p:spPr>
              <a:xfrm rot="15447643">
                <a:off x="7660265" y="4585157"/>
                <a:ext cx="1306852" cy="1384867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ardrop 38">
                <a:extLst>
                  <a:ext uri="{FF2B5EF4-FFF2-40B4-BE49-F238E27FC236}">
                    <a16:creationId xmlns:a16="http://schemas.microsoft.com/office/drawing/2014/main" xmlns="" id="{797CD315-0963-420D-811A-A8D0C9473A39}"/>
                  </a:ext>
                </a:extLst>
              </p:cNvPr>
              <p:cNvSpPr/>
              <p:nvPr/>
            </p:nvSpPr>
            <p:spPr>
              <a:xfrm rot="2370354" flipH="1">
                <a:off x="6708345" y="4916749"/>
                <a:ext cx="1290775" cy="1452483"/>
              </a:xfrm>
              <a:prstGeom prst="teardrop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05BA1563-AFDD-46B9-B54F-6F487FEC4910}"/>
                </a:ext>
              </a:extLst>
            </p:cNvPr>
            <p:cNvSpPr txBox="1"/>
            <p:nvPr/>
          </p:nvSpPr>
          <p:spPr>
            <a:xfrm>
              <a:off x="11337788" y="4865510"/>
              <a:ext cx="2252799" cy="1766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Беседы-общения «Размышляем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,  вникаем, предлагаем»</a:t>
              </a:r>
            </a:p>
            <a:p>
              <a:pPr algn="ctr"/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sz="1400" b="1" dirty="0">
                  <a:latin typeface="Times New Roman" pitchFamily="18" charset="0"/>
                  <a:cs typeface="Times New Roman" pitchFamily="18" charset="0"/>
                </a:rPr>
              </a:b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6" name="Group 23">
              <a:extLst>
                <a:ext uri="{FF2B5EF4-FFF2-40B4-BE49-F238E27FC236}">
                  <a16:creationId xmlns:a16="http://schemas.microsoft.com/office/drawing/2014/main" xmlns="" id="{5A751ACF-3D25-454E-A2C3-376998FCA07D}"/>
                </a:ext>
              </a:extLst>
            </p:cNvPr>
            <p:cNvGrpSpPr/>
            <p:nvPr/>
          </p:nvGrpSpPr>
          <p:grpSpPr>
            <a:xfrm>
              <a:off x="9691243" y="733077"/>
              <a:ext cx="4858145" cy="1892182"/>
              <a:chOff x="9070680" y="769884"/>
              <a:chExt cx="4858139" cy="1892187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50A4D9E2-F5C5-4A57-AEC8-D13DD07FA0F4}"/>
                  </a:ext>
                </a:extLst>
              </p:cNvPr>
              <p:cNvSpPr txBox="1"/>
              <p:nvPr/>
            </p:nvSpPr>
            <p:spPr>
              <a:xfrm>
                <a:off x="9070680" y="2228657"/>
                <a:ext cx="2176329" cy="433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Консультация</a:t>
                </a:r>
                <a:endParaRPr lang="ko-KR" altLang="en-US" sz="2000" b="1" dirty="0">
                  <a:cs typeface="Arial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7EED68EC-31B2-43AC-9487-E51D753E00B4}"/>
                  </a:ext>
                </a:extLst>
              </p:cNvPr>
              <p:cNvSpPr txBox="1"/>
              <p:nvPr/>
            </p:nvSpPr>
            <p:spPr>
              <a:xfrm>
                <a:off x="10216394" y="769884"/>
                <a:ext cx="3712425" cy="1600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</a:rPr>
                  <a:t>Тема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: Обучение молодого специалиста правильному и рациональному ведению документа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ции.</a:t>
                </a:r>
              </a:p>
              <a:p>
                <a:pPr algn="just"/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C9CF835E-9313-4BD3-A8CD-BC603611581F}"/>
                </a:ext>
              </a:extLst>
            </p:cNvPr>
            <p:cNvSpPr txBox="1"/>
            <p:nvPr/>
          </p:nvSpPr>
          <p:spPr>
            <a:xfrm>
              <a:off x="11038531" y="2941304"/>
              <a:ext cx="2650258" cy="1300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Обсуждение концептуальных основ и структуры ОП ДО МДОАУ №56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Teardrop 37">
            <a:extLst>
              <a:ext uri="{FF2B5EF4-FFF2-40B4-BE49-F238E27FC236}">
                <a16:creationId xmlns:a16="http://schemas.microsoft.com/office/drawing/2014/main" xmlns="" id="{B64192E6-BA90-4587-BB4C-659936611C62}"/>
              </a:ext>
            </a:extLst>
          </p:cNvPr>
          <p:cNvSpPr/>
          <p:nvPr/>
        </p:nvSpPr>
        <p:spPr>
          <a:xfrm rot="7477017" flipH="1">
            <a:off x="4961741" y="3745002"/>
            <a:ext cx="2408748" cy="2352843"/>
          </a:xfrm>
          <a:prstGeom prst="teardrop">
            <a:avLst>
              <a:gd name="adj" fmla="val 111197"/>
            </a:avLst>
          </a:prstGeom>
          <a:solidFill>
            <a:srgbClr val="B49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ko-KR" sz="27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endParaRPr lang="ko-KR" altLang="en-US" sz="27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4" name="Teardrop 37">
            <a:extLst>
              <a:ext uri="{FF2B5EF4-FFF2-40B4-BE49-F238E27FC236}">
                <a16:creationId xmlns:a16="http://schemas.microsoft.com/office/drawing/2014/main" xmlns="" id="{B64192E6-BA90-4587-BB4C-659936611C62}"/>
              </a:ext>
            </a:extLst>
          </p:cNvPr>
          <p:cNvSpPr/>
          <p:nvPr/>
        </p:nvSpPr>
        <p:spPr>
          <a:xfrm rot="10264099" flipH="1">
            <a:off x="5320024" y="2322785"/>
            <a:ext cx="2408748" cy="2352843"/>
          </a:xfrm>
          <a:prstGeom prst="teardrop">
            <a:avLst>
              <a:gd name="adj" fmla="val 111197"/>
            </a:avLst>
          </a:prstGeom>
          <a:solidFill>
            <a:srgbClr val="C2E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ko-KR" sz="27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endParaRPr lang="ko-KR" altLang="en-US" sz="27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0A4D9E2-F5C5-4A57-AEC8-D13DD07FA0F4}"/>
              </a:ext>
            </a:extLst>
          </p:cNvPr>
          <p:cNvSpPr txBox="1"/>
          <p:nvPr/>
        </p:nvSpPr>
        <p:spPr>
          <a:xfrm>
            <a:off x="5668957" y="2603740"/>
            <a:ext cx="20091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Открытый просмотр .Занятия по развитию речи. Методика их проведения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0A4D9E2-F5C5-4A57-AEC8-D13DD07FA0F4}"/>
              </a:ext>
            </a:extLst>
          </p:cNvPr>
          <p:cNvSpPr txBox="1"/>
          <p:nvPr/>
        </p:nvSpPr>
        <p:spPr>
          <a:xfrm>
            <a:off x="6892264" y="5750194"/>
            <a:ext cx="2009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Взаимопосещение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режимных моментов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0A4D9E2-F5C5-4A57-AEC8-D13DD07FA0F4}"/>
              </a:ext>
            </a:extLst>
          </p:cNvPr>
          <p:cNvSpPr txBox="1"/>
          <p:nvPr/>
        </p:nvSpPr>
        <p:spPr>
          <a:xfrm>
            <a:off x="4939379" y="4549865"/>
            <a:ext cx="2957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Мастер класс: Здоровье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сберегающие технологии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занятиях и в режимных моментах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EED68EC-31B2-43AC-9487-E51D753E00B4}"/>
              </a:ext>
            </a:extLst>
          </p:cNvPr>
          <p:cNvSpPr txBox="1"/>
          <p:nvPr/>
        </p:nvSpPr>
        <p:spPr>
          <a:xfrm>
            <a:off x="9709035" y="2128259"/>
            <a:ext cx="1936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Совместное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проектирование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2" descr="C:\Users\UeerAsus\Desktop\18-11-2022_09-46-36\IMG20221118102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81068"/>
            <a:ext cx="3453332" cy="2752177"/>
          </a:xfrm>
          <a:prstGeom prst="rect">
            <a:avLst/>
          </a:prstGeom>
          <a:noFill/>
        </p:spPr>
      </p:pic>
      <p:pic>
        <p:nvPicPr>
          <p:cNvPr id="36" name="Picture 3" descr="C:\Users\UeerAsus\Desktop\18-11-2022_09-46-36\IMG202211181009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25246" y="2388923"/>
            <a:ext cx="4014133" cy="25332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2564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DDFE08-D1A3-4890-B395-3D514078D9E9}"/>
              </a:ext>
            </a:extLst>
          </p:cNvPr>
          <p:cNvSpPr txBox="1"/>
          <p:nvPr/>
        </p:nvSpPr>
        <p:spPr>
          <a:xfrm>
            <a:off x="2757743" y="362468"/>
            <a:ext cx="670822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этап. Реализационный</a:t>
            </a:r>
            <a:endParaRPr lang="ko-KR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xmlns="" id="{32FA0685-D5F7-4199-88C7-D06AE1DB951E}"/>
              </a:ext>
            </a:extLst>
          </p:cNvPr>
          <p:cNvGrpSpPr/>
          <p:nvPr/>
        </p:nvGrpSpPr>
        <p:grpSpPr>
          <a:xfrm>
            <a:off x="285601" y="463816"/>
            <a:ext cx="7036527" cy="1261281"/>
            <a:chOff x="657161" y="1442745"/>
            <a:chExt cx="7836324" cy="126128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C0DC69C-5816-4686-B2BF-9158F80C9C31}"/>
                </a:ext>
              </a:extLst>
            </p:cNvPr>
            <p:cNvSpPr txBox="1"/>
            <p:nvPr/>
          </p:nvSpPr>
          <p:spPr>
            <a:xfrm>
              <a:off x="657161" y="1442745"/>
              <a:ext cx="78363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84DB019-7D70-4F08-9FF8-F06748763E51}"/>
                </a:ext>
              </a:extLst>
            </p:cNvPr>
            <p:cNvSpPr txBox="1"/>
            <p:nvPr/>
          </p:nvSpPr>
          <p:spPr>
            <a:xfrm>
              <a:off x="657161" y="2427027"/>
              <a:ext cx="78363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4043966" y="2848770"/>
            <a:ext cx="720388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Самодиагностика. Корректировка плана по самообразованию на учебный год с учетом результатов самодиагностики.</a:t>
            </a:r>
          </a:p>
          <a:p>
            <a:pPr algn="just">
              <a:buFont typeface="Wingdings" pitchFamily="2" charset="2"/>
              <a:buChar char="q"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Эксперсс-консультации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«Вариации на тему..»</a:t>
            </a:r>
          </a:p>
          <a:p>
            <a:pPr algn="just"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Самоанализ. Анализ создания развивающей предметно-пространственной среды.</a:t>
            </a:r>
          </a:p>
          <a:p>
            <a:pPr algn="just"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Предложения по преобразованию пространственной среды в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своей возрастной группе .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Реверсивный метод наставничества. Знакомство и обучение современным цифровым образовательным технологиям  как ресурса повышения качества дошкольного образования.</a:t>
            </a:r>
          </a:p>
          <a:p>
            <a:pPr algn="just"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Демонстрация собственного опыта работы. Презентация проектной деятельности.</a:t>
            </a:r>
          </a:p>
          <a:p>
            <a:pPr algn="just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7" name="Picture 3" descr="C:\Users\UeerAsus\Desktop\18-11-2022_09-46-36\IMG202211181011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6423" y="947243"/>
            <a:ext cx="3205618" cy="1901527"/>
          </a:xfrm>
          <a:prstGeom prst="rect">
            <a:avLst/>
          </a:prstGeom>
          <a:noFill/>
        </p:spPr>
      </p:pic>
      <p:pic>
        <p:nvPicPr>
          <p:cNvPr id="62466" name="Picture 2" descr="C:\Users\UeerAsus\Desktop\18-11-2022_09-46-36\IMG20221118101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85601" y="3923402"/>
            <a:ext cx="3567448" cy="248656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89396" y="987036"/>
            <a:ext cx="68327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2.3.Формирование общих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метакомпетенций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: рефлексивные умения, умений и  целеполагания и планирования собственной деятельности, способности самостоятельно формировать у себя новые навыки и компетенции, а не только использовать полученные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извне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знанияи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навыки</a:t>
            </a:r>
          </a:p>
        </p:txBody>
      </p:sp>
    </p:spTree>
    <p:extLst>
      <p:ext uri="{BB962C8B-B14F-4D97-AF65-F5344CB8AC3E}">
        <p14:creationId xmlns="" xmlns:p14="http://schemas.microsoft.com/office/powerpoint/2010/main" val="301702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xmlns="" id="{32FA0685-D5F7-4199-88C7-D06AE1DB951E}"/>
              </a:ext>
            </a:extLst>
          </p:cNvPr>
          <p:cNvGrpSpPr/>
          <p:nvPr/>
        </p:nvGrpSpPr>
        <p:grpSpPr>
          <a:xfrm>
            <a:off x="4199706" y="733423"/>
            <a:ext cx="7036527" cy="1261281"/>
            <a:chOff x="657161" y="1442745"/>
            <a:chExt cx="7836324" cy="126128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C0DC69C-5816-4686-B2BF-9158F80C9C31}"/>
                </a:ext>
              </a:extLst>
            </p:cNvPr>
            <p:cNvSpPr txBox="1"/>
            <p:nvPr/>
          </p:nvSpPr>
          <p:spPr>
            <a:xfrm>
              <a:off x="657161" y="1442745"/>
              <a:ext cx="78363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84DB019-7D70-4F08-9FF8-F06748763E51}"/>
                </a:ext>
              </a:extLst>
            </p:cNvPr>
            <p:cNvSpPr txBox="1"/>
            <p:nvPr/>
          </p:nvSpPr>
          <p:spPr>
            <a:xfrm>
              <a:off x="657161" y="2427027"/>
              <a:ext cx="78363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05688" y="750207"/>
            <a:ext cx="76122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itchFamily="18" charset="0"/>
              </a:rPr>
              <a:t>При реализации проекта используется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реверсивный метод наставничеств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а. Метод построенный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 одностороннем потоке информации, а двусторонний обмен знаниями и опытом между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участниками, что позволяет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личность,</a:t>
            </a:r>
            <a:r>
              <a:rPr lang="ru-RU" sz="2000" dirty="0"/>
              <a:t>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самого наставника, так и его подопечного, увеличивает возможности каждого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0" name="Picture 2" descr="C:\Users\UeerAsus\Desktop\18-11-2022_09-46-36\IMG202211181006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1827" y="2724909"/>
            <a:ext cx="4031129" cy="3023347"/>
          </a:xfrm>
          <a:prstGeom prst="rect">
            <a:avLst/>
          </a:prstGeom>
          <a:noFill/>
        </p:spPr>
      </p:pic>
      <p:pic>
        <p:nvPicPr>
          <p:cNvPr id="63491" name="Picture 3" descr="C:\Users\UeerAsus\Desktop\18-11-2022_09-46-36\IMG202211181006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3429" y="1717705"/>
            <a:ext cx="4059381" cy="3044536"/>
          </a:xfrm>
          <a:prstGeom prst="rect">
            <a:avLst/>
          </a:prstGeom>
          <a:noFill/>
        </p:spPr>
      </p:pic>
      <p:pic>
        <p:nvPicPr>
          <p:cNvPr id="63492" name="Picture 4" descr="C:\Users\UeerAsus\Desktop\18-11-2022_09-46-36\IMG202211181001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7422" y="3698579"/>
            <a:ext cx="3929250" cy="2946937"/>
          </a:xfrm>
          <a:prstGeom prst="rect">
            <a:avLst/>
          </a:prstGeom>
          <a:noFill/>
        </p:spPr>
      </p:pic>
      <p:grpSp>
        <p:nvGrpSpPr>
          <p:cNvPr id="12" name="Graphic 1">
            <a:extLst>
              <a:ext uri="{FF2B5EF4-FFF2-40B4-BE49-F238E27FC236}">
                <a16:creationId xmlns="" xmlns:a16="http://schemas.microsoft.com/office/drawing/2014/main" id="{29EA1244-BEB4-461E-85C1-2335225C7422}"/>
              </a:ext>
            </a:extLst>
          </p:cNvPr>
          <p:cNvGrpSpPr/>
          <p:nvPr/>
        </p:nvGrpSpPr>
        <p:grpSpPr>
          <a:xfrm>
            <a:off x="9359500" y="3100027"/>
            <a:ext cx="2663310" cy="3778362"/>
            <a:chOff x="3889795" y="2616331"/>
            <a:chExt cx="3499903" cy="4535853"/>
          </a:xfrm>
        </p:grpSpPr>
        <p:sp>
          <p:nvSpPr>
            <p:cNvPr id="13" name="Freeform: Shape 3">
              <a:extLst>
                <a:ext uri="{FF2B5EF4-FFF2-40B4-BE49-F238E27FC236}">
                  <a16:creationId xmlns="" xmlns:a16="http://schemas.microsoft.com/office/drawing/2014/main" id="{F8099347-AB4F-49E3-9F4D-09E94A593FA6}"/>
                </a:ext>
              </a:extLst>
            </p:cNvPr>
            <p:cNvSpPr/>
            <p:nvPr/>
          </p:nvSpPr>
          <p:spPr>
            <a:xfrm>
              <a:off x="4705765" y="3775935"/>
              <a:ext cx="2683933" cy="3376249"/>
            </a:xfrm>
            <a:custGeom>
              <a:avLst/>
              <a:gdLst>
                <a:gd name="connsiteX0" fmla="*/ 2065790 w 2683933"/>
                <a:gd name="connsiteY0" fmla="*/ 2983668 h 2984204"/>
                <a:gd name="connsiteX1" fmla="*/ 2040080 w 2683933"/>
                <a:gd name="connsiteY1" fmla="*/ 2984204 h 2984204"/>
                <a:gd name="connsiteX2" fmla="*/ 393554 w 2683933"/>
                <a:gd name="connsiteY2" fmla="*/ 2984204 h 2984204"/>
                <a:gd name="connsiteX3" fmla="*/ 369986 w 2683933"/>
                <a:gd name="connsiteY3" fmla="*/ 2983668 h 2984204"/>
                <a:gd name="connsiteX4" fmla="*/ 397839 w 2683933"/>
                <a:gd name="connsiteY4" fmla="*/ 2854582 h 2984204"/>
                <a:gd name="connsiteX5" fmla="*/ 512464 w 2683933"/>
                <a:gd name="connsiteY5" fmla="*/ 2421793 h 2984204"/>
                <a:gd name="connsiteX6" fmla="*/ 512999 w 2683933"/>
                <a:gd name="connsiteY6" fmla="*/ 2419650 h 2984204"/>
                <a:gd name="connsiteX7" fmla="*/ 488360 w 2683933"/>
                <a:gd name="connsiteY7" fmla="*/ 2305561 h 2984204"/>
                <a:gd name="connsiteX8" fmla="*/ 386591 w 2683933"/>
                <a:gd name="connsiteY8" fmla="*/ 2187723 h 2984204"/>
                <a:gd name="connsiteX9" fmla="*/ 387662 w 2683933"/>
                <a:gd name="connsiteY9" fmla="*/ 2163620 h 2984204"/>
                <a:gd name="connsiteX10" fmla="*/ 562813 w 2683933"/>
                <a:gd name="connsiteY10" fmla="*/ 1921515 h 2984204"/>
                <a:gd name="connsiteX11" fmla="*/ 592808 w 2683933"/>
                <a:gd name="connsiteY11" fmla="*/ 1843848 h 2984204"/>
                <a:gd name="connsiteX12" fmla="*/ 465328 w 2683933"/>
                <a:gd name="connsiteY12" fmla="*/ 1881343 h 2984204"/>
                <a:gd name="connsiteX13" fmla="*/ 290177 w 2683933"/>
                <a:gd name="connsiteY13" fmla="*/ 1893126 h 2984204"/>
                <a:gd name="connsiteX14" fmla="*/ 66820 w 2683933"/>
                <a:gd name="connsiteY14" fmla="*/ 1879736 h 2984204"/>
                <a:gd name="connsiteX15" fmla="*/ 12186 w 2683933"/>
                <a:gd name="connsiteY15" fmla="*/ 1873308 h 2984204"/>
                <a:gd name="connsiteX16" fmla="*/ 6294 w 2683933"/>
                <a:gd name="connsiteY16" fmla="*/ 1844920 h 2984204"/>
                <a:gd name="connsiteX17" fmla="*/ 13792 w 2683933"/>
                <a:gd name="connsiteY17" fmla="*/ 1844384 h 2984204"/>
                <a:gd name="connsiteX18" fmla="*/ 125203 w 2683933"/>
                <a:gd name="connsiteY18" fmla="*/ 1866880 h 2984204"/>
                <a:gd name="connsiteX19" fmla="*/ 195371 w 2683933"/>
                <a:gd name="connsiteY19" fmla="*/ 1834743 h 2984204"/>
                <a:gd name="connsiteX20" fmla="*/ 241971 w 2683933"/>
                <a:gd name="connsiteY20" fmla="*/ 1792428 h 2984204"/>
                <a:gd name="connsiteX21" fmla="*/ 503894 w 2683933"/>
                <a:gd name="connsiteY21" fmla="*/ 1768860 h 2984204"/>
                <a:gd name="connsiteX22" fmla="*/ 775458 w 2683933"/>
                <a:gd name="connsiteY22" fmla="*/ 1743150 h 2984204"/>
                <a:gd name="connsiteX23" fmla="*/ 852589 w 2683933"/>
                <a:gd name="connsiteY23" fmla="*/ 1738865 h 2984204"/>
                <a:gd name="connsiteX24" fmla="*/ 909365 w 2683933"/>
                <a:gd name="connsiteY24" fmla="*/ 1749042 h 2984204"/>
                <a:gd name="connsiteX25" fmla="*/ 903473 w 2683933"/>
                <a:gd name="connsiteY25" fmla="*/ 1769396 h 2984204"/>
                <a:gd name="connsiteX26" fmla="*/ 792062 w 2683933"/>
                <a:gd name="connsiteY26" fmla="*/ 2165762 h 2984204"/>
                <a:gd name="connsiteX27" fmla="*/ 1152006 w 2683933"/>
                <a:gd name="connsiteY27" fmla="*/ 2213969 h 2984204"/>
                <a:gd name="connsiteX28" fmla="*/ 1186821 w 2683933"/>
                <a:gd name="connsiteY28" fmla="*/ 2182367 h 2984204"/>
                <a:gd name="connsiteX29" fmla="*/ 1201284 w 2683933"/>
                <a:gd name="connsiteY29" fmla="*/ 2035068 h 2984204"/>
                <a:gd name="connsiteX30" fmla="*/ 1221637 w 2683933"/>
                <a:gd name="connsiteY30" fmla="*/ 1830458 h 2984204"/>
                <a:gd name="connsiteX31" fmla="*/ 1230743 w 2683933"/>
                <a:gd name="connsiteY31" fmla="*/ 1737794 h 2984204"/>
                <a:gd name="connsiteX32" fmla="*/ 1213603 w 2683933"/>
                <a:gd name="connsiteY32" fmla="*/ 1717975 h 2984204"/>
                <a:gd name="connsiteX33" fmla="*/ 1055592 w 2683933"/>
                <a:gd name="connsiteY33" fmla="*/ 1724403 h 2984204"/>
                <a:gd name="connsiteX34" fmla="*/ 1016491 w 2683933"/>
                <a:gd name="connsiteY34" fmla="*/ 1722796 h 2984204"/>
                <a:gd name="connsiteX35" fmla="*/ 1011135 w 2683933"/>
                <a:gd name="connsiteY35" fmla="*/ 1665484 h 2984204"/>
                <a:gd name="connsiteX36" fmla="*/ 991852 w 2683933"/>
                <a:gd name="connsiteY36" fmla="*/ 1631203 h 2984204"/>
                <a:gd name="connsiteX37" fmla="*/ 884726 w 2683933"/>
                <a:gd name="connsiteY37" fmla="*/ 1577641 h 2984204"/>
                <a:gd name="connsiteX38" fmla="*/ 863301 w 2683933"/>
                <a:gd name="connsiteY38" fmla="*/ 1544431 h 2984204"/>
                <a:gd name="connsiteX39" fmla="*/ 895975 w 2683933"/>
                <a:gd name="connsiteY39" fmla="*/ 1343570 h 2984204"/>
                <a:gd name="connsiteX40" fmla="*/ 860623 w 2683933"/>
                <a:gd name="connsiteY40" fmla="*/ 1304469 h 2984204"/>
                <a:gd name="connsiteX41" fmla="*/ 813488 w 2683933"/>
                <a:gd name="connsiteY41" fmla="*/ 1309826 h 2984204"/>
                <a:gd name="connsiteX42" fmla="*/ 791527 w 2683933"/>
                <a:gd name="connsiteY42" fmla="*/ 1317860 h 2984204"/>
                <a:gd name="connsiteX43" fmla="*/ 769566 w 2683933"/>
                <a:gd name="connsiteY43" fmla="*/ 1329108 h 2984204"/>
                <a:gd name="connsiteX44" fmla="*/ 646371 w 2683933"/>
                <a:gd name="connsiteY44" fmla="*/ 1328037 h 2984204"/>
                <a:gd name="connsiteX45" fmla="*/ 634587 w 2683933"/>
                <a:gd name="connsiteY45" fmla="*/ 1311968 h 2984204"/>
                <a:gd name="connsiteX46" fmla="*/ 659762 w 2683933"/>
                <a:gd name="connsiteY46" fmla="*/ 1158242 h 2984204"/>
                <a:gd name="connsiteX47" fmla="*/ 721895 w 2683933"/>
                <a:gd name="connsiteY47" fmla="*/ 955239 h 2984204"/>
                <a:gd name="connsiteX48" fmla="*/ 797954 w 2683933"/>
                <a:gd name="connsiteY48" fmla="*/ 752235 h 2984204"/>
                <a:gd name="connsiteX49" fmla="*/ 825271 w 2683933"/>
                <a:gd name="connsiteY49" fmla="*/ 649394 h 2984204"/>
                <a:gd name="connsiteX50" fmla="*/ 875085 w 2683933"/>
                <a:gd name="connsiteY50" fmla="*/ 450676 h 2984204"/>
                <a:gd name="connsiteX51" fmla="*/ 929184 w 2683933"/>
                <a:gd name="connsiteY51" fmla="*/ 303377 h 2984204"/>
                <a:gd name="connsiteX52" fmla="*/ 1118797 w 2683933"/>
                <a:gd name="connsiteY52" fmla="*/ 155544 h 2984204"/>
                <a:gd name="connsiteX53" fmla="*/ 1240920 w 2683933"/>
                <a:gd name="connsiteY53" fmla="*/ 138403 h 2984204"/>
                <a:gd name="connsiteX54" fmla="*/ 1234492 w 2683933"/>
                <a:gd name="connsiteY54" fmla="*/ 153937 h 2984204"/>
                <a:gd name="connsiteX55" fmla="*/ 1186286 w 2683933"/>
                <a:gd name="connsiteY55" fmla="*/ 310341 h 2984204"/>
                <a:gd name="connsiteX56" fmla="*/ 1196463 w 2683933"/>
                <a:gd name="connsiteY56" fmla="*/ 368724 h 2984204"/>
                <a:gd name="connsiteX57" fmla="*/ 1211996 w 2683933"/>
                <a:gd name="connsiteY57" fmla="*/ 374616 h 2984204"/>
                <a:gd name="connsiteX58" fmla="*/ 1246812 w 2683933"/>
                <a:gd name="connsiteY58" fmla="*/ 348370 h 2984204"/>
                <a:gd name="connsiteX59" fmla="*/ 1262881 w 2683933"/>
                <a:gd name="connsiteY59" fmla="*/ 345157 h 2984204"/>
                <a:gd name="connsiteX60" fmla="*/ 1263952 w 2683933"/>
                <a:gd name="connsiteY60" fmla="*/ 359619 h 2984204"/>
                <a:gd name="connsiteX61" fmla="*/ 1275200 w 2683933"/>
                <a:gd name="connsiteY61" fmla="*/ 436749 h 2984204"/>
                <a:gd name="connsiteX62" fmla="*/ 1289127 w 2683933"/>
                <a:gd name="connsiteY62" fmla="*/ 462995 h 2984204"/>
                <a:gd name="connsiteX63" fmla="*/ 1296090 w 2683933"/>
                <a:gd name="connsiteY63" fmla="*/ 575477 h 2984204"/>
                <a:gd name="connsiteX64" fmla="*/ 1281628 w 2683933"/>
                <a:gd name="connsiteY64" fmla="*/ 719562 h 2984204"/>
                <a:gd name="connsiteX65" fmla="*/ 1278414 w 2683933"/>
                <a:gd name="connsiteY65" fmla="*/ 818118 h 2984204"/>
                <a:gd name="connsiteX66" fmla="*/ 1263952 w 2683933"/>
                <a:gd name="connsiteY66" fmla="*/ 985770 h 2984204"/>
                <a:gd name="connsiteX67" fmla="*/ 1246276 w 2683933"/>
                <a:gd name="connsiteY67" fmla="*/ 1190380 h 2984204"/>
                <a:gd name="connsiteX68" fmla="*/ 1240920 w 2683933"/>
                <a:gd name="connsiteY68" fmla="*/ 1259477 h 2984204"/>
                <a:gd name="connsiteX69" fmla="*/ 1236635 w 2683933"/>
                <a:gd name="connsiteY69" fmla="*/ 1277688 h 2984204"/>
                <a:gd name="connsiteX70" fmla="*/ 1347510 w 2683933"/>
                <a:gd name="connsiteY70" fmla="*/ 995947 h 2984204"/>
                <a:gd name="connsiteX71" fmla="*/ 1401073 w 2683933"/>
                <a:gd name="connsiteY71" fmla="*/ 898998 h 2984204"/>
                <a:gd name="connsiteX72" fmla="*/ 1548907 w 2683933"/>
                <a:gd name="connsiteY72" fmla="*/ 653144 h 2984204"/>
                <a:gd name="connsiteX73" fmla="*/ 1608362 w 2683933"/>
                <a:gd name="connsiteY73" fmla="*/ 576549 h 2984204"/>
                <a:gd name="connsiteX74" fmla="*/ 1780835 w 2683933"/>
                <a:gd name="connsiteY74" fmla="*/ 404611 h 2984204"/>
                <a:gd name="connsiteX75" fmla="*/ 1850467 w 2683933"/>
                <a:gd name="connsiteY75" fmla="*/ 339800 h 2984204"/>
                <a:gd name="connsiteX76" fmla="*/ 1886354 w 2683933"/>
                <a:gd name="connsiteY76" fmla="*/ 343550 h 2984204"/>
                <a:gd name="connsiteX77" fmla="*/ 1929740 w 2683933"/>
                <a:gd name="connsiteY77" fmla="*/ 456567 h 2984204"/>
                <a:gd name="connsiteX78" fmla="*/ 1932954 w 2683933"/>
                <a:gd name="connsiteY78" fmla="*/ 493526 h 2984204"/>
                <a:gd name="connsiteX79" fmla="*/ 2105427 w 2683933"/>
                <a:gd name="connsiteY79" fmla="*/ 55916 h 2984204"/>
                <a:gd name="connsiteX80" fmla="*/ 2127923 w 2683933"/>
                <a:gd name="connsiteY80" fmla="*/ 1282 h 2984204"/>
                <a:gd name="connsiteX81" fmla="*/ 2133815 w 2683933"/>
                <a:gd name="connsiteY81" fmla="*/ 747 h 2984204"/>
                <a:gd name="connsiteX82" fmla="*/ 2221122 w 2683933"/>
                <a:gd name="connsiteY82" fmla="*/ 168399 h 2984204"/>
                <a:gd name="connsiteX83" fmla="*/ 2289683 w 2683933"/>
                <a:gd name="connsiteY83" fmla="*/ 218748 h 2984204"/>
                <a:gd name="connsiteX84" fmla="*/ 2562319 w 2683933"/>
                <a:gd name="connsiteY84" fmla="*/ 302842 h 2984204"/>
                <a:gd name="connsiteX85" fmla="*/ 2683371 w 2683933"/>
                <a:gd name="connsiteY85" fmla="*/ 498882 h 2984204"/>
                <a:gd name="connsiteX86" fmla="*/ 2653376 w 2683933"/>
                <a:gd name="connsiteY86" fmla="*/ 745272 h 2984204"/>
                <a:gd name="connsiteX87" fmla="*/ 2609454 w 2683933"/>
                <a:gd name="connsiteY87" fmla="*/ 935956 h 2984204"/>
                <a:gd name="connsiteX88" fmla="*/ 2504471 w 2683933"/>
                <a:gd name="connsiteY88" fmla="*/ 1251978 h 2984204"/>
                <a:gd name="connsiteX89" fmla="*/ 2298253 w 2683933"/>
                <a:gd name="connsiteY89" fmla="*/ 1599066 h 2984204"/>
                <a:gd name="connsiteX90" fmla="*/ 2098463 w 2683933"/>
                <a:gd name="connsiteY90" fmla="*/ 1863667 h 2984204"/>
                <a:gd name="connsiteX91" fmla="*/ 2088822 w 2683933"/>
                <a:gd name="connsiteY91" fmla="*/ 1892591 h 2984204"/>
                <a:gd name="connsiteX92" fmla="*/ 2110783 w 2683933"/>
                <a:gd name="connsiteY92" fmla="*/ 2220396 h 2984204"/>
                <a:gd name="connsiteX93" fmla="*/ 2128459 w 2683933"/>
                <a:gd name="connsiteY93" fmla="*/ 2514457 h 2984204"/>
                <a:gd name="connsiteX94" fmla="*/ 2138635 w 2683933"/>
                <a:gd name="connsiteY94" fmla="*/ 2658542 h 2984204"/>
                <a:gd name="connsiteX95" fmla="*/ 2112390 w 2683933"/>
                <a:gd name="connsiteY95" fmla="*/ 2683180 h 2984204"/>
                <a:gd name="connsiteX96" fmla="*/ 2087215 w 2683933"/>
                <a:gd name="connsiteY96" fmla="*/ 2678360 h 2984204"/>
                <a:gd name="connsiteX97" fmla="*/ 2063647 w 2683933"/>
                <a:gd name="connsiteY97" fmla="*/ 2697642 h 2984204"/>
                <a:gd name="connsiteX98" fmla="*/ 2065790 w 2683933"/>
                <a:gd name="connsiteY98" fmla="*/ 2983668 h 2984204"/>
                <a:gd name="connsiteX0" fmla="*/ 2065790 w 2683933"/>
                <a:gd name="connsiteY0" fmla="*/ 2983668 h 3371057"/>
                <a:gd name="connsiteX1" fmla="*/ 2040080 w 2683933"/>
                <a:gd name="connsiteY1" fmla="*/ 2984204 h 3371057"/>
                <a:gd name="connsiteX2" fmla="*/ 238813 w 2683933"/>
                <a:gd name="connsiteY2" fmla="*/ 3371057 h 3371057"/>
                <a:gd name="connsiteX3" fmla="*/ 369986 w 2683933"/>
                <a:gd name="connsiteY3" fmla="*/ 2983668 h 3371057"/>
                <a:gd name="connsiteX4" fmla="*/ 397839 w 2683933"/>
                <a:gd name="connsiteY4" fmla="*/ 2854582 h 3371057"/>
                <a:gd name="connsiteX5" fmla="*/ 512464 w 2683933"/>
                <a:gd name="connsiteY5" fmla="*/ 2421793 h 3371057"/>
                <a:gd name="connsiteX6" fmla="*/ 512999 w 2683933"/>
                <a:gd name="connsiteY6" fmla="*/ 2419650 h 3371057"/>
                <a:gd name="connsiteX7" fmla="*/ 488360 w 2683933"/>
                <a:gd name="connsiteY7" fmla="*/ 2305561 h 3371057"/>
                <a:gd name="connsiteX8" fmla="*/ 386591 w 2683933"/>
                <a:gd name="connsiteY8" fmla="*/ 2187723 h 3371057"/>
                <a:gd name="connsiteX9" fmla="*/ 387662 w 2683933"/>
                <a:gd name="connsiteY9" fmla="*/ 2163620 h 3371057"/>
                <a:gd name="connsiteX10" fmla="*/ 562813 w 2683933"/>
                <a:gd name="connsiteY10" fmla="*/ 1921515 h 3371057"/>
                <a:gd name="connsiteX11" fmla="*/ 592808 w 2683933"/>
                <a:gd name="connsiteY11" fmla="*/ 1843848 h 3371057"/>
                <a:gd name="connsiteX12" fmla="*/ 465328 w 2683933"/>
                <a:gd name="connsiteY12" fmla="*/ 1881343 h 3371057"/>
                <a:gd name="connsiteX13" fmla="*/ 290177 w 2683933"/>
                <a:gd name="connsiteY13" fmla="*/ 1893126 h 3371057"/>
                <a:gd name="connsiteX14" fmla="*/ 66820 w 2683933"/>
                <a:gd name="connsiteY14" fmla="*/ 1879736 h 3371057"/>
                <a:gd name="connsiteX15" fmla="*/ 12186 w 2683933"/>
                <a:gd name="connsiteY15" fmla="*/ 1873308 h 3371057"/>
                <a:gd name="connsiteX16" fmla="*/ 6294 w 2683933"/>
                <a:gd name="connsiteY16" fmla="*/ 1844920 h 3371057"/>
                <a:gd name="connsiteX17" fmla="*/ 13792 w 2683933"/>
                <a:gd name="connsiteY17" fmla="*/ 1844384 h 3371057"/>
                <a:gd name="connsiteX18" fmla="*/ 125203 w 2683933"/>
                <a:gd name="connsiteY18" fmla="*/ 1866880 h 3371057"/>
                <a:gd name="connsiteX19" fmla="*/ 195371 w 2683933"/>
                <a:gd name="connsiteY19" fmla="*/ 1834743 h 3371057"/>
                <a:gd name="connsiteX20" fmla="*/ 241971 w 2683933"/>
                <a:gd name="connsiteY20" fmla="*/ 1792428 h 3371057"/>
                <a:gd name="connsiteX21" fmla="*/ 503894 w 2683933"/>
                <a:gd name="connsiteY21" fmla="*/ 1768860 h 3371057"/>
                <a:gd name="connsiteX22" fmla="*/ 775458 w 2683933"/>
                <a:gd name="connsiteY22" fmla="*/ 1743150 h 3371057"/>
                <a:gd name="connsiteX23" fmla="*/ 852589 w 2683933"/>
                <a:gd name="connsiteY23" fmla="*/ 1738865 h 3371057"/>
                <a:gd name="connsiteX24" fmla="*/ 909365 w 2683933"/>
                <a:gd name="connsiteY24" fmla="*/ 1749042 h 3371057"/>
                <a:gd name="connsiteX25" fmla="*/ 903473 w 2683933"/>
                <a:gd name="connsiteY25" fmla="*/ 1769396 h 3371057"/>
                <a:gd name="connsiteX26" fmla="*/ 792062 w 2683933"/>
                <a:gd name="connsiteY26" fmla="*/ 2165762 h 3371057"/>
                <a:gd name="connsiteX27" fmla="*/ 1152006 w 2683933"/>
                <a:gd name="connsiteY27" fmla="*/ 2213969 h 3371057"/>
                <a:gd name="connsiteX28" fmla="*/ 1186821 w 2683933"/>
                <a:gd name="connsiteY28" fmla="*/ 2182367 h 3371057"/>
                <a:gd name="connsiteX29" fmla="*/ 1201284 w 2683933"/>
                <a:gd name="connsiteY29" fmla="*/ 2035068 h 3371057"/>
                <a:gd name="connsiteX30" fmla="*/ 1221637 w 2683933"/>
                <a:gd name="connsiteY30" fmla="*/ 1830458 h 3371057"/>
                <a:gd name="connsiteX31" fmla="*/ 1230743 w 2683933"/>
                <a:gd name="connsiteY31" fmla="*/ 1737794 h 3371057"/>
                <a:gd name="connsiteX32" fmla="*/ 1213603 w 2683933"/>
                <a:gd name="connsiteY32" fmla="*/ 1717975 h 3371057"/>
                <a:gd name="connsiteX33" fmla="*/ 1055592 w 2683933"/>
                <a:gd name="connsiteY33" fmla="*/ 1724403 h 3371057"/>
                <a:gd name="connsiteX34" fmla="*/ 1016491 w 2683933"/>
                <a:gd name="connsiteY34" fmla="*/ 1722796 h 3371057"/>
                <a:gd name="connsiteX35" fmla="*/ 1011135 w 2683933"/>
                <a:gd name="connsiteY35" fmla="*/ 1665484 h 3371057"/>
                <a:gd name="connsiteX36" fmla="*/ 991852 w 2683933"/>
                <a:gd name="connsiteY36" fmla="*/ 1631203 h 3371057"/>
                <a:gd name="connsiteX37" fmla="*/ 884726 w 2683933"/>
                <a:gd name="connsiteY37" fmla="*/ 1577641 h 3371057"/>
                <a:gd name="connsiteX38" fmla="*/ 863301 w 2683933"/>
                <a:gd name="connsiteY38" fmla="*/ 1544431 h 3371057"/>
                <a:gd name="connsiteX39" fmla="*/ 895975 w 2683933"/>
                <a:gd name="connsiteY39" fmla="*/ 1343570 h 3371057"/>
                <a:gd name="connsiteX40" fmla="*/ 860623 w 2683933"/>
                <a:gd name="connsiteY40" fmla="*/ 1304469 h 3371057"/>
                <a:gd name="connsiteX41" fmla="*/ 813488 w 2683933"/>
                <a:gd name="connsiteY41" fmla="*/ 1309826 h 3371057"/>
                <a:gd name="connsiteX42" fmla="*/ 791527 w 2683933"/>
                <a:gd name="connsiteY42" fmla="*/ 1317860 h 3371057"/>
                <a:gd name="connsiteX43" fmla="*/ 769566 w 2683933"/>
                <a:gd name="connsiteY43" fmla="*/ 1329108 h 3371057"/>
                <a:gd name="connsiteX44" fmla="*/ 646371 w 2683933"/>
                <a:gd name="connsiteY44" fmla="*/ 1328037 h 3371057"/>
                <a:gd name="connsiteX45" fmla="*/ 634587 w 2683933"/>
                <a:gd name="connsiteY45" fmla="*/ 1311968 h 3371057"/>
                <a:gd name="connsiteX46" fmla="*/ 659762 w 2683933"/>
                <a:gd name="connsiteY46" fmla="*/ 1158242 h 3371057"/>
                <a:gd name="connsiteX47" fmla="*/ 721895 w 2683933"/>
                <a:gd name="connsiteY47" fmla="*/ 955239 h 3371057"/>
                <a:gd name="connsiteX48" fmla="*/ 797954 w 2683933"/>
                <a:gd name="connsiteY48" fmla="*/ 752235 h 3371057"/>
                <a:gd name="connsiteX49" fmla="*/ 825271 w 2683933"/>
                <a:gd name="connsiteY49" fmla="*/ 649394 h 3371057"/>
                <a:gd name="connsiteX50" fmla="*/ 875085 w 2683933"/>
                <a:gd name="connsiteY50" fmla="*/ 450676 h 3371057"/>
                <a:gd name="connsiteX51" fmla="*/ 929184 w 2683933"/>
                <a:gd name="connsiteY51" fmla="*/ 303377 h 3371057"/>
                <a:gd name="connsiteX52" fmla="*/ 1118797 w 2683933"/>
                <a:gd name="connsiteY52" fmla="*/ 155544 h 3371057"/>
                <a:gd name="connsiteX53" fmla="*/ 1240920 w 2683933"/>
                <a:gd name="connsiteY53" fmla="*/ 138403 h 3371057"/>
                <a:gd name="connsiteX54" fmla="*/ 1234492 w 2683933"/>
                <a:gd name="connsiteY54" fmla="*/ 153937 h 3371057"/>
                <a:gd name="connsiteX55" fmla="*/ 1186286 w 2683933"/>
                <a:gd name="connsiteY55" fmla="*/ 310341 h 3371057"/>
                <a:gd name="connsiteX56" fmla="*/ 1196463 w 2683933"/>
                <a:gd name="connsiteY56" fmla="*/ 368724 h 3371057"/>
                <a:gd name="connsiteX57" fmla="*/ 1211996 w 2683933"/>
                <a:gd name="connsiteY57" fmla="*/ 374616 h 3371057"/>
                <a:gd name="connsiteX58" fmla="*/ 1246812 w 2683933"/>
                <a:gd name="connsiteY58" fmla="*/ 348370 h 3371057"/>
                <a:gd name="connsiteX59" fmla="*/ 1262881 w 2683933"/>
                <a:gd name="connsiteY59" fmla="*/ 345157 h 3371057"/>
                <a:gd name="connsiteX60" fmla="*/ 1263952 w 2683933"/>
                <a:gd name="connsiteY60" fmla="*/ 359619 h 3371057"/>
                <a:gd name="connsiteX61" fmla="*/ 1275200 w 2683933"/>
                <a:gd name="connsiteY61" fmla="*/ 436749 h 3371057"/>
                <a:gd name="connsiteX62" fmla="*/ 1289127 w 2683933"/>
                <a:gd name="connsiteY62" fmla="*/ 462995 h 3371057"/>
                <a:gd name="connsiteX63" fmla="*/ 1296090 w 2683933"/>
                <a:gd name="connsiteY63" fmla="*/ 575477 h 3371057"/>
                <a:gd name="connsiteX64" fmla="*/ 1281628 w 2683933"/>
                <a:gd name="connsiteY64" fmla="*/ 719562 h 3371057"/>
                <a:gd name="connsiteX65" fmla="*/ 1278414 w 2683933"/>
                <a:gd name="connsiteY65" fmla="*/ 818118 h 3371057"/>
                <a:gd name="connsiteX66" fmla="*/ 1263952 w 2683933"/>
                <a:gd name="connsiteY66" fmla="*/ 985770 h 3371057"/>
                <a:gd name="connsiteX67" fmla="*/ 1246276 w 2683933"/>
                <a:gd name="connsiteY67" fmla="*/ 1190380 h 3371057"/>
                <a:gd name="connsiteX68" fmla="*/ 1240920 w 2683933"/>
                <a:gd name="connsiteY68" fmla="*/ 1259477 h 3371057"/>
                <a:gd name="connsiteX69" fmla="*/ 1236635 w 2683933"/>
                <a:gd name="connsiteY69" fmla="*/ 1277688 h 3371057"/>
                <a:gd name="connsiteX70" fmla="*/ 1347510 w 2683933"/>
                <a:gd name="connsiteY70" fmla="*/ 995947 h 3371057"/>
                <a:gd name="connsiteX71" fmla="*/ 1401073 w 2683933"/>
                <a:gd name="connsiteY71" fmla="*/ 898998 h 3371057"/>
                <a:gd name="connsiteX72" fmla="*/ 1548907 w 2683933"/>
                <a:gd name="connsiteY72" fmla="*/ 653144 h 3371057"/>
                <a:gd name="connsiteX73" fmla="*/ 1608362 w 2683933"/>
                <a:gd name="connsiteY73" fmla="*/ 576549 h 3371057"/>
                <a:gd name="connsiteX74" fmla="*/ 1780835 w 2683933"/>
                <a:gd name="connsiteY74" fmla="*/ 404611 h 3371057"/>
                <a:gd name="connsiteX75" fmla="*/ 1850467 w 2683933"/>
                <a:gd name="connsiteY75" fmla="*/ 339800 h 3371057"/>
                <a:gd name="connsiteX76" fmla="*/ 1886354 w 2683933"/>
                <a:gd name="connsiteY76" fmla="*/ 343550 h 3371057"/>
                <a:gd name="connsiteX77" fmla="*/ 1929740 w 2683933"/>
                <a:gd name="connsiteY77" fmla="*/ 456567 h 3371057"/>
                <a:gd name="connsiteX78" fmla="*/ 1932954 w 2683933"/>
                <a:gd name="connsiteY78" fmla="*/ 493526 h 3371057"/>
                <a:gd name="connsiteX79" fmla="*/ 2105427 w 2683933"/>
                <a:gd name="connsiteY79" fmla="*/ 55916 h 3371057"/>
                <a:gd name="connsiteX80" fmla="*/ 2127923 w 2683933"/>
                <a:gd name="connsiteY80" fmla="*/ 1282 h 3371057"/>
                <a:gd name="connsiteX81" fmla="*/ 2133815 w 2683933"/>
                <a:gd name="connsiteY81" fmla="*/ 747 h 3371057"/>
                <a:gd name="connsiteX82" fmla="*/ 2221122 w 2683933"/>
                <a:gd name="connsiteY82" fmla="*/ 168399 h 3371057"/>
                <a:gd name="connsiteX83" fmla="*/ 2289683 w 2683933"/>
                <a:gd name="connsiteY83" fmla="*/ 218748 h 3371057"/>
                <a:gd name="connsiteX84" fmla="*/ 2562319 w 2683933"/>
                <a:gd name="connsiteY84" fmla="*/ 302842 h 3371057"/>
                <a:gd name="connsiteX85" fmla="*/ 2683371 w 2683933"/>
                <a:gd name="connsiteY85" fmla="*/ 498882 h 3371057"/>
                <a:gd name="connsiteX86" fmla="*/ 2653376 w 2683933"/>
                <a:gd name="connsiteY86" fmla="*/ 745272 h 3371057"/>
                <a:gd name="connsiteX87" fmla="*/ 2609454 w 2683933"/>
                <a:gd name="connsiteY87" fmla="*/ 935956 h 3371057"/>
                <a:gd name="connsiteX88" fmla="*/ 2504471 w 2683933"/>
                <a:gd name="connsiteY88" fmla="*/ 1251978 h 3371057"/>
                <a:gd name="connsiteX89" fmla="*/ 2298253 w 2683933"/>
                <a:gd name="connsiteY89" fmla="*/ 1599066 h 3371057"/>
                <a:gd name="connsiteX90" fmla="*/ 2098463 w 2683933"/>
                <a:gd name="connsiteY90" fmla="*/ 1863667 h 3371057"/>
                <a:gd name="connsiteX91" fmla="*/ 2088822 w 2683933"/>
                <a:gd name="connsiteY91" fmla="*/ 1892591 h 3371057"/>
                <a:gd name="connsiteX92" fmla="*/ 2110783 w 2683933"/>
                <a:gd name="connsiteY92" fmla="*/ 2220396 h 3371057"/>
                <a:gd name="connsiteX93" fmla="*/ 2128459 w 2683933"/>
                <a:gd name="connsiteY93" fmla="*/ 2514457 h 3371057"/>
                <a:gd name="connsiteX94" fmla="*/ 2138635 w 2683933"/>
                <a:gd name="connsiteY94" fmla="*/ 2658542 h 3371057"/>
                <a:gd name="connsiteX95" fmla="*/ 2112390 w 2683933"/>
                <a:gd name="connsiteY95" fmla="*/ 2683180 h 3371057"/>
                <a:gd name="connsiteX96" fmla="*/ 2087215 w 2683933"/>
                <a:gd name="connsiteY96" fmla="*/ 2678360 h 3371057"/>
                <a:gd name="connsiteX97" fmla="*/ 2063647 w 2683933"/>
                <a:gd name="connsiteY97" fmla="*/ 2697642 h 3371057"/>
                <a:gd name="connsiteX98" fmla="*/ 2065790 w 2683933"/>
                <a:gd name="connsiteY98" fmla="*/ 2983668 h 3371057"/>
                <a:gd name="connsiteX0" fmla="*/ 2065790 w 2683933"/>
                <a:gd name="connsiteY0" fmla="*/ 2983668 h 3406620"/>
                <a:gd name="connsiteX1" fmla="*/ 2233506 w 2683933"/>
                <a:gd name="connsiteY1" fmla="*/ 3345266 h 3406620"/>
                <a:gd name="connsiteX2" fmla="*/ 238813 w 2683933"/>
                <a:gd name="connsiteY2" fmla="*/ 3371057 h 3406620"/>
                <a:gd name="connsiteX3" fmla="*/ 369986 w 2683933"/>
                <a:gd name="connsiteY3" fmla="*/ 2983668 h 3406620"/>
                <a:gd name="connsiteX4" fmla="*/ 397839 w 2683933"/>
                <a:gd name="connsiteY4" fmla="*/ 2854582 h 3406620"/>
                <a:gd name="connsiteX5" fmla="*/ 512464 w 2683933"/>
                <a:gd name="connsiteY5" fmla="*/ 2421793 h 3406620"/>
                <a:gd name="connsiteX6" fmla="*/ 512999 w 2683933"/>
                <a:gd name="connsiteY6" fmla="*/ 2419650 h 3406620"/>
                <a:gd name="connsiteX7" fmla="*/ 488360 w 2683933"/>
                <a:gd name="connsiteY7" fmla="*/ 2305561 h 3406620"/>
                <a:gd name="connsiteX8" fmla="*/ 386591 w 2683933"/>
                <a:gd name="connsiteY8" fmla="*/ 2187723 h 3406620"/>
                <a:gd name="connsiteX9" fmla="*/ 387662 w 2683933"/>
                <a:gd name="connsiteY9" fmla="*/ 2163620 h 3406620"/>
                <a:gd name="connsiteX10" fmla="*/ 562813 w 2683933"/>
                <a:gd name="connsiteY10" fmla="*/ 1921515 h 3406620"/>
                <a:gd name="connsiteX11" fmla="*/ 592808 w 2683933"/>
                <a:gd name="connsiteY11" fmla="*/ 1843848 h 3406620"/>
                <a:gd name="connsiteX12" fmla="*/ 465328 w 2683933"/>
                <a:gd name="connsiteY12" fmla="*/ 1881343 h 3406620"/>
                <a:gd name="connsiteX13" fmla="*/ 290177 w 2683933"/>
                <a:gd name="connsiteY13" fmla="*/ 1893126 h 3406620"/>
                <a:gd name="connsiteX14" fmla="*/ 66820 w 2683933"/>
                <a:gd name="connsiteY14" fmla="*/ 1879736 h 3406620"/>
                <a:gd name="connsiteX15" fmla="*/ 12186 w 2683933"/>
                <a:gd name="connsiteY15" fmla="*/ 1873308 h 3406620"/>
                <a:gd name="connsiteX16" fmla="*/ 6294 w 2683933"/>
                <a:gd name="connsiteY16" fmla="*/ 1844920 h 3406620"/>
                <a:gd name="connsiteX17" fmla="*/ 13792 w 2683933"/>
                <a:gd name="connsiteY17" fmla="*/ 1844384 h 3406620"/>
                <a:gd name="connsiteX18" fmla="*/ 125203 w 2683933"/>
                <a:gd name="connsiteY18" fmla="*/ 1866880 h 3406620"/>
                <a:gd name="connsiteX19" fmla="*/ 195371 w 2683933"/>
                <a:gd name="connsiteY19" fmla="*/ 1834743 h 3406620"/>
                <a:gd name="connsiteX20" fmla="*/ 241971 w 2683933"/>
                <a:gd name="connsiteY20" fmla="*/ 1792428 h 3406620"/>
                <a:gd name="connsiteX21" fmla="*/ 503894 w 2683933"/>
                <a:gd name="connsiteY21" fmla="*/ 1768860 h 3406620"/>
                <a:gd name="connsiteX22" fmla="*/ 775458 w 2683933"/>
                <a:gd name="connsiteY22" fmla="*/ 1743150 h 3406620"/>
                <a:gd name="connsiteX23" fmla="*/ 852589 w 2683933"/>
                <a:gd name="connsiteY23" fmla="*/ 1738865 h 3406620"/>
                <a:gd name="connsiteX24" fmla="*/ 909365 w 2683933"/>
                <a:gd name="connsiteY24" fmla="*/ 1749042 h 3406620"/>
                <a:gd name="connsiteX25" fmla="*/ 903473 w 2683933"/>
                <a:gd name="connsiteY25" fmla="*/ 1769396 h 3406620"/>
                <a:gd name="connsiteX26" fmla="*/ 792062 w 2683933"/>
                <a:gd name="connsiteY26" fmla="*/ 2165762 h 3406620"/>
                <a:gd name="connsiteX27" fmla="*/ 1152006 w 2683933"/>
                <a:gd name="connsiteY27" fmla="*/ 2213969 h 3406620"/>
                <a:gd name="connsiteX28" fmla="*/ 1186821 w 2683933"/>
                <a:gd name="connsiteY28" fmla="*/ 2182367 h 3406620"/>
                <a:gd name="connsiteX29" fmla="*/ 1201284 w 2683933"/>
                <a:gd name="connsiteY29" fmla="*/ 2035068 h 3406620"/>
                <a:gd name="connsiteX30" fmla="*/ 1221637 w 2683933"/>
                <a:gd name="connsiteY30" fmla="*/ 1830458 h 3406620"/>
                <a:gd name="connsiteX31" fmla="*/ 1230743 w 2683933"/>
                <a:gd name="connsiteY31" fmla="*/ 1737794 h 3406620"/>
                <a:gd name="connsiteX32" fmla="*/ 1213603 w 2683933"/>
                <a:gd name="connsiteY32" fmla="*/ 1717975 h 3406620"/>
                <a:gd name="connsiteX33" fmla="*/ 1055592 w 2683933"/>
                <a:gd name="connsiteY33" fmla="*/ 1724403 h 3406620"/>
                <a:gd name="connsiteX34" fmla="*/ 1016491 w 2683933"/>
                <a:gd name="connsiteY34" fmla="*/ 1722796 h 3406620"/>
                <a:gd name="connsiteX35" fmla="*/ 1011135 w 2683933"/>
                <a:gd name="connsiteY35" fmla="*/ 1665484 h 3406620"/>
                <a:gd name="connsiteX36" fmla="*/ 991852 w 2683933"/>
                <a:gd name="connsiteY36" fmla="*/ 1631203 h 3406620"/>
                <a:gd name="connsiteX37" fmla="*/ 884726 w 2683933"/>
                <a:gd name="connsiteY37" fmla="*/ 1577641 h 3406620"/>
                <a:gd name="connsiteX38" fmla="*/ 863301 w 2683933"/>
                <a:gd name="connsiteY38" fmla="*/ 1544431 h 3406620"/>
                <a:gd name="connsiteX39" fmla="*/ 895975 w 2683933"/>
                <a:gd name="connsiteY39" fmla="*/ 1343570 h 3406620"/>
                <a:gd name="connsiteX40" fmla="*/ 860623 w 2683933"/>
                <a:gd name="connsiteY40" fmla="*/ 1304469 h 3406620"/>
                <a:gd name="connsiteX41" fmla="*/ 813488 w 2683933"/>
                <a:gd name="connsiteY41" fmla="*/ 1309826 h 3406620"/>
                <a:gd name="connsiteX42" fmla="*/ 791527 w 2683933"/>
                <a:gd name="connsiteY42" fmla="*/ 1317860 h 3406620"/>
                <a:gd name="connsiteX43" fmla="*/ 769566 w 2683933"/>
                <a:gd name="connsiteY43" fmla="*/ 1329108 h 3406620"/>
                <a:gd name="connsiteX44" fmla="*/ 646371 w 2683933"/>
                <a:gd name="connsiteY44" fmla="*/ 1328037 h 3406620"/>
                <a:gd name="connsiteX45" fmla="*/ 634587 w 2683933"/>
                <a:gd name="connsiteY45" fmla="*/ 1311968 h 3406620"/>
                <a:gd name="connsiteX46" fmla="*/ 659762 w 2683933"/>
                <a:gd name="connsiteY46" fmla="*/ 1158242 h 3406620"/>
                <a:gd name="connsiteX47" fmla="*/ 721895 w 2683933"/>
                <a:gd name="connsiteY47" fmla="*/ 955239 h 3406620"/>
                <a:gd name="connsiteX48" fmla="*/ 797954 w 2683933"/>
                <a:gd name="connsiteY48" fmla="*/ 752235 h 3406620"/>
                <a:gd name="connsiteX49" fmla="*/ 825271 w 2683933"/>
                <a:gd name="connsiteY49" fmla="*/ 649394 h 3406620"/>
                <a:gd name="connsiteX50" fmla="*/ 875085 w 2683933"/>
                <a:gd name="connsiteY50" fmla="*/ 450676 h 3406620"/>
                <a:gd name="connsiteX51" fmla="*/ 929184 w 2683933"/>
                <a:gd name="connsiteY51" fmla="*/ 303377 h 3406620"/>
                <a:gd name="connsiteX52" fmla="*/ 1118797 w 2683933"/>
                <a:gd name="connsiteY52" fmla="*/ 155544 h 3406620"/>
                <a:gd name="connsiteX53" fmla="*/ 1240920 w 2683933"/>
                <a:gd name="connsiteY53" fmla="*/ 138403 h 3406620"/>
                <a:gd name="connsiteX54" fmla="*/ 1234492 w 2683933"/>
                <a:gd name="connsiteY54" fmla="*/ 153937 h 3406620"/>
                <a:gd name="connsiteX55" fmla="*/ 1186286 w 2683933"/>
                <a:gd name="connsiteY55" fmla="*/ 310341 h 3406620"/>
                <a:gd name="connsiteX56" fmla="*/ 1196463 w 2683933"/>
                <a:gd name="connsiteY56" fmla="*/ 368724 h 3406620"/>
                <a:gd name="connsiteX57" fmla="*/ 1211996 w 2683933"/>
                <a:gd name="connsiteY57" fmla="*/ 374616 h 3406620"/>
                <a:gd name="connsiteX58" fmla="*/ 1246812 w 2683933"/>
                <a:gd name="connsiteY58" fmla="*/ 348370 h 3406620"/>
                <a:gd name="connsiteX59" fmla="*/ 1262881 w 2683933"/>
                <a:gd name="connsiteY59" fmla="*/ 345157 h 3406620"/>
                <a:gd name="connsiteX60" fmla="*/ 1263952 w 2683933"/>
                <a:gd name="connsiteY60" fmla="*/ 359619 h 3406620"/>
                <a:gd name="connsiteX61" fmla="*/ 1275200 w 2683933"/>
                <a:gd name="connsiteY61" fmla="*/ 436749 h 3406620"/>
                <a:gd name="connsiteX62" fmla="*/ 1289127 w 2683933"/>
                <a:gd name="connsiteY62" fmla="*/ 462995 h 3406620"/>
                <a:gd name="connsiteX63" fmla="*/ 1296090 w 2683933"/>
                <a:gd name="connsiteY63" fmla="*/ 575477 h 3406620"/>
                <a:gd name="connsiteX64" fmla="*/ 1281628 w 2683933"/>
                <a:gd name="connsiteY64" fmla="*/ 719562 h 3406620"/>
                <a:gd name="connsiteX65" fmla="*/ 1278414 w 2683933"/>
                <a:gd name="connsiteY65" fmla="*/ 818118 h 3406620"/>
                <a:gd name="connsiteX66" fmla="*/ 1263952 w 2683933"/>
                <a:gd name="connsiteY66" fmla="*/ 985770 h 3406620"/>
                <a:gd name="connsiteX67" fmla="*/ 1246276 w 2683933"/>
                <a:gd name="connsiteY67" fmla="*/ 1190380 h 3406620"/>
                <a:gd name="connsiteX68" fmla="*/ 1240920 w 2683933"/>
                <a:gd name="connsiteY68" fmla="*/ 1259477 h 3406620"/>
                <a:gd name="connsiteX69" fmla="*/ 1236635 w 2683933"/>
                <a:gd name="connsiteY69" fmla="*/ 1277688 h 3406620"/>
                <a:gd name="connsiteX70" fmla="*/ 1347510 w 2683933"/>
                <a:gd name="connsiteY70" fmla="*/ 995947 h 3406620"/>
                <a:gd name="connsiteX71" fmla="*/ 1401073 w 2683933"/>
                <a:gd name="connsiteY71" fmla="*/ 898998 h 3406620"/>
                <a:gd name="connsiteX72" fmla="*/ 1548907 w 2683933"/>
                <a:gd name="connsiteY72" fmla="*/ 653144 h 3406620"/>
                <a:gd name="connsiteX73" fmla="*/ 1608362 w 2683933"/>
                <a:gd name="connsiteY73" fmla="*/ 576549 h 3406620"/>
                <a:gd name="connsiteX74" fmla="*/ 1780835 w 2683933"/>
                <a:gd name="connsiteY74" fmla="*/ 404611 h 3406620"/>
                <a:gd name="connsiteX75" fmla="*/ 1850467 w 2683933"/>
                <a:gd name="connsiteY75" fmla="*/ 339800 h 3406620"/>
                <a:gd name="connsiteX76" fmla="*/ 1886354 w 2683933"/>
                <a:gd name="connsiteY76" fmla="*/ 343550 h 3406620"/>
                <a:gd name="connsiteX77" fmla="*/ 1929740 w 2683933"/>
                <a:gd name="connsiteY77" fmla="*/ 456567 h 3406620"/>
                <a:gd name="connsiteX78" fmla="*/ 1932954 w 2683933"/>
                <a:gd name="connsiteY78" fmla="*/ 493526 h 3406620"/>
                <a:gd name="connsiteX79" fmla="*/ 2105427 w 2683933"/>
                <a:gd name="connsiteY79" fmla="*/ 55916 h 3406620"/>
                <a:gd name="connsiteX80" fmla="*/ 2127923 w 2683933"/>
                <a:gd name="connsiteY80" fmla="*/ 1282 h 3406620"/>
                <a:gd name="connsiteX81" fmla="*/ 2133815 w 2683933"/>
                <a:gd name="connsiteY81" fmla="*/ 747 h 3406620"/>
                <a:gd name="connsiteX82" fmla="*/ 2221122 w 2683933"/>
                <a:gd name="connsiteY82" fmla="*/ 168399 h 3406620"/>
                <a:gd name="connsiteX83" fmla="*/ 2289683 w 2683933"/>
                <a:gd name="connsiteY83" fmla="*/ 218748 h 3406620"/>
                <a:gd name="connsiteX84" fmla="*/ 2562319 w 2683933"/>
                <a:gd name="connsiteY84" fmla="*/ 302842 h 3406620"/>
                <a:gd name="connsiteX85" fmla="*/ 2683371 w 2683933"/>
                <a:gd name="connsiteY85" fmla="*/ 498882 h 3406620"/>
                <a:gd name="connsiteX86" fmla="*/ 2653376 w 2683933"/>
                <a:gd name="connsiteY86" fmla="*/ 745272 h 3406620"/>
                <a:gd name="connsiteX87" fmla="*/ 2609454 w 2683933"/>
                <a:gd name="connsiteY87" fmla="*/ 935956 h 3406620"/>
                <a:gd name="connsiteX88" fmla="*/ 2504471 w 2683933"/>
                <a:gd name="connsiteY88" fmla="*/ 1251978 h 3406620"/>
                <a:gd name="connsiteX89" fmla="*/ 2298253 w 2683933"/>
                <a:gd name="connsiteY89" fmla="*/ 1599066 h 3406620"/>
                <a:gd name="connsiteX90" fmla="*/ 2098463 w 2683933"/>
                <a:gd name="connsiteY90" fmla="*/ 1863667 h 3406620"/>
                <a:gd name="connsiteX91" fmla="*/ 2088822 w 2683933"/>
                <a:gd name="connsiteY91" fmla="*/ 1892591 h 3406620"/>
                <a:gd name="connsiteX92" fmla="*/ 2110783 w 2683933"/>
                <a:gd name="connsiteY92" fmla="*/ 2220396 h 3406620"/>
                <a:gd name="connsiteX93" fmla="*/ 2128459 w 2683933"/>
                <a:gd name="connsiteY93" fmla="*/ 2514457 h 3406620"/>
                <a:gd name="connsiteX94" fmla="*/ 2138635 w 2683933"/>
                <a:gd name="connsiteY94" fmla="*/ 2658542 h 3406620"/>
                <a:gd name="connsiteX95" fmla="*/ 2112390 w 2683933"/>
                <a:gd name="connsiteY95" fmla="*/ 2683180 h 3406620"/>
                <a:gd name="connsiteX96" fmla="*/ 2087215 w 2683933"/>
                <a:gd name="connsiteY96" fmla="*/ 2678360 h 3406620"/>
                <a:gd name="connsiteX97" fmla="*/ 2063647 w 2683933"/>
                <a:gd name="connsiteY97" fmla="*/ 2697642 h 3406620"/>
                <a:gd name="connsiteX98" fmla="*/ 2065790 w 2683933"/>
                <a:gd name="connsiteY98" fmla="*/ 2983668 h 3406620"/>
                <a:gd name="connsiteX0" fmla="*/ 2065790 w 2683933"/>
                <a:gd name="connsiteY0" fmla="*/ 2983668 h 3406620"/>
                <a:gd name="connsiteX1" fmla="*/ 2233506 w 2683933"/>
                <a:gd name="connsiteY1" fmla="*/ 3345266 h 3406620"/>
                <a:gd name="connsiteX2" fmla="*/ 238813 w 2683933"/>
                <a:gd name="connsiteY2" fmla="*/ 3371057 h 3406620"/>
                <a:gd name="connsiteX3" fmla="*/ 369986 w 2683933"/>
                <a:gd name="connsiteY3" fmla="*/ 2983668 h 3406620"/>
                <a:gd name="connsiteX4" fmla="*/ 397839 w 2683933"/>
                <a:gd name="connsiteY4" fmla="*/ 2854582 h 3406620"/>
                <a:gd name="connsiteX5" fmla="*/ 512464 w 2683933"/>
                <a:gd name="connsiteY5" fmla="*/ 2421793 h 3406620"/>
                <a:gd name="connsiteX6" fmla="*/ 512999 w 2683933"/>
                <a:gd name="connsiteY6" fmla="*/ 2419650 h 3406620"/>
                <a:gd name="connsiteX7" fmla="*/ 488360 w 2683933"/>
                <a:gd name="connsiteY7" fmla="*/ 2305561 h 3406620"/>
                <a:gd name="connsiteX8" fmla="*/ 386591 w 2683933"/>
                <a:gd name="connsiteY8" fmla="*/ 2187723 h 3406620"/>
                <a:gd name="connsiteX9" fmla="*/ 387662 w 2683933"/>
                <a:gd name="connsiteY9" fmla="*/ 2163620 h 3406620"/>
                <a:gd name="connsiteX10" fmla="*/ 562813 w 2683933"/>
                <a:gd name="connsiteY10" fmla="*/ 1921515 h 3406620"/>
                <a:gd name="connsiteX11" fmla="*/ 592808 w 2683933"/>
                <a:gd name="connsiteY11" fmla="*/ 1843848 h 3406620"/>
                <a:gd name="connsiteX12" fmla="*/ 465328 w 2683933"/>
                <a:gd name="connsiteY12" fmla="*/ 1881343 h 3406620"/>
                <a:gd name="connsiteX13" fmla="*/ 290177 w 2683933"/>
                <a:gd name="connsiteY13" fmla="*/ 1893126 h 3406620"/>
                <a:gd name="connsiteX14" fmla="*/ 66820 w 2683933"/>
                <a:gd name="connsiteY14" fmla="*/ 1879736 h 3406620"/>
                <a:gd name="connsiteX15" fmla="*/ 12186 w 2683933"/>
                <a:gd name="connsiteY15" fmla="*/ 1873308 h 3406620"/>
                <a:gd name="connsiteX16" fmla="*/ 6294 w 2683933"/>
                <a:gd name="connsiteY16" fmla="*/ 1844920 h 3406620"/>
                <a:gd name="connsiteX17" fmla="*/ 13792 w 2683933"/>
                <a:gd name="connsiteY17" fmla="*/ 1844384 h 3406620"/>
                <a:gd name="connsiteX18" fmla="*/ 125203 w 2683933"/>
                <a:gd name="connsiteY18" fmla="*/ 1866880 h 3406620"/>
                <a:gd name="connsiteX19" fmla="*/ 195371 w 2683933"/>
                <a:gd name="connsiteY19" fmla="*/ 1834743 h 3406620"/>
                <a:gd name="connsiteX20" fmla="*/ 241971 w 2683933"/>
                <a:gd name="connsiteY20" fmla="*/ 1792428 h 3406620"/>
                <a:gd name="connsiteX21" fmla="*/ 503894 w 2683933"/>
                <a:gd name="connsiteY21" fmla="*/ 1768860 h 3406620"/>
                <a:gd name="connsiteX22" fmla="*/ 775458 w 2683933"/>
                <a:gd name="connsiteY22" fmla="*/ 1743150 h 3406620"/>
                <a:gd name="connsiteX23" fmla="*/ 852589 w 2683933"/>
                <a:gd name="connsiteY23" fmla="*/ 1738865 h 3406620"/>
                <a:gd name="connsiteX24" fmla="*/ 909365 w 2683933"/>
                <a:gd name="connsiteY24" fmla="*/ 1749042 h 3406620"/>
                <a:gd name="connsiteX25" fmla="*/ 903473 w 2683933"/>
                <a:gd name="connsiteY25" fmla="*/ 1769396 h 3406620"/>
                <a:gd name="connsiteX26" fmla="*/ 792062 w 2683933"/>
                <a:gd name="connsiteY26" fmla="*/ 2165762 h 3406620"/>
                <a:gd name="connsiteX27" fmla="*/ 1152006 w 2683933"/>
                <a:gd name="connsiteY27" fmla="*/ 2213969 h 3406620"/>
                <a:gd name="connsiteX28" fmla="*/ 1186821 w 2683933"/>
                <a:gd name="connsiteY28" fmla="*/ 2182367 h 3406620"/>
                <a:gd name="connsiteX29" fmla="*/ 1201284 w 2683933"/>
                <a:gd name="connsiteY29" fmla="*/ 2035068 h 3406620"/>
                <a:gd name="connsiteX30" fmla="*/ 1221637 w 2683933"/>
                <a:gd name="connsiteY30" fmla="*/ 1830458 h 3406620"/>
                <a:gd name="connsiteX31" fmla="*/ 1230743 w 2683933"/>
                <a:gd name="connsiteY31" fmla="*/ 1737794 h 3406620"/>
                <a:gd name="connsiteX32" fmla="*/ 1213603 w 2683933"/>
                <a:gd name="connsiteY32" fmla="*/ 1717975 h 3406620"/>
                <a:gd name="connsiteX33" fmla="*/ 1055592 w 2683933"/>
                <a:gd name="connsiteY33" fmla="*/ 1724403 h 3406620"/>
                <a:gd name="connsiteX34" fmla="*/ 1016491 w 2683933"/>
                <a:gd name="connsiteY34" fmla="*/ 1722796 h 3406620"/>
                <a:gd name="connsiteX35" fmla="*/ 1011135 w 2683933"/>
                <a:gd name="connsiteY35" fmla="*/ 1665484 h 3406620"/>
                <a:gd name="connsiteX36" fmla="*/ 991852 w 2683933"/>
                <a:gd name="connsiteY36" fmla="*/ 1631203 h 3406620"/>
                <a:gd name="connsiteX37" fmla="*/ 884726 w 2683933"/>
                <a:gd name="connsiteY37" fmla="*/ 1577641 h 3406620"/>
                <a:gd name="connsiteX38" fmla="*/ 863301 w 2683933"/>
                <a:gd name="connsiteY38" fmla="*/ 1544431 h 3406620"/>
                <a:gd name="connsiteX39" fmla="*/ 895975 w 2683933"/>
                <a:gd name="connsiteY39" fmla="*/ 1343570 h 3406620"/>
                <a:gd name="connsiteX40" fmla="*/ 860623 w 2683933"/>
                <a:gd name="connsiteY40" fmla="*/ 1304469 h 3406620"/>
                <a:gd name="connsiteX41" fmla="*/ 813488 w 2683933"/>
                <a:gd name="connsiteY41" fmla="*/ 1309826 h 3406620"/>
                <a:gd name="connsiteX42" fmla="*/ 791527 w 2683933"/>
                <a:gd name="connsiteY42" fmla="*/ 1317860 h 3406620"/>
                <a:gd name="connsiteX43" fmla="*/ 769566 w 2683933"/>
                <a:gd name="connsiteY43" fmla="*/ 1329108 h 3406620"/>
                <a:gd name="connsiteX44" fmla="*/ 646371 w 2683933"/>
                <a:gd name="connsiteY44" fmla="*/ 1328037 h 3406620"/>
                <a:gd name="connsiteX45" fmla="*/ 634587 w 2683933"/>
                <a:gd name="connsiteY45" fmla="*/ 1311968 h 3406620"/>
                <a:gd name="connsiteX46" fmla="*/ 659762 w 2683933"/>
                <a:gd name="connsiteY46" fmla="*/ 1158242 h 3406620"/>
                <a:gd name="connsiteX47" fmla="*/ 721895 w 2683933"/>
                <a:gd name="connsiteY47" fmla="*/ 955239 h 3406620"/>
                <a:gd name="connsiteX48" fmla="*/ 797954 w 2683933"/>
                <a:gd name="connsiteY48" fmla="*/ 752235 h 3406620"/>
                <a:gd name="connsiteX49" fmla="*/ 825271 w 2683933"/>
                <a:gd name="connsiteY49" fmla="*/ 649394 h 3406620"/>
                <a:gd name="connsiteX50" fmla="*/ 875085 w 2683933"/>
                <a:gd name="connsiteY50" fmla="*/ 450676 h 3406620"/>
                <a:gd name="connsiteX51" fmla="*/ 929184 w 2683933"/>
                <a:gd name="connsiteY51" fmla="*/ 303377 h 3406620"/>
                <a:gd name="connsiteX52" fmla="*/ 1118797 w 2683933"/>
                <a:gd name="connsiteY52" fmla="*/ 155544 h 3406620"/>
                <a:gd name="connsiteX53" fmla="*/ 1240920 w 2683933"/>
                <a:gd name="connsiteY53" fmla="*/ 138403 h 3406620"/>
                <a:gd name="connsiteX54" fmla="*/ 1234492 w 2683933"/>
                <a:gd name="connsiteY54" fmla="*/ 153937 h 3406620"/>
                <a:gd name="connsiteX55" fmla="*/ 1186286 w 2683933"/>
                <a:gd name="connsiteY55" fmla="*/ 310341 h 3406620"/>
                <a:gd name="connsiteX56" fmla="*/ 1196463 w 2683933"/>
                <a:gd name="connsiteY56" fmla="*/ 368724 h 3406620"/>
                <a:gd name="connsiteX57" fmla="*/ 1211996 w 2683933"/>
                <a:gd name="connsiteY57" fmla="*/ 374616 h 3406620"/>
                <a:gd name="connsiteX58" fmla="*/ 1246812 w 2683933"/>
                <a:gd name="connsiteY58" fmla="*/ 348370 h 3406620"/>
                <a:gd name="connsiteX59" fmla="*/ 1262881 w 2683933"/>
                <a:gd name="connsiteY59" fmla="*/ 345157 h 3406620"/>
                <a:gd name="connsiteX60" fmla="*/ 1263952 w 2683933"/>
                <a:gd name="connsiteY60" fmla="*/ 359619 h 3406620"/>
                <a:gd name="connsiteX61" fmla="*/ 1275200 w 2683933"/>
                <a:gd name="connsiteY61" fmla="*/ 436749 h 3406620"/>
                <a:gd name="connsiteX62" fmla="*/ 1289127 w 2683933"/>
                <a:gd name="connsiteY62" fmla="*/ 462995 h 3406620"/>
                <a:gd name="connsiteX63" fmla="*/ 1296090 w 2683933"/>
                <a:gd name="connsiteY63" fmla="*/ 575477 h 3406620"/>
                <a:gd name="connsiteX64" fmla="*/ 1281628 w 2683933"/>
                <a:gd name="connsiteY64" fmla="*/ 719562 h 3406620"/>
                <a:gd name="connsiteX65" fmla="*/ 1278414 w 2683933"/>
                <a:gd name="connsiteY65" fmla="*/ 818118 h 3406620"/>
                <a:gd name="connsiteX66" fmla="*/ 1263952 w 2683933"/>
                <a:gd name="connsiteY66" fmla="*/ 985770 h 3406620"/>
                <a:gd name="connsiteX67" fmla="*/ 1246276 w 2683933"/>
                <a:gd name="connsiteY67" fmla="*/ 1190380 h 3406620"/>
                <a:gd name="connsiteX68" fmla="*/ 1240920 w 2683933"/>
                <a:gd name="connsiteY68" fmla="*/ 1259477 h 3406620"/>
                <a:gd name="connsiteX69" fmla="*/ 1236635 w 2683933"/>
                <a:gd name="connsiteY69" fmla="*/ 1277688 h 3406620"/>
                <a:gd name="connsiteX70" fmla="*/ 1347510 w 2683933"/>
                <a:gd name="connsiteY70" fmla="*/ 995947 h 3406620"/>
                <a:gd name="connsiteX71" fmla="*/ 1401073 w 2683933"/>
                <a:gd name="connsiteY71" fmla="*/ 898998 h 3406620"/>
                <a:gd name="connsiteX72" fmla="*/ 1548907 w 2683933"/>
                <a:gd name="connsiteY72" fmla="*/ 653144 h 3406620"/>
                <a:gd name="connsiteX73" fmla="*/ 1608362 w 2683933"/>
                <a:gd name="connsiteY73" fmla="*/ 576549 h 3406620"/>
                <a:gd name="connsiteX74" fmla="*/ 1780835 w 2683933"/>
                <a:gd name="connsiteY74" fmla="*/ 404611 h 3406620"/>
                <a:gd name="connsiteX75" fmla="*/ 1850467 w 2683933"/>
                <a:gd name="connsiteY75" fmla="*/ 339800 h 3406620"/>
                <a:gd name="connsiteX76" fmla="*/ 1886354 w 2683933"/>
                <a:gd name="connsiteY76" fmla="*/ 343550 h 3406620"/>
                <a:gd name="connsiteX77" fmla="*/ 1929740 w 2683933"/>
                <a:gd name="connsiteY77" fmla="*/ 456567 h 3406620"/>
                <a:gd name="connsiteX78" fmla="*/ 1932954 w 2683933"/>
                <a:gd name="connsiteY78" fmla="*/ 493526 h 3406620"/>
                <a:gd name="connsiteX79" fmla="*/ 2105427 w 2683933"/>
                <a:gd name="connsiteY79" fmla="*/ 55916 h 3406620"/>
                <a:gd name="connsiteX80" fmla="*/ 2127923 w 2683933"/>
                <a:gd name="connsiteY80" fmla="*/ 1282 h 3406620"/>
                <a:gd name="connsiteX81" fmla="*/ 2133815 w 2683933"/>
                <a:gd name="connsiteY81" fmla="*/ 747 h 3406620"/>
                <a:gd name="connsiteX82" fmla="*/ 2221122 w 2683933"/>
                <a:gd name="connsiteY82" fmla="*/ 168399 h 3406620"/>
                <a:gd name="connsiteX83" fmla="*/ 2289683 w 2683933"/>
                <a:gd name="connsiteY83" fmla="*/ 218748 h 3406620"/>
                <a:gd name="connsiteX84" fmla="*/ 2562319 w 2683933"/>
                <a:gd name="connsiteY84" fmla="*/ 302842 h 3406620"/>
                <a:gd name="connsiteX85" fmla="*/ 2683371 w 2683933"/>
                <a:gd name="connsiteY85" fmla="*/ 498882 h 3406620"/>
                <a:gd name="connsiteX86" fmla="*/ 2653376 w 2683933"/>
                <a:gd name="connsiteY86" fmla="*/ 745272 h 3406620"/>
                <a:gd name="connsiteX87" fmla="*/ 2609454 w 2683933"/>
                <a:gd name="connsiteY87" fmla="*/ 935956 h 3406620"/>
                <a:gd name="connsiteX88" fmla="*/ 2504471 w 2683933"/>
                <a:gd name="connsiteY88" fmla="*/ 1251978 h 3406620"/>
                <a:gd name="connsiteX89" fmla="*/ 2298253 w 2683933"/>
                <a:gd name="connsiteY89" fmla="*/ 1599066 h 3406620"/>
                <a:gd name="connsiteX90" fmla="*/ 2098463 w 2683933"/>
                <a:gd name="connsiteY90" fmla="*/ 1863667 h 3406620"/>
                <a:gd name="connsiteX91" fmla="*/ 2088822 w 2683933"/>
                <a:gd name="connsiteY91" fmla="*/ 1892591 h 3406620"/>
                <a:gd name="connsiteX92" fmla="*/ 2110783 w 2683933"/>
                <a:gd name="connsiteY92" fmla="*/ 2220396 h 3406620"/>
                <a:gd name="connsiteX93" fmla="*/ 2128459 w 2683933"/>
                <a:gd name="connsiteY93" fmla="*/ 2514457 h 3406620"/>
                <a:gd name="connsiteX94" fmla="*/ 2138635 w 2683933"/>
                <a:gd name="connsiteY94" fmla="*/ 2658542 h 3406620"/>
                <a:gd name="connsiteX95" fmla="*/ 2112390 w 2683933"/>
                <a:gd name="connsiteY95" fmla="*/ 2683180 h 3406620"/>
                <a:gd name="connsiteX96" fmla="*/ 2087215 w 2683933"/>
                <a:gd name="connsiteY96" fmla="*/ 2678360 h 3406620"/>
                <a:gd name="connsiteX97" fmla="*/ 2063647 w 2683933"/>
                <a:gd name="connsiteY97" fmla="*/ 2697642 h 3406620"/>
                <a:gd name="connsiteX98" fmla="*/ 2065790 w 2683933"/>
                <a:gd name="connsiteY98" fmla="*/ 2983668 h 3406620"/>
                <a:gd name="connsiteX0" fmla="*/ 2065790 w 2683933"/>
                <a:gd name="connsiteY0" fmla="*/ 2983668 h 3394570"/>
                <a:gd name="connsiteX1" fmla="*/ 2233506 w 2683933"/>
                <a:gd name="connsiteY1" fmla="*/ 3345266 h 3394570"/>
                <a:gd name="connsiteX2" fmla="*/ 238813 w 2683933"/>
                <a:gd name="connsiteY2" fmla="*/ 3371057 h 3394570"/>
                <a:gd name="connsiteX3" fmla="*/ 369986 w 2683933"/>
                <a:gd name="connsiteY3" fmla="*/ 2983668 h 3394570"/>
                <a:gd name="connsiteX4" fmla="*/ 397839 w 2683933"/>
                <a:gd name="connsiteY4" fmla="*/ 2854582 h 3394570"/>
                <a:gd name="connsiteX5" fmla="*/ 512464 w 2683933"/>
                <a:gd name="connsiteY5" fmla="*/ 2421793 h 3394570"/>
                <a:gd name="connsiteX6" fmla="*/ 512999 w 2683933"/>
                <a:gd name="connsiteY6" fmla="*/ 2419650 h 3394570"/>
                <a:gd name="connsiteX7" fmla="*/ 488360 w 2683933"/>
                <a:gd name="connsiteY7" fmla="*/ 2305561 h 3394570"/>
                <a:gd name="connsiteX8" fmla="*/ 386591 w 2683933"/>
                <a:gd name="connsiteY8" fmla="*/ 2187723 h 3394570"/>
                <a:gd name="connsiteX9" fmla="*/ 387662 w 2683933"/>
                <a:gd name="connsiteY9" fmla="*/ 2163620 h 3394570"/>
                <a:gd name="connsiteX10" fmla="*/ 562813 w 2683933"/>
                <a:gd name="connsiteY10" fmla="*/ 1921515 h 3394570"/>
                <a:gd name="connsiteX11" fmla="*/ 592808 w 2683933"/>
                <a:gd name="connsiteY11" fmla="*/ 1843848 h 3394570"/>
                <a:gd name="connsiteX12" fmla="*/ 465328 w 2683933"/>
                <a:gd name="connsiteY12" fmla="*/ 1881343 h 3394570"/>
                <a:gd name="connsiteX13" fmla="*/ 290177 w 2683933"/>
                <a:gd name="connsiteY13" fmla="*/ 1893126 h 3394570"/>
                <a:gd name="connsiteX14" fmla="*/ 66820 w 2683933"/>
                <a:gd name="connsiteY14" fmla="*/ 1879736 h 3394570"/>
                <a:gd name="connsiteX15" fmla="*/ 12186 w 2683933"/>
                <a:gd name="connsiteY15" fmla="*/ 1873308 h 3394570"/>
                <a:gd name="connsiteX16" fmla="*/ 6294 w 2683933"/>
                <a:gd name="connsiteY16" fmla="*/ 1844920 h 3394570"/>
                <a:gd name="connsiteX17" fmla="*/ 13792 w 2683933"/>
                <a:gd name="connsiteY17" fmla="*/ 1844384 h 3394570"/>
                <a:gd name="connsiteX18" fmla="*/ 125203 w 2683933"/>
                <a:gd name="connsiteY18" fmla="*/ 1866880 h 3394570"/>
                <a:gd name="connsiteX19" fmla="*/ 195371 w 2683933"/>
                <a:gd name="connsiteY19" fmla="*/ 1834743 h 3394570"/>
                <a:gd name="connsiteX20" fmla="*/ 241971 w 2683933"/>
                <a:gd name="connsiteY20" fmla="*/ 1792428 h 3394570"/>
                <a:gd name="connsiteX21" fmla="*/ 503894 w 2683933"/>
                <a:gd name="connsiteY21" fmla="*/ 1768860 h 3394570"/>
                <a:gd name="connsiteX22" fmla="*/ 775458 w 2683933"/>
                <a:gd name="connsiteY22" fmla="*/ 1743150 h 3394570"/>
                <a:gd name="connsiteX23" fmla="*/ 852589 w 2683933"/>
                <a:gd name="connsiteY23" fmla="*/ 1738865 h 3394570"/>
                <a:gd name="connsiteX24" fmla="*/ 909365 w 2683933"/>
                <a:gd name="connsiteY24" fmla="*/ 1749042 h 3394570"/>
                <a:gd name="connsiteX25" fmla="*/ 903473 w 2683933"/>
                <a:gd name="connsiteY25" fmla="*/ 1769396 h 3394570"/>
                <a:gd name="connsiteX26" fmla="*/ 792062 w 2683933"/>
                <a:gd name="connsiteY26" fmla="*/ 2165762 h 3394570"/>
                <a:gd name="connsiteX27" fmla="*/ 1152006 w 2683933"/>
                <a:gd name="connsiteY27" fmla="*/ 2213969 h 3394570"/>
                <a:gd name="connsiteX28" fmla="*/ 1186821 w 2683933"/>
                <a:gd name="connsiteY28" fmla="*/ 2182367 h 3394570"/>
                <a:gd name="connsiteX29" fmla="*/ 1201284 w 2683933"/>
                <a:gd name="connsiteY29" fmla="*/ 2035068 h 3394570"/>
                <a:gd name="connsiteX30" fmla="*/ 1221637 w 2683933"/>
                <a:gd name="connsiteY30" fmla="*/ 1830458 h 3394570"/>
                <a:gd name="connsiteX31" fmla="*/ 1230743 w 2683933"/>
                <a:gd name="connsiteY31" fmla="*/ 1737794 h 3394570"/>
                <a:gd name="connsiteX32" fmla="*/ 1213603 w 2683933"/>
                <a:gd name="connsiteY32" fmla="*/ 1717975 h 3394570"/>
                <a:gd name="connsiteX33" fmla="*/ 1055592 w 2683933"/>
                <a:gd name="connsiteY33" fmla="*/ 1724403 h 3394570"/>
                <a:gd name="connsiteX34" fmla="*/ 1016491 w 2683933"/>
                <a:gd name="connsiteY34" fmla="*/ 1722796 h 3394570"/>
                <a:gd name="connsiteX35" fmla="*/ 1011135 w 2683933"/>
                <a:gd name="connsiteY35" fmla="*/ 1665484 h 3394570"/>
                <a:gd name="connsiteX36" fmla="*/ 991852 w 2683933"/>
                <a:gd name="connsiteY36" fmla="*/ 1631203 h 3394570"/>
                <a:gd name="connsiteX37" fmla="*/ 884726 w 2683933"/>
                <a:gd name="connsiteY37" fmla="*/ 1577641 h 3394570"/>
                <a:gd name="connsiteX38" fmla="*/ 863301 w 2683933"/>
                <a:gd name="connsiteY38" fmla="*/ 1544431 h 3394570"/>
                <a:gd name="connsiteX39" fmla="*/ 895975 w 2683933"/>
                <a:gd name="connsiteY39" fmla="*/ 1343570 h 3394570"/>
                <a:gd name="connsiteX40" fmla="*/ 860623 w 2683933"/>
                <a:gd name="connsiteY40" fmla="*/ 1304469 h 3394570"/>
                <a:gd name="connsiteX41" fmla="*/ 813488 w 2683933"/>
                <a:gd name="connsiteY41" fmla="*/ 1309826 h 3394570"/>
                <a:gd name="connsiteX42" fmla="*/ 791527 w 2683933"/>
                <a:gd name="connsiteY42" fmla="*/ 1317860 h 3394570"/>
                <a:gd name="connsiteX43" fmla="*/ 769566 w 2683933"/>
                <a:gd name="connsiteY43" fmla="*/ 1329108 h 3394570"/>
                <a:gd name="connsiteX44" fmla="*/ 646371 w 2683933"/>
                <a:gd name="connsiteY44" fmla="*/ 1328037 h 3394570"/>
                <a:gd name="connsiteX45" fmla="*/ 634587 w 2683933"/>
                <a:gd name="connsiteY45" fmla="*/ 1311968 h 3394570"/>
                <a:gd name="connsiteX46" fmla="*/ 659762 w 2683933"/>
                <a:gd name="connsiteY46" fmla="*/ 1158242 h 3394570"/>
                <a:gd name="connsiteX47" fmla="*/ 721895 w 2683933"/>
                <a:gd name="connsiteY47" fmla="*/ 955239 h 3394570"/>
                <a:gd name="connsiteX48" fmla="*/ 797954 w 2683933"/>
                <a:gd name="connsiteY48" fmla="*/ 752235 h 3394570"/>
                <a:gd name="connsiteX49" fmla="*/ 825271 w 2683933"/>
                <a:gd name="connsiteY49" fmla="*/ 649394 h 3394570"/>
                <a:gd name="connsiteX50" fmla="*/ 875085 w 2683933"/>
                <a:gd name="connsiteY50" fmla="*/ 450676 h 3394570"/>
                <a:gd name="connsiteX51" fmla="*/ 929184 w 2683933"/>
                <a:gd name="connsiteY51" fmla="*/ 303377 h 3394570"/>
                <a:gd name="connsiteX52" fmla="*/ 1118797 w 2683933"/>
                <a:gd name="connsiteY52" fmla="*/ 155544 h 3394570"/>
                <a:gd name="connsiteX53" fmla="*/ 1240920 w 2683933"/>
                <a:gd name="connsiteY53" fmla="*/ 138403 h 3394570"/>
                <a:gd name="connsiteX54" fmla="*/ 1234492 w 2683933"/>
                <a:gd name="connsiteY54" fmla="*/ 153937 h 3394570"/>
                <a:gd name="connsiteX55" fmla="*/ 1186286 w 2683933"/>
                <a:gd name="connsiteY55" fmla="*/ 310341 h 3394570"/>
                <a:gd name="connsiteX56" fmla="*/ 1196463 w 2683933"/>
                <a:gd name="connsiteY56" fmla="*/ 368724 h 3394570"/>
                <a:gd name="connsiteX57" fmla="*/ 1211996 w 2683933"/>
                <a:gd name="connsiteY57" fmla="*/ 374616 h 3394570"/>
                <a:gd name="connsiteX58" fmla="*/ 1246812 w 2683933"/>
                <a:gd name="connsiteY58" fmla="*/ 348370 h 3394570"/>
                <a:gd name="connsiteX59" fmla="*/ 1262881 w 2683933"/>
                <a:gd name="connsiteY59" fmla="*/ 345157 h 3394570"/>
                <a:gd name="connsiteX60" fmla="*/ 1263952 w 2683933"/>
                <a:gd name="connsiteY60" fmla="*/ 359619 h 3394570"/>
                <a:gd name="connsiteX61" fmla="*/ 1275200 w 2683933"/>
                <a:gd name="connsiteY61" fmla="*/ 436749 h 3394570"/>
                <a:gd name="connsiteX62" fmla="*/ 1289127 w 2683933"/>
                <a:gd name="connsiteY62" fmla="*/ 462995 h 3394570"/>
                <a:gd name="connsiteX63" fmla="*/ 1296090 w 2683933"/>
                <a:gd name="connsiteY63" fmla="*/ 575477 h 3394570"/>
                <a:gd name="connsiteX64" fmla="*/ 1281628 w 2683933"/>
                <a:gd name="connsiteY64" fmla="*/ 719562 h 3394570"/>
                <a:gd name="connsiteX65" fmla="*/ 1278414 w 2683933"/>
                <a:gd name="connsiteY65" fmla="*/ 818118 h 3394570"/>
                <a:gd name="connsiteX66" fmla="*/ 1263952 w 2683933"/>
                <a:gd name="connsiteY66" fmla="*/ 985770 h 3394570"/>
                <a:gd name="connsiteX67" fmla="*/ 1246276 w 2683933"/>
                <a:gd name="connsiteY67" fmla="*/ 1190380 h 3394570"/>
                <a:gd name="connsiteX68" fmla="*/ 1240920 w 2683933"/>
                <a:gd name="connsiteY68" fmla="*/ 1259477 h 3394570"/>
                <a:gd name="connsiteX69" fmla="*/ 1236635 w 2683933"/>
                <a:gd name="connsiteY69" fmla="*/ 1277688 h 3394570"/>
                <a:gd name="connsiteX70" fmla="*/ 1347510 w 2683933"/>
                <a:gd name="connsiteY70" fmla="*/ 995947 h 3394570"/>
                <a:gd name="connsiteX71" fmla="*/ 1401073 w 2683933"/>
                <a:gd name="connsiteY71" fmla="*/ 898998 h 3394570"/>
                <a:gd name="connsiteX72" fmla="*/ 1548907 w 2683933"/>
                <a:gd name="connsiteY72" fmla="*/ 653144 h 3394570"/>
                <a:gd name="connsiteX73" fmla="*/ 1608362 w 2683933"/>
                <a:gd name="connsiteY73" fmla="*/ 576549 h 3394570"/>
                <a:gd name="connsiteX74" fmla="*/ 1780835 w 2683933"/>
                <a:gd name="connsiteY74" fmla="*/ 404611 h 3394570"/>
                <a:gd name="connsiteX75" fmla="*/ 1850467 w 2683933"/>
                <a:gd name="connsiteY75" fmla="*/ 339800 h 3394570"/>
                <a:gd name="connsiteX76" fmla="*/ 1886354 w 2683933"/>
                <a:gd name="connsiteY76" fmla="*/ 343550 h 3394570"/>
                <a:gd name="connsiteX77" fmla="*/ 1929740 w 2683933"/>
                <a:gd name="connsiteY77" fmla="*/ 456567 h 3394570"/>
                <a:gd name="connsiteX78" fmla="*/ 1932954 w 2683933"/>
                <a:gd name="connsiteY78" fmla="*/ 493526 h 3394570"/>
                <a:gd name="connsiteX79" fmla="*/ 2105427 w 2683933"/>
                <a:gd name="connsiteY79" fmla="*/ 55916 h 3394570"/>
                <a:gd name="connsiteX80" fmla="*/ 2127923 w 2683933"/>
                <a:gd name="connsiteY80" fmla="*/ 1282 h 3394570"/>
                <a:gd name="connsiteX81" fmla="*/ 2133815 w 2683933"/>
                <a:gd name="connsiteY81" fmla="*/ 747 h 3394570"/>
                <a:gd name="connsiteX82" fmla="*/ 2221122 w 2683933"/>
                <a:gd name="connsiteY82" fmla="*/ 168399 h 3394570"/>
                <a:gd name="connsiteX83" fmla="*/ 2289683 w 2683933"/>
                <a:gd name="connsiteY83" fmla="*/ 218748 h 3394570"/>
                <a:gd name="connsiteX84" fmla="*/ 2562319 w 2683933"/>
                <a:gd name="connsiteY84" fmla="*/ 302842 h 3394570"/>
                <a:gd name="connsiteX85" fmla="*/ 2683371 w 2683933"/>
                <a:gd name="connsiteY85" fmla="*/ 498882 h 3394570"/>
                <a:gd name="connsiteX86" fmla="*/ 2653376 w 2683933"/>
                <a:gd name="connsiteY86" fmla="*/ 745272 h 3394570"/>
                <a:gd name="connsiteX87" fmla="*/ 2609454 w 2683933"/>
                <a:gd name="connsiteY87" fmla="*/ 935956 h 3394570"/>
                <a:gd name="connsiteX88" fmla="*/ 2504471 w 2683933"/>
                <a:gd name="connsiteY88" fmla="*/ 1251978 h 3394570"/>
                <a:gd name="connsiteX89" fmla="*/ 2298253 w 2683933"/>
                <a:gd name="connsiteY89" fmla="*/ 1599066 h 3394570"/>
                <a:gd name="connsiteX90" fmla="*/ 2098463 w 2683933"/>
                <a:gd name="connsiteY90" fmla="*/ 1863667 h 3394570"/>
                <a:gd name="connsiteX91" fmla="*/ 2088822 w 2683933"/>
                <a:gd name="connsiteY91" fmla="*/ 1892591 h 3394570"/>
                <a:gd name="connsiteX92" fmla="*/ 2110783 w 2683933"/>
                <a:gd name="connsiteY92" fmla="*/ 2220396 h 3394570"/>
                <a:gd name="connsiteX93" fmla="*/ 2128459 w 2683933"/>
                <a:gd name="connsiteY93" fmla="*/ 2514457 h 3394570"/>
                <a:gd name="connsiteX94" fmla="*/ 2138635 w 2683933"/>
                <a:gd name="connsiteY94" fmla="*/ 2658542 h 3394570"/>
                <a:gd name="connsiteX95" fmla="*/ 2112390 w 2683933"/>
                <a:gd name="connsiteY95" fmla="*/ 2683180 h 3394570"/>
                <a:gd name="connsiteX96" fmla="*/ 2087215 w 2683933"/>
                <a:gd name="connsiteY96" fmla="*/ 2678360 h 3394570"/>
                <a:gd name="connsiteX97" fmla="*/ 2063647 w 2683933"/>
                <a:gd name="connsiteY97" fmla="*/ 2697642 h 3394570"/>
                <a:gd name="connsiteX98" fmla="*/ 2065790 w 2683933"/>
                <a:gd name="connsiteY98" fmla="*/ 2983668 h 3394570"/>
                <a:gd name="connsiteX0" fmla="*/ 2065790 w 2683933"/>
                <a:gd name="connsiteY0" fmla="*/ 2983668 h 3394570"/>
                <a:gd name="connsiteX1" fmla="*/ 2233506 w 2683933"/>
                <a:gd name="connsiteY1" fmla="*/ 3345266 h 3394570"/>
                <a:gd name="connsiteX2" fmla="*/ 238813 w 2683933"/>
                <a:gd name="connsiteY2" fmla="*/ 3371057 h 3394570"/>
                <a:gd name="connsiteX3" fmla="*/ 369986 w 2683933"/>
                <a:gd name="connsiteY3" fmla="*/ 2983668 h 3394570"/>
                <a:gd name="connsiteX4" fmla="*/ 397839 w 2683933"/>
                <a:gd name="connsiteY4" fmla="*/ 2854582 h 3394570"/>
                <a:gd name="connsiteX5" fmla="*/ 512464 w 2683933"/>
                <a:gd name="connsiteY5" fmla="*/ 2421793 h 3394570"/>
                <a:gd name="connsiteX6" fmla="*/ 512999 w 2683933"/>
                <a:gd name="connsiteY6" fmla="*/ 2419650 h 3394570"/>
                <a:gd name="connsiteX7" fmla="*/ 488360 w 2683933"/>
                <a:gd name="connsiteY7" fmla="*/ 2305561 h 3394570"/>
                <a:gd name="connsiteX8" fmla="*/ 386591 w 2683933"/>
                <a:gd name="connsiteY8" fmla="*/ 2187723 h 3394570"/>
                <a:gd name="connsiteX9" fmla="*/ 387662 w 2683933"/>
                <a:gd name="connsiteY9" fmla="*/ 2163620 h 3394570"/>
                <a:gd name="connsiteX10" fmla="*/ 562813 w 2683933"/>
                <a:gd name="connsiteY10" fmla="*/ 1921515 h 3394570"/>
                <a:gd name="connsiteX11" fmla="*/ 592808 w 2683933"/>
                <a:gd name="connsiteY11" fmla="*/ 1843848 h 3394570"/>
                <a:gd name="connsiteX12" fmla="*/ 465328 w 2683933"/>
                <a:gd name="connsiteY12" fmla="*/ 1881343 h 3394570"/>
                <a:gd name="connsiteX13" fmla="*/ 290177 w 2683933"/>
                <a:gd name="connsiteY13" fmla="*/ 1893126 h 3394570"/>
                <a:gd name="connsiteX14" fmla="*/ 66820 w 2683933"/>
                <a:gd name="connsiteY14" fmla="*/ 1879736 h 3394570"/>
                <a:gd name="connsiteX15" fmla="*/ 12186 w 2683933"/>
                <a:gd name="connsiteY15" fmla="*/ 1873308 h 3394570"/>
                <a:gd name="connsiteX16" fmla="*/ 6294 w 2683933"/>
                <a:gd name="connsiteY16" fmla="*/ 1844920 h 3394570"/>
                <a:gd name="connsiteX17" fmla="*/ 13792 w 2683933"/>
                <a:gd name="connsiteY17" fmla="*/ 1844384 h 3394570"/>
                <a:gd name="connsiteX18" fmla="*/ 125203 w 2683933"/>
                <a:gd name="connsiteY18" fmla="*/ 1866880 h 3394570"/>
                <a:gd name="connsiteX19" fmla="*/ 195371 w 2683933"/>
                <a:gd name="connsiteY19" fmla="*/ 1834743 h 3394570"/>
                <a:gd name="connsiteX20" fmla="*/ 241971 w 2683933"/>
                <a:gd name="connsiteY20" fmla="*/ 1792428 h 3394570"/>
                <a:gd name="connsiteX21" fmla="*/ 503894 w 2683933"/>
                <a:gd name="connsiteY21" fmla="*/ 1768860 h 3394570"/>
                <a:gd name="connsiteX22" fmla="*/ 775458 w 2683933"/>
                <a:gd name="connsiteY22" fmla="*/ 1743150 h 3394570"/>
                <a:gd name="connsiteX23" fmla="*/ 852589 w 2683933"/>
                <a:gd name="connsiteY23" fmla="*/ 1738865 h 3394570"/>
                <a:gd name="connsiteX24" fmla="*/ 909365 w 2683933"/>
                <a:gd name="connsiteY24" fmla="*/ 1749042 h 3394570"/>
                <a:gd name="connsiteX25" fmla="*/ 903473 w 2683933"/>
                <a:gd name="connsiteY25" fmla="*/ 1769396 h 3394570"/>
                <a:gd name="connsiteX26" fmla="*/ 792062 w 2683933"/>
                <a:gd name="connsiteY26" fmla="*/ 2165762 h 3394570"/>
                <a:gd name="connsiteX27" fmla="*/ 1152006 w 2683933"/>
                <a:gd name="connsiteY27" fmla="*/ 2213969 h 3394570"/>
                <a:gd name="connsiteX28" fmla="*/ 1186821 w 2683933"/>
                <a:gd name="connsiteY28" fmla="*/ 2182367 h 3394570"/>
                <a:gd name="connsiteX29" fmla="*/ 1201284 w 2683933"/>
                <a:gd name="connsiteY29" fmla="*/ 2035068 h 3394570"/>
                <a:gd name="connsiteX30" fmla="*/ 1221637 w 2683933"/>
                <a:gd name="connsiteY30" fmla="*/ 1830458 h 3394570"/>
                <a:gd name="connsiteX31" fmla="*/ 1230743 w 2683933"/>
                <a:gd name="connsiteY31" fmla="*/ 1737794 h 3394570"/>
                <a:gd name="connsiteX32" fmla="*/ 1213603 w 2683933"/>
                <a:gd name="connsiteY32" fmla="*/ 1717975 h 3394570"/>
                <a:gd name="connsiteX33" fmla="*/ 1055592 w 2683933"/>
                <a:gd name="connsiteY33" fmla="*/ 1724403 h 3394570"/>
                <a:gd name="connsiteX34" fmla="*/ 1016491 w 2683933"/>
                <a:gd name="connsiteY34" fmla="*/ 1722796 h 3394570"/>
                <a:gd name="connsiteX35" fmla="*/ 1011135 w 2683933"/>
                <a:gd name="connsiteY35" fmla="*/ 1665484 h 3394570"/>
                <a:gd name="connsiteX36" fmla="*/ 991852 w 2683933"/>
                <a:gd name="connsiteY36" fmla="*/ 1631203 h 3394570"/>
                <a:gd name="connsiteX37" fmla="*/ 884726 w 2683933"/>
                <a:gd name="connsiteY37" fmla="*/ 1577641 h 3394570"/>
                <a:gd name="connsiteX38" fmla="*/ 863301 w 2683933"/>
                <a:gd name="connsiteY38" fmla="*/ 1544431 h 3394570"/>
                <a:gd name="connsiteX39" fmla="*/ 895975 w 2683933"/>
                <a:gd name="connsiteY39" fmla="*/ 1343570 h 3394570"/>
                <a:gd name="connsiteX40" fmla="*/ 860623 w 2683933"/>
                <a:gd name="connsiteY40" fmla="*/ 1304469 h 3394570"/>
                <a:gd name="connsiteX41" fmla="*/ 813488 w 2683933"/>
                <a:gd name="connsiteY41" fmla="*/ 1309826 h 3394570"/>
                <a:gd name="connsiteX42" fmla="*/ 791527 w 2683933"/>
                <a:gd name="connsiteY42" fmla="*/ 1317860 h 3394570"/>
                <a:gd name="connsiteX43" fmla="*/ 769566 w 2683933"/>
                <a:gd name="connsiteY43" fmla="*/ 1329108 h 3394570"/>
                <a:gd name="connsiteX44" fmla="*/ 646371 w 2683933"/>
                <a:gd name="connsiteY44" fmla="*/ 1328037 h 3394570"/>
                <a:gd name="connsiteX45" fmla="*/ 634587 w 2683933"/>
                <a:gd name="connsiteY45" fmla="*/ 1311968 h 3394570"/>
                <a:gd name="connsiteX46" fmla="*/ 659762 w 2683933"/>
                <a:gd name="connsiteY46" fmla="*/ 1158242 h 3394570"/>
                <a:gd name="connsiteX47" fmla="*/ 721895 w 2683933"/>
                <a:gd name="connsiteY47" fmla="*/ 955239 h 3394570"/>
                <a:gd name="connsiteX48" fmla="*/ 797954 w 2683933"/>
                <a:gd name="connsiteY48" fmla="*/ 752235 h 3394570"/>
                <a:gd name="connsiteX49" fmla="*/ 825271 w 2683933"/>
                <a:gd name="connsiteY49" fmla="*/ 649394 h 3394570"/>
                <a:gd name="connsiteX50" fmla="*/ 875085 w 2683933"/>
                <a:gd name="connsiteY50" fmla="*/ 450676 h 3394570"/>
                <a:gd name="connsiteX51" fmla="*/ 929184 w 2683933"/>
                <a:gd name="connsiteY51" fmla="*/ 303377 h 3394570"/>
                <a:gd name="connsiteX52" fmla="*/ 1118797 w 2683933"/>
                <a:gd name="connsiteY52" fmla="*/ 155544 h 3394570"/>
                <a:gd name="connsiteX53" fmla="*/ 1240920 w 2683933"/>
                <a:gd name="connsiteY53" fmla="*/ 138403 h 3394570"/>
                <a:gd name="connsiteX54" fmla="*/ 1234492 w 2683933"/>
                <a:gd name="connsiteY54" fmla="*/ 153937 h 3394570"/>
                <a:gd name="connsiteX55" fmla="*/ 1186286 w 2683933"/>
                <a:gd name="connsiteY55" fmla="*/ 310341 h 3394570"/>
                <a:gd name="connsiteX56" fmla="*/ 1196463 w 2683933"/>
                <a:gd name="connsiteY56" fmla="*/ 368724 h 3394570"/>
                <a:gd name="connsiteX57" fmla="*/ 1211996 w 2683933"/>
                <a:gd name="connsiteY57" fmla="*/ 374616 h 3394570"/>
                <a:gd name="connsiteX58" fmla="*/ 1246812 w 2683933"/>
                <a:gd name="connsiteY58" fmla="*/ 348370 h 3394570"/>
                <a:gd name="connsiteX59" fmla="*/ 1262881 w 2683933"/>
                <a:gd name="connsiteY59" fmla="*/ 345157 h 3394570"/>
                <a:gd name="connsiteX60" fmla="*/ 1263952 w 2683933"/>
                <a:gd name="connsiteY60" fmla="*/ 359619 h 3394570"/>
                <a:gd name="connsiteX61" fmla="*/ 1275200 w 2683933"/>
                <a:gd name="connsiteY61" fmla="*/ 436749 h 3394570"/>
                <a:gd name="connsiteX62" fmla="*/ 1289127 w 2683933"/>
                <a:gd name="connsiteY62" fmla="*/ 462995 h 3394570"/>
                <a:gd name="connsiteX63" fmla="*/ 1296090 w 2683933"/>
                <a:gd name="connsiteY63" fmla="*/ 575477 h 3394570"/>
                <a:gd name="connsiteX64" fmla="*/ 1281628 w 2683933"/>
                <a:gd name="connsiteY64" fmla="*/ 719562 h 3394570"/>
                <a:gd name="connsiteX65" fmla="*/ 1278414 w 2683933"/>
                <a:gd name="connsiteY65" fmla="*/ 818118 h 3394570"/>
                <a:gd name="connsiteX66" fmla="*/ 1263952 w 2683933"/>
                <a:gd name="connsiteY66" fmla="*/ 985770 h 3394570"/>
                <a:gd name="connsiteX67" fmla="*/ 1246276 w 2683933"/>
                <a:gd name="connsiteY67" fmla="*/ 1190380 h 3394570"/>
                <a:gd name="connsiteX68" fmla="*/ 1240920 w 2683933"/>
                <a:gd name="connsiteY68" fmla="*/ 1259477 h 3394570"/>
                <a:gd name="connsiteX69" fmla="*/ 1236635 w 2683933"/>
                <a:gd name="connsiteY69" fmla="*/ 1277688 h 3394570"/>
                <a:gd name="connsiteX70" fmla="*/ 1347510 w 2683933"/>
                <a:gd name="connsiteY70" fmla="*/ 995947 h 3394570"/>
                <a:gd name="connsiteX71" fmla="*/ 1401073 w 2683933"/>
                <a:gd name="connsiteY71" fmla="*/ 898998 h 3394570"/>
                <a:gd name="connsiteX72" fmla="*/ 1548907 w 2683933"/>
                <a:gd name="connsiteY72" fmla="*/ 653144 h 3394570"/>
                <a:gd name="connsiteX73" fmla="*/ 1608362 w 2683933"/>
                <a:gd name="connsiteY73" fmla="*/ 576549 h 3394570"/>
                <a:gd name="connsiteX74" fmla="*/ 1780835 w 2683933"/>
                <a:gd name="connsiteY74" fmla="*/ 404611 h 3394570"/>
                <a:gd name="connsiteX75" fmla="*/ 1850467 w 2683933"/>
                <a:gd name="connsiteY75" fmla="*/ 339800 h 3394570"/>
                <a:gd name="connsiteX76" fmla="*/ 1886354 w 2683933"/>
                <a:gd name="connsiteY76" fmla="*/ 343550 h 3394570"/>
                <a:gd name="connsiteX77" fmla="*/ 1929740 w 2683933"/>
                <a:gd name="connsiteY77" fmla="*/ 456567 h 3394570"/>
                <a:gd name="connsiteX78" fmla="*/ 1932954 w 2683933"/>
                <a:gd name="connsiteY78" fmla="*/ 493526 h 3394570"/>
                <a:gd name="connsiteX79" fmla="*/ 2105427 w 2683933"/>
                <a:gd name="connsiteY79" fmla="*/ 55916 h 3394570"/>
                <a:gd name="connsiteX80" fmla="*/ 2127923 w 2683933"/>
                <a:gd name="connsiteY80" fmla="*/ 1282 h 3394570"/>
                <a:gd name="connsiteX81" fmla="*/ 2133815 w 2683933"/>
                <a:gd name="connsiteY81" fmla="*/ 747 h 3394570"/>
                <a:gd name="connsiteX82" fmla="*/ 2221122 w 2683933"/>
                <a:gd name="connsiteY82" fmla="*/ 168399 h 3394570"/>
                <a:gd name="connsiteX83" fmla="*/ 2289683 w 2683933"/>
                <a:gd name="connsiteY83" fmla="*/ 218748 h 3394570"/>
                <a:gd name="connsiteX84" fmla="*/ 2562319 w 2683933"/>
                <a:gd name="connsiteY84" fmla="*/ 302842 h 3394570"/>
                <a:gd name="connsiteX85" fmla="*/ 2683371 w 2683933"/>
                <a:gd name="connsiteY85" fmla="*/ 498882 h 3394570"/>
                <a:gd name="connsiteX86" fmla="*/ 2653376 w 2683933"/>
                <a:gd name="connsiteY86" fmla="*/ 745272 h 3394570"/>
                <a:gd name="connsiteX87" fmla="*/ 2609454 w 2683933"/>
                <a:gd name="connsiteY87" fmla="*/ 935956 h 3394570"/>
                <a:gd name="connsiteX88" fmla="*/ 2504471 w 2683933"/>
                <a:gd name="connsiteY88" fmla="*/ 1251978 h 3394570"/>
                <a:gd name="connsiteX89" fmla="*/ 2298253 w 2683933"/>
                <a:gd name="connsiteY89" fmla="*/ 1599066 h 3394570"/>
                <a:gd name="connsiteX90" fmla="*/ 2098463 w 2683933"/>
                <a:gd name="connsiteY90" fmla="*/ 1863667 h 3394570"/>
                <a:gd name="connsiteX91" fmla="*/ 2088822 w 2683933"/>
                <a:gd name="connsiteY91" fmla="*/ 1892591 h 3394570"/>
                <a:gd name="connsiteX92" fmla="*/ 2110783 w 2683933"/>
                <a:gd name="connsiteY92" fmla="*/ 2220396 h 3394570"/>
                <a:gd name="connsiteX93" fmla="*/ 2128459 w 2683933"/>
                <a:gd name="connsiteY93" fmla="*/ 2514457 h 3394570"/>
                <a:gd name="connsiteX94" fmla="*/ 2138635 w 2683933"/>
                <a:gd name="connsiteY94" fmla="*/ 2658542 h 3394570"/>
                <a:gd name="connsiteX95" fmla="*/ 2112390 w 2683933"/>
                <a:gd name="connsiteY95" fmla="*/ 2683180 h 3394570"/>
                <a:gd name="connsiteX96" fmla="*/ 2087215 w 2683933"/>
                <a:gd name="connsiteY96" fmla="*/ 2678360 h 3394570"/>
                <a:gd name="connsiteX97" fmla="*/ 2063647 w 2683933"/>
                <a:gd name="connsiteY97" fmla="*/ 2697642 h 3394570"/>
                <a:gd name="connsiteX98" fmla="*/ 2065790 w 2683933"/>
                <a:gd name="connsiteY98" fmla="*/ 2983668 h 3394570"/>
                <a:gd name="connsiteX0" fmla="*/ 2065790 w 2683933"/>
                <a:gd name="connsiteY0" fmla="*/ 2983668 h 3375433"/>
                <a:gd name="connsiteX1" fmla="*/ 2233506 w 2683933"/>
                <a:gd name="connsiteY1" fmla="*/ 3345266 h 3375433"/>
                <a:gd name="connsiteX2" fmla="*/ 238813 w 2683933"/>
                <a:gd name="connsiteY2" fmla="*/ 3371057 h 3375433"/>
                <a:gd name="connsiteX3" fmla="*/ 369986 w 2683933"/>
                <a:gd name="connsiteY3" fmla="*/ 2983668 h 3375433"/>
                <a:gd name="connsiteX4" fmla="*/ 397839 w 2683933"/>
                <a:gd name="connsiteY4" fmla="*/ 2854582 h 3375433"/>
                <a:gd name="connsiteX5" fmla="*/ 512464 w 2683933"/>
                <a:gd name="connsiteY5" fmla="*/ 2421793 h 3375433"/>
                <a:gd name="connsiteX6" fmla="*/ 512999 w 2683933"/>
                <a:gd name="connsiteY6" fmla="*/ 2419650 h 3375433"/>
                <a:gd name="connsiteX7" fmla="*/ 488360 w 2683933"/>
                <a:gd name="connsiteY7" fmla="*/ 2305561 h 3375433"/>
                <a:gd name="connsiteX8" fmla="*/ 386591 w 2683933"/>
                <a:gd name="connsiteY8" fmla="*/ 2187723 h 3375433"/>
                <a:gd name="connsiteX9" fmla="*/ 387662 w 2683933"/>
                <a:gd name="connsiteY9" fmla="*/ 2163620 h 3375433"/>
                <a:gd name="connsiteX10" fmla="*/ 562813 w 2683933"/>
                <a:gd name="connsiteY10" fmla="*/ 1921515 h 3375433"/>
                <a:gd name="connsiteX11" fmla="*/ 592808 w 2683933"/>
                <a:gd name="connsiteY11" fmla="*/ 1843848 h 3375433"/>
                <a:gd name="connsiteX12" fmla="*/ 465328 w 2683933"/>
                <a:gd name="connsiteY12" fmla="*/ 1881343 h 3375433"/>
                <a:gd name="connsiteX13" fmla="*/ 290177 w 2683933"/>
                <a:gd name="connsiteY13" fmla="*/ 1893126 h 3375433"/>
                <a:gd name="connsiteX14" fmla="*/ 66820 w 2683933"/>
                <a:gd name="connsiteY14" fmla="*/ 1879736 h 3375433"/>
                <a:gd name="connsiteX15" fmla="*/ 12186 w 2683933"/>
                <a:gd name="connsiteY15" fmla="*/ 1873308 h 3375433"/>
                <a:gd name="connsiteX16" fmla="*/ 6294 w 2683933"/>
                <a:gd name="connsiteY16" fmla="*/ 1844920 h 3375433"/>
                <a:gd name="connsiteX17" fmla="*/ 13792 w 2683933"/>
                <a:gd name="connsiteY17" fmla="*/ 1844384 h 3375433"/>
                <a:gd name="connsiteX18" fmla="*/ 125203 w 2683933"/>
                <a:gd name="connsiteY18" fmla="*/ 1866880 h 3375433"/>
                <a:gd name="connsiteX19" fmla="*/ 195371 w 2683933"/>
                <a:gd name="connsiteY19" fmla="*/ 1834743 h 3375433"/>
                <a:gd name="connsiteX20" fmla="*/ 241971 w 2683933"/>
                <a:gd name="connsiteY20" fmla="*/ 1792428 h 3375433"/>
                <a:gd name="connsiteX21" fmla="*/ 503894 w 2683933"/>
                <a:gd name="connsiteY21" fmla="*/ 1768860 h 3375433"/>
                <a:gd name="connsiteX22" fmla="*/ 775458 w 2683933"/>
                <a:gd name="connsiteY22" fmla="*/ 1743150 h 3375433"/>
                <a:gd name="connsiteX23" fmla="*/ 852589 w 2683933"/>
                <a:gd name="connsiteY23" fmla="*/ 1738865 h 3375433"/>
                <a:gd name="connsiteX24" fmla="*/ 909365 w 2683933"/>
                <a:gd name="connsiteY24" fmla="*/ 1749042 h 3375433"/>
                <a:gd name="connsiteX25" fmla="*/ 903473 w 2683933"/>
                <a:gd name="connsiteY25" fmla="*/ 1769396 h 3375433"/>
                <a:gd name="connsiteX26" fmla="*/ 792062 w 2683933"/>
                <a:gd name="connsiteY26" fmla="*/ 2165762 h 3375433"/>
                <a:gd name="connsiteX27" fmla="*/ 1152006 w 2683933"/>
                <a:gd name="connsiteY27" fmla="*/ 2213969 h 3375433"/>
                <a:gd name="connsiteX28" fmla="*/ 1186821 w 2683933"/>
                <a:gd name="connsiteY28" fmla="*/ 2182367 h 3375433"/>
                <a:gd name="connsiteX29" fmla="*/ 1201284 w 2683933"/>
                <a:gd name="connsiteY29" fmla="*/ 2035068 h 3375433"/>
                <a:gd name="connsiteX30" fmla="*/ 1221637 w 2683933"/>
                <a:gd name="connsiteY30" fmla="*/ 1830458 h 3375433"/>
                <a:gd name="connsiteX31" fmla="*/ 1230743 w 2683933"/>
                <a:gd name="connsiteY31" fmla="*/ 1737794 h 3375433"/>
                <a:gd name="connsiteX32" fmla="*/ 1213603 w 2683933"/>
                <a:gd name="connsiteY32" fmla="*/ 1717975 h 3375433"/>
                <a:gd name="connsiteX33" fmla="*/ 1055592 w 2683933"/>
                <a:gd name="connsiteY33" fmla="*/ 1724403 h 3375433"/>
                <a:gd name="connsiteX34" fmla="*/ 1016491 w 2683933"/>
                <a:gd name="connsiteY34" fmla="*/ 1722796 h 3375433"/>
                <a:gd name="connsiteX35" fmla="*/ 1011135 w 2683933"/>
                <a:gd name="connsiteY35" fmla="*/ 1665484 h 3375433"/>
                <a:gd name="connsiteX36" fmla="*/ 991852 w 2683933"/>
                <a:gd name="connsiteY36" fmla="*/ 1631203 h 3375433"/>
                <a:gd name="connsiteX37" fmla="*/ 884726 w 2683933"/>
                <a:gd name="connsiteY37" fmla="*/ 1577641 h 3375433"/>
                <a:gd name="connsiteX38" fmla="*/ 863301 w 2683933"/>
                <a:gd name="connsiteY38" fmla="*/ 1544431 h 3375433"/>
                <a:gd name="connsiteX39" fmla="*/ 895975 w 2683933"/>
                <a:gd name="connsiteY39" fmla="*/ 1343570 h 3375433"/>
                <a:gd name="connsiteX40" fmla="*/ 860623 w 2683933"/>
                <a:gd name="connsiteY40" fmla="*/ 1304469 h 3375433"/>
                <a:gd name="connsiteX41" fmla="*/ 813488 w 2683933"/>
                <a:gd name="connsiteY41" fmla="*/ 1309826 h 3375433"/>
                <a:gd name="connsiteX42" fmla="*/ 791527 w 2683933"/>
                <a:gd name="connsiteY42" fmla="*/ 1317860 h 3375433"/>
                <a:gd name="connsiteX43" fmla="*/ 769566 w 2683933"/>
                <a:gd name="connsiteY43" fmla="*/ 1329108 h 3375433"/>
                <a:gd name="connsiteX44" fmla="*/ 646371 w 2683933"/>
                <a:gd name="connsiteY44" fmla="*/ 1328037 h 3375433"/>
                <a:gd name="connsiteX45" fmla="*/ 634587 w 2683933"/>
                <a:gd name="connsiteY45" fmla="*/ 1311968 h 3375433"/>
                <a:gd name="connsiteX46" fmla="*/ 659762 w 2683933"/>
                <a:gd name="connsiteY46" fmla="*/ 1158242 h 3375433"/>
                <a:gd name="connsiteX47" fmla="*/ 721895 w 2683933"/>
                <a:gd name="connsiteY47" fmla="*/ 955239 h 3375433"/>
                <a:gd name="connsiteX48" fmla="*/ 797954 w 2683933"/>
                <a:gd name="connsiteY48" fmla="*/ 752235 h 3375433"/>
                <a:gd name="connsiteX49" fmla="*/ 825271 w 2683933"/>
                <a:gd name="connsiteY49" fmla="*/ 649394 h 3375433"/>
                <a:gd name="connsiteX50" fmla="*/ 875085 w 2683933"/>
                <a:gd name="connsiteY50" fmla="*/ 450676 h 3375433"/>
                <a:gd name="connsiteX51" fmla="*/ 929184 w 2683933"/>
                <a:gd name="connsiteY51" fmla="*/ 303377 h 3375433"/>
                <a:gd name="connsiteX52" fmla="*/ 1118797 w 2683933"/>
                <a:gd name="connsiteY52" fmla="*/ 155544 h 3375433"/>
                <a:gd name="connsiteX53" fmla="*/ 1240920 w 2683933"/>
                <a:gd name="connsiteY53" fmla="*/ 138403 h 3375433"/>
                <a:gd name="connsiteX54" fmla="*/ 1234492 w 2683933"/>
                <a:gd name="connsiteY54" fmla="*/ 153937 h 3375433"/>
                <a:gd name="connsiteX55" fmla="*/ 1186286 w 2683933"/>
                <a:gd name="connsiteY55" fmla="*/ 310341 h 3375433"/>
                <a:gd name="connsiteX56" fmla="*/ 1196463 w 2683933"/>
                <a:gd name="connsiteY56" fmla="*/ 368724 h 3375433"/>
                <a:gd name="connsiteX57" fmla="*/ 1211996 w 2683933"/>
                <a:gd name="connsiteY57" fmla="*/ 374616 h 3375433"/>
                <a:gd name="connsiteX58" fmla="*/ 1246812 w 2683933"/>
                <a:gd name="connsiteY58" fmla="*/ 348370 h 3375433"/>
                <a:gd name="connsiteX59" fmla="*/ 1262881 w 2683933"/>
                <a:gd name="connsiteY59" fmla="*/ 345157 h 3375433"/>
                <a:gd name="connsiteX60" fmla="*/ 1263952 w 2683933"/>
                <a:gd name="connsiteY60" fmla="*/ 359619 h 3375433"/>
                <a:gd name="connsiteX61" fmla="*/ 1275200 w 2683933"/>
                <a:gd name="connsiteY61" fmla="*/ 436749 h 3375433"/>
                <a:gd name="connsiteX62" fmla="*/ 1289127 w 2683933"/>
                <a:gd name="connsiteY62" fmla="*/ 462995 h 3375433"/>
                <a:gd name="connsiteX63" fmla="*/ 1296090 w 2683933"/>
                <a:gd name="connsiteY63" fmla="*/ 575477 h 3375433"/>
                <a:gd name="connsiteX64" fmla="*/ 1281628 w 2683933"/>
                <a:gd name="connsiteY64" fmla="*/ 719562 h 3375433"/>
                <a:gd name="connsiteX65" fmla="*/ 1278414 w 2683933"/>
                <a:gd name="connsiteY65" fmla="*/ 818118 h 3375433"/>
                <a:gd name="connsiteX66" fmla="*/ 1263952 w 2683933"/>
                <a:gd name="connsiteY66" fmla="*/ 985770 h 3375433"/>
                <a:gd name="connsiteX67" fmla="*/ 1246276 w 2683933"/>
                <a:gd name="connsiteY67" fmla="*/ 1190380 h 3375433"/>
                <a:gd name="connsiteX68" fmla="*/ 1240920 w 2683933"/>
                <a:gd name="connsiteY68" fmla="*/ 1259477 h 3375433"/>
                <a:gd name="connsiteX69" fmla="*/ 1236635 w 2683933"/>
                <a:gd name="connsiteY69" fmla="*/ 1277688 h 3375433"/>
                <a:gd name="connsiteX70" fmla="*/ 1347510 w 2683933"/>
                <a:gd name="connsiteY70" fmla="*/ 995947 h 3375433"/>
                <a:gd name="connsiteX71" fmla="*/ 1401073 w 2683933"/>
                <a:gd name="connsiteY71" fmla="*/ 898998 h 3375433"/>
                <a:gd name="connsiteX72" fmla="*/ 1548907 w 2683933"/>
                <a:gd name="connsiteY72" fmla="*/ 653144 h 3375433"/>
                <a:gd name="connsiteX73" fmla="*/ 1608362 w 2683933"/>
                <a:gd name="connsiteY73" fmla="*/ 576549 h 3375433"/>
                <a:gd name="connsiteX74" fmla="*/ 1780835 w 2683933"/>
                <a:gd name="connsiteY74" fmla="*/ 404611 h 3375433"/>
                <a:gd name="connsiteX75" fmla="*/ 1850467 w 2683933"/>
                <a:gd name="connsiteY75" fmla="*/ 339800 h 3375433"/>
                <a:gd name="connsiteX76" fmla="*/ 1886354 w 2683933"/>
                <a:gd name="connsiteY76" fmla="*/ 343550 h 3375433"/>
                <a:gd name="connsiteX77" fmla="*/ 1929740 w 2683933"/>
                <a:gd name="connsiteY77" fmla="*/ 456567 h 3375433"/>
                <a:gd name="connsiteX78" fmla="*/ 1932954 w 2683933"/>
                <a:gd name="connsiteY78" fmla="*/ 493526 h 3375433"/>
                <a:gd name="connsiteX79" fmla="*/ 2105427 w 2683933"/>
                <a:gd name="connsiteY79" fmla="*/ 55916 h 3375433"/>
                <a:gd name="connsiteX80" fmla="*/ 2127923 w 2683933"/>
                <a:gd name="connsiteY80" fmla="*/ 1282 h 3375433"/>
                <a:gd name="connsiteX81" fmla="*/ 2133815 w 2683933"/>
                <a:gd name="connsiteY81" fmla="*/ 747 h 3375433"/>
                <a:gd name="connsiteX82" fmla="*/ 2221122 w 2683933"/>
                <a:gd name="connsiteY82" fmla="*/ 168399 h 3375433"/>
                <a:gd name="connsiteX83" fmla="*/ 2289683 w 2683933"/>
                <a:gd name="connsiteY83" fmla="*/ 218748 h 3375433"/>
                <a:gd name="connsiteX84" fmla="*/ 2562319 w 2683933"/>
                <a:gd name="connsiteY84" fmla="*/ 302842 h 3375433"/>
                <a:gd name="connsiteX85" fmla="*/ 2683371 w 2683933"/>
                <a:gd name="connsiteY85" fmla="*/ 498882 h 3375433"/>
                <a:gd name="connsiteX86" fmla="*/ 2653376 w 2683933"/>
                <a:gd name="connsiteY86" fmla="*/ 745272 h 3375433"/>
                <a:gd name="connsiteX87" fmla="*/ 2609454 w 2683933"/>
                <a:gd name="connsiteY87" fmla="*/ 935956 h 3375433"/>
                <a:gd name="connsiteX88" fmla="*/ 2504471 w 2683933"/>
                <a:gd name="connsiteY88" fmla="*/ 1251978 h 3375433"/>
                <a:gd name="connsiteX89" fmla="*/ 2298253 w 2683933"/>
                <a:gd name="connsiteY89" fmla="*/ 1599066 h 3375433"/>
                <a:gd name="connsiteX90" fmla="*/ 2098463 w 2683933"/>
                <a:gd name="connsiteY90" fmla="*/ 1863667 h 3375433"/>
                <a:gd name="connsiteX91" fmla="*/ 2088822 w 2683933"/>
                <a:gd name="connsiteY91" fmla="*/ 1892591 h 3375433"/>
                <a:gd name="connsiteX92" fmla="*/ 2110783 w 2683933"/>
                <a:gd name="connsiteY92" fmla="*/ 2220396 h 3375433"/>
                <a:gd name="connsiteX93" fmla="*/ 2128459 w 2683933"/>
                <a:gd name="connsiteY93" fmla="*/ 2514457 h 3375433"/>
                <a:gd name="connsiteX94" fmla="*/ 2138635 w 2683933"/>
                <a:gd name="connsiteY94" fmla="*/ 2658542 h 3375433"/>
                <a:gd name="connsiteX95" fmla="*/ 2112390 w 2683933"/>
                <a:gd name="connsiteY95" fmla="*/ 2683180 h 3375433"/>
                <a:gd name="connsiteX96" fmla="*/ 2087215 w 2683933"/>
                <a:gd name="connsiteY96" fmla="*/ 2678360 h 3375433"/>
                <a:gd name="connsiteX97" fmla="*/ 2063647 w 2683933"/>
                <a:gd name="connsiteY97" fmla="*/ 2697642 h 3375433"/>
                <a:gd name="connsiteX98" fmla="*/ 2065790 w 2683933"/>
                <a:gd name="connsiteY98" fmla="*/ 2983668 h 3375433"/>
                <a:gd name="connsiteX0" fmla="*/ 2065790 w 2683933"/>
                <a:gd name="connsiteY0" fmla="*/ 2983668 h 3376248"/>
                <a:gd name="connsiteX1" fmla="*/ 2136793 w 2683933"/>
                <a:gd name="connsiteY1" fmla="*/ 3351714 h 3376248"/>
                <a:gd name="connsiteX2" fmla="*/ 238813 w 2683933"/>
                <a:gd name="connsiteY2" fmla="*/ 3371057 h 3376248"/>
                <a:gd name="connsiteX3" fmla="*/ 369986 w 2683933"/>
                <a:gd name="connsiteY3" fmla="*/ 2983668 h 3376248"/>
                <a:gd name="connsiteX4" fmla="*/ 397839 w 2683933"/>
                <a:gd name="connsiteY4" fmla="*/ 2854582 h 3376248"/>
                <a:gd name="connsiteX5" fmla="*/ 512464 w 2683933"/>
                <a:gd name="connsiteY5" fmla="*/ 2421793 h 3376248"/>
                <a:gd name="connsiteX6" fmla="*/ 512999 w 2683933"/>
                <a:gd name="connsiteY6" fmla="*/ 2419650 h 3376248"/>
                <a:gd name="connsiteX7" fmla="*/ 488360 w 2683933"/>
                <a:gd name="connsiteY7" fmla="*/ 2305561 h 3376248"/>
                <a:gd name="connsiteX8" fmla="*/ 386591 w 2683933"/>
                <a:gd name="connsiteY8" fmla="*/ 2187723 h 3376248"/>
                <a:gd name="connsiteX9" fmla="*/ 387662 w 2683933"/>
                <a:gd name="connsiteY9" fmla="*/ 2163620 h 3376248"/>
                <a:gd name="connsiteX10" fmla="*/ 562813 w 2683933"/>
                <a:gd name="connsiteY10" fmla="*/ 1921515 h 3376248"/>
                <a:gd name="connsiteX11" fmla="*/ 592808 w 2683933"/>
                <a:gd name="connsiteY11" fmla="*/ 1843848 h 3376248"/>
                <a:gd name="connsiteX12" fmla="*/ 465328 w 2683933"/>
                <a:gd name="connsiteY12" fmla="*/ 1881343 h 3376248"/>
                <a:gd name="connsiteX13" fmla="*/ 290177 w 2683933"/>
                <a:gd name="connsiteY13" fmla="*/ 1893126 h 3376248"/>
                <a:gd name="connsiteX14" fmla="*/ 66820 w 2683933"/>
                <a:gd name="connsiteY14" fmla="*/ 1879736 h 3376248"/>
                <a:gd name="connsiteX15" fmla="*/ 12186 w 2683933"/>
                <a:gd name="connsiteY15" fmla="*/ 1873308 h 3376248"/>
                <a:gd name="connsiteX16" fmla="*/ 6294 w 2683933"/>
                <a:gd name="connsiteY16" fmla="*/ 1844920 h 3376248"/>
                <a:gd name="connsiteX17" fmla="*/ 13792 w 2683933"/>
                <a:gd name="connsiteY17" fmla="*/ 1844384 h 3376248"/>
                <a:gd name="connsiteX18" fmla="*/ 125203 w 2683933"/>
                <a:gd name="connsiteY18" fmla="*/ 1866880 h 3376248"/>
                <a:gd name="connsiteX19" fmla="*/ 195371 w 2683933"/>
                <a:gd name="connsiteY19" fmla="*/ 1834743 h 3376248"/>
                <a:gd name="connsiteX20" fmla="*/ 241971 w 2683933"/>
                <a:gd name="connsiteY20" fmla="*/ 1792428 h 3376248"/>
                <a:gd name="connsiteX21" fmla="*/ 503894 w 2683933"/>
                <a:gd name="connsiteY21" fmla="*/ 1768860 h 3376248"/>
                <a:gd name="connsiteX22" fmla="*/ 775458 w 2683933"/>
                <a:gd name="connsiteY22" fmla="*/ 1743150 h 3376248"/>
                <a:gd name="connsiteX23" fmla="*/ 852589 w 2683933"/>
                <a:gd name="connsiteY23" fmla="*/ 1738865 h 3376248"/>
                <a:gd name="connsiteX24" fmla="*/ 909365 w 2683933"/>
                <a:gd name="connsiteY24" fmla="*/ 1749042 h 3376248"/>
                <a:gd name="connsiteX25" fmla="*/ 903473 w 2683933"/>
                <a:gd name="connsiteY25" fmla="*/ 1769396 h 3376248"/>
                <a:gd name="connsiteX26" fmla="*/ 792062 w 2683933"/>
                <a:gd name="connsiteY26" fmla="*/ 2165762 h 3376248"/>
                <a:gd name="connsiteX27" fmla="*/ 1152006 w 2683933"/>
                <a:gd name="connsiteY27" fmla="*/ 2213969 h 3376248"/>
                <a:gd name="connsiteX28" fmla="*/ 1186821 w 2683933"/>
                <a:gd name="connsiteY28" fmla="*/ 2182367 h 3376248"/>
                <a:gd name="connsiteX29" fmla="*/ 1201284 w 2683933"/>
                <a:gd name="connsiteY29" fmla="*/ 2035068 h 3376248"/>
                <a:gd name="connsiteX30" fmla="*/ 1221637 w 2683933"/>
                <a:gd name="connsiteY30" fmla="*/ 1830458 h 3376248"/>
                <a:gd name="connsiteX31" fmla="*/ 1230743 w 2683933"/>
                <a:gd name="connsiteY31" fmla="*/ 1737794 h 3376248"/>
                <a:gd name="connsiteX32" fmla="*/ 1213603 w 2683933"/>
                <a:gd name="connsiteY32" fmla="*/ 1717975 h 3376248"/>
                <a:gd name="connsiteX33" fmla="*/ 1055592 w 2683933"/>
                <a:gd name="connsiteY33" fmla="*/ 1724403 h 3376248"/>
                <a:gd name="connsiteX34" fmla="*/ 1016491 w 2683933"/>
                <a:gd name="connsiteY34" fmla="*/ 1722796 h 3376248"/>
                <a:gd name="connsiteX35" fmla="*/ 1011135 w 2683933"/>
                <a:gd name="connsiteY35" fmla="*/ 1665484 h 3376248"/>
                <a:gd name="connsiteX36" fmla="*/ 991852 w 2683933"/>
                <a:gd name="connsiteY36" fmla="*/ 1631203 h 3376248"/>
                <a:gd name="connsiteX37" fmla="*/ 884726 w 2683933"/>
                <a:gd name="connsiteY37" fmla="*/ 1577641 h 3376248"/>
                <a:gd name="connsiteX38" fmla="*/ 863301 w 2683933"/>
                <a:gd name="connsiteY38" fmla="*/ 1544431 h 3376248"/>
                <a:gd name="connsiteX39" fmla="*/ 895975 w 2683933"/>
                <a:gd name="connsiteY39" fmla="*/ 1343570 h 3376248"/>
                <a:gd name="connsiteX40" fmla="*/ 860623 w 2683933"/>
                <a:gd name="connsiteY40" fmla="*/ 1304469 h 3376248"/>
                <a:gd name="connsiteX41" fmla="*/ 813488 w 2683933"/>
                <a:gd name="connsiteY41" fmla="*/ 1309826 h 3376248"/>
                <a:gd name="connsiteX42" fmla="*/ 791527 w 2683933"/>
                <a:gd name="connsiteY42" fmla="*/ 1317860 h 3376248"/>
                <a:gd name="connsiteX43" fmla="*/ 769566 w 2683933"/>
                <a:gd name="connsiteY43" fmla="*/ 1329108 h 3376248"/>
                <a:gd name="connsiteX44" fmla="*/ 646371 w 2683933"/>
                <a:gd name="connsiteY44" fmla="*/ 1328037 h 3376248"/>
                <a:gd name="connsiteX45" fmla="*/ 634587 w 2683933"/>
                <a:gd name="connsiteY45" fmla="*/ 1311968 h 3376248"/>
                <a:gd name="connsiteX46" fmla="*/ 659762 w 2683933"/>
                <a:gd name="connsiteY46" fmla="*/ 1158242 h 3376248"/>
                <a:gd name="connsiteX47" fmla="*/ 721895 w 2683933"/>
                <a:gd name="connsiteY47" fmla="*/ 955239 h 3376248"/>
                <a:gd name="connsiteX48" fmla="*/ 797954 w 2683933"/>
                <a:gd name="connsiteY48" fmla="*/ 752235 h 3376248"/>
                <a:gd name="connsiteX49" fmla="*/ 825271 w 2683933"/>
                <a:gd name="connsiteY49" fmla="*/ 649394 h 3376248"/>
                <a:gd name="connsiteX50" fmla="*/ 875085 w 2683933"/>
                <a:gd name="connsiteY50" fmla="*/ 450676 h 3376248"/>
                <a:gd name="connsiteX51" fmla="*/ 929184 w 2683933"/>
                <a:gd name="connsiteY51" fmla="*/ 303377 h 3376248"/>
                <a:gd name="connsiteX52" fmla="*/ 1118797 w 2683933"/>
                <a:gd name="connsiteY52" fmla="*/ 155544 h 3376248"/>
                <a:gd name="connsiteX53" fmla="*/ 1240920 w 2683933"/>
                <a:gd name="connsiteY53" fmla="*/ 138403 h 3376248"/>
                <a:gd name="connsiteX54" fmla="*/ 1234492 w 2683933"/>
                <a:gd name="connsiteY54" fmla="*/ 153937 h 3376248"/>
                <a:gd name="connsiteX55" fmla="*/ 1186286 w 2683933"/>
                <a:gd name="connsiteY55" fmla="*/ 310341 h 3376248"/>
                <a:gd name="connsiteX56" fmla="*/ 1196463 w 2683933"/>
                <a:gd name="connsiteY56" fmla="*/ 368724 h 3376248"/>
                <a:gd name="connsiteX57" fmla="*/ 1211996 w 2683933"/>
                <a:gd name="connsiteY57" fmla="*/ 374616 h 3376248"/>
                <a:gd name="connsiteX58" fmla="*/ 1246812 w 2683933"/>
                <a:gd name="connsiteY58" fmla="*/ 348370 h 3376248"/>
                <a:gd name="connsiteX59" fmla="*/ 1262881 w 2683933"/>
                <a:gd name="connsiteY59" fmla="*/ 345157 h 3376248"/>
                <a:gd name="connsiteX60" fmla="*/ 1263952 w 2683933"/>
                <a:gd name="connsiteY60" fmla="*/ 359619 h 3376248"/>
                <a:gd name="connsiteX61" fmla="*/ 1275200 w 2683933"/>
                <a:gd name="connsiteY61" fmla="*/ 436749 h 3376248"/>
                <a:gd name="connsiteX62" fmla="*/ 1289127 w 2683933"/>
                <a:gd name="connsiteY62" fmla="*/ 462995 h 3376248"/>
                <a:gd name="connsiteX63" fmla="*/ 1296090 w 2683933"/>
                <a:gd name="connsiteY63" fmla="*/ 575477 h 3376248"/>
                <a:gd name="connsiteX64" fmla="*/ 1281628 w 2683933"/>
                <a:gd name="connsiteY64" fmla="*/ 719562 h 3376248"/>
                <a:gd name="connsiteX65" fmla="*/ 1278414 w 2683933"/>
                <a:gd name="connsiteY65" fmla="*/ 818118 h 3376248"/>
                <a:gd name="connsiteX66" fmla="*/ 1263952 w 2683933"/>
                <a:gd name="connsiteY66" fmla="*/ 985770 h 3376248"/>
                <a:gd name="connsiteX67" fmla="*/ 1246276 w 2683933"/>
                <a:gd name="connsiteY67" fmla="*/ 1190380 h 3376248"/>
                <a:gd name="connsiteX68" fmla="*/ 1240920 w 2683933"/>
                <a:gd name="connsiteY68" fmla="*/ 1259477 h 3376248"/>
                <a:gd name="connsiteX69" fmla="*/ 1236635 w 2683933"/>
                <a:gd name="connsiteY69" fmla="*/ 1277688 h 3376248"/>
                <a:gd name="connsiteX70" fmla="*/ 1347510 w 2683933"/>
                <a:gd name="connsiteY70" fmla="*/ 995947 h 3376248"/>
                <a:gd name="connsiteX71" fmla="*/ 1401073 w 2683933"/>
                <a:gd name="connsiteY71" fmla="*/ 898998 h 3376248"/>
                <a:gd name="connsiteX72" fmla="*/ 1548907 w 2683933"/>
                <a:gd name="connsiteY72" fmla="*/ 653144 h 3376248"/>
                <a:gd name="connsiteX73" fmla="*/ 1608362 w 2683933"/>
                <a:gd name="connsiteY73" fmla="*/ 576549 h 3376248"/>
                <a:gd name="connsiteX74" fmla="*/ 1780835 w 2683933"/>
                <a:gd name="connsiteY74" fmla="*/ 404611 h 3376248"/>
                <a:gd name="connsiteX75" fmla="*/ 1850467 w 2683933"/>
                <a:gd name="connsiteY75" fmla="*/ 339800 h 3376248"/>
                <a:gd name="connsiteX76" fmla="*/ 1886354 w 2683933"/>
                <a:gd name="connsiteY76" fmla="*/ 343550 h 3376248"/>
                <a:gd name="connsiteX77" fmla="*/ 1929740 w 2683933"/>
                <a:gd name="connsiteY77" fmla="*/ 456567 h 3376248"/>
                <a:gd name="connsiteX78" fmla="*/ 1932954 w 2683933"/>
                <a:gd name="connsiteY78" fmla="*/ 493526 h 3376248"/>
                <a:gd name="connsiteX79" fmla="*/ 2105427 w 2683933"/>
                <a:gd name="connsiteY79" fmla="*/ 55916 h 3376248"/>
                <a:gd name="connsiteX80" fmla="*/ 2127923 w 2683933"/>
                <a:gd name="connsiteY80" fmla="*/ 1282 h 3376248"/>
                <a:gd name="connsiteX81" fmla="*/ 2133815 w 2683933"/>
                <a:gd name="connsiteY81" fmla="*/ 747 h 3376248"/>
                <a:gd name="connsiteX82" fmla="*/ 2221122 w 2683933"/>
                <a:gd name="connsiteY82" fmla="*/ 168399 h 3376248"/>
                <a:gd name="connsiteX83" fmla="*/ 2289683 w 2683933"/>
                <a:gd name="connsiteY83" fmla="*/ 218748 h 3376248"/>
                <a:gd name="connsiteX84" fmla="*/ 2562319 w 2683933"/>
                <a:gd name="connsiteY84" fmla="*/ 302842 h 3376248"/>
                <a:gd name="connsiteX85" fmla="*/ 2683371 w 2683933"/>
                <a:gd name="connsiteY85" fmla="*/ 498882 h 3376248"/>
                <a:gd name="connsiteX86" fmla="*/ 2653376 w 2683933"/>
                <a:gd name="connsiteY86" fmla="*/ 745272 h 3376248"/>
                <a:gd name="connsiteX87" fmla="*/ 2609454 w 2683933"/>
                <a:gd name="connsiteY87" fmla="*/ 935956 h 3376248"/>
                <a:gd name="connsiteX88" fmla="*/ 2504471 w 2683933"/>
                <a:gd name="connsiteY88" fmla="*/ 1251978 h 3376248"/>
                <a:gd name="connsiteX89" fmla="*/ 2298253 w 2683933"/>
                <a:gd name="connsiteY89" fmla="*/ 1599066 h 3376248"/>
                <a:gd name="connsiteX90" fmla="*/ 2098463 w 2683933"/>
                <a:gd name="connsiteY90" fmla="*/ 1863667 h 3376248"/>
                <a:gd name="connsiteX91" fmla="*/ 2088822 w 2683933"/>
                <a:gd name="connsiteY91" fmla="*/ 1892591 h 3376248"/>
                <a:gd name="connsiteX92" fmla="*/ 2110783 w 2683933"/>
                <a:gd name="connsiteY92" fmla="*/ 2220396 h 3376248"/>
                <a:gd name="connsiteX93" fmla="*/ 2128459 w 2683933"/>
                <a:gd name="connsiteY93" fmla="*/ 2514457 h 3376248"/>
                <a:gd name="connsiteX94" fmla="*/ 2138635 w 2683933"/>
                <a:gd name="connsiteY94" fmla="*/ 2658542 h 3376248"/>
                <a:gd name="connsiteX95" fmla="*/ 2112390 w 2683933"/>
                <a:gd name="connsiteY95" fmla="*/ 2683180 h 3376248"/>
                <a:gd name="connsiteX96" fmla="*/ 2087215 w 2683933"/>
                <a:gd name="connsiteY96" fmla="*/ 2678360 h 3376248"/>
                <a:gd name="connsiteX97" fmla="*/ 2063647 w 2683933"/>
                <a:gd name="connsiteY97" fmla="*/ 2697642 h 3376248"/>
                <a:gd name="connsiteX98" fmla="*/ 2065790 w 2683933"/>
                <a:gd name="connsiteY98" fmla="*/ 2983668 h 3376248"/>
                <a:gd name="connsiteX0" fmla="*/ 2065790 w 2683933"/>
                <a:gd name="connsiteY0" fmla="*/ 2983668 h 3376248"/>
                <a:gd name="connsiteX1" fmla="*/ 2136793 w 2683933"/>
                <a:gd name="connsiteY1" fmla="*/ 3351714 h 3376248"/>
                <a:gd name="connsiteX2" fmla="*/ 238813 w 2683933"/>
                <a:gd name="connsiteY2" fmla="*/ 3371057 h 3376248"/>
                <a:gd name="connsiteX3" fmla="*/ 369986 w 2683933"/>
                <a:gd name="connsiteY3" fmla="*/ 2983668 h 3376248"/>
                <a:gd name="connsiteX4" fmla="*/ 397839 w 2683933"/>
                <a:gd name="connsiteY4" fmla="*/ 2854582 h 3376248"/>
                <a:gd name="connsiteX5" fmla="*/ 512464 w 2683933"/>
                <a:gd name="connsiteY5" fmla="*/ 2421793 h 3376248"/>
                <a:gd name="connsiteX6" fmla="*/ 512999 w 2683933"/>
                <a:gd name="connsiteY6" fmla="*/ 2419650 h 3376248"/>
                <a:gd name="connsiteX7" fmla="*/ 488360 w 2683933"/>
                <a:gd name="connsiteY7" fmla="*/ 2305561 h 3376248"/>
                <a:gd name="connsiteX8" fmla="*/ 386591 w 2683933"/>
                <a:gd name="connsiteY8" fmla="*/ 2187723 h 3376248"/>
                <a:gd name="connsiteX9" fmla="*/ 387662 w 2683933"/>
                <a:gd name="connsiteY9" fmla="*/ 2163620 h 3376248"/>
                <a:gd name="connsiteX10" fmla="*/ 562813 w 2683933"/>
                <a:gd name="connsiteY10" fmla="*/ 1921515 h 3376248"/>
                <a:gd name="connsiteX11" fmla="*/ 592808 w 2683933"/>
                <a:gd name="connsiteY11" fmla="*/ 1843848 h 3376248"/>
                <a:gd name="connsiteX12" fmla="*/ 465328 w 2683933"/>
                <a:gd name="connsiteY12" fmla="*/ 1881343 h 3376248"/>
                <a:gd name="connsiteX13" fmla="*/ 290177 w 2683933"/>
                <a:gd name="connsiteY13" fmla="*/ 1893126 h 3376248"/>
                <a:gd name="connsiteX14" fmla="*/ 66820 w 2683933"/>
                <a:gd name="connsiteY14" fmla="*/ 1879736 h 3376248"/>
                <a:gd name="connsiteX15" fmla="*/ 12186 w 2683933"/>
                <a:gd name="connsiteY15" fmla="*/ 1873308 h 3376248"/>
                <a:gd name="connsiteX16" fmla="*/ 6294 w 2683933"/>
                <a:gd name="connsiteY16" fmla="*/ 1844920 h 3376248"/>
                <a:gd name="connsiteX17" fmla="*/ 13792 w 2683933"/>
                <a:gd name="connsiteY17" fmla="*/ 1844384 h 3376248"/>
                <a:gd name="connsiteX18" fmla="*/ 125203 w 2683933"/>
                <a:gd name="connsiteY18" fmla="*/ 1866880 h 3376248"/>
                <a:gd name="connsiteX19" fmla="*/ 195371 w 2683933"/>
                <a:gd name="connsiteY19" fmla="*/ 1834743 h 3376248"/>
                <a:gd name="connsiteX20" fmla="*/ 241971 w 2683933"/>
                <a:gd name="connsiteY20" fmla="*/ 1792428 h 3376248"/>
                <a:gd name="connsiteX21" fmla="*/ 503894 w 2683933"/>
                <a:gd name="connsiteY21" fmla="*/ 1768860 h 3376248"/>
                <a:gd name="connsiteX22" fmla="*/ 775458 w 2683933"/>
                <a:gd name="connsiteY22" fmla="*/ 1743150 h 3376248"/>
                <a:gd name="connsiteX23" fmla="*/ 852589 w 2683933"/>
                <a:gd name="connsiteY23" fmla="*/ 1738865 h 3376248"/>
                <a:gd name="connsiteX24" fmla="*/ 909365 w 2683933"/>
                <a:gd name="connsiteY24" fmla="*/ 1749042 h 3376248"/>
                <a:gd name="connsiteX25" fmla="*/ 903473 w 2683933"/>
                <a:gd name="connsiteY25" fmla="*/ 1769396 h 3376248"/>
                <a:gd name="connsiteX26" fmla="*/ 792062 w 2683933"/>
                <a:gd name="connsiteY26" fmla="*/ 2165762 h 3376248"/>
                <a:gd name="connsiteX27" fmla="*/ 1152006 w 2683933"/>
                <a:gd name="connsiteY27" fmla="*/ 2213969 h 3376248"/>
                <a:gd name="connsiteX28" fmla="*/ 1186821 w 2683933"/>
                <a:gd name="connsiteY28" fmla="*/ 2182367 h 3376248"/>
                <a:gd name="connsiteX29" fmla="*/ 1201284 w 2683933"/>
                <a:gd name="connsiteY29" fmla="*/ 2035068 h 3376248"/>
                <a:gd name="connsiteX30" fmla="*/ 1221637 w 2683933"/>
                <a:gd name="connsiteY30" fmla="*/ 1830458 h 3376248"/>
                <a:gd name="connsiteX31" fmla="*/ 1230743 w 2683933"/>
                <a:gd name="connsiteY31" fmla="*/ 1737794 h 3376248"/>
                <a:gd name="connsiteX32" fmla="*/ 1213603 w 2683933"/>
                <a:gd name="connsiteY32" fmla="*/ 1717975 h 3376248"/>
                <a:gd name="connsiteX33" fmla="*/ 1055592 w 2683933"/>
                <a:gd name="connsiteY33" fmla="*/ 1724403 h 3376248"/>
                <a:gd name="connsiteX34" fmla="*/ 1016491 w 2683933"/>
                <a:gd name="connsiteY34" fmla="*/ 1722796 h 3376248"/>
                <a:gd name="connsiteX35" fmla="*/ 1011135 w 2683933"/>
                <a:gd name="connsiteY35" fmla="*/ 1665484 h 3376248"/>
                <a:gd name="connsiteX36" fmla="*/ 991852 w 2683933"/>
                <a:gd name="connsiteY36" fmla="*/ 1631203 h 3376248"/>
                <a:gd name="connsiteX37" fmla="*/ 884726 w 2683933"/>
                <a:gd name="connsiteY37" fmla="*/ 1577641 h 3376248"/>
                <a:gd name="connsiteX38" fmla="*/ 863301 w 2683933"/>
                <a:gd name="connsiteY38" fmla="*/ 1544431 h 3376248"/>
                <a:gd name="connsiteX39" fmla="*/ 895975 w 2683933"/>
                <a:gd name="connsiteY39" fmla="*/ 1343570 h 3376248"/>
                <a:gd name="connsiteX40" fmla="*/ 860623 w 2683933"/>
                <a:gd name="connsiteY40" fmla="*/ 1304469 h 3376248"/>
                <a:gd name="connsiteX41" fmla="*/ 813488 w 2683933"/>
                <a:gd name="connsiteY41" fmla="*/ 1309826 h 3376248"/>
                <a:gd name="connsiteX42" fmla="*/ 791527 w 2683933"/>
                <a:gd name="connsiteY42" fmla="*/ 1317860 h 3376248"/>
                <a:gd name="connsiteX43" fmla="*/ 769566 w 2683933"/>
                <a:gd name="connsiteY43" fmla="*/ 1329108 h 3376248"/>
                <a:gd name="connsiteX44" fmla="*/ 646371 w 2683933"/>
                <a:gd name="connsiteY44" fmla="*/ 1328037 h 3376248"/>
                <a:gd name="connsiteX45" fmla="*/ 634587 w 2683933"/>
                <a:gd name="connsiteY45" fmla="*/ 1311968 h 3376248"/>
                <a:gd name="connsiteX46" fmla="*/ 659762 w 2683933"/>
                <a:gd name="connsiteY46" fmla="*/ 1158242 h 3376248"/>
                <a:gd name="connsiteX47" fmla="*/ 721895 w 2683933"/>
                <a:gd name="connsiteY47" fmla="*/ 955239 h 3376248"/>
                <a:gd name="connsiteX48" fmla="*/ 797954 w 2683933"/>
                <a:gd name="connsiteY48" fmla="*/ 752235 h 3376248"/>
                <a:gd name="connsiteX49" fmla="*/ 825271 w 2683933"/>
                <a:gd name="connsiteY49" fmla="*/ 649394 h 3376248"/>
                <a:gd name="connsiteX50" fmla="*/ 875085 w 2683933"/>
                <a:gd name="connsiteY50" fmla="*/ 450676 h 3376248"/>
                <a:gd name="connsiteX51" fmla="*/ 929184 w 2683933"/>
                <a:gd name="connsiteY51" fmla="*/ 303377 h 3376248"/>
                <a:gd name="connsiteX52" fmla="*/ 1118797 w 2683933"/>
                <a:gd name="connsiteY52" fmla="*/ 155544 h 3376248"/>
                <a:gd name="connsiteX53" fmla="*/ 1240920 w 2683933"/>
                <a:gd name="connsiteY53" fmla="*/ 138403 h 3376248"/>
                <a:gd name="connsiteX54" fmla="*/ 1234492 w 2683933"/>
                <a:gd name="connsiteY54" fmla="*/ 153937 h 3376248"/>
                <a:gd name="connsiteX55" fmla="*/ 1186286 w 2683933"/>
                <a:gd name="connsiteY55" fmla="*/ 310341 h 3376248"/>
                <a:gd name="connsiteX56" fmla="*/ 1196463 w 2683933"/>
                <a:gd name="connsiteY56" fmla="*/ 368724 h 3376248"/>
                <a:gd name="connsiteX57" fmla="*/ 1211996 w 2683933"/>
                <a:gd name="connsiteY57" fmla="*/ 374616 h 3376248"/>
                <a:gd name="connsiteX58" fmla="*/ 1246812 w 2683933"/>
                <a:gd name="connsiteY58" fmla="*/ 348370 h 3376248"/>
                <a:gd name="connsiteX59" fmla="*/ 1262881 w 2683933"/>
                <a:gd name="connsiteY59" fmla="*/ 345157 h 3376248"/>
                <a:gd name="connsiteX60" fmla="*/ 1263952 w 2683933"/>
                <a:gd name="connsiteY60" fmla="*/ 359619 h 3376248"/>
                <a:gd name="connsiteX61" fmla="*/ 1275200 w 2683933"/>
                <a:gd name="connsiteY61" fmla="*/ 436749 h 3376248"/>
                <a:gd name="connsiteX62" fmla="*/ 1289127 w 2683933"/>
                <a:gd name="connsiteY62" fmla="*/ 462995 h 3376248"/>
                <a:gd name="connsiteX63" fmla="*/ 1296090 w 2683933"/>
                <a:gd name="connsiteY63" fmla="*/ 575477 h 3376248"/>
                <a:gd name="connsiteX64" fmla="*/ 1281628 w 2683933"/>
                <a:gd name="connsiteY64" fmla="*/ 719562 h 3376248"/>
                <a:gd name="connsiteX65" fmla="*/ 1278414 w 2683933"/>
                <a:gd name="connsiteY65" fmla="*/ 818118 h 3376248"/>
                <a:gd name="connsiteX66" fmla="*/ 1263952 w 2683933"/>
                <a:gd name="connsiteY66" fmla="*/ 985770 h 3376248"/>
                <a:gd name="connsiteX67" fmla="*/ 1246276 w 2683933"/>
                <a:gd name="connsiteY67" fmla="*/ 1190380 h 3376248"/>
                <a:gd name="connsiteX68" fmla="*/ 1240920 w 2683933"/>
                <a:gd name="connsiteY68" fmla="*/ 1259477 h 3376248"/>
                <a:gd name="connsiteX69" fmla="*/ 1236635 w 2683933"/>
                <a:gd name="connsiteY69" fmla="*/ 1277688 h 3376248"/>
                <a:gd name="connsiteX70" fmla="*/ 1347510 w 2683933"/>
                <a:gd name="connsiteY70" fmla="*/ 995947 h 3376248"/>
                <a:gd name="connsiteX71" fmla="*/ 1401073 w 2683933"/>
                <a:gd name="connsiteY71" fmla="*/ 898998 h 3376248"/>
                <a:gd name="connsiteX72" fmla="*/ 1548907 w 2683933"/>
                <a:gd name="connsiteY72" fmla="*/ 653144 h 3376248"/>
                <a:gd name="connsiteX73" fmla="*/ 1608362 w 2683933"/>
                <a:gd name="connsiteY73" fmla="*/ 576549 h 3376248"/>
                <a:gd name="connsiteX74" fmla="*/ 1780835 w 2683933"/>
                <a:gd name="connsiteY74" fmla="*/ 404611 h 3376248"/>
                <a:gd name="connsiteX75" fmla="*/ 1850467 w 2683933"/>
                <a:gd name="connsiteY75" fmla="*/ 339800 h 3376248"/>
                <a:gd name="connsiteX76" fmla="*/ 1886354 w 2683933"/>
                <a:gd name="connsiteY76" fmla="*/ 343550 h 3376248"/>
                <a:gd name="connsiteX77" fmla="*/ 1929740 w 2683933"/>
                <a:gd name="connsiteY77" fmla="*/ 456567 h 3376248"/>
                <a:gd name="connsiteX78" fmla="*/ 1932954 w 2683933"/>
                <a:gd name="connsiteY78" fmla="*/ 493526 h 3376248"/>
                <a:gd name="connsiteX79" fmla="*/ 2105427 w 2683933"/>
                <a:gd name="connsiteY79" fmla="*/ 55916 h 3376248"/>
                <a:gd name="connsiteX80" fmla="*/ 2127923 w 2683933"/>
                <a:gd name="connsiteY80" fmla="*/ 1282 h 3376248"/>
                <a:gd name="connsiteX81" fmla="*/ 2133815 w 2683933"/>
                <a:gd name="connsiteY81" fmla="*/ 747 h 3376248"/>
                <a:gd name="connsiteX82" fmla="*/ 2221122 w 2683933"/>
                <a:gd name="connsiteY82" fmla="*/ 168399 h 3376248"/>
                <a:gd name="connsiteX83" fmla="*/ 2289683 w 2683933"/>
                <a:gd name="connsiteY83" fmla="*/ 218748 h 3376248"/>
                <a:gd name="connsiteX84" fmla="*/ 2562319 w 2683933"/>
                <a:gd name="connsiteY84" fmla="*/ 302842 h 3376248"/>
                <a:gd name="connsiteX85" fmla="*/ 2683371 w 2683933"/>
                <a:gd name="connsiteY85" fmla="*/ 498882 h 3376248"/>
                <a:gd name="connsiteX86" fmla="*/ 2653376 w 2683933"/>
                <a:gd name="connsiteY86" fmla="*/ 745272 h 3376248"/>
                <a:gd name="connsiteX87" fmla="*/ 2609454 w 2683933"/>
                <a:gd name="connsiteY87" fmla="*/ 935956 h 3376248"/>
                <a:gd name="connsiteX88" fmla="*/ 2504471 w 2683933"/>
                <a:gd name="connsiteY88" fmla="*/ 1251978 h 3376248"/>
                <a:gd name="connsiteX89" fmla="*/ 2298253 w 2683933"/>
                <a:gd name="connsiteY89" fmla="*/ 1599066 h 3376248"/>
                <a:gd name="connsiteX90" fmla="*/ 2098463 w 2683933"/>
                <a:gd name="connsiteY90" fmla="*/ 1863667 h 3376248"/>
                <a:gd name="connsiteX91" fmla="*/ 2088822 w 2683933"/>
                <a:gd name="connsiteY91" fmla="*/ 1892591 h 3376248"/>
                <a:gd name="connsiteX92" fmla="*/ 2110783 w 2683933"/>
                <a:gd name="connsiteY92" fmla="*/ 2220396 h 3376248"/>
                <a:gd name="connsiteX93" fmla="*/ 2128459 w 2683933"/>
                <a:gd name="connsiteY93" fmla="*/ 2514457 h 3376248"/>
                <a:gd name="connsiteX94" fmla="*/ 2138635 w 2683933"/>
                <a:gd name="connsiteY94" fmla="*/ 2658542 h 3376248"/>
                <a:gd name="connsiteX95" fmla="*/ 2112390 w 2683933"/>
                <a:gd name="connsiteY95" fmla="*/ 2683180 h 3376248"/>
                <a:gd name="connsiteX96" fmla="*/ 2087215 w 2683933"/>
                <a:gd name="connsiteY96" fmla="*/ 2678360 h 3376248"/>
                <a:gd name="connsiteX97" fmla="*/ 2063647 w 2683933"/>
                <a:gd name="connsiteY97" fmla="*/ 2697642 h 3376248"/>
                <a:gd name="connsiteX98" fmla="*/ 2065790 w 2683933"/>
                <a:gd name="connsiteY98" fmla="*/ 2983668 h 3376248"/>
                <a:gd name="connsiteX0" fmla="*/ 2063647 w 2683933"/>
                <a:gd name="connsiteY0" fmla="*/ 2697642 h 3376248"/>
                <a:gd name="connsiteX1" fmla="*/ 2136793 w 2683933"/>
                <a:gd name="connsiteY1" fmla="*/ 3351714 h 3376248"/>
                <a:gd name="connsiteX2" fmla="*/ 238813 w 2683933"/>
                <a:gd name="connsiteY2" fmla="*/ 3371057 h 3376248"/>
                <a:gd name="connsiteX3" fmla="*/ 369986 w 2683933"/>
                <a:gd name="connsiteY3" fmla="*/ 2983668 h 3376248"/>
                <a:gd name="connsiteX4" fmla="*/ 397839 w 2683933"/>
                <a:gd name="connsiteY4" fmla="*/ 2854582 h 3376248"/>
                <a:gd name="connsiteX5" fmla="*/ 512464 w 2683933"/>
                <a:gd name="connsiteY5" fmla="*/ 2421793 h 3376248"/>
                <a:gd name="connsiteX6" fmla="*/ 512999 w 2683933"/>
                <a:gd name="connsiteY6" fmla="*/ 2419650 h 3376248"/>
                <a:gd name="connsiteX7" fmla="*/ 488360 w 2683933"/>
                <a:gd name="connsiteY7" fmla="*/ 2305561 h 3376248"/>
                <a:gd name="connsiteX8" fmla="*/ 386591 w 2683933"/>
                <a:gd name="connsiteY8" fmla="*/ 2187723 h 3376248"/>
                <a:gd name="connsiteX9" fmla="*/ 387662 w 2683933"/>
                <a:gd name="connsiteY9" fmla="*/ 2163620 h 3376248"/>
                <a:gd name="connsiteX10" fmla="*/ 562813 w 2683933"/>
                <a:gd name="connsiteY10" fmla="*/ 1921515 h 3376248"/>
                <a:gd name="connsiteX11" fmla="*/ 592808 w 2683933"/>
                <a:gd name="connsiteY11" fmla="*/ 1843848 h 3376248"/>
                <a:gd name="connsiteX12" fmla="*/ 465328 w 2683933"/>
                <a:gd name="connsiteY12" fmla="*/ 1881343 h 3376248"/>
                <a:gd name="connsiteX13" fmla="*/ 290177 w 2683933"/>
                <a:gd name="connsiteY13" fmla="*/ 1893126 h 3376248"/>
                <a:gd name="connsiteX14" fmla="*/ 66820 w 2683933"/>
                <a:gd name="connsiteY14" fmla="*/ 1879736 h 3376248"/>
                <a:gd name="connsiteX15" fmla="*/ 12186 w 2683933"/>
                <a:gd name="connsiteY15" fmla="*/ 1873308 h 3376248"/>
                <a:gd name="connsiteX16" fmla="*/ 6294 w 2683933"/>
                <a:gd name="connsiteY16" fmla="*/ 1844920 h 3376248"/>
                <a:gd name="connsiteX17" fmla="*/ 13792 w 2683933"/>
                <a:gd name="connsiteY17" fmla="*/ 1844384 h 3376248"/>
                <a:gd name="connsiteX18" fmla="*/ 125203 w 2683933"/>
                <a:gd name="connsiteY18" fmla="*/ 1866880 h 3376248"/>
                <a:gd name="connsiteX19" fmla="*/ 195371 w 2683933"/>
                <a:gd name="connsiteY19" fmla="*/ 1834743 h 3376248"/>
                <a:gd name="connsiteX20" fmla="*/ 241971 w 2683933"/>
                <a:gd name="connsiteY20" fmla="*/ 1792428 h 3376248"/>
                <a:gd name="connsiteX21" fmla="*/ 503894 w 2683933"/>
                <a:gd name="connsiteY21" fmla="*/ 1768860 h 3376248"/>
                <a:gd name="connsiteX22" fmla="*/ 775458 w 2683933"/>
                <a:gd name="connsiteY22" fmla="*/ 1743150 h 3376248"/>
                <a:gd name="connsiteX23" fmla="*/ 852589 w 2683933"/>
                <a:gd name="connsiteY23" fmla="*/ 1738865 h 3376248"/>
                <a:gd name="connsiteX24" fmla="*/ 909365 w 2683933"/>
                <a:gd name="connsiteY24" fmla="*/ 1749042 h 3376248"/>
                <a:gd name="connsiteX25" fmla="*/ 903473 w 2683933"/>
                <a:gd name="connsiteY25" fmla="*/ 1769396 h 3376248"/>
                <a:gd name="connsiteX26" fmla="*/ 792062 w 2683933"/>
                <a:gd name="connsiteY26" fmla="*/ 2165762 h 3376248"/>
                <a:gd name="connsiteX27" fmla="*/ 1152006 w 2683933"/>
                <a:gd name="connsiteY27" fmla="*/ 2213969 h 3376248"/>
                <a:gd name="connsiteX28" fmla="*/ 1186821 w 2683933"/>
                <a:gd name="connsiteY28" fmla="*/ 2182367 h 3376248"/>
                <a:gd name="connsiteX29" fmla="*/ 1201284 w 2683933"/>
                <a:gd name="connsiteY29" fmla="*/ 2035068 h 3376248"/>
                <a:gd name="connsiteX30" fmla="*/ 1221637 w 2683933"/>
                <a:gd name="connsiteY30" fmla="*/ 1830458 h 3376248"/>
                <a:gd name="connsiteX31" fmla="*/ 1230743 w 2683933"/>
                <a:gd name="connsiteY31" fmla="*/ 1737794 h 3376248"/>
                <a:gd name="connsiteX32" fmla="*/ 1213603 w 2683933"/>
                <a:gd name="connsiteY32" fmla="*/ 1717975 h 3376248"/>
                <a:gd name="connsiteX33" fmla="*/ 1055592 w 2683933"/>
                <a:gd name="connsiteY33" fmla="*/ 1724403 h 3376248"/>
                <a:gd name="connsiteX34" fmla="*/ 1016491 w 2683933"/>
                <a:gd name="connsiteY34" fmla="*/ 1722796 h 3376248"/>
                <a:gd name="connsiteX35" fmla="*/ 1011135 w 2683933"/>
                <a:gd name="connsiteY35" fmla="*/ 1665484 h 3376248"/>
                <a:gd name="connsiteX36" fmla="*/ 991852 w 2683933"/>
                <a:gd name="connsiteY36" fmla="*/ 1631203 h 3376248"/>
                <a:gd name="connsiteX37" fmla="*/ 884726 w 2683933"/>
                <a:gd name="connsiteY37" fmla="*/ 1577641 h 3376248"/>
                <a:gd name="connsiteX38" fmla="*/ 863301 w 2683933"/>
                <a:gd name="connsiteY38" fmla="*/ 1544431 h 3376248"/>
                <a:gd name="connsiteX39" fmla="*/ 895975 w 2683933"/>
                <a:gd name="connsiteY39" fmla="*/ 1343570 h 3376248"/>
                <a:gd name="connsiteX40" fmla="*/ 860623 w 2683933"/>
                <a:gd name="connsiteY40" fmla="*/ 1304469 h 3376248"/>
                <a:gd name="connsiteX41" fmla="*/ 813488 w 2683933"/>
                <a:gd name="connsiteY41" fmla="*/ 1309826 h 3376248"/>
                <a:gd name="connsiteX42" fmla="*/ 791527 w 2683933"/>
                <a:gd name="connsiteY42" fmla="*/ 1317860 h 3376248"/>
                <a:gd name="connsiteX43" fmla="*/ 769566 w 2683933"/>
                <a:gd name="connsiteY43" fmla="*/ 1329108 h 3376248"/>
                <a:gd name="connsiteX44" fmla="*/ 646371 w 2683933"/>
                <a:gd name="connsiteY44" fmla="*/ 1328037 h 3376248"/>
                <a:gd name="connsiteX45" fmla="*/ 634587 w 2683933"/>
                <a:gd name="connsiteY45" fmla="*/ 1311968 h 3376248"/>
                <a:gd name="connsiteX46" fmla="*/ 659762 w 2683933"/>
                <a:gd name="connsiteY46" fmla="*/ 1158242 h 3376248"/>
                <a:gd name="connsiteX47" fmla="*/ 721895 w 2683933"/>
                <a:gd name="connsiteY47" fmla="*/ 955239 h 3376248"/>
                <a:gd name="connsiteX48" fmla="*/ 797954 w 2683933"/>
                <a:gd name="connsiteY48" fmla="*/ 752235 h 3376248"/>
                <a:gd name="connsiteX49" fmla="*/ 825271 w 2683933"/>
                <a:gd name="connsiteY49" fmla="*/ 649394 h 3376248"/>
                <a:gd name="connsiteX50" fmla="*/ 875085 w 2683933"/>
                <a:gd name="connsiteY50" fmla="*/ 450676 h 3376248"/>
                <a:gd name="connsiteX51" fmla="*/ 929184 w 2683933"/>
                <a:gd name="connsiteY51" fmla="*/ 303377 h 3376248"/>
                <a:gd name="connsiteX52" fmla="*/ 1118797 w 2683933"/>
                <a:gd name="connsiteY52" fmla="*/ 155544 h 3376248"/>
                <a:gd name="connsiteX53" fmla="*/ 1240920 w 2683933"/>
                <a:gd name="connsiteY53" fmla="*/ 138403 h 3376248"/>
                <a:gd name="connsiteX54" fmla="*/ 1234492 w 2683933"/>
                <a:gd name="connsiteY54" fmla="*/ 153937 h 3376248"/>
                <a:gd name="connsiteX55" fmla="*/ 1186286 w 2683933"/>
                <a:gd name="connsiteY55" fmla="*/ 310341 h 3376248"/>
                <a:gd name="connsiteX56" fmla="*/ 1196463 w 2683933"/>
                <a:gd name="connsiteY56" fmla="*/ 368724 h 3376248"/>
                <a:gd name="connsiteX57" fmla="*/ 1211996 w 2683933"/>
                <a:gd name="connsiteY57" fmla="*/ 374616 h 3376248"/>
                <a:gd name="connsiteX58" fmla="*/ 1246812 w 2683933"/>
                <a:gd name="connsiteY58" fmla="*/ 348370 h 3376248"/>
                <a:gd name="connsiteX59" fmla="*/ 1262881 w 2683933"/>
                <a:gd name="connsiteY59" fmla="*/ 345157 h 3376248"/>
                <a:gd name="connsiteX60" fmla="*/ 1263952 w 2683933"/>
                <a:gd name="connsiteY60" fmla="*/ 359619 h 3376248"/>
                <a:gd name="connsiteX61" fmla="*/ 1275200 w 2683933"/>
                <a:gd name="connsiteY61" fmla="*/ 436749 h 3376248"/>
                <a:gd name="connsiteX62" fmla="*/ 1289127 w 2683933"/>
                <a:gd name="connsiteY62" fmla="*/ 462995 h 3376248"/>
                <a:gd name="connsiteX63" fmla="*/ 1296090 w 2683933"/>
                <a:gd name="connsiteY63" fmla="*/ 575477 h 3376248"/>
                <a:gd name="connsiteX64" fmla="*/ 1281628 w 2683933"/>
                <a:gd name="connsiteY64" fmla="*/ 719562 h 3376248"/>
                <a:gd name="connsiteX65" fmla="*/ 1278414 w 2683933"/>
                <a:gd name="connsiteY65" fmla="*/ 818118 h 3376248"/>
                <a:gd name="connsiteX66" fmla="*/ 1263952 w 2683933"/>
                <a:gd name="connsiteY66" fmla="*/ 985770 h 3376248"/>
                <a:gd name="connsiteX67" fmla="*/ 1246276 w 2683933"/>
                <a:gd name="connsiteY67" fmla="*/ 1190380 h 3376248"/>
                <a:gd name="connsiteX68" fmla="*/ 1240920 w 2683933"/>
                <a:gd name="connsiteY68" fmla="*/ 1259477 h 3376248"/>
                <a:gd name="connsiteX69" fmla="*/ 1236635 w 2683933"/>
                <a:gd name="connsiteY69" fmla="*/ 1277688 h 3376248"/>
                <a:gd name="connsiteX70" fmla="*/ 1347510 w 2683933"/>
                <a:gd name="connsiteY70" fmla="*/ 995947 h 3376248"/>
                <a:gd name="connsiteX71" fmla="*/ 1401073 w 2683933"/>
                <a:gd name="connsiteY71" fmla="*/ 898998 h 3376248"/>
                <a:gd name="connsiteX72" fmla="*/ 1548907 w 2683933"/>
                <a:gd name="connsiteY72" fmla="*/ 653144 h 3376248"/>
                <a:gd name="connsiteX73" fmla="*/ 1608362 w 2683933"/>
                <a:gd name="connsiteY73" fmla="*/ 576549 h 3376248"/>
                <a:gd name="connsiteX74" fmla="*/ 1780835 w 2683933"/>
                <a:gd name="connsiteY74" fmla="*/ 404611 h 3376248"/>
                <a:gd name="connsiteX75" fmla="*/ 1850467 w 2683933"/>
                <a:gd name="connsiteY75" fmla="*/ 339800 h 3376248"/>
                <a:gd name="connsiteX76" fmla="*/ 1886354 w 2683933"/>
                <a:gd name="connsiteY76" fmla="*/ 343550 h 3376248"/>
                <a:gd name="connsiteX77" fmla="*/ 1929740 w 2683933"/>
                <a:gd name="connsiteY77" fmla="*/ 456567 h 3376248"/>
                <a:gd name="connsiteX78" fmla="*/ 1932954 w 2683933"/>
                <a:gd name="connsiteY78" fmla="*/ 493526 h 3376248"/>
                <a:gd name="connsiteX79" fmla="*/ 2105427 w 2683933"/>
                <a:gd name="connsiteY79" fmla="*/ 55916 h 3376248"/>
                <a:gd name="connsiteX80" fmla="*/ 2127923 w 2683933"/>
                <a:gd name="connsiteY80" fmla="*/ 1282 h 3376248"/>
                <a:gd name="connsiteX81" fmla="*/ 2133815 w 2683933"/>
                <a:gd name="connsiteY81" fmla="*/ 747 h 3376248"/>
                <a:gd name="connsiteX82" fmla="*/ 2221122 w 2683933"/>
                <a:gd name="connsiteY82" fmla="*/ 168399 h 3376248"/>
                <a:gd name="connsiteX83" fmla="*/ 2289683 w 2683933"/>
                <a:gd name="connsiteY83" fmla="*/ 218748 h 3376248"/>
                <a:gd name="connsiteX84" fmla="*/ 2562319 w 2683933"/>
                <a:gd name="connsiteY84" fmla="*/ 302842 h 3376248"/>
                <a:gd name="connsiteX85" fmla="*/ 2683371 w 2683933"/>
                <a:gd name="connsiteY85" fmla="*/ 498882 h 3376248"/>
                <a:gd name="connsiteX86" fmla="*/ 2653376 w 2683933"/>
                <a:gd name="connsiteY86" fmla="*/ 745272 h 3376248"/>
                <a:gd name="connsiteX87" fmla="*/ 2609454 w 2683933"/>
                <a:gd name="connsiteY87" fmla="*/ 935956 h 3376248"/>
                <a:gd name="connsiteX88" fmla="*/ 2504471 w 2683933"/>
                <a:gd name="connsiteY88" fmla="*/ 1251978 h 3376248"/>
                <a:gd name="connsiteX89" fmla="*/ 2298253 w 2683933"/>
                <a:gd name="connsiteY89" fmla="*/ 1599066 h 3376248"/>
                <a:gd name="connsiteX90" fmla="*/ 2098463 w 2683933"/>
                <a:gd name="connsiteY90" fmla="*/ 1863667 h 3376248"/>
                <a:gd name="connsiteX91" fmla="*/ 2088822 w 2683933"/>
                <a:gd name="connsiteY91" fmla="*/ 1892591 h 3376248"/>
                <a:gd name="connsiteX92" fmla="*/ 2110783 w 2683933"/>
                <a:gd name="connsiteY92" fmla="*/ 2220396 h 3376248"/>
                <a:gd name="connsiteX93" fmla="*/ 2128459 w 2683933"/>
                <a:gd name="connsiteY93" fmla="*/ 2514457 h 3376248"/>
                <a:gd name="connsiteX94" fmla="*/ 2138635 w 2683933"/>
                <a:gd name="connsiteY94" fmla="*/ 2658542 h 3376248"/>
                <a:gd name="connsiteX95" fmla="*/ 2112390 w 2683933"/>
                <a:gd name="connsiteY95" fmla="*/ 2683180 h 3376248"/>
                <a:gd name="connsiteX96" fmla="*/ 2087215 w 2683933"/>
                <a:gd name="connsiteY96" fmla="*/ 2678360 h 3376248"/>
                <a:gd name="connsiteX97" fmla="*/ 2063647 w 2683933"/>
                <a:gd name="connsiteY97" fmla="*/ 2697642 h 3376248"/>
                <a:gd name="connsiteX0" fmla="*/ 2063647 w 2683933"/>
                <a:gd name="connsiteY0" fmla="*/ 2697642 h 3376248"/>
                <a:gd name="connsiteX1" fmla="*/ 2136793 w 2683933"/>
                <a:gd name="connsiteY1" fmla="*/ 3351714 h 3376248"/>
                <a:gd name="connsiteX2" fmla="*/ 238813 w 2683933"/>
                <a:gd name="connsiteY2" fmla="*/ 3371057 h 3376248"/>
                <a:gd name="connsiteX3" fmla="*/ 369986 w 2683933"/>
                <a:gd name="connsiteY3" fmla="*/ 2983668 h 3376248"/>
                <a:gd name="connsiteX4" fmla="*/ 397839 w 2683933"/>
                <a:gd name="connsiteY4" fmla="*/ 2854582 h 3376248"/>
                <a:gd name="connsiteX5" fmla="*/ 512464 w 2683933"/>
                <a:gd name="connsiteY5" fmla="*/ 2421793 h 3376248"/>
                <a:gd name="connsiteX6" fmla="*/ 512999 w 2683933"/>
                <a:gd name="connsiteY6" fmla="*/ 2419650 h 3376248"/>
                <a:gd name="connsiteX7" fmla="*/ 488360 w 2683933"/>
                <a:gd name="connsiteY7" fmla="*/ 2305561 h 3376248"/>
                <a:gd name="connsiteX8" fmla="*/ 386591 w 2683933"/>
                <a:gd name="connsiteY8" fmla="*/ 2187723 h 3376248"/>
                <a:gd name="connsiteX9" fmla="*/ 387662 w 2683933"/>
                <a:gd name="connsiteY9" fmla="*/ 2163620 h 3376248"/>
                <a:gd name="connsiteX10" fmla="*/ 562813 w 2683933"/>
                <a:gd name="connsiteY10" fmla="*/ 1921515 h 3376248"/>
                <a:gd name="connsiteX11" fmla="*/ 592808 w 2683933"/>
                <a:gd name="connsiteY11" fmla="*/ 1843848 h 3376248"/>
                <a:gd name="connsiteX12" fmla="*/ 465328 w 2683933"/>
                <a:gd name="connsiteY12" fmla="*/ 1881343 h 3376248"/>
                <a:gd name="connsiteX13" fmla="*/ 290177 w 2683933"/>
                <a:gd name="connsiteY13" fmla="*/ 1893126 h 3376248"/>
                <a:gd name="connsiteX14" fmla="*/ 66820 w 2683933"/>
                <a:gd name="connsiteY14" fmla="*/ 1879736 h 3376248"/>
                <a:gd name="connsiteX15" fmla="*/ 12186 w 2683933"/>
                <a:gd name="connsiteY15" fmla="*/ 1873308 h 3376248"/>
                <a:gd name="connsiteX16" fmla="*/ 6294 w 2683933"/>
                <a:gd name="connsiteY16" fmla="*/ 1844920 h 3376248"/>
                <a:gd name="connsiteX17" fmla="*/ 13792 w 2683933"/>
                <a:gd name="connsiteY17" fmla="*/ 1844384 h 3376248"/>
                <a:gd name="connsiteX18" fmla="*/ 125203 w 2683933"/>
                <a:gd name="connsiteY18" fmla="*/ 1866880 h 3376248"/>
                <a:gd name="connsiteX19" fmla="*/ 195371 w 2683933"/>
                <a:gd name="connsiteY19" fmla="*/ 1834743 h 3376248"/>
                <a:gd name="connsiteX20" fmla="*/ 241971 w 2683933"/>
                <a:gd name="connsiteY20" fmla="*/ 1792428 h 3376248"/>
                <a:gd name="connsiteX21" fmla="*/ 503894 w 2683933"/>
                <a:gd name="connsiteY21" fmla="*/ 1768860 h 3376248"/>
                <a:gd name="connsiteX22" fmla="*/ 775458 w 2683933"/>
                <a:gd name="connsiteY22" fmla="*/ 1743150 h 3376248"/>
                <a:gd name="connsiteX23" fmla="*/ 852589 w 2683933"/>
                <a:gd name="connsiteY23" fmla="*/ 1738865 h 3376248"/>
                <a:gd name="connsiteX24" fmla="*/ 909365 w 2683933"/>
                <a:gd name="connsiteY24" fmla="*/ 1749042 h 3376248"/>
                <a:gd name="connsiteX25" fmla="*/ 903473 w 2683933"/>
                <a:gd name="connsiteY25" fmla="*/ 1769396 h 3376248"/>
                <a:gd name="connsiteX26" fmla="*/ 792062 w 2683933"/>
                <a:gd name="connsiteY26" fmla="*/ 2165762 h 3376248"/>
                <a:gd name="connsiteX27" fmla="*/ 1152006 w 2683933"/>
                <a:gd name="connsiteY27" fmla="*/ 2213969 h 3376248"/>
                <a:gd name="connsiteX28" fmla="*/ 1186821 w 2683933"/>
                <a:gd name="connsiteY28" fmla="*/ 2182367 h 3376248"/>
                <a:gd name="connsiteX29" fmla="*/ 1201284 w 2683933"/>
                <a:gd name="connsiteY29" fmla="*/ 2035068 h 3376248"/>
                <a:gd name="connsiteX30" fmla="*/ 1221637 w 2683933"/>
                <a:gd name="connsiteY30" fmla="*/ 1830458 h 3376248"/>
                <a:gd name="connsiteX31" fmla="*/ 1230743 w 2683933"/>
                <a:gd name="connsiteY31" fmla="*/ 1737794 h 3376248"/>
                <a:gd name="connsiteX32" fmla="*/ 1213603 w 2683933"/>
                <a:gd name="connsiteY32" fmla="*/ 1717975 h 3376248"/>
                <a:gd name="connsiteX33" fmla="*/ 1055592 w 2683933"/>
                <a:gd name="connsiteY33" fmla="*/ 1724403 h 3376248"/>
                <a:gd name="connsiteX34" fmla="*/ 1016491 w 2683933"/>
                <a:gd name="connsiteY34" fmla="*/ 1722796 h 3376248"/>
                <a:gd name="connsiteX35" fmla="*/ 1011135 w 2683933"/>
                <a:gd name="connsiteY35" fmla="*/ 1665484 h 3376248"/>
                <a:gd name="connsiteX36" fmla="*/ 991852 w 2683933"/>
                <a:gd name="connsiteY36" fmla="*/ 1631203 h 3376248"/>
                <a:gd name="connsiteX37" fmla="*/ 884726 w 2683933"/>
                <a:gd name="connsiteY37" fmla="*/ 1577641 h 3376248"/>
                <a:gd name="connsiteX38" fmla="*/ 863301 w 2683933"/>
                <a:gd name="connsiteY38" fmla="*/ 1544431 h 3376248"/>
                <a:gd name="connsiteX39" fmla="*/ 895975 w 2683933"/>
                <a:gd name="connsiteY39" fmla="*/ 1343570 h 3376248"/>
                <a:gd name="connsiteX40" fmla="*/ 860623 w 2683933"/>
                <a:gd name="connsiteY40" fmla="*/ 1304469 h 3376248"/>
                <a:gd name="connsiteX41" fmla="*/ 813488 w 2683933"/>
                <a:gd name="connsiteY41" fmla="*/ 1309826 h 3376248"/>
                <a:gd name="connsiteX42" fmla="*/ 791527 w 2683933"/>
                <a:gd name="connsiteY42" fmla="*/ 1317860 h 3376248"/>
                <a:gd name="connsiteX43" fmla="*/ 769566 w 2683933"/>
                <a:gd name="connsiteY43" fmla="*/ 1329108 h 3376248"/>
                <a:gd name="connsiteX44" fmla="*/ 646371 w 2683933"/>
                <a:gd name="connsiteY44" fmla="*/ 1328037 h 3376248"/>
                <a:gd name="connsiteX45" fmla="*/ 634587 w 2683933"/>
                <a:gd name="connsiteY45" fmla="*/ 1311968 h 3376248"/>
                <a:gd name="connsiteX46" fmla="*/ 659762 w 2683933"/>
                <a:gd name="connsiteY46" fmla="*/ 1158242 h 3376248"/>
                <a:gd name="connsiteX47" fmla="*/ 721895 w 2683933"/>
                <a:gd name="connsiteY47" fmla="*/ 955239 h 3376248"/>
                <a:gd name="connsiteX48" fmla="*/ 797954 w 2683933"/>
                <a:gd name="connsiteY48" fmla="*/ 752235 h 3376248"/>
                <a:gd name="connsiteX49" fmla="*/ 825271 w 2683933"/>
                <a:gd name="connsiteY49" fmla="*/ 649394 h 3376248"/>
                <a:gd name="connsiteX50" fmla="*/ 875085 w 2683933"/>
                <a:gd name="connsiteY50" fmla="*/ 450676 h 3376248"/>
                <a:gd name="connsiteX51" fmla="*/ 929184 w 2683933"/>
                <a:gd name="connsiteY51" fmla="*/ 303377 h 3376248"/>
                <a:gd name="connsiteX52" fmla="*/ 1118797 w 2683933"/>
                <a:gd name="connsiteY52" fmla="*/ 155544 h 3376248"/>
                <a:gd name="connsiteX53" fmla="*/ 1240920 w 2683933"/>
                <a:gd name="connsiteY53" fmla="*/ 138403 h 3376248"/>
                <a:gd name="connsiteX54" fmla="*/ 1234492 w 2683933"/>
                <a:gd name="connsiteY54" fmla="*/ 153937 h 3376248"/>
                <a:gd name="connsiteX55" fmla="*/ 1186286 w 2683933"/>
                <a:gd name="connsiteY55" fmla="*/ 310341 h 3376248"/>
                <a:gd name="connsiteX56" fmla="*/ 1196463 w 2683933"/>
                <a:gd name="connsiteY56" fmla="*/ 368724 h 3376248"/>
                <a:gd name="connsiteX57" fmla="*/ 1211996 w 2683933"/>
                <a:gd name="connsiteY57" fmla="*/ 374616 h 3376248"/>
                <a:gd name="connsiteX58" fmla="*/ 1246812 w 2683933"/>
                <a:gd name="connsiteY58" fmla="*/ 348370 h 3376248"/>
                <a:gd name="connsiteX59" fmla="*/ 1262881 w 2683933"/>
                <a:gd name="connsiteY59" fmla="*/ 345157 h 3376248"/>
                <a:gd name="connsiteX60" fmla="*/ 1263952 w 2683933"/>
                <a:gd name="connsiteY60" fmla="*/ 359619 h 3376248"/>
                <a:gd name="connsiteX61" fmla="*/ 1275200 w 2683933"/>
                <a:gd name="connsiteY61" fmla="*/ 436749 h 3376248"/>
                <a:gd name="connsiteX62" fmla="*/ 1289127 w 2683933"/>
                <a:gd name="connsiteY62" fmla="*/ 462995 h 3376248"/>
                <a:gd name="connsiteX63" fmla="*/ 1296090 w 2683933"/>
                <a:gd name="connsiteY63" fmla="*/ 575477 h 3376248"/>
                <a:gd name="connsiteX64" fmla="*/ 1281628 w 2683933"/>
                <a:gd name="connsiteY64" fmla="*/ 719562 h 3376248"/>
                <a:gd name="connsiteX65" fmla="*/ 1278414 w 2683933"/>
                <a:gd name="connsiteY65" fmla="*/ 818118 h 3376248"/>
                <a:gd name="connsiteX66" fmla="*/ 1263952 w 2683933"/>
                <a:gd name="connsiteY66" fmla="*/ 985770 h 3376248"/>
                <a:gd name="connsiteX67" fmla="*/ 1246276 w 2683933"/>
                <a:gd name="connsiteY67" fmla="*/ 1190380 h 3376248"/>
                <a:gd name="connsiteX68" fmla="*/ 1240920 w 2683933"/>
                <a:gd name="connsiteY68" fmla="*/ 1259477 h 3376248"/>
                <a:gd name="connsiteX69" fmla="*/ 1236635 w 2683933"/>
                <a:gd name="connsiteY69" fmla="*/ 1277688 h 3376248"/>
                <a:gd name="connsiteX70" fmla="*/ 1347510 w 2683933"/>
                <a:gd name="connsiteY70" fmla="*/ 995947 h 3376248"/>
                <a:gd name="connsiteX71" fmla="*/ 1401073 w 2683933"/>
                <a:gd name="connsiteY71" fmla="*/ 898998 h 3376248"/>
                <a:gd name="connsiteX72" fmla="*/ 1548907 w 2683933"/>
                <a:gd name="connsiteY72" fmla="*/ 653144 h 3376248"/>
                <a:gd name="connsiteX73" fmla="*/ 1608362 w 2683933"/>
                <a:gd name="connsiteY73" fmla="*/ 576549 h 3376248"/>
                <a:gd name="connsiteX74" fmla="*/ 1780835 w 2683933"/>
                <a:gd name="connsiteY74" fmla="*/ 404611 h 3376248"/>
                <a:gd name="connsiteX75" fmla="*/ 1850467 w 2683933"/>
                <a:gd name="connsiteY75" fmla="*/ 339800 h 3376248"/>
                <a:gd name="connsiteX76" fmla="*/ 1886354 w 2683933"/>
                <a:gd name="connsiteY76" fmla="*/ 343550 h 3376248"/>
                <a:gd name="connsiteX77" fmla="*/ 1929740 w 2683933"/>
                <a:gd name="connsiteY77" fmla="*/ 456567 h 3376248"/>
                <a:gd name="connsiteX78" fmla="*/ 1932954 w 2683933"/>
                <a:gd name="connsiteY78" fmla="*/ 493526 h 3376248"/>
                <a:gd name="connsiteX79" fmla="*/ 2105427 w 2683933"/>
                <a:gd name="connsiteY79" fmla="*/ 55916 h 3376248"/>
                <a:gd name="connsiteX80" fmla="*/ 2127923 w 2683933"/>
                <a:gd name="connsiteY80" fmla="*/ 1282 h 3376248"/>
                <a:gd name="connsiteX81" fmla="*/ 2133815 w 2683933"/>
                <a:gd name="connsiteY81" fmla="*/ 747 h 3376248"/>
                <a:gd name="connsiteX82" fmla="*/ 2221122 w 2683933"/>
                <a:gd name="connsiteY82" fmla="*/ 168399 h 3376248"/>
                <a:gd name="connsiteX83" fmla="*/ 2289683 w 2683933"/>
                <a:gd name="connsiteY83" fmla="*/ 218748 h 3376248"/>
                <a:gd name="connsiteX84" fmla="*/ 2562319 w 2683933"/>
                <a:gd name="connsiteY84" fmla="*/ 302842 h 3376248"/>
                <a:gd name="connsiteX85" fmla="*/ 2683371 w 2683933"/>
                <a:gd name="connsiteY85" fmla="*/ 498882 h 3376248"/>
                <a:gd name="connsiteX86" fmla="*/ 2653376 w 2683933"/>
                <a:gd name="connsiteY86" fmla="*/ 745272 h 3376248"/>
                <a:gd name="connsiteX87" fmla="*/ 2609454 w 2683933"/>
                <a:gd name="connsiteY87" fmla="*/ 935956 h 3376248"/>
                <a:gd name="connsiteX88" fmla="*/ 2504471 w 2683933"/>
                <a:gd name="connsiteY88" fmla="*/ 1251978 h 3376248"/>
                <a:gd name="connsiteX89" fmla="*/ 2298253 w 2683933"/>
                <a:gd name="connsiteY89" fmla="*/ 1599066 h 3376248"/>
                <a:gd name="connsiteX90" fmla="*/ 2098463 w 2683933"/>
                <a:gd name="connsiteY90" fmla="*/ 1863667 h 3376248"/>
                <a:gd name="connsiteX91" fmla="*/ 2088822 w 2683933"/>
                <a:gd name="connsiteY91" fmla="*/ 1892591 h 3376248"/>
                <a:gd name="connsiteX92" fmla="*/ 2110783 w 2683933"/>
                <a:gd name="connsiteY92" fmla="*/ 2220396 h 3376248"/>
                <a:gd name="connsiteX93" fmla="*/ 2128459 w 2683933"/>
                <a:gd name="connsiteY93" fmla="*/ 2514457 h 3376248"/>
                <a:gd name="connsiteX94" fmla="*/ 2138635 w 2683933"/>
                <a:gd name="connsiteY94" fmla="*/ 2658542 h 3376248"/>
                <a:gd name="connsiteX95" fmla="*/ 2112390 w 2683933"/>
                <a:gd name="connsiteY95" fmla="*/ 2683180 h 3376248"/>
                <a:gd name="connsiteX96" fmla="*/ 2087215 w 2683933"/>
                <a:gd name="connsiteY96" fmla="*/ 2678360 h 3376248"/>
                <a:gd name="connsiteX97" fmla="*/ 2063647 w 2683933"/>
                <a:gd name="connsiteY97" fmla="*/ 2697642 h 3376248"/>
                <a:gd name="connsiteX0" fmla="*/ 2063647 w 2683933"/>
                <a:gd name="connsiteY0" fmla="*/ 2697642 h 3376248"/>
                <a:gd name="connsiteX1" fmla="*/ 2136793 w 2683933"/>
                <a:gd name="connsiteY1" fmla="*/ 3351714 h 3376248"/>
                <a:gd name="connsiteX2" fmla="*/ 238813 w 2683933"/>
                <a:gd name="connsiteY2" fmla="*/ 3371057 h 3376248"/>
                <a:gd name="connsiteX3" fmla="*/ 397839 w 2683933"/>
                <a:gd name="connsiteY3" fmla="*/ 2854582 h 3376248"/>
                <a:gd name="connsiteX4" fmla="*/ 512464 w 2683933"/>
                <a:gd name="connsiteY4" fmla="*/ 2421793 h 3376248"/>
                <a:gd name="connsiteX5" fmla="*/ 512999 w 2683933"/>
                <a:gd name="connsiteY5" fmla="*/ 2419650 h 3376248"/>
                <a:gd name="connsiteX6" fmla="*/ 488360 w 2683933"/>
                <a:gd name="connsiteY6" fmla="*/ 2305561 h 3376248"/>
                <a:gd name="connsiteX7" fmla="*/ 386591 w 2683933"/>
                <a:gd name="connsiteY7" fmla="*/ 2187723 h 3376248"/>
                <a:gd name="connsiteX8" fmla="*/ 387662 w 2683933"/>
                <a:gd name="connsiteY8" fmla="*/ 2163620 h 3376248"/>
                <a:gd name="connsiteX9" fmla="*/ 562813 w 2683933"/>
                <a:gd name="connsiteY9" fmla="*/ 1921515 h 3376248"/>
                <a:gd name="connsiteX10" fmla="*/ 592808 w 2683933"/>
                <a:gd name="connsiteY10" fmla="*/ 1843848 h 3376248"/>
                <a:gd name="connsiteX11" fmla="*/ 465328 w 2683933"/>
                <a:gd name="connsiteY11" fmla="*/ 1881343 h 3376248"/>
                <a:gd name="connsiteX12" fmla="*/ 290177 w 2683933"/>
                <a:gd name="connsiteY12" fmla="*/ 1893126 h 3376248"/>
                <a:gd name="connsiteX13" fmla="*/ 66820 w 2683933"/>
                <a:gd name="connsiteY13" fmla="*/ 1879736 h 3376248"/>
                <a:gd name="connsiteX14" fmla="*/ 12186 w 2683933"/>
                <a:gd name="connsiteY14" fmla="*/ 1873308 h 3376248"/>
                <a:gd name="connsiteX15" fmla="*/ 6294 w 2683933"/>
                <a:gd name="connsiteY15" fmla="*/ 1844920 h 3376248"/>
                <a:gd name="connsiteX16" fmla="*/ 13792 w 2683933"/>
                <a:gd name="connsiteY16" fmla="*/ 1844384 h 3376248"/>
                <a:gd name="connsiteX17" fmla="*/ 125203 w 2683933"/>
                <a:gd name="connsiteY17" fmla="*/ 1866880 h 3376248"/>
                <a:gd name="connsiteX18" fmla="*/ 195371 w 2683933"/>
                <a:gd name="connsiteY18" fmla="*/ 1834743 h 3376248"/>
                <a:gd name="connsiteX19" fmla="*/ 241971 w 2683933"/>
                <a:gd name="connsiteY19" fmla="*/ 1792428 h 3376248"/>
                <a:gd name="connsiteX20" fmla="*/ 503894 w 2683933"/>
                <a:gd name="connsiteY20" fmla="*/ 1768860 h 3376248"/>
                <a:gd name="connsiteX21" fmla="*/ 775458 w 2683933"/>
                <a:gd name="connsiteY21" fmla="*/ 1743150 h 3376248"/>
                <a:gd name="connsiteX22" fmla="*/ 852589 w 2683933"/>
                <a:gd name="connsiteY22" fmla="*/ 1738865 h 3376248"/>
                <a:gd name="connsiteX23" fmla="*/ 909365 w 2683933"/>
                <a:gd name="connsiteY23" fmla="*/ 1749042 h 3376248"/>
                <a:gd name="connsiteX24" fmla="*/ 903473 w 2683933"/>
                <a:gd name="connsiteY24" fmla="*/ 1769396 h 3376248"/>
                <a:gd name="connsiteX25" fmla="*/ 792062 w 2683933"/>
                <a:gd name="connsiteY25" fmla="*/ 2165762 h 3376248"/>
                <a:gd name="connsiteX26" fmla="*/ 1152006 w 2683933"/>
                <a:gd name="connsiteY26" fmla="*/ 2213969 h 3376248"/>
                <a:gd name="connsiteX27" fmla="*/ 1186821 w 2683933"/>
                <a:gd name="connsiteY27" fmla="*/ 2182367 h 3376248"/>
                <a:gd name="connsiteX28" fmla="*/ 1201284 w 2683933"/>
                <a:gd name="connsiteY28" fmla="*/ 2035068 h 3376248"/>
                <a:gd name="connsiteX29" fmla="*/ 1221637 w 2683933"/>
                <a:gd name="connsiteY29" fmla="*/ 1830458 h 3376248"/>
                <a:gd name="connsiteX30" fmla="*/ 1230743 w 2683933"/>
                <a:gd name="connsiteY30" fmla="*/ 1737794 h 3376248"/>
                <a:gd name="connsiteX31" fmla="*/ 1213603 w 2683933"/>
                <a:gd name="connsiteY31" fmla="*/ 1717975 h 3376248"/>
                <a:gd name="connsiteX32" fmla="*/ 1055592 w 2683933"/>
                <a:gd name="connsiteY32" fmla="*/ 1724403 h 3376248"/>
                <a:gd name="connsiteX33" fmla="*/ 1016491 w 2683933"/>
                <a:gd name="connsiteY33" fmla="*/ 1722796 h 3376248"/>
                <a:gd name="connsiteX34" fmla="*/ 1011135 w 2683933"/>
                <a:gd name="connsiteY34" fmla="*/ 1665484 h 3376248"/>
                <a:gd name="connsiteX35" fmla="*/ 991852 w 2683933"/>
                <a:gd name="connsiteY35" fmla="*/ 1631203 h 3376248"/>
                <a:gd name="connsiteX36" fmla="*/ 884726 w 2683933"/>
                <a:gd name="connsiteY36" fmla="*/ 1577641 h 3376248"/>
                <a:gd name="connsiteX37" fmla="*/ 863301 w 2683933"/>
                <a:gd name="connsiteY37" fmla="*/ 1544431 h 3376248"/>
                <a:gd name="connsiteX38" fmla="*/ 895975 w 2683933"/>
                <a:gd name="connsiteY38" fmla="*/ 1343570 h 3376248"/>
                <a:gd name="connsiteX39" fmla="*/ 860623 w 2683933"/>
                <a:gd name="connsiteY39" fmla="*/ 1304469 h 3376248"/>
                <a:gd name="connsiteX40" fmla="*/ 813488 w 2683933"/>
                <a:gd name="connsiteY40" fmla="*/ 1309826 h 3376248"/>
                <a:gd name="connsiteX41" fmla="*/ 791527 w 2683933"/>
                <a:gd name="connsiteY41" fmla="*/ 1317860 h 3376248"/>
                <a:gd name="connsiteX42" fmla="*/ 769566 w 2683933"/>
                <a:gd name="connsiteY42" fmla="*/ 1329108 h 3376248"/>
                <a:gd name="connsiteX43" fmla="*/ 646371 w 2683933"/>
                <a:gd name="connsiteY43" fmla="*/ 1328037 h 3376248"/>
                <a:gd name="connsiteX44" fmla="*/ 634587 w 2683933"/>
                <a:gd name="connsiteY44" fmla="*/ 1311968 h 3376248"/>
                <a:gd name="connsiteX45" fmla="*/ 659762 w 2683933"/>
                <a:gd name="connsiteY45" fmla="*/ 1158242 h 3376248"/>
                <a:gd name="connsiteX46" fmla="*/ 721895 w 2683933"/>
                <a:gd name="connsiteY46" fmla="*/ 955239 h 3376248"/>
                <a:gd name="connsiteX47" fmla="*/ 797954 w 2683933"/>
                <a:gd name="connsiteY47" fmla="*/ 752235 h 3376248"/>
                <a:gd name="connsiteX48" fmla="*/ 825271 w 2683933"/>
                <a:gd name="connsiteY48" fmla="*/ 649394 h 3376248"/>
                <a:gd name="connsiteX49" fmla="*/ 875085 w 2683933"/>
                <a:gd name="connsiteY49" fmla="*/ 450676 h 3376248"/>
                <a:gd name="connsiteX50" fmla="*/ 929184 w 2683933"/>
                <a:gd name="connsiteY50" fmla="*/ 303377 h 3376248"/>
                <a:gd name="connsiteX51" fmla="*/ 1118797 w 2683933"/>
                <a:gd name="connsiteY51" fmla="*/ 155544 h 3376248"/>
                <a:gd name="connsiteX52" fmla="*/ 1240920 w 2683933"/>
                <a:gd name="connsiteY52" fmla="*/ 138403 h 3376248"/>
                <a:gd name="connsiteX53" fmla="*/ 1234492 w 2683933"/>
                <a:gd name="connsiteY53" fmla="*/ 153937 h 3376248"/>
                <a:gd name="connsiteX54" fmla="*/ 1186286 w 2683933"/>
                <a:gd name="connsiteY54" fmla="*/ 310341 h 3376248"/>
                <a:gd name="connsiteX55" fmla="*/ 1196463 w 2683933"/>
                <a:gd name="connsiteY55" fmla="*/ 368724 h 3376248"/>
                <a:gd name="connsiteX56" fmla="*/ 1211996 w 2683933"/>
                <a:gd name="connsiteY56" fmla="*/ 374616 h 3376248"/>
                <a:gd name="connsiteX57" fmla="*/ 1246812 w 2683933"/>
                <a:gd name="connsiteY57" fmla="*/ 348370 h 3376248"/>
                <a:gd name="connsiteX58" fmla="*/ 1262881 w 2683933"/>
                <a:gd name="connsiteY58" fmla="*/ 345157 h 3376248"/>
                <a:gd name="connsiteX59" fmla="*/ 1263952 w 2683933"/>
                <a:gd name="connsiteY59" fmla="*/ 359619 h 3376248"/>
                <a:gd name="connsiteX60" fmla="*/ 1275200 w 2683933"/>
                <a:gd name="connsiteY60" fmla="*/ 436749 h 3376248"/>
                <a:gd name="connsiteX61" fmla="*/ 1289127 w 2683933"/>
                <a:gd name="connsiteY61" fmla="*/ 462995 h 3376248"/>
                <a:gd name="connsiteX62" fmla="*/ 1296090 w 2683933"/>
                <a:gd name="connsiteY62" fmla="*/ 575477 h 3376248"/>
                <a:gd name="connsiteX63" fmla="*/ 1281628 w 2683933"/>
                <a:gd name="connsiteY63" fmla="*/ 719562 h 3376248"/>
                <a:gd name="connsiteX64" fmla="*/ 1278414 w 2683933"/>
                <a:gd name="connsiteY64" fmla="*/ 818118 h 3376248"/>
                <a:gd name="connsiteX65" fmla="*/ 1263952 w 2683933"/>
                <a:gd name="connsiteY65" fmla="*/ 985770 h 3376248"/>
                <a:gd name="connsiteX66" fmla="*/ 1246276 w 2683933"/>
                <a:gd name="connsiteY66" fmla="*/ 1190380 h 3376248"/>
                <a:gd name="connsiteX67" fmla="*/ 1240920 w 2683933"/>
                <a:gd name="connsiteY67" fmla="*/ 1259477 h 3376248"/>
                <a:gd name="connsiteX68" fmla="*/ 1236635 w 2683933"/>
                <a:gd name="connsiteY68" fmla="*/ 1277688 h 3376248"/>
                <a:gd name="connsiteX69" fmla="*/ 1347510 w 2683933"/>
                <a:gd name="connsiteY69" fmla="*/ 995947 h 3376248"/>
                <a:gd name="connsiteX70" fmla="*/ 1401073 w 2683933"/>
                <a:gd name="connsiteY70" fmla="*/ 898998 h 3376248"/>
                <a:gd name="connsiteX71" fmla="*/ 1548907 w 2683933"/>
                <a:gd name="connsiteY71" fmla="*/ 653144 h 3376248"/>
                <a:gd name="connsiteX72" fmla="*/ 1608362 w 2683933"/>
                <a:gd name="connsiteY72" fmla="*/ 576549 h 3376248"/>
                <a:gd name="connsiteX73" fmla="*/ 1780835 w 2683933"/>
                <a:gd name="connsiteY73" fmla="*/ 404611 h 3376248"/>
                <a:gd name="connsiteX74" fmla="*/ 1850467 w 2683933"/>
                <a:gd name="connsiteY74" fmla="*/ 339800 h 3376248"/>
                <a:gd name="connsiteX75" fmla="*/ 1886354 w 2683933"/>
                <a:gd name="connsiteY75" fmla="*/ 343550 h 3376248"/>
                <a:gd name="connsiteX76" fmla="*/ 1929740 w 2683933"/>
                <a:gd name="connsiteY76" fmla="*/ 456567 h 3376248"/>
                <a:gd name="connsiteX77" fmla="*/ 1932954 w 2683933"/>
                <a:gd name="connsiteY77" fmla="*/ 493526 h 3376248"/>
                <a:gd name="connsiteX78" fmla="*/ 2105427 w 2683933"/>
                <a:gd name="connsiteY78" fmla="*/ 55916 h 3376248"/>
                <a:gd name="connsiteX79" fmla="*/ 2127923 w 2683933"/>
                <a:gd name="connsiteY79" fmla="*/ 1282 h 3376248"/>
                <a:gd name="connsiteX80" fmla="*/ 2133815 w 2683933"/>
                <a:gd name="connsiteY80" fmla="*/ 747 h 3376248"/>
                <a:gd name="connsiteX81" fmla="*/ 2221122 w 2683933"/>
                <a:gd name="connsiteY81" fmla="*/ 168399 h 3376248"/>
                <a:gd name="connsiteX82" fmla="*/ 2289683 w 2683933"/>
                <a:gd name="connsiteY82" fmla="*/ 218748 h 3376248"/>
                <a:gd name="connsiteX83" fmla="*/ 2562319 w 2683933"/>
                <a:gd name="connsiteY83" fmla="*/ 302842 h 3376248"/>
                <a:gd name="connsiteX84" fmla="*/ 2683371 w 2683933"/>
                <a:gd name="connsiteY84" fmla="*/ 498882 h 3376248"/>
                <a:gd name="connsiteX85" fmla="*/ 2653376 w 2683933"/>
                <a:gd name="connsiteY85" fmla="*/ 745272 h 3376248"/>
                <a:gd name="connsiteX86" fmla="*/ 2609454 w 2683933"/>
                <a:gd name="connsiteY86" fmla="*/ 935956 h 3376248"/>
                <a:gd name="connsiteX87" fmla="*/ 2504471 w 2683933"/>
                <a:gd name="connsiteY87" fmla="*/ 1251978 h 3376248"/>
                <a:gd name="connsiteX88" fmla="*/ 2298253 w 2683933"/>
                <a:gd name="connsiteY88" fmla="*/ 1599066 h 3376248"/>
                <a:gd name="connsiteX89" fmla="*/ 2098463 w 2683933"/>
                <a:gd name="connsiteY89" fmla="*/ 1863667 h 3376248"/>
                <a:gd name="connsiteX90" fmla="*/ 2088822 w 2683933"/>
                <a:gd name="connsiteY90" fmla="*/ 1892591 h 3376248"/>
                <a:gd name="connsiteX91" fmla="*/ 2110783 w 2683933"/>
                <a:gd name="connsiteY91" fmla="*/ 2220396 h 3376248"/>
                <a:gd name="connsiteX92" fmla="*/ 2128459 w 2683933"/>
                <a:gd name="connsiteY92" fmla="*/ 2514457 h 3376248"/>
                <a:gd name="connsiteX93" fmla="*/ 2138635 w 2683933"/>
                <a:gd name="connsiteY93" fmla="*/ 2658542 h 3376248"/>
                <a:gd name="connsiteX94" fmla="*/ 2112390 w 2683933"/>
                <a:gd name="connsiteY94" fmla="*/ 2683180 h 3376248"/>
                <a:gd name="connsiteX95" fmla="*/ 2087215 w 2683933"/>
                <a:gd name="connsiteY95" fmla="*/ 2678360 h 3376248"/>
                <a:gd name="connsiteX96" fmla="*/ 2063647 w 2683933"/>
                <a:gd name="connsiteY96" fmla="*/ 2697642 h 3376248"/>
                <a:gd name="connsiteX0" fmla="*/ 2063647 w 2683933"/>
                <a:gd name="connsiteY0" fmla="*/ 2697642 h 3376248"/>
                <a:gd name="connsiteX1" fmla="*/ 2136793 w 2683933"/>
                <a:gd name="connsiteY1" fmla="*/ 3351714 h 3376248"/>
                <a:gd name="connsiteX2" fmla="*/ 238813 w 2683933"/>
                <a:gd name="connsiteY2" fmla="*/ 3371057 h 3376248"/>
                <a:gd name="connsiteX3" fmla="*/ 512464 w 2683933"/>
                <a:gd name="connsiteY3" fmla="*/ 2421793 h 3376248"/>
                <a:gd name="connsiteX4" fmla="*/ 512999 w 2683933"/>
                <a:gd name="connsiteY4" fmla="*/ 2419650 h 3376248"/>
                <a:gd name="connsiteX5" fmla="*/ 488360 w 2683933"/>
                <a:gd name="connsiteY5" fmla="*/ 2305561 h 3376248"/>
                <a:gd name="connsiteX6" fmla="*/ 386591 w 2683933"/>
                <a:gd name="connsiteY6" fmla="*/ 2187723 h 3376248"/>
                <a:gd name="connsiteX7" fmla="*/ 387662 w 2683933"/>
                <a:gd name="connsiteY7" fmla="*/ 2163620 h 3376248"/>
                <a:gd name="connsiteX8" fmla="*/ 562813 w 2683933"/>
                <a:gd name="connsiteY8" fmla="*/ 1921515 h 3376248"/>
                <a:gd name="connsiteX9" fmla="*/ 592808 w 2683933"/>
                <a:gd name="connsiteY9" fmla="*/ 1843848 h 3376248"/>
                <a:gd name="connsiteX10" fmla="*/ 465328 w 2683933"/>
                <a:gd name="connsiteY10" fmla="*/ 1881343 h 3376248"/>
                <a:gd name="connsiteX11" fmla="*/ 290177 w 2683933"/>
                <a:gd name="connsiteY11" fmla="*/ 1893126 h 3376248"/>
                <a:gd name="connsiteX12" fmla="*/ 66820 w 2683933"/>
                <a:gd name="connsiteY12" fmla="*/ 1879736 h 3376248"/>
                <a:gd name="connsiteX13" fmla="*/ 12186 w 2683933"/>
                <a:gd name="connsiteY13" fmla="*/ 1873308 h 3376248"/>
                <a:gd name="connsiteX14" fmla="*/ 6294 w 2683933"/>
                <a:gd name="connsiteY14" fmla="*/ 1844920 h 3376248"/>
                <a:gd name="connsiteX15" fmla="*/ 13792 w 2683933"/>
                <a:gd name="connsiteY15" fmla="*/ 1844384 h 3376248"/>
                <a:gd name="connsiteX16" fmla="*/ 125203 w 2683933"/>
                <a:gd name="connsiteY16" fmla="*/ 1866880 h 3376248"/>
                <a:gd name="connsiteX17" fmla="*/ 195371 w 2683933"/>
                <a:gd name="connsiteY17" fmla="*/ 1834743 h 3376248"/>
                <a:gd name="connsiteX18" fmla="*/ 241971 w 2683933"/>
                <a:gd name="connsiteY18" fmla="*/ 1792428 h 3376248"/>
                <a:gd name="connsiteX19" fmla="*/ 503894 w 2683933"/>
                <a:gd name="connsiteY19" fmla="*/ 1768860 h 3376248"/>
                <a:gd name="connsiteX20" fmla="*/ 775458 w 2683933"/>
                <a:gd name="connsiteY20" fmla="*/ 1743150 h 3376248"/>
                <a:gd name="connsiteX21" fmla="*/ 852589 w 2683933"/>
                <a:gd name="connsiteY21" fmla="*/ 1738865 h 3376248"/>
                <a:gd name="connsiteX22" fmla="*/ 909365 w 2683933"/>
                <a:gd name="connsiteY22" fmla="*/ 1749042 h 3376248"/>
                <a:gd name="connsiteX23" fmla="*/ 903473 w 2683933"/>
                <a:gd name="connsiteY23" fmla="*/ 1769396 h 3376248"/>
                <a:gd name="connsiteX24" fmla="*/ 792062 w 2683933"/>
                <a:gd name="connsiteY24" fmla="*/ 2165762 h 3376248"/>
                <a:gd name="connsiteX25" fmla="*/ 1152006 w 2683933"/>
                <a:gd name="connsiteY25" fmla="*/ 2213969 h 3376248"/>
                <a:gd name="connsiteX26" fmla="*/ 1186821 w 2683933"/>
                <a:gd name="connsiteY26" fmla="*/ 2182367 h 3376248"/>
                <a:gd name="connsiteX27" fmla="*/ 1201284 w 2683933"/>
                <a:gd name="connsiteY27" fmla="*/ 2035068 h 3376248"/>
                <a:gd name="connsiteX28" fmla="*/ 1221637 w 2683933"/>
                <a:gd name="connsiteY28" fmla="*/ 1830458 h 3376248"/>
                <a:gd name="connsiteX29" fmla="*/ 1230743 w 2683933"/>
                <a:gd name="connsiteY29" fmla="*/ 1737794 h 3376248"/>
                <a:gd name="connsiteX30" fmla="*/ 1213603 w 2683933"/>
                <a:gd name="connsiteY30" fmla="*/ 1717975 h 3376248"/>
                <a:gd name="connsiteX31" fmla="*/ 1055592 w 2683933"/>
                <a:gd name="connsiteY31" fmla="*/ 1724403 h 3376248"/>
                <a:gd name="connsiteX32" fmla="*/ 1016491 w 2683933"/>
                <a:gd name="connsiteY32" fmla="*/ 1722796 h 3376248"/>
                <a:gd name="connsiteX33" fmla="*/ 1011135 w 2683933"/>
                <a:gd name="connsiteY33" fmla="*/ 1665484 h 3376248"/>
                <a:gd name="connsiteX34" fmla="*/ 991852 w 2683933"/>
                <a:gd name="connsiteY34" fmla="*/ 1631203 h 3376248"/>
                <a:gd name="connsiteX35" fmla="*/ 884726 w 2683933"/>
                <a:gd name="connsiteY35" fmla="*/ 1577641 h 3376248"/>
                <a:gd name="connsiteX36" fmla="*/ 863301 w 2683933"/>
                <a:gd name="connsiteY36" fmla="*/ 1544431 h 3376248"/>
                <a:gd name="connsiteX37" fmla="*/ 895975 w 2683933"/>
                <a:gd name="connsiteY37" fmla="*/ 1343570 h 3376248"/>
                <a:gd name="connsiteX38" fmla="*/ 860623 w 2683933"/>
                <a:gd name="connsiteY38" fmla="*/ 1304469 h 3376248"/>
                <a:gd name="connsiteX39" fmla="*/ 813488 w 2683933"/>
                <a:gd name="connsiteY39" fmla="*/ 1309826 h 3376248"/>
                <a:gd name="connsiteX40" fmla="*/ 791527 w 2683933"/>
                <a:gd name="connsiteY40" fmla="*/ 1317860 h 3376248"/>
                <a:gd name="connsiteX41" fmla="*/ 769566 w 2683933"/>
                <a:gd name="connsiteY41" fmla="*/ 1329108 h 3376248"/>
                <a:gd name="connsiteX42" fmla="*/ 646371 w 2683933"/>
                <a:gd name="connsiteY42" fmla="*/ 1328037 h 3376248"/>
                <a:gd name="connsiteX43" fmla="*/ 634587 w 2683933"/>
                <a:gd name="connsiteY43" fmla="*/ 1311968 h 3376248"/>
                <a:gd name="connsiteX44" fmla="*/ 659762 w 2683933"/>
                <a:gd name="connsiteY44" fmla="*/ 1158242 h 3376248"/>
                <a:gd name="connsiteX45" fmla="*/ 721895 w 2683933"/>
                <a:gd name="connsiteY45" fmla="*/ 955239 h 3376248"/>
                <a:gd name="connsiteX46" fmla="*/ 797954 w 2683933"/>
                <a:gd name="connsiteY46" fmla="*/ 752235 h 3376248"/>
                <a:gd name="connsiteX47" fmla="*/ 825271 w 2683933"/>
                <a:gd name="connsiteY47" fmla="*/ 649394 h 3376248"/>
                <a:gd name="connsiteX48" fmla="*/ 875085 w 2683933"/>
                <a:gd name="connsiteY48" fmla="*/ 450676 h 3376248"/>
                <a:gd name="connsiteX49" fmla="*/ 929184 w 2683933"/>
                <a:gd name="connsiteY49" fmla="*/ 303377 h 3376248"/>
                <a:gd name="connsiteX50" fmla="*/ 1118797 w 2683933"/>
                <a:gd name="connsiteY50" fmla="*/ 155544 h 3376248"/>
                <a:gd name="connsiteX51" fmla="*/ 1240920 w 2683933"/>
                <a:gd name="connsiteY51" fmla="*/ 138403 h 3376248"/>
                <a:gd name="connsiteX52" fmla="*/ 1234492 w 2683933"/>
                <a:gd name="connsiteY52" fmla="*/ 153937 h 3376248"/>
                <a:gd name="connsiteX53" fmla="*/ 1186286 w 2683933"/>
                <a:gd name="connsiteY53" fmla="*/ 310341 h 3376248"/>
                <a:gd name="connsiteX54" fmla="*/ 1196463 w 2683933"/>
                <a:gd name="connsiteY54" fmla="*/ 368724 h 3376248"/>
                <a:gd name="connsiteX55" fmla="*/ 1211996 w 2683933"/>
                <a:gd name="connsiteY55" fmla="*/ 374616 h 3376248"/>
                <a:gd name="connsiteX56" fmla="*/ 1246812 w 2683933"/>
                <a:gd name="connsiteY56" fmla="*/ 348370 h 3376248"/>
                <a:gd name="connsiteX57" fmla="*/ 1262881 w 2683933"/>
                <a:gd name="connsiteY57" fmla="*/ 345157 h 3376248"/>
                <a:gd name="connsiteX58" fmla="*/ 1263952 w 2683933"/>
                <a:gd name="connsiteY58" fmla="*/ 359619 h 3376248"/>
                <a:gd name="connsiteX59" fmla="*/ 1275200 w 2683933"/>
                <a:gd name="connsiteY59" fmla="*/ 436749 h 3376248"/>
                <a:gd name="connsiteX60" fmla="*/ 1289127 w 2683933"/>
                <a:gd name="connsiteY60" fmla="*/ 462995 h 3376248"/>
                <a:gd name="connsiteX61" fmla="*/ 1296090 w 2683933"/>
                <a:gd name="connsiteY61" fmla="*/ 575477 h 3376248"/>
                <a:gd name="connsiteX62" fmla="*/ 1281628 w 2683933"/>
                <a:gd name="connsiteY62" fmla="*/ 719562 h 3376248"/>
                <a:gd name="connsiteX63" fmla="*/ 1278414 w 2683933"/>
                <a:gd name="connsiteY63" fmla="*/ 818118 h 3376248"/>
                <a:gd name="connsiteX64" fmla="*/ 1263952 w 2683933"/>
                <a:gd name="connsiteY64" fmla="*/ 985770 h 3376248"/>
                <a:gd name="connsiteX65" fmla="*/ 1246276 w 2683933"/>
                <a:gd name="connsiteY65" fmla="*/ 1190380 h 3376248"/>
                <a:gd name="connsiteX66" fmla="*/ 1240920 w 2683933"/>
                <a:gd name="connsiteY66" fmla="*/ 1259477 h 3376248"/>
                <a:gd name="connsiteX67" fmla="*/ 1236635 w 2683933"/>
                <a:gd name="connsiteY67" fmla="*/ 1277688 h 3376248"/>
                <a:gd name="connsiteX68" fmla="*/ 1347510 w 2683933"/>
                <a:gd name="connsiteY68" fmla="*/ 995947 h 3376248"/>
                <a:gd name="connsiteX69" fmla="*/ 1401073 w 2683933"/>
                <a:gd name="connsiteY69" fmla="*/ 898998 h 3376248"/>
                <a:gd name="connsiteX70" fmla="*/ 1548907 w 2683933"/>
                <a:gd name="connsiteY70" fmla="*/ 653144 h 3376248"/>
                <a:gd name="connsiteX71" fmla="*/ 1608362 w 2683933"/>
                <a:gd name="connsiteY71" fmla="*/ 576549 h 3376248"/>
                <a:gd name="connsiteX72" fmla="*/ 1780835 w 2683933"/>
                <a:gd name="connsiteY72" fmla="*/ 404611 h 3376248"/>
                <a:gd name="connsiteX73" fmla="*/ 1850467 w 2683933"/>
                <a:gd name="connsiteY73" fmla="*/ 339800 h 3376248"/>
                <a:gd name="connsiteX74" fmla="*/ 1886354 w 2683933"/>
                <a:gd name="connsiteY74" fmla="*/ 343550 h 3376248"/>
                <a:gd name="connsiteX75" fmla="*/ 1929740 w 2683933"/>
                <a:gd name="connsiteY75" fmla="*/ 456567 h 3376248"/>
                <a:gd name="connsiteX76" fmla="*/ 1932954 w 2683933"/>
                <a:gd name="connsiteY76" fmla="*/ 493526 h 3376248"/>
                <a:gd name="connsiteX77" fmla="*/ 2105427 w 2683933"/>
                <a:gd name="connsiteY77" fmla="*/ 55916 h 3376248"/>
                <a:gd name="connsiteX78" fmla="*/ 2127923 w 2683933"/>
                <a:gd name="connsiteY78" fmla="*/ 1282 h 3376248"/>
                <a:gd name="connsiteX79" fmla="*/ 2133815 w 2683933"/>
                <a:gd name="connsiteY79" fmla="*/ 747 h 3376248"/>
                <a:gd name="connsiteX80" fmla="*/ 2221122 w 2683933"/>
                <a:gd name="connsiteY80" fmla="*/ 168399 h 3376248"/>
                <a:gd name="connsiteX81" fmla="*/ 2289683 w 2683933"/>
                <a:gd name="connsiteY81" fmla="*/ 218748 h 3376248"/>
                <a:gd name="connsiteX82" fmla="*/ 2562319 w 2683933"/>
                <a:gd name="connsiteY82" fmla="*/ 302842 h 3376248"/>
                <a:gd name="connsiteX83" fmla="*/ 2683371 w 2683933"/>
                <a:gd name="connsiteY83" fmla="*/ 498882 h 3376248"/>
                <a:gd name="connsiteX84" fmla="*/ 2653376 w 2683933"/>
                <a:gd name="connsiteY84" fmla="*/ 745272 h 3376248"/>
                <a:gd name="connsiteX85" fmla="*/ 2609454 w 2683933"/>
                <a:gd name="connsiteY85" fmla="*/ 935956 h 3376248"/>
                <a:gd name="connsiteX86" fmla="*/ 2504471 w 2683933"/>
                <a:gd name="connsiteY86" fmla="*/ 1251978 h 3376248"/>
                <a:gd name="connsiteX87" fmla="*/ 2298253 w 2683933"/>
                <a:gd name="connsiteY87" fmla="*/ 1599066 h 3376248"/>
                <a:gd name="connsiteX88" fmla="*/ 2098463 w 2683933"/>
                <a:gd name="connsiteY88" fmla="*/ 1863667 h 3376248"/>
                <a:gd name="connsiteX89" fmla="*/ 2088822 w 2683933"/>
                <a:gd name="connsiteY89" fmla="*/ 1892591 h 3376248"/>
                <a:gd name="connsiteX90" fmla="*/ 2110783 w 2683933"/>
                <a:gd name="connsiteY90" fmla="*/ 2220396 h 3376248"/>
                <a:gd name="connsiteX91" fmla="*/ 2128459 w 2683933"/>
                <a:gd name="connsiteY91" fmla="*/ 2514457 h 3376248"/>
                <a:gd name="connsiteX92" fmla="*/ 2138635 w 2683933"/>
                <a:gd name="connsiteY92" fmla="*/ 2658542 h 3376248"/>
                <a:gd name="connsiteX93" fmla="*/ 2112390 w 2683933"/>
                <a:gd name="connsiteY93" fmla="*/ 2683180 h 3376248"/>
                <a:gd name="connsiteX94" fmla="*/ 2087215 w 2683933"/>
                <a:gd name="connsiteY94" fmla="*/ 2678360 h 3376248"/>
                <a:gd name="connsiteX95" fmla="*/ 2063647 w 2683933"/>
                <a:gd name="connsiteY95" fmla="*/ 2697642 h 3376248"/>
                <a:gd name="connsiteX0" fmla="*/ 2063647 w 2683933"/>
                <a:gd name="connsiteY0" fmla="*/ 2697642 h 3376248"/>
                <a:gd name="connsiteX1" fmla="*/ 2136793 w 2683933"/>
                <a:gd name="connsiteY1" fmla="*/ 3351714 h 3376248"/>
                <a:gd name="connsiteX2" fmla="*/ 238813 w 2683933"/>
                <a:gd name="connsiteY2" fmla="*/ 3371057 h 3376248"/>
                <a:gd name="connsiteX3" fmla="*/ 512464 w 2683933"/>
                <a:gd name="connsiteY3" fmla="*/ 2421793 h 3376248"/>
                <a:gd name="connsiteX4" fmla="*/ 512999 w 2683933"/>
                <a:gd name="connsiteY4" fmla="*/ 2419650 h 3376248"/>
                <a:gd name="connsiteX5" fmla="*/ 488360 w 2683933"/>
                <a:gd name="connsiteY5" fmla="*/ 2305561 h 3376248"/>
                <a:gd name="connsiteX6" fmla="*/ 386591 w 2683933"/>
                <a:gd name="connsiteY6" fmla="*/ 2187723 h 3376248"/>
                <a:gd name="connsiteX7" fmla="*/ 387662 w 2683933"/>
                <a:gd name="connsiteY7" fmla="*/ 2163620 h 3376248"/>
                <a:gd name="connsiteX8" fmla="*/ 562813 w 2683933"/>
                <a:gd name="connsiteY8" fmla="*/ 1921515 h 3376248"/>
                <a:gd name="connsiteX9" fmla="*/ 592808 w 2683933"/>
                <a:gd name="connsiteY9" fmla="*/ 1843848 h 3376248"/>
                <a:gd name="connsiteX10" fmla="*/ 465328 w 2683933"/>
                <a:gd name="connsiteY10" fmla="*/ 1881343 h 3376248"/>
                <a:gd name="connsiteX11" fmla="*/ 290177 w 2683933"/>
                <a:gd name="connsiteY11" fmla="*/ 1893126 h 3376248"/>
                <a:gd name="connsiteX12" fmla="*/ 66820 w 2683933"/>
                <a:gd name="connsiteY12" fmla="*/ 1879736 h 3376248"/>
                <a:gd name="connsiteX13" fmla="*/ 12186 w 2683933"/>
                <a:gd name="connsiteY13" fmla="*/ 1873308 h 3376248"/>
                <a:gd name="connsiteX14" fmla="*/ 6294 w 2683933"/>
                <a:gd name="connsiteY14" fmla="*/ 1844920 h 3376248"/>
                <a:gd name="connsiteX15" fmla="*/ 13792 w 2683933"/>
                <a:gd name="connsiteY15" fmla="*/ 1844384 h 3376248"/>
                <a:gd name="connsiteX16" fmla="*/ 125203 w 2683933"/>
                <a:gd name="connsiteY16" fmla="*/ 1866880 h 3376248"/>
                <a:gd name="connsiteX17" fmla="*/ 195371 w 2683933"/>
                <a:gd name="connsiteY17" fmla="*/ 1834743 h 3376248"/>
                <a:gd name="connsiteX18" fmla="*/ 241971 w 2683933"/>
                <a:gd name="connsiteY18" fmla="*/ 1792428 h 3376248"/>
                <a:gd name="connsiteX19" fmla="*/ 503894 w 2683933"/>
                <a:gd name="connsiteY19" fmla="*/ 1768860 h 3376248"/>
                <a:gd name="connsiteX20" fmla="*/ 775458 w 2683933"/>
                <a:gd name="connsiteY20" fmla="*/ 1743150 h 3376248"/>
                <a:gd name="connsiteX21" fmla="*/ 852589 w 2683933"/>
                <a:gd name="connsiteY21" fmla="*/ 1738865 h 3376248"/>
                <a:gd name="connsiteX22" fmla="*/ 909365 w 2683933"/>
                <a:gd name="connsiteY22" fmla="*/ 1749042 h 3376248"/>
                <a:gd name="connsiteX23" fmla="*/ 903473 w 2683933"/>
                <a:gd name="connsiteY23" fmla="*/ 1769396 h 3376248"/>
                <a:gd name="connsiteX24" fmla="*/ 792062 w 2683933"/>
                <a:gd name="connsiteY24" fmla="*/ 2165762 h 3376248"/>
                <a:gd name="connsiteX25" fmla="*/ 1152006 w 2683933"/>
                <a:gd name="connsiteY25" fmla="*/ 2213969 h 3376248"/>
                <a:gd name="connsiteX26" fmla="*/ 1186821 w 2683933"/>
                <a:gd name="connsiteY26" fmla="*/ 2182367 h 3376248"/>
                <a:gd name="connsiteX27" fmla="*/ 1201284 w 2683933"/>
                <a:gd name="connsiteY27" fmla="*/ 2035068 h 3376248"/>
                <a:gd name="connsiteX28" fmla="*/ 1221637 w 2683933"/>
                <a:gd name="connsiteY28" fmla="*/ 1830458 h 3376248"/>
                <a:gd name="connsiteX29" fmla="*/ 1230743 w 2683933"/>
                <a:gd name="connsiteY29" fmla="*/ 1737794 h 3376248"/>
                <a:gd name="connsiteX30" fmla="*/ 1213603 w 2683933"/>
                <a:gd name="connsiteY30" fmla="*/ 1717975 h 3376248"/>
                <a:gd name="connsiteX31" fmla="*/ 1055592 w 2683933"/>
                <a:gd name="connsiteY31" fmla="*/ 1724403 h 3376248"/>
                <a:gd name="connsiteX32" fmla="*/ 1016491 w 2683933"/>
                <a:gd name="connsiteY32" fmla="*/ 1722796 h 3376248"/>
                <a:gd name="connsiteX33" fmla="*/ 1011135 w 2683933"/>
                <a:gd name="connsiteY33" fmla="*/ 1665484 h 3376248"/>
                <a:gd name="connsiteX34" fmla="*/ 991852 w 2683933"/>
                <a:gd name="connsiteY34" fmla="*/ 1631203 h 3376248"/>
                <a:gd name="connsiteX35" fmla="*/ 884726 w 2683933"/>
                <a:gd name="connsiteY35" fmla="*/ 1577641 h 3376248"/>
                <a:gd name="connsiteX36" fmla="*/ 863301 w 2683933"/>
                <a:gd name="connsiteY36" fmla="*/ 1544431 h 3376248"/>
                <a:gd name="connsiteX37" fmla="*/ 895975 w 2683933"/>
                <a:gd name="connsiteY37" fmla="*/ 1343570 h 3376248"/>
                <a:gd name="connsiteX38" fmla="*/ 860623 w 2683933"/>
                <a:gd name="connsiteY38" fmla="*/ 1304469 h 3376248"/>
                <a:gd name="connsiteX39" fmla="*/ 813488 w 2683933"/>
                <a:gd name="connsiteY39" fmla="*/ 1309826 h 3376248"/>
                <a:gd name="connsiteX40" fmla="*/ 791527 w 2683933"/>
                <a:gd name="connsiteY40" fmla="*/ 1317860 h 3376248"/>
                <a:gd name="connsiteX41" fmla="*/ 769566 w 2683933"/>
                <a:gd name="connsiteY41" fmla="*/ 1329108 h 3376248"/>
                <a:gd name="connsiteX42" fmla="*/ 646371 w 2683933"/>
                <a:gd name="connsiteY42" fmla="*/ 1328037 h 3376248"/>
                <a:gd name="connsiteX43" fmla="*/ 634587 w 2683933"/>
                <a:gd name="connsiteY43" fmla="*/ 1311968 h 3376248"/>
                <a:gd name="connsiteX44" fmla="*/ 659762 w 2683933"/>
                <a:gd name="connsiteY44" fmla="*/ 1158242 h 3376248"/>
                <a:gd name="connsiteX45" fmla="*/ 721895 w 2683933"/>
                <a:gd name="connsiteY45" fmla="*/ 955239 h 3376248"/>
                <a:gd name="connsiteX46" fmla="*/ 797954 w 2683933"/>
                <a:gd name="connsiteY46" fmla="*/ 752235 h 3376248"/>
                <a:gd name="connsiteX47" fmla="*/ 825271 w 2683933"/>
                <a:gd name="connsiteY47" fmla="*/ 649394 h 3376248"/>
                <a:gd name="connsiteX48" fmla="*/ 875085 w 2683933"/>
                <a:gd name="connsiteY48" fmla="*/ 450676 h 3376248"/>
                <a:gd name="connsiteX49" fmla="*/ 929184 w 2683933"/>
                <a:gd name="connsiteY49" fmla="*/ 303377 h 3376248"/>
                <a:gd name="connsiteX50" fmla="*/ 1118797 w 2683933"/>
                <a:gd name="connsiteY50" fmla="*/ 155544 h 3376248"/>
                <a:gd name="connsiteX51" fmla="*/ 1240920 w 2683933"/>
                <a:gd name="connsiteY51" fmla="*/ 138403 h 3376248"/>
                <a:gd name="connsiteX52" fmla="*/ 1234492 w 2683933"/>
                <a:gd name="connsiteY52" fmla="*/ 153937 h 3376248"/>
                <a:gd name="connsiteX53" fmla="*/ 1186286 w 2683933"/>
                <a:gd name="connsiteY53" fmla="*/ 310341 h 3376248"/>
                <a:gd name="connsiteX54" fmla="*/ 1196463 w 2683933"/>
                <a:gd name="connsiteY54" fmla="*/ 368724 h 3376248"/>
                <a:gd name="connsiteX55" fmla="*/ 1211996 w 2683933"/>
                <a:gd name="connsiteY55" fmla="*/ 374616 h 3376248"/>
                <a:gd name="connsiteX56" fmla="*/ 1246812 w 2683933"/>
                <a:gd name="connsiteY56" fmla="*/ 348370 h 3376248"/>
                <a:gd name="connsiteX57" fmla="*/ 1262881 w 2683933"/>
                <a:gd name="connsiteY57" fmla="*/ 345157 h 3376248"/>
                <a:gd name="connsiteX58" fmla="*/ 1263952 w 2683933"/>
                <a:gd name="connsiteY58" fmla="*/ 359619 h 3376248"/>
                <a:gd name="connsiteX59" fmla="*/ 1275200 w 2683933"/>
                <a:gd name="connsiteY59" fmla="*/ 436749 h 3376248"/>
                <a:gd name="connsiteX60" fmla="*/ 1289127 w 2683933"/>
                <a:gd name="connsiteY60" fmla="*/ 462995 h 3376248"/>
                <a:gd name="connsiteX61" fmla="*/ 1296090 w 2683933"/>
                <a:gd name="connsiteY61" fmla="*/ 575477 h 3376248"/>
                <a:gd name="connsiteX62" fmla="*/ 1281628 w 2683933"/>
                <a:gd name="connsiteY62" fmla="*/ 719562 h 3376248"/>
                <a:gd name="connsiteX63" fmla="*/ 1278414 w 2683933"/>
                <a:gd name="connsiteY63" fmla="*/ 818118 h 3376248"/>
                <a:gd name="connsiteX64" fmla="*/ 1263952 w 2683933"/>
                <a:gd name="connsiteY64" fmla="*/ 985770 h 3376248"/>
                <a:gd name="connsiteX65" fmla="*/ 1246276 w 2683933"/>
                <a:gd name="connsiteY65" fmla="*/ 1190380 h 3376248"/>
                <a:gd name="connsiteX66" fmla="*/ 1240920 w 2683933"/>
                <a:gd name="connsiteY66" fmla="*/ 1259477 h 3376248"/>
                <a:gd name="connsiteX67" fmla="*/ 1236635 w 2683933"/>
                <a:gd name="connsiteY67" fmla="*/ 1277688 h 3376248"/>
                <a:gd name="connsiteX68" fmla="*/ 1347510 w 2683933"/>
                <a:gd name="connsiteY68" fmla="*/ 995947 h 3376248"/>
                <a:gd name="connsiteX69" fmla="*/ 1401073 w 2683933"/>
                <a:gd name="connsiteY69" fmla="*/ 898998 h 3376248"/>
                <a:gd name="connsiteX70" fmla="*/ 1548907 w 2683933"/>
                <a:gd name="connsiteY70" fmla="*/ 653144 h 3376248"/>
                <a:gd name="connsiteX71" fmla="*/ 1608362 w 2683933"/>
                <a:gd name="connsiteY71" fmla="*/ 576549 h 3376248"/>
                <a:gd name="connsiteX72" fmla="*/ 1780835 w 2683933"/>
                <a:gd name="connsiteY72" fmla="*/ 404611 h 3376248"/>
                <a:gd name="connsiteX73" fmla="*/ 1850467 w 2683933"/>
                <a:gd name="connsiteY73" fmla="*/ 339800 h 3376248"/>
                <a:gd name="connsiteX74" fmla="*/ 1886354 w 2683933"/>
                <a:gd name="connsiteY74" fmla="*/ 343550 h 3376248"/>
                <a:gd name="connsiteX75" fmla="*/ 1929740 w 2683933"/>
                <a:gd name="connsiteY75" fmla="*/ 456567 h 3376248"/>
                <a:gd name="connsiteX76" fmla="*/ 1932954 w 2683933"/>
                <a:gd name="connsiteY76" fmla="*/ 493526 h 3376248"/>
                <a:gd name="connsiteX77" fmla="*/ 2105427 w 2683933"/>
                <a:gd name="connsiteY77" fmla="*/ 55916 h 3376248"/>
                <a:gd name="connsiteX78" fmla="*/ 2127923 w 2683933"/>
                <a:gd name="connsiteY78" fmla="*/ 1282 h 3376248"/>
                <a:gd name="connsiteX79" fmla="*/ 2133815 w 2683933"/>
                <a:gd name="connsiteY79" fmla="*/ 747 h 3376248"/>
                <a:gd name="connsiteX80" fmla="*/ 2221122 w 2683933"/>
                <a:gd name="connsiteY80" fmla="*/ 168399 h 3376248"/>
                <a:gd name="connsiteX81" fmla="*/ 2289683 w 2683933"/>
                <a:gd name="connsiteY81" fmla="*/ 218748 h 3376248"/>
                <a:gd name="connsiteX82" fmla="*/ 2562319 w 2683933"/>
                <a:gd name="connsiteY82" fmla="*/ 302842 h 3376248"/>
                <a:gd name="connsiteX83" fmla="*/ 2683371 w 2683933"/>
                <a:gd name="connsiteY83" fmla="*/ 498882 h 3376248"/>
                <a:gd name="connsiteX84" fmla="*/ 2653376 w 2683933"/>
                <a:gd name="connsiteY84" fmla="*/ 745272 h 3376248"/>
                <a:gd name="connsiteX85" fmla="*/ 2609454 w 2683933"/>
                <a:gd name="connsiteY85" fmla="*/ 935956 h 3376248"/>
                <a:gd name="connsiteX86" fmla="*/ 2504471 w 2683933"/>
                <a:gd name="connsiteY86" fmla="*/ 1251978 h 3376248"/>
                <a:gd name="connsiteX87" fmla="*/ 2298253 w 2683933"/>
                <a:gd name="connsiteY87" fmla="*/ 1599066 h 3376248"/>
                <a:gd name="connsiteX88" fmla="*/ 2098463 w 2683933"/>
                <a:gd name="connsiteY88" fmla="*/ 1863667 h 3376248"/>
                <a:gd name="connsiteX89" fmla="*/ 2088822 w 2683933"/>
                <a:gd name="connsiteY89" fmla="*/ 1892591 h 3376248"/>
                <a:gd name="connsiteX90" fmla="*/ 2110783 w 2683933"/>
                <a:gd name="connsiteY90" fmla="*/ 2220396 h 3376248"/>
                <a:gd name="connsiteX91" fmla="*/ 2128459 w 2683933"/>
                <a:gd name="connsiteY91" fmla="*/ 2514457 h 3376248"/>
                <a:gd name="connsiteX92" fmla="*/ 2138635 w 2683933"/>
                <a:gd name="connsiteY92" fmla="*/ 2658542 h 3376248"/>
                <a:gd name="connsiteX93" fmla="*/ 2112390 w 2683933"/>
                <a:gd name="connsiteY93" fmla="*/ 2683180 h 3376248"/>
                <a:gd name="connsiteX94" fmla="*/ 2087215 w 2683933"/>
                <a:gd name="connsiteY94" fmla="*/ 2678360 h 3376248"/>
                <a:gd name="connsiteX95" fmla="*/ 2063647 w 2683933"/>
                <a:gd name="connsiteY95" fmla="*/ 2697642 h 3376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683933" h="3376248">
                  <a:moveTo>
                    <a:pt x="2063647" y="2697642"/>
                  </a:moveTo>
                  <a:cubicBezTo>
                    <a:pt x="2071910" y="2809868"/>
                    <a:pt x="2105660" y="3104080"/>
                    <a:pt x="2136793" y="3351714"/>
                  </a:cubicBezTo>
                  <a:cubicBezTo>
                    <a:pt x="1870982" y="3364698"/>
                    <a:pt x="575190" y="3386190"/>
                    <a:pt x="238813" y="3371057"/>
                  </a:cubicBezTo>
                  <a:cubicBezTo>
                    <a:pt x="380735" y="2951721"/>
                    <a:pt x="466766" y="2580361"/>
                    <a:pt x="512464" y="2421793"/>
                  </a:cubicBezTo>
                  <a:cubicBezTo>
                    <a:pt x="512464" y="2421257"/>
                    <a:pt x="512464" y="2420722"/>
                    <a:pt x="512999" y="2419650"/>
                  </a:cubicBezTo>
                  <a:cubicBezTo>
                    <a:pt x="538174" y="2374658"/>
                    <a:pt x="523176" y="2340377"/>
                    <a:pt x="488360" y="2305561"/>
                  </a:cubicBezTo>
                  <a:cubicBezTo>
                    <a:pt x="451402" y="2269139"/>
                    <a:pt x="420871" y="2226288"/>
                    <a:pt x="386591" y="2187723"/>
                  </a:cubicBezTo>
                  <a:cubicBezTo>
                    <a:pt x="377485" y="2177546"/>
                    <a:pt x="379092" y="2172725"/>
                    <a:pt x="387662" y="2163620"/>
                  </a:cubicBezTo>
                  <a:cubicBezTo>
                    <a:pt x="456758" y="2090238"/>
                    <a:pt x="518356" y="2012036"/>
                    <a:pt x="562813" y="1921515"/>
                  </a:cubicBezTo>
                  <a:cubicBezTo>
                    <a:pt x="574597" y="1897411"/>
                    <a:pt x="585845" y="1873308"/>
                    <a:pt x="592808" y="1843848"/>
                  </a:cubicBezTo>
                  <a:cubicBezTo>
                    <a:pt x="549422" y="1861524"/>
                    <a:pt x="508179" y="1874379"/>
                    <a:pt x="465328" y="1881343"/>
                  </a:cubicBezTo>
                  <a:cubicBezTo>
                    <a:pt x="407480" y="1890448"/>
                    <a:pt x="349097" y="1893662"/>
                    <a:pt x="290177" y="1893126"/>
                  </a:cubicBezTo>
                  <a:cubicBezTo>
                    <a:pt x="215725" y="1892591"/>
                    <a:pt x="141272" y="1887770"/>
                    <a:pt x="66820" y="1879736"/>
                  </a:cubicBezTo>
                  <a:cubicBezTo>
                    <a:pt x="48608" y="1877593"/>
                    <a:pt x="29861" y="1875986"/>
                    <a:pt x="12186" y="1873308"/>
                  </a:cubicBezTo>
                  <a:cubicBezTo>
                    <a:pt x="-6026" y="1870630"/>
                    <a:pt x="-134" y="1856168"/>
                    <a:pt x="6294" y="1844920"/>
                  </a:cubicBezTo>
                  <a:cubicBezTo>
                    <a:pt x="8972" y="1843313"/>
                    <a:pt x="11650" y="1843313"/>
                    <a:pt x="13792" y="1844384"/>
                  </a:cubicBezTo>
                  <a:cubicBezTo>
                    <a:pt x="49144" y="1862060"/>
                    <a:pt x="87174" y="1865809"/>
                    <a:pt x="125203" y="1866880"/>
                  </a:cubicBezTo>
                  <a:cubicBezTo>
                    <a:pt x="153056" y="1867416"/>
                    <a:pt x="181445" y="1866345"/>
                    <a:pt x="195371" y="1834743"/>
                  </a:cubicBezTo>
                  <a:cubicBezTo>
                    <a:pt x="202870" y="1797249"/>
                    <a:pt x="202334" y="1796713"/>
                    <a:pt x="241971" y="1792428"/>
                  </a:cubicBezTo>
                  <a:cubicBezTo>
                    <a:pt x="329278" y="1783322"/>
                    <a:pt x="416586" y="1777431"/>
                    <a:pt x="503894" y="1768860"/>
                  </a:cubicBezTo>
                  <a:lnTo>
                    <a:pt x="775458" y="1743150"/>
                  </a:lnTo>
                  <a:cubicBezTo>
                    <a:pt x="801168" y="1740472"/>
                    <a:pt x="826878" y="1742615"/>
                    <a:pt x="852589" y="1738865"/>
                  </a:cubicBezTo>
                  <a:cubicBezTo>
                    <a:pt x="860623" y="1737794"/>
                    <a:pt x="906152" y="1739401"/>
                    <a:pt x="909365" y="1749042"/>
                  </a:cubicBezTo>
                  <a:cubicBezTo>
                    <a:pt x="910436" y="1756541"/>
                    <a:pt x="907223" y="1763504"/>
                    <a:pt x="903473" y="1769396"/>
                  </a:cubicBezTo>
                  <a:cubicBezTo>
                    <a:pt x="875085" y="1817603"/>
                    <a:pt x="718145" y="2156121"/>
                    <a:pt x="792062" y="2165762"/>
                  </a:cubicBezTo>
                  <a:cubicBezTo>
                    <a:pt x="867051" y="2175403"/>
                    <a:pt x="1076482" y="2213433"/>
                    <a:pt x="1152006" y="2213969"/>
                  </a:cubicBezTo>
                  <a:cubicBezTo>
                    <a:pt x="1183072" y="2213969"/>
                    <a:pt x="1184143" y="2213969"/>
                    <a:pt x="1186821" y="2182367"/>
                  </a:cubicBezTo>
                  <a:cubicBezTo>
                    <a:pt x="1191107" y="2133089"/>
                    <a:pt x="1196463" y="2083810"/>
                    <a:pt x="1201284" y="2035068"/>
                  </a:cubicBezTo>
                  <a:cubicBezTo>
                    <a:pt x="1208247" y="1967043"/>
                    <a:pt x="1213603" y="1898483"/>
                    <a:pt x="1221637" y="1830458"/>
                  </a:cubicBezTo>
                  <a:cubicBezTo>
                    <a:pt x="1225387" y="1799927"/>
                    <a:pt x="1226458" y="1768860"/>
                    <a:pt x="1230743" y="1737794"/>
                  </a:cubicBezTo>
                  <a:cubicBezTo>
                    <a:pt x="1232350" y="1724939"/>
                    <a:pt x="1227529" y="1718511"/>
                    <a:pt x="1213603" y="1717975"/>
                  </a:cubicBezTo>
                  <a:cubicBezTo>
                    <a:pt x="1160576" y="1716904"/>
                    <a:pt x="1108084" y="1721725"/>
                    <a:pt x="1055592" y="1724403"/>
                  </a:cubicBezTo>
                  <a:cubicBezTo>
                    <a:pt x="1042201" y="1724939"/>
                    <a:pt x="1029346" y="1728153"/>
                    <a:pt x="1016491" y="1722796"/>
                  </a:cubicBezTo>
                  <a:cubicBezTo>
                    <a:pt x="1004707" y="1704585"/>
                    <a:pt x="1009528" y="1684766"/>
                    <a:pt x="1011135" y="1665484"/>
                  </a:cubicBezTo>
                  <a:cubicBezTo>
                    <a:pt x="1012742" y="1647808"/>
                    <a:pt x="1006314" y="1638702"/>
                    <a:pt x="991852" y="1631203"/>
                  </a:cubicBezTo>
                  <a:lnTo>
                    <a:pt x="884726" y="1577641"/>
                  </a:lnTo>
                  <a:cubicBezTo>
                    <a:pt x="870264" y="1570677"/>
                    <a:pt x="861694" y="1561036"/>
                    <a:pt x="863301" y="1544431"/>
                  </a:cubicBezTo>
                  <a:cubicBezTo>
                    <a:pt x="872407" y="1476942"/>
                    <a:pt x="884191" y="1410524"/>
                    <a:pt x="895975" y="1343570"/>
                  </a:cubicBezTo>
                  <a:cubicBezTo>
                    <a:pt x="904009" y="1298577"/>
                    <a:pt x="905616" y="1299113"/>
                    <a:pt x="860623" y="1304469"/>
                  </a:cubicBezTo>
                  <a:cubicBezTo>
                    <a:pt x="845090" y="1306612"/>
                    <a:pt x="829021" y="1308219"/>
                    <a:pt x="813488" y="1309826"/>
                  </a:cubicBezTo>
                  <a:cubicBezTo>
                    <a:pt x="805453" y="1310361"/>
                    <a:pt x="797954" y="1312504"/>
                    <a:pt x="791527" y="1317860"/>
                  </a:cubicBezTo>
                  <a:cubicBezTo>
                    <a:pt x="785635" y="1324288"/>
                    <a:pt x="778672" y="1329108"/>
                    <a:pt x="769566" y="1329108"/>
                  </a:cubicBezTo>
                  <a:cubicBezTo>
                    <a:pt x="728322" y="1329644"/>
                    <a:pt x="687615" y="1331787"/>
                    <a:pt x="646371" y="1328037"/>
                  </a:cubicBezTo>
                  <a:cubicBezTo>
                    <a:pt x="639408" y="1324823"/>
                    <a:pt x="632980" y="1321074"/>
                    <a:pt x="634587" y="1311968"/>
                  </a:cubicBezTo>
                  <a:cubicBezTo>
                    <a:pt x="642622" y="1260548"/>
                    <a:pt x="652263" y="1209663"/>
                    <a:pt x="659762" y="1158242"/>
                  </a:cubicBezTo>
                  <a:cubicBezTo>
                    <a:pt x="670474" y="1087004"/>
                    <a:pt x="696720" y="1021657"/>
                    <a:pt x="721895" y="955239"/>
                  </a:cubicBezTo>
                  <a:cubicBezTo>
                    <a:pt x="747605" y="887749"/>
                    <a:pt x="773851" y="820260"/>
                    <a:pt x="797954" y="752235"/>
                  </a:cubicBezTo>
                  <a:cubicBezTo>
                    <a:pt x="809738" y="719026"/>
                    <a:pt x="816701" y="683675"/>
                    <a:pt x="825271" y="649394"/>
                  </a:cubicBezTo>
                  <a:cubicBezTo>
                    <a:pt x="841876" y="583512"/>
                    <a:pt x="859552" y="517094"/>
                    <a:pt x="875085" y="450676"/>
                  </a:cubicBezTo>
                  <a:cubicBezTo>
                    <a:pt x="887404" y="399255"/>
                    <a:pt x="905616" y="350513"/>
                    <a:pt x="929184" y="303377"/>
                  </a:cubicBezTo>
                  <a:cubicBezTo>
                    <a:pt x="968820" y="222497"/>
                    <a:pt x="1035238" y="178576"/>
                    <a:pt x="1118797" y="155544"/>
                  </a:cubicBezTo>
                  <a:cubicBezTo>
                    <a:pt x="1158433" y="144831"/>
                    <a:pt x="1199141" y="136261"/>
                    <a:pt x="1240920" y="138403"/>
                  </a:cubicBezTo>
                  <a:cubicBezTo>
                    <a:pt x="1243063" y="145367"/>
                    <a:pt x="1238778" y="150187"/>
                    <a:pt x="1234492" y="153937"/>
                  </a:cubicBezTo>
                  <a:cubicBezTo>
                    <a:pt x="1186286" y="196251"/>
                    <a:pt x="1175038" y="249814"/>
                    <a:pt x="1186286" y="310341"/>
                  </a:cubicBezTo>
                  <a:cubicBezTo>
                    <a:pt x="1190035" y="329623"/>
                    <a:pt x="1193249" y="349441"/>
                    <a:pt x="1196463" y="368724"/>
                  </a:cubicBezTo>
                  <a:cubicBezTo>
                    <a:pt x="1198605" y="380508"/>
                    <a:pt x="1203426" y="381044"/>
                    <a:pt x="1211996" y="374616"/>
                  </a:cubicBezTo>
                  <a:cubicBezTo>
                    <a:pt x="1223244" y="365510"/>
                    <a:pt x="1235028" y="356940"/>
                    <a:pt x="1246812" y="348370"/>
                  </a:cubicBezTo>
                  <a:cubicBezTo>
                    <a:pt x="1251633" y="345157"/>
                    <a:pt x="1256989" y="340336"/>
                    <a:pt x="1262881" y="345157"/>
                  </a:cubicBezTo>
                  <a:cubicBezTo>
                    <a:pt x="1267702" y="348906"/>
                    <a:pt x="1265559" y="355333"/>
                    <a:pt x="1263952" y="359619"/>
                  </a:cubicBezTo>
                  <a:cubicBezTo>
                    <a:pt x="1252168" y="387471"/>
                    <a:pt x="1260203" y="412646"/>
                    <a:pt x="1275200" y="436749"/>
                  </a:cubicBezTo>
                  <a:cubicBezTo>
                    <a:pt x="1280557" y="445319"/>
                    <a:pt x="1283770" y="454425"/>
                    <a:pt x="1289127" y="462995"/>
                  </a:cubicBezTo>
                  <a:cubicBezTo>
                    <a:pt x="1312694" y="499418"/>
                    <a:pt x="1314837" y="535305"/>
                    <a:pt x="1296090" y="575477"/>
                  </a:cubicBezTo>
                  <a:cubicBezTo>
                    <a:pt x="1274665" y="621006"/>
                    <a:pt x="1275736" y="670819"/>
                    <a:pt x="1281628" y="719562"/>
                  </a:cubicBezTo>
                  <a:cubicBezTo>
                    <a:pt x="1285913" y="752771"/>
                    <a:pt x="1281092" y="785444"/>
                    <a:pt x="1278414" y="818118"/>
                  </a:cubicBezTo>
                  <a:cubicBezTo>
                    <a:pt x="1274129" y="873823"/>
                    <a:pt x="1269844" y="930064"/>
                    <a:pt x="1263952" y="985770"/>
                  </a:cubicBezTo>
                  <a:cubicBezTo>
                    <a:pt x="1256989" y="1053795"/>
                    <a:pt x="1254846" y="1122355"/>
                    <a:pt x="1246276" y="1190380"/>
                  </a:cubicBezTo>
                  <a:cubicBezTo>
                    <a:pt x="1243598" y="1213412"/>
                    <a:pt x="1244670" y="1236444"/>
                    <a:pt x="1240920" y="1259477"/>
                  </a:cubicBezTo>
                  <a:cubicBezTo>
                    <a:pt x="1239849" y="1265368"/>
                    <a:pt x="1240920" y="1271796"/>
                    <a:pt x="1236635" y="1277688"/>
                  </a:cubicBezTo>
                  <a:cubicBezTo>
                    <a:pt x="1272522" y="1182881"/>
                    <a:pt x="1308945" y="1089146"/>
                    <a:pt x="1347510" y="995947"/>
                  </a:cubicBezTo>
                  <a:cubicBezTo>
                    <a:pt x="1361437" y="961666"/>
                    <a:pt x="1382862" y="931135"/>
                    <a:pt x="1401073" y="898998"/>
                  </a:cubicBezTo>
                  <a:cubicBezTo>
                    <a:pt x="1449280" y="816511"/>
                    <a:pt x="1496951" y="732952"/>
                    <a:pt x="1548907" y="653144"/>
                  </a:cubicBezTo>
                  <a:cubicBezTo>
                    <a:pt x="1566583" y="625826"/>
                    <a:pt x="1586401" y="600652"/>
                    <a:pt x="1608362" y="576549"/>
                  </a:cubicBezTo>
                  <a:cubicBezTo>
                    <a:pt x="1662996" y="516558"/>
                    <a:pt x="1722987" y="461924"/>
                    <a:pt x="1780835" y="404611"/>
                  </a:cubicBezTo>
                  <a:cubicBezTo>
                    <a:pt x="1803331" y="382115"/>
                    <a:pt x="1827970" y="362297"/>
                    <a:pt x="1850467" y="339800"/>
                  </a:cubicBezTo>
                  <a:cubicBezTo>
                    <a:pt x="1864393" y="325874"/>
                    <a:pt x="1874034" y="327481"/>
                    <a:pt x="1886354" y="343550"/>
                  </a:cubicBezTo>
                  <a:cubicBezTo>
                    <a:pt x="1911528" y="377294"/>
                    <a:pt x="1925455" y="415324"/>
                    <a:pt x="1929740" y="456567"/>
                  </a:cubicBezTo>
                  <a:cubicBezTo>
                    <a:pt x="1930811" y="468887"/>
                    <a:pt x="1934560" y="481206"/>
                    <a:pt x="1932954" y="493526"/>
                  </a:cubicBezTo>
                  <a:lnTo>
                    <a:pt x="2105427" y="55916"/>
                  </a:lnTo>
                  <a:cubicBezTo>
                    <a:pt x="2112390" y="37705"/>
                    <a:pt x="2115068" y="17351"/>
                    <a:pt x="2127923" y="1282"/>
                  </a:cubicBezTo>
                  <a:cubicBezTo>
                    <a:pt x="2129530" y="-325"/>
                    <a:pt x="2131672" y="-325"/>
                    <a:pt x="2133815" y="747"/>
                  </a:cubicBezTo>
                  <a:cubicBezTo>
                    <a:pt x="2165953" y="54845"/>
                    <a:pt x="2194341" y="111086"/>
                    <a:pt x="2221122" y="168399"/>
                  </a:cubicBezTo>
                  <a:cubicBezTo>
                    <a:pt x="2236120" y="200001"/>
                    <a:pt x="2256474" y="212320"/>
                    <a:pt x="2289683" y="218748"/>
                  </a:cubicBezTo>
                  <a:cubicBezTo>
                    <a:pt x="2383418" y="236959"/>
                    <a:pt x="2476618" y="258384"/>
                    <a:pt x="2562319" y="302842"/>
                  </a:cubicBezTo>
                  <a:cubicBezTo>
                    <a:pt x="2642127" y="344085"/>
                    <a:pt x="2679086" y="411039"/>
                    <a:pt x="2683371" y="498882"/>
                  </a:cubicBezTo>
                  <a:cubicBezTo>
                    <a:pt x="2687120" y="582976"/>
                    <a:pt x="2671587" y="664392"/>
                    <a:pt x="2653376" y="745272"/>
                  </a:cubicBezTo>
                  <a:cubicBezTo>
                    <a:pt x="2638914" y="809012"/>
                    <a:pt x="2626058" y="872752"/>
                    <a:pt x="2609454" y="935956"/>
                  </a:cubicBezTo>
                  <a:cubicBezTo>
                    <a:pt x="2581601" y="1043618"/>
                    <a:pt x="2548392" y="1149137"/>
                    <a:pt x="2504471" y="1251978"/>
                  </a:cubicBezTo>
                  <a:cubicBezTo>
                    <a:pt x="2450908" y="1376779"/>
                    <a:pt x="2375920" y="1488726"/>
                    <a:pt x="2298253" y="1599066"/>
                  </a:cubicBezTo>
                  <a:cubicBezTo>
                    <a:pt x="2234513" y="1689587"/>
                    <a:pt x="2167559" y="1777431"/>
                    <a:pt x="2098463" y="1863667"/>
                  </a:cubicBezTo>
                  <a:cubicBezTo>
                    <a:pt x="2091500" y="1872237"/>
                    <a:pt x="2088286" y="1881343"/>
                    <a:pt x="2088822" y="1892591"/>
                  </a:cubicBezTo>
                  <a:cubicBezTo>
                    <a:pt x="2096321" y="2001859"/>
                    <a:pt x="2103819" y="2111128"/>
                    <a:pt x="2110783" y="2220396"/>
                  </a:cubicBezTo>
                  <a:cubicBezTo>
                    <a:pt x="2117210" y="2318417"/>
                    <a:pt x="2122566" y="2416437"/>
                    <a:pt x="2128459" y="2514457"/>
                  </a:cubicBezTo>
                  <a:cubicBezTo>
                    <a:pt x="2131672" y="2562664"/>
                    <a:pt x="2134886" y="2610335"/>
                    <a:pt x="2138635" y="2658542"/>
                  </a:cubicBezTo>
                  <a:cubicBezTo>
                    <a:pt x="2140778" y="2684787"/>
                    <a:pt x="2139707" y="2686930"/>
                    <a:pt x="2112390" y="2683180"/>
                  </a:cubicBezTo>
                  <a:cubicBezTo>
                    <a:pt x="2103819" y="2682109"/>
                    <a:pt x="2095785" y="2679431"/>
                    <a:pt x="2087215" y="2678360"/>
                  </a:cubicBezTo>
                  <a:cubicBezTo>
                    <a:pt x="2064183" y="2674610"/>
                    <a:pt x="2063112" y="2675146"/>
                    <a:pt x="2063647" y="2697642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4">
              <a:extLst>
                <a:ext uri="{FF2B5EF4-FFF2-40B4-BE49-F238E27FC236}">
                  <a16:creationId xmlns="" xmlns:a16="http://schemas.microsoft.com/office/drawing/2014/main" id="{0E73F417-CA5A-455F-878F-108B6BE967E0}"/>
                </a:ext>
              </a:extLst>
            </p:cNvPr>
            <p:cNvSpPr/>
            <p:nvPr/>
          </p:nvSpPr>
          <p:spPr>
            <a:xfrm>
              <a:off x="3889795" y="3841747"/>
              <a:ext cx="1834425" cy="1750719"/>
            </a:xfrm>
            <a:custGeom>
              <a:avLst/>
              <a:gdLst>
                <a:gd name="connsiteX0" fmla="*/ 609 w 1834425"/>
                <a:gd name="connsiteY0" fmla="*/ 19564 h 1750719"/>
                <a:gd name="connsiteX1" fmla="*/ 15071 w 1834425"/>
                <a:gd name="connsiteY1" fmla="*/ 282 h 1750719"/>
                <a:gd name="connsiteX2" fmla="*/ 699605 w 1834425"/>
                <a:gd name="connsiteY2" fmla="*/ 238637 h 1750719"/>
                <a:gd name="connsiteX3" fmla="*/ 710318 w 1834425"/>
                <a:gd name="connsiteY3" fmla="*/ 252563 h 1750719"/>
                <a:gd name="connsiteX4" fmla="*/ 881184 w 1834425"/>
                <a:gd name="connsiteY4" fmla="*/ 1203306 h 1750719"/>
                <a:gd name="connsiteX5" fmla="*/ 1344504 w 1834425"/>
                <a:gd name="connsiteY5" fmla="*/ 1181345 h 1750719"/>
                <a:gd name="connsiteX6" fmla="*/ 1388425 w 1834425"/>
                <a:gd name="connsiteY6" fmla="*/ 1197950 h 1750719"/>
                <a:gd name="connsiteX7" fmla="*/ 1821214 w 1834425"/>
                <a:gd name="connsiteY7" fmla="*/ 1565927 h 1750719"/>
                <a:gd name="connsiteX8" fmla="*/ 1834069 w 1834425"/>
                <a:gd name="connsiteY8" fmla="*/ 1590566 h 1750719"/>
                <a:gd name="connsiteX9" fmla="*/ 1831927 w 1834425"/>
                <a:gd name="connsiteY9" fmla="*/ 1653771 h 1750719"/>
                <a:gd name="connsiteX10" fmla="*/ 913857 w 1834425"/>
                <a:gd name="connsiteY10" fmla="*/ 1750720 h 1750719"/>
                <a:gd name="connsiteX11" fmla="*/ 861901 w 1834425"/>
                <a:gd name="connsiteY11" fmla="*/ 1735186 h 1750719"/>
                <a:gd name="connsiteX12" fmla="*/ 268959 w 1834425"/>
                <a:gd name="connsiteY12" fmla="*/ 1358639 h 1750719"/>
                <a:gd name="connsiteX13" fmla="*/ 252355 w 1834425"/>
                <a:gd name="connsiteY13" fmla="*/ 1334535 h 1750719"/>
                <a:gd name="connsiteX14" fmla="*/ 609 w 1834425"/>
                <a:gd name="connsiteY14" fmla="*/ 19564 h 175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34425" h="1750719">
                  <a:moveTo>
                    <a:pt x="609" y="19564"/>
                  </a:moveTo>
                  <a:cubicBezTo>
                    <a:pt x="-1534" y="8316"/>
                    <a:pt x="1680" y="3495"/>
                    <a:pt x="15071" y="282"/>
                  </a:cubicBezTo>
                  <a:cubicBezTo>
                    <a:pt x="54172" y="-9360"/>
                    <a:pt x="666396" y="231674"/>
                    <a:pt x="699605" y="238637"/>
                  </a:cubicBezTo>
                  <a:cubicBezTo>
                    <a:pt x="708175" y="240244"/>
                    <a:pt x="709247" y="245600"/>
                    <a:pt x="710318" y="252563"/>
                  </a:cubicBezTo>
                  <a:cubicBezTo>
                    <a:pt x="713532" y="269168"/>
                    <a:pt x="871007" y="1198485"/>
                    <a:pt x="881184" y="1203306"/>
                  </a:cubicBezTo>
                  <a:cubicBezTo>
                    <a:pt x="890825" y="1208127"/>
                    <a:pt x="1298439" y="1184023"/>
                    <a:pt x="1344504" y="1181345"/>
                  </a:cubicBezTo>
                  <a:cubicBezTo>
                    <a:pt x="1362179" y="1180274"/>
                    <a:pt x="1375570" y="1185095"/>
                    <a:pt x="1388425" y="1197950"/>
                  </a:cubicBezTo>
                  <a:cubicBezTo>
                    <a:pt x="1406637" y="1216697"/>
                    <a:pt x="1781577" y="1546645"/>
                    <a:pt x="1821214" y="1565927"/>
                  </a:cubicBezTo>
                  <a:cubicBezTo>
                    <a:pt x="1831927" y="1571284"/>
                    <a:pt x="1835676" y="1578247"/>
                    <a:pt x="1834069" y="1590566"/>
                  </a:cubicBezTo>
                  <a:cubicBezTo>
                    <a:pt x="1831391" y="1611456"/>
                    <a:pt x="1832462" y="1632345"/>
                    <a:pt x="1831927" y="1653771"/>
                  </a:cubicBezTo>
                  <a:cubicBezTo>
                    <a:pt x="1835140" y="1670911"/>
                    <a:pt x="933676" y="1750720"/>
                    <a:pt x="913857" y="1750720"/>
                  </a:cubicBezTo>
                  <a:cubicBezTo>
                    <a:pt x="894575" y="1750720"/>
                    <a:pt x="877434" y="1746970"/>
                    <a:pt x="861901" y="1735186"/>
                  </a:cubicBezTo>
                  <a:cubicBezTo>
                    <a:pt x="846368" y="1723938"/>
                    <a:pt x="303239" y="1382742"/>
                    <a:pt x="268959" y="1358639"/>
                  </a:cubicBezTo>
                  <a:cubicBezTo>
                    <a:pt x="259318" y="1351676"/>
                    <a:pt x="252890" y="1342570"/>
                    <a:pt x="252355" y="1334535"/>
                  </a:cubicBezTo>
                  <a:cubicBezTo>
                    <a:pt x="248605" y="1301326"/>
                    <a:pt x="3822" y="37776"/>
                    <a:pt x="609" y="1956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5">
              <a:extLst>
                <a:ext uri="{FF2B5EF4-FFF2-40B4-BE49-F238E27FC236}">
                  <a16:creationId xmlns="" xmlns:a16="http://schemas.microsoft.com/office/drawing/2014/main" id="{ABF149D2-3979-41D5-B9F7-FD8D962B8ED6}"/>
                </a:ext>
              </a:extLst>
            </p:cNvPr>
            <p:cNvSpPr/>
            <p:nvPr/>
          </p:nvSpPr>
          <p:spPr>
            <a:xfrm>
              <a:off x="6139131" y="2859862"/>
              <a:ext cx="911234" cy="1411806"/>
            </a:xfrm>
            <a:custGeom>
              <a:avLst/>
              <a:gdLst>
                <a:gd name="connsiteX0" fmla="*/ 702056 w 911234"/>
                <a:gd name="connsiteY0" fmla="*/ 916284 h 1411806"/>
                <a:gd name="connsiteX1" fmla="*/ 700984 w 911234"/>
                <a:gd name="connsiteY1" fmla="*/ 916284 h 1411806"/>
                <a:gd name="connsiteX2" fmla="*/ 35732 w 911234"/>
                <a:gd name="connsiteY2" fmla="*/ 1402636 h 1411806"/>
                <a:gd name="connsiteX3" fmla="*/ 3594 w 911234"/>
                <a:gd name="connsiteY3" fmla="*/ 1389245 h 1411806"/>
                <a:gd name="connsiteX4" fmla="*/ 18592 w 911234"/>
                <a:gd name="connsiteY4" fmla="*/ 1299260 h 1411806"/>
                <a:gd name="connsiteX5" fmla="*/ 55015 w 911234"/>
                <a:gd name="connsiteY5" fmla="*/ 1181957 h 1411806"/>
                <a:gd name="connsiteX6" fmla="*/ 106435 w 911234"/>
                <a:gd name="connsiteY6" fmla="*/ 1054477 h 1411806"/>
                <a:gd name="connsiteX7" fmla="*/ 187851 w 911234"/>
                <a:gd name="connsiteY7" fmla="*/ 890574 h 1411806"/>
                <a:gd name="connsiteX8" fmla="*/ 223738 w 911234"/>
                <a:gd name="connsiteY8" fmla="*/ 785591 h 1411806"/>
                <a:gd name="connsiteX9" fmla="*/ 210883 w 911234"/>
                <a:gd name="connsiteY9" fmla="*/ 741669 h 1411806"/>
                <a:gd name="connsiteX10" fmla="*/ 187851 w 911234"/>
                <a:gd name="connsiteY10" fmla="*/ 576160 h 1411806"/>
                <a:gd name="connsiteX11" fmla="*/ 160534 w 911234"/>
                <a:gd name="connsiteY11" fmla="*/ 547771 h 1411806"/>
                <a:gd name="connsiteX12" fmla="*/ 101079 w 911234"/>
                <a:gd name="connsiteY12" fmla="*/ 493673 h 1411806"/>
                <a:gd name="connsiteX13" fmla="*/ 93580 w 911234"/>
                <a:gd name="connsiteY13" fmla="*/ 305131 h 1411806"/>
                <a:gd name="connsiteX14" fmla="*/ 120362 w 911234"/>
                <a:gd name="connsiteY14" fmla="*/ 250497 h 1411806"/>
                <a:gd name="connsiteX15" fmla="*/ 133752 w 911234"/>
                <a:gd name="connsiteY15" fmla="*/ 248354 h 1411806"/>
                <a:gd name="connsiteX16" fmla="*/ 147143 w 911234"/>
                <a:gd name="connsiteY16" fmla="*/ 264959 h 1411806"/>
                <a:gd name="connsiteX17" fmla="*/ 191065 w 911234"/>
                <a:gd name="connsiteY17" fmla="*/ 375298 h 1411806"/>
                <a:gd name="connsiteX18" fmla="*/ 211954 w 911234"/>
                <a:gd name="connsiteY18" fmla="*/ 289062 h 1411806"/>
                <a:gd name="connsiteX19" fmla="*/ 328722 w 911234"/>
                <a:gd name="connsiteY19" fmla="*/ 84987 h 1411806"/>
                <a:gd name="connsiteX20" fmla="*/ 395675 w 911234"/>
                <a:gd name="connsiteY20" fmla="*/ 9999 h 1411806"/>
                <a:gd name="connsiteX21" fmla="*/ 427278 w 911234"/>
                <a:gd name="connsiteY21" fmla="*/ 12141 h 1411806"/>
                <a:gd name="connsiteX22" fmla="*/ 517263 w 911234"/>
                <a:gd name="connsiteY22" fmla="*/ 125159 h 1411806"/>
                <a:gd name="connsiteX23" fmla="*/ 700984 w 911234"/>
                <a:gd name="connsiteY23" fmla="*/ 294954 h 1411806"/>
                <a:gd name="connsiteX24" fmla="*/ 855781 w 911234"/>
                <a:gd name="connsiteY24" fmla="*/ 360301 h 1411806"/>
                <a:gd name="connsiteX25" fmla="*/ 890061 w 911234"/>
                <a:gd name="connsiteY25" fmla="*/ 392439 h 1411806"/>
                <a:gd name="connsiteX26" fmla="*/ 910416 w 911234"/>
                <a:gd name="connsiteY26" fmla="*/ 477604 h 1411806"/>
                <a:gd name="connsiteX27" fmla="*/ 902917 w 911234"/>
                <a:gd name="connsiteY27" fmla="*/ 503850 h 1411806"/>
                <a:gd name="connsiteX28" fmla="*/ 851496 w 911234"/>
                <a:gd name="connsiteY28" fmla="*/ 688106 h 1411806"/>
                <a:gd name="connsiteX29" fmla="*/ 758297 w 911234"/>
                <a:gd name="connsiteY29" fmla="*/ 850938 h 1411806"/>
                <a:gd name="connsiteX30" fmla="*/ 713839 w 911234"/>
                <a:gd name="connsiteY30" fmla="*/ 898073 h 1411806"/>
                <a:gd name="connsiteX31" fmla="*/ 702056 w 911234"/>
                <a:gd name="connsiteY31" fmla="*/ 916284 h 141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1234" h="1411806">
                  <a:moveTo>
                    <a:pt x="702056" y="916284"/>
                  </a:moveTo>
                  <a:lnTo>
                    <a:pt x="700984" y="916284"/>
                  </a:lnTo>
                  <a:cubicBezTo>
                    <a:pt x="700984" y="916284"/>
                    <a:pt x="83939" y="1368892"/>
                    <a:pt x="35732" y="1402636"/>
                  </a:cubicBezTo>
                  <a:cubicBezTo>
                    <a:pt x="14307" y="1417634"/>
                    <a:pt x="7344" y="1414956"/>
                    <a:pt x="3594" y="1389245"/>
                  </a:cubicBezTo>
                  <a:cubicBezTo>
                    <a:pt x="-1226" y="1358179"/>
                    <a:pt x="-4976" y="1326577"/>
                    <a:pt x="18592" y="1299260"/>
                  </a:cubicBezTo>
                  <a:cubicBezTo>
                    <a:pt x="46981" y="1266051"/>
                    <a:pt x="52872" y="1223736"/>
                    <a:pt x="55015" y="1181957"/>
                  </a:cubicBezTo>
                  <a:cubicBezTo>
                    <a:pt x="57157" y="1132679"/>
                    <a:pt x="74298" y="1090900"/>
                    <a:pt x="106435" y="1054477"/>
                  </a:cubicBezTo>
                  <a:cubicBezTo>
                    <a:pt x="141251" y="1014840"/>
                    <a:pt x="181959" y="898609"/>
                    <a:pt x="187851" y="890574"/>
                  </a:cubicBezTo>
                  <a:cubicBezTo>
                    <a:pt x="204456" y="857365"/>
                    <a:pt x="215704" y="821478"/>
                    <a:pt x="223738" y="785591"/>
                  </a:cubicBezTo>
                  <a:cubicBezTo>
                    <a:pt x="226416" y="772736"/>
                    <a:pt x="216239" y="756131"/>
                    <a:pt x="210883" y="741669"/>
                  </a:cubicBezTo>
                  <a:cubicBezTo>
                    <a:pt x="192136" y="688106"/>
                    <a:pt x="188387" y="632401"/>
                    <a:pt x="187851" y="576160"/>
                  </a:cubicBezTo>
                  <a:cubicBezTo>
                    <a:pt x="187851" y="547771"/>
                    <a:pt x="187851" y="547771"/>
                    <a:pt x="160534" y="547771"/>
                  </a:cubicBezTo>
                  <a:cubicBezTo>
                    <a:pt x="130003" y="547771"/>
                    <a:pt x="107507" y="526882"/>
                    <a:pt x="101079" y="493673"/>
                  </a:cubicBezTo>
                  <a:cubicBezTo>
                    <a:pt x="88224" y="431004"/>
                    <a:pt x="87688" y="367800"/>
                    <a:pt x="93580" y="305131"/>
                  </a:cubicBezTo>
                  <a:cubicBezTo>
                    <a:pt x="95723" y="285313"/>
                    <a:pt x="95723" y="260674"/>
                    <a:pt x="120362" y="250497"/>
                  </a:cubicBezTo>
                  <a:cubicBezTo>
                    <a:pt x="124647" y="248890"/>
                    <a:pt x="129467" y="249425"/>
                    <a:pt x="133752" y="248354"/>
                  </a:cubicBezTo>
                  <a:cubicBezTo>
                    <a:pt x="141251" y="251568"/>
                    <a:pt x="144465" y="258531"/>
                    <a:pt x="147143" y="264959"/>
                  </a:cubicBezTo>
                  <a:cubicBezTo>
                    <a:pt x="161605" y="302988"/>
                    <a:pt x="178210" y="339947"/>
                    <a:pt x="191065" y="375298"/>
                  </a:cubicBezTo>
                  <a:cubicBezTo>
                    <a:pt x="189458" y="346374"/>
                    <a:pt x="200170" y="316915"/>
                    <a:pt x="211954" y="289062"/>
                  </a:cubicBezTo>
                  <a:cubicBezTo>
                    <a:pt x="242485" y="216216"/>
                    <a:pt x="282658" y="148727"/>
                    <a:pt x="328722" y="84987"/>
                  </a:cubicBezTo>
                  <a:cubicBezTo>
                    <a:pt x="348540" y="57670"/>
                    <a:pt x="371036" y="33031"/>
                    <a:pt x="395675" y="9999"/>
                  </a:cubicBezTo>
                  <a:cubicBezTo>
                    <a:pt x="410673" y="-3927"/>
                    <a:pt x="414422" y="-3392"/>
                    <a:pt x="427278" y="12141"/>
                  </a:cubicBezTo>
                  <a:cubicBezTo>
                    <a:pt x="458344" y="49100"/>
                    <a:pt x="486197" y="88736"/>
                    <a:pt x="517263" y="125159"/>
                  </a:cubicBezTo>
                  <a:cubicBezTo>
                    <a:pt x="571362" y="188899"/>
                    <a:pt x="626532" y="252104"/>
                    <a:pt x="700984" y="294954"/>
                  </a:cubicBezTo>
                  <a:cubicBezTo>
                    <a:pt x="749727" y="322807"/>
                    <a:pt x="802218" y="343161"/>
                    <a:pt x="855781" y="360301"/>
                  </a:cubicBezTo>
                  <a:cubicBezTo>
                    <a:pt x="872922" y="365657"/>
                    <a:pt x="883634" y="375834"/>
                    <a:pt x="890061" y="392439"/>
                  </a:cubicBezTo>
                  <a:cubicBezTo>
                    <a:pt x="901310" y="419756"/>
                    <a:pt x="914701" y="446537"/>
                    <a:pt x="910416" y="477604"/>
                  </a:cubicBezTo>
                  <a:cubicBezTo>
                    <a:pt x="909344" y="486709"/>
                    <a:pt x="909344" y="496351"/>
                    <a:pt x="902917" y="503850"/>
                  </a:cubicBezTo>
                  <a:cubicBezTo>
                    <a:pt x="894882" y="567589"/>
                    <a:pt x="876135" y="628651"/>
                    <a:pt x="851496" y="688106"/>
                  </a:cubicBezTo>
                  <a:cubicBezTo>
                    <a:pt x="827393" y="745954"/>
                    <a:pt x="798469" y="801660"/>
                    <a:pt x="758297" y="850938"/>
                  </a:cubicBezTo>
                  <a:cubicBezTo>
                    <a:pt x="744370" y="867542"/>
                    <a:pt x="729373" y="882540"/>
                    <a:pt x="713839" y="898073"/>
                  </a:cubicBezTo>
                  <a:cubicBezTo>
                    <a:pt x="709019" y="902358"/>
                    <a:pt x="702591" y="907179"/>
                    <a:pt x="702056" y="916284"/>
                  </a:cubicBezTo>
                  <a:close/>
                </a:path>
              </a:pathLst>
            </a:custGeom>
            <a:solidFill>
              <a:srgbClr val="FDC384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6">
              <a:extLst>
                <a:ext uri="{FF2B5EF4-FFF2-40B4-BE49-F238E27FC236}">
                  <a16:creationId xmlns="" xmlns:a16="http://schemas.microsoft.com/office/drawing/2014/main" id="{1C46E096-CE8D-4820-9014-08E36483E7F6}"/>
                </a:ext>
              </a:extLst>
            </p:cNvPr>
            <p:cNvSpPr/>
            <p:nvPr/>
          </p:nvSpPr>
          <p:spPr>
            <a:xfrm>
              <a:off x="5884529" y="3749901"/>
              <a:ext cx="956122" cy="1310685"/>
            </a:xfrm>
            <a:custGeom>
              <a:avLst/>
              <a:gdLst>
                <a:gd name="connsiteX0" fmla="*/ 442990 w 956122"/>
                <a:gd name="connsiteY0" fmla="*/ 0 h 1310685"/>
                <a:gd name="connsiteX1" fmla="*/ 416744 w 956122"/>
                <a:gd name="connsiteY1" fmla="*/ 77666 h 1310685"/>
                <a:gd name="connsiteX2" fmla="*/ 349790 w 956122"/>
                <a:gd name="connsiteY2" fmla="*/ 188542 h 1310685"/>
                <a:gd name="connsiteX3" fmla="*/ 316581 w 956122"/>
                <a:gd name="connsiteY3" fmla="*/ 277456 h 1310685"/>
                <a:gd name="connsiteX4" fmla="*/ 302119 w 956122"/>
                <a:gd name="connsiteY4" fmla="*/ 366371 h 1310685"/>
                <a:gd name="connsiteX5" fmla="*/ 274266 w 956122"/>
                <a:gd name="connsiteY5" fmla="*/ 417791 h 1310685"/>
                <a:gd name="connsiteX6" fmla="*/ 267303 w 956122"/>
                <a:gd name="connsiteY6" fmla="*/ 512598 h 1310685"/>
                <a:gd name="connsiteX7" fmla="*/ 281765 w 956122"/>
                <a:gd name="connsiteY7" fmla="*/ 513133 h 1310685"/>
                <a:gd name="connsiteX8" fmla="*/ 372286 w 956122"/>
                <a:gd name="connsiteY8" fmla="*/ 447251 h 1310685"/>
                <a:gd name="connsiteX9" fmla="*/ 588681 w 956122"/>
                <a:gd name="connsiteY9" fmla="*/ 289776 h 1310685"/>
                <a:gd name="connsiteX10" fmla="*/ 783650 w 956122"/>
                <a:gd name="connsiteY10" fmla="*/ 146763 h 1310685"/>
                <a:gd name="connsiteX11" fmla="*/ 945946 w 956122"/>
                <a:gd name="connsiteY11" fmla="*/ 25710 h 1310685"/>
                <a:gd name="connsiteX12" fmla="*/ 956123 w 956122"/>
                <a:gd name="connsiteY12" fmla="*/ 25710 h 1310685"/>
                <a:gd name="connsiteX13" fmla="*/ 907380 w 956122"/>
                <a:gd name="connsiteY13" fmla="*/ 149976 h 1310685"/>
                <a:gd name="connsiteX14" fmla="*/ 761689 w 956122"/>
                <a:gd name="connsiteY14" fmla="*/ 521168 h 1310685"/>
                <a:gd name="connsiteX15" fmla="*/ 753655 w 956122"/>
                <a:gd name="connsiteY15" fmla="*/ 539379 h 1310685"/>
                <a:gd name="connsiteX16" fmla="*/ 737586 w 956122"/>
                <a:gd name="connsiteY16" fmla="*/ 433325 h 1310685"/>
                <a:gd name="connsiteX17" fmla="*/ 702234 w 956122"/>
                <a:gd name="connsiteY17" fmla="*/ 367442 h 1310685"/>
                <a:gd name="connsiteX18" fmla="*/ 680809 w 956122"/>
                <a:gd name="connsiteY18" fmla="*/ 365835 h 1310685"/>
                <a:gd name="connsiteX19" fmla="*/ 455309 w 956122"/>
                <a:gd name="connsiteY19" fmla="*/ 585443 h 1310685"/>
                <a:gd name="connsiteX20" fmla="*/ 275873 w 956122"/>
                <a:gd name="connsiteY20" fmla="*/ 847366 h 1310685"/>
                <a:gd name="connsiteX21" fmla="*/ 188566 w 956122"/>
                <a:gd name="connsiteY21" fmla="*/ 998414 h 1310685"/>
                <a:gd name="connsiteX22" fmla="*/ 113577 w 956122"/>
                <a:gd name="connsiteY22" fmla="*/ 1178921 h 1310685"/>
                <a:gd name="connsiteX23" fmla="*/ 57336 w 956122"/>
                <a:gd name="connsiteY23" fmla="*/ 1310686 h 1310685"/>
                <a:gd name="connsiteX24" fmla="*/ 64835 w 956122"/>
                <a:gd name="connsiteY24" fmla="*/ 1212666 h 1310685"/>
                <a:gd name="connsiteX25" fmla="*/ 97508 w 956122"/>
                <a:gd name="connsiteY25" fmla="*/ 839867 h 1310685"/>
                <a:gd name="connsiteX26" fmla="*/ 98044 w 956122"/>
                <a:gd name="connsiteY26" fmla="*/ 709709 h 1310685"/>
                <a:gd name="connsiteX27" fmla="*/ 116255 w 956122"/>
                <a:gd name="connsiteY27" fmla="*/ 596156 h 1310685"/>
                <a:gd name="connsiteX28" fmla="*/ 109828 w 956122"/>
                <a:gd name="connsiteY28" fmla="*/ 495458 h 1310685"/>
                <a:gd name="connsiteX29" fmla="*/ 93759 w 956122"/>
                <a:gd name="connsiteY29" fmla="*/ 465998 h 1310685"/>
                <a:gd name="connsiteX30" fmla="*/ 85189 w 956122"/>
                <a:gd name="connsiteY30" fmla="*/ 370120 h 1310685"/>
                <a:gd name="connsiteX31" fmla="*/ 19842 w 956122"/>
                <a:gd name="connsiteY31" fmla="*/ 418327 h 1310685"/>
                <a:gd name="connsiteX32" fmla="*/ 24 w 956122"/>
                <a:gd name="connsiteY32" fmla="*/ 281206 h 1310685"/>
                <a:gd name="connsiteX33" fmla="*/ 63764 w 956122"/>
                <a:gd name="connsiteY33" fmla="*/ 164974 h 1310685"/>
                <a:gd name="connsiteX34" fmla="*/ 192850 w 956122"/>
                <a:gd name="connsiteY34" fmla="*/ 107126 h 1310685"/>
                <a:gd name="connsiteX35" fmla="*/ 442990 w 956122"/>
                <a:gd name="connsiteY35" fmla="*/ 0 h 1310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56122" h="1310685">
                  <a:moveTo>
                    <a:pt x="442990" y="0"/>
                  </a:moveTo>
                  <a:cubicBezTo>
                    <a:pt x="440847" y="28388"/>
                    <a:pt x="425849" y="51956"/>
                    <a:pt x="416744" y="77666"/>
                  </a:cubicBezTo>
                  <a:cubicBezTo>
                    <a:pt x="401746" y="118374"/>
                    <a:pt x="378714" y="155333"/>
                    <a:pt x="349790" y="188542"/>
                  </a:cubicBezTo>
                  <a:cubicBezTo>
                    <a:pt x="327294" y="214252"/>
                    <a:pt x="320330" y="244783"/>
                    <a:pt x="316581" y="277456"/>
                  </a:cubicBezTo>
                  <a:cubicBezTo>
                    <a:pt x="313367" y="307452"/>
                    <a:pt x="311225" y="337447"/>
                    <a:pt x="302119" y="366371"/>
                  </a:cubicBezTo>
                  <a:cubicBezTo>
                    <a:pt x="296227" y="385653"/>
                    <a:pt x="285515" y="402258"/>
                    <a:pt x="274266" y="417791"/>
                  </a:cubicBezTo>
                  <a:cubicBezTo>
                    <a:pt x="251234" y="448322"/>
                    <a:pt x="260876" y="480460"/>
                    <a:pt x="267303" y="512598"/>
                  </a:cubicBezTo>
                  <a:cubicBezTo>
                    <a:pt x="269981" y="524917"/>
                    <a:pt x="278016" y="515811"/>
                    <a:pt x="281765" y="513133"/>
                  </a:cubicBezTo>
                  <a:cubicBezTo>
                    <a:pt x="312296" y="491708"/>
                    <a:pt x="342291" y="469212"/>
                    <a:pt x="372286" y="447251"/>
                  </a:cubicBezTo>
                  <a:cubicBezTo>
                    <a:pt x="444596" y="394759"/>
                    <a:pt x="516906" y="342267"/>
                    <a:pt x="588681" y="289776"/>
                  </a:cubicBezTo>
                  <a:cubicBezTo>
                    <a:pt x="653492" y="242105"/>
                    <a:pt x="718839" y="194969"/>
                    <a:pt x="783650" y="146763"/>
                  </a:cubicBezTo>
                  <a:cubicBezTo>
                    <a:pt x="837749" y="106055"/>
                    <a:pt x="894526" y="69632"/>
                    <a:pt x="945946" y="25710"/>
                  </a:cubicBezTo>
                  <a:cubicBezTo>
                    <a:pt x="949159" y="23032"/>
                    <a:pt x="952373" y="17676"/>
                    <a:pt x="956123" y="25710"/>
                  </a:cubicBezTo>
                  <a:cubicBezTo>
                    <a:pt x="940054" y="66954"/>
                    <a:pt x="923449" y="108733"/>
                    <a:pt x="907380" y="149976"/>
                  </a:cubicBezTo>
                  <a:cubicBezTo>
                    <a:pt x="858638" y="273707"/>
                    <a:pt x="810432" y="397437"/>
                    <a:pt x="761689" y="521168"/>
                  </a:cubicBezTo>
                  <a:cubicBezTo>
                    <a:pt x="760082" y="525988"/>
                    <a:pt x="757940" y="530274"/>
                    <a:pt x="753655" y="539379"/>
                  </a:cubicBezTo>
                  <a:cubicBezTo>
                    <a:pt x="750441" y="500278"/>
                    <a:pt x="748834" y="465998"/>
                    <a:pt x="737586" y="433325"/>
                  </a:cubicBezTo>
                  <a:cubicBezTo>
                    <a:pt x="729016" y="409221"/>
                    <a:pt x="717232" y="387796"/>
                    <a:pt x="702234" y="367442"/>
                  </a:cubicBezTo>
                  <a:cubicBezTo>
                    <a:pt x="694736" y="357265"/>
                    <a:pt x="689915" y="357265"/>
                    <a:pt x="680809" y="365835"/>
                  </a:cubicBezTo>
                  <a:cubicBezTo>
                    <a:pt x="604750" y="438145"/>
                    <a:pt x="529762" y="511526"/>
                    <a:pt x="455309" y="585443"/>
                  </a:cubicBezTo>
                  <a:cubicBezTo>
                    <a:pt x="378714" y="662038"/>
                    <a:pt x="331579" y="757380"/>
                    <a:pt x="275873" y="847366"/>
                  </a:cubicBezTo>
                  <a:cubicBezTo>
                    <a:pt x="245342" y="896644"/>
                    <a:pt x="216418" y="947529"/>
                    <a:pt x="188566" y="998414"/>
                  </a:cubicBezTo>
                  <a:cubicBezTo>
                    <a:pt x="157499" y="1055726"/>
                    <a:pt x="138752" y="1118395"/>
                    <a:pt x="113577" y="1178921"/>
                  </a:cubicBezTo>
                  <a:cubicBezTo>
                    <a:pt x="95366" y="1222843"/>
                    <a:pt x="78226" y="1267300"/>
                    <a:pt x="57336" y="1310686"/>
                  </a:cubicBezTo>
                  <a:cubicBezTo>
                    <a:pt x="60014" y="1278013"/>
                    <a:pt x="61621" y="1245339"/>
                    <a:pt x="64835" y="1212666"/>
                  </a:cubicBezTo>
                  <a:cubicBezTo>
                    <a:pt x="75548" y="1088400"/>
                    <a:pt x="86796" y="964134"/>
                    <a:pt x="97508" y="839867"/>
                  </a:cubicBezTo>
                  <a:cubicBezTo>
                    <a:pt x="101258" y="796481"/>
                    <a:pt x="102865" y="753095"/>
                    <a:pt x="98044" y="709709"/>
                  </a:cubicBezTo>
                  <a:cubicBezTo>
                    <a:pt x="93223" y="670073"/>
                    <a:pt x="99651" y="632043"/>
                    <a:pt x="116255" y="596156"/>
                  </a:cubicBezTo>
                  <a:cubicBezTo>
                    <a:pt x="132860" y="560804"/>
                    <a:pt x="132324" y="528131"/>
                    <a:pt x="109828" y="495458"/>
                  </a:cubicBezTo>
                  <a:cubicBezTo>
                    <a:pt x="103400" y="486352"/>
                    <a:pt x="99651" y="475639"/>
                    <a:pt x="93759" y="465998"/>
                  </a:cubicBezTo>
                  <a:cubicBezTo>
                    <a:pt x="75548" y="436003"/>
                    <a:pt x="68584" y="405472"/>
                    <a:pt x="85189" y="370120"/>
                  </a:cubicBezTo>
                  <a:cubicBezTo>
                    <a:pt x="64299" y="385653"/>
                    <a:pt x="42874" y="401187"/>
                    <a:pt x="19842" y="418327"/>
                  </a:cubicBezTo>
                  <a:cubicBezTo>
                    <a:pt x="8058" y="372263"/>
                    <a:pt x="-512" y="327270"/>
                    <a:pt x="24" y="281206"/>
                  </a:cubicBezTo>
                  <a:cubicBezTo>
                    <a:pt x="559" y="231392"/>
                    <a:pt x="30019" y="197112"/>
                    <a:pt x="63764" y="164974"/>
                  </a:cubicBezTo>
                  <a:cubicBezTo>
                    <a:pt x="105007" y="141406"/>
                    <a:pt x="149464" y="125873"/>
                    <a:pt x="192850" y="107126"/>
                  </a:cubicBezTo>
                  <a:cubicBezTo>
                    <a:pt x="275337" y="70168"/>
                    <a:pt x="359431" y="35352"/>
                    <a:pt x="442990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7">
              <a:extLst>
                <a:ext uri="{FF2B5EF4-FFF2-40B4-BE49-F238E27FC236}">
                  <a16:creationId xmlns="" xmlns:a16="http://schemas.microsoft.com/office/drawing/2014/main" id="{7C6581B7-A48A-4CFB-89DF-99A2948EE18C}"/>
                </a:ext>
              </a:extLst>
            </p:cNvPr>
            <p:cNvSpPr/>
            <p:nvPr/>
          </p:nvSpPr>
          <p:spPr>
            <a:xfrm>
              <a:off x="6273955" y="2616331"/>
              <a:ext cx="862733" cy="858255"/>
            </a:xfrm>
            <a:custGeom>
              <a:avLst/>
              <a:gdLst>
                <a:gd name="connsiteX0" fmla="*/ 768628 w 862733"/>
                <a:gd name="connsiteY0" fmla="*/ 746309 h 858255"/>
                <a:gd name="connsiteX1" fmla="*/ 752560 w 862733"/>
                <a:gd name="connsiteY1" fmla="*/ 639183 h 858255"/>
                <a:gd name="connsiteX2" fmla="*/ 713459 w 862733"/>
                <a:gd name="connsiteY2" fmla="*/ 604903 h 858255"/>
                <a:gd name="connsiteX3" fmla="*/ 538308 w 862733"/>
                <a:gd name="connsiteY3" fmla="*/ 525094 h 858255"/>
                <a:gd name="connsiteX4" fmla="*/ 380297 w 862733"/>
                <a:gd name="connsiteY4" fmla="*/ 371368 h 858255"/>
                <a:gd name="connsiteX5" fmla="*/ 290847 w 862733"/>
                <a:gd name="connsiteY5" fmla="*/ 258350 h 858255"/>
                <a:gd name="connsiteX6" fmla="*/ 264601 w 862733"/>
                <a:gd name="connsiteY6" fmla="*/ 256208 h 858255"/>
                <a:gd name="connsiteX7" fmla="*/ 86236 w 862733"/>
                <a:gd name="connsiteY7" fmla="*/ 525094 h 858255"/>
                <a:gd name="connsiteX8" fmla="*/ 58384 w 862733"/>
                <a:gd name="connsiteY8" fmla="*/ 632220 h 858255"/>
                <a:gd name="connsiteX9" fmla="*/ 0 w 862733"/>
                <a:gd name="connsiteY9" fmla="*/ 491349 h 858255"/>
                <a:gd name="connsiteX10" fmla="*/ 5892 w 862733"/>
                <a:gd name="connsiteY10" fmla="*/ 481708 h 858255"/>
                <a:gd name="connsiteX11" fmla="*/ 15533 w 862733"/>
                <a:gd name="connsiteY11" fmla="*/ 387973 h 858255"/>
                <a:gd name="connsiteX12" fmla="*/ 64276 w 862733"/>
                <a:gd name="connsiteY12" fmla="*/ 243888 h 858255"/>
                <a:gd name="connsiteX13" fmla="*/ 136050 w 862733"/>
                <a:gd name="connsiteY13" fmla="*/ 145868 h 858255"/>
                <a:gd name="connsiteX14" fmla="*/ 298881 w 862733"/>
                <a:gd name="connsiteY14" fmla="*/ 44634 h 858255"/>
                <a:gd name="connsiteX15" fmla="*/ 361550 w 862733"/>
                <a:gd name="connsiteY15" fmla="*/ 19459 h 858255"/>
                <a:gd name="connsiteX16" fmla="*/ 492244 w 862733"/>
                <a:gd name="connsiteY16" fmla="*/ 4462 h 858255"/>
                <a:gd name="connsiteX17" fmla="*/ 675429 w 862733"/>
                <a:gd name="connsiteY17" fmla="*/ 91770 h 858255"/>
                <a:gd name="connsiteX18" fmla="*/ 817371 w 862733"/>
                <a:gd name="connsiteY18" fmla="*/ 261028 h 858255"/>
                <a:gd name="connsiteX19" fmla="*/ 848437 w 862733"/>
                <a:gd name="connsiteY19" fmla="*/ 356371 h 858255"/>
                <a:gd name="connsiteX20" fmla="*/ 861293 w 862733"/>
                <a:gd name="connsiteY20" fmla="*/ 514917 h 858255"/>
                <a:gd name="connsiteX21" fmla="*/ 845759 w 862733"/>
                <a:gd name="connsiteY21" fmla="*/ 669714 h 858255"/>
                <a:gd name="connsiteX22" fmla="*/ 822191 w 862733"/>
                <a:gd name="connsiteY22" fmla="*/ 754879 h 858255"/>
                <a:gd name="connsiteX23" fmla="*/ 765950 w 862733"/>
                <a:gd name="connsiteY23" fmla="*/ 842722 h 858255"/>
                <a:gd name="connsiteX24" fmla="*/ 744525 w 862733"/>
                <a:gd name="connsiteY24" fmla="*/ 858256 h 858255"/>
                <a:gd name="connsiteX25" fmla="*/ 768628 w 862733"/>
                <a:gd name="connsiteY25" fmla="*/ 746309 h 85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62733" h="858255">
                  <a:moveTo>
                    <a:pt x="768628" y="746309"/>
                  </a:moveTo>
                  <a:cubicBezTo>
                    <a:pt x="777199" y="703994"/>
                    <a:pt x="771842" y="676677"/>
                    <a:pt x="752560" y="639183"/>
                  </a:cubicBezTo>
                  <a:cubicBezTo>
                    <a:pt x="747203" y="629006"/>
                    <a:pt x="724171" y="608652"/>
                    <a:pt x="713459" y="604903"/>
                  </a:cubicBezTo>
                  <a:cubicBezTo>
                    <a:pt x="648112" y="584549"/>
                    <a:pt x="596156" y="563659"/>
                    <a:pt x="538308" y="525094"/>
                  </a:cubicBezTo>
                  <a:cubicBezTo>
                    <a:pt x="476175" y="483315"/>
                    <a:pt x="427433" y="427609"/>
                    <a:pt x="380297" y="371368"/>
                  </a:cubicBezTo>
                  <a:cubicBezTo>
                    <a:pt x="349230" y="334410"/>
                    <a:pt x="319771" y="296380"/>
                    <a:pt x="290847" y="258350"/>
                  </a:cubicBezTo>
                  <a:cubicBezTo>
                    <a:pt x="281206" y="245495"/>
                    <a:pt x="275849" y="244960"/>
                    <a:pt x="264601" y="256208"/>
                  </a:cubicBezTo>
                  <a:cubicBezTo>
                    <a:pt x="186935" y="333339"/>
                    <a:pt x="131229" y="425467"/>
                    <a:pt x="86236" y="525094"/>
                  </a:cubicBezTo>
                  <a:cubicBezTo>
                    <a:pt x="71239" y="558839"/>
                    <a:pt x="59455" y="593655"/>
                    <a:pt x="58384" y="632220"/>
                  </a:cubicBezTo>
                  <a:cubicBezTo>
                    <a:pt x="39101" y="585085"/>
                    <a:pt x="19283" y="537949"/>
                    <a:pt x="0" y="491349"/>
                  </a:cubicBezTo>
                  <a:cubicBezTo>
                    <a:pt x="3749" y="489207"/>
                    <a:pt x="6427" y="486529"/>
                    <a:pt x="5892" y="481708"/>
                  </a:cubicBezTo>
                  <a:cubicBezTo>
                    <a:pt x="2678" y="449570"/>
                    <a:pt x="10177" y="418504"/>
                    <a:pt x="15533" y="387973"/>
                  </a:cubicBezTo>
                  <a:cubicBezTo>
                    <a:pt x="24103" y="337624"/>
                    <a:pt x="39637" y="289417"/>
                    <a:pt x="64276" y="243888"/>
                  </a:cubicBezTo>
                  <a:cubicBezTo>
                    <a:pt x="83558" y="207466"/>
                    <a:pt x="107126" y="173721"/>
                    <a:pt x="136050" y="145868"/>
                  </a:cubicBezTo>
                  <a:cubicBezTo>
                    <a:pt x="182114" y="100875"/>
                    <a:pt x="228714" y="53740"/>
                    <a:pt x="298881" y="44634"/>
                  </a:cubicBezTo>
                  <a:cubicBezTo>
                    <a:pt x="320306" y="41956"/>
                    <a:pt x="340661" y="28030"/>
                    <a:pt x="361550" y="19459"/>
                  </a:cubicBezTo>
                  <a:cubicBezTo>
                    <a:pt x="403865" y="1248"/>
                    <a:pt x="445644" y="-5179"/>
                    <a:pt x="492244" y="4462"/>
                  </a:cubicBezTo>
                  <a:cubicBezTo>
                    <a:pt x="561340" y="18388"/>
                    <a:pt x="619723" y="51597"/>
                    <a:pt x="675429" y="91770"/>
                  </a:cubicBezTo>
                  <a:cubicBezTo>
                    <a:pt x="737026" y="136227"/>
                    <a:pt x="785233" y="191932"/>
                    <a:pt x="817371" y="261028"/>
                  </a:cubicBezTo>
                  <a:cubicBezTo>
                    <a:pt x="831297" y="291559"/>
                    <a:pt x="842010" y="323162"/>
                    <a:pt x="848437" y="356371"/>
                  </a:cubicBezTo>
                  <a:cubicBezTo>
                    <a:pt x="858079" y="408862"/>
                    <a:pt x="866113" y="461890"/>
                    <a:pt x="861293" y="514917"/>
                  </a:cubicBezTo>
                  <a:cubicBezTo>
                    <a:pt x="856472" y="566337"/>
                    <a:pt x="857007" y="618829"/>
                    <a:pt x="845759" y="669714"/>
                  </a:cubicBezTo>
                  <a:cubicBezTo>
                    <a:pt x="839332" y="698102"/>
                    <a:pt x="833440" y="728098"/>
                    <a:pt x="822191" y="754879"/>
                  </a:cubicBezTo>
                  <a:cubicBezTo>
                    <a:pt x="808265" y="788088"/>
                    <a:pt x="794874" y="809513"/>
                    <a:pt x="765950" y="842722"/>
                  </a:cubicBezTo>
                  <a:cubicBezTo>
                    <a:pt x="763808" y="845936"/>
                    <a:pt x="747739" y="858256"/>
                    <a:pt x="744525" y="858256"/>
                  </a:cubicBezTo>
                  <a:cubicBezTo>
                    <a:pt x="752560" y="823975"/>
                    <a:pt x="764343" y="778447"/>
                    <a:pt x="768628" y="746309"/>
                  </a:cubicBezTo>
                  <a:close/>
                </a:path>
              </a:pathLst>
            </a:custGeom>
            <a:solidFill>
              <a:srgbClr val="8D4E22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8">
              <a:extLst>
                <a:ext uri="{FF2B5EF4-FFF2-40B4-BE49-F238E27FC236}">
                  <a16:creationId xmlns="" xmlns:a16="http://schemas.microsoft.com/office/drawing/2014/main" id="{553677A7-AA1B-40A9-AFDD-FED23474FA30}"/>
                </a:ext>
              </a:extLst>
            </p:cNvPr>
            <p:cNvSpPr/>
            <p:nvPr/>
          </p:nvSpPr>
          <p:spPr>
            <a:xfrm>
              <a:off x="4250808" y="5103753"/>
              <a:ext cx="452680" cy="446835"/>
            </a:xfrm>
            <a:custGeom>
              <a:avLst/>
              <a:gdLst>
                <a:gd name="connsiteX0" fmla="*/ 68098 w 452680"/>
                <a:gd name="connsiteY0" fmla="*/ 153945 h 446835"/>
                <a:gd name="connsiteX1" fmla="*/ 148443 w 452680"/>
                <a:gd name="connsiteY1" fmla="*/ 9860 h 446835"/>
                <a:gd name="connsiteX2" fmla="*/ 167190 w 452680"/>
                <a:gd name="connsiteY2" fmla="*/ 5575 h 446835"/>
                <a:gd name="connsiteX3" fmla="*/ 168261 w 452680"/>
                <a:gd name="connsiteY3" fmla="*/ 7182 h 446835"/>
                <a:gd name="connsiteX4" fmla="*/ 208969 w 452680"/>
                <a:gd name="connsiteY4" fmla="*/ 68780 h 446835"/>
                <a:gd name="connsiteX5" fmla="*/ 214325 w 452680"/>
                <a:gd name="connsiteY5" fmla="*/ 76814 h 446835"/>
                <a:gd name="connsiteX6" fmla="*/ 233608 w 452680"/>
                <a:gd name="connsiteY6" fmla="*/ 127163 h 446835"/>
                <a:gd name="connsiteX7" fmla="*/ 220217 w 452680"/>
                <a:gd name="connsiteY7" fmla="*/ 200545 h 446835"/>
                <a:gd name="connsiteX8" fmla="*/ 230394 w 452680"/>
                <a:gd name="connsiteY8" fmla="*/ 221434 h 446835"/>
                <a:gd name="connsiteX9" fmla="*/ 261996 w 452680"/>
                <a:gd name="connsiteY9" fmla="*/ 264285 h 446835"/>
                <a:gd name="connsiteX10" fmla="*/ 263603 w 452680"/>
                <a:gd name="connsiteY10" fmla="*/ 289995 h 446835"/>
                <a:gd name="connsiteX11" fmla="*/ 297348 w 452680"/>
                <a:gd name="connsiteY11" fmla="*/ 340880 h 446835"/>
                <a:gd name="connsiteX12" fmla="*/ 440361 w 452680"/>
                <a:gd name="connsiteY12" fmla="*/ 429258 h 446835"/>
                <a:gd name="connsiteX13" fmla="*/ 452680 w 452680"/>
                <a:gd name="connsiteY13" fmla="*/ 438900 h 446835"/>
                <a:gd name="connsiteX14" fmla="*/ 182188 w 452680"/>
                <a:gd name="connsiteY14" fmla="*/ 434615 h 446835"/>
                <a:gd name="connsiteX15" fmla="*/ 144158 w 452680"/>
                <a:gd name="connsiteY15" fmla="*/ 405691 h 446835"/>
                <a:gd name="connsiteX16" fmla="*/ 20963 w 452680"/>
                <a:gd name="connsiteY16" fmla="*/ 277675 h 446835"/>
                <a:gd name="connsiteX17" fmla="*/ 13464 w 452680"/>
                <a:gd name="connsiteY17" fmla="*/ 233218 h 446835"/>
                <a:gd name="connsiteX18" fmla="*/ 68098 w 452680"/>
                <a:gd name="connsiteY18" fmla="*/ 153945 h 44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2680" h="446835">
                  <a:moveTo>
                    <a:pt x="68098" y="153945"/>
                  </a:moveTo>
                  <a:cubicBezTo>
                    <a:pt x="99701" y="108416"/>
                    <a:pt x="133981" y="64495"/>
                    <a:pt x="148443" y="9860"/>
                  </a:cubicBezTo>
                  <a:cubicBezTo>
                    <a:pt x="151657" y="-2459"/>
                    <a:pt x="158620" y="-2459"/>
                    <a:pt x="167190" y="5575"/>
                  </a:cubicBezTo>
                  <a:cubicBezTo>
                    <a:pt x="167726" y="6111"/>
                    <a:pt x="168261" y="6647"/>
                    <a:pt x="168261" y="7182"/>
                  </a:cubicBezTo>
                  <a:cubicBezTo>
                    <a:pt x="172546" y="33964"/>
                    <a:pt x="199863" y="45212"/>
                    <a:pt x="208969" y="68780"/>
                  </a:cubicBezTo>
                  <a:cubicBezTo>
                    <a:pt x="210040" y="71993"/>
                    <a:pt x="211647" y="75743"/>
                    <a:pt x="214325" y="76814"/>
                  </a:cubicBezTo>
                  <a:cubicBezTo>
                    <a:pt x="238964" y="86456"/>
                    <a:pt x="236822" y="107881"/>
                    <a:pt x="233608" y="127163"/>
                  </a:cubicBezTo>
                  <a:cubicBezTo>
                    <a:pt x="229323" y="151802"/>
                    <a:pt x="228787" y="176977"/>
                    <a:pt x="220217" y="200545"/>
                  </a:cubicBezTo>
                  <a:cubicBezTo>
                    <a:pt x="217003" y="209650"/>
                    <a:pt x="217539" y="217685"/>
                    <a:pt x="230394" y="221434"/>
                  </a:cubicBezTo>
                  <a:cubicBezTo>
                    <a:pt x="251819" y="226790"/>
                    <a:pt x="259854" y="243931"/>
                    <a:pt x="261996" y="264285"/>
                  </a:cubicBezTo>
                  <a:cubicBezTo>
                    <a:pt x="263068" y="272855"/>
                    <a:pt x="265210" y="281425"/>
                    <a:pt x="263603" y="289995"/>
                  </a:cubicBezTo>
                  <a:cubicBezTo>
                    <a:pt x="259318" y="317847"/>
                    <a:pt x="277530" y="329096"/>
                    <a:pt x="297348" y="340880"/>
                  </a:cubicBezTo>
                  <a:cubicBezTo>
                    <a:pt x="345555" y="369804"/>
                    <a:pt x="392690" y="399799"/>
                    <a:pt x="440361" y="429258"/>
                  </a:cubicBezTo>
                  <a:cubicBezTo>
                    <a:pt x="444646" y="431937"/>
                    <a:pt x="450002" y="433544"/>
                    <a:pt x="452680" y="438900"/>
                  </a:cubicBezTo>
                  <a:cubicBezTo>
                    <a:pt x="441432" y="456576"/>
                    <a:pt x="197721" y="439971"/>
                    <a:pt x="182188" y="434615"/>
                  </a:cubicBezTo>
                  <a:cubicBezTo>
                    <a:pt x="166654" y="429258"/>
                    <a:pt x="152192" y="421224"/>
                    <a:pt x="144158" y="405691"/>
                  </a:cubicBezTo>
                  <a:cubicBezTo>
                    <a:pt x="115769" y="350521"/>
                    <a:pt x="71312" y="311420"/>
                    <a:pt x="20963" y="277675"/>
                  </a:cubicBezTo>
                  <a:cubicBezTo>
                    <a:pt x="-2605" y="261606"/>
                    <a:pt x="-7961" y="260535"/>
                    <a:pt x="13464" y="233218"/>
                  </a:cubicBezTo>
                  <a:cubicBezTo>
                    <a:pt x="32211" y="208043"/>
                    <a:pt x="49351" y="180191"/>
                    <a:pt x="68098" y="153945"/>
                  </a:cubicBezTo>
                  <a:close/>
                </a:path>
              </a:pathLst>
            </a:custGeom>
            <a:solidFill>
              <a:srgbClr val="FDC383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9">
              <a:extLst>
                <a:ext uri="{FF2B5EF4-FFF2-40B4-BE49-F238E27FC236}">
                  <a16:creationId xmlns="" xmlns:a16="http://schemas.microsoft.com/office/drawing/2014/main" id="{417E8897-99ED-42C2-A9FB-E3A4462E4E04}"/>
                </a:ext>
              </a:extLst>
            </p:cNvPr>
            <p:cNvSpPr/>
            <p:nvPr/>
          </p:nvSpPr>
          <p:spPr>
            <a:xfrm>
              <a:off x="4661710" y="5542653"/>
              <a:ext cx="244401" cy="105465"/>
            </a:xfrm>
            <a:custGeom>
              <a:avLst/>
              <a:gdLst>
                <a:gd name="connsiteX0" fmla="*/ 0 w 244401"/>
                <a:gd name="connsiteY0" fmla="*/ 8034 h 105465"/>
                <a:gd name="connsiteX1" fmla="*/ 41243 w 244401"/>
                <a:gd name="connsiteY1" fmla="*/ 0 h 105465"/>
                <a:gd name="connsiteX2" fmla="*/ 82487 w 244401"/>
                <a:gd name="connsiteY2" fmla="*/ 28924 h 105465"/>
                <a:gd name="connsiteX3" fmla="*/ 148905 w 244401"/>
                <a:gd name="connsiteY3" fmla="*/ 50349 h 105465"/>
                <a:gd name="connsiteX4" fmla="*/ 244247 w 244401"/>
                <a:gd name="connsiteY4" fmla="*/ 41779 h 105465"/>
                <a:gd name="connsiteX5" fmla="*/ 244247 w 244401"/>
                <a:gd name="connsiteY5" fmla="*/ 60526 h 105465"/>
                <a:gd name="connsiteX6" fmla="*/ 243712 w 244401"/>
                <a:gd name="connsiteY6" fmla="*/ 72310 h 105465"/>
                <a:gd name="connsiteX7" fmla="*/ 183185 w 244401"/>
                <a:gd name="connsiteY7" fmla="*/ 104983 h 105465"/>
                <a:gd name="connsiteX8" fmla="*/ 50349 w 244401"/>
                <a:gd name="connsiteY8" fmla="*/ 77666 h 105465"/>
                <a:gd name="connsiteX9" fmla="*/ 0 w 244401"/>
                <a:gd name="connsiteY9" fmla="*/ 8034 h 10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401" h="105465">
                  <a:moveTo>
                    <a:pt x="0" y="8034"/>
                  </a:moveTo>
                  <a:cubicBezTo>
                    <a:pt x="13391" y="4285"/>
                    <a:pt x="25175" y="5356"/>
                    <a:pt x="41243" y="0"/>
                  </a:cubicBezTo>
                  <a:cubicBezTo>
                    <a:pt x="55705" y="5892"/>
                    <a:pt x="70703" y="18211"/>
                    <a:pt x="82487" y="28924"/>
                  </a:cubicBezTo>
                  <a:cubicBezTo>
                    <a:pt x="103376" y="47135"/>
                    <a:pt x="115696" y="53027"/>
                    <a:pt x="148905" y="50349"/>
                  </a:cubicBezTo>
                  <a:cubicBezTo>
                    <a:pt x="172473" y="47671"/>
                    <a:pt x="220679" y="44457"/>
                    <a:pt x="244247" y="41779"/>
                  </a:cubicBezTo>
                  <a:cubicBezTo>
                    <a:pt x="243712" y="64811"/>
                    <a:pt x="244783" y="46064"/>
                    <a:pt x="244247" y="60526"/>
                  </a:cubicBezTo>
                  <a:cubicBezTo>
                    <a:pt x="244247" y="64276"/>
                    <a:pt x="243712" y="68561"/>
                    <a:pt x="243712" y="72310"/>
                  </a:cubicBezTo>
                  <a:cubicBezTo>
                    <a:pt x="232999" y="100162"/>
                    <a:pt x="207289" y="103912"/>
                    <a:pt x="183185" y="104983"/>
                  </a:cubicBezTo>
                  <a:cubicBezTo>
                    <a:pt x="137121" y="107126"/>
                    <a:pt x="91057" y="102841"/>
                    <a:pt x="50349" y="77666"/>
                  </a:cubicBezTo>
                  <a:cubicBezTo>
                    <a:pt x="22496" y="61597"/>
                    <a:pt x="9641" y="36958"/>
                    <a:pt x="0" y="8034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0">
              <a:extLst>
                <a:ext uri="{FF2B5EF4-FFF2-40B4-BE49-F238E27FC236}">
                  <a16:creationId xmlns="" xmlns:a16="http://schemas.microsoft.com/office/drawing/2014/main" id="{C7F1EFDC-DAB3-4F6D-BC19-F2C39FC782E0}"/>
                </a:ext>
              </a:extLst>
            </p:cNvPr>
            <p:cNvSpPr/>
            <p:nvPr/>
          </p:nvSpPr>
          <p:spPr>
            <a:xfrm>
              <a:off x="5447103" y="5486257"/>
              <a:ext cx="496742" cy="509240"/>
            </a:xfrm>
            <a:custGeom>
              <a:avLst/>
              <a:gdLst>
                <a:gd name="connsiteX0" fmla="*/ 166956 w 496742"/>
                <a:gd name="connsiteY0" fmla="*/ 28008 h 509240"/>
                <a:gd name="connsiteX1" fmla="*/ 274082 w 496742"/>
                <a:gd name="connsiteY1" fmla="*/ 9797 h 509240"/>
                <a:gd name="connsiteX2" fmla="*/ 479764 w 496742"/>
                <a:gd name="connsiteY2" fmla="*/ 155 h 509240"/>
                <a:gd name="connsiteX3" fmla="*/ 496368 w 496742"/>
                <a:gd name="connsiteY3" fmla="*/ 18902 h 509240"/>
                <a:gd name="connsiteX4" fmla="*/ 464231 w 496742"/>
                <a:gd name="connsiteY4" fmla="*/ 347779 h 509240"/>
                <a:gd name="connsiteX5" fmla="*/ 448697 w 496742"/>
                <a:gd name="connsiteY5" fmla="*/ 495077 h 509240"/>
                <a:gd name="connsiteX6" fmla="*/ 436378 w 496742"/>
                <a:gd name="connsiteY6" fmla="*/ 507932 h 509240"/>
                <a:gd name="connsiteX7" fmla="*/ 222662 w 496742"/>
                <a:gd name="connsiteY7" fmla="*/ 504183 h 509240"/>
                <a:gd name="connsiteX8" fmla="*/ 105359 w 496742"/>
                <a:gd name="connsiteY8" fmla="*/ 485971 h 509240"/>
                <a:gd name="connsiteX9" fmla="*/ 7874 w 496742"/>
                <a:gd name="connsiteY9" fmla="*/ 431873 h 509240"/>
                <a:gd name="connsiteX10" fmla="*/ 375 w 496742"/>
                <a:gd name="connsiteY10" fmla="*/ 410448 h 509240"/>
                <a:gd name="connsiteX11" fmla="*/ 166956 w 496742"/>
                <a:gd name="connsiteY11" fmla="*/ 28008 h 50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6742" h="509240">
                  <a:moveTo>
                    <a:pt x="166956" y="28008"/>
                  </a:moveTo>
                  <a:cubicBezTo>
                    <a:pt x="172848" y="18902"/>
                    <a:pt x="272475" y="22651"/>
                    <a:pt x="274082" y="9797"/>
                  </a:cubicBezTo>
                  <a:cubicBezTo>
                    <a:pt x="342643" y="6583"/>
                    <a:pt x="411203" y="3904"/>
                    <a:pt x="479764" y="155"/>
                  </a:cubicBezTo>
                  <a:cubicBezTo>
                    <a:pt x="494762" y="-916"/>
                    <a:pt x="497975" y="3369"/>
                    <a:pt x="496368" y="18902"/>
                  </a:cubicBezTo>
                  <a:cubicBezTo>
                    <a:pt x="485120" y="128706"/>
                    <a:pt x="474943" y="237975"/>
                    <a:pt x="464231" y="347779"/>
                  </a:cubicBezTo>
                  <a:cubicBezTo>
                    <a:pt x="459410" y="397057"/>
                    <a:pt x="453518" y="445799"/>
                    <a:pt x="448697" y="495077"/>
                  </a:cubicBezTo>
                  <a:cubicBezTo>
                    <a:pt x="447626" y="504183"/>
                    <a:pt x="446019" y="507932"/>
                    <a:pt x="436378" y="507932"/>
                  </a:cubicBezTo>
                  <a:cubicBezTo>
                    <a:pt x="365139" y="510074"/>
                    <a:pt x="293900" y="510074"/>
                    <a:pt x="222662" y="504183"/>
                  </a:cubicBezTo>
                  <a:cubicBezTo>
                    <a:pt x="183025" y="500433"/>
                    <a:pt x="143924" y="496684"/>
                    <a:pt x="105359" y="485971"/>
                  </a:cubicBezTo>
                  <a:cubicBezTo>
                    <a:pt x="55545" y="472045"/>
                    <a:pt x="41619" y="470974"/>
                    <a:pt x="7874" y="431873"/>
                  </a:cubicBezTo>
                  <a:cubicBezTo>
                    <a:pt x="2518" y="425445"/>
                    <a:pt x="-1232" y="419553"/>
                    <a:pt x="375" y="410448"/>
                  </a:cubicBezTo>
                  <a:cubicBezTo>
                    <a:pt x="8945" y="362241"/>
                    <a:pt x="135890" y="85320"/>
                    <a:pt x="166956" y="2800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11">
              <a:extLst>
                <a:ext uri="{FF2B5EF4-FFF2-40B4-BE49-F238E27FC236}">
                  <a16:creationId xmlns="" xmlns:a16="http://schemas.microsoft.com/office/drawing/2014/main" id="{9491DB6E-6967-414E-B2CC-781ECB5FE8A9}"/>
                </a:ext>
              </a:extLst>
            </p:cNvPr>
            <p:cNvSpPr/>
            <p:nvPr/>
          </p:nvSpPr>
          <p:spPr>
            <a:xfrm>
              <a:off x="5446847" y="5069439"/>
              <a:ext cx="167246" cy="266076"/>
            </a:xfrm>
            <a:custGeom>
              <a:avLst/>
              <a:gdLst>
                <a:gd name="connsiteX0" fmla="*/ 631 w 167246"/>
                <a:gd name="connsiteY0" fmla="*/ 235394 h 266076"/>
                <a:gd name="connsiteX1" fmla="*/ 20449 w 167246"/>
                <a:gd name="connsiteY1" fmla="*/ 149158 h 266076"/>
                <a:gd name="connsiteX2" fmla="*/ 47767 w 167246"/>
                <a:gd name="connsiteY2" fmla="*/ 19000 h 266076"/>
                <a:gd name="connsiteX3" fmla="*/ 97044 w 167246"/>
                <a:gd name="connsiteY3" fmla="*/ 7752 h 266076"/>
                <a:gd name="connsiteX4" fmla="*/ 153285 w 167246"/>
                <a:gd name="connsiteY4" fmla="*/ 789 h 266076"/>
                <a:gd name="connsiteX5" fmla="*/ 166141 w 167246"/>
                <a:gd name="connsiteY5" fmla="*/ 15250 h 266076"/>
                <a:gd name="connsiteX6" fmla="*/ 127040 w 167246"/>
                <a:gd name="connsiteY6" fmla="*/ 251463 h 266076"/>
                <a:gd name="connsiteX7" fmla="*/ 104543 w 167246"/>
                <a:gd name="connsiteY7" fmla="*/ 264318 h 266076"/>
                <a:gd name="connsiteX8" fmla="*/ 631 w 167246"/>
                <a:gd name="connsiteY8" fmla="*/ 235394 h 26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246" h="266076">
                  <a:moveTo>
                    <a:pt x="631" y="235394"/>
                  </a:moveTo>
                  <a:cubicBezTo>
                    <a:pt x="-3654" y="203792"/>
                    <a:pt x="15093" y="178082"/>
                    <a:pt x="20449" y="149158"/>
                  </a:cubicBezTo>
                  <a:cubicBezTo>
                    <a:pt x="28484" y="105772"/>
                    <a:pt x="48302" y="64528"/>
                    <a:pt x="47767" y="19000"/>
                  </a:cubicBezTo>
                  <a:cubicBezTo>
                    <a:pt x="61157" y="2931"/>
                    <a:pt x="80975" y="12037"/>
                    <a:pt x="97044" y="7752"/>
                  </a:cubicBezTo>
                  <a:cubicBezTo>
                    <a:pt x="115256" y="2931"/>
                    <a:pt x="135074" y="4538"/>
                    <a:pt x="153285" y="789"/>
                  </a:cubicBezTo>
                  <a:cubicBezTo>
                    <a:pt x="168819" y="-2425"/>
                    <a:pt x="168283" y="4538"/>
                    <a:pt x="166141" y="15250"/>
                  </a:cubicBezTo>
                  <a:cubicBezTo>
                    <a:pt x="152750" y="93988"/>
                    <a:pt x="139895" y="172726"/>
                    <a:pt x="127040" y="251463"/>
                  </a:cubicBezTo>
                  <a:cubicBezTo>
                    <a:pt x="124362" y="263783"/>
                    <a:pt x="120077" y="269139"/>
                    <a:pt x="104543" y="264318"/>
                  </a:cubicBezTo>
                  <a:cubicBezTo>
                    <a:pt x="70799" y="253070"/>
                    <a:pt x="35447" y="245036"/>
                    <a:pt x="631" y="235394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12">
              <a:extLst>
                <a:ext uri="{FF2B5EF4-FFF2-40B4-BE49-F238E27FC236}">
                  <a16:creationId xmlns="" xmlns:a16="http://schemas.microsoft.com/office/drawing/2014/main" id="{18F99528-FA65-4C69-8354-371F9F33B568}"/>
                </a:ext>
              </a:extLst>
            </p:cNvPr>
            <p:cNvSpPr/>
            <p:nvPr/>
          </p:nvSpPr>
          <p:spPr>
            <a:xfrm>
              <a:off x="4881006" y="5093260"/>
              <a:ext cx="616552" cy="245796"/>
            </a:xfrm>
            <a:custGeom>
              <a:avLst/>
              <a:gdLst>
                <a:gd name="connsiteX0" fmla="*/ 616287 w 616552"/>
                <a:gd name="connsiteY0" fmla="*/ 0 h 245796"/>
                <a:gd name="connsiteX1" fmla="*/ 467381 w 616552"/>
                <a:gd name="connsiteY1" fmla="*/ 5356 h 245796"/>
                <a:gd name="connsiteX2" fmla="*/ 301336 w 616552"/>
                <a:gd name="connsiteY2" fmla="*/ 8570 h 245796"/>
                <a:gd name="connsiteX3" fmla="*/ 8347 w 616552"/>
                <a:gd name="connsiteY3" fmla="*/ 158546 h 245796"/>
                <a:gd name="connsiteX4" fmla="*/ 1919 w 616552"/>
                <a:gd name="connsiteY4" fmla="*/ 185864 h 245796"/>
                <a:gd name="connsiteX5" fmla="*/ 89227 w 616552"/>
                <a:gd name="connsiteY5" fmla="*/ 219073 h 245796"/>
                <a:gd name="connsiteX6" fmla="*/ 222599 w 616552"/>
                <a:gd name="connsiteY6" fmla="*/ 165510 h 245796"/>
                <a:gd name="connsiteX7" fmla="*/ 299194 w 616552"/>
                <a:gd name="connsiteY7" fmla="*/ 156939 h 245796"/>
                <a:gd name="connsiteX8" fmla="*/ 223134 w 616552"/>
                <a:gd name="connsiteY8" fmla="*/ 191755 h 245796"/>
                <a:gd name="connsiteX9" fmla="*/ 178141 w 616552"/>
                <a:gd name="connsiteY9" fmla="*/ 206217 h 245796"/>
                <a:gd name="connsiteX10" fmla="*/ 160466 w 616552"/>
                <a:gd name="connsiteY10" fmla="*/ 224964 h 245796"/>
                <a:gd name="connsiteX11" fmla="*/ 181891 w 616552"/>
                <a:gd name="connsiteY11" fmla="*/ 244783 h 245796"/>
                <a:gd name="connsiteX12" fmla="*/ 199567 w 616552"/>
                <a:gd name="connsiteY12" fmla="*/ 244783 h 245796"/>
                <a:gd name="connsiteX13" fmla="*/ 285267 w 616552"/>
                <a:gd name="connsiteY13" fmla="*/ 230856 h 245796"/>
                <a:gd name="connsiteX14" fmla="*/ 572365 w 616552"/>
                <a:gd name="connsiteY14" fmla="*/ 202468 h 245796"/>
                <a:gd name="connsiteX15" fmla="*/ 572365 w 616552"/>
                <a:gd name="connsiteY15" fmla="*/ 202468 h 245796"/>
                <a:gd name="connsiteX16" fmla="*/ 616287 w 616552"/>
                <a:gd name="connsiteY16" fmla="*/ 0 h 245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6552" h="245796">
                  <a:moveTo>
                    <a:pt x="616287" y="0"/>
                  </a:moveTo>
                  <a:cubicBezTo>
                    <a:pt x="572901" y="0"/>
                    <a:pt x="511303" y="4821"/>
                    <a:pt x="467381" y="5356"/>
                  </a:cubicBezTo>
                  <a:cubicBezTo>
                    <a:pt x="412212" y="7499"/>
                    <a:pt x="356506" y="7499"/>
                    <a:pt x="301336" y="8570"/>
                  </a:cubicBezTo>
                  <a:cubicBezTo>
                    <a:pt x="178677" y="11784"/>
                    <a:pt x="90834" y="78738"/>
                    <a:pt x="8347" y="158546"/>
                  </a:cubicBezTo>
                  <a:cubicBezTo>
                    <a:pt x="848" y="166045"/>
                    <a:pt x="-2366" y="175151"/>
                    <a:pt x="1919" y="185864"/>
                  </a:cubicBezTo>
                  <a:cubicBezTo>
                    <a:pt x="16381" y="222822"/>
                    <a:pt x="53340" y="236748"/>
                    <a:pt x="89227" y="219073"/>
                  </a:cubicBezTo>
                  <a:cubicBezTo>
                    <a:pt x="132613" y="198183"/>
                    <a:pt x="173856" y="172473"/>
                    <a:pt x="222599" y="165510"/>
                  </a:cubicBezTo>
                  <a:cubicBezTo>
                    <a:pt x="246166" y="162296"/>
                    <a:pt x="268663" y="153190"/>
                    <a:pt x="299194" y="156939"/>
                  </a:cubicBezTo>
                  <a:cubicBezTo>
                    <a:pt x="271877" y="174080"/>
                    <a:pt x="247238" y="182650"/>
                    <a:pt x="223134" y="191755"/>
                  </a:cubicBezTo>
                  <a:cubicBezTo>
                    <a:pt x="208137" y="197112"/>
                    <a:pt x="192603" y="200861"/>
                    <a:pt x="178141" y="206217"/>
                  </a:cubicBezTo>
                  <a:cubicBezTo>
                    <a:pt x="169571" y="209431"/>
                    <a:pt x="159930" y="214252"/>
                    <a:pt x="160466" y="224964"/>
                  </a:cubicBezTo>
                  <a:cubicBezTo>
                    <a:pt x="161001" y="237820"/>
                    <a:pt x="171178" y="242105"/>
                    <a:pt x="181891" y="244783"/>
                  </a:cubicBezTo>
                  <a:cubicBezTo>
                    <a:pt x="187783" y="246390"/>
                    <a:pt x="193675" y="245854"/>
                    <a:pt x="199567" y="244783"/>
                  </a:cubicBezTo>
                  <a:cubicBezTo>
                    <a:pt x="227955" y="239962"/>
                    <a:pt x="256343" y="234070"/>
                    <a:pt x="285267" y="230856"/>
                  </a:cubicBezTo>
                  <a:cubicBezTo>
                    <a:pt x="376860" y="221751"/>
                    <a:pt x="561117" y="189613"/>
                    <a:pt x="572365" y="202468"/>
                  </a:cubicBezTo>
                  <a:cubicBezTo>
                    <a:pt x="572365" y="202468"/>
                    <a:pt x="572365" y="202468"/>
                    <a:pt x="572365" y="202468"/>
                  </a:cubicBezTo>
                  <a:cubicBezTo>
                    <a:pt x="583077" y="136586"/>
                    <a:pt x="620036" y="57312"/>
                    <a:pt x="616287" y="0"/>
                  </a:cubicBezTo>
                  <a:close/>
                </a:path>
              </a:pathLst>
            </a:custGeom>
            <a:solidFill>
              <a:srgbClr val="FDC484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FDDFE08-D1A3-4890-B395-3D514078D9E9}"/>
              </a:ext>
            </a:extLst>
          </p:cNvPr>
          <p:cNvSpPr txBox="1"/>
          <p:nvPr/>
        </p:nvSpPr>
        <p:spPr>
          <a:xfrm>
            <a:off x="1947203" y="118793"/>
            <a:ext cx="799969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Реверсивный метод наставничеств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ko-KR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702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DDFE08-D1A3-4890-B395-3D514078D9E9}"/>
              </a:ext>
            </a:extLst>
          </p:cNvPr>
          <p:cNvSpPr txBox="1"/>
          <p:nvPr/>
        </p:nvSpPr>
        <p:spPr>
          <a:xfrm>
            <a:off x="166255" y="733147"/>
            <a:ext cx="3266835" cy="11387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Реализационный</a:t>
            </a:r>
            <a:endParaRPr lang="ko-KR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xmlns="" id="{32FA0685-D5F7-4199-88C7-D06AE1DB951E}"/>
              </a:ext>
            </a:extLst>
          </p:cNvPr>
          <p:cNvGrpSpPr/>
          <p:nvPr/>
        </p:nvGrpSpPr>
        <p:grpSpPr>
          <a:xfrm>
            <a:off x="4199706" y="733423"/>
            <a:ext cx="7036527" cy="1261281"/>
            <a:chOff x="657161" y="1442745"/>
            <a:chExt cx="7836324" cy="126128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C0DC69C-5816-4686-B2BF-9158F80C9C31}"/>
                </a:ext>
              </a:extLst>
            </p:cNvPr>
            <p:cNvSpPr txBox="1"/>
            <p:nvPr/>
          </p:nvSpPr>
          <p:spPr>
            <a:xfrm>
              <a:off x="657161" y="1442745"/>
              <a:ext cx="78363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84DB019-7D70-4F08-9FF8-F06748763E51}"/>
                </a:ext>
              </a:extLst>
            </p:cNvPr>
            <p:cNvSpPr txBox="1"/>
            <p:nvPr/>
          </p:nvSpPr>
          <p:spPr>
            <a:xfrm>
              <a:off x="657161" y="2427027"/>
              <a:ext cx="78363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3519055" y="290944"/>
            <a:ext cx="818803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2.4.Совершенствование психологических компетенций: способности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самостоятельносправляться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собственной неуверенностью и противостоять критике окружающих </a:t>
            </a:r>
          </a:p>
          <a:p>
            <a:pPr algn="just"/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Самостоятельное изучение  вопросов . Устранение причин стресса путем совершенствования поведенческих навыков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Беседы-общения«Размышляем, вникаем, предлагаем»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Решение педагогических ситуаций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Обсуждение образовательной деятельности, использования приемов и методов в различных ситуациях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4" name="Picture 2" descr="C:\Users\UeerAsus\Desktop\18-11-2022_09-46-36\IMG202211181016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1791" y="3629891"/>
            <a:ext cx="3737264" cy="2802948"/>
          </a:xfrm>
          <a:prstGeom prst="rect">
            <a:avLst/>
          </a:prstGeom>
          <a:noFill/>
        </p:spPr>
      </p:pic>
      <p:pic>
        <p:nvPicPr>
          <p:cNvPr id="64515" name="Picture 3" descr="C:\Users\UeerAsus\Desktop\18-11-2022_09-46-36\IMG202211181014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9382" y="3551092"/>
            <a:ext cx="3768436" cy="28263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1702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DDFE08-D1A3-4890-B395-3D514078D9E9}"/>
              </a:ext>
            </a:extLst>
          </p:cNvPr>
          <p:cNvSpPr txBox="1"/>
          <p:nvPr/>
        </p:nvSpPr>
        <p:spPr>
          <a:xfrm>
            <a:off x="166255" y="733147"/>
            <a:ext cx="326683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этап. Итоговый</a:t>
            </a:r>
            <a:endParaRPr lang="ko-KR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xmlns="" id="{32FA0685-D5F7-4199-88C7-D06AE1DB951E}"/>
              </a:ext>
            </a:extLst>
          </p:cNvPr>
          <p:cNvGrpSpPr/>
          <p:nvPr/>
        </p:nvGrpSpPr>
        <p:grpSpPr>
          <a:xfrm>
            <a:off x="4199706" y="733423"/>
            <a:ext cx="7036527" cy="1261281"/>
            <a:chOff x="657161" y="1442745"/>
            <a:chExt cx="7836324" cy="126128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C0DC69C-5816-4686-B2BF-9158F80C9C31}"/>
                </a:ext>
              </a:extLst>
            </p:cNvPr>
            <p:cNvSpPr txBox="1"/>
            <p:nvPr/>
          </p:nvSpPr>
          <p:spPr>
            <a:xfrm>
              <a:off x="657161" y="1442745"/>
              <a:ext cx="78363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84DB019-7D70-4F08-9FF8-F06748763E51}"/>
                </a:ext>
              </a:extLst>
            </p:cNvPr>
            <p:cNvSpPr txBox="1"/>
            <p:nvPr/>
          </p:nvSpPr>
          <p:spPr>
            <a:xfrm>
              <a:off x="657161" y="2427027"/>
              <a:ext cx="78363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3519055" y="290944"/>
            <a:ext cx="78272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 молодыми специалистами открытых мероприятий в образовательной организации.  на муниципальном уровне 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работы на педагогическом совете.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Ежегодное подведение итогов работы.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опыта работы.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на соответствие занимаемой должнос</a:t>
            </a:r>
            <a:r>
              <a:rPr lang="ru-RU" sz="2000" dirty="0" smtClean="0"/>
              <a:t>ти.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39" name="Picture 3" descr="C:\Users\UeerAsus\Desktop\18-11-2022_09-46-36\IMG-08198fc7062213ba161c5bd3a45b8e44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168" y="2341418"/>
            <a:ext cx="3020723" cy="3946813"/>
          </a:xfrm>
          <a:prstGeom prst="rect">
            <a:avLst/>
          </a:prstGeom>
          <a:noFill/>
        </p:spPr>
      </p:pic>
      <p:pic>
        <p:nvPicPr>
          <p:cNvPr id="13" name="Рисунок 12" descr="C:\Users\UeerAsus\Desktop\20201029_091116.jpg"/>
          <p:cNvPicPr/>
          <p:nvPr/>
        </p:nvPicPr>
        <p:blipFill rotWithShape="1">
          <a:blip r:embed="rId3" cstate="print"/>
          <a:srcRect b="25719"/>
          <a:stretch/>
        </p:blipFill>
        <p:spPr bwMode="auto">
          <a:xfrm>
            <a:off x="3433089" y="2910626"/>
            <a:ext cx="4538933" cy="320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1702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2">
            <a:extLst>
              <a:ext uri="{FF2B5EF4-FFF2-40B4-BE49-F238E27FC236}">
                <a16:creationId xmlns="" xmlns:a16="http://schemas.microsoft.com/office/drawing/2014/main" id="{6BD5BF98-E1F0-4660-AAA4-4D2584A26A68}"/>
              </a:ext>
            </a:extLst>
          </p:cNvPr>
          <p:cNvSpPr/>
          <p:nvPr/>
        </p:nvSpPr>
        <p:spPr>
          <a:xfrm rot="638391">
            <a:off x="566899" y="1170089"/>
            <a:ext cx="1877364" cy="2700484"/>
          </a:xfrm>
          <a:custGeom>
            <a:avLst/>
            <a:gdLst>
              <a:gd name="connsiteX0" fmla="*/ 3111505 w 3113125"/>
              <a:gd name="connsiteY0" fmla="*/ 4063622 h 4478058"/>
              <a:gd name="connsiteX1" fmla="*/ 3077215 w 3113125"/>
              <a:gd name="connsiteY1" fmla="*/ 3823592 h 4478058"/>
              <a:gd name="connsiteX2" fmla="*/ 2913385 w 3113125"/>
              <a:gd name="connsiteY2" fmla="*/ 3128267 h 4478058"/>
              <a:gd name="connsiteX3" fmla="*/ 2856235 w 3113125"/>
              <a:gd name="connsiteY3" fmla="*/ 3000633 h 4478058"/>
              <a:gd name="connsiteX4" fmla="*/ 2800990 w 3113125"/>
              <a:gd name="connsiteY4" fmla="*/ 2777747 h 4478058"/>
              <a:gd name="connsiteX5" fmla="*/ 2815277 w 3113125"/>
              <a:gd name="connsiteY5" fmla="*/ 2750125 h 4478058"/>
              <a:gd name="connsiteX6" fmla="*/ 2888620 w 3113125"/>
              <a:gd name="connsiteY6" fmla="*/ 2709167 h 4478058"/>
              <a:gd name="connsiteX7" fmla="*/ 3002920 w 3113125"/>
              <a:gd name="connsiteY7" fmla="*/ 2626300 h 4478058"/>
              <a:gd name="connsiteX8" fmla="*/ 2864807 w 3113125"/>
              <a:gd name="connsiteY8" fmla="*/ 2411035 h 4478058"/>
              <a:gd name="connsiteX9" fmla="*/ 2780988 w 3113125"/>
              <a:gd name="connsiteY9" fmla="*/ 2151002 h 4478058"/>
              <a:gd name="connsiteX10" fmla="*/ 2697167 w 3113125"/>
              <a:gd name="connsiteY10" fmla="*/ 1628080 h 4478058"/>
              <a:gd name="connsiteX11" fmla="*/ 2541910 w 3113125"/>
              <a:gd name="connsiteY11" fmla="*/ 1168975 h 4478058"/>
              <a:gd name="connsiteX12" fmla="*/ 2599060 w 3113125"/>
              <a:gd name="connsiteY12" fmla="*/ 949900 h 4478058"/>
              <a:gd name="connsiteX13" fmla="*/ 2729552 w 3113125"/>
              <a:gd name="connsiteY13" fmla="*/ 774640 h 4478058"/>
              <a:gd name="connsiteX14" fmla="*/ 2579057 w 3113125"/>
              <a:gd name="connsiteY14" fmla="*/ 178375 h 4478058"/>
              <a:gd name="connsiteX15" fmla="*/ 2569532 w 3113125"/>
              <a:gd name="connsiteY15" fmla="*/ 139322 h 4478058"/>
              <a:gd name="connsiteX16" fmla="*/ 2355220 w 3113125"/>
              <a:gd name="connsiteY16" fmla="*/ 7877 h 4478058"/>
              <a:gd name="connsiteX17" fmla="*/ 2301880 w 3113125"/>
              <a:gd name="connsiteY17" fmla="*/ 5972 h 4478058"/>
              <a:gd name="connsiteX18" fmla="*/ 2207582 w 3113125"/>
              <a:gd name="connsiteY18" fmla="*/ 35500 h 4478058"/>
              <a:gd name="connsiteX19" fmla="*/ 2282830 w 3113125"/>
              <a:gd name="connsiteY19" fmla="*/ 224095 h 4478058"/>
              <a:gd name="connsiteX20" fmla="*/ 2456185 w 3113125"/>
              <a:gd name="connsiteY20" fmla="*/ 473650 h 4478058"/>
              <a:gd name="connsiteX21" fmla="*/ 2469520 w 3113125"/>
              <a:gd name="connsiteY21" fmla="*/ 602237 h 4478058"/>
              <a:gd name="connsiteX22" fmla="*/ 2442850 w 3113125"/>
              <a:gd name="connsiteY22" fmla="*/ 661292 h 4478058"/>
              <a:gd name="connsiteX23" fmla="*/ 2378080 w 3113125"/>
              <a:gd name="connsiteY23" fmla="*/ 688915 h 4478058"/>
              <a:gd name="connsiteX24" fmla="*/ 2330455 w 3113125"/>
              <a:gd name="connsiteY24" fmla="*/ 722252 h 4478058"/>
              <a:gd name="connsiteX25" fmla="*/ 2269495 w 3113125"/>
              <a:gd name="connsiteY25" fmla="*/ 743207 h 4478058"/>
              <a:gd name="connsiteX26" fmla="*/ 2169482 w 3113125"/>
              <a:gd name="connsiteY26" fmla="*/ 743207 h 4478058"/>
              <a:gd name="connsiteX27" fmla="*/ 2145670 w 3113125"/>
              <a:gd name="connsiteY27" fmla="*/ 740350 h 4478058"/>
              <a:gd name="connsiteX28" fmla="*/ 2101855 w 3113125"/>
              <a:gd name="connsiteY28" fmla="*/ 729872 h 4478058"/>
              <a:gd name="connsiteX29" fmla="*/ 2081852 w 3113125"/>
              <a:gd name="connsiteY29" fmla="*/ 724157 h 4478058"/>
              <a:gd name="connsiteX30" fmla="*/ 2086615 w 3113125"/>
              <a:gd name="connsiteY30" fmla="*/ 687962 h 4478058"/>
              <a:gd name="connsiteX31" fmla="*/ 2085662 w 3113125"/>
              <a:gd name="connsiteY31" fmla="*/ 398402 h 4478058"/>
              <a:gd name="connsiteX32" fmla="*/ 2065660 w 3113125"/>
              <a:gd name="connsiteY32" fmla="*/ 374590 h 4478058"/>
              <a:gd name="connsiteX33" fmla="*/ 1800865 w 3113125"/>
              <a:gd name="connsiteY33" fmla="*/ 51692 h 4478058"/>
              <a:gd name="connsiteX34" fmla="*/ 1643702 w 3113125"/>
              <a:gd name="connsiteY34" fmla="*/ 42167 h 4478058"/>
              <a:gd name="connsiteX35" fmla="*/ 1579885 w 3113125"/>
              <a:gd name="connsiteY35" fmla="*/ 30737 h 4478058"/>
              <a:gd name="connsiteX36" fmla="*/ 1417960 w 3113125"/>
              <a:gd name="connsiteY36" fmla="*/ 104080 h 4478058"/>
              <a:gd name="connsiteX37" fmla="*/ 1321757 w 3113125"/>
              <a:gd name="connsiteY37" fmla="*/ 273625 h 4478058"/>
              <a:gd name="connsiteX38" fmla="*/ 1296040 w 3113125"/>
              <a:gd name="connsiteY38" fmla="*/ 513655 h 4478058"/>
              <a:gd name="connsiteX39" fmla="*/ 1413197 w 3113125"/>
              <a:gd name="connsiteY39" fmla="*/ 756542 h 4478058"/>
              <a:gd name="connsiteX40" fmla="*/ 1484635 w 3113125"/>
              <a:gd name="connsiteY40" fmla="*/ 898465 h 4478058"/>
              <a:gd name="connsiteX41" fmla="*/ 1477015 w 3113125"/>
              <a:gd name="connsiteY41" fmla="*/ 988000 h 4478058"/>
              <a:gd name="connsiteX42" fmla="*/ 1425580 w 3113125"/>
              <a:gd name="connsiteY42" fmla="*/ 1120397 h 4478058"/>
              <a:gd name="connsiteX43" fmla="*/ 1312232 w 3113125"/>
              <a:gd name="connsiteY43" fmla="*/ 1200407 h 4478058"/>
              <a:gd name="connsiteX44" fmla="*/ 1325567 w 3113125"/>
              <a:gd name="connsiteY44" fmla="*/ 1349950 h 4478058"/>
              <a:gd name="connsiteX45" fmla="*/ 1241747 w 3113125"/>
              <a:gd name="connsiteY45" fmla="*/ 1498540 h 4478058"/>
              <a:gd name="connsiteX46" fmla="*/ 1059820 w 3113125"/>
              <a:gd name="connsiteY46" fmla="*/ 1630937 h 4478058"/>
              <a:gd name="connsiteX47" fmla="*/ 995050 w 3113125"/>
              <a:gd name="connsiteY47" fmla="*/ 1751905 h 4478058"/>
              <a:gd name="connsiteX48" fmla="*/ 762640 w 3113125"/>
              <a:gd name="connsiteY48" fmla="*/ 1916687 h 4478058"/>
              <a:gd name="connsiteX49" fmla="*/ 456887 w 3113125"/>
              <a:gd name="connsiteY49" fmla="*/ 2194817 h 4478058"/>
              <a:gd name="connsiteX50" fmla="*/ 314012 w 3113125"/>
              <a:gd name="connsiteY50" fmla="*/ 2342455 h 4478058"/>
              <a:gd name="connsiteX51" fmla="*/ 126370 w 3113125"/>
              <a:gd name="connsiteY51" fmla="*/ 2377697 h 4478058"/>
              <a:gd name="connsiteX52" fmla="*/ 43502 w 3113125"/>
              <a:gd name="connsiteY52" fmla="*/ 2584390 h 4478058"/>
              <a:gd name="connsiteX53" fmla="*/ 73982 w 3113125"/>
              <a:gd name="connsiteY53" fmla="*/ 2600583 h 4478058"/>
              <a:gd name="connsiteX54" fmla="*/ 70172 w 3113125"/>
              <a:gd name="connsiteY54" fmla="*/ 2609155 h 4478058"/>
              <a:gd name="connsiteX55" fmla="*/ 84460 w 3113125"/>
              <a:gd name="connsiteY55" fmla="*/ 2640587 h 4478058"/>
              <a:gd name="connsiteX56" fmla="*/ 126370 w 3113125"/>
              <a:gd name="connsiteY56" fmla="*/ 2652970 h 4478058"/>
              <a:gd name="connsiteX57" fmla="*/ 214000 w 3113125"/>
              <a:gd name="connsiteY57" fmla="*/ 2654875 h 4478058"/>
              <a:gd name="connsiteX58" fmla="*/ 443552 w 3113125"/>
              <a:gd name="connsiteY58" fmla="*/ 2455802 h 4478058"/>
              <a:gd name="connsiteX59" fmla="*/ 501655 w 3113125"/>
              <a:gd name="connsiteY59" fmla="*/ 2403415 h 4478058"/>
              <a:gd name="connsiteX60" fmla="*/ 1128400 w 3113125"/>
              <a:gd name="connsiteY60" fmla="*/ 1995745 h 4478058"/>
              <a:gd name="connsiteX61" fmla="*/ 1201742 w 3113125"/>
              <a:gd name="connsiteY61" fmla="*/ 1923355 h 4478058"/>
              <a:gd name="connsiteX62" fmla="*/ 1278895 w 3113125"/>
              <a:gd name="connsiteY62" fmla="*/ 1916687 h 4478058"/>
              <a:gd name="connsiteX63" fmla="*/ 1323662 w 3113125"/>
              <a:gd name="connsiteY63" fmla="*/ 1914782 h 4478058"/>
              <a:gd name="connsiteX64" fmla="*/ 1506542 w 3113125"/>
              <a:gd name="connsiteY64" fmla="*/ 1820485 h 4478058"/>
              <a:gd name="connsiteX65" fmla="*/ 1718950 w 3113125"/>
              <a:gd name="connsiteY65" fmla="*/ 1939547 h 4478058"/>
              <a:gd name="connsiteX66" fmla="*/ 1868492 w 3113125"/>
              <a:gd name="connsiteY66" fmla="*/ 2045275 h 4478058"/>
              <a:gd name="connsiteX67" fmla="*/ 1871350 w 3113125"/>
              <a:gd name="connsiteY67" fmla="*/ 2612965 h 4478058"/>
              <a:gd name="connsiteX68" fmla="*/ 1838965 w 3113125"/>
              <a:gd name="connsiteY68" fmla="*/ 3282572 h 4478058"/>
              <a:gd name="connsiteX69" fmla="*/ 1889447 w 3113125"/>
              <a:gd name="connsiteY69" fmla="*/ 3398777 h 4478058"/>
              <a:gd name="connsiteX70" fmla="*/ 1904687 w 3113125"/>
              <a:gd name="connsiteY70" fmla="*/ 3502600 h 4478058"/>
              <a:gd name="connsiteX71" fmla="*/ 1917070 w 3113125"/>
              <a:gd name="connsiteY71" fmla="*/ 3675955 h 4478058"/>
              <a:gd name="connsiteX72" fmla="*/ 1900877 w 3113125"/>
              <a:gd name="connsiteY72" fmla="*/ 3675002 h 4478058"/>
              <a:gd name="connsiteX73" fmla="*/ 1732285 w 3113125"/>
              <a:gd name="connsiteY73" fmla="*/ 3609280 h 4478058"/>
              <a:gd name="connsiteX74" fmla="*/ 1713235 w 3113125"/>
              <a:gd name="connsiteY74" fmla="*/ 3568322 h 4478058"/>
              <a:gd name="connsiteX75" fmla="*/ 1707520 w 3113125"/>
              <a:gd name="connsiteY75" fmla="*/ 3554035 h 4478058"/>
              <a:gd name="connsiteX76" fmla="*/ 1447487 w 3113125"/>
              <a:gd name="connsiteY76" fmla="*/ 3484502 h 4478058"/>
              <a:gd name="connsiteX77" fmla="*/ 1362715 w 3113125"/>
              <a:gd name="connsiteY77" fmla="*/ 3672145 h 4478058"/>
              <a:gd name="connsiteX78" fmla="*/ 1065535 w 3113125"/>
              <a:gd name="connsiteY78" fmla="*/ 3545462 h 4478058"/>
              <a:gd name="connsiteX79" fmla="*/ 1065535 w 3113125"/>
              <a:gd name="connsiteY79" fmla="*/ 3544510 h 4478058"/>
              <a:gd name="connsiteX80" fmla="*/ 777880 w 3113125"/>
              <a:gd name="connsiteY80" fmla="*/ 3366392 h 4478058"/>
              <a:gd name="connsiteX81" fmla="*/ 687392 w 3113125"/>
              <a:gd name="connsiteY81" fmla="*/ 3571180 h 4478058"/>
              <a:gd name="connsiteX82" fmla="*/ 535945 w 3113125"/>
              <a:gd name="connsiteY82" fmla="*/ 3976945 h 4478058"/>
              <a:gd name="connsiteX83" fmla="*/ 432122 w 3113125"/>
              <a:gd name="connsiteY83" fmla="*/ 4357945 h 4478058"/>
              <a:gd name="connsiteX84" fmla="*/ 445457 w 3113125"/>
              <a:gd name="connsiteY84" fmla="*/ 4393187 h 4478058"/>
              <a:gd name="connsiteX85" fmla="*/ 502607 w 3113125"/>
              <a:gd name="connsiteY85" fmla="*/ 4419858 h 4478058"/>
              <a:gd name="connsiteX86" fmla="*/ 672152 w 3113125"/>
              <a:gd name="connsiteY86" fmla="*/ 4253170 h 4478058"/>
              <a:gd name="connsiteX87" fmla="*/ 926470 w 3113125"/>
              <a:gd name="connsiteY87" fmla="*/ 3968372 h 4478058"/>
              <a:gd name="connsiteX88" fmla="*/ 1334140 w 3113125"/>
              <a:gd name="connsiteY88" fmla="*/ 4012187 h 4478058"/>
              <a:gd name="connsiteX89" fmla="*/ 1342712 w 3113125"/>
              <a:gd name="connsiteY89" fmla="*/ 4033142 h 4478058"/>
              <a:gd name="connsiteX90" fmla="*/ 1333187 w 3113125"/>
              <a:gd name="connsiteY90" fmla="*/ 4378900 h 4478058"/>
              <a:gd name="connsiteX91" fmla="*/ 1410340 w 3113125"/>
              <a:gd name="connsiteY91" fmla="*/ 4468435 h 4478058"/>
              <a:gd name="connsiteX92" fmla="*/ 1502732 w 3113125"/>
              <a:gd name="connsiteY92" fmla="*/ 4419858 h 4478058"/>
              <a:gd name="connsiteX93" fmla="*/ 1560835 w 3113125"/>
              <a:gd name="connsiteY93" fmla="*/ 4198878 h 4478058"/>
              <a:gd name="connsiteX94" fmla="*/ 1571312 w 3113125"/>
              <a:gd name="connsiteY94" fmla="*/ 4160777 h 4478058"/>
              <a:gd name="connsiteX95" fmla="*/ 1596077 w 3113125"/>
              <a:gd name="connsiteY95" fmla="*/ 4174112 h 4478058"/>
              <a:gd name="connsiteX96" fmla="*/ 2044705 w 3113125"/>
              <a:gd name="connsiteY96" fmla="*/ 4425572 h 4478058"/>
              <a:gd name="connsiteX97" fmla="*/ 2510477 w 3113125"/>
              <a:gd name="connsiteY97" fmla="*/ 4334133 h 4478058"/>
              <a:gd name="connsiteX98" fmla="*/ 2533338 w 3113125"/>
              <a:gd name="connsiteY98" fmla="*/ 4288412 h 4478058"/>
              <a:gd name="connsiteX99" fmla="*/ 2545720 w 3113125"/>
              <a:gd name="connsiteY99" fmla="*/ 4295080 h 4478058"/>
              <a:gd name="connsiteX100" fmla="*/ 3045782 w 3113125"/>
              <a:gd name="connsiteY100" fmla="*/ 4361755 h 4478058"/>
              <a:gd name="connsiteX101" fmla="*/ 3111505 w 3113125"/>
              <a:gd name="connsiteY101" fmla="*/ 4063622 h 447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113125" h="4478058">
                <a:moveTo>
                  <a:pt x="3111505" y="4063622"/>
                </a:moveTo>
                <a:cubicBezTo>
                  <a:pt x="3105790" y="3980755"/>
                  <a:pt x="3089597" y="3897887"/>
                  <a:pt x="3077215" y="3823592"/>
                </a:cubicBezTo>
                <a:cubicBezTo>
                  <a:pt x="3037210" y="3588325"/>
                  <a:pt x="2970535" y="3359725"/>
                  <a:pt x="2913385" y="3128267"/>
                </a:cubicBezTo>
                <a:cubicBezTo>
                  <a:pt x="2900050" y="3075880"/>
                  <a:pt x="2882905" y="3045400"/>
                  <a:pt x="2856235" y="3000633"/>
                </a:cubicBezTo>
                <a:cubicBezTo>
                  <a:pt x="2816230" y="2934910"/>
                  <a:pt x="2815277" y="2852042"/>
                  <a:pt x="2800990" y="2777747"/>
                </a:cubicBezTo>
                <a:cubicBezTo>
                  <a:pt x="2798132" y="2764412"/>
                  <a:pt x="2803847" y="2755840"/>
                  <a:pt x="2815277" y="2750125"/>
                </a:cubicBezTo>
                <a:cubicBezTo>
                  <a:pt x="2840042" y="2736790"/>
                  <a:pt x="2863855" y="2722502"/>
                  <a:pt x="2888620" y="2709167"/>
                </a:cubicBezTo>
                <a:cubicBezTo>
                  <a:pt x="2929577" y="2686308"/>
                  <a:pt x="2971488" y="2663447"/>
                  <a:pt x="3002920" y="2626300"/>
                </a:cubicBezTo>
                <a:cubicBezTo>
                  <a:pt x="3016255" y="2611060"/>
                  <a:pt x="2880047" y="2434847"/>
                  <a:pt x="2864807" y="2411035"/>
                </a:cubicBezTo>
                <a:cubicBezTo>
                  <a:pt x="2819088" y="2335787"/>
                  <a:pt x="2774320" y="2240537"/>
                  <a:pt x="2780988" y="2151002"/>
                </a:cubicBezTo>
                <a:cubicBezTo>
                  <a:pt x="2793370" y="1964312"/>
                  <a:pt x="2718122" y="1808102"/>
                  <a:pt x="2697167" y="1628080"/>
                </a:cubicBezTo>
                <a:cubicBezTo>
                  <a:pt x="2678117" y="1463297"/>
                  <a:pt x="2562865" y="1328995"/>
                  <a:pt x="2541910" y="1168975"/>
                </a:cubicBezTo>
                <a:cubicBezTo>
                  <a:pt x="2529527" y="1075630"/>
                  <a:pt x="2619063" y="1029910"/>
                  <a:pt x="2599060" y="949900"/>
                </a:cubicBezTo>
                <a:cubicBezTo>
                  <a:pt x="2582867" y="887035"/>
                  <a:pt x="2691452" y="814645"/>
                  <a:pt x="2729552" y="774640"/>
                </a:cubicBezTo>
                <a:cubicBezTo>
                  <a:pt x="2876238" y="616525"/>
                  <a:pt x="2668592" y="316487"/>
                  <a:pt x="2579057" y="178375"/>
                </a:cubicBezTo>
                <a:cubicBezTo>
                  <a:pt x="2572390" y="167897"/>
                  <a:pt x="2567627" y="151705"/>
                  <a:pt x="2569532" y="139322"/>
                </a:cubicBezTo>
                <a:cubicBezTo>
                  <a:pt x="2583820" y="34547"/>
                  <a:pt x="2431420" y="-5458"/>
                  <a:pt x="2355220" y="7877"/>
                </a:cubicBezTo>
                <a:cubicBezTo>
                  <a:pt x="2337122" y="10735"/>
                  <a:pt x="2323787" y="20260"/>
                  <a:pt x="2301880" y="5972"/>
                </a:cubicBezTo>
                <a:cubicBezTo>
                  <a:pt x="2276162" y="-11173"/>
                  <a:pt x="2222822" y="11687"/>
                  <a:pt x="2207582" y="35500"/>
                </a:cubicBezTo>
                <a:cubicBezTo>
                  <a:pt x="2177102" y="83125"/>
                  <a:pt x="2197105" y="239335"/>
                  <a:pt x="2282830" y="224095"/>
                </a:cubicBezTo>
                <a:cubicBezTo>
                  <a:pt x="2437135" y="197425"/>
                  <a:pt x="2459042" y="356492"/>
                  <a:pt x="2456185" y="473650"/>
                </a:cubicBezTo>
                <a:cubicBezTo>
                  <a:pt x="2455232" y="516512"/>
                  <a:pt x="2454280" y="560327"/>
                  <a:pt x="2469520" y="602237"/>
                </a:cubicBezTo>
                <a:cubicBezTo>
                  <a:pt x="2476188" y="621287"/>
                  <a:pt x="2461900" y="652720"/>
                  <a:pt x="2442850" y="661292"/>
                </a:cubicBezTo>
                <a:cubicBezTo>
                  <a:pt x="2421895" y="670817"/>
                  <a:pt x="2399035" y="678437"/>
                  <a:pt x="2378080" y="688915"/>
                </a:cubicBezTo>
                <a:cubicBezTo>
                  <a:pt x="2360935" y="697487"/>
                  <a:pt x="2342837" y="707965"/>
                  <a:pt x="2330455" y="722252"/>
                </a:cubicBezTo>
                <a:cubicBezTo>
                  <a:pt x="2313310" y="742255"/>
                  <a:pt x="2294260" y="745112"/>
                  <a:pt x="2269495" y="743207"/>
                </a:cubicBezTo>
                <a:cubicBezTo>
                  <a:pt x="2236157" y="740350"/>
                  <a:pt x="2202820" y="743207"/>
                  <a:pt x="2169482" y="743207"/>
                </a:cubicBezTo>
                <a:cubicBezTo>
                  <a:pt x="2161862" y="743207"/>
                  <a:pt x="2153290" y="742255"/>
                  <a:pt x="2145670" y="740350"/>
                </a:cubicBezTo>
                <a:cubicBezTo>
                  <a:pt x="2130430" y="737492"/>
                  <a:pt x="2116142" y="733682"/>
                  <a:pt x="2101855" y="729872"/>
                </a:cubicBezTo>
                <a:cubicBezTo>
                  <a:pt x="2095187" y="727967"/>
                  <a:pt x="2081852" y="726062"/>
                  <a:pt x="2081852" y="724157"/>
                </a:cubicBezTo>
                <a:cubicBezTo>
                  <a:pt x="2081852" y="711775"/>
                  <a:pt x="2078995" y="692725"/>
                  <a:pt x="2086615" y="687962"/>
                </a:cubicBezTo>
                <a:cubicBezTo>
                  <a:pt x="2155195" y="637480"/>
                  <a:pt x="2189485" y="430787"/>
                  <a:pt x="2085662" y="398402"/>
                </a:cubicBezTo>
                <a:cubicBezTo>
                  <a:pt x="2072327" y="394592"/>
                  <a:pt x="2068517" y="386972"/>
                  <a:pt x="2065660" y="374590"/>
                </a:cubicBezTo>
                <a:cubicBezTo>
                  <a:pt x="2038990" y="211712"/>
                  <a:pt x="1968505" y="91697"/>
                  <a:pt x="1800865" y="51692"/>
                </a:cubicBezTo>
                <a:cubicBezTo>
                  <a:pt x="1774195" y="45025"/>
                  <a:pt x="1656085" y="53597"/>
                  <a:pt x="1643702" y="42167"/>
                </a:cubicBezTo>
                <a:cubicBezTo>
                  <a:pt x="1624652" y="24070"/>
                  <a:pt x="1600840" y="23117"/>
                  <a:pt x="1579885" y="30737"/>
                </a:cubicBezTo>
                <a:cubicBezTo>
                  <a:pt x="1527497" y="48835"/>
                  <a:pt x="1463680" y="66932"/>
                  <a:pt x="1417960" y="104080"/>
                </a:cubicBezTo>
                <a:cubicBezTo>
                  <a:pt x="1357952" y="151705"/>
                  <a:pt x="1359857" y="213617"/>
                  <a:pt x="1321757" y="273625"/>
                </a:cubicBezTo>
                <a:cubicBezTo>
                  <a:pt x="1273180" y="349825"/>
                  <a:pt x="1278895" y="431740"/>
                  <a:pt x="1296040" y="513655"/>
                </a:cubicBezTo>
                <a:cubicBezTo>
                  <a:pt x="1313185" y="596522"/>
                  <a:pt x="1375097" y="682247"/>
                  <a:pt x="1413197" y="756542"/>
                </a:cubicBezTo>
                <a:cubicBezTo>
                  <a:pt x="1437010" y="803215"/>
                  <a:pt x="1463680" y="849887"/>
                  <a:pt x="1484635" y="898465"/>
                </a:cubicBezTo>
                <a:cubicBezTo>
                  <a:pt x="1500827" y="934660"/>
                  <a:pt x="1478920" y="954662"/>
                  <a:pt x="1477015" y="988000"/>
                </a:cubicBezTo>
                <a:cubicBezTo>
                  <a:pt x="1473205" y="1068010"/>
                  <a:pt x="1494160" y="1074677"/>
                  <a:pt x="1425580" y="1120397"/>
                </a:cubicBezTo>
                <a:cubicBezTo>
                  <a:pt x="1387480" y="1146115"/>
                  <a:pt x="1347475" y="1171832"/>
                  <a:pt x="1312232" y="1200407"/>
                </a:cubicBezTo>
                <a:cubicBezTo>
                  <a:pt x="1269370" y="1236602"/>
                  <a:pt x="1328425" y="1306135"/>
                  <a:pt x="1325567" y="1349950"/>
                </a:cubicBezTo>
                <a:cubicBezTo>
                  <a:pt x="1321757" y="1404242"/>
                  <a:pt x="1276037" y="1459487"/>
                  <a:pt x="1241747" y="1498540"/>
                </a:cubicBezTo>
                <a:cubicBezTo>
                  <a:pt x="1188407" y="1560452"/>
                  <a:pt x="1106492" y="1563310"/>
                  <a:pt x="1059820" y="1630937"/>
                </a:cubicBezTo>
                <a:cubicBezTo>
                  <a:pt x="1033150" y="1669990"/>
                  <a:pt x="1026482" y="1717615"/>
                  <a:pt x="995050" y="1751905"/>
                </a:cubicBezTo>
                <a:cubicBezTo>
                  <a:pt x="934090" y="1817627"/>
                  <a:pt x="834077" y="1861442"/>
                  <a:pt x="762640" y="1916687"/>
                </a:cubicBezTo>
                <a:cubicBezTo>
                  <a:pt x="654055" y="2001460"/>
                  <a:pt x="554042" y="2097662"/>
                  <a:pt x="456887" y="2194817"/>
                </a:cubicBezTo>
                <a:cubicBezTo>
                  <a:pt x="408310" y="2243395"/>
                  <a:pt x="367352" y="2298640"/>
                  <a:pt x="314012" y="2342455"/>
                </a:cubicBezTo>
                <a:cubicBezTo>
                  <a:pt x="259720" y="2387222"/>
                  <a:pt x="190187" y="2367220"/>
                  <a:pt x="126370" y="2377697"/>
                </a:cubicBezTo>
                <a:cubicBezTo>
                  <a:pt x="48265" y="2391032"/>
                  <a:pt x="-62225" y="2534860"/>
                  <a:pt x="43502" y="2584390"/>
                </a:cubicBezTo>
                <a:cubicBezTo>
                  <a:pt x="53980" y="2589152"/>
                  <a:pt x="63505" y="2594867"/>
                  <a:pt x="73982" y="2600583"/>
                </a:cubicBezTo>
                <a:cubicBezTo>
                  <a:pt x="72077" y="2604392"/>
                  <a:pt x="72077" y="2607250"/>
                  <a:pt x="70172" y="2609155"/>
                </a:cubicBezTo>
                <a:cubicBezTo>
                  <a:pt x="59695" y="2630110"/>
                  <a:pt x="61600" y="2634872"/>
                  <a:pt x="84460" y="2640587"/>
                </a:cubicBezTo>
                <a:cubicBezTo>
                  <a:pt x="98747" y="2644397"/>
                  <a:pt x="113035" y="2647255"/>
                  <a:pt x="126370" y="2652970"/>
                </a:cubicBezTo>
                <a:cubicBezTo>
                  <a:pt x="155897" y="2665352"/>
                  <a:pt x="184472" y="2667258"/>
                  <a:pt x="214000" y="2654875"/>
                </a:cubicBezTo>
                <a:cubicBezTo>
                  <a:pt x="311155" y="2614870"/>
                  <a:pt x="372115" y="2531050"/>
                  <a:pt x="443552" y="2455802"/>
                </a:cubicBezTo>
                <a:cubicBezTo>
                  <a:pt x="461650" y="2436752"/>
                  <a:pt x="479747" y="2416750"/>
                  <a:pt x="501655" y="2403415"/>
                </a:cubicBezTo>
                <a:cubicBezTo>
                  <a:pt x="705490" y="2274827"/>
                  <a:pt x="968380" y="2179577"/>
                  <a:pt x="1128400" y="1995745"/>
                </a:cubicBezTo>
                <a:cubicBezTo>
                  <a:pt x="1151260" y="1970027"/>
                  <a:pt x="1176025" y="1946215"/>
                  <a:pt x="1201742" y="1923355"/>
                </a:cubicBezTo>
                <a:cubicBezTo>
                  <a:pt x="1220792" y="1906210"/>
                  <a:pt x="1261750" y="1904305"/>
                  <a:pt x="1278895" y="1916687"/>
                </a:cubicBezTo>
                <a:cubicBezTo>
                  <a:pt x="1298897" y="1930975"/>
                  <a:pt x="1304612" y="1930022"/>
                  <a:pt x="1323662" y="1914782"/>
                </a:cubicBezTo>
                <a:cubicBezTo>
                  <a:pt x="1363667" y="1882397"/>
                  <a:pt x="1448440" y="1821437"/>
                  <a:pt x="1506542" y="1820485"/>
                </a:cubicBezTo>
                <a:cubicBezTo>
                  <a:pt x="1574170" y="1818580"/>
                  <a:pt x="1660847" y="1903352"/>
                  <a:pt x="1718950" y="1939547"/>
                </a:cubicBezTo>
                <a:cubicBezTo>
                  <a:pt x="1763717" y="1968122"/>
                  <a:pt x="1843727" y="1996697"/>
                  <a:pt x="1868492" y="2045275"/>
                </a:cubicBezTo>
                <a:cubicBezTo>
                  <a:pt x="1963742" y="2227202"/>
                  <a:pt x="1922785" y="2424370"/>
                  <a:pt x="1871350" y="2612965"/>
                </a:cubicBezTo>
                <a:cubicBezTo>
                  <a:pt x="1810390" y="2832992"/>
                  <a:pt x="1863730" y="3059687"/>
                  <a:pt x="1838965" y="3282572"/>
                </a:cubicBezTo>
                <a:cubicBezTo>
                  <a:pt x="1835155" y="3318767"/>
                  <a:pt x="1878017" y="3364487"/>
                  <a:pt x="1889447" y="3398777"/>
                </a:cubicBezTo>
                <a:cubicBezTo>
                  <a:pt x="1899925" y="3433067"/>
                  <a:pt x="1902782" y="3467358"/>
                  <a:pt x="1904687" y="3502600"/>
                </a:cubicBezTo>
                <a:cubicBezTo>
                  <a:pt x="1905640" y="3517840"/>
                  <a:pt x="1898972" y="3675002"/>
                  <a:pt x="1917070" y="3675955"/>
                </a:cubicBezTo>
                <a:cubicBezTo>
                  <a:pt x="1909450" y="3675955"/>
                  <a:pt x="1904687" y="3675955"/>
                  <a:pt x="1900877" y="3675002"/>
                </a:cubicBezTo>
                <a:cubicBezTo>
                  <a:pt x="1844680" y="3653095"/>
                  <a:pt x="1788482" y="3630235"/>
                  <a:pt x="1732285" y="3609280"/>
                </a:cubicBezTo>
                <a:cubicBezTo>
                  <a:pt x="1711330" y="3601660"/>
                  <a:pt x="1710377" y="3586420"/>
                  <a:pt x="1713235" y="3568322"/>
                </a:cubicBezTo>
                <a:cubicBezTo>
                  <a:pt x="1714187" y="3563560"/>
                  <a:pt x="1711330" y="3554987"/>
                  <a:pt x="1707520" y="3554035"/>
                </a:cubicBezTo>
                <a:cubicBezTo>
                  <a:pt x="1637035" y="3530222"/>
                  <a:pt x="1523687" y="3467358"/>
                  <a:pt x="1447487" y="3484502"/>
                </a:cubicBezTo>
                <a:cubicBezTo>
                  <a:pt x="1409387" y="3493075"/>
                  <a:pt x="1353190" y="3669287"/>
                  <a:pt x="1362715" y="3672145"/>
                </a:cubicBezTo>
                <a:cubicBezTo>
                  <a:pt x="1256035" y="3645475"/>
                  <a:pt x="1158880" y="3603565"/>
                  <a:pt x="1065535" y="3545462"/>
                </a:cubicBezTo>
                <a:cubicBezTo>
                  <a:pt x="1065535" y="3545462"/>
                  <a:pt x="1065535" y="3545462"/>
                  <a:pt x="1065535" y="3544510"/>
                </a:cubicBezTo>
                <a:cubicBezTo>
                  <a:pt x="1106492" y="3469262"/>
                  <a:pt x="827410" y="3354010"/>
                  <a:pt x="777880" y="3366392"/>
                </a:cubicBezTo>
                <a:cubicBezTo>
                  <a:pt x="737875" y="3375917"/>
                  <a:pt x="699775" y="3537842"/>
                  <a:pt x="687392" y="3571180"/>
                </a:cubicBezTo>
                <a:cubicBezTo>
                  <a:pt x="630242" y="3703577"/>
                  <a:pt x="582617" y="3839785"/>
                  <a:pt x="535945" y="3976945"/>
                </a:cubicBezTo>
                <a:cubicBezTo>
                  <a:pt x="494987" y="4099817"/>
                  <a:pt x="434027" y="4227453"/>
                  <a:pt x="432122" y="4357945"/>
                </a:cubicBezTo>
                <a:cubicBezTo>
                  <a:pt x="432122" y="4370328"/>
                  <a:pt x="436885" y="4386520"/>
                  <a:pt x="445457" y="4393187"/>
                </a:cubicBezTo>
                <a:cubicBezTo>
                  <a:pt x="461650" y="4405570"/>
                  <a:pt x="482605" y="4412237"/>
                  <a:pt x="502607" y="4419858"/>
                </a:cubicBezTo>
                <a:cubicBezTo>
                  <a:pt x="586427" y="4451290"/>
                  <a:pt x="640720" y="4303653"/>
                  <a:pt x="672152" y="4253170"/>
                </a:cubicBezTo>
                <a:cubicBezTo>
                  <a:pt x="737875" y="4146490"/>
                  <a:pt x="829315" y="4047430"/>
                  <a:pt x="926470" y="3968372"/>
                </a:cubicBezTo>
                <a:cubicBezTo>
                  <a:pt x="1061725" y="3856930"/>
                  <a:pt x="1204600" y="3941702"/>
                  <a:pt x="1334140" y="4012187"/>
                </a:cubicBezTo>
                <a:cubicBezTo>
                  <a:pt x="1339855" y="4015045"/>
                  <a:pt x="1343665" y="4026475"/>
                  <a:pt x="1342712" y="4033142"/>
                </a:cubicBezTo>
                <a:cubicBezTo>
                  <a:pt x="1329377" y="4142680"/>
                  <a:pt x="1316042" y="4264600"/>
                  <a:pt x="1333187" y="4378900"/>
                </a:cubicBezTo>
                <a:cubicBezTo>
                  <a:pt x="1342712" y="4441765"/>
                  <a:pt x="1351285" y="4452243"/>
                  <a:pt x="1410340" y="4468435"/>
                </a:cubicBezTo>
                <a:cubicBezTo>
                  <a:pt x="1451297" y="4478912"/>
                  <a:pt x="1489397" y="4459862"/>
                  <a:pt x="1502732" y="4419858"/>
                </a:cubicBezTo>
                <a:cubicBezTo>
                  <a:pt x="1525592" y="4352230"/>
                  <a:pt x="1543690" y="4272220"/>
                  <a:pt x="1560835" y="4198878"/>
                </a:cubicBezTo>
                <a:cubicBezTo>
                  <a:pt x="1563692" y="4187447"/>
                  <a:pt x="1567502" y="4176017"/>
                  <a:pt x="1571312" y="4160777"/>
                </a:cubicBezTo>
                <a:cubicBezTo>
                  <a:pt x="1581790" y="4166492"/>
                  <a:pt x="1589410" y="4170302"/>
                  <a:pt x="1596077" y="4174112"/>
                </a:cubicBezTo>
                <a:cubicBezTo>
                  <a:pt x="1742762" y="4257933"/>
                  <a:pt x="1889447" y="4357945"/>
                  <a:pt x="2044705" y="4425572"/>
                </a:cubicBezTo>
                <a:cubicBezTo>
                  <a:pt x="2208535" y="4497010"/>
                  <a:pt x="2417132" y="4519870"/>
                  <a:pt x="2510477" y="4334133"/>
                </a:cubicBezTo>
                <a:cubicBezTo>
                  <a:pt x="2518097" y="4318893"/>
                  <a:pt x="2525717" y="4304605"/>
                  <a:pt x="2533338" y="4288412"/>
                </a:cubicBezTo>
                <a:cubicBezTo>
                  <a:pt x="2538100" y="4290318"/>
                  <a:pt x="2541910" y="4292222"/>
                  <a:pt x="2545720" y="4295080"/>
                </a:cubicBezTo>
                <a:cubicBezTo>
                  <a:pt x="2671450" y="4369375"/>
                  <a:pt x="2917195" y="4535110"/>
                  <a:pt x="3045782" y="4361755"/>
                </a:cubicBezTo>
                <a:cubicBezTo>
                  <a:pt x="3105790" y="4272220"/>
                  <a:pt x="3118172" y="4168397"/>
                  <a:pt x="3111505" y="4063622"/>
                </a:cubicBezTo>
                <a:close/>
              </a:path>
            </a:pathLst>
          </a:custGeom>
          <a:solidFill>
            <a:srgbClr val="92D05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Graphic 1">
            <a:extLst>
              <a:ext uri="{FF2B5EF4-FFF2-40B4-BE49-F238E27FC236}">
                <a16:creationId xmlns="" xmlns:a16="http://schemas.microsoft.com/office/drawing/2014/main" id="{1CE1DE81-DD32-4C99-BBEC-89D47E9A7814}"/>
              </a:ext>
            </a:extLst>
          </p:cNvPr>
          <p:cNvGrpSpPr/>
          <p:nvPr/>
        </p:nvGrpSpPr>
        <p:grpSpPr>
          <a:xfrm>
            <a:off x="957591" y="1532586"/>
            <a:ext cx="3848176" cy="4719813"/>
            <a:chOff x="3729037" y="928687"/>
            <a:chExt cx="4733925" cy="5000625"/>
          </a:xfrm>
          <a:solidFill>
            <a:schemeClr val="accent1">
              <a:lumMod val="50000"/>
            </a:schemeClr>
          </a:solidFill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09AC32CD-B14F-4E8C-9E54-DF6AC47A39DC}"/>
                </a:ext>
              </a:extLst>
            </p:cNvPr>
            <p:cNvSpPr/>
            <p:nvPr/>
          </p:nvSpPr>
          <p:spPr>
            <a:xfrm>
              <a:off x="3728834" y="928448"/>
              <a:ext cx="4733148" cy="3534783"/>
            </a:xfrm>
            <a:custGeom>
              <a:avLst/>
              <a:gdLst>
                <a:gd name="connsiteX0" fmla="*/ 2438602 w 4733148"/>
                <a:gd name="connsiteY0" fmla="*/ 1031796 h 3534783"/>
                <a:gd name="connsiteX1" fmla="*/ 2992005 w 4733148"/>
                <a:gd name="connsiteY1" fmla="*/ 1031796 h 3534783"/>
                <a:gd name="connsiteX2" fmla="*/ 3015817 w 4733148"/>
                <a:gd name="connsiteY2" fmla="*/ 1061323 h 3534783"/>
                <a:gd name="connsiteX3" fmla="*/ 2419552 w 4733148"/>
                <a:gd name="connsiteY3" fmla="*/ 2342436 h 3534783"/>
                <a:gd name="connsiteX4" fmla="*/ 263092 w 4733148"/>
                <a:gd name="connsiteY4" fmla="*/ 3288268 h 3534783"/>
                <a:gd name="connsiteX5" fmla="*/ 1155 w 4733148"/>
                <a:gd name="connsiteY5" fmla="*/ 3306366 h 3534783"/>
                <a:gd name="connsiteX6" fmla="*/ 214515 w 4733148"/>
                <a:gd name="connsiteY6" fmla="*/ 3421618 h 3534783"/>
                <a:gd name="connsiteX7" fmla="*/ 2889135 w 4733148"/>
                <a:gd name="connsiteY7" fmla="*/ 3048238 h 3534783"/>
                <a:gd name="connsiteX8" fmla="*/ 4237875 w 4733148"/>
                <a:gd name="connsiteY8" fmla="*/ 1061323 h 3534783"/>
                <a:gd name="connsiteX9" fmla="*/ 4261687 w 4733148"/>
                <a:gd name="connsiteY9" fmla="*/ 1042273 h 3534783"/>
                <a:gd name="connsiteX10" fmla="*/ 4709362 w 4733148"/>
                <a:gd name="connsiteY10" fmla="*/ 1032748 h 3534783"/>
                <a:gd name="connsiteX11" fmla="*/ 4724602 w 4733148"/>
                <a:gd name="connsiteY11" fmla="*/ 989886 h 3534783"/>
                <a:gd name="connsiteX12" fmla="*/ 3617797 w 4733148"/>
                <a:gd name="connsiteY12" fmla="*/ 10716 h 3534783"/>
                <a:gd name="connsiteX13" fmla="*/ 3561600 w 4733148"/>
                <a:gd name="connsiteY13" fmla="*/ 10716 h 3534783"/>
                <a:gd name="connsiteX14" fmla="*/ 2422410 w 4733148"/>
                <a:gd name="connsiteY14" fmla="*/ 988933 h 3534783"/>
                <a:gd name="connsiteX15" fmla="*/ 2438602 w 4733148"/>
                <a:gd name="connsiteY15" fmla="*/ 1031796 h 353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33148" h="3534783">
                  <a:moveTo>
                    <a:pt x="2438602" y="1031796"/>
                  </a:moveTo>
                  <a:lnTo>
                    <a:pt x="2992005" y="1031796"/>
                  </a:lnTo>
                  <a:cubicBezTo>
                    <a:pt x="3007245" y="1031796"/>
                    <a:pt x="3018675" y="1046083"/>
                    <a:pt x="3015817" y="1061323"/>
                  </a:cubicBezTo>
                  <a:cubicBezTo>
                    <a:pt x="2984385" y="1211818"/>
                    <a:pt x="2820555" y="1909048"/>
                    <a:pt x="2419552" y="2342436"/>
                  </a:cubicBezTo>
                  <a:cubicBezTo>
                    <a:pt x="1795665" y="3017758"/>
                    <a:pt x="1217497" y="3313033"/>
                    <a:pt x="263092" y="3288268"/>
                  </a:cubicBezTo>
                  <a:cubicBezTo>
                    <a:pt x="178320" y="3286363"/>
                    <a:pt x="21157" y="3235881"/>
                    <a:pt x="1155" y="3306366"/>
                  </a:cubicBezTo>
                  <a:cubicBezTo>
                    <a:pt x="-14085" y="3357801"/>
                    <a:pt x="124980" y="3398758"/>
                    <a:pt x="214515" y="3421618"/>
                  </a:cubicBezTo>
                  <a:cubicBezTo>
                    <a:pt x="827925" y="3582591"/>
                    <a:pt x="1936635" y="3655933"/>
                    <a:pt x="2889135" y="3048238"/>
                  </a:cubicBezTo>
                  <a:cubicBezTo>
                    <a:pt x="4054995" y="2304336"/>
                    <a:pt x="4194060" y="1265158"/>
                    <a:pt x="4237875" y="1061323"/>
                  </a:cubicBezTo>
                  <a:cubicBezTo>
                    <a:pt x="4240733" y="1049893"/>
                    <a:pt x="4250258" y="1042273"/>
                    <a:pt x="4261687" y="1042273"/>
                  </a:cubicBezTo>
                  <a:cubicBezTo>
                    <a:pt x="4400752" y="1040368"/>
                    <a:pt x="4607445" y="1035606"/>
                    <a:pt x="4709362" y="1032748"/>
                  </a:cubicBezTo>
                  <a:cubicBezTo>
                    <a:pt x="4731270" y="1031796"/>
                    <a:pt x="4741747" y="1005126"/>
                    <a:pt x="4724602" y="989886"/>
                  </a:cubicBezTo>
                  <a:lnTo>
                    <a:pt x="3617797" y="10716"/>
                  </a:lnTo>
                  <a:cubicBezTo>
                    <a:pt x="3601605" y="-3572"/>
                    <a:pt x="3577792" y="-3572"/>
                    <a:pt x="3561600" y="10716"/>
                  </a:cubicBezTo>
                  <a:lnTo>
                    <a:pt x="2422410" y="988933"/>
                  </a:lnTo>
                  <a:cubicBezTo>
                    <a:pt x="2405265" y="1004173"/>
                    <a:pt x="2415742" y="1031796"/>
                    <a:pt x="2438602" y="10317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ADD705FA-EE47-4FCF-B365-BC563E16131A}"/>
                </a:ext>
              </a:extLst>
            </p:cNvPr>
            <p:cNvSpPr/>
            <p:nvPr/>
          </p:nvSpPr>
          <p:spPr>
            <a:xfrm>
              <a:off x="3729037" y="4451031"/>
              <a:ext cx="626745" cy="1473517"/>
            </a:xfrm>
            <a:custGeom>
              <a:avLst/>
              <a:gdLst>
                <a:gd name="connsiteX0" fmla="*/ 4763 w 626745"/>
                <a:gd name="connsiteY0" fmla="*/ 0 h 1473517"/>
                <a:gd name="connsiteX1" fmla="*/ 0 w 626745"/>
                <a:gd name="connsiteY1" fmla="*/ 0 h 1473517"/>
                <a:gd name="connsiteX2" fmla="*/ 0 w 626745"/>
                <a:gd name="connsiteY2" fmla="*/ 1426845 h 1473517"/>
                <a:gd name="connsiteX3" fmla="*/ 46673 w 626745"/>
                <a:gd name="connsiteY3" fmla="*/ 1473518 h 1473517"/>
                <a:gd name="connsiteX4" fmla="*/ 580073 w 626745"/>
                <a:gd name="connsiteY4" fmla="*/ 1473518 h 1473517"/>
                <a:gd name="connsiteX5" fmla="*/ 626745 w 626745"/>
                <a:gd name="connsiteY5" fmla="*/ 1426845 h 1473517"/>
                <a:gd name="connsiteX6" fmla="*/ 626745 w 626745"/>
                <a:gd name="connsiteY6" fmla="*/ 175260 h 1473517"/>
                <a:gd name="connsiteX7" fmla="*/ 221933 w 626745"/>
                <a:gd name="connsiteY7" fmla="*/ 95250 h 1473517"/>
                <a:gd name="connsiteX8" fmla="*/ 4763 w 626745"/>
                <a:gd name="connsiteY8" fmla="*/ 0 h 147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745" h="1473517">
                  <a:moveTo>
                    <a:pt x="4763" y="0"/>
                  </a:moveTo>
                  <a:lnTo>
                    <a:pt x="0" y="0"/>
                  </a:lnTo>
                  <a:lnTo>
                    <a:pt x="0" y="1426845"/>
                  </a:lnTo>
                  <a:cubicBezTo>
                    <a:pt x="0" y="1452563"/>
                    <a:pt x="20955" y="1473518"/>
                    <a:pt x="46673" y="1473518"/>
                  </a:cubicBezTo>
                  <a:lnTo>
                    <a:pt x="580073" y="1473518"/>
                  </a:lnTo>
                  <a:cubicBezTo>
                    <a:pt x="605790" y="1473518"/>
                    <a:pt x="626745" y="1452563"/>
                    <a:pt x="626745" y="1426845"/>
                  </a:cubicBezTo>
                  <a:lnTo>
                    <a:pt x="626745" y="175260"/>
                  </a:lnTo>
                  <a:cubicBezTo>
                    <a:pt x="476250" y="154305"/>
                    <a:pt x="340043" y="126683"/>
                    <a:pt x="221933" y="95250"/>
                  </a:cubicBezTo>
                  <a:cubicBezTo>
                    <a:pt x="142875" y="75248"/>
                    <a:pt x="27623" y="41910"/>
                    <a:pt x="476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CEA02FB8-4DDF-4853-BEB6-92ACB4CAB594}"/>
                </a:ext>
              </a:extLst>
            </p:cNvPr>
            <p:cNvSpPr/>
            <p:nvPr/>
          </p:nvSpPr>
          <p:spPr>
            <a:xfrm>
              <a:off x="4667249" y="4642484"/>
              <a:ext cx="626745" cy="1282065"/>
            </a:xfrm>
            <a:custGeom>
              <a:avLst/>
              <a:gdLst>
                <a:gd name="connsiteX0" fmla="*/ 0 w 626745"/>
                <a:gd name="connsiteY0" fmla="*/ 14288 h 1282065"/>
                <a:gd name="connsiteX1" fmla="*/ 0 w 626745"/>
                <a:gd name="connsiteY1" fmla="*/ 1235392 h 1282065"/>
                <a:gd name="connsiteX2" fmla="*/ 46673 w 626745"/>
                <a:gd name="connsiteY2" fmla="*/ 1282065 h 1282065"/>
                <a:gd name="connsiteX3" fmla="*/ 580072 w 626745"/>
                <a:gd name="connsiteY3" fmla="*/ 1282065 h 1282065"/>
                <a:gd name="connsiteX4" fmla="*/ 626745 w 626745"/>
                <a:gd name="connsiteY4" fmla="*/ 1235392 h 1282065"/>
                <a:gd name="connsiteX5" fmla="*/ 626745 w 626745"/>
                <a:gd name="connsiteY5" fmla="*/ 0 h 1282065"/>
                <a:gd name="connsiteX6" fmla="*/ 0 w 626745"/>
                <a:gd name="connsiteY6" fmla="*/ 14288 h 1282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6745" h="1282065">
                  <a:moveTo>
                    <a:pt x="0" y="14288"/>
                  </a:moveTo>
                  <a:lnTo>
                    <a:pt x="0" y="1235392"/>
                  </a:lnTo>
                  <a:cubicBezTo>
                    <a:pt x="0" y="1261110"/>
                    <a:pt x="20955" y="1282065"/>
                    <a:pt x="46673" y="1282065"/>
                  </a:cubicBezTo>
                  <a:lnTo>
                    <a:pt x="580072" y="1282065"/>
                  </a:lnTo>
                  <a:cubicBezTo>
                    <a:pt x="605790" y="1282065"/>
                    <a:pt x="626745" y="1261110"/>
                    <a:pt x="626745" y="1235392"/>
                  </a:cubicBezTo>
                  <a:lnTo>
                    <a:pt x="626745" y="0"/>
                  </a:lnTo>
                  <a:cubicBezTo>
                    <a:pt x="407670" y="23813"/>
                    <a:pt x="196215" y="25718"/>
                    <a:pt x="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23B2F69D-8253-4C99-B54B-532167E1858A}"/>
                </a:ext>
              </a:extLst>
            </p:cNvPr>
            <p:cNvSpPr/>
            <p:nvPr/>
          </p:nvSpPr>
          <p:spPr>
            <a:xfrm>
              <a:off x="5634037" y="4397692"/>
              <a:ext cx="626744" cy="1525905"/>
            </a:xfrm>
            <a:custGeom>
              <a:avLst/>
              <a:gdLst>
                <a:gd name="connsiteX0" fmla="*/ 0 w 626744"/>
                <a:gd name="connsiteY0" fmla="*/ 1479232 h 1525905"/>
                <a:gd name="connsiteX1" fmla="*/ 46672 w 626744"/>
                <a:gd name="connsiteY1" fmla="*/ 1525905 h 1525905"/>
                <a:gd name="connsiteX2" fmla="*/ 580072 w 626744"/>
                <a:gd name="connsiteY2" fmla="*/ 1525905 h 1525905"/>
                <a:gd name="connsiteX3" fmla="*/ 626745 w 626744"/>
                <a:gd name="connsiteY3" fmla="*/ 1479232 h 1525905"/>
                <a:gd name="connsiteX4" fmla="*/ 626745 w 626744"/>
                <a:gd name="connsiteY4" fmla="*/ 0 h 1525905"/>
                <a:gd name="connsiteX5" fmla="*/ 0 w 626744"/>
                <a:gd name="connsiteY5" fmla="*/ 193357 h 1525905"/>
                <a:gd name="connsiteX6" fmla="*/ 0 w 626744"/>
                <a:gd name="connsiteY6" fmla="*/ 1479232 h 152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6744" h="1525905">
                  <a:moveTo>
                    <a:pt x="0" y="1479232"/>
                  </a:moveTo>
                  <a:cubicBezTo>
                    <a:pt x="0" y="1504950"/>
                    <a:pt x="20955" y="1525905"/>
                    <a:pt x="46672" y="1525905"/>
                  </a:cubicBezTo>
                  <a:lnTo>
                    <a:pt x="580072" y="1525905"/>
                  </a:lnTo>
                  <a:cubicBezTo>
                    <a:pt x="605790" y="1525905"/>
                    <a:pt x="626745" y="1504950"/>
                    <a:pt x="626745" y="1479232"/>
                  </a:cubicBezTo>
                  <a:lnTo>
                    <a:pt x="626745" y="0"/>
                  </a:lnTo>
                  <a:cubicBezTo>
                    <a:pt x="418147" y="88582"/>
                    <a:pt x="207645" y="150495"/>
                    <a:pt x="0" y="193357"/>
                  </a:cubicBezTo>
                  <a:lnTo>
                    <a:pt x="0" y="1479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983CD4CE-C3BF-45AD-82BB-0DDA7F942178}"/>
                </a:ext>
              </a:extLst>
            </p:cNvPr>
            <p:cNvSpPr/>
            <p:nvPr/>
          </p:nvSpPr>
          <p:spPr>
            <a:xfrm>
              <a:off x="6543674" y="3810952"/>
              <a:ext cx="626744" cy="2113597"/>
            </a:xfrm>
            <a:custGeom>
              <a:avLst/>
              <a:gdLst>
                <a:gd name="connsiteX0" fmla="*/ 0 w 626744"/>
                <a:gd name="connsiteY0" fmla="*/ 449580 h 2113597"/>
                <a:gd name="connsiteX1" fmla="*/ 0 w 626744"/>
                <a:gd name="connsiteY1" fmla="*/ 2066925 h 2113597"/>
                <a:gd name="connsiteX2" fmla="*/ 46672 w 626744"/>
                <a:gd name="connsiteY2" fmla="*/ 2113598 h 2113597"/>
                <a:gd name="connsiteX3" fmla="*/ 580072 w 626744"/>
                <a:gd name="connsiteY3" fmla="*/ 2113598 h 2113597"/>
                <a:gd name="connsiteX4" fmla="*/ 626745 w 626744"/>
                <a:gd name="connsiteY4" fmla="*/ 2066925 h 2113597"/>
                <a:gd name="connsiteX5" fmla="*/ 626745 w 626744"/>
                <a:gd name="connsiteY5" fmla="*/ 0 h 2113597"/>
                <a:gd name="connsiteX6" fmla="*/ 165735 w 626744"/>
                <a:gd name="connsiteY6" fmla="*/ 350520 h 2113597"/>
                <a:gd name="connsiteX7" fmla="*/ 0 w 626744"/>
                <a:gd name="connsiteY7" fmla="*/ 449580 h 2113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744" h="2113597">
                  <a:moveTo>
                    <a:pt x="0" y="449580"/>
                  </a:moveTo>
                  <a:lnTo>
                    <a:pt x="0" y="2066925"/>
                  </a:lnTo>
                  <a:cubicBezTo>
                    <a:pt x="0" y="2092642"/>
                    <a:pt x="20955" y="2113598"/>
                    <a:pt x="46672" y="2113598"/>
                  </a:cubicBezTo>
                  <a:lnTo>
                    <a:pt x="580072" y="2113598"/>
                  </a:lnTo>
                  <a:cubicBezTo>
                    <a:pt x="605790" y="2113598"/>
                    <a:pt x="626745" y="2092642"/>
                    <a:pt x="626745" y="2066925"/>
                  </a:cubicBezTo>
                  <a:lnTo>
                    <a:pt x="626745" y="0"/>
                  </a:lnTo>
                  <a:cubicBezTo>
                    <a:pt x="493395" y="120967"/>
                    <a:pt x="340995" y="239078"/>
                    <a:pt x="165735" y="350520"/>
                  </a:cubicBezTo>
                  <a:cubicBezTo>
                    <a:pt x="110490" y="385763"/>
                    <a:pt x="55245" y="418147"/>
                    <a:pt x="0" y="4495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91EC8C35-C9FF-4A5A-A327-9353AB94A529}"/>
                </a:ext>
              </a:extLst>
            </p:cNvPr>
            <p:cNvSpPr/>
            <p:nvPr/>
          </p:nvSpPr>
          <p:spPr>
            <a:xfrm>
              <a:off x="7481887" y="2153602"/>
              <a:ext cx="626744" cy="3769995"/>
            </a:xfrm>
            <a:custGeom>
              <a:avLst/>
              <a:gdLst>
                <a:gd name="connsiteX0" fmla="*/ 0 w 626744"/>
                <a:gd name="connsiteY0" fmla="*/ 3723323 h 3769995"/>
                <a:gd name="connsiteX1" fmla="*/ 46672 w 626744"/>
                <a:gd name="connsiteY1" fmla="*/ 3769995 h 3769995"/>
                <a:gd name="connsiteX2" fmla="*/ 580072 w 626744"/>
                <a:gd name="connsiteY2" fmla="*/ 3769995 h 3769995"/>
                <a:gd name="connsiteX3" fmla="*/ 626745 w 626744"/>
                <a:gd name="connsiteY3" fmla="*/ 3723323 h 3769995"/>
                <a:gd name="connsiteX4" fmla="*/ 626745 w 626744"/>
                <a:gd name="connsiteY4" fmla="*/ 0 h 3769995"/>
                <a:gd name="connsiteX5" fmla="*/ 608647 w 626744"/>
                <a:gd name="connsiteY5" fmla="*/ 9525 h 3769995"/>
                <a:gd name="connsiteX6" fmla="*/ 0 w 626744"/>
                <a:gd name="connsiteY6" fmla="*/ 1328738 h 3769995"/>
                <a:gd name="connsiteX7" fmla="*/ 0 w 626744"/>
                <a:gd name="connsiteY7" fmla="*/ 3723323 h 376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744" h="3769995">
                  <a:moveTo>
                    <a:pt x="0" y="3723323"/>
                  </a:moveTo>
                  <a:cubicBezTo>
                    <a:pt x="0" y="3749040"/>
                    <a:pt x="20955" y="3769995"/>
                    <a:pt x="46672" y="3769995"/>
                  </a:cubicBezTo>
                  <a:lnTo>
                    <a:pt x="580072" y="3769995"/>
                  </a:lnTo>
                  <a:cubicBezTo>
                    <a:pt x="605790" y="3769995"/>
                    <a:pt x="626745" y="3749040"/>
                    <a:pt x="626745" y="3723323"/>
                  </a:cubicBezTo>
                  <a:lnTo>
                    <a:pt x="626745" y="0"/>
                  </a:lnTo>
                  <a:lnTo>
                    <a:pt x="608647" y="9525"/>
                  </a:lnTo>
                  <a:cubicBezTo>
                    <a:pt x="548640" y="319088"/>
                    <a:pt x="389572" y="852488"/>
                    <a:pt x="0" y="1328738"/>
                  </a:cubicBezTo>
                  <a:lnTo>
                    <a:pt x="0" y="3723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ОТ РЕАЛИЗАЦИИ ПРОЕКТА.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8E29C78-2878-4849-9740-A0AC1DB98EBE}"/>
              </a:ext>
            </a:extLst>
          </p:cNvPr>
          <p:cNvSpPr txBox="1"/>
          <p:nvPr/>
        </p:nvSpPr>
        <p:spPr>
          <a:xfrm>
            <a:off x="5126343" y="1606162"/>
            <a:ext cx="67065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-активно участвует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педагогической  работе, культурной жизни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 уверен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собственных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силах;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молодой педагог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собственной работой,  испытывает чувство эмоционального комфорта в коллективе;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показатели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молодой специалист  хочет продолжать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свою работу в качестве педагога в дошкольной организации;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 группе наставляемого повысилось качество образования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улучшилось поведение воспитанников.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уменшилось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количество конфликтных ситуаций  с родителями;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активно  публикует  профессиональные статей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 практик на образовательных порталах.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174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A4BDA0-C270-4764-9C18-A593BCE2C965}"/>
              </a:ext>
            </a:extLst>
          </p:cNvPr>
          <p:cNvSpPr txBox="1"/>
          <p:nvPr/>
        </p:nvSpPr>
        <p:spPr>
          <a:xfrm>
            <a:off x="0" y="254647"/>
            <a:ext cx="4958367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ko-KR" altLang="en-US" sz="4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953A0F43-8385-4055-AC94-65A91C4099C1}"/>
              </a:ext>
            </a:extLst>
          </p:cNvPr>
          <p:cNvSpPr txBox="1"/>
          <p:nvPr/>
        </p:nvSpPr>
        <p:spPr>
          <a:xfrm>
            <a:off x="5112913" y="127290"/>
            <a:ext cx="69545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руководителя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коллектива и педагога-наставника помочь в адаптации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молодому специалисту 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непростым условиям труда, и вопрос наставничества сейчас, как никогда актуален.</a:t>
            </a:r>
          </a:p>
          <a:p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8655" y="2022764"/>
            <a:ext cx="37545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проекта</a:t>
            </a:r>
            <a:endParaRPr lang="ko-KR" altLang="en-US" sz="4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53A0F43-8385-4055-AC94-65A91C4099C1}"/>
              </a:ext>
            </a:extLst>
          </p:cNvPr>
          <p:cNvSpPr txBox="1"/>
          <p:nvPr/>
        </p:nvSpPr>
        <p:spPr>
          <a:xfrm>
            <a:off x="5112913" y="127290"/>
            <a:ext cx="695459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оказание помощи молодому педагогу в его профессиональном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цели осуществляется через решение следующих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1.Помочь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личностной и социально-педагогической адаптации;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2.Включить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молодого специалиста в самообразовательную и исследовательскую деятельность;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3.Развить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мышление и готовность к инновационным преобразованиям;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4.Предупредить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типичные ошибки, противоречия и затруднения в трудовой деятельности.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5.Стимулировать развитие индивидуального стиля творческой деятельности</a:t>
            </a:r>
          </a:p>
        </p:txBody>
      </p:sp>
    </p:spTree>
    <p:extLst>
      <p:ext uri="{BB962C8B-B14F-4D97-AF65-F5344CB8AC3E}">
        <p14:creationId xmlns="" xmlns:p14="http://schemas.microsoft.com/office/powerpoint/2010/main" val="160261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2">
            <a:extLst>
              <a:ext uri="{FF2B5EF4-FFF2-40B4-BE49-F238E27FC236}">
                <a16:creationId xmlns="" xmlns:a16="http://schemas.microsoft.com/office/drawing/2014/main" id="{6BD5BF98-E1F0-4660-AAA4-4D2584A26A68}"/>
              </a:ext>
            </a:extLst>
          </p:cNvPr>
          <p:cNvSpPr/>
          <p:nvPr/>
        </p:nvSpPr>
        <p:spPr>
          <a:xfrm rot="638391">
            <a:off x="566899" y="1170089"/>
            <a:ext cx="1877364" cy="2700484"/>
          </a:xfrm>
          <a:custGeom>
            <a:avLst/>
            <a:gdLst>
              <a:gd name="connsiteX0" fmla="*/ 3111505 w 3113125"/>
              <a:gd name="connsiteY0" fmla="*/ 4063622 h 4478058"/>
              <a:gd name="connsiteX1" fmla="*/ 3077215 w 3113125"/>
              <a:gd name="connsiteY1" fmla="*/ 3823592 h 4478058"/>
              <a:gd name="connsiteX2" fmla="*/ 2913385 w 3113125"/>
              <a:gd name="connsiteY2" fmla="*/ 3128267 h 4478058"/>
              <a:gd name="connsiteX3" fmla="*/ 2856235 w 3113125"/>
              <a:gd name="connsiteY3" fmla="*/ 3000633 h 4478058"/>
              <a:gd name="connsiteX4" fmla="*/ 2800990 w 3113125"/>
              <a:gd name="connsiteY4" fmla="*/ 2777747 h 4478058"/>
              <a:gd name="connsiteX5" fmla="*/ 2815277 w 3113125"/>
              <a:gd name="connsiteY5" fmla="*/ 2750125 h 4478058"/>
              <a:gd name="connsiteX6" fmla="*/ 2888620 w 3113125"/>
              <a:gd name="connsiteY6" fmla="*/ 2709167 h 4478058"/>
              <a:gd name="connsiteX7" fmla="*/ 3002920 w 3113125"/>
              <a:gd name="connsiteY7" fmla="*/ 2626300 h 4478058"/>
              <a:gd name="connsiteX8" fmla="*/ 2864807 w 3113125"/>
              <a:gd name="connsiteY8" fmla="*/ 2411035 h 4478058"/>
              <a:gd name="connsiteX9" fmla="*/ 2780988 w 3113125"/>
              <a:gd name="connsiteY9" fmla="*/ 2151002 h 4478058"/>
              <a:gd name="connsiteX10" fmla="*/ 2697167 w 3113125"/>
              <a:gd name="connsiteY10" fmla="*/ 1628080 h 4478058"/>
              <a:gd name="connsiteX11" fmla="*/ 2541910 w 3113125"/>
              <a:gd name="connsiteY11" fmla="*/ 1168975 h 4478058"/>
              <a:gd name="connsiteX12" fmla="*/ 2599060 w 3113125"/>
              <a:gd name="connsiteY12" fmla="*/ 949900 h 4478058"/>
              <a:gd name="connsiteX13" fmla="*/ 2729552 w 3113125"/>
              <a:gd name="connsiteY13" fmla="*/ 774640 h 4478058"/>
              <a:gd name="connsiteX14" fmla="*/ 2579057 w 3113125"/>
              <a:gd name="connsiteY14" fmla="*/ 178375 h 4478058"/>
              <a:gd name="connsiteX15" fmla="*/ 2569532 w 3113125"/>
              <a:gd name="connsiteY15" fmla="*/ 139322 h 4478058"/>
              <a:gd name="connsiteX16" fmla="*/ 2355220 w 3113125"/>
              <a:gd name="connsiteY16" fmla="*/ 7877 h 4478058"/>
              <a:gd name="connsiteX17" fmla="*/ 2301880 w 3113125"/>
              <a:gd name="connsiteY17" fmla="*/ 5972 h 4478058"/>
              <a:gd name="connsiteX18" fmla="*/ 2207582 w 3113125"/>
              <a:gd name="connsiteY18" fmla="*/ 35500 h 4478058"/>
              <a:gd name="connsiteX19" fmla="*/ 2282830 w 3113125"/>
              <a:gd name="connsiteY19" fmla="*/ 224095 h 4478058"/>
              <a:gd name="connsiteX20" fmla="*/ 2456185 w 3113125"/>
              <a:gd name="connsiteY20" fmla="*/ 473650 h 4478058"/>
              <a:gd name="connsiteX21" fmla="*/ 2469520 w 3113125"/>
              <a:gd name="connsiteY21" fmla="*/ 602237 h 4478058"/>
              <a:gd name="connsiteX22" fmla="*/ 2442850 w 3113125"/>
              <a:gd name="connsiteY22" fmla="*/ 661292 h 4478058"/>
              <a:gd name="connsiteX23" fmla="*/ 2378080 w 3113125"/>
              <a:gd name="connsiteY23" fmla="*/ 688915 h 4478058"/>
              <a:gd name="connsiteX24" fmla="*/ 2330455 w 3113125"/>
              <a:gd name="connsiteY24" fmla="*/ 722252 h 4478058"/>
              <a:gd name="connsiteX25" fmla="*/ 2269495 w 3113125"/>
              <a:gd name="connsiteY25" fmla="*/ 743207 h 4478058"/>
              <a:gd name="connsiteX26" fmla="*/ 2169482 w 3113125"/>
              <a:gd name="connsiteY26" fmla="*/ 743207 h 4478058"/>
              <a:gd name="connsiteX27" fmla="*/ 2145670 w 3113125"/>
              <a:gd name="connsiteY27" fmla="*/ 740350 h 4478058"/>
              <a:gd name="connsiteX28" fmla="*/ 2101855 w 3113125"/>
              <a:gd name="connsiteY28" fmla="*/ 729872 h 4478058"/>
              <a:gd name="connsiteX29" fmla="*/ 2081852 w 3113125"/>
              <a:gd name="connsiteY29" fmla="*/ 724157 h 4478058"/>
              <a:gd name="connsiteX30" fmla="*/ 2086615 w 3113125"/>
              <a:gd name="connsiteY30" fmla="*/ 687962 h 4478058"/>
              <a:gd name="connsiteX31" fmla="*/ 2085662 w 3113125"/>
              <a:gd name="connsiteY31" fmla="*/ 398402 h 4478058"/>
              <a:gd name="connsiteX32" fmla="*/ 2065660 w 3113125"/>
              <a:gd name="connsiteY32" fmla="*/ 374590 h 4478058"/>
              <a:gd name="connsiteX33" fmla="*/ 1800865 w 3113125"/>
              <a:gd name="connsiteY33" fmla="*/ 51692 h 4478058"/>
              <a:gd name="connsiteX34" fmla="*/ 1643702 w 3113125"/>
              <a:gd name="connsiteY34" fmla="*/ 42167 h 4478058"/>
              <a:gd name="connsiteX35" fmla="*/ 1579885 w 3113125"/>
              <a:gd name="connsiteY35" fmla="*/ 30737 h 4478058"/>
              <a:gd name="connsiteX36" fmla="*/ 1417960 w 3113125"/>
              <a:gd name="connsiteY36" fmla="*/ 104080 h 4478058"/>
              <a:gd name="connsiteX37" fmla="*/ 1321757 w 3113125"/>
              <a:gd name="connsiteY37" fmla="*/ 273625 h 4478058"/>
              <a:gd name="connsiteX38" fmla="*/ 1296040 w 3113125"/>
              <a:gd name="connsiteY38" fmla="*/ 513655 h 4478058"/>
              <a:gd name="connsiteX39" fmla="*/ 1413197 w 3113125"/>
              <a:gd name="connsiteY39" fmla="*/ 756542 h 4478058"/>
              <a:gd name="connsiteX40" fmla="*/ 1484635 w 3113125"/>
              <a:gd name="connsiteY40" fmla="*/ 898465 h 4478058"/>
              <a:gd name="connsiteX41" fmla="*/ 1477015 w 3113125"/>
              <a:gd name="connsiteY41" fmla="*/ 988000 h 4478058"/>
              <a:gd name="connsiteX42" fmla="*/ 1425580 w 3113125"/>
              <a:gd name="connsiteY42" fmla="*/ 1120397 h 4478058"/>
              <a:gd name="connsiteX43" fmla="*/ 1312232 w 3113125"/>
              <a:gd name="connsiteY43" fmla="*/ 1200407 h 4478058"/>
              <a:gd name="connsiteX44" fmla="*/ 1325567 w 3113125"/>
              <a:gd name="connsiteY44" fmla="*/ 1349950 h 4478058"/>
              <a:gd name="connsiteX45" fmla="*/ 1241747 w 3113125"/>
              <a:gd name="connsiteY45" fmla="*/ 1498540 h 4478058"/>
              <a:gd name="connsiteX46" fmla="*/ 1059820 w 3113125"/>
              <a:gd name="connsiteY46" fmla="*/ 1630937 h 4478058"/>
              <a:gd name="connsiteX47" fmla="*/ 995050 w 3113125"/>
              <a:gd name="connsiteY47" fmla="*/ 1751905 h 4478058"/>
              <a:gd name="connsiteX48" fmla="*/ 762640 w 3113125"/>
              <a:gd name="connsiteY48" fmla="*/ 1916687 h 4478058"/>
              <a:gd name="connsiteX49" fmla="*/ 456887 w 3113125"/>
              <a:gd name="connsiteY49" fmla="*/ 2194817 h 4478058"/>
              <a:gd name="connsiteX50" fmla="*/ 314012 w 3113125"/>
              <a:gd name="connsiteY50" fmla="*/ 2342455 h 4478058"/>
              <a:gd name="connsiteX51" fmla="*/ 126370 w 3113125"/>
              <a:gd name="connsiteY51" fmla="*/ 2377697 h 4478058"/>
              <a:gd name="connsiteX52" fmla="*/ 43502 w 3113125"/>
              <a:gd name="connsiteY52" fmla="*/ 2584390 h 4478058"/>
              <a:gd name="connsiteX53" fmla="*/ 73982 w 3113125"/>
              <a:gd name="connsiteY53" fmla="*/ 2600583 h 4478058"/>
              <a:gd name="connsiteX54" fmla="*/ 70172 w 3113125"/>
              <a:gd name="connsiteY54" fmla="*/ 2609155 h 4478058"/>
              <a:gd name="connsiteX55" fmla="*/ 84460 w 3113125"/>
              <a:gd name="connsiteY55" fmla="*/ 2640587 h 4478058"/>
              <a:gd name="connsiteX56" fmla="*/ 126370 w 3113125"/>
              <a:gd name="connsiteY56" fmla="*/ 2652970 h 4478058"/>
              <a:gd name="connsiteX57" fmla="*/ 214000 w 3113125"/>
              <a:gd name="connsiteY57" fmla="*/ 2654875 h 4478058"/>
              <a:gd name="connsiteX58" fmla="*/ 443552 w 3113125"/>
              <a:gd name="connsiteY58" fmla="*/ 2455802 h 4478058"/>
              <a:gd name="connsiteX59" fmla="*/ 501655 w 3113125"/>
              <a:gd name="connsiteY59" fmla="*/ 2403415 h 4478058"/>
              <a:gd name="connsiteX60" fmla="*/ 1128400 w 3113125"/>
              <a:gd name="connsiteY60" fmla="*/ 1995745 h 4478058"/>
              <a:gd name="connsiteX61" fmla="*/ 1201742 w 3113125"/>
              <a:gd name="connsiteY61" fmla="*/ 1923355 h 4478058"/>
              <a:gd name="connsiteX62" fmla="*/ 1278895 w 3113125"/>
              <a:gd name="connsiteY62" fmla="*/ 1916687 h 4478058"/>
              <a:gd name="connsiteX63" fmla="*/ 1323662 w 3113125"/>
              <a:gd name="connsiteY63" fmla="*/ 1914782 h 4478058"/>
              <a:gd name="connsiteX64" fmla="*/ 1506542 w 3113125"/>
              <a:gd name="connsiteY64" fmla="*/ 1820485 h 4478058"/>
              <a:gd name="connsiteX65" fmla="*/ 1718950 w 3113125"/>
              <a:gd name="connsiteY65" fmla="*/ 1939547 h 4478058"/>
              <a:gd name="connsiteX66" fmla="*/ 1868492 w 3113125"/>
              <a:gd name="connsiteY66" fmla="*/ 2045275 h 4478058"/>
              <a:gd name="connsiteX67" fmla="*/ 1871350 w 3113125"/>
              <a:gd name="connsiteY67" fmla="*/ 2612965 h 4478058"/>
              <a:gd name="connsiteX68" fmla="*/ 1838965 w 3113125"/>
              <a:gd name="connsiteY68" fmla="*/ 3282572 h 4478058"/>
              <a:gd name="connsiteX69" fmla="*/ 1889447 w 3113125"/>
              <a:gd name="connsiteY69" fmla="*/ 3398777 h 4478058"/>
              <a:gd name="connsiteX70" fmla="*/ 1904687 w 3113125"/>
              <a:gd name="connsiteY70" fmla="*/ 3502600 h 4478058"/>
              <a:gd name="connsiteX71" fmla="*/ 1917070 w 3113125"/>
              <a:gd name="connsiteY71" fmla="*/ 3675955 h 4478058"/>
              <a:gd name="connsiteX72" fmla="*/ 1900877 w 3113125"/>
              <a:gd name="connsiteY72" fmla="*/ 3675002 h 4478058"/>
              <a:gd name="connsiteX73" fmla="*/ 1732285 w 3113125"/>
              <a:gd name="connsiteY73" fmla="*/ 3609280 h 4478058"/>
              <a:gd name="connsiteX74" fmla="*/ 1713235 w 3113125"/>
              <a:gd name="connsiteY74" fmla="*/ 3568322 h 4478058"/>
              <a:gd name="connsiteX75" fmla="*/ 1707520 w 3113125"/>
              <a:gd name="connsiteY75" fmla="*/ 3554035 h 4478058"/>
              <a:gd name="connsiteX76" fmla="*/ 1447487 w 3113125"/>
              <a:gd name="connsiteY76" fmla="*/ 3484502 h 4478058"/>
              <a:gd name="connsiteX77" fmla="*/ 1362715 w 3113125"/>
              <a:gd name="connsiteY77" fmla="*/ 3672145 h 4478058"/>
              <a:gd name="connsiteX78" fmla="*/ 1065535 w 3113125"/>
              <a:gd name="connsiteY78" fmla="*/ 3545462 h 4478058"/>
              <a:gd name="connsiteX79" fmla="*/ 1065535 w 3113125"/>
              <a:gd name="connsiteY79" fmla="*/ 3544510 h 4478058"/>
              <a:gd name="connsiteX80" fmla="*/ 777880 w 3113125"/>
              <a:gd name="connsiteY80" fmla="*/ 3366392 h 4478058"/>
              <a:gd name="connsiteX81" fmla="*/ 687392 w 3113125"/>
              <a:gd name="connsiteY81" fmla="*/ 3571180 h 4478058"/>
              <a:gd name="connsiteX82" fmla="*/ 535945 w 3113125"/>
              <a:gd name="connsiteY82" fmla="*/ 3976945 h 4478058"/>
              <a:gd name="connsiteX83" fmla="*/ 432122 w 3113125"/>
              <a:gd name="connsiteY83" fmla="*/ 4357945 h 4478058"/>
              <a:gd name="connsiteX84" fmla="*/ 445457 w 3113125"/>
              <a:gd name="connsiteY84" fmla="*/ 4393187 h 4478058"/>
              <a:gd name="connsiteX85" fmla="*/ 502607 w 3113125"/>
              <a:gd name="connsiteY85" fmla="*/ 4419858 h 4478058"/>
              <a:gd name="connsiteX86" fmla="*/ 672152 w 3113125"/>
              <a:gd name="connsiteY86" fmla="*/ 4253170 h 4478058"/>
              <a:gd name="connsiteX87" fmla="*/ 926470 w 3113125"/>
              <a:gd name="connsiteY87" fmla="*/ 3968372 h 4478058"/>
              <a:gd name="connsiteX88" fmla="*/ 1334140 w 3113125"/>
              <a:gd name="connsiteY88" fmla="*/ 4012187 h 4478058"/>
              <a:gd name="connsiteX89" fmla="*/ 1342712 w 3113125"/>
              <a:gd name="connsiteY89" fmla="*/ 4033142 h 4478058"/>
              <a:gd name="connsiteX90" fmla="*/ 1333187 w 3113125"/>
              <a:gd name="connsiteY90" fmla="*/ 4378900 h 4478058"/>
              <a:gd name="connsiteX91" fmla="*/ 1410340 w 3113125"/>
              <a:gd name="connsiteY91" fmla="*/ 4468435 h 4478058"/>
              <a:gd name="connsiteX92" fmla="*/ 1502732 w 3113125"/>
              <a:gd name="connsiteY92" fmla="*/ 4419858 h 4478058"/>
              <a:gd name="connsiteX93" fmla="*/ 1560835 w 3113125"/>
              <a:gd name="connsiteY93" fmla="*/ 4198878 h 4478058"/>
              <a:gd name="connsiteX94" fmla="*/ 1571312 w 3113125"/>
              <a:gd name="connsiteY94" fmla="*/ 4160777 h 4478058"/>
              <a:gd name="connsiteX95" fmla="*/ 1596077 w 3113125"/>
              <a:gd name="connsiteY95" fmla="*/ 4174112 h 4478058"/>
              <a:gd name="connsiteX96" fmla="*/ 2044705 w 3113125"/>
              <a:gd name="connsiteY96" fmla="*/ 4425572 h 4478058"/>
              <a:gd name="connsiteX97" fmla="*/ 2510477 w 3113125"/>
              <a:gd name="connsiteY97" fmla="*/ 4334133 h 4478058"/>
              <a:gd name="connsiteX98" fmla="*/ 2533338 w 3113125"/>
              <a:gd name="connsiteY98" fmla="*/ 4288412 h 4478058"/>
              <a:gd name="connsiteX99" fmla="*/ 2545720 w 3113125"/>
              <a:gd name="connsiteY99" fmla="*/ 4295080 h 4478058"/>
              <a:gd name="connsiteX100" fmla="*/ 3045782 w 3113125"/>
              <a:gd name="connsiteY100" fmla="*/ 4361755 h 4478058"/>
              <a:gd name="connsiteX101" fmla="*/ 3111505 w 3113125"/>
              <a:gd name="connsiteY101" fmla="*/ 4063622 h 447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113125" h="4478058">
                <a:moveTo>
                  <a:pt x="3111505" y="4063622"/>
                </a:moveTo>
                <a:cubicBezTo>
                  <a:pt x="3105790" y="3980755"/>
                  <a:pt x="3089597" y="3897887"/>
                  <a:pt x="3077215" y="3823592"/>
                </a:cubicBezTo>
                <a:cubicBezTo>
                  <a:pt x="3037210" y="3588325"/>
                  <a:pt x="2970535" y="3359725"/>
                  <a:pt x="2913385" y="3128267"/>
                </a:cubicBezTo>
                <a:cubicBezTo>
                  <a:pt x="2900050" y="3075880"/>
                  <a:pt x="2882905" y="3045400"/>
                  <a:pt x="2856235" y="3000633"/>
                </a:cubicBezTo>
                <a:cubicBezTo>
                  <a:pt x="2816230" y="2934910"/>
                  <a:pt x="2815277" y="2852042"/>
                  <a:pt x="2800990" y="2777747"/>
                </a:cubicBezTo>
                <a:cubicBezTo>
                  <a:pt x="2798132" y="2764412"/>
                  <a:pt x="2803847" y="2755840"/>
                  <a:pt x="2815277" y="2750125"/>
                </a:cubicBezTo>
                <a:cubicBezTo>
                  <a:pt x="2840042" y="2736790"/>
                  <a:pt x="2863855" y="2722502"/>
                  <a:pt x="2888620" y="2709167"/>
                </a:cubicBezTo>
                <a:cubicBezTo>
                  <a:pt x="2929577" y="2686308"/>
                  <a:pt x="2971488" y="2663447"/>
                  <a:pt x="3002920" y="2626300"/>
                </a:cubicBezTo>
                <a:cubicBezTo>
                  <a:pt x="3016255" y="2611060"/>
                  <a:pt x="2880047" y="2434847"/>
                  <a:pt x="2864807" y="2411035"/>
                </a:cubicBezTo>
                <a:cubicBezTo>
                  <a:pt x="2819088" y="2335787"/>
                  <a:pt x="2774320" y="2240537"/>
                  <a:pt x="2780988" y="2151002"/>
                </a:cubicBezTo>
                <a:cubicBezTo>
                  <a:pt x="2793370" y="1964312"/>
                  <a:pt x="2718122" y="1808102"/>
                  <a:pt x="2697167" y="1628080"/>
                </a:cubicBezTo>
                <a:cubicBezTo>
                  <a:pt x="2678117" y="1463297"/>
                  <a:pt x="2562865" y="1328995"/>
                  <a:pt x="2541910" y="1168975"/>
                </a:cubicBezTo>
                <a:cubicBezTo>
                  <a:pt x="2529527" y="1075630"/>
                  <a:pt x="2619063" y="1029910"/>
                  <a:pt x="2599060" y="949900"/>
                </a:cubicBezTo>
                <a:cubicBezTo>
                  <a:pt x="2582867" y="887035"/>
                  <a:pt x="2691452" y="814645"/>
                  <a:pt x="2729552" y="774640"/>
                </a:cubicBezTo>
                <a:cubicBezTo>
                  <a:pt x="2876238" y="616525"/>
                  <a:pt x="2668592" y="316487"/>
                  <a:pt x="2579057" y="178375"/>
                </a:cubicBezTo>
                <a:cubicBezTo>
                  <a:pt x="2572390" y="167897"/>
                  <a:pt x="2567627" y="151705"/>
                  <a:pt x="2569532" y="139322"/>
                </a:cubicBezTo>
                <a:cubicBezTo>
                  <a:pt x="2583820" y="34547"/>
                  <a:pt x="2431420" y="-5458"/>
                  <a:pt x="2355220" y="7877"/>
                </a:cubicBezTo>
                <a:cubicBezTo>
                  <a:pt x="2337122" y="10735"/>
                  <a:pt x="2323787" y="20260"/>
                  <a:pt x="2301880" y="5972"/>
                </a:cubicBezTo>
                <a:cubicBezTo>
                  <a:pt x="2276162" y="-11173"/>
                  <a:pt x="2222822" y="11687"/>
                  <a:pt x="2207582" y="35500"/>
                </a:cubicBezTo>
                <a:cubicBezTo>
                  <a:pt x="2177102" y="83125"/>
                  <a:pt x="2197105" y="239335"/>
                  <a:pt x="2282830" y="224095"/>
                </a:cubicBezTo>
                <a:cubicBezTo>
                  <a:pt x="2437135" y="197425"/>
                  <a:pt x="2459042" y="356492"/>
                  <a:pt x="2456185" y="473650"/>
                </a:cubicBezTo>
                <a:cubicBezTo>
                  <a:pt x="2455232" y="516512"/>
                  <a:pt x="2454280" y="560327"/>
                  <a:pt x="2469520" y="602237"/>
                </a:cubicBezTo>
                <a:cubicBezTo>
                  <a:pt x="2476188" y="621287"/>
                  <a:pt x="2461900" y="652720"/>
                  <a:pt x="2442850" y="661292"/>
                </a:cubicBezTo>
                <a:cubicBezTo>
                  <a:pt x="2421895" y="670817"/>
                  <a:pt x="2399035" y="678437"/>
                  <a:pt x="2378080" y="688915"/>
                </a:cubicBezTo>
                <a:cubicBezTo>
                  <a:pt x="2360935" y="697487"/>
                  <a:pt x="2342837" y="707965"/>
                  <a:pt x="2330455" y="722252"/>
                </a:cubicBezTo>
                <a:cubicBezTo>
                  <a:pt x="2313310" y="742255"/>
                  <a:pt x="2294260" y="745112"/>
                  <a:pt x="2269495" y="743207"/>
                </a:cubicBezTo>
                <a:cubicBezTo>
                  <a:pt x="2236157" y="740350"/>
                  <a:pt x="2202820" y="743207"/>
                  <a:pt x="2169482" y="743207"/>
                </a:cubicBezTo>
                <a:cubicBezTo>
                  <a:pt x="2161862" y="743207"/>
                  <a:pt x="2153290" y="742255"/>
                  <a:pt x="2145670" y="740350"/>
                </a:cubicBezTo>
                <a:cubicBezTo>
                  <a:pt x="2130430" y="737492"/>
                  <a:pt x="2116142" y="733682"/>
                  <a:pt x="2101855" y="729872"/>
                </a:cubicBezTo>
                <a:cubicBezTo>
                  <a:pt x="2095187" y="727967"/>
                  <a:pt x="2081852" y="726062"/>
                  <a:pt x="2081852" y="724157"/>
                </a:cubicBezTo>
                <a:cubicBezTo>
                  <a:pt x="2081852" y="711775"/>
                  <a:pt x="2078995" y="692725"/>
                  <a:pt x="2086615" y="687962"/>
                </a:cubicBezTo>
                <a:cubicBezTo>
                  <a:pt x="2155195" y="637480"/>
                  <a:pt x="2189485" y="430787"/>
                  <a:pt x="2085662" y="398402"/>
                </a:cubicBezTo>
                <a:cubicBezTo>
                  <a:pt x="2072327" y="394592"/>
                  <a:pt x="2068517" y="386972"/>
                  <a:pt x="2065660" y="374590"/>
                </a:cubicBezTo>
                <a:cubicBezTo>
                  <a:pt x="2038990" y="211712"/>
                  <a:pt x="1968505" y="91697"/>
                  <a:pt x="1800865" y="51692"/>
                </a:cubicBezTo>
                <a:cubicBezTo>
                  <a:pt x="1774195" y="45025"/>
                  <a:pt x="1656085" y="53597"/>
                  <a:pt x="1643702" y="42167"/>
                </a:cubicBezTo>
                <a:cubicBezTo>
                  <a:pt x="1624652" y="24070"/>
                  <a:pt x="1600840" y="23117"/>
                  <a:pt x="1579885" y="30737"/>
                </a:cubicBezTo>
                <a:cubicBezTo>
                  <a:pt x="1527497" y="48835"/>
                  <a:pt x="1463680" y="66932"/>
                  <a:pt x="1417960" y="104080"/>
                </a:cubicBezTo>
                <a:cubicBezTo>
                  <a:pt x="1357952" y="151705"/>
                  <a:pt x="1359857" y="213617"/>
                  <a:pt x="1321757" y="273625"/>
                </a:cubicBezTo>
                <a:cubicBezTo>
                  <a:pt x="1273180" y="349825"/>
                  <a:pt x="1278895" y="431740"/>
                  <a:pt x="1296040" y="513655"/>
                </a:cubicBezTo>
                <a:cubicBezTo>
                  <a:pt x="1313185" y="596522"/>
                  <a:pt x="1375097" y="682247"/>
                  <a:pt x="1413197" y="756542"/>
                </a:cubicBezTo>
                <a:cubicBezTo>
                  <a:pt x="1437010" y="803215"/>
                  <a:pt x="1463680" y="849887"/>
                  <a:pt x="1484635" y="898465"/>
                </a:cubicBezTo>
                <a:cubicBezTo>
                  <a:pt x="1500827" y="934660"/>
                  <a:pt x="1478920" y="954662"/>
                  <a:pt x="1477015" y="988000"/>
                </a:cubicBezTo>
                <a:cubicBezTo>
                  <a:pt x="1473205" y="1068010"/>
                  <a:pt x="1494160" y="1074677"/>
                  <a:pt x="1425580" y="1120397"/>
                </a:cubicBezTo>
                <a:cubicBezTo>
                  <a:pt x="1387480" y="1146115"/>
                  <a:pt x="1347475" y="1171832"/>
                  <a:pt x="1312232" y="1200407"/>
                </a:cubicBezTo>
                <a:cubicBezTo>
                  <a:pt x="1269370" y="1236602"/>
                  <a:pt x="1328425" y="1306135"/>
                  <a:pt x="1325567" y="1349950"/>
                </a:cubicBezTo>
                <a:cubicBezTo>
                  <a:pt x="1321757" y="1404242"/>
                  <a:pt x="1276037" y="1459487"/>
                  <a:pt x="1241747" y="1498540"/>
                </a:cubicBezTo>
                <a:cubicBezTo>
                  <a:pt x="1188407" y="1560452"/>
                  <a:pt x="1106492" y="1563310"/>
                  <a:pt x="1059820" y="1630937"/>
                </a:cubicBezTo>
                <a:cubicBezTo>
                  <a:pt x="1033150" y="1669990"/>
                  <a:pt x="1026482" y="1717615"/>
                  <a:pt x="995050" y="1751905"/>
                </a:cubicBezTo>
                <a:cubicBezTo>
                  <a:pt x="934090" y="1817627"/>
                  <a:pt x="834077" y="1861442"/>
                  <a:pt x="762640" y="1916687"/>
                </a:cubicBezTo>
                <a:cubicBezTo>
                  <a:pt x="654055" y="2001460"/>
                  <a:pt x="554042" y="2097662"/>
                  <a:pt x="456887" y="2194817"/>
                </a:cubicBezTo>
                <a:cubicBezTo>
                  <a:pt x="408310" y="2243395"/>
                  <a:pt x="367352" y="2298640"/>
                  <a:pt x="314012" y="2342455"/>
                </a:cubicBezTo>
                <a:cubicBezTo>
                  <a:pt x="259720" y="2387222"/>
                  <a:pt x="190187" y="2367220"/>
                  <a:pt x="126370" y="2377697"/>
                </a:cubicBezTo>
                <a:cubicBezTo>
                  <a:pt x="48265" y="2391032"/>
                  <a:pt x="-62225" y="2534860"/>
                  <a:pt x="43502" y="2584390"/>
                </a:cubicBezTo>
                <a:cubicBezTo>
                  <a:pt x="53980" y="2589152"/>
                  <a:pt x="63505" y="2594867"/>
                  <a:pt x="73982" y="2600583"/>
                </a:cubicBezTo>
                <a:cubicBezTo>
                  <a:pt x="72077" y="2604392"/>
                  <a:pt x="72077" y="2607250"/>
                  <a:pt x="70172" y="2609155"/>
                </a:cubicBezTo>
                <a:cubicBezTo>
                  <a:pt x="59695" y="2630110"/>
                  <a:pt x="61600" y="2634872"/>
                  <a:pt x="84460" y="2640587"/>
                </a:cubicBezTo>
                <a:cubicBezTo>
                  <a:pt x="98747" y="2644397"/>
                  <a:pt x="113035" y="2647255"/>
                  <a:pt x="126370" y="2652970"/>
                </a:cubicBezTo>
                <a:cubicBezTo>
                  <a:pt x="155897" y="2665352"/>
                  <a:pt x="184472" y="2667258"/>
                  <a:pt x="214000" y="2654875"/>
                </a:cubicBezTo>
                <a:cubicBezTo>
                  <a:pt x="311155" y="2614870"/>
                  <a:pt x="372115" y="2531050"/>
                  <a:pt x="443552" y="2455802"/>
                </a:cubicBezTo>
                <a:cubicBezTo>
                  <a:pt x="461650" y="2436752"/>
                  <a:pt x="479747" y="2416750"/>
                  <a:pt x="501655" y="2403415"/>
                </a:cubicBezTo>
                <a:cubicBezTo>
                  <a:pt x="705490" y="2274827"/>
                  <a:pt x="968380" y="2179577"/>
                  <a:pt x="1128400" y="1995745"/>
                </a:cubicBezTo>
                <a:cubicBezTo>
                  <a:pt x="1151260" y="1970027"/>
                  <a:pt x="1176025" y="1946215"/>
                  <a:pt x="1201742" y="1923355"/>
                </a:cubicBezTo>
                <a:cubicBezTo>
                  <a:pt x="1220792" y="1906210"/>
                  <a:pt x="1261750" y="1904305"/>
                  <a:pt x="1278895" y="1916687"/>
                </a:cubicBezTo>
                <a:cubicBezTo>
                  <a:pt x="1298897" y="1930975"/>
                  <a:pt x="1304612" y="1930022"/>
                  <a:pt x="1323662" y="1914782"/>
                </a:cubicBezTo>
                <a:cubicBezTo>
                  <a:pt x="1363667" y="1882397"/>
                  <a:pt x="1448440" y="1821437"/>
                  <a:pt x="1506542" y="1820485"/>
                </a:cubicBezTo>
                <a:cubicBezTo>
                  <a:pt x="1574170" y="1818580"/>
                  <a:pt x="1660847" y="1903352"/>
                  <a:pt x="1718950" y="1939547"/>
                </a:cubicBezTo>
                <a:cubicBezTo>
                  <a:pt x="1763717" y="1968122"/>
                  <a:pt x="1843727" y="1996697"/>
                  <a:pt x="1868492" y="2045275"/>
                </a:cubicBezTo>
                <a:cubicBezTo>
                  <a:pt x="1963742" y="2227202"/>
                  <a:pt x="1922785" y="2424370"/>
                  <a:pt x="1871350" y="2612965"/>
                </a:cubicBezTo>
                <a:cubicBezTo>
                  <a:pt x="1810390" y="2832992"/>
                  <a:pt x="1863730" y="3059687"/>
                  <a:pt x="1838965" y="3282572"/>
                </a:cubicBezTo>
                <a:cubicBezTo>
                  <a:pt x="1835155" y="3318767"/>
                  <a:pt x="1878017" y="3364487"/>
                  <a:pt x="1889447" y="3398777"/>
                </a:cubicBezTo>
                <a:cubicBezTo>
                  <a:pt x="1899925" y="3433067"/>
                  <a:pt x="1902782" y="3467358"/>
                  <a:pt x="1904687" y="3502600"/>
                </a:cubicBezTo>
                <a:cubicBezTo>
                  <a:pt x="1905640" y="3517840"/>
                  <a:pt x="1898972" y="3675002"/>
                  <a:pt x="1917070" y="3675955"/>
                </a:cubicBezTo>
                <a:cubicBezTo>
                  <a:pt x="1909450" y="3675955"/>
                  <a:pt x="1904687" y="3675955"/>
                  <a:pt x="1900877" y="3675002"/>
                </a:cubicBezTo>
                <a:cubicBezTo>
                  <a:pt x="1844680" y="3653095"/>
                  <a:pt x="1788482" y="3630235"/>
                  <a:pt x="1732285" y="3609280"/>
                </a:cubicBezTo>
                <a:cubicBezTo>
                  <a:pt x="1711330" y="3601660"/>
                  <a:pt x="1710377" y="3586420"/>
                  <a:pt x="1713235" y="3568322"/>
                </a:cubicBezTo>
                <a:cubicBezTo>
                  <a:pt x="1714187" y="3563560"/>
                  <a:pt x="1711330" y="3554987"/>
                  <a:pt x="1707520" y="3554035"/>
                </a:cubicBezTo>
                <a:cubicBezTo>
                  <a:pt x="1637035" y="3530222"/>
                  <a:pt x="1523687" y="3467358"/>
                  <a:pt x="1447487" y="3484502"/>
                </a:cubicBezTo>
                <a:cubicBezTo>
                  <a:pt x="1409387" y="3493075"/>
                  <a:pt x="1353190" y="3669287"/>
                  <a:pt x="1362715" y="3672145"/>
                </a:cubicBezTo>
                <a:cubicBezTo>
                  <a:pt x="1256035" y="3645475"/>
                  <a:pt x="1158880" y="3603565"/>
                  <a:pt x="1065535" y="3545462"/>
                </a:cubicBezTo>
                <a:cubicBezTo>
                  <a:pt x="1065535" y="3545462"/>
                  <a:pt x="1065535" y="3545462"/>
                  <a:pt x="1065535" y="3544510"/>
                </a:cubicBezTo>
                <a:cubicBezTo>
                  <a:pt x="1106492" y="3469262"/>
                  <a:pt x="827410" y="3354010"/>
                  <a:pt x="777880" y="3366392"/>
                </a:cubicBezTo>
                <a:cubicBezTo>
                  <a:pt x="737875" y="3375917"/>
                  <a:pt x="699775" y="3537842"/>
                  <a:pt x="687392" y="3571180"/>
                </a:cubicBezTo>
                <a:cubicBezTo>
                  <a:pt x="630242" y="3703577"/>
                  <a:pt x="582617" y="3839785"/>
                  <a:pt x="535945" y="3976945"/>
                </a:cubicBezTo>
                <a:cubicBezTo>
                  <a:pt x="494987" y="4099817"/>
                  <a:pt x="434027" y="4227453"/>
                  <a:pt x="432122" y="4357945"/>
                </a:cubicBezTo>
                <a:cubicBezTo>
                  <a:pt x="432122" y="4370328"/>
                  <a:pt x="436885" y="4386520"/>
                  <a:pt x="445457" y="4393187"/>
                </a:cubicBezTo>
                <a:cubicBezTo>
                  <a:pt x="461650" y="4405570"/>
                  <a:pt x="482605" y="4412237"/>
                  <a:pt x="502607" y="4419858"/>
                </a:cubicBezTo>
                <a:cubicBezTo>
                  <a:pt x="586427" y="4451290"/>
                  <a:pt x="640720" y="4303653"/>
                  <a:pt x="672152" y="4253170"/>
                </a:cubicBezTo>
                <a:cubicBezTo>
                  <a:pt x="737875" y="4146490"/>
                  <a:pt x="829315" y="4047430"/>
                  <a:pt x="926470" y="3968372"/>
                </a:cubicBezTo>
                <a:cubicBezTo>
                  <a:pt x="1061725" y="3856930"/>
                  <a:pt x="1204600" y="3941702"/>
                  <a:pt x="1334140" y="4012187"/>
                </a:cubicBezTo>
                <a:cubicBezTo>
                  <a:pt x="1339855" y="4015045"/>
                  <a:pt x="1343665" y="4026475"/>
                  <a:pt x="1342712" y="4033142"/>
                </a:cubicBezTo>
                <a:cubicBezTo>
                  <a:pt x="1329377" y="4142680"/>
                  <a:pt x="1316042" y="4264600"/>
                  <a:pt x="1333187" y="4378900"/>
                </a:cubicBezTo>
                <a:cubicBezTo>
                  <a:pt x="1342712" y="4441765"/>
                  <a:pt x="1351285" y="4452243"/>
                  <a:pt x="1410340" y="4468435"/>
                </a:cubicBezTo>
                <a:cubicBezTo>
                  <a:pt x="1451297" y="4478912"/>
                  <a:pt x="1489397" y="4459862"/>
                  <a:pt x="1502732" y="4419858"/>
                </a:cubicBezTo>
                <a:cubicBezTo>
                  <a:pt x="1525592" y="4352230"/>
                  <a:pt x="1543690" y="4272220"/>
                  <a:pt x="1560835" y="4198878"/>
                </a:cubicBezTo>
                <a:cubicBezTo>
                  <a:pt x="1563692" y="4187447"/>
                  <a:pt x="1567502" y="4176017"/>
                  <a:pt x="1571312" y="4160777"/>
                </a:cubicBezTo>
                <a:cubicBezTo>
                  <a:pt x="1581790" y="4166492"/>
                  <a:pt x="1589410" y="4170302"/>
                  <a:pt x="1596077" y="4174112"/>
                </a:cubicBezTo>
                <a:cubicBezTo>
                  <a:pt x="1742762" y="4257933"/>
                  <a:pt x="1889447" y="4357945"/>
                  <a:pt x="2044705" y="4425572"/>
                </a:cubicBezTo>
                <a:cubicBezTo>
                  <a:pt x="2208535" y="4497010"/>
                  <a:pt x="2417132" y="4519870"/>
                  <a:pt x="2510477" y="4334133"/>
                </a:cubicBezTo>
                <a:cubicBezTo>
                  <a:pt x="2518097" y="4318893"/>
                  <a:pt x="2525717" y="4304605"/>
                  <a:pt x="2533338" y="4288412"/>
                </a:cubicBezTo>
                <a:cubicBezTo>
                  <a:pt x="2538100" y="4290318"/>
                  <a:pt x="2541910" y="4292222"/>
                  <a:pt x="2545720" y="4295080"/>
                </a:cubicBezTo>
                <a:cubicBezTo>
                  <a:pt x="2671450" y="4369375"/>
                  <a:pt x="2917195" y="4535110"/>
                  <a:pt x="3045782" y="4361755"/>
                </a:cubicBezTo>
                <a:cubicBezTo>
                  <a:pt x="3105790" y="4272220"/>
                  <a:pt x="3118172" y="4168397"/>
                  <a:pt x="3111505" y="4063622"/>
                </a:cubicBezTo>
                <a:close/>
              </a:path>
            </a:pathLst>
          </a:custGeom>
          <a:solidFill>
            <a:srgbClr val="92D05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Graphic 1">
            <a:extLst>
              <a:ext uri="{FF2B5EF4-FFF2-40B4-BE49-F238E27FC236}">
                <a16:creationId xmlns="" xmlns:a16="http://schemas.microsoft.com/office/drawing/2014/main" id="{1CE1DE81-DD32-4C99-BBEC-89D47E9A7814}"/>
              </a:ext>
            </a:extLst>
          </p:cNvPr>
          <p:cNvGrpSpPr/>
          <p:nvPr/>
        </p:nvGrpSpPr>
        <p:grpSpPr>
          <a:xfrm>
            <a:off x="957591" y="1532586"/>
            <a:ext cx="3848176" cy="4719813"/>
            <a:chOff x="3729037" y="928687"/>
            <a:chExt cx="4733925" cy="5000625"/>
          </a:xfrm>
          <a:solidFill>
            <a:schemeClr val="accent1">
              <a:lumMod val="50000"/>
            </a:schemeClr>
          </a:solidFill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09AC32CD-B14F-4E8C-9E54-DF6AC47A39DC}"/>
                </a:ext>
              </a:extLst>
            </p:cNvPr>
            <p:cNvSpPr/>
            <p:nvPr/>
          </p:nvSpPr>
          <p:spPr>
            <a:xfrm>
              <a:off x="3728834" y="928448"/>
              <a:ext cx="4733148" cy="3534783"/>
            </a:xfrm>
            <a:custGeom>
              <a:avLst/>
              <a:gdLst>
                <a:gd name="connsiteX0" fmla="*/ 2438602 w 4733148"/>
                <a:gd name="connsiteY0" fmla="*/ 1031796 h 3534783"/>
                <a:gd name="connsiteX1" fmla="*/ 2992005 w 4733148"/>
                <a:gd name="connsiteY1" fmla="*/ 1031796 h 3534783"/>
                <a:gd name="connsiteX2" fmla="*/ 3015817 w 4733148"/>
                <a:gd name="connsiteY2" fmla="*/ 1061323 h 3534783"/>
                <a:gd name="connsiteX3" fmla="*/ 2419552 w 4733148"/>
                <a:gd name="connsiteY3" fmla="*/ 2342436 h 3534783"/>
                <a:gd name="connsiteX4" fmla="*/ 263092 w 4733148"/>
                <a:gd name="connsiteY4" fmla="*/ 3288268 h 3534783"/>
                <a:gd name="connsiteX5" fmla="*/ 1155 w 4733148"/>
                <a:gd name="connsiteY5" fmla="*/ 3306366 h 3534783"/>
                <a:gd name="connsiteX6" fmla="*/ 214515 w 4733148"/>
                <a:gd name="connsiteY6" fmla="*/ 3421618 h 3534783"/>
                <a:gd name="connsiteX7" fmla="*/ 2889135 w 4733148"/>
                <a:gd name="connsiteY7" fmla="*/ 3048238 h 3534783"/>
                <a:gd name="connsiteX8" fmla="*/ 4237875 w 4733148"/>
                <a:gd name="connsiteY8" fmla="*/ 1061323 h 3534783"/>
                <a:gd name="connsiteX9" fmla="*/ 4261687 w 4733148"/>
                <a:gd name="connsiteY9" fmla="*/ 1042273 h 3534783"/>
                <a:gd name="connsiteX10" fmla="*/ 4709362 w 4733148"/>
                <a:gd name="connsiteY10" fmla="*/ 1032748 h 3534783"/>
                <a:gd name="connsiteX11" fmla="*/ 4724602 w 4733148"/>
                <a:gd name="connsiteY11" fmla="*/ 989886 h 3534783"/>
                <a:gd name="connsiteX12" fmla="*/ 3617797 w 4733148"/>
                <a:gd name="connsiteY12" fmla="*/ 10716 h 3534783"/>
                <a:gd name="connsiteX13" fmla="*/ 3561600 w 4733148"/>
                <a:gd name="connsiteY13" fmla="*/ 10716 h 3534783"/>
                <a:gd name="connsiteX14" fmla="*/ 2422410 w 4733148"/>
                <a:gd name="connsiteY14" fmla="*/ 988933 h 3534783"/>
                <a:gd name="connsiteX15" fmla="*/ 2438602 w 4733148"/>
                <a:gd name="connsiteY15" fmla="*/ 1031796 h 353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33148" h="3534783">
                  <a:moveTo>
                    <a:pt x="2438602" y="1031796"/>
                  </a:moveTo>
                  <a:lnTo>
                    <a:pt x="2992005" y="1031796"/>
                  </a:lnTo>
                  <a:cubicBezTo>
                    <a:pt x="3007245" y="1031796"/>
                    <a:pt x="3018675" y="1046083"/>
                    <a:pt x="3015817" y="1061323"/>
                  </a:cubicBezTo>
                  <a:cubicBezTo>
                    <a:pt x="2984385" y="1211818"/>
                    <a:pt x="2820555" y="1909048"/>
                    <a:pt x="2419552" y="2342436"/>
                  </a:cubicBezTo>
                  <a:cubicBezTo>
                    <a:pt x="1795665" y="3017758"/>
                    <a:pt x="1217497" y="3313033"/>
                    <a:pt x="263092" y="3288268"/>
                  </a:cubicBezTo>
                  <a:cubicBezTo>
                    <a:pt x="178320" y="3286363"/>
                    <a:pt x="21157" y="3235881"/>
                    <a:pt x="1155" y="3306366"/>
                  </a:cubicBezTo>
                  <a:cubicBezTo>
                    <a:pt x="-14085" y="3357801"/>
                    <a:pt x="124980" y="3398758"/>
                    <a:pt x="214515" y="3421618"/>
                  </a:cubicBezTo>
                  <a:cubicBezTo>
                    <a:pt x="827925" y="3582591"/>
                    <a:pt x="1936635" y="3655933"/>
                    <a:pt x="2889135" y="3048238"/>
                  </a:cubicBezTo>
                  <a:cubicBezTo>
                    <a:pt x="4054995" y="2304336"/>
                    <a:pt x="4194060" y="1265158"/>
                    <a:pt x="4237875" y="1061323"/>
                  </a:cubicBezTo>
                  <a:cubicBezTo>
                    <a:pt x="4240733" y="1049893"/>
                    <a:pt x="4250258" y="1042273"/>
                    <a:pt x="4261687" y="1042273"/>
                  </a:cubicBezTo>
                  <a:cubicBezTo>
                    <a:pt x="4400752" y="1040368"/>
                    <a:pt x="4607445" y="1035606"/>
                    <a:pt x="4709362" y="1032748"/>
                  </a:cubicBezTo>
                  <a:cubicBezTo>
                    <a:pt x="4731270" y="1031796"/>
                    <a:pt x="4741747" y="1005126"/>
                    <a:pt x="4724602" y="989886"/>
                  </a:cubicBezTo>
                  <a:lnTo>
                    <a:pt x="3617797" y="10716"/>
                  </a:lnTo>
                  <a:cubicBezTo>
                    <a:pt x="3601605" y="-3572"/>
                    <a:pt x="3577792" y="-3572"/>
                    <a:pt x="3561600" y="10716"/>
                  </a:cubicBezTo>
                  <a:lnTo>
                    <a:pt x="2422410" y="988933"/>
                  </a:lnTo>
                  <a:cubicBezTo>
                    <a:pt x="2405265" y="1004173"/>
                    <a:pt x="2415742" y="1031796"/>
                    <a:pt x="2438602" y="10317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ADD705FA-EE47-4FCF-B365-BC563E16131A}"/>
                </a:ext>
              </a:extLst>
            </p:cNvPr>
            <p:cNvSpPr/>
            <p:nvPr/>
          </p:nvSpPr>
          <p:spPr>
            <a:xfrm>
              <a:off x="3729037" y="4451031"/>
              <a:ext cx="626745" cy="1473517"/>
            </a:xfrm>
            <a:custGeom>
              <a:avLst/>
              <a:gdLst>
                <a:gd name="connsiteX0" fmla="*/ 4763 w 626745"/>
                <a:gd name="connsiteY0" fmla="*/ 0 h 1473517"/>
                <a:gd name="connsiteX1" fmla="*/ 0 w 626745"/>
                <a:gd name="connsiteY1" fmla="*/ 0 h 1473517"/>
                <a:gd name="connsiteX2" fmla="*/ 0 w 626745"/>
                <a:gd name="connsiteY2" fmla="*/ 1426845 h 1473517"/>
                <a:gd name="connsiteX3" fmla="*/ 46673 w 626745"/>
                <a:gd name="connsiteY3" fmla="*/ 1473518 h 1473517"/>
                <a:gd name="connsiteX4" fmla="*/ 580073 w 626745"/>
                <a:gd name="connsiteY4" fmla="*/ 1473518 h 1473517"/>
                <a:gd name="connsiteX5" fmla="*/ 626745 w 626745"/>
                <a:gd name="connsiteY5" fmla="*/ 1426845 h 1473517"/>
                <a:gd name="connsiteX6" fmla="*/ 626745 w 626745"/>
                <a:gd name="connsiteY6" fmla="*/ 175260 h 1473517"/>
                <a:gd name="connsiteX7" fmla="*/ 221933 w 626745"/>
                <a:gd name="connsiteY7" fmla="*/ 95250 h 1473517"/>
                <a:gd name="connsiteX8" fmla="*/ 4763 w 626745"/>
                <a:gd name="connsiteY8" fmla="*/ 0 h 147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745" h="1473517">
                  <a:moveTo>
                    <a:pt x="4763" y="0"/>
                  </a:moveTo>
                  <a:lnTo>
                    <a:pt x="0" y="0"/>
                  </a:lnTo>
                  <a:lnTo>
                    <a:pt x="0" y="1426845"/>
                  </a:lnTo>
                  <a:cubicBezTo>
                    <a:pt x="0" y="1452563"/>
                    <a:pt x="20955" y="1473518"/>
                    <a:pt x="46673" y="1473518"/>
                  </a:cubicBezTo>
                  <a:lnTo>
                    <a:pt x="580073" y="1473518"/>
                  </a:lnTo>
                  <a:cubicBezTo>
                    <a:pt x="605790" y="1473518"/>
                    <a:pt x="626745" y="1452563"/>
                    <a:pt x="626745" y="1426845"/>
                  </a:cubicBezTo>
                  <a:lnTo>
                    <a:pt x="626745" y="175260"/>
                  </a:lnTo>
                  <a:cubicBezTo>
                    <a:pt x="476250" y="154305"/>
                    <a:pt x="340043" y="126683"/>
                    <a:pt x="221933" y="95250"/>
                  </a:cubicBezTo>
                  <a:cubicBezTo>
                    <a:pt x="142875" y="75248"/>
                    <a:pt x="27623" y="41910"/>
                    <a:pt x="476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CEA02FB8-4DDF-4853-BEB6-92ACB4CAB594}"/>
                </a:ext>
              </a:extLst>
            </p:cNvPr>
            <p:cNvSpPr/>
            <p:nvPr/>
          </p:nvSpPr>
          <p:spPr>
            <a:xfrm>
              <a:off x="4667249" y="4642484"/>
              <a:ext cx="626745" cy="1282065"/>
            </a:xfrm>
            <a:custGeom>
              <a:avLst/>
              <a:gdLst>
                <a:gd name="connsiteX0" fmla="*/ 0 w 626745"/>
                <a:gd name="connsiteY0" fmla="*/ 14288 h 1282065"/>
                <a:gd name="connsiteX1" fmla="*/ 0 w 626745"/>
                <a:gd name="connsiteY1" fmla="*/ 1235392 h 1282065"/>
                <a:gd name="connsiteX2" fmla="*/ 46673 w 626745"/>
                <a:gd name="connsiteY2" fmla="*/ 1282065 h 1282065"/>
                <a:gd name="connsiteX3" fmla="*/ 580072 w 626745"/>
                <a:gd name="connsiteY3" fmla="*/ 1282065 h 1282065"/>
                <a:gd name="connsiteX4" fmla="*/ 626745 w 626745"/>
                <a:gd name="connsiteY4" fmla="*/ 1235392 h 1282065"/>
                <a:gd name="connsiteX5" fmla="*/ 626745 w 626745"/>
                <a:gd name="connsiteY5" fmla="*/ 0 h 1282065"/>
                <a:gd name="connsiteX6" fmla="*/ 0 w 626745"/>
                <a:gd name="connsiteY6" fmla="*/ 14288 h 1282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6745" h="1282065">
                  <a:moveTo>
                    <a:pt x="0" y="14288"/>
                  </a:moveTo>
                  <a:lnTo>
                    <a:pt x="0" y="1235392"/>
                  </a:lnTo>
                  <a:cubicBezTo>
                    <a:pt x="0" y="1261110"/>
                    <a:pt x="20955" y="1282065"/>
                    <a:pt x="46673" y="1282065"/>
                  </a:cubicBezTo>
                  <a:lnTo>
                    <a:pt x="580072" y="1282065"/>
                  </a:lnTo>
                  <a:cubicBezTo>
                    <a:pt x="605790" y="1282065"/>
                    <a:pt x="626745" y="1261110"/>
                    <a:pt x="626745" y="1235392"/>
                  </a:cubicBezTo>
                  <a:lnTo>
                    <a:pt x="626745" y="0"/>
                  </a:lnTo>
                  <a:cubicBezTo>
                    <a:pt x="407670" y="23813"/>
                    <a:pt x="196215" y="25718"/>
                    <a:pt x="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23B2F69D-8253-4C99-B54B-532167E1858A}"/>
                </a:ext>
              </a:extLst>
            </p:cNvPr>
            <p:cNvSpPr/>
            <p:nvPr/>
          </p:nvSpPr>
          <p:spPr>
            <a:xfrm>
              <a:off x="5634037" y="4397692"/>
              <a:ext cx="626744" cy="1525905"/>
            </a:xfrm>
            <a:custGeom>
              <a:avLst/>
              <a:gdLst>
                <a:gd name="connsiteX0" fmla="*/ 0 w 626744"/>
                <a:gd name="connsiteY0" fmla="*/ 1479232 h 1525905"/>
                <a:gd name="connsiteX1" fmla="*/ 46672 w 626744"/>
                <a:gd name="connsiteY1" fmla="*/ 1525905 h 1525905"/>
                <a:gd name="connsiteX2" fmla="*/ 580072 w 626744"/>
                <a:gd name="connsiteY2" fmla="*/ 1525905 h 1525905"/>
                <a:gd name="connsiteX3" fmla="*/ 626745 w 626744"/>
                <a:gd name="connsiteY3" fmla="*/ 1479232 h 1525905"/>
                <a:gd name="connsiteX4" fmla="*/ 626745 w 626744"/>
                <a:gd name="connsiteY4" fmla="*/ 0 h 1525905"/>
                <a:gd name="connsiteX5" fmla="*/ 0 w 626744"/>
                <a:gd name="connsiteY5" fmla="*/ 193357 h 1525905"/>
                <a:gd name="connsiteX6" fmla="*/ 0 w 626744"/>
                <a:gd name="connsiteY6" fmla="*/ 1479232 h 152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6744" h="1525905">
                  <a:moveTo>
                    <a:pt x="0" y="1479232"/>
                  </a:moveTo>
                  <a:cubicBezTo>
                    <a:pt x="0" y="1504950"/>
                    <a:pt x="20955" y="1525905"/>
                    <a:pt x="46672" y="1525905"/>
                  </a:cubicBezTo>
                  <a:lnTo>
                    <a:pt x="580072" y="1525905"/>
                  </a:lnTo>
                  <a:cubicBezTo>
                    <a:pt x="605790" y="1525905"/>
                    <a:pt x="626745" y="1504950"/>
                    <a:pt x="626745" y="1479232"/>
                  </a:cubicBezTo>
                  <a:lnTo>
                    <a:pt x="626745" y="0"/>
                  </a:lnTo>
                  <a:cubicBezTo>
                    <a:pt x="418147" y="88582"/>
                    <a:pt x="207645" y="150495"/>
                    <a:pt x="0" y="193357"/>
                  </a:cubicBezTo>
                  <a:lnTo>
                    <a:pt x="0" y="1479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983CD4CE-C3BF-45AD-82BB-0DDA7F942178}"/>
                </a:ext>
              </a:extLst>
            </p:cNvPr>
            <p:cNvSpPr/>
            <p:nvPr/>
          </p:nvSpPr>
          <p:spPr>
            <a:xfrm>
              <a:off x="6543674" y="3810952"/>
              <a:ext cx="626744" cy="2113597"/>
            </a:xfrm>
            <a:custGeom>
              <a:avLst/>
              <a:gdLst>
                <a:gd name="connsiteX0" fmla="*/ 0 w 626744"/>
                <a:gd name="connsiteY0" fmla="*/ 449580 h 2113597"/>
                <a:gd name="connsiteX1" fmla="*/ 0 w 626744"/>
                <a:gd name="connsiteY1" fmla="*/ 2066925 h 2113597"/>
                <a:gd name="connsiteX2" fmla="*/ 46672 w 626744"/>
                <a:gd name="connsiteY2" fmla="*/ 2113598 h 2113597"/>
                <a:gd name="connsiteX3" fmla="*/ 580072 w 626744"/>
                <a:gd name="connsiteY3" fmla="*/ 2113598 h 2113597"/>
                <a:gd name="connsiteX4" fmla="*/ 626745 w 626744"/>
                <a:gd name="connsiteY4" fmla="*/ 2066925 h 2113597"/>
                <a:gd name="connsiteX5" fmla="*/ 626745 w 626744"/>
                <a:gd name="connsiteY5" fmla="*/ 0 h 2113597"/>
                <a:gd name="connsiteX6" fmla="*/ 165735 w 626744"/>
                <a:gd name="connsiteY6" fmla="*/ 350520 h 2113597"/>
                <a:gd name="connsiteX7" fmla="*/ 0 w 626744"/>
                <a:gd name="connsiteY7" fmla="*/ 449580 h 2113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744" h="2113597">
                  <a:moveTo>
                    <a:pt x="0" y="449580"/>
                  </a:moveTo>
                  <a:lnTo>
                    <a:pt x="0" y="2066925"/>
                  </a:lnTo>
                  <a:cubicBezTo>
                    <a:pt x="0" y="2092642"/>
                    <a:pt x="20955" y="2113598"/>
                    <a:pt x="46672" y="2113598"/>
                  </a:cubicBezTo>
                  <a:lnTo>
                    <a:pt x="580072" y="2113598"/>
                  </a:lnTo>
                  <a:cubicBezTo>
                    <a:pt x="605790" y="2113598"/>
                    <a:pt x="626745" y="2092642"/>
                    <a:pt x="626745" y="2066925"/>
                  </a:cubicBezTo>
                  <a:lnTo>
                    <a:pt x="626745" y="0"/>
                  </a:lnTo>
                  <a:cubicBezTo>
                    <a:pt x="493395" y="120967"/>
                    <a:pt x="340995" y="239078"/>
                    <a:pt x="165735" y="350520"/>
                  </a:cubicBezTo>
                  <a:cubicBezTo>
                    <a:pt x="110490" y="385763"/>
                    <a:pt x="55245" y="418147"/>
                    <a:pt x="0" y="4495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91EC8C35-C9FF-4A5A-A327-9353AB94A529}"/>
                </a:ext>
              </a:extLst>
            </p:cNvPr>
            <p:cNvSpPr/>
            <p:nvPr/>
          </p:nvSpPr>
          <p:spPr>
            <a:xfrm>
              <a:off x="7481887" y="2153602"/>
              <a:ext cx="626744" cy="3769995"/>
            </a:xfrm>
            <a:custGeom>
              <a:avLst/>
              <a:gdLst>
                <a:gd name="connsiteX0" fmla="*/ 0 w 626744"/>
                <a:gd name="connsiteY0" fmla="*/ 3723323 h 3769995"/>
                <a:gd name="connsiteX1" fmla="*/ 46672 w 626744"/>
                <a:gd name="connsiteY1" fmla="*/ 3769995 h 3769995"/>
                <a:gd name="connsiteX2" fmla="*/ 580072 w 626744"/>
                <a:gd name="connsiteY2" fmla="*/ 3769995 h 3769995"/>
                <a:gd name="connsiteX3" fmla="*/ 626745 w 626744"/>
                <a:gd name="connsiteY3" fmla="*/ 3723323 h 3769995"/>
                <a:gd name="connsiteX4" fmla="*/ 626745 w 626744"/>
                <a:gd name="connsiteY4" fmla="*/ 0 h 3769995"/>
                <a:gd name="connsiteX5" fmla="*/ 608647 w 626744"/>
                <a:gd name="connsiteY5" fmla="*/ 9525 h 3769995"/>
                <a:gd name="connsiteX6" fmla="*/ 0 w 626744"/>
                <a:gd name="connsiteY6" fmla="*/ 1328738 h 3769995"/>
                <a:gd name="connsiteX7" fmla="*/ 0 w 626744"/>
                <a:gd name="connsiteY7" fmla="*/ 3723323 h 376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744" h="3769995">
                  <a:moveTo>
                    <a:pt x="0" y="3723323"/>
                  </a:moveTo>
                  <a:cubicBezTo>
                    <a:pt x="0" y="3749040"/>
                    <a:pt x="20955" y="3769995"/>
                    <a:pt x="46672" y="3769995"/>
                  </a:cubicBezTo>
                  <a:lnTo>
                    <a:pt x="580072" y="3769995"/>
                  </a:lnTo>
                  <a:cubicBezTo>
                    <a:pt x="605790" y="3769995"/>
                    <a:pt x="626745" y="3749040"/>
                    <a:pt x="626745" y="3723323"/>
                  </a:cubicBezTo>
                  <a:lnTo>
                    <a:pt x="626745" y="0"/>
                  </a:lnTo>
                  <a:lnTo>
                    <a:pt x="608647" y="9525"/>
                  </a:lnTo>
                  <a:cubicBezTo>
                    <a:pt x="548640" y="319088"/>
                    <a:pt x="389572" y="852488"/>
                    <a:pt x="0" y="1328738"/>
                  </a:cubicBezTo>
                  <a:lnTo>
                    <a:pt x="0" y="3723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ОТ РЕАЛИЗАЦИИ ПРОЕКТА.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8E29C78-2878-4849-9740-A0AC1DB98EBE}"/>
              </a:ext>
            </a:extLst>
          </p:cNvPr>
          <p:cNvSpPr txBox="1"/>
          <p:nvPr/>
        </p:nvSpPr>
        <p:spPr>
          <a:xfrm>
            <a:off x="5070924" y="1620016"/>
            <a:ext cx="670654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-высокий уровень включенности молодого специалиста  в педагогическую работу, культурную жизнь образовательной организации, усиление уверенности в собственных силах и развитие личного, творческого и педагогического потенциала;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уровня удовлетворенности собственной работой и улучшение его психоэмоционального состояния.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показатели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рост числа молодых специалистов, желающих продолжать свою работу в качестве педагога в дошкольной организации;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рост качества образования и улучшение поведения в группе наставляемого;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рост числа ситуаций конструктивного взаимодействия с педагогическим и родительским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сообществами;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рост числа собственных профессиональных работ: статей, исследований, методических практик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174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reeform 18">
            <a:extLst>
              <a:ext uri="{FF2B5EF4-FFF2-40B4-BE49-F238E27FC236}">
                <a16:creationId xmlns:a16="http://schemas.microsoft.com/office/drawing/2014/main" xmlns="" id="{1CBA059D-2708-4A4B-9700-B2639DE83255}"/>
              </a:ext>
            </a:extLst>
          </p:cNvPr>
          <p:cNvSpPr>
            <a:spLocks/>
          </p:cNvSpPr>
          <p:nvPr/>
        </p:nvSpPr>
        <p:spPr bwMode="auto">
          <a:xfrm>
            <a:off x="4270892" y="2447110"/>
            <a:ext cx="3931754" cy="4406293"/>
          </a:xfrm>
          <a:custGeom>
            <a:avLst/>
            <a:gdLst>
              <a:gd name="T0" fmla="*/ 1131 w 2400"/>
              <a:gd name="T1" fmla="*/ 40 h 3356"/>
              <a:gd name="T2" fmla="*/ 1129 w 2400"/>
              <a:gd name="T3" fmla="*/ 60 h 3356"/>
              <a:gd name="T4" fmla="*/ 1071 w 2400"/>
              <a:gd name="T5" fmla="*/ 253 h 3356"/>
              <a:gd name="T6" fmla="*/ 1006 w 2400"/>
              <a:gd name="T7" fmla="*/ 665 h 3356"/>
              <a:gd name="T8" fmla="*/ 1020 w 2400"/>
              <a:gd name="T9" fmla="*/ 853 h 3356"/>
              <a:gd name="T10" fmla="*/ 1289 w 2400"/>
              <a:gd name="T11" fmla="*/ 678 h 3356"/>
              <a:gd name="T12" fmla="*/ 1480 w 2400"/>
              <a:gd name="T13" fmla="*/ 327 h 3356"/>
              <a:gd name="T14" fmla="*/ 1409 w 2400"/>
              <a:gd name="T15" fmla="*/ 565 h 3356"/>
              <a:gd name="T16" fmla="*/ 1226 w 2400"/>
              <a:gd name="T17" fmla="*/ 845 h 3356"/>
              <a:gd name="T18" fmla="*/ 1022 w 2400"/>
              <a:gd name="T19" fmla="*/ 1149 h 3356"/>
              <a:gd name="T20" fmla="*/ 1171 w 2400"/>
              <a:gd name="T21" fmla="*/ 1656 h 3356"/>
              <a:gd name="T22" fmla="*/ 1237 w 2400"/>
              <a:gd name="T23" fmla="*/ 1789 h 3356"/>
              <a:gd name="T24" fmla="*/ 1409 w 2400"/>
              <a:gd name="T25" fmla="*/ 1784 h 3356"/>
              <a:gd name="T26" fmla="*/ 1588 w 2400"/>
              <a:gd name="T27" fmla="*/ 1556 h 3356"/>
              <a:gd name="T28" fmla="*/ 1851 w 2400"/>
              <a:gd name="T29" fmla="*/ 893 h 3356"/>
              <a:gd name="T30" fmla="*/ 1953 w 2400"/>
              <a:gd name="T31" fmla="*/ 344 h 3356"/>
              <a:gd name="T32" fmla="*/ 1962 w 2400"/>
              <a:gd name="T33" fmla="*/ 582 h 3356"/>
              <a:gd name="T34" fmla="*/ 1935 w 2400"/>
              <a:gd name="T35" fmla="*/ 882 h 3356"/>
              <a:gd name="T36" fmla="*/ 1960 w 2400"/>
              <a:gd name="T37" fmla="*/ 1240 h 3356"/>
              <a:gd name="T38" fmla="*/ 2217 w 2400"/>
              <a:gd name="T39" fmla="*/ 1069 h 3356"/>
              <a:gd name="T40" fmla="*/ 1993 w 2400"/>
              <a:gd name="T41" fmla="*/ 1294 h 3356"/>
              <a:gd name="T42" fmla="*/ 1757 w 2400"/>
              <a:gd name="T43" fmla="*/ 1500 h 3356"/>
              <a:gd name="T44" fmla="*/ 1584 w 2400"/>
              <a:gd name="T45" fmla="*/ 1814 h 3356"/>
              <a:gd name="T46" fmla="*/ 1555 w 2400"/>
              <a:gd name="T47" fmla="*/ 1931 h 3356"/>
              <a:gd name="T48" fmla="*/ 1824 w 2400"/>
              <a:gd name="T49" fmla="*/ 1924 h 3356"/>
              <a:gd name="T50" fmla="*/ 2244 w 2400"/>
              <a:gd name="T51" fmla="*/ 1718 h 3356"/>
              <a:gd name="T52" fmla="*/ 2377 w 2400"/>
              <a:gd name="T53" fmla="*/ 1620 h 3356"/>
              <a:gd name="T54" fmla="*/ 2089 w 2400"/>
              <a:gd name="T55" fmla="*/ 1947 h 3356"/>
              <a:gd name="T56" fmla="*/ 1815 w 2400"/>
              <a:gd name="T57" fmla="*/ 2073 h 3356"/>
              <a:gd name="T58" fmla="*/ 1564 w 2400"/>
              <a:gd name="T59" fmla="*/ 2124 h 3356"/>
              <a:gd name="T60" fmla="*/ 1426 w 2400"/>
              <a:gd name="T61" fmla="*/ 2360 h 3356"/>
              <a:gd name="T62" fmla="*/ 1422 w 2400"/>
              <a:gd name="T63" fmla="*/ 2785 h 3356"/>
              <a:gd name="T64" fmla="*/ 1400 w 2400"/>
              <a:gd name="T65" fmla="*/ 3356 h 3356"/>
              <a:gd name="T66" fmla="*/ 1144 w 2400"/>
              <a:gd name="T67" fmla="*/ 3124 h 3356"/>
              <a:gd name="T68" fmla="*/ 1200 w 2400"/>
              <a:gd name="T69" fmla="*/ 2647 h 3356"/>
              <a:gd name="T70" fmla="*/ 1166 w 2400"/>
              <a:gd name="T71" fmla="*/ 2158 h 3356"/>
              <a:gd name="T72" fmla="*/ 1011 w 2400"/>
              <a:gd name="T73" fmla="*/ 1822 h 3356"/>
              <a:gd name="T74" fmla="*/ 779 w 2400"/>
              <a:gd name="T75" fmla="*/ 1782 h 3356"/>
              <a:gd name="T76" fmla="*/ 462 w 2400"/>
              <a:gd name="T77" fmla="*/ 1816 h 3356"/>
              <a:gd name="T78" fmla="*/ 124 w 2400"/>
              <a:gd name="T79" fmla="*/ 1724 h 3356"/>
              <a:gd name="T80" fmla="*/ 609 w 2400"/>
              <a:gd name="T81" fmla="*/ 1716 h 3356"/>
              <a:gd name="T82" fmla="*/ 451 w 2400"/>
              <a:gd name="T83" fmla="*/ 1322 h 3356"/>
              <a:gd name="T84" fmla="*/ 71 w 2400"/>
              <a:gd name="T85" fmla="*/ 1191 h 3356"/>
              <a:gd name="T86" fmla="*/ 59 w 2400"/>
              <a:gd name="T87" fmla="*/ 1154 h 3356"/>
              <a:gd name="T88" fmla="*/ 319 w 2400"/>
              <a:gd name="T89" fmla="*/ 1254 h 3356"/>
              <a:gd name="T90" fmla="*/ 477 w 2400"/>
              <a:gd name="T91" fmla="*/ 1229 h 3356"/>
              <a:gd name="T92" fmla="*/ 251 w 2400"/>
              <a:gd name="T93" fmla="*/ 644 h 3356"/>
              <a:gd name="T94" fmla="*/ 220 w 2400"/>
              <a:gd name="T95" fmla="*/ 469 h 3356"/>
              <a:gd name="T96" fmla="*/ 266 w 2400"/>
              <a:gd name="T97" fmla="*/ 604 h 3356"/>
              <a:gd name="T98" fmla="*/ 391 w 2400"/>
              <a:gd name="T99" fmla="*/ 942 h 3356"/>
              <a:gd name="T100" fmla="*/ 404 w 2400"/>
              <a:gd name="T101" fmla="*/ 956 h 3356"/>
              <a:gd name="T102" fmla="*/ 442 w 2400"/>
              <a:gd name="T103" fmla="*/ 889 h 3356"/>
              <a:gd name="T104" fmla="*/ 546 w 2400"/>
              <a:gd name="T105" fmla="*/ 605 h 3356"/>
              <a:gd name="T106" fmla="*/ 517 w 2400"/>
              <a:gd name="T107" fmla="*/ 847 h 3356"/>
              <a:gd name="T108" fmla="*/ 711 w 2400"/>
              <a:gd name="T109" fmla="*/ 1353 h 3356"/>
              <a:gd name="T110" fmla="*/ 937 w 2400"/>
              <a:gd name="T111" fmla="*/ 1160 h 3356"/>
              <a:gd name="T112" fmla="*/ 971 w 2400"/>
              <a:gd name="T113" fmla="*/ 511 h 3356"/>
              <a:gd name="T114" fmla="*/ 1137 w 2400"/>
              <a:gd name="T115" fmla="*/ 0 h 3356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4463 w 10000"/>
              <a:gd name="connsiteY199" fmla="*/ 999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68"/>
              <a:gd name="connsiteX1" fmla="*/ 4721 w 10000"/>
              <a:gd name="connsiteY1" fmla="*/ 48 h 10768"/>
              <a:gd name="connsiteX2" fmla="*/ 4713 w 10000"/>
              <a:gd name="connsiteY2" fmla="*/ 80 h 10768"/>
              <a:gd name="connsiteX3" fmla="*/ 4704 w 10000"/>
              <a:gd name="connsiteY3" fmla="*/ 101 h 10768"/>
              <a:gd name="connsiteX4" fmla="*/ 4704 w 10000"/>
              <a:gd name="connsiteY4" fmla="*/ 113 h 10768"/>
              <a:gd name="connsiteX5" fmla="*/ 4713 w 10000"/>
              <a:gd name="connsiteY5" fmla="*/ 119 h 10768"/>
              <a:gd name="connsiteX6" fmla="*/ 4713 w 10000"/>
              <a:gd name="connsiteY6" fmla="*/ 125 h 10768"/>
              <a:gd name="connsiteX7" fmla="*/ 4721 w 10000"/>
              <a:gd name="connsiteY7" fmla="*/ 125 h 10768"/>
              <a:gd name="connsiteX8" fmla="*/ 4721 w 10000"/>
              <a:gd name="connsiteY8" fmla="*/ 125 h 10768"/>
              <a:gd name="connsiteX9" fmla="*/ 4721 w 10000"/>
              <a:gd name="connsiteY9" fmla="*/ 134 h 10768"/>
              <a:gd name="connsiteX10" fmla="*/ 4713 w 10000"/>
              <a:gd name="connsiteY10" fmla="*/ 152 h 10768"/>
              <a:gd name="connsiteX11" fmla="*/ 4704 w 10000"/>
              <a:gd name="connsiteY11" fmla="*/ 179 h 10768"/>
              <a:gd name="connsiteX12" fmla="*/ 4692 w 10000"/>
              <a:gd name="connsiteY12" fmla="*/ 221 h 10768"/>
              <a:gd name="connsiteX13" fmla="*/ 4667 w 10000"/>
              <a:gd name="connsiteY13" fmla="*/ 280 h 10768"/>
              <a:gd name="connsiteX14" fmla="*/ 4629 w 10000"/>
              <a:gd name="connsiteY14" fmla="*/ 364 h 10768"/>
              <a:gd name="connsiteX15" fmla="*/ 4592 w 10000"/>
              <a:gd name="connsiteY15" fmla="*/ 465 h 10768"/>
              <a:gd name="connsiteX16" fmla="*/ 4533 w 10000"/>
              <a:gd name="connsiteY16" fmla="*/ 596 h 10768"/>
              <a:gd name="connsiteX17" fmla="*/ 4463 w 10000"/>
              <a:gd name="connsiteY17" fmla="*/ 754 h 10768"/>
              <a:gd name="connsiteX18" fmla="*/ 4379 w 10000"/>
              <a:gd name="connsiteY18" fmla="*/ 1001 h 10768"/>
              <a:gd name="connsiteX19" fmla="*/ 4321 w 10000"/>
              <a:gd name="connsiteY19" fmla="*/ 1266 h 10768"/>
              <a:gd name="connsiteX20" fmla="*/ 4275 w 10000"/>
              <a:gd name="connsiteY20" fmla="*/ 1538 h 10768"/>
              <a:gd name="connsiteX21" fmla="*/ 4213 w 10000"/>
              <a:gd name="connsiteY21" fmla="*/ 1827 h 10768"/>
              <a:gd name="connsiteX22" fmla="*/ 4204 w 10000"/>
              <a:gd name="connsiteY22" fmla="*/ 1889 h 10768"/>
              <a:gd name="connsiteX23" fmla="*/ 4192 w 10000"/>
              <a:gd name="connsiteY23" fmla="*/ 1982 h 10768"/>
              <a:gd name="connsiteX24" fmla="*/ 4183 w 10000"/>
              <a:gd name="connsiteY24" fmla="*/ 2080 h 10768"/>
              <a:gd name="connsiteX25" fmla="*/ 4175 w 10000"/>
              <a:gd name="connsiteY25" fmla="*/ 2187 h 10768"/>
              <a:gd name="connsiteX26" fmla="*/ 4175 w 10000"/>
              <a:gd name="connsiteY26" fmla="*/ 2297 h 10768"/>
              <a:gd name="connsiteX27" fmla="*/ 4192 w 10000"/>
              <a:gd name="connsiteY27" fmla="*/ 2396 h 10768"/>
              <a:gd name="connsiteX28" fmla="*/ 4213 w 10000"/>
              <a:gd name="connsiteY28" fmla="*/ 2482 h 10768"/>
              <a:gd name="connsiteX29" fmla="*/ 4250 w 10000"/>
              <a:gd name="connsiteY29" fmla="*/ 2542 h 10768"/>
              <a:gd name="connsiteX30" fmla="*/ 4450 w 10000"/>
              <a:gd name="connsiteY30" fmla="*/ 2530 h 10768"/>
              <a:gd name="connsiteX31" fmla="*/ 4646 w 10000"/>
              <a:gd name="connsiteY31" fmla="*/ 2482 h 10768"/>
              <a:gd name="connsiteX32" fmla="*/ 4833 w 10000"/>
              <a:gd name="connsiteY32" fmla="*/ 2405 h 10768"/>
              <a:gd name="connsiteX33" fmla="*/ 5025 w 10000"/>
              <a:gd name="connsiteY33" fmla="*/ 2297 h 10768"/>
              <a:gd name="connsiteX34" fmla="*/ 5200 w 10000"/>
              <a:gd name="connsiteY34" fmla="*/ 2172 h 10768"/>
              <a:gd name="connsiteX35" fmla="*/ 5371 w 10000"/>
              <a:gd name="connsiteY35" fmla="*/ 2020 h 10768"/>
              <a:gd name="connsiteX36" fmla="*/ 5533 w 10000"/>
              <a:gd name="connsiteY36" fmla="*/ 1859 h 10768"/>
              <a:gd name="connsiteX37" fmla="*/ 5683 w 10000"/>
              <a:gd name="connsiteY37" fmla="*/ 1690 h 10768"/>
              <a:gd name="connsiteX38" fmla="*/ 5829 w 10000"/>
              <a:gd name="connsiteY38" fmla="*/ 1511 h 10768"/>
              <a:gd name="connsiteX39" fmla="*/ 5954 w 10000"/>
              <a:gd name="connsiteY39" fmla="*/ 1326 h 10768"/>
              <a:gd name="connsiteX40" fmla="*/ 6071 w 10000"/>
              <a:gd name="connsiteY40" fmla="*/ 1147 h 10768"/>
              <a:gd name="connsiteX41" fmla="*/ 6167 w 10000"/>
              <a:gd name="connsiteY41" fmla="*/ 974 h 10768"/>
              <a:gd name="connsiteX42" fmla="*/ 6213 w 10000"/>
              <a:gd name="connsiteY42" fmla="*/ 974 h 10768"/>
              <a:gd name="connsiteX43" fmla="*/ 6213 w 10000"/>
              <a:gd name="connsiteY43" fmla="*/ 992 h 10768"/>
              <a:gd name="connsiteX44" fmla="*/ 6138 w 10000"/>
              <a:gd name="connsiteY44" fmla="*/ 1165 h 10768"/>
              <a:gd name="connsiteX45" fmla="*/ 6054 w 10000"/>
              <a:gd name="connsiteY45" fmla="*/ 1344 h 10768"/>
              <a:gd name="connsiteX46" fmla="*/ 5963 w 10000"/>
              <a:gd name="connsiteY46" fmla="*/ 1517 h 10768"/>
              <a:gd name="connsiteX47" fmla="*/ 5871 w 10000"/>
              <a:gd name="connsiteY47" fmla="*/ 1684 h 10768"/>
              <a:gd name="connsiteX48" fmla="*/ 5775 w 10000"/>
              <a:gd name="connsiteY48" fmla="*/ 1847 h 10768"/>
              <a:gd name="connsiteX49" fmla="*/ 5667 w 10000"/>
              <a:gd name="connsiteY49" fmla="*/ 1999 h 10768"/>
              <a:gd name="connsiteX50" fmla="*/ 5554 w 10000"/>
              <a:gd name="connsiteY50" fmla="*/ 2145 h 10768"/>
              <a:gd name="connsiteX51" fmla="*/ 5417 w 10000"/>
              <a:gd name="connsiteY51" fmla="*/ 2279 h 10768"/>
              <a:gd name="connsiteX52" fmla="*/ 5275 w 10000"/>
              <a:gd name="connsiteY52" fmla="*/ 2411 h 10768"/>
              <a:gd name="connsiteX53" fmla="*/ 5108 w 10000"/>
              <a:gd name="connsiteY53" fmla="*/ 2518 h 10768"/>
              <a:gd name="connsiteX54" fmla="*/ 4917 w 10000"/>
              <a:gd name="connsiteY54" fmla="*/ 2616 h 10768"/>
              <a:gd name="connsiteX55" fmla="*/ 4704 w 10000"/>
              <a:gd name="connsiteY55" fmla="*/ 2703 h 10768"/>
              <a:gd name="connsiteX56" fmla="*/ 4479 w 10000"/>
              <a:gd name="connsiteY56" fmla="*/ 2768 h 10768"/>
              <a:gd name="connsiteX57" fmla="*/ 4213 w 10000"/>
              <a:gd name="connsiteY57" fmla="*/ 2813 h 10768"/>
              <a:gd name="connsiteX58" fmla="*/ 4221 w 10000"/>
              <a:gd name="connsiteY58" fmla="*/ 3126 h 10768"/>
              <a:gd name="connsiteX59" fmla="*/ 4258 w 10000"/>
              <a:gd name="connsiteY59" fmla="*/ 3424 h 10768"/>
              <a:gd name="connsiteX60" fmla="*/ 4321 w 10000"/>
              <a:gd name="connsiteY60" fmla="*/ 3707 h 10768"/>
              <a:gd name="connsiteX61" fmla="*/ 4404 w 10000"/>
              <a:gd name="connsiteY61" fmla="*/ 3975 h 10768"/>
              <a:gd name="connsiteX62" fmla="*/ 4508 w 10000"/>
              <a:gd name="connsiteY62" fmla="*/ 4231 h 10768"/>
              <a:gd name="connsiteX63" fmla="*/ 4621 w 10000"/>
              <a:gd name="connsiteY63" fmla="*/ 4476 h 10768"/>
              <a:gd name="connsiteX64" fmla="*/ 4750 w 10000"/>
              <a:gd name="connsiteY64" fmla="*/ 4708 h 10768"/>
              <a:gd name="connsiteX65" fmla="*/ 4879 w 10000"/>
              <a:gd name="connsiteY65" fmla="*/ 4934 h 10768"/>
              <a:gd name="connsiteX66" fmla="*/ 4917 w 10000"/>
              <a:gd name="connsiteY66" fmla="*/ 4988 h 10768"/>
              <a:gd name="connsiteX67" fmla="*/ 4950 w 10000"/>
              <a:gd name="connsiteY67" fmla="*/ 5054 h 10768"/>
              <a:gd name="connsiteX68" fmla="*/ 4996 w 10000"/>
              <a:gd name="connsiteY68" fmla="*/ 5125 h 10768"/>
              <a:gd name="connsiteX69" fmla="*/ 5038 w 10000"/>
              <a:gd name="connsiteY69" fmla="*/ 5200 h 10768"/>
              <a:gd name="connsiteX70" fmla="*/ 5092 w 10000"/>
              <a:gd name="connsiteY70" fmla="*/ 5271 h 10768"/>
              <a:gd name="connsiteX71" fmla="*/ 5154 w 10000"/>
              <a:gd name="connsiteY71" fmla="*/ 5331 h 10768"/>
              <a:gd name="connsiteX72" fmla="*/ 5229 w 10000"/>
              <a:gd name="connsiteY72" fmla="*/ 5384 h 10768"/>
              <a:gd name="connsiteX73" fmla="*/ 5313 w 10000"/>
              <a:gd name="connsiteY73" fmla="*/ 5423 h 10768"/>
              <a:gd name="connsiteX74" fmla="*/ 5413 w 10000"/>
              <a:gd name="connsiteY74" fmla="*/ 5438 h 10768"/>
              <a:gd name="connsiteX75" fmla="*/ 5517 w 10000"/>
              <a:gd name="connsiteY75" fmla="*/ 5435 h 10768"/>
              <a:gd name="connsiteX76" fmla="*/ 5704 w 10000"/>
              <a:gd name="connsiteY76" fmla="*/ 5390 h 10768"/>
              <a:gd name="connsiteX77" fmla="*/ 5871 w 10000"/>
              <a:gd name="connsiteY77" fmla="*/ 5316 h 10768"/>
              <a:gd name="connsiteX78" fmla="*/ 6033 w 10000"/>
              <a:gd name="connsiteY78" fmla="*/ 5223 h 10768"/>
              <a:gd name="connsiteX79" fmla="*/ 6167 w 10000"/>
              <a:gd name="connsiteY79" fmla="*/ 5113 h 10768"/>
              <a:gd name="connsiteX80" fmla="*/ 6296 w 10000"/>
              <a:gd name="connsiteY80" fmla="*/ 4994 h 10768"/>
              <a:gd name="connsiteX81" fmla="*/ 6417 w 10000"/>
              <a:gd name="connsiteY81" fmla="*/ 4869 h 10768"/>
              <a:gd name="connsiteX82" fmla="*/ 6525 w 10000"/>
              <a:gd name="connsiteY82" fmla="*/ 4750 h 10768"/>
              <a:gd name="connsiteX83" fmla="*/ 6617 w 10000"/>
              <a:gd name="connsiteY83" fmla="*/ 4636 h 10768"/>
              <a:gd name="connsiteX84" fmla="*/ 6821 w 10000"/>
              <a:gd name="connsiteY84" fmla="*/ 4377 h 10768"/>
              <a:gd name="connsiteX85" fmla="*/ 7017 w 10000"/>
              <a:gd name="connsiteY85" fmla="*/ 4085 h 10768"/>
              <a:gd name="connsiteX86" fmla="*/ 7213 w 10000"/>
              <a:gd name="connsiteY86" fmla="*/ 3766 h 10768"/>
              <a:gd name="connsiteX87" fmla="*/ 7396 w 10000"/>
              <a:gd name="connsiteY87" fmla="*/ 3418 h 10768"/>
              <a:gd name="connsiteX88" fmla="*/ 7563 w 10000"/>
              <a:gd name="connsiteY88" fmla="*/ 3051 h 10768"/>
              <a:gd name="connsiteX89" fmla="*/ 7713 w 10000"/>
              <a:gd name="connsiteY89" fmla="*/ 2661 h 10768"/>
              <a:gd name="connsiteX90" fmla="*/ 7850 w 10000"/>
              <a:gd name="connsiteY90" fmla="*/ 2253 h 10768"/>
              <a:gd name="connsiteX91" fmla="*/ 7950 w 10000"/>
              <a:gd name="connsiteY91" fmla="*/ 1830 h 10768"/>
              <a:gd name="connsiteX92" fmla="*/ 8025 w 10000"/>
              <a:gd name="connsiteY92" fmla="*/ 1397 h 10768"/>
              <a:gd name="connsiteX93" fmla="*/ 8071 w 10000"/>
              <a:gd name="connsiteY93" fmla="*/ 954 h 10768"/>
              <a:gd name="connsiteX94" fmla="*/ 8108 w 10000"/>
              <a:gd name="connsiteY94" fmla="*/ 974 h 10768"/>
              <a:gd name="connsiteX95" fmla="*/ 8138 w 10000"/>
              <a:gd name="connsiteY95" fmla="*/ 1025 h 10768"/>
              <a:gd name="connsiteX96" fmla="*/ 8163 w 10000"/>
              <a:gd name="connsiteY96" fmla="*/ 1100 h 10768"/>
              <a:gd name="connsiteX97" fmla="*/ 8175 w 10000"/>
              <a:gd name="connsiteY97" fmla="*/ 1198 h 10768"/>
              <a:gd name="connsiteX98" fmla="*/ 8183 w 10000"/>
              <a:gd name="connsiteY98" fmla="*/ 1311 h 10768"/>
              <a:gd name="connsiteX99" fmla="*/ 8183 w 10000"/>
              <a:gd name="connsiteY99" fmla="*/ 1442 h 10768"/>
              <a:gd name="connsiteX100" fmla="*/ 8183 w 10000"/>
              <a:gd name="connsiteY100" fmla="*/ 1582 h 10768"/>
              <a:gd name="connsiteX101" fmla="*/ 8175 w 10000"/>
              <a:gd name="connsiteY101" fmla="*/ 1734 h 10768"/>
              <a:gd name="connsiteX102" fmla="*/ 8163 w 10000"/>
              <a:gd name="connsiteY102" fmla="*/ 1889 h 10768"/>
              <a:gd name="connsiteX103" fmla="*/ 8146 w 10000"/>
              <a:gd name="connsiteY103" fmla="*/ 2047 h 10768"/>
              <a:gd name="connsiteX104" fmla="*/ 8121 w 10000"/>
              <a:gd name="connsiteY104" fmla="*/ 2205 h 10768"/>
              <a:gd name="connsiteX105" fmla="*/ 8108 w 10000"/>
              <a:gd name="connsiteY105" fmla="*/ 2357 h 10768"/>
              <a:gd name="connsiteX106" fmla="*/ 8083 w 10000"/>
              <a:gd name="connsiteY106" fmla="*/ 2497 h 10768"/>
              <a:gd name="connsiteX107" fmla="*/ 8063 w 10000"/>
              <a:gd name="connsiteY107" fmla="*/ 2628 h 10768"/>
              <a:gd name="connsiteX108" fmla="*/ 8038 w 10000"/>
              <a:gd name="connsiteY108" fmla="*/ 2741 h 10768"/>
              <a:gd name="connsiteX109" fmla="*/ 8017 w 10000"/>
              <a:gd name="connsiteY109" fmla="*/ 2834 h 10768"/>
              <a:gd name="connsiteX110" fmla="*/ 8000 w 10000"/>
              <a:gd name="connsiteY110" fmla="*/ 2908 h 10768"/>
              <a:gd name="connsiteX111" fmla="*/ 7700 w 10000"/>
              <a:gd name="connsiteY111" fmla="*/ 3754 h 10768"/>
              <a:gd name="connsiteX112" fmla="*/ 7942 w 10000"/>
              <a:gd name="connsiteY112" fmla="*/ 3737 h 10768"/>
              <a:gd name="connsiteX113" fmla="*/ 8167 w 10000"/>
              <a:gd name="connsiteY113" fmla="*/ 3695 h 10768"/>
              <a:gd name="connsiteX114" fmla="*/ 8379 w 10000"/>
              <a:gd name="connsiteY114" fmla="*/ 3635 h 10768"/>
              <a:gd name="connsiteX115" fmla="*/ 8583 w 10000"/>
              <a:gd name="connsiteY115" fmla="*/ 3558 h 10768"/>
              <a:gd name="connsiteX116" fmla="*/ 8767 w 10000"/>
              <a:gd name="connsiteY116" fmla="*/ 3471 h 10768"/>
              <a:gd name="connsiteX117" fmla="*/ 8933 w 10000"/>
              <a:gd name="connsiteY117" fmla="*/ 3376 h 10768"/>
              <a:gd name="connsiteX118" fmla="*/ 9092 w 10000"/>
              <a:gd name="connsiteY118" fmla="*/ 3278 h 10768"/>
              <a:gd name="connsiteX119" fmla="*/ 9238 w 10000"/>
              <a:gd name="connsiteY119" fmla="*/ 3185 h 10768"/>
              <a:gd name="connsiteX120" fmla="*/ 9250 w 10000"/>
              <a:gd name="connsiteY120" fmla="*/ 3230 h 10768"/>
              <a:gd name="connsiteX121" fmla="*/ 9117 w 10000"/>
              <a:gd name="connsiteY121" fmla="*/ 3376 h 10768"/>
              <a:gd name="connsiteX122" fmla="*/ 8954 w 10000"/>
              <a:gd name="connsiteY122" fmla="*/ 3516 h 10768"/>
              <a:gd name="connsiteX123" fmla="*/ 8758 w 10000"/>
              <a:gd name="connsiteY123" fmla="*/ 3641 h 10768"/>
              <a:gd name="connsiteX124" fmla="*/ 8538 w 10000"/>
              <a:gd name="connsiteY124" fmla="*/ 3754 h 10768"/>
              <a:gd name="connsiteX125" fmla="*/ 8304 w 10000"/>
              <a:gd name="connsiteY125" fmla="*/ 3856 h 10768"/>
              <a:gd name="connsiteX126" fmla="*/ 8054 w 10000"/>
              <a:gd name="connsiteY126" fmla="*/ 3945 h 10768"/>
              <a:gd name="connsiteX127" fmla="*/ 7796 w 10000"/>
              <a:gd name="connsiteY127" fmla="*/ 4014 h 10768"/>
              <a:gd name="connsiteX128" fmla="*/ 7533 w 10000"/>
              <a:gd name="connsiteY128" fmla="*/ 4064 h 10768"/>
              <a:gd name="connsiteX129" fmla="*/ 7479 w 10000"/>
              <a:gd name="connsiteY129" fmla="*/ 4184 h 10768"/>
              <a:gd name="connsiteX130" fmla="*/ 7404 w 10000"/>
              <a:gd name="connsiteY130" fmla="*/ 4324 h 10768"/>
              <a:gd name="connsiteX131" fmla="*/ 7321 w 10000"/>
              <a:gd name="connsiteY131" fmla="*/ 4470 h 10768"/>
              <a:gd name="connsiteX132" fmla="*/ 7213 w 10000"/>
              <a:gd name="connsiteY132" fmla="*/ 4628 h 10768"/>
              <a:gd name="connsiteX133" fmla="*/ 7100 w 10000"/>
              <a:gd name="connsiteY133" fmla="*/ 4794 h 10768"/>
              <a:gd name="connsiteX134" fmla="*/ 6979 w 10000"/>
              <a:gd name="connsiteY134" fmla="*/ 4958 h 10768"/>
              <a:gd name="connsiteX135" fmla="*/ 6850 w 10000"/>
              <a:gd name="connsiteY135" fmla="*/ 5113 h 10768"/>
              <a:gd name="connsiteX136" fmla="*/ 6721 w 10000"/>
              <a:gd name="connsiteY136" fmla="*/ 5265 h 10768"/>
              <a:gd name="connsiteX137" fmla="*/ 6600 w 10000"/>
              <a:gd name="connsiteY137" fmla="*/ 5405 h 10768"/>
              <a:gd name="connsiteX138" fmla="*/ 6471 w 10000"/>
              <a:gd name="connsiteY138" fmla="*/ 5530 h 10768"/>
              <a:gd name="connsiteX139" fmla="*/ 6358 w 10000"/>
              <a:gd name="connsiteY139" fmla="*/ 5641 h 10768"/>
              <a:gd name="connsiteX140" fmla="*/ 6250 w 10000"/>
              <a:gd name="connsiteY140" fmla="*/ 5721 h 10768"/>
              <a:gd name="connsiteX141" fmla="*/ 6267 w 10000"/>
              <a:gd name="connsiteY141" fmla="*/ 5781 h 10768"/>
              <a:gd name="connsiteX142" fmla="*/ 6296 w 10000"/>
              <a:gd name="connsiteY142" fmla="*/ 5793 h 10768"/>
              <a:gd name="connsiteX143" fmla="*/ 6479 w 10000"/>
              <a:gd name="connsiteY143" fmla="*/ 5754 h 10768"/>
              <a:gd name="connsiteX144" fmla="*/ 6663 w 10000"/>
              <a:gd name="connsiteY144" fmla="*/ 5736 h 10768"/>
              <a:gd name="connsiteX145" fmla="*/ 6858 w 10000"/>
              <a:gd name="connsiteY145" fmla="*/ 5736 h 10768"/>
              <a:gd name="connsiteX146" fmla="*/ 7046 w 10000"/>
              <a:gd name="connsiteY146" fmla="*/ 5742 h 10768"/>
              <a:gd name="connsiteX147" fmla="*/ 7246 w 10000"/>
              <a:gd name="connsiteY147" fmla="*/ 5748 h 10768"/>
              <a:gd name="connsiteX148" fmla="*/ 7425 w 10000"/>
              <a:gd name="connsiteY148" fmla="*/ 5748 h 10768"/>
              <a:gd name="connsiteX149" fmla="*/ 7600 w 10000"/>
              <a:gd name="connsiteY149" fmla="*/ 5733 h 10768"/>
              <a:gd name="connsiteX150" fmla="*/ 7950 w 10000"/>
              <a:gd name="connsiteY150" fmla="*/ 5673 h 10768"/>
              <a:gd name="connsiteX151" fmla="*/ 8275 w 10000"/>
              <a:gd name="connsiteY151" fmla="*/ 5596 h 10768"/>
              <a:gd name="connsiteX152" fmla="*/ 8579 w 10000"/>
              <a:gd name="connsiteY152" fmla="*/ 5504 h 10768"/>
              <a:gd name="connsiteX153" fmla="*/ 8858 w 10000"/>
              <a:gd name="connsiteY153" fmla="*/ 5390 h 10768"/>
              <a:gd name="connsiteX154" fmla="*/ 9117 w 10000"/>
              <a:gd name="connsiteY154" fmla="*/ 5265 h 10768"/>
              <a:gd name="connsiteX155" fmla="*/ 9350 w 10000"/>
              <a:gd name="connsiteY155" fmla="*/ 5119 h 10768"/>
              <a:gd name="connsiteX156" fmla="*/ 9563 w 10000"/>
              <a:gd name="connsiteY156" fmla="*/ 4967 h 10768"/>
              <a:gd name="connsiteX157" fmla="*/ 9758 w 10000"/>
              <a:gd name="connsiteY157" fmla="*/ 4794 h 10768"/>
              <a:gd name="connsiteX158" fmla="*/ 9933 w 10000"/>
              <a:gd name="connsiteY158" fmla="*/ 4610 h 10768"/>
              <a:gd name="connsiteX159" fmla="*/ 10000 w 10000"/>
              <a:gd name="connsiteY159" fmla="*/ 4648 h 10768"/>
              <a:gd name="connsiteX160" fmla="*/ 10000 w 10000"/>
              <a:gd name="connsiteY160" fmla="*/ 4660 h 10768"/>
              <a:gd name="connsiteX161" fmla="*/ 9904 w 10000"/>
              <a:gd name="connsiteY161" fmla="*/ 4827 h 10768"/>
              <a:gd name="connsiteX162" fmla="*/ 9767 w 10000"/>
              <a:gd name="connsiteY162" fmla="*/ 5000 h 10768"/>
              <a:gd name="connsiteX163" fmla="*/ 9600 w 10000"/>
              <a:gd name="connsiteY163" fmla="*/ 5173 h 10768"/>
              <a:gd name="connsiteX164" fmla="*/ 9404 w 10000"/>
              <a:gd name="connsiteY164" fmla="*/ 5343 h 10768"/>
              <a:gd name="connsiteX165" fmla="*/ 9183 w 10000"/>
              <a:gd name="connsiteY165" fmla="*/ 5504 h 10768"/>
              <a:gd name="connsiteX166" fmla="*/ 8950 w 10000"/>
              <a:gd name="connsiteY166" fmla="*/ 5662 h 10768"/>
              <a:gd name="connsiteX167" fmla="*/ 8704 w 10000"/>
              <a:gd name="connsiteY167" fmla="*/ 5802 h 10768"/>
              <a:gd name="connsiteX168" fmla="*/ 8463 w 10000"/>
              <a:gd name="connsiteY168" fmla="*/ 5927 h 10768"/>
              <a:gd name="connsiteX169" fmla="*/ 8229 w 10000"/>
              <a:gd name="connsiteY169" fmla="*/ 6025 h 10768"/>
              <a:gd name="connsiteX170" fmla="*/ 8000 w 10000"/>
              <a:gd name="connsiteY170" fmla="*/ 6105 h 10768"/>
              <a:gd name="connsiteX171" fmla="*/ 7879 w 10000"/>
              <a:gd name="connsiteY171" fmla="*/ 6132 h 10768"/>
              <a:gd name="connsiteX172" fmla="*/ 7729 w 10000"/>
              <a:gd name="connsiteY172" fmla="*/ 6153 h 10768"/>
              <a:gd name="connsiteX173" fmla="*/ 7563 w 10000"/>
              <a:gd name="connsiteY173" fmla="*/ 6177 h 10768"/>
              <a:gd name="connsiteX174" fmla="*/ 7388 w 10000"/>
              <a:gd name="connsiteY174" fmla="*/ 6198 h 10768"/>
              <a:gd name="connsiteX175" fmla="*/ 7204 w 10000"/>
              <a:gd name="connsiteY175" fmla="*/ 6219 h 10768"/>
              <a:gd name="connsiteX176" fmla="*/ 7017 w 10000"/>
              <a:gd name="connsiteY176" fmla="*/ 6240 h 10768"/>
              <a:gd name="connsiteX177" fmla="*/ 6842 w 10000"/>
              <a:gd name="connsiteY177" fmla="*/ 6263 h 10768"/>
              <a:gd name="connsiteX178" fmla="*/ 6675 w 10000"/>
              <a:gd name="connsiteY178" fmla="*/ 6290 h 10768"/>
              <a:gd name="connsiteX179" fmla="*/ 6517 w 10000"/>
              <a:gd name="connsiteY179" fmla="*/ 6329 h 10768"/>
              <a:gd name="connsiteX180" fmla="*/ 6388 w 10000"/>
              <a:gd name="connsiteY180" fmla="*/ 6365 h 10768"/>
              <a:gd name="connsiteX181" fmla="*/ 6288 w 10000"/>
              <a:gd name="connsiteY181" fmla="*/ 6415 h 10768"/>
              <a:gd name="connsiteX182" fmla="*/ 6213 w 10000"/>
              <a:gd name="connsiteY182" fmla="*/ 6475 h 10768"/>
              <a:gd name="connsiteX183" fmla="*/ 6092 w 10000"/>
              <a:gd name="connsiteY183" fmla="*/ 6648 h 10768"/>
              <a:gd name="connsiteX184" fmla="*/ 6008 w 10000"/>
              <a:gd name="connsiteY184" fmla="*/ 6836 h 10768"/>
              <a:gd name="connsiteX185" fmla="*/ 5942 w 10000"/>
              <a:gd name="connsiteY185" fmla="*/ 7032 h 10768"/>
              <a:gd name="connsiteX186" fmla="*/ 5904 w 10000"/>
              <a:gd name="connsiteY186" fmla="*/ 7232 h 10768"/>
              <a:gd name="connsiteX187" fmla="*/ 5888 w 10000"/>
              <a:gd name="connsiteY187" fmla="*/ 7443 h 10768"/>
              <a:gd name="connsiteX188" fmla="*/ 5879 w 10000"/>
              <a:gd name="connsiteY188" fmla="*/ 7655 h 10768"/>
              <a:gd name="connsiteX189" fmla="*/ 5888 w 10000"/>
              <a:gd name="connsiteY189" fmla="*/ 7867 h 10768"/>
              <a:gd name="connsiteX190" fmla="*/ 5904 w 10000"/>
              <a:gd name="connsiteY190" fmla="*/ 8084 h 10768"/>
              <a:gd name="connsiteX191" fmla="*/ 5925 w 10000"/>
              <a:gd name="connsiteY191" fmla="*/ 8299 h 10768"/>
              <a:gd name="connsiteX192" fmla="*/ 5950 w 10000"/>
              <a:gd name="connsiteY192" fmla="*/ 8510 h 10768"/>
              <a:gd name="connsiteX193" fmla="*/ 5954 w 10000"/>
              <a:gd name="connsiteY193" fmla="*/ 8820 h 10768"/>
              <a:gd name="connsiteX194" fmla="*/ 5933 w 10000"/>
              <a:gd name="connsiteY194" fmla="*/ 9130 h 10768"/>
              <a:gd name="connsiteX195" fmla="*/ 5896 w 10000"/>
              <a:gd name="connsiteY195" fmla="*/ 9428 h 10768"/>
              <a:gd name="connsiteX196" fmla="*/ 5850 w 10000"/>
              <a:gd name="connsiteY196" fmla="*/ 9720 h 10768"/>
              <a:gd name="connsiteX197" fmla="*/ 5756 w 10000"/>
              <a:gd name="connsiteY197" fmla="*/ 10714 h 10768"/>
              <a:gd name="connsiteX198" fmla="*/ 3964 w 10000"/>
              <a:gd name="connsiteY198" fmla="*/ 10768 h 10768"/>
              <a:gd name="connsiteX199" fmla="*/ 3043 w 10000"/>
              <a:gd name="connsiteY199" fmla="*/ 9881 h 10768"/>
              <a:gd name="connsiteX200" fmla="*/ 4546 w 10000"/>
              <a:gd name="connsiteY200" fmla="*/ 9848 h 10768"/>
              <a:gd name="connsiteX201" fmla="*/ 4629 w 10000"/>
              <a:gd name="connsiteY201" fmla="*/ 9687 h 10768"/>
              <a:gd name="connsiteX202" fmla="*/ 4700 w 10000"/>
              <a:gd name="connsiteY202" fmla="*/ 9508 h 10768"/>
              <a:gd name="connsiteX203" fmla="*/ 4767 w 10000"/>
              <a:gd name="connsiteY203" fmla="*/ 9309 h 10768"/>
              <a:gd name="connsiteX204" fmla="*/ 4829 w 10000"/>
              <a:gd name="connsiteY204" fmla="*/ 9097 h 10768"/>
              <a:gd name="connsiteX205" fmla="*/ 4879 w 10000"/>
              <a:gd name="connsiteY205" fmla="*/ 8868 h 10768"/>
              <a:gd name="connsiteX206" fmla="*/ 4917 w 10000"/>
              <a:gd name="connsiteY206" fmla="*/ 8635 h 10768"/>
              <a:gd name="connsiteX207" fmla="*/ 4954 w 10000"/>
              <a:gd name="connsiteY207" fmla="*/ 8391 h 10768"/>
              <a:gd name="connsiteX208" fmla="*/ 4979 w 10000"/>
              <a:gd name="connsiteY208" fmla="*/ 8144 h 10768"/>
              <a:gd name="connsiteX209" fmla="*/ 5000 w 10000"/>
              <a:gd name="connsiteY209" fmla="*/ 7887 h 10768"/>
              <a:gd name="connsiteX210" fmla="*/ 5000 w 10000"/>
              <a:gd name="connsiteY210" fmla="*/ 7634 h 10768"/>
              <a:gd name="connsiteX211" fmla="*/ 5000 w 10000"/>
              <a:gd name="connsiteY211" fmla="*/ 7384 h 10768"/>
              <a:gd name="connsiteX212" fmla="*/ 4979 w 10000"/>
              <a:gd name="connsiteY212" fmla="*/ 7133 h 10768"/>
              <a:gd name="connsiteX213" fmla="*/ 4950 w 10000"/>
              <a:gd name="connsiteY213" fmla="*/ 6892 h 10768"/>
              <a:gd name="connsiteX214" fmla="*/ 4913 w 10000"/>
              <a:gd name="connsiteY214" fmla="*/ 6657 h 10768"/>
              <a:gd name="connsiteX215" fmla="*/ 4858 w 10000"/>
              <a:gd name="connsiteY215" fmla="*/ 6430 h 10768"/>
              <a:gd name="connsiteX216" fmla="*/ 4783 w 10000"/>
              <a:gd name="connsiteY216" fmla="*/ 6219 h 10768"/>
              <a:gd name="connsiteX217" fmla="*/ 4700 w 10000"/>
              <a:gd name="connsiteY217" fmla="*/ 6019 h 10768"/>
              <a:gd name="connsiteX218" fmla="*/ 4600 w 10000"/>
              <a:gd name="connsiteY218" fmla="*/ 5840 h 10768"/>
              <a:gd name="connsiteX219" fmla="*/ 4488 w 10000"/>
              <a:gd name="connsiteY219" fmla="*/ 5682 h 10768"/>
              <a:gd name="connsiteX220" fmla="*/ 4358 w 10000"/>
              <a:gd name="connsiteY220" fmla="*/ 5542 h 10768"/>
              <a:gd name="connsiteX221" fmla="*/ 4213 w 10000"/>
              <a:gd name="connsiteY221" fmla="*/ 5429 h 10768"/>
              <a:gd name="connsiteX222" fmla="*/ 4046 w 10000"/>
              <a:gd name="connsiteY222" fmla="*/ 5343 h 10768"/>
              <a:gd name="connsiteX223" fmla="*/ 3904 w 10000"/>
              <a:gd name="connsiteY223" fmla="*/ 5292 h 10768"/>
              <a:gd name="connsiteX224" fmla="*/ 3746 w 10000"/>
              <a:gd name="connsiteY224" fmla="*/ 5271 h 10768"/>
              <a:gd name="connsiteX225" fmla="*/ 3583 w 10000"/>
              <a:gd name="connsiteY225" fmla="*/ 5271 h 10768"/>
              <a:gd name="connsiteX226" fmla="*/ 3413 w 10000"/>
              <a:gd name="connsiteY226" fmla="*/ 5286 h 10768"/>
              <a:gd name="connsiteX227" fmla="*/ 3246 w 10000"/>
              <a:gd name="connsiteY227" fmla="*/ 5310 h 10768"/>
              <a:gd name="connsiteX228" fmla="*/ 3079 w 10000"/>
              <a:gd name="connsiteY228" fmla="*/ 5343 h 10768"/>
              <a:gd name="connsiteX229" fmla="*/ 2913 w 10000"/>
              <a:gd name="connsiteY229" fmla="*/ 5369 h 10768"/>
              <a:gd name="connsiteX230" fmla="*/ 2750 w 10000"/>
              <a:gd name="connsiteY230" fmla="*/ 5396 h 10768"/>
              <a:gd name="connsiteX231" fmla="*/ 2600 w 10000"/>
              <a:gd name="connsiteY231" fmla="*/ 5411 h 10768"/>
              <a:gd name="connsiteX232" fmla="*/ 2258 w 10000"/>
              <a:gd name="connsiteY232" fmla="*/ 5423 h 10768"/>
              <a:gd name="connsiteX233" fmla="*/ 1925 w 10000"/>
              <a:gd name="connsiteY233" fmla="*/ 5411 h 10768"/>
              <a:gd name="connsiteX234" fmla="*/ 1617 w 10000"/>
              <a:gd name="connsiteY234" fmla="*/ 5384 h 10768"/>
              <a:gd name="connsiteX235" fmla="*/ 1321 w 10000"/>
              <a:gd name="connsiteY235" fmla="*/ 5346 h 10768"/>
              <a:gd name="connsiteX236" fmla="*/ 1033 w 10000"/>
              <a:gd name="connsiteY236" fmla="*/ 5298 h 10768"/>
              <a:gd name="connsiteX237" fmla="*/ 758 w 10000"/>
              <a:gd name="connsiteY237" fmla="*/ 5250 h 10768"/>
              <a:gd name="connsiteX238" fmla="*/ 500 w 10000"/>
              <a:gd name="connsiteY238" fmla="*/ 5197 h 10768"/>
              <a:gd name="connsiteX239" fmla="*/ 517 w 10000"/>
              <a:gd name="connsiteY239" fmla="*/ 5137 h 10768"/>
              <a:gd name="connsiteX240" fmla="*/ 871 w 10000"/>
              <a:gd name="connsiteY240" fmla="*/ 5173 h 10768"/>
              <a:gd name="connsiteX241" fmla="*/ 1221 w 10000"/>
              <a:gd name="connsiteY241" fmla="*/ 5197 h 10768"/>
              <a:gd name="connsiteX242" fmla="*/ 1563 w 10000"/>
              <a:gd name="connsiteY242" fmla="*/ 5206 h 10768"/>
              <a:gd name="connsiteX243" fmla="*/ 1896 w 10000"/>
              <a:gd name="connsiteY243" fmla="*/ 5197 h 10768"/>
              <a:gd name="connsiteX244" fmla="*/ 2221 w 10000"/>
              <a:gd name="connsiteY244" fmla="*/ 5164 h 10768"/>
              <a:gd name="connsiteX245" fmla="*/ 2538 w 10000"/>
              <a:gd name="connsiteY245" fmla="*/ 5113 h 10768"/>
              <a:gd name="connsiteX246" fmla="*/ 2842 w 10000"/>
              <a:gd name="connsiteY246" fmla="*/ 5045 h 10768"/>
              <a:gd name="connsiteX247" fmla="*/ 3129 w 10000"/>
              <a:gd name="connsiteY247" fmla="*/ 4946 h 10768"/>
              <a:gd name="connsiteX248" fmla="*/ 3500 w 10000"/>
              <a:gd name="connsiteY248" fmla="*/ 4815 h 10768"/>
              <a:gd name="connsiteX249" fmla="*/ 2821 w 10000"/>
              <a:gd name="connsiteY249" fmla="*/ 4389 h 10768"/>
              <a:gd name="connsiteX250" fmla="*/ 2213 w 10000"/>
              <a:gd name="connsiteY250" fmla="*/ 3912 h 10768"/>
              <a:gd name="connsiteX251" fmla="*/ 1879 w 10000"/>
              <a:gd name="connsiteY251" fmla="*/ 3939 h 10768"/>
              <a:gd name="connsiteX252" fmla="*/ 1554 w 10000"/>
              <a:gd name="connsiteY252" fmla="*/ 3939 h 10768"/>
              <a:gd name="connsiteX253" fmla="*/ 1258 w 10000"/>
              <a:gd name="connsiteY253" fmla="*/ 3912 h 10768"/>
              <a:gd name="connsiteX254" fmla="*/ 979 w 10000"/>
              <a:gd name="connsiteY254" fmla="*/ 3856 h 10768"/>
              <a:gd name="connsiteX255" fmla="*/ 721 w 10000"/>
              <a:gd name="connsiteY255" fmla="*/ 3775 h 10768"/>
              <a:gd name="connsiteX256" fmla="*/ 496 w 10000"/>
              <a:gd name="connsiteY256" fmla="*/ 3674 h 10768"/>
              <a:gd name="connsiteX257" fmla="*/ 296 w 10000"/>
              <a:gd name="connsiteY257" fmla="*/ 3549 h 10768"/>
              <a:gd name="connsiteX258" fmla="*/ 129 w 10000"/>
              <a:gd name="connsiteY258" fmla="*/ 3403 h 10768"/>
              <a:gd name="connsiteX259" fmla="*/ 0 w 10000"/>
              <a:gd name="connsiteY259" fmla="*/ 3245 h 10768"/>
              <a:gd name="connsiteX260" fmla="*/ 17 w 10000"/>
              <a:gd name="connsiteY260" fmla="*/ 3218 h 10768"/>
              <a:gd name="connsiteX261" fmla="*/ 71 w 10000"/>
              <a:gd name="connsiteY261" fmla="*/ 3245 h 10768"/>
              <a:gd name="connsiteX262" fmla="*/ 138 w 10000"/>
              <a:gd name="connsiteY262" fmla="*/ 3349 h 10768"/>
              <a:gd name="connsiteX263" fmla="*/ 246 w 10000"/>
              <a:gd name="connsiteY263" fmla="*/ 3439 h 10768"/>
              <a:gd name="connsiteX264" fmla="*/ 379 w 10000"/>
              <a:gd name="connsiteY264" fmla="*/ 3528 h 10768"/>
              <a:gd name="connsiteX265" fmla="*/ 538 w 10000"/>
              <a:gd name="connsiteY265" fmla="*/ 3597 h 10768"/>
              <a:gd name="connsiteX266" fmla="*/ 721 w 10000"/>
              <a:gd name="connsiteY266" fmla="*/ 3656 h 10768"/>
              <a:gd name="connsiteX267" fmla="*/ 913 w 10000"/>
              <a:gd name="connsiteY267" fmla="*/ 3701 h 10768"/>
              <a:gd name="connsiteX268" fmla="*/ 1117 w 10000"/>
              <a:gd name="connsiteY268" fmla="*/ 3728 h 10768"/>
              <a:gd name="connsiteX269" fmla="*/ 1329 w 10000"/>
              <a:gd name="connsiteY269" fmla="*/ 3737 h 10768"/>
              <a:gd name="connsiteX270" fmla="*/ 1533 w 10000"/>
              <a:gd name="connsiteY270" fmla="*/ 3734 h 10768"/>
              <a:gd name="connsiteX271" fmla="*/ 1646 w 10000"/>
              <a:gd name="connsiteY271" fmla="*/ 3722 h 10768"/>
              <a:gd name="connsiteX272" fmla="*/ 1746 w 10000"/>
              <a:gd name="connsiteY272" fmla="*/ 3722 h 10768"/>
              <a:gd name="connsiteX273" fmla="*/ 1833 w 10000"/>
              <a:gd name="connsiteY273" fmla="*/ 3710 h 10768"/>
              <a:gd name="connsiteX274" fmla="*/ 1917 w 10000"/>
              <a:gd name="connsiteY274" fmla="*/ 3695 h 10768"/>
              <a:gd name="connsiteX275" fmla="*/ 1988 w 10000"/>
              <a:gd name="connsiteY275" fmla="*/ 3662 h 10768"/>
              <a:gd name="connsiteX276" fmla="*/ 1788 w 10000"/>
              <a:gd name="connsiteY276" fmla="*/ 3391 h 10768"/>
              <a:gd name="connsiteX277" fmla="*/ 1617 w 10000"/>
              <a:gd name="connsiteY277" fmla="*/ 3126 h 10768"/>
              <a:gd name="connsiteX278" fmla="*/ 1454 w 10000"/>
              <a:gd name="connsiteY278" fmla="*/ 2849 h 10768"/>
              <a:gd name="connsiteX279" fmla="*/ 1313 w 10000"/>
              <a:gd name="connsiteY279" fmla="*/ 2563 h 10768"/>
              <a:gd name="connsiteX280" fmla="*/ 1175 w 10000"/>
              <a:gd name="connsiteY280" fmla="*/ 2253 h 10768"/>
              <a:gd name="connsiteX281" fmla="*/ 1046 w 10000"/>
              <a:gd name="connsiteY281" fmla="*/ 1919 h 10768"/>
              <a:gd name="connsiteX282" fmla="*/ 1033 w 10000"/>
              <a:gd name="connsiteY282" fmla="*/ 1859 h 10768"/>
              <a:gd name="connsiteX283" fmla="*/ 1000 w 10000"/>
              <a:gd name="connsiteY283" fmla="*/ 1776 h 10768"/>
              <a:gd name="connsiteX284" fmla="*/ 979 w 10000"/>
              <a:gd name="connsiteY284" fmla="*/ 1684 h 10768"/>
              <a:gd name="connsiteX285" fmla="*/ 950 w 10000"/>
              <a:gd name="connsiteY285" fmla="*/ 1591 h 10768"/>
              <a:gd name="connsiteX286" fmla="*/ 925 w 10000"/>
              <a:gd name="connsiteY286" fmla="*/ 1490 h 10768"/>
              <a:gd name="connsiteX287" fmla="*/ 917 w 10000"/>
              <a:gd name="connsiteY287" fmla="*/ 1397 h 10768"/>
              <a:gd name="connsiteX288" fmla="*/ 917 w 10000"/>
              <a:gd name="connsiteY288" fmla="*/ 1311 h 10768"/>
              <a:gd name="connsiteX289" fmla="*/ 933 w 10000"/>
              <a:gd name="connsiteY289" fmla="*/ 1234 h 10768"/>
              <a:gd name="connsiteX290" fmla="*/ 963 w 10000"/>
              <a:gd name="connsiteY290" fmla="*/ 1180 h 10768"/>
              <a:gd name="connsiteX291" fmla="*/ 1000 w 10000"/>
              <a:gd name="connsiteY291" fmla="*/ 1192 h 10768"/>
              <a:gd name="connsiteX292" fmla="*/ 1033 w 10000"/>
              <a:gd name="connsiteY292" fmla="*/ 1496 h 10768"/>
              <a:gd name="connsiteX293" fmla="*/ 1108 w 10000"/>
              <a:gd name="connsiteY293" fmla="*/ 1800 h 10768"/>
              <a:gd name="connsiteX294" fmla="*/ 1221 w 10000"/>
              <a:gd name="connsiteY294" fmla="*/ 2098 h 10768"/>
              <a:gd name="connsiteX295" fmla="*/ 1358 w 10000"/>
              <a:gd name="connsiteY295" fmla="*/ 2372 h 10768"/>
              <a:gd name="connsiteX296" fmla="*/ 1508 w 10000"/>
              <a:gd name="connsiteY296" fmla="*/ 2628 h 10768"/>
              <a:gd name="connsiteX297" fmla="*/ 1646 w 10000"/>
              <a:gd name="connsiteY297" fmla="*/ 2795 h 10768"/>
              <a:gd name="connsiteX298" fmla="*/ 1629 w 10000"/>
              <a:gd name="connsiteY298" fmla="*/ 2801 h 10768"/>
              <a:gd name="connsiteX299" fmla="*/ 1629 w 10000"/>
              <a:gd name="connsiteY299" fmla="*/ 2807 h 10768"/>
              <a:gd name="connsiteX300" fmla="*/ 1638 w 10000"/>
              <a:gd name="connsiteY300" fmla="*/ 2813 h 10768"/>
              <a:gd name="connsiteX301" fmla="*/ 1646 w 10000"/>
              <a:gd name="connsiteY301" fmla="*/ 2816 h 10768"/>
              <a:gd name="connsiteX302" fmla="*/ 1663 w 10000"/>
              <a:gd name="connsiteY302" fmla="*/ 2822 h 10768"/>
              <a:gd name="connsiteX303" fmla="*/ 1667 w 10000"/>
              <a:gd name="connsiteY303" fmla="*/ 2834 h 10768"/>
              <a:gd name="connsiteX304" fmla="*/ 1675 w 10000"/>
              <a:gd name="connsiteY304" fmla="*/ 2840 h 10768"/>
              <a:gd name="connsiteX305" fmla="*/ 1683 w 10000"/>
              <a:gd name="connsiteY305" fmla="*/ 2849 h 10768"/>
              <a:gd name="connsiteX306" fmla="*/ 1683 w 10000"/>
              <a:gd name="connsiteY306" fmla="*/ 2843 h 10768"/>
              <a:gd name="connsiteX307" fmla="*/ 1675 w 10000"/>
              <a:gd name="connsiteY307" fmla="*/ 2840 h 10768"/>
              <a:gd name="connsiteX308" fmla="*/ 1675 w 10000"/>
              <a:gd name="connsiteY308" fmla="*/ 2840 h 10768"/>
              <a:gd name="connsiteX309" fmla="*/ 1646 w 10000"/>
              <a:gd name="connsiteY309" fmla="*/ 2795 h 10768"/>
              <a:gd name="connsiteX310" fmla="*/ 1746 w 10000"/>
              <a:gd name="connsiteY310" fmla="*/ 2741 h 10768"/>
              <a:gd name="connsiteX311" fmla="*/ 1842 w 10000"/>
              <a:gd name="connsiteY311" fmla="*/ 2649 h 10768"/>
              <a:gd name="connsiteX312" fmla="*/ 1933 w 10000"/>
              <a:gd name="connsiteY312" fmla="*/ 2542 h 10768"/>
              <a:gd name="connsiteX313" fmla="*/ 2017 w 10000"/>
              <a:gd name="connsiteY313" fmla="*/ 2411 h 10768"/>
              <a:gd name="connsiteX314" fmla="*/ 2092 w 10000"/>
              <a:gd name="connsiteY314" fmla="*/ 2265 h 10768"/>
              <a:gd name="connsiteX315" fmla="*/ 2163 w 10000"/>
              <a:gd name="connsiteY315" fmla="*/ 2113 h 10768"/>
              <a:gd name="connsiteX316" fmla="*/ 2221 w 10000"/>
              <a:gd name="connsiteY316" fmla="*/ 1955 h 10768"/>
              <a:gd name="connsiteX317" fmla="*/ 2275 w 10000"/>
              <a:gd name="connsiteY317" fmla="*/ 1803 h 10768"/>
              <a:gd name="connsiteX318" fmla="*/ 2321 w 10000"/>
              <a:gd name="connsiteY318" fmla="*/ 1657 h 10768"/>
              <a:gd name="connsiteX319" fmla="*/ 2329 w 10000"/>
              <a:gd name="connsiteY319" fmla="*/ 1853 h 10768"/>
              <a:gd name="connsiteX320" fmla="*/ 2321 w 10000"/>
              <a:gd name="connsiteY320" fmla="*/ 2032 h 10768"/>
              <a:gd name="connsiteX321" fmla="*/ 2283 w 10000"/>
              <a:gd name="connsiteY321" fmla="*/ 2199 h 10768"/>
              <a:gd name="connsiteX322" fmla="*/ 2229 w 10000"/>
              <a:gd name="connsiteY322" fmla="*/ 2366 h 10768"/>
              <a:gd name="connsiteX323" fmla="*/ 2154 w 10000"/>
              <a:gd name="connsiteY323" fmla="*/ 2524 h 10768"/>
              <a:gd name="connsiteX324" fmla="*/ 2046 w 10000"/>
              <a:gd name="connsiteY324" fmla="*/ 2682 h 10768"/>
              <a:gd name="connsiteX325" fmla="*/ 1796 w 10000"/>
              <a:gd name="connsiteY325" fmla="*/ 3027 h 10768"/>
              <a:gd name="connsiteX326" fmla="*/ 2054 w 10000"/>
              <a:gd name="connsiteY326" fmla="*/ 3305 h 10768"/>
              <a:gd name="connsiteX327" fmla="*/ 2333 w 10000"/>
              <a:gd name="connsiteY327" fmla="*/ 3564 h 10768"/>
              <a:gd name="connsiteX328" fmla="*/ 2638 w 10000"/>
              <a:gd name="connsiteY328" fmla="*/ 3808 h 10768"/>
              <a:gd name="connsiteX329" fmla="*/ 2963 w 10000"/>
              <a:gd name="connsiteY329" fmla="*/ 4032 h 10768"/>
              <a:gd name="connsiteX330" fmla="*/ 4129 w 10000"/>
              <a:gd name="connsiteY330" fmla="*/ 4610 h 10768"/>
              <a:gd name="connsiteX331" fmla="*/ 4167 w 10000"/>
              <a:gd name="connsiteY331" fmla="*/ 4589 h 10768"/>
              <a:gd name="connsiteX332" fmla="*/ 4071 w 10000"/>
              <a:gd name="connsiteY332" fmla="*/ 4333 h 10768"/>
              <a:gd name="connsiteX333" fmla="*/ 3996 w 10000"/>
              <a:gd name="connsiteY333" fmla="*/ 4058 h 10768"/>
              <a:gd name="connsiteX334" fmla="*/ 3933 w 10000"/>
              <a:gd name="connsiteY334" fmla="*/ 3760 h 10768"/>
              <a:gd name="connsiteX335" fmla="*/ 3904 w 10000"/>
              <a:gd name="connsiteY335" fmla="*/ 3456 h 10768"/>
              <a:gd name="connsiteX336" fmla="*/ 3879 w 10000"/>
              <a:gd name="connsiteY336" fmla="*/ 3138 h 10768"/>
              <a:gd name="connsiteX337" fmla="*/ 3879 w 10000"/>
              <a:gd name="connsiteY337" fmla="*/ 2813 h 10768"/>
              <a:gd name="connsiteX338" fmla="*/ 3896 w 10000"/>
              <a:gd name="connsiteY338" fmla="*/ 2485 h 10768"/>
              <a:gd name="connsiteX339" fmla="*/ 3933 w 10000"/>
              <a:gd name="connsiteY339" fmla="*/ 2160 h 10768"/>
              <a:gd name="connsiteX340" fmla="*/ 3988 w 10000"/>
              <a:gd name="connsiteY340" fmla="*/ 1836 h 10768"/>
              <a:gd name="connsiteX341" fmla="*/ 4046 w 10000"/>
              <a:gd name="connsiteY341" fmla="*/ 1523 h 10768"/>
              <a:gd name="connsiteX342" fmla="*/ 4129 w 10000"/>
              <a:gd name="connsiteY342" fmla="*/ 1219 h 10768"/>
              <a:gd name="connsiteX343" fmla="*/ 4229 w 10000"/>
              <a:gd name="connsiteY343" fmla="*/ 933 h 10768"/>
              <a:gd name="connsiteX344" fmla="*/ 4333 w 10000"/>
              <a:gd name="connsiteY344" fmla="*/ 662 h 10768"/>
              <a:gd name="connsiteX345" fmla="*/ 4454 w 10000"/>
              <a:gd name="connsiteY345" fmla="*/ 417 h 10768"/>
              <a:gd name="connsiteX346" fmla="*/ 4583 w 10000"/>
              <a:gd name="connsiteY346" fmla="*/ 194 h 10768"/>
              <a:gd name="connsiteX347" fmla="*/ 4738 w 10000"/>
              <a:gd name="connsiteY347" fmla="*/ 0 h 10768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4309 w 10000"/>
              <a:gd name="connsiteY199" fmla="*/ 10293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41"/>
              <a:gd name="connsiteX1" fmla="*/ 4721 w 10000"/>
              <a:gd name="connsiteY1" fmla="*/ 48 h 10741"/>
              <a:gd name="connsiteX2" fmla="*/ 4713 w 10000"/>
              <a:gd name="connsiteY2" fmla="*/ 80 h 10741"/>
              <a:gd name="connsiteX3" fmla="*/ 4704 w 10000"/>
              <a:gd name="connsiteY3" fmla="*/ 101 h 10741"/>
              <a:gd name="connsiteX4" fmla="*/ 4704 w 10000"/>
              <a:gd name="connsiteY4" fmla="*/ 113 h 10741"/>
              <a:gd name="connsiteX5" fmla="*/ 4713 w 10000"/>
              <a:gd name="connsiteY5" fmla="*/ 119 h 10741"/>
              <a:gd name="connsiteX6" fmla="*/ 4713 w 10000"/>
              <a:gd name="connsiteY6" fmla="*/ 125 h 10741"/>
              <a:gd name="connsiteX7" fmla="*/ 4721 w 10000"/>
              <a:gd name="connsiteY7" fmla="*/ 125 h 10741"/>
              <a:gd name="connsiteX8" fmla="*/ 4721 w 10000"/>
              <a:gd name="connsiteY8" fmla="*/ 125 h 10741"/>
              <a:gd name="connsiteX9" fmla="*/ 4721 w 10000"/>
              <a:gd name="connsiteY9" fmla="*/ 134 h 10741"/>
              <a:gd name="connsiteX10" fmla="*/ 4713 w 10000"/>
              <a:gd name="connsiteY10" fmla="*/ 152 h 10741"/>
              <a:gd name="connsiteX11" fmla="*/ 4704 w 10000"/>
              <a:gd name="connsiteY11" fmla="*/ 179 h 10741"/>
              <a:gd name="connsiteX12" fmla="*/ 4692 w 10000"/>
              <a:gd name="connsiteY12" fmla="*/ 221 h 10741"/>
              <a:gd name="connsiteX13" fmla="*/ 4667 w 10000"/>
              <a:gd name="connsiteY13" fmla="*/ 280 h 10741"/>
              <a:gd name="connsiteX14" fmla="*/ 4629 w 10000"/>
              <a:gd name="connsiteY14" fmla="*/ 364 h 10741"/>
              <a:gd name="connsiteX15" fmla="*/ 4592 w 10000"/>
              <a:gd name="connsiteY15" fmla="*/ 465 h 10741"/>
              <a:gd name="connsiteX16" fmla="*/ 4533 w 10000"/>
              <a:gd name="connsiteY16" fmla="*/ 596 h 10741"/>
              <a:gd name="connsiteX17" fmla="*/ 4463 w 10000"/>
              <a:gd name="connsiteY17" fmla="*/ 754 h 10741"/>
              <a:gd name="connsiteX18" fmla="*/ 4379 w 10000"/>
              <a:gd name="connsiteY18" fmla="*/ 1001 h 10741"/>
              <a:gd name="connsiteX19" fmla="*/ 4321 w 10000"/>
              <a:gd name="connsiteY19" fmla="*/ 1266 h 10741"/>
              <a:gd name="connsiteX20" fmla="*/ 4275 w 10000"/>
              <a:gd name="connsiteY20" fmla="*/ 1538 h 10741"/>
              <a:gd name="connsiteX21" fmla="*/ 4213 w 10000"/>
              <a:gd name="connsiteY21" fmla="*/ 1827 h 10741"/>
              <a:gd name="connsiteX22" fmla="*/ 4204 w 10000"/>
              <a:gd name="connsiteY22" fmla="*/ 1889 h 10741"/>
              <a:gd name="connsiteX23" fmla="*/ 4192 w 10000"/>
              <a:gd name="connsiteY23" fmla="*/ 1982 h 10741"/>
              <a:gd name="connsiteX24" fmla="*/ 4183 w 10000"/>
              <a:gd name="connsiteY24" fmla="*/ 2080 h 10741"/>
              <a:gd name="connsiteX25" fmla="*/ 4175 w 10000"/>
              <a:gd name="connsiteY25" fmla="*/ 2187 h 10741"/>
              <a:gd name="connsiteX26" fmla="*/ 4175 w 10000"/>
              <a:gd name="connsiteY26" fmla="*/ 2297 h 10741"/>
              <a:gd name="connsiteX27" fmla="*/ 4192 w 10000"/>
              <a:gd name="connsiteY27" fmla="*/ 2396 h 10741"/>
              <a:gd name="connsiteX28" fmla="*/ 4213 w 10000"/>
              <a:gd name="connsiteY28" fmla="*/ 2482 h 10741"/>
              <a:gd name="connsiteX29" fmla="*/ 4250 w 10000"/>
              <a:gd name="connsiteY29" fmla="*/ 2542 h 10741"/>
              <a:gd name="connsiteX30" fmla="*/ 4450 w 10000"/>
              <a:gd name="connsiteY30" fmla="*/ 2530 h 10741"/>
              <a:gd name="connsiteX31" fmla="*/ 4646 w 10000"/>
              <a:gd name="connsiteY31" fmla="*/ 2482 h 10741"/>
              <a:gd name="connsiteX32" fmla="*/ 4833 w 10000"/>
              <a:gd name="connsiteY32" fmla="*/ 2405 h 10741"/>
              <a:gd name="connsiteX33" fmla="*/ 5025 w 10000"/>
              <a:gd name="connsiteY33" fmla="*/ 2297 h 10741"/>
              <a:gd name="connsiteX34" fmla="*/ 5200 w 10000"/>
              <a:gd name="connsiteY34" fmla="*/ 2172 h 10741"/>
              <a:gd name="connsiteX35" fmla="*/ 5371 w 10000"/>
              <a:gd name="connsiteY35" fmla="*/ 2020 h 10741"/>
              <a:gd name="connsiteX36" fmla="*/ 5533 w 10000"/>
              <a:gd name="connsiteY36" fmla="*/ 1859 h 10741"/>
              <a:gd name="connsiteX37" fmla="*/ 5683 w 10000"/>
              <a:gd name="connsiteY37" fmla="*/ 1690 h 10741"/>
              <a:gd name="connsiteX38" fmla="*/ 5829 w 10000"/>
              <a:gd name="connsiteY38" fmla="*/ 1511 h 10741"/>
              <a:gd name="connsiteX39" fmla="*/ 5954 w 10000"/>
              <a:gd name="connsiteY39" fmla="*/ 1326 h 10741"/>
              <a:gd name="connsiteX40" fmla="*/ 6071 w 10000"/>
              <a:gd name="connsiteY40" fmla="*/ 1147 h 10741"/>
              <a:gd name="connsiteX41" fmla="*/ 6167 w 10000"/>
              <a:gd name="connsiteY41" fmla="*/ 974 h 10741"/>
              <a:gd name="connsiteX42" fmla="*/ 6213 w 10000"/>
              <a:gd name="connsiteY42" fmla="*/ 974 h 10741"/>
              <a:gd name="connsiteX43" fmla="*/ 6213 w 10000"/>
              <a:gd name="connsiteY43" fmla="*/ 992 h 10741"/>
              <a:gd name="connsiteX44" fmla="*/ 6138 w 10000"/>
              <a:gd name="connsiteY44" fmla="*/ 1165 h 10741"/>
              <a:gd name="connsiteX45" fmla="*/ 6054 w 10000"/>
              <a:gd name="connsiteY45" fmla="*/ 1344 h 10741"/>
              <a:gd name="connsiteX46" fmla="*/ 5963 w 10000"/>
              <a:gd name="connsiteY46" fmla="*/ 1517 h 10741"/>
              <a:gd name="connsiteX47" fmla="*/ 5871 w 10000"/>
              <a:gd name="connsiteY47" fmla="*/ 1684 h 10741"/>
              <a:gd name="connsiteX48" fmla="*/ 5775 w 10000"/>
              <a:gd name="connsiteY48" fmla="*/ 1847 h 10741"/>
              <a:gd name="connsiteX49" fmla="*/ 5667 w 10000"/>
              <a:gd name="connsiteY49" fmla="*/ 1999 h 10741"/>
              <a:gd name="connsiteX50" fmla="*/ 5554 w 10000"/>
              <a:gd name="connsiteY50" fmla="*/ 2145 h 10741"/>
              <a:gd name="connsiteX51" fmla="*/ 5417 w 10000"/>
              <a:gd name="connsiteY51" fmla="*/ 2279 h 10741"/>
              <a:gd name="connsiteX52" fmla="*/ 5275 w 10000"/>
              <a:gd name="connsiteY52" fmla="*/ 2411 h 10741"/>
              <a:gd name="connsiteX53" fmla="*/ 5108 w 10000"/>
              <a:gd name="connsiteY53" fmla="*/ 2518 h 10741"/>
              <a:gd name="connsiteX54" fmla="*/ 4917 w 10000"/>
              <a:gd name="connsiteY54" fmla="*/ 2616 h 10741"/>
              <a:gd name="connsiteX55" fmla="*/ 4704 w 10000"/>
              <a:gd name="connsiteY55" fmla="*/ 2703 h 10741"/>
              <a:gd name="connsiteX56" fmla="*/ 4479 w 10000"/>
              <a:gd name="connsiteY56" fmla="*/ 2768 h 10741"/>
              <a:gd name="connsiteX57" fmla="*/ 4213 w 10000"/>
              <a:gd name="connsiteY57" fmla="*/ 2813 h 10741"/>
              <a:gd name="connsiteX58" fmla="*/ 4221 w 10000"/>
              <a:gd name="connsiteY58" fmla="*/ 3126 h 10741"/>
              <a:gd name="connsiteX59" fmla="*/ 4258 w 10000"/>
              <a:gd name="connsiteY59" fmla="*/ 3424 h 10741"/>
              <a:gd name="connsiteX60" fmla="*/ 4321 w 10000"/>
              <a:gd name="connsiteY60" fmla="*/ 3707 h 10741"/>
              <a:gd name="connsiteX61" fmla="*/ 4404 w 10000"/>
              <a:gd name="connsiteY61" fmla="*/ 3975 h 10741"/>
              <a:gd name="connsiteX62" fmla="*/ 4508 w 10000"/>
              <a:gd name="connsiteY62" fmla="*/ 4231 h 10741"/>
              <a:gd name="connsiteX63" fmla="*/ 4621 w 10000"/>
              <a:gd name="connsiteY63" fmla="*/ 4476 h 10741"/>
              <a:gd name="connsiteX64" fmla="*/ 4750 w 10000"/>
              <a:gd name="connsiteY64" fmla="*/ 4708 h 10741"/>
              <a:gd name="connsiteX65" fmla="*/ 4879 w 10000"/>
              <a:gd name="connsiteY65" fmla="*/ 4934 h 10741"/>
              <a:gd name="connsiteX66" fmla="*/ 4917 w 10000"/>
              <a:gd name="connsiteY66" fmla="*/ 4988 h 10741"/>
              <a:gd name="connsiteX67" fmla="*/ 4950 w 10000"/>
              <a:gd name="connsiteY67" fmla="*/ 5054 h 10741"/>
              <a:gd name="connsiteX68" fmla="*/ 4996 w 10000"/>
              <a:gd name="connsiteY68" fmla="*/ 5125 h 10741"/>
              <a:gd name="connsiteX69" fmla="*/ 5038 w 10000"/>
              <a:gd name="connsiteY69" fmla="*/ 5200 h 10741"/>
              <a:gd name="connsiteX70" fmla="*/ 5092 w 10000"/>
              <a:gd name="connsiteY70" fmla="*/ 5271 h 10741"/>
              <a:gd name="connsiteX71" fmla="*/ 5154 w 10000"/>
              <a:gd name="connsiteY71" fmla="*/ 5331 h 10741"/>
              <a:gd name="connsiteX72" fmla="*/ 5229 w 10000"/>
              <a:gd name="connsiteY72" fmla="*/ 5384 h 10741"/>
              <a:gd name="connsiteX73" fmla="*/ 5313 w 10000"/>
              <a:gd name="connsiteY73" fmla="*/ 5423 h 10741"/>
              <a:gd name="connsiteX74" fmla="*/ 5413 w 10000"/>
              <a:gd name="connsiteY74" fmla="*/ 5438 h 10741"/>
              <a:gd name="connsiteX75" fmla="*/ 5517 w 10000"/>
              <a:gd name="connsiteY75" fmla="*/ 5435 h 10741"/>
              <a:gd name="connsiteX76" fmla="*/ 5704 w 10000"/>
              <a:gd name="connsiteY76" fmla="*/ 5390 h 10741"/>
              <a:gd name="connsiteX77" fmla="*/ 5871 w 10000"/>
              <a:gd name="connsiteY77" fmla="*/ 5316 h 10741"/>
              <a:gd name="connsiteX78" fmla="*/ 6033 w 10000"/>
              <a:gd name="connsiteY78" fmla="*/ 5223 h 10741"/>
              <a:gd name="connsiteX79" fmla="*/ 6167 w 10000"/>
              <a:gd name="connsiteY79" fmla="*/ 5113 h 10741"/>
              <a:gd name="connsiteX80" fmla="*/ 6296 w 10000"/>
              <a:gd name="connsiteY80" fmla="*/ 4994 h 10741"/>
              <a:gd name="connsiteX81" fmla="*/ 6417 w 10000"/>
              <a:gd name="connsiteY81" fmla="*/ 4869 h 10741"/>
              <a:gd name="connsiteX82" fmla="*/ 6525 w 10000"/>
              <a:gd name="connsiteY82" fmla="*/ 4750 h 10741"/>
              <a:gd name="connsiteX83" fmla="*/ 6617 w 10000"/>
              <a:gd name="connsiteY83" fmla="*/ 4636 h 10741"/>
              <a:gd name="connsiteX84" fmla="*/ 6821 w 10000"/>
              <a:gd name="connsiteY84" fmla="*/ 4377 h 10741"/>
              <a:gd name="connsiteX85" fmla="*/ 7017 w 10000"/>
              <a:gd name="connsiteY85" fmla="*/ 4085 h 10741"/>
              <a:gd name="connsiteX86" fmla="*/ 7213 w 10000"/>
              <a:gd name="connsiteY86" fmla="*/ 3766 h 10741"/>
              <a:gd name="connsiteX87" fmla="*/ 7396 w 10000"/>
              <a:gd name="connsiteY87" fmla="*/ 3418 h 10741"/>
              <a:gd name="connsiteX88" fmla="*/ 7563 w 10000"/>
              <a:gd name="connsiteY88" fmla="*/ 3051 h 10741"/>
              <a:gd name="connsiteX89" fmla="*/ 7713 w 10000"/>
              <a:gd name="connsiteY89" fmla="*/ 2661 h 10741"/>
              <a:gd name="connsiteX90" fmla="*/ 7850 w 10000"/>
              <a:gd name="connsiteY90" fmla="*/ 2253 h 10741"/>
              <a:gd name="connsiteX91" fmla="*/ 7950 w 10000"/>
              <a:gd name="connsiteY91" fmla="*/ 1830 h 10741"/>
              <a:gd name="connsiteX92" fmla="*/ 8025 w 10000"/>
              <a:gd name="connsiteY92" fmla="*/ 1397 h 10741"/>
              <a:gd name="connsiteX93" fmla="*/ 8071 w 10000"/>
              <a:gd name="connsiteY93" fmla="*/ 954 h 10741"/>
              <a:gd name="connsiteX94" fmla="*/ 8108 w 10000"/>
              <a:gd name="connsiteY94" fmla="*/ 974 h 10741"/>
              <a:gd name="connsiteX95" fmla="*/ 8138 w 10000"/>
              <a:gd name="connsiteY95" fmla="*/ 1025 h 10741"/>
              <a:gd name="connsiteX96" fmla="*/ 8163 w 10000"/>
              <a:gd name="connsiteY96" fmla="*/ 1100 h 10741"/>
              <a:gd name="connsiteX97" fmla="*/ 8175 w 10000"/>
              <a:gd name="connsiteY97" fmla="*/ 1198 h 10741"/>
              <a:gd name="connsiteX98" fmla="*/ 8183 w 10000"/>
              <a:gd name="connsiteY98" fmla="*/ 1311 h 10741"/>
              <a:gd name="connsiteX99" fmla="*/ 8183 w 10000"/>
              <a:gd name="connsiteY99" fmla="*/ 1442 h 10741"/>
              <a:gd name="connsiteX100" fmla="*/ 8183 w 10000"/>
              <a:gd name="connsiteY100" fmla="*/ 1582 h 10741"/>
              <a:gd name="connsiteX101" fmla="*/ 8175 w 10000"/>
              <a:gd name="connsiteY101" fmla="*/ 1734 h 10741"/>
              <a:gd name="connsiteX102" fmla="*/ 8163 w 10000"/>
              <a:gd name="connsiteY102" fmla="*/ 1889 h 10741"/>
              <a:gd name="connsiteX103" fmla="*/ 8146 w 10000"/>
              <a:gd name="connsiteY103" fmla="*/ 2047 h 10741"/>
              <a:gd name="connsiteX104" fmla="*/ 8121 w 10000"/>
              <a:gd name="connsiteY104" fmla="*/ 2205 h 10741"/>
              <a:gd name="connsiteX105" fmla="*/ 8108 w 10000"/>
              <a:gd name="connsiteY105" fmla="*/ 2357 h 10741"/>
              <a:gd name="connsiteX106" fmla="*/ 8083 w 10000"/>
              <a:gd name="connsiteY106" fmla="*/ 2497 h 10741"/>
              <a:gd name="connsiteX107" fmla="*/ 8063 w 10000"/>
              <a:gd name="connsiteY107" fmla="*/ 2628 h 10741"/>
              <a:gd name="connsiteX108" fmla="*/ 8038 w 10000"/>
              <a:gd name="connsiteY108" fmla="*/ 2741 h 10741"/>
              <a:gd name="connsiteX109" fmla="*/ 8017 w 10000"/>
              <a:gd name="connsiteY109" fmla="*/ 2834 h 10741"/>
              <a:gd name="connsiteX110" fmla="*/ 8000 w 10000"/>
              <a:gd name="connsiteY110" fmla="*/ 2908 h 10741"/>
              <a:gd name="connsiteX111" fmla="*/ 7700 w 10000"/>
              <a:gd name="connsiteY111" fmla="*/ 3754 h 10741"/>
              <a:gd name="connsiteX112" fmla="*/ 7942 w 10000"/>
              <a:gd name="connsiteY112" fmla="*/ 3737 h 10741"/>
              <a:gd name="connsiteX113" fmla="*/ 8167 w 10000"/>
              <a:gd name="connsiteY113" fmla="*/ 3695 h 10741"/>
              <a:gd name="connsiteX114" fmla="*/ 8379 w 10000"/>
              <a:gd name="connsiteY114" fmla="*/ 3635 h 10741"/>
              <a:gd name="connsiteX115" fmla="*/ 8583 w 10000"/>
              <a:gd name="connsiteY115" fmla="*/ 3558 h 10741"/>
              <a:gd name="connsiteX116" fmla="*/ 8767 w 10000"/>
              <a:gd name="connsiteY116" fmla="*/ 3471 h 10741"/>
              <a:gd name="connsiteX117" fmla="*/ 8933 w 10000"/>
              <a:gd name="connsiteY117" fmla="*/ 3376 h 10741"/>
              <a:gd name="connsiteX118" fmla="*/ 9092 w 10000"/>
              <a:gd name="connsiteY118" fmla="*/ 3278 h 10741"/>
              <a:gd name="connsiteX119" fmla="*/ 9238 w 10000"/>
              <a:gd name="connsiteY119" fmla="*/ 3185 h 10741"/>
              <a:gd name="connsiteX120" fmla="*/ 9250 w 10000"/>
              <a:gd name="connsiteY120" fmla="*/ 3230 h 10741"/>
              <a:gd name="connsiteX121" fmla="*/ 9117 w 10000"/>
              <a:gd name="connsiteY121" fmla="*/ 3376 h 10741"/>
              <a:gd name="connsiteX122" fmla="*/ 8954 w 10000"/>
              <a:gd name="connsiteY122" fmla="*/ 3516 h 10741"/>
              <a:gd name="connsiteX123" fmla="*/ 8758 w 10000"/>
              <a:gd name="connsiteY123" fmla="*/ 3641 h 10741"/>
              <a:gd name="connsiteX124" fmla="*/ 8538 w 10000"/>
              <a:gd name="connsiteY124" fmla="*/ 3754 h 10741"/>
              <a:gd name="connsiteX125" fmla="*/ 8304 w 10000"/>
              <a:gd name="connsiteY125" fmla="*/ 3856 h 10741"/>
              <a:gd name="connsiteX126" fmla="*/ 8054 w 10000"/>
              <a:gd name="connsiteY126" fmla="*/ 3945 h 10741"/>
              <a:gd name="connsiteX127" fmla="*/ 7796 w 10000"/>
              <a:gd name="connsiteY127" fmla="*/ 4014 h 10741"/>
              <a:gd name="connsiteX128" fmla="*/ 7533 w 10000"/>
              <a:gd name="connsiteY128" fmla="*/ 4064 h 10741"/>
              <a:gd name="connsiteX129" fmla="*/ 7479 w 10000"/>
              <a:gd name="connsiteY129" fmla="*/ 4184 h 10741"/>
              <a:gd name="connsiteX130" fmla="*/ 7404 w 10000"/>
              <a:gd name="connsiteY130" fmla="*/ 4324 h 10741"/>
              <a:gd name="connsiteX131" fmla="*/ 7321 w 10000"/>
              <a:gd name="connsiteY131" fmla="*/ 4470 h 10741"/>
              <a:gd name="connsiteX132" fmla="*/ 7213 w 10000"/>
              <a:gd name="connsiteY132" fmla="*/ 4628 h 10741"/>
              <a:gd name="connsiteX133" fmla="*/ 7100 w 10000"/>
              <a:gd name="connsiteY133" fmla="*/ 4794 h 10741"/>
              <a:gd name="connsiteX134" fmla="*/ 6979 w 10000"/>
              <a:gd name="connsiteY134" fmla="*/ 4958 h 10741"/>
              <a:gd name="connsiteX135" fmla="*/ 6850 w 10000"/>
              <a:gd name="connsiteY135" fmla="*/ 5113 h 10741"/>
              <a:gd name="connsiteX136" fmla="*/ 6721 w 10000"/>
              <a:gd name="connsiteY136" fmla="*/ 5265 h 10741"/>
              <a:gd name="connsiteX137" fmla="*/ 6600 w 10000"/>
              <a:gd name="connsiteY137" fmla="*/ 5405 h 10741"/>
              <a:gd name="connsiteX138" fmla="*/ 6471 w 10000"/>
              <a:gd name="connsiteY138" fmla="*/ 5530 h 10741"/>
              <a:gd name="connsiteX139" fmla="*/ 6358 w 10000"/>
              <a:gd name="connsiteY139" fmla="*/ 5641 h 10741"/>
              <a:gd name="connsiteX140" fmla="*/ 6250 w 10000"/>
              <a:gd name="connsiteY140" fmla="*/ 5721 h 10741"/>
              <a:gd name="connsiteX141" fmla="*/ 6267 w 10000"/>
              <a:gd name="connsiteY141" fmla="*/ 5781 h 10741"/>
              <a:gd name="connsiteX142" fmla="*/ 6296 w 10000"/>
              <a:gd name="connsiteY142" fmla="*/ 5793 h 10741"/>
              <a:gd name="connsiteX143" fmla="*/ 6479 w 10000"/>
              <a:gd name="connsiteY143" fmla="*/ 5754 h 10741"/>
              <a:gd name="connsiteX144" fmla="*/ 6663 w 10000"/>
              <a:gd name="connsiteY144" fmla="*/ 5736 h 10741"/>
              <a:gd name="connsiteX145" fmla="*/ 6858 w 10000"/>
              <a:gd name="connsiteY145" fmla="*/ 5736 h 10741"/>
              <a:gd name="connsiteX146" fmla="*/ 7046 w 10000"/>
              <a:gd name="connsiteY146" fmla="*/ 5742 h 10741"/>
              <a:gd name="connsiteX147" fmla="*/ 7246 w 10000"/>
              <a:gd name="connsiteY147" fmla="*/ 5748 h 10741"/>
              <a:gd name="connsiteX148" fmla="*/ 7425 w 10000"/>
              <a:gd name="connsiteY148" fmla="*/ 5748 h 10741"/>
              <a:gd name="connsiteX149" fmla="*/ 7600 w 10000"/>
              <a:gd name="connsiteY149" fmla="*/ 5733 h 10741"/>
              <a:gd name="connsiteX150" fmla="*/ 7950 w 10000"/>
              <a:gd name="connsiteY150" fmla="*/ 5673 h 10741"/>
              <a:gd name="connsiteX151" fmla="*/ 8275 w 10000"/>
              <a:gd name="connsiteY151" fmla="*/ 5596 h 10741"/>
              <a:gd name="connsiteX152" fmla="*/ 8579 w 10000"/>
              <a:gd name="connsiteY152" fmla="*/ 5504 h 10741"/>
              <a:gd name="connsiteX153" fmla="*/ 8858 w 10000"/>
              <a:gd name="connsiteY153" fmla="*/ 5390 h 10741"/>
              <a:gd name="connsiteX154" fmla="*/ 9117 w 10000"/>
              <a:gd name="connsiteY154" fmla="*/ 5265 h 10741"/>
              <a:gd name="connsiteX155" fmla="*/ 9350 w 10000"/>
              <a:gd name="connsiteY155" fmla="*/ 5119 h 10741"/>
              <a:gd name="connsiteX156" fmla="*/ 9563 w 10000"/>
              <a:gd name="connsiteY156" fmla="*/ 4967 h 10741"/>
              <a:gd name="connsiteX157" fmla="*/ 9758 w 10000"/>
              <a:gd name="connsiteY157" fmla="*/ 4794 h 10741"/>
              <a:gd name="connsiteX158" fmla="*/ 9933 w 10000"/>
              <a:gd name="connsiteY158" fmla="*/ 4610 h 10741"/>
              <a:gd name="connsiteX159" fmla="*/ 10000 w 10000"/>
              <a:gd name="connsiteY159" fmla="*/ 4648 h 10741"/>
              <a:gd name="connsiteX160" fmla="*/ 10000 w 10000"/>
              <a:gd name="connsiteY160" fmla="*/ 4660 h 10741"/>
              <a:gd name="connsiteX161" fmla="*/ 9904 w 10000"/>
              <a:gd name="connsiteY161" fmla="*/ 4827 h 10741"/>
              <a:gd name="connsiteX162" fmla="*/ 9767 w 10000"/>
              <a:gd name="connsiteY162" fmla="*/ 5000 h 10741"/>
              <a:gd name="connsiteX163" fmla="*/ 9600 w 10000"/>
              <a:gd name="connsiteY163" fmla="*/ 5173 h 10741"/>
              <a:gd name="connsiteX164" fmla="*/ 9404 w 10000"/>
              <a:gd name="connsiteY164" fmla="*/ 5343 h 10741"/>
              <a:gd name="connsiteX165" fmla="*/ 9183 w 10000"/>
              <a:gd name="connsiteY165" fmla="*/ 5504 h 10741"/>
              <a:gd name="connsiteX166" fmla="*/ 8950 w 10000"/>
              <a:gd name="connsiteY166" fmla="*/ 5662 h 10741"/>
              <a:gd name="connsiteX167" fmla="*/ 8704 w 10000"/>
              <a:gd name="connsiteY167" fmla="*/ 5802 h 10741"/>
              <a:gd name="connsiteX168" fmla="*/ 8463 w 10000"/>
              <a:gd name="connsiteY168" fmla="*/ 5927 h 10741"/>
              <a:gd name="connsiteX169" fmla="*/ 8229 w 10000"/>
              <a:gd name="connsiteY169" fmla="*/ 6025 h 10741"/>
              <a:gd name="connsiteX170" fmla="*/ 8000 w 10000"/>
              <a:gd name="connsiteY170" fmla="*/ 6105 h 10741"/>
              <a:gd name="connsiteX171" fmla="*/ 7879 w 10000"/>
              <a:gd name="connsiteY171" fmla="*/ 6132 h 10741"/>
              <a:gd name="connsiteX172" fmla="*/ 7729 w 10000"/>
              <a:gd name="connsiteY172" fmla="*/ 6153 h 10741"/>
              <a:gd name="connsiteX173" fmla="*/ 7563 w 10000"/>
              <a:gd name="connsiteY173" fmla="*/ 6177 h 10741"/>
              <a:gd name="connsiteX174" fmla="*/ 7388 w 10000"/>
              <a:gd name="connsiteY174" fmla="*/ 6198 h 10741"/>
              <a:gd name="connsiteX175" fmla="*/ 7204 w 10000"/>
              <a:gd name="connsiteY175" fmla="*/ 6219 h 10741"/>
              <a:gd name="connsiteX176" fmla="*/ 7017 w 10000"/>
              <a:gd name="connsiteY176" fmla="*/ 6240 h 10741"/>
              <a:gd name="connsiteX177" fmla="*/ 6842 w 10000"/>
              <a:gd name="connsiteY177" fmla="*/ 6263 h 10741"/>
              <a:gd name="connsiteX178" fmla="*/ 6675 w 10000"/>
              <a:gd name="connsiteY178" fmla="*/ 6290 h 10741"/>
              <a:gd name="connsiteX179" fmla="*/ 6517 w 10000"/>
              <a:gd name="connsiteY179" fmla="*/ 6329 h 10741"/>
              <a:gd name="connsiteX180" fmla="*/ 6388 w 10000"/>
              <a:gd name="connsiteY180" fmla="*/ 6365 h 10741"/>
              <a:gd name="connsiteX181" fmla="*/ 6288 w 10000"/>
              <a:gd name="connsiteY181" fmla="*/ 6415 h 10741"/>
              <a:gd name="connsiteX182" fmla="*/ 6213 w 10000"/>
              <a:gd name="connsiteY182" fmla="*/ 6475 h 10741"/>
              <a:gd name="connsiteX183" fmla="*/ 6092 w 10000"/>
              <a:gd name="connsiteY183" fmla="*/ 6648 h 10741"/>
              <a:gd name="connsiteX184" fmla="*/ 6008 w 10000"/>
              <a:gd name="connsiteY184" fmla="*/ 6836 h 10741"/>
              <a:gd name="connsiteX185" fmla="*/ 5942 w 10000"/>
              <a:gd name="connsiteY185" fmla="*/ 7032 h 10741"/>
              <a:gd name="connsiteX186" fmla="*/ 5904 w 10000"/>
              <a:gd name="connsiteY186" fmla="*/ 7232 h 10741"/>
              <a:gd name="connsiteX187" fmla="*/ 5888 w 10000"/>
              <a:gd name="connsiteY187" fmla="*/ 7443 h 10741"/>
              <a:gd name="connsiteX188" fmla="*/ 5879 w 10000"/>
              <a:gd name="connsiteY188" fmla="*/ 7655 h 10741"/>
              <a:gd name="connsiteX189" fmla="*/ 5888 w 10000"/>
              <a:gd name="connsiteY189" fmla="*/ 7867 h 10741"/>
              <a:gd name="connsiteX190" fmla="*/ 5904 w 10000"/>
              <a:gd name="connsiteY190" fmla="*/ 8084 h 10741"/>
              <a:gd name="connsiteX191" fmla="*/ 5925 w 10000"/>
              <a:gd name="connsiteY191" fmla="*/ 8299 h 10741"/>
              <a:gd name="connsiteX192" fmla="*/ 5950 w 10000"/>
              <a:gd name="connsiteY192" fmla="*/ 8510 h 10741"/>
              <a:gd name="connsiteX193" fmla="*/ 5954 w 10000"/>
              <a:gd name="connsiteY193" fmla="*/ 8820 h 10741"/>
              <a:gd name="connsiteX194" fmla="*/ 5933 w 10000"/>
              <a:gd name="connsiteY194" fmla="*/ 9130 h 10741"/>
              <a:gd name="connsiteX195" fmla="*/ 5896 w 10000"/>
              <a:gd name="connsiteY195" fmla="*/ 9428 h 10741"/>
              <a:gd name="connsiteX196" fmla="*/ 5850 w 10000"/>
              <a:gd name="connsiteY196" fmla="*/ 9720 h 10741"/>
              <a:gd name="connsiteX197" fmla="*/ 5909 w 10000"/>
              <a:gd name="connsiteY197" fmla="*/ 10741 h 10741"/>
              <a:gd name="connsiteX198" fmla="*/ 4117 w 10000"/>
              <a:gd name="connsiteY198" fmla="*/ 10686 h 10741"/>
              <a:gd name="connsiteX199" fmla="*/ 4309 w 10000"/>
              <a:gd name="connsiteY199" fmla="*/ 10293 h 10741"/>
              <a:gd name="connsiteX200" fmla="*/ 4546 w 10000"/>
              <a:gd name="connsiteY200" fmla="*/ 9848 h 10741"/>
              <a:gd name="connsiteX201" fmla="*/ 4629 w 10000"/>
              <a:gd name="connsiteY201" fmla="*/ 9687 h 10741"/>
              <a:gd name="connsiteX202" fmla="*/ 4700 w 10000"/>
              <a:gd name="connsiteY202" fmla="*/ 9508 h 10741"/>
              <a:gd name="connsiteX203" fmla="*/ 4767 w 10000"/>
              <a:gd name="connsiteY203" fmla="*/ 9309 h 10741"/>
              <a:gd name="connsiteX204" fmla="*/ 4829 w 10000"/>
              <a:gd name="connsiteY204" fmla="*/ 9097 h 10741"/>
              <a:gd name="connsiteX205" fmla="*/ 4879 w 10000"/>
              <a:gd name="connsiteY205" fmla="*/ 8868 h 10741"/>
              <a:gd name="connsiteX206" fmla="*/ 4917 w 10000"/>
              <a:gd name="connsiteY206" fmla="*/ 8635 h 10741"/>
              <a:gd name="connsiteX207" fmla="*/ 4954 w 10000"/>
              <a:gd name="connsiteY207" fmla="*/ 8391 h 10741"/>
              <a:gd name="connsiteX208" fmla="*/ 4979 w 10000"/>
              <a:gd name="connsiteY208" fmla="*/ 8144 h 10741"/>
              <a:gd name="connsiteX209" fmla="*/ 5000 w 10000"/>
              <a:gd name="connsiteY209" fmla="*/ 7887 h 10741"/>
              <a:gd name="connsiteX210" fmla="*/ 5000 w 10000"/>
              <a:gd name="connsiteY210" fmla="*/ 7634 h 10741"/>
              <a:gd name="connsiteX211" fmla="*/ 5000 w 10000"/>
              <a:gd name="connsiteY211" fmla="*/ 7384 h 10741"/>
              <a:gd name="connsiteX212" fmla="*/ 4979 w 10000"/>
              <a:gd name="connsiteY212" fmla="*/ 7133 h 10741"/>
              <a:gd name="connsiteX213" fmla="*/ 4950 w 10000"/>
              <a:gd name="connsiteY213" fmla="*/ 6892 h 10741"/>
              <a:gd name="connsiteX214" fmla="*/ 4913 w 10000"/>
              <a:gd name="connsiteY214" fmla="*/ 6657 h 10741"/>
              <a:gd name="connsiteX215" fmla="*/ 4858 w 10000"/>
              <a:gd name="connsiteY215" fmla="*/ 6430 h 10741"/>
              <a:gd name="connsiteX216" fmla="*/ 4783 w 10000"/>
              <a:gd name="connsiteY216" fmla="*/ 6219 h 10741"/>
              <a:gd name="connsiteX217" fmla="*/ 4700 w 10000"/>
              <a:gd name="connsiteY217" fmla="*/ 6019 h 10741"/>
              <a:gd name="connsiteX218" fmla="*/ 4600 w 10000"/>
              <a:gd name="connsiteY218" fmla="*/ 5840 h 10741"/>
              <a:gd name="connsiteX219" fmla="*/ 4488 w 10000"/>
              <a:gd name="connsiteY219" fmla="*/ 5682 h 10741"/>
              <a:gd name="connsiteX220" fmla="*/ 4358 w 10000"/>
              <a:gd name="connsiteY220" fmla="*/ 5542 h 10741"/>
              <a:gd name="connsiteX221" fmla="*/ 4213 w 10000"/>
              <a:gd name="connsiteY221" fmla="*/ 5429 h 10741"/>
              <a:gd name="connsiteX222" fmla="*/ 4046 w 10000"/>
              <a:gd name="connsiteY222" fmla="*/ 5343 h 10741"/>
              <a:gd name="connsiteX223" fmla="*/ 3904 w 10000"/>
              <a:gd name="connsiteY223" fmla="*/ 5292 h 10741"/>
              <a:gd name="connsiteX224" fmla="*/ 3746 w 10000"/>
              <a:gd name="connsiteY224" fmla="*/ 5271 h 10741"/>
              <a:gd name="connsiteX225" fmla="*/ 3583 w 10000"/>
              <a:gd name="connsiteY225" fmla="*/ 5271 h 10741"/>
              <a:gd name="connsiteX226" fmla="*/ 3413 w 10000"/>
              <a:gd name="connsiteY226" fmla="*/ 5286 h 10741"/>
              <a:gd name="connsiteX227" fmla="*/ 3246 w 10000"/>
              <a:gd name="connsiteY227" fmla="*/ 5310 h 10741"/>
              <a:gd name="connsiteX228" fmla="*/ 3079 w 10000"/>
              <a:gd name="connsiteY228" fmla="*/ 5343 h 10741"/>
              <a:gd name="connsiteX229" fmla="*/ 2913 w 10000"/>
              <a:gd name="connsiteY229" fmla="*/ 5369 h 10741"/>
              <a:gd name="connsiteX230" fmla="*/ 2750 w 10000"/>
              <a:gd name="connsiteY230" fmla="*/ 5396 h 10741"/>
              <a:gd name="connsiteX231" fmla="*/ 2600 w 10000"/>
              <a:gd name="connsiteY231" fmla="*/ 5411 h 10741"/>
              <a:gd name="connsiteX232" fmla="*/ 2258 w 10000"/>
              <a:gd name="connsiteY232" fmla="*/ 5423 h 10741"/>
              <a:gd name="connsiteX233" fmla="*/ 1925 w 10000"/>
              <a:gd name="connsiteY233" fmla="*/ 5411 h 10741"/>
              <a:gd name="connsiteX234" fmla="*/ 1617 w 10000"/>
              <a:gd name="connsiteY234" fmla="*/ 5384 h 10741"/>
              <a:gd name="connsiteX235" fmla="*/ 1321 w 10000"/>
              <a:gd name="connsiteY235" fmla="*/ 5346 h 10741"/>
              <a:gd name="connsiteX236" fmla="*/ 1033 w 10000"/>
              <a:gd name="connsiteY236" fmla="*/ 5298 h 10741"/>
              <a:gd name="connsiteX237" fmla="*/ 758 w 10000"/>
              <a:gd name="connsiteY237" fmla="*/ 5250 h 10741"/>
              <a:gd name="connsiteX238" fmla="*/ 500 w 10000"/>
              <a:gd name="connsiteY238" fmla="*/ 5197 h 10741"/>
              <a:gd name="connsiteX239" fmla="*/ 517 w 10000"/>
              <a:gd name="connsiteY239" fmla="*/ 5137 h 10741"/>
              <a:gd name="connsiteX240" fmla="*/ 871 w 10000"/>
              <a:gd name="connsiteY240" fmla="*/ 5173 h 10741"/>
              <a:gd name="connsiteX241" fmla="*/ 1221 w 10000"/>
              <a:gd name="connsiteY241" fmla="*/ 5197 h 10741"/>
              <a:gd name="connsiteX242" fmla="*/ 1563 w 10000"/>
              <a:gd name="connsiteY242" fmla="*/ 5206 h 10741"/>
              <a:gd name="connsiteX243" fmla="*/ 1896 w 10000"/>
              <a:gd name="connsiteY243" fmla="*/ 5197 h 10741"/>
              <a:gd name="connsiteX244" fmla="*/ 2221 w 10000"/>
              <a:gd name="connsiteY244" fmla="*/ 5164 h 10741"/>
              <a:gd name="connsiteX245" fmla="*/ 2538 w 10000"/>
              <a:gd name="connsiteY245" fmla="*/ 5113 h 10741"/>
              <a:gd name="connsiteX246" fmla="*/ 2842 w 10000"/>
              <a:gd name="connsiteY246" fmla="*/ 5045 h 10741"/>
              <a:gd name="connsiteX247" fmla="*/ 3129 w 10000"/>
              <a:gd name="connsiteY247" fmla="*/ 4946 h 10741"/>
              <a:gd name="connsiteX248" fmla="*/ 3500 w 10000"/>
              <a:gd name="connsiteY248" fmla="*/ 4815 h 10741"/>
              <a:gd name="connsiteX249" fmla="*/ 2821 w 10000"/>
              <a:gd name="connsiteY249" fmla="*/ 4389 h 10741"/>
              <a:gd name="connsiteX250" fmla="*/ 2213 w 10000"/>
              <a:gd name="connsiteY250" fmla="*/ 3912 h 10741"/>
              <a:gd name="connsiteX251" fmla="*/ 1879 w 10000"/>
              <a:gd name="connsiteY251" fmla="*/ 3939 h 10741"/>
              <a:gd name="connsiteX252" fmla="*/ 1554 w 10000"/>
              <a:gd name="connsiteY252" fmla="*/ 3939 h 10741"/>
              <a:gd name="connsiteX253" fmla="*/ 1258 w 10000"/>
              <a:gd name="connsiteY253" fmla="*/ 3912 h 10741"/>
              <a:gd name="connsiteX254" fmla="*/ 979 w 10000"/>
              <a:gd name="connsiteY254" fmla="*/ 3856 h 10741"/>
              <a:gd name="connsiteX255" fmla="*/ 721 w 10000"/>
              <a:gd name="connsiteY255" fmla="*/ 3775 h 10741"/>
              <a:gd name="connsiteX256" fmla="*/ 496 w 10000"/>
              <a:gd name="connsiteY256" fmla="*/ 3674 h 10741"/>
              <a:gd name="connsiteX257" fmla="*/ 296 w 10000"/>
              <a:gd name="connsiteY257" fmla="*/ 3549 h 10741"/>
              <a:gd name="connsiteX258" fmla="*/ 129 w 10000"/>
              <a:gd name="connsiteY258" fmla="*/ 3403 h 10741"/>
              <a:gd name="connsiteX259" fmla="*/ 0 w 10000"/>
              <a:gd name="connsiteY259" fmla="*/ 3245 h 10741"/>
              <a:gd name="connsiteX260" fmla="*/ 17 w 10000"/>
              <a:gd name="connsiteY260" fmla="*/ 3218 h 10741"/>
              <a:gd name="connsiteX261" fmla="*/ 71 w 10000"/>
              <a:gd name="connsiteY261" fmla="*/ 3245 h 10741"/>
              <a:gd name="connsiteX262" fmla="*/ 138 w 10000"/>
              <a:gd name="connsiteY262" fmla="*/ 3349 h 10741"/>
              <a:gd name="connsiteX263" fmla="*/ 246 w 10000"/>
              <a:gd name="connsiteY263" fmla="*/ 3439 h 10741"/>
              <a:gd name="connsiteX264" fmla="*/ 379 w 10000"/>
              <a:gd name="connsiteY264" fmla="*/ 3528 h 10741"/>
              <a:gd name="connsiteX265" fmla="*/ 538 w 10000"/>
              <a:gd name="connsiteY265" fmla="*/ 3597 h 10741"/>
              <a:gd name="connsiteX266" fmla="*/ 721 w 10000"/>
              <a:gd name="connsiteY266" fmla="*/ 3656 h 10741"/>
              <a:gd name="connsiteX267" fmla="*/ 913 w 10000"/>
              <a:gd name="connsiteY267" fmla="*/ 3701 h 10741"/>
              <a:gd name="connsiteX268" fmla="*/ 1117 w 10000"/>
              <a:gd name="connsiteY268" fmla="*/ 3728 h 10741"/>
              <a:gd name="connsiteX269" fmla="*/ 1329 w 10000"/>
              <a:gd name="connsiteY269" fmla="*/ 3737 h 10741"/>
              <a:gd name="connsiteX270" fmla="*/ 1533 w 10000"/>
              <a:gd name="connsiteY270" fmla="*/ 3734 h 10741"/>
              <a:gd name="connsiteX271" fmla="*/ 1646 w 10000"/>
              <a:gd name="connsiteY271" fmla="*/ 3722 h 10741"/>
              <a:gd name="connsiteX272" fmla="*/ 1746 w 10000"/>
              <a:gd name="connsiteY272" fmla="*/ 3722 h 10741"/>
              <a:gd name="connsiteX273" fmla="*/ 1833 w 10000"/>
              <a:gd name="connsiteY273" fmla="*/ 3710 h 10741"/>
              <a:gd name="connsiteX274" fmla="*/ 1917 w 10000"/>
              <a:gd name="connsiteY274" fmla="*/ 3695 h 10741"/>
              <a:gd name="connsiteX275" fmla="*/ 1988 w 10000"/>
              <a:gd name="connsiteY275" fmla="*/ 3662 h 10741"/>
              <a:gd name="connsiteX276" fmla="*/ 1788 w 10000"/>
              <a:gd name="connsiteY276" fmla="*/ 3391 h 10741"/>
              <a:gd name="connsiteX277" fmla="*/ 1617 w 10000"/>
              <a:gd name="connsiteY277" fmla="*/ 3126 h 10741"/>
              <a:gd name="connsiteX278" fmla="*/ 1454 w 10000"/>
              <a:gd name="connsiteY278" fmla="*/ 2849 h 10741"/>
              <a:gd name="connsiteX279" fmla="*/ 1313 w 10000"/>
              <a:gd name="connsiteY279" fmla="*/ 2563 h 10741"/>
              <a:gd name="connsiteX280" fmla="*/ 1175 w 10000"/>
              <a:gd name="connsiteY280" fmla="*/ 2253 h 10741"/>
              <a:gd name="connsiteX281" fmla="*/ 1046 w 10000"/>
              <a:gd name="connsiteY281" fmla="*/ 1919 h 10741"/>
              <a:gd name="connsiteX282" fmla="*/ 1033 w 10000"/>
              <a:gd name="connsiteY282" fmla="*/ 1859 h 10741"/>
              <a:gd name="connsiteX283" fmla="*/ 1000 w 10000"/>
              <a:gd name="connsiteY283" fmla="*/ 1776 h 10741"/>
              <a:gd name="connsiteX284" fmla="*/ 979 w 10000"/>
              <a:gd name="connsiteY284" fmla="*/ 1684 h 10741"/>
              <a:gd name="connsiteX285" fmla="*/ 950 w 10000"/>
              <a:gd name="connsiteY285" fmla="*/ 1591 h 10741"/>
              <a:gd name="connsiteX286" fmla="*/ 925 w 10000"/>
              <a:gd name="connsiteY286" fmla="*/ 1490 h 10741"/>
              <a:gd name="connsiteX287" fmla="*/ 917 w 10000"/>
              <a:gd name="connsiteY287" fmla="*/ 1397 h 10741"/>
              <a:gd name="connsiteX288" fmla="*/ 917 w 10000"/>
              <a:gd name="connsiteY288" fmla="*/ 1311 h 10741"/>
              <a:gd name="connsiteX289" fmla="*/ 933 w 10000"/>
              <a:gd name="connsiteY289" fmla="*/ 1234 h 10741"/>
              <a:gd name="connsiteX290" fmla="*/ 963 w 10000"/>
              <a:gd name="connsiteY290" fmla="*/ 1180 h 10741"/>
              <a:gd name="connsiteX291" fmla="*/ 1000 w 10000"/>
              <a:gd name="connsiteY291" fmla="*/ 1192 h 10741"/>
              <a:gd name="connsiteX292" fmla="*/ 1033 w 10000"/>
              <a:gd name="connsiteY292" fmla="*/ 1496 h 10741"/>
              <a:gd name="connsiteX293" fmla="*/ 1108 w 10000"/>
              <a:gd name="connsiteY293" fmla="*/ 1800 h 10741"/>
              <a:gd name="connsiteX294" fmla="*/ 1221 w 10000"/>
              <a:gd name="connsiteY294" fmla="*/ 2098 h 10741"/>
              <a:gd name="connsiteX295" fmla="*/ 1358 w 10000"/>
              <a:gd name="connsiteY295" fmla="*/ 2372 h 10741"/>
              <a:gd name="connsiteX296" fmla="*/ 1508 w 10000"/>
              <a:gd name="connsiteY296" fmla="*/ 2628 h 10741"/>
              <a:gd name="connsiteX297" fmla="*/ 1646 w 10000"/>
              <a:gd name="connsiteY297" fmla="*/ 2795 h 10741"/>
              <a:gd name="connsiteX298" fmla="*/ 1629 w 10000"/>
              <a:gd name="connsiteY298" fmla="*/ 2801 h 10741"/>
              <a:gd name="connsiteX299" fmla="*/ 1629 w 10000"/>
              <a:gd name="connsiteY299" fmla="*/ 2807 h 10741"/>
              <a:gd name="connsiteX300" fmla="*/ 1638 w 10000"/>
              <a:gd name="connsiteY300" fmla="*/ 2813 h 10741"/>
              <a:gd name="connsiteX301" fmla="*/ 1646 w 10000"/>
              <a:gd name="connsiteY301" fmla="*/ 2816 h 10741"/>
              <a:gd name="connsiteX302" fmla="*/ 1663 w 10000"/>
              <a:gd name="connsiteY302" fmla="*/ 2822 h 10741"/>
              <a:gd name="connsiteX303" fmla="*/ 1667 w 10000"/>
              <a:gd name="connsiteY303" fmla="*/ 2834 h 10741"/>
              <a:gd name="connsiteX304" fmla="*/ 1675 w 10000"/>
              <a:gd name="connsiteY304" fmla="*/ 2840 h 10741"/>
              <a:gd name="connsiteX305" fmla="*/ 1683 w 10000"/>
              <a:gd name="connsiteY305" fmla="*/ 2849 h 10741"/>
              <a:gd name="connsiteX306" fmla="*/ 1683 w 10000"/>
              <a:gd name="connsiteY306" fmla="*/ 2843 h 10741"/>
              <a:gd name="connsiteX307" fmla="*/ 1675 w 10000"/>
              <a:gd name="connsiteY307" fmla="*/ 2840 h 10741"/>
              <a:gd name="connsiteX308" fmla="*/ 1675 w 10000"/>
              <a:gd name="connsiteY308" fmla="*/ 2840 h 10741"/>
              <a:gd name="connsiteX309" fmla="*/ 1646 w 10000"/>
              <a:gd name="connsiteY309" fmla="*/ 2795 h 10741"/>
              <a:gd name="connsiteX310" fmla="*/ 1746 w 10000"/>
              <a:gd name="connsiteY310" fmla="*/ 2741 h 10741"/>
              <a:gd name="connsiteX311" fmla="*/ 1842 w 10000"/>
              <a:gd name="connsiteY311" fmla="*/ 2649 h 10741"/>
              <a:gd name="connsiteX312" fmla="*/ 1933 w 10000"/>
              <a:gd name="connsiteY312" fmla="*/ 2542 h 10741"/>
              <a:gd name="connsiteX313" fmla="*/ 2017 w 10000"/>
              <a:gd name="connsiteY313" fmla="*/ 2411 h 10741"/>
              <a:gd name="connsiteX314" fmla="*/ 2092 w 10000"/>
              <a:gd name="connsiteY314" fmla="*/ 2265 h 10741"/>
              <a:gd name="connsiteX315" fmla="*/ 2163 w 10000"/>
              <a:gd name="connsiteY315" fmla="*/ 2113 h 10741"/>
              <a:gd name="connsiteX316" fmla="*/ 2221 w 10000"/>
              <a:gd name="connsiteY316" fmla="*/ 1955 h 10741"/>
              <a:gd name="connsiteX317" fmla="*/ 2275 w 10000"/>
              <a:gd name="connsiteY317" fmla="*/ 1803 h 10741"/>
              <a:gd name="connsiteX318" fmla="*/ 2321 w 10000"/>
              <a:gd name="connsiteY318" fmla="*/ 1657 h 10741"/>
              <a:gd name="connsiteX319" fmla="*/ 2329 w 10000"/>
              <a:gd name="connsiteY319" fmla="*/ 1853 h 10741"/>
              <a:gd name="connsiteX320" fmla="*/ 2321 w 10000"/>
              <a:gd name="connsiteY320" fmla="*/ 2032 h 10741"/>
              <a:gd name="connsiteX321" fmla="*/ 2283 w 10000"/>
              <a:gd name="connsiteY321" fmla="*/ 2199 h 10741"/>
              <a:gd name="connsiteX322" fmla="*/ 2229 w 10000"/>
              <a:gd name="connsiteY322" fmla="*/ 2366 h 10741"/>
              <a:gd name="connsiteX323" fmla="*/ 2154 w 10000"/>
              <a:gd name="connsiteY323" fmla="*/ 2524 h 10741"/>
              <a:gd name="connsiteX324" fmla="*/ 2046 w 10000"/>
              <a:gd name="connsiteY324" fmla="*/ 2682 h 10741"/>
              <a:gd name="connsiteX325" fmla="*/ 1796 w 10000"/>
              <a:gd name="connsiteY325" fmla="*/ 3027 h 10741"/>
              <a:gd name="connsiteX326" fmla="*/ 2054 w 10000"/>
              <a:gd name="connsiteY326" fmla="*/ 3305 h 10741"/>
              <a:gd name="connsiteX327" fmla="*/ 2333 w 10000"/>
              <a:gd name="connsiteY327" fmla="*/ 3564 h 10741"/>
              <a:gd name="connsiteX328" fmla="*/ 2638 w 10000"/>
              <a:gd name="connsiteY328" fmla="*/ 3808 h 10741"/>
              <a:gd name="connsiteX329" fmla="*/ 2963 w 10000"/>
              <a:gd name="connsiteY329" fmla="*/ 4032 h 10741"/>
              <a:gd name="connsiteX330" fmla="*/ 4129 w 10000"/>
              <a:gd name="connsiteY330" fmla="*/ 4610 h 10741"/>
              <a:gd name="connsiteX331" fmla="*/ 4167 w 10000"/>
              <a:gd name="connsiteY331" fmla="*/ 4589 h 10741"/>
              <a:gd name="connsiteX332" fmla="*/ 4071 w 10000"/>
              <a:gd name="connsiteY332" fmla="*/ 4333 h 10741"/>
              <a:gd name="connsiteX333" fmla="*/ 3996 w 10000"/>
              <a:gd name="connsiteY333" fmla="*/ 4058 h 10741"/>
              <a:gd name="connsiteX334" fmla="*/ 3933 w 10000"/>
              <a:gd name="connsiteY334" fmla="*/ 3760 h 10741"/>
              <a:gd name="connsiteX335" fmla="*/ 3904 w 10000"/>
              <a:gd name="connsiteY335" fmla="*/ 3456 h 10741"/>
              <a:gd name="connsiteX336" fmla="*/ 3879 w 10000"/>
              <a:gd name="connsiteY336" fmla="*/ 3138 h 10741"/>
              <a:gd name="connsiteX337" fmla="*/ 3879 w 10000"/>
              <a:gd name="connsiteY337" fmla="*/ 2813 h 10741"/>
              <a:gd name="connsiteX338" fmla="*/ 3896 w 10000"/>
              <a:gd name="connsiteY338" fmla="*/ 2485 h 10741"/>
              <a:gd name="connsiteX339" fmla="*/ 3933 w 10000"/>
              <a:gd name="connsiteY339" fmla="*/ 2160 h 10741"/>
              <a:gd name="connsiteX340" fmla="*/ 3988 w 10000"/>
              <a:gd name="connsiteY340" fmla="*/ 1836 h 10741"/>
              <a:gd name="connsiteX341" fmla="*/ 4046 w 10000"/>
              <a:gd name="connsiteY341" fmla="*/ 1523 h 10741"/>
              <a:gd name="connsiteX342" fmla="*/ 4129 w 10000"/>
              <a:gd name="connsiteY342" fmla="*/ 1219 h 10741"/>
              <a:gd name="connsiteX343" fmla="*/ 4229 w 10000"/>
              <a:gd name="connsiteY343" fmla="*/ 933 h 10741"/>
              <a:gd name="connsiteX344" fmla="*/ 4333 w 10000"/>
              <a:gd name="connsiteY344" fmla="*/ 662 h 10741"/>
              <a:gd name="connsiteX345" fmla="*/ 4454 w 10000"/>
              <a:gd name="connsiteY345" fmla="*/ 417 h 10741"/>
              <a:gd name="connsiteX346" fmla="*/ 4583 w 10000"/>
              <a:gd name="connsiteY346" fmla="*/ 194 h 10741"/>
              <a:gd name="connsiteX347" fmla="*/ 4738 w 10000"/>
              <a:gd name="connsiteY347" fmla="*/ 0 h 10741"/>
              <a:gd name="connsiteX0" fmla="*/ 4738 w 10000"/>
              <a:gd name="connsiteY0" fmla="*/ 0 h 10686"/>
              <a:gd name="connsiteX1" fmla="*/ 4721 w 10000"/>
              <a:gd name="connsiteY1" fmla="*/ 48 h 10686"/>
              <a:gd name="connsiteX2" fmla="*/ 4713 w 10000"/>
              <a:gd name="connsiteY2" fmla="*/ 80 h 10686"/>
              <a:gd name="connsiteX3" fmla="*/ 4704 w 10000"/>
              <a:gd name="connsiteY3" fmla="*/ 101 h 10686"/>
              <a:gd name="connsiteX4" fmla="*/ 4704 w 10000"/>
              <a:gd name="connsiteY4" fmla="*/ 113 h 10686"/>
              <a:gd name="connsiteX5" fmla="*/ 4713 w 10000"/>
              <a:gd name="connsiteY5" fmla="*/ 119 h 10686"/>
              <a:gd name="connsiteX6" fmla="*/ 4713 w 10000"/>
              <a:gd name="connsiteY6" fmla="*/ 125 h 10686"/>
              <a:gd name="connsiteX7" fmla="*/ 4721 w 10000"/>
              <a:gd name="connsiteY7" fmla="*/ 125 h 10686"/>
              <a:gd name="connsiteX8" fmla="*/ 4721 w 10000"/>
              <a:gd name="connsiteY8" fmla="*/ 125 h 10686"/>
              <a:gd name="connsiteX9" fmla="*/ 4721 w 10000"/>
              <a:gd name="connsiteY9" fmla="*/ 134 h 10686"/>
              <a:gd name="connsiteX10" fmla="*/ 4713 w 10000"/>
              <a:gd name="connsiteY10" fmla="*/ 152 h 10686"/>
              <a:gd name="connsiteX11" fmla="*/ 4704 w 10000"/>
              <a:gd name="connsiteY11" fmla="*/ 179 h 10686"/>
              <a:gd name="connsiteX12" fmla="*/ 4692 w 10000"/>
              <a:gd name="connsiteY12" fmla="*/ 221 h 10686"/>
              <a:gd name="connsiteX13" fmla="*/ 4667 w 10000"/>
              <a:gd name="connsiteY13" fmla="*/ 280 h 10686"/>
              <a:gd name="connsiteX14" fmla="*/ 4629 w 10000"/>
              <a:gd name="connsiteY14" fmla="*/ 364 h 10686"/>
              <a:gd name="connsiteX15" fmla="*/ 4592 w 10000"/>
              <a:gd name="connsiteY15" fmla="*/ 465 h 10686"/>
              <a:gd name="connsiteX16" fmla="*/ 4533 w 10000"/>
              <a:gd name="connsiteY16" fmla="*/ 596 h 10686"/>
              <a:gd name="connsiteX17" fmla="*/ 4463 w 10000"/>
              <a:gd name="connsiteY17" fmla="*/ 754 h 10686"/>
              <a:gd name="connsiteX18" fmla="*/ 4379 w 10000"/>
              <a:gd name="connsiteY18" fmla="*/ 1001 h 10686"/>
              <a:gd name="connsiteX19" fmla="*/ 4321 w 10000"/>
              <a:gd name="connsiteY19" fmla="*/ 1266 h 10686"/>
              <a:gd name="connsiteX20" fmla="*/ 4275 w 10000"/>
              <a:gd name="connsiteY20" fmla="*/ 1538 h 10686"/>
              <a:gd name="connsiteX21" fmla="*/ 4213 w 10000"/>
              <a:gd name="connsiteY21" fmla="*/ 1827 h 10686"/>
              <a:gd name="connsiteX22" fmla="*/ 4204 w 10000"/>
              <a:gd name="connsiteY22" fmla="*/ 1889 h 10686"/>
              <a:gd name="connsiteX23" fmla="*/ 4192 w 10000"/>
              <a:gd name="connsiteY23" fmla="*/ 1982 h 10686"/>
              <a:gd name="connsiteX24" fmla="*/ 4183 w 10000"/>
              <a:gd name="connsiteY24" fmla="*/ 2080 h 10686"/>
              <a:gd name="connsiteX25" fmla="*/ 4175 w 10000"/>
              <a:gd name="connsiteY25" fmla="*/ 2187 h 10686"/>
              <a:gd name="connsiteX26" fmla="*/ 4175 w 10000"/>
              <a:gd name="connsiteY26" fmla="*/ 2297 h 10686"/>
              <a:gd name="connsiteX27" fmla="*/ 4192 w 10000"/>
              <a:gd name="connsiteY27" fmla="*/ 2396 h 10686"/>
              <a:gd name="connsiteX28" fmla="*/ 4213 w 10000"/>
              <a:gd name="connsiteY28" fmla="*/ 2482 h 10686"/>
              <a:gd name="connsiteX29" fmla="*/ 4250 w 10000"/>
              <a:gd name="connsiteY29" fmla="*/ 2542 h 10686"/>
              <a:gd name="connsiteX30" fmla="*/ 4450 w 10000"/>
              <a:gd name="connsiteY30" fmla="*/ 2530 h 10686"/>
              <a:gd name="connsiteX31" fmla="*/ 4646 w 10000"/>
              <a:gd name="connsiteY31" fmla="*/ 2482 h 10686"/>
              <a:gd name="connsiteX32" fmla="*/ 4833 w 10000"/>
              <a:gd name="connsiteY32" fmla="*/ 2405 h 10686"/>
              <a:gd name="connsiteX33" fmla="*/ 5025 w 10000"/>
              <a:gd name="connsiteY33" fmla="*/ 2297 h 10686"/>
              <a:gd name="connsiteX34" fmla="*/ 5200 w 10000"/>
              <a:gd name="connsiteY34" fmla="*/ 2172 h 10686"/>
              <a:gd name="connsiteX35" fmla="*/ 5371 w 10000"/>
              <a:gd name="connsiteY35" fmla="*/ 2020 h 10686"/>
              <a:gd name="connsiteX36" fmla="*/ 5533 w 10000"/>
              <a:gd name="connsiteY36" fmla="*/ 1859 h 10686"/>
              <a:gd name="connsiteX37" fmla="*/ 5683 w 10000"/>
              <a:gd name="connsiteY37" fmla="*/ 1690 h 10686"/>
              <a:gd name="connsiteX38" fmla="*/ 5829 w 10000"/>
              <a:gd name="connsiteY38" fmla="*/ 1511 h 10686"/>
              <a:gd name="connsiteX39" fmla="*/ 5954 w 10000"/>
              <a:gd name="connsiteY39" fmla="*/ 1326 h 10686"/>
              <a:gd name="connsiteX40" fmla="*/ 6071 w 10000"/>
              <a:gd name="connsiteY40" fmla="*/ 1147 h 10686"/>
              <a:gd name="connsiteX41" fmla="*/ 6167 w 10000"/>
              <a:gd name="connsiteY41" fmla="*/ 974 h 10686"/>
              <a:gd name="connsiteX42" fmla="*/ 6213 w 10000"/>
              <a:gd name="connsiteY42" fmla="*/ 974 h 10686"/>
              <a:gd name="connsiteX43" fmla="*/ 6213 w 10000"/>
              <a:gd name="connsiteY43" fmla="*/ 992 h 10686"/>
              <a:gd name="connsiteX44" fmla="*/ 6138 w 10000"/>
              <a:gd name="connsiteY44" fmla="*/ 1165 h 10686"/>
              <a:gd name="connsiteX45" fmla="*/ 6054 w 10000"/>
              <a:gd name="connsiteY45" fmla="*/ 1344 h 10686"/>
              <a:gd name="connsiteX46" fmla="*/ 5963 w 10000"/>
              <a:gd name="connsiteY46" fmla="*/ 1517 h 10686"/>
              <a:gd name="connsiteX47" fmla="*/ 5871 w 10000"/>
              <a:gd name="connsiteY47" fmla="*/ 1684 h 10686"/>
              <a:gd name="connsiteX48" fmla="*/ 5775 w 10000"/>
              <a:gd name="connsiteY48" fmla="*/ 1847 h 10686"/>
              <a:gd name="connsiteX49" fmla="*/ 5667 w 10000"/>
              <a:gd name="connsiteY49" fmla="*/ 1999 h 10686"/>
              <a:gd name="connsiteX50" fmla="*/ 5554 w 10000"/>
              <a:gd name="connsiteY50" fmla="*/ 2145 h 10686"/>
              <a:gd name="connsiteX51" fmla="*/ 5417 w 10000"/>
              <a:gd name="connsiteY51" fmla="*/ 2279 h 10686"/>
              <a:gd name="connsiteX52" fmla="*/ 5275 w 10000"/>
              <a:gd name="connsiteY52" fmla="*/ 2411 h 10686"/>
              <a:gd name="connsiteX53" fmla="*/ 5108 w 10000"/>
              <a:gd name="connsiteY53" fmla="*/ 2518 h 10686"/>
              <a:gd name="connsiteX54" fmla="*/ 4917 w 10000"/>
              <a:gd name="connsiteY54" fmla="*/ 2616 h 10686"/>
              <a:gd name="connsiteX55" fmla="*/ 4704 w 10000"/>
              <a:gd name="connsiteY55" fmla="*/ 2703 h 10686"/>
              <a:gd name="connsiteX56" fmla="*/ 4479 w 10000"/>
              <a:gd name="connsiteY56" fmla="*/ 2768 h 10686"/>
              <a:gd name="connsiteX57" fmla="*/ 4213 w 10000"/>
              <a:gd name="connsiteY57" fmla="*/ 2813 h 10686"/>
              <a:gd name="connsiteX58" fmla="*/ 4221 w 10000"/>
              <a:gd name="connsiteY58" fmla="*/ 3126 h 10686"/>
              <a:gd name="connsiteX59" fmla="*/ 4258 w 10000"/>
              <a:gd name="connsiteY59" fmla="*/ 3424 h 10686"/>
              <a:gd name="connsiteX60" fmla="*/ 4321 w 10000"/>
              <a:gd name="connsiteY60" fmla="*/ 3707 h 10686"/>
              <a:gd name="connsiteX61" fmla="*/ 4404 w 10000"/>
              <a:gd name="connsiteY61" fmla="*/ 3975 h 10686"/>
              <a:gd name="connsiteX62" fmla="*/ 4508 w 10000"/>
              <a:gd name="connsiteY62" fmla="*/ 4231 h 10686"/>
              <a:gd name="connsiteX63" fmla="*/ 4621 w 10000"/>
              <a:gd name="connsiteY63" fmla="*/ 4476 h 10686"/>
              <a:gd name="connsiteX64" fmla="*/ 4750 w 10000"/>
              <a:gd name="connsiteY64" fmla="*/ 4708 h 10686"/>
              <a:gd name="connsiteX65" fmla="*/ 4879 w 10000"/>
              <a:gd name="connsiteY65" fmla="*/ 4934 h 10686"/>
              <a:gd name="connsiteX66" fmla="*/ 4917 w 10000"/>
              <a:gd name="connsiteY66" fmla="*/ 4988 h 10686"/>
              <a:gd name="connsiteX67" fmla="*/ 4950 w 10000"/>
              <a:gd name="connsiteY67" fmla="*/ 5054 h 10686"/>
              <a:gd name="connsiteX68" fmla="*/ 4996 w 10000"/>
              <a:gd name="connsiteY68" fmla="*/ 5125 h 10686"/>
              <a:gd name="connsiteX69" fmla="*/ 5038 w 10000"/>
              <a:gd name="connsiteY69" fmla="*/ 5200 h 10686"/>
              <a:gd name="connsiteX70" fmla="*/ 5092 w 10000"/>
              <a:gd name="connsiteY70" fmla="*/ 5271 h 10686"/>
              <a:gd name="connsiteX71" fmla="*/ 5154 w 10000"/>
              <a:gd name="connsiteY71" fmla="*/ 5331 h 10686"/>
              <a:gd name="connsiteX72" fmla="*/ 5229 w 10000"/>
              <a:gd name="connsiteY72" fmla="*/ 5384 h 10686"/>
              <a:gd name="connsiteX73" fmla="*/ 5313 w 10000"/>
              <a:gd name="connsiteY73" fmla="*/ 5423 h 10686"/>
              <a:gd name="connsiteX74" fmla="*/ 5413 w 10000"/>
              <a:gd name="connsiteY74" fmla="*/ 5438 h 10686"/>
              <a:gd name="connsiteX75" fmla="*/ 5517 w 10000"/>
              <a:gd name="connsiteY75" fmla="*/ 5435 h 10686"/>
              <a:gd name="connsiteX76" fmla="*/ 5704 w 10000"/>
              <a:gd name="connsiteY76" fmla="*/ 5390 h 10686"/>
              <a:gd name="connsiteX77" fmla="*/ 5871 w 10000"/>
              <a:gd name="connsiteY77" fmla="*/ 5316 h 10686"/>
              <a:gd name="connsiteX78" fmla="*/ 6033 w 10000"/>
              <a:gd name="connsiteY78" fmla="*/ 5223 h 10686"/>
              <a:gd name="connsiteX79" fmla="*/ 6167 w 10000"/>
              <a:gd name="connsiteY79" fmla="*/ 5113 h 10686"/>
              <a:gd name="connsiteX80" fmla="*/ 6296 w 10000"/>
              <a:gd name="connsiteY80" fmla="*/ 4994 h 10686"/>
              <a:gd name="connsiteX81" fmla="*/ 6417 w 10000"/>
              <a:gd name="connsiteY81" fmla="*/ 4869 h 10686"/>
              <a:gd name="connsiteX82" fmla="*/ 6525 w 10000"/>
              <a:gd name="connsiteY82" fmla="*/ 4750 h 10686"/>
              <a:gd name="connsiteX83" fmla="*/ 6617 w 10000"/>
              <a:gd name="connsiteY83" fmla="*/ 4636 h 10686"/>
              <a:gd name="connsiteX84" fmla="*/ 6821 w 10000"/>
              <a:gd name="connsiteY84" fmla="*/ 4377 h 10686"/>
              <a:gd name="connsiteX85" fmla="*/ 7017 w 10000"/>
              <a:gd name="connsiteY85" fmla="*/ 4085 h 10686"/>
              <a:gd name="connsiteX86" fmla="*/ 7213 w 10000"/>
              <a:gd name="connsiteY86" fmla="*/ 3766 h 10686"/>
              <a:gd name="connsiteX87" fmla="*/ 7396 w 10000"/>
              <a:gd name="connsiteY87" fmla="*/ 3418 h 10686"/>
              <a:gd name="connsiteX88" fmla="*/ 7563 w 10000"/>
              <a:gd name="connsiteY88" fmla="*/ 3051 h 10686"/>
              <a:gd name="connsiteX89" fmla="*/ 7713 w 10000"/>
              <a:gd name="connsiteY89" fmla="*/ 2661 h 10686"/>
              <a:gd name="connsiteX90" fmla="*/ 7850 w 10000"/>
              <a:gd name="connsiteY90" fmla="*/ 2253 h 10686"/>
              <a:gd name="connsiteX91" fmla="*/ 7950 w 10000"/>
              <a:gd name="connsiteY91" fmla="*/ 1830 h 10686"/>
              <a:gd name="connsiteX92" fmla="*/ 8025 w 10000"/>
              <a:gd name="connsiteY92" fmla="*/ 1397 h 10686"/>
              <a:gd name="connsiteX93" fmla="*/ 8071 w 10000"/>
              <a:gd name="connsiteY93" fmla="*/ 954 h 10686"/>
              <a:gd name="connsiteX94" fmla="*/ 8108 w 10000"/>
              <a:gd name="connsiteY94" fmla="*/ 974 h 10686"/>
              <a:gd name="connsiteX95" fmla="*/ 8138 w 10000"/>
              <a:gd name="connsiteY95" fmla="*/ 1025 h 10686"/>
              <a:gd name="connsiteX96" fmla="*/ 8163 w 10000"/>
              <a:gd name="connsiteY96" fmla="*/ 1100 h 10686"/>
              <a:gd name="connsiteX97" fmla="*/ 8175 w 10000"/>
              <a:gd name="connsiteY97" fmla="*/ 1198 h 10686"/>
              <a:gd name="connsiteX98" fmla="*/ 8183 w 10000"/>
              <a:gd name="connsiteY98" fmla="*/ 1311 h 10686"/>
              <a:gd name="connsiteX99" fmla="*/ 8183 w 10000"/>
              <a:gd name="connsiteY99" fmla="*/ 1442 h 10686"/>
              <a:gd name="connsiteX100" fmla="*/ 8183 w 10000"/>
              <a:gd name="connsiteY100" fmla="*/ 1582 h 10686"/>
              <a:gd name="connsiteX101" fmla="*/ 8175 w 10000"/>
              <a:gd name="connsiteY101" fmla="*/ 1734 h 10686"/>
              <a:gd name="connsiteX102" fmla="*/ 8163 w 10000"/>
              <a:gd name="connsiteY102" fmla="*/ 1889 h 10686"/>
              <a:gd name="connsiteX103" fmla="*/ 8146 w 10000"/>
              <a:gd name="connsiteY103" fmla="*/ 2047 h 10686"/>
              <a:gd name="connsiteX104" fmla="*/ 8121 w 10000"/>
              <a:gd name="connsiteY104" fmla="*/ 2205 h 10686"/>
              <a:gd name="connsiteX105" fmla="*/ 8108 w 10000"/>
              <a:gd name="connsiteY105" fmla="*/ 2357 h 10686"/>
              <a:gd name="connsiteX106" fmla="*/ 8083 w 10000"/>
              <a:gd name="connsiteY106" fmla="*/ 2497 h 10686"/>
              <a:gd name="connsiteX107" fmla="*/ 8063 w 10000"/>
              <a:gd name="connsiteY107" fmla="*/ 2628 h 10686"/>
              <a:gd name="connsiteX108" fmla="*/ 8038 w 10000"/>
              <a:gd name="connsiteY108" fmla="*/ 2741 h 10686"/>
              <a:gd name="connsiteX109" fmla="*/ 8017 w 10000"/>
              <a:gd name="connsiteY109" fmla="*/ 2834 h 10686"/>
              <a:gd name="connsiteX110" fmla="*/ 8000 w 10000"/>
              <a:gd name="connsiteY110" fmla="*/ 2908 h 10686"/>
              <a:gd name="connsiteX111" fmla="*/ 7700 w 10000"/>
              <a:gd name="connsiteY111" fmla="*/ 3754 h 10686"/>
              <a:gd name="connsiteX112" fmla="*/ 7942 w 10000"/>
              <a:gd name="connsiteY112" fmla="*/ 3737 h 10686"/>
              <a:gd name="connsiteX113" fmla="*/ 8167 w 10000"/>
              <a:gd name="connsiteY113" fmla="*/ 3695 h 10686"/>
              <a:gd name="connsiteX114" fmla="*/ 8379 w 10000"/>
              <a:gd name="connsiteY114" fmla="*/ 3635 h 10686"/>
              <a:gd name="connsiteX115" fmla="*/ 8583 w 10000"/>
              <a:gd name="connsiteY115" fmla="*/ 3558 h 10686"/>
              <a:gd name="connsiteX116" fmla="*/ 8767 w 10000"/>
              <a:gd name="connsiteY116" fmla="*/ 3471 h 10686"/>
              <a:gd name="connsiteX117" fmla="*/ 8933 w 10000"/>
              <a:gd name="connsiteY117" fmla="*/ 3376 h 10686"/>
              <a:gd name="connsiteX118" fmla="*/ 9092 w 10000"/>
              <a:gd name="connsiteY118" fmla="*/ 3278 h 10686"/>
              <a:gd name="connsiteX119" fmla="*/ 9238 w 10000"/>
              <a:gd name="connsiteY119" fmla="*/ 3185 h 10686"/>
              <a:gd name="connsiteX120" fmla="*/ 9250 w 10000"/>
              <a:gd name="connsiteY120" fmla="*/ 3230 h 10686"/>
              <a:gd name="connsiteX121" fmla="*/ 9117 w 10000"/>
              <a:gd name="connsiteY121" fmla="*/ 3376 h 10686"/>
              <a:gd name="connsiteX122" fmla="*/ 8954 w 10000"/>
              <a:gd name="connsiteY122" fmla="*/ 3516 h 10686"/>
              <a:gd name="connsiteX123" fmla="*/ 8758 w 10000"/>
              <a:gd name="connsiteY123" fmla="*/ 3641 h 10686"/>
              <a:gd name="connsiteX124" fmla="*/ 8538 w 10000"/>
              <a:gd name="connsiteY124" fmla="*/ 3754 h 10686"/>
              <a:gd name="connsiteX125" fmla="*/ 8304 w 10000"/>
              <a:gd name="connsiteY125" fmla="*/ 3856 h 10686"/>
              <a:gd name="connsiteX126" fmla="*/ 8054 w 10000"/>
              <a:gd name="connsiteY126" fmla="*/ 3945 h 10686"/>
              <a:gd name="connsiteX127" fmla="*/ 7796 w 10000"/>
              <a:gd name="connsiteY127" fmla="*/ 4014 h 10686"/>
              <a:gd name="connsiteX128" fmla="*/ 7533 w 10000"/>
              <a:gd name="connsiteY128" fmla="*/ 4064 h 10686"/>
              <a:gd name="connsiteX129" fmla="*/ 7479 w 10000"/>
              <a:gd name="connsiteY129" fmla="*/ 4184 h 10686"/>
              <a:gd name="connsiteX130" fmla="*/ 7404 w 10000"/>
              <a:gd name="connsiteY130" fmla="*/ 4324 h 10686"/>
              <a:gd name="connsiteX131" fmla="*/ 7321 w 10000"/>
              <a:gd name="connsiteY131" fmla="*/ 4470 h 10686"/>
              <a:gd name="connsiteX132" fmla="*/ 7213 w 10000"/>
              <a:gd name="connsiteY132" fmla="*/ 4628 h 10686"/>
              <a:gd name="connsiteX133" fmla="*/ 7100 w 10000"/>
              <a:gd name="connsiteY133" fmla="*/ 4794 h 10686"/>
              <a:gd name="connsiteX134" fmla="*/ 6979 w 10000"/>
              <a:gd name="connsiteY134" fmla="*/ 4958 h 10686"/>
              <a:gd name="connsiteX135" fmla="*/ 6850 w 10000"/>
              <a:gd name="connsiteY135" fmla="*/ 5113 h 10686"/>
              <a:gd name="connsiteX136" fmla="*/ 6721 w 10000"/>
              <a:gd name="connsiteY136" fmla="*/ 5265 h 10686"/>
              <a:gd name="connsiteX137" fmla="*/ 6600 w 10000"/>
              <a:gd name="connsiteY137" fmla="*/ 5405 h 10686"/>
              <a:gd name="connsiteX138" fmla="*/ 6471 w 10000"/>
              <a:gd name="connsiteY138" fmla="*/ 5530 h 10686"/>
              <a:gd name="connsiteX139" fmla="*/ 6358 w 10000"/>
              <a:gd name="connsiteY139" fmla="*/ 5641 h 10686"/>
              <a:gd name="connsiteX140" fmla="*/ 6250 w 10000"/>
              <a:gd name="connsiteY140" fmla="*/ 5721 h 10686"/>
              <a:gd name="connsiteX141" fmla="*/ 6267 w 10000"/>
              <a:gd name="connsiteY141" fmla="*/ 5781 h 10686"/>
              <a:gd name="connsiteX142" fmla="*/ 6296 w 10000"/>
              <a:gd name="connsiteY142" fmla="*/ 5793 h 10686"/>
              <a:gd name="connsiteX143" fmla="*/ 6479 w 10000"/>
              <a:gd name="connsiteY143" fmla="*/ 5754 h 10686"/>
              <a:gd name="connsiteX144" fmla="*/ 6663 w 10000"/>
              <a:gd name="connsiteY144" fmla="*/ 5736 h 10686"/>
              <a:gd name="connsiteX145" fmla="*/ 6858 w 10000"/>
              <a:gd name="connsiteY145" fmla="*/ 5736 h 10686"/>
              <a:gd name="connsiteX146" fmla="*/ 7046 w 10000"/>
              <a:gd name="connsiteY146" fmla="*/ 5742 h 10686"/>
              <a:gd name="connsiteX147" fmla="*/ 7246 w 10000"/>
              <a:gd name="connsiteY147" fmla="*/ 5748 h 10686"/>
              <a:gd name="connsiteX148" fmla="*/ 7425 w 10000"/>
              <a:gd name="connsiteY148" fmla="*/ 5748 h 10686"/>
              <a:gd name="connsiteX149" fmla="*/ 7600 w 10000"/>
              <a:gd name="connsiteY149" fmla="*/ 5733 h 10686"/>
              <a:gd name="connsiteX150" fmla="*/ 7950 w 10000"/>
              <a:gd name="connsiteY150" fmla="*/ 5673 h 10686"/>
              <a:gd name="connsiteX151" fmla="*/ 8275 w 10000"/>
              <a:gd name="connsiteY151" fmla="*/ 5596 h 10686"/>
              <a:gd name="connsiteX152" fmla="*/ 8579 w 10000"/>
              <a:gd name="connsiteY152" fmla="*/ 5504 h 10686"/>
              <a:gd name="connsiteX153" fmla="*/ 8858 w 10000"/>
              <a:gd name="connsiteY153" fmla="*/ 5390 h 10686"/>
              <a:gd name="connsiteX154" fmla="*/ 9117 w 10000"/>
              <a:gd name="connsiteY154" fmla="*/ 5265 h 10686"/>
              <a:gd name="connsiteX155" fmla="*/ 9350 w 10000"/>
              <a:gd name="connsiteY155" fmla="*/ 5119 h 10686"/>
              <a:gd name="connsiteX156" fmla="*/ 9563 w 10000"/>
              <a:gd name="connsiteY156" fmla="*/ 4967 h 10686"/>
              <a:gd name="connsiteX157" fmla="*/ 9758 w 10000"/>
              <a:gd name="connsiteY157" fmla="*/ 4794 h 10686"/>
              <a:gd name="connsiteX158" fmla="*/ 9933 w 10000"/>
              <a:gd name="connsiteY158" fmla="*/ 4610 h 10686"/>
              <a:gd name="connsiteX159" fmla="*/ 10000 w 10000"/>
              <a:gd name="connsiteY159" fmla="*/ 4648 h 10686"/>
              <a:gd name="connsiteX160" fmla="*/ 10000 w 10000"/>
              <a:gd name="connsiteY160" fmla="*/ 4660 h 10686"/>
              <a:gd name="connsiteX161" fmla="*/ 9904 w 10000"/>
              <a:gd name="connsiteY161" fmla="*/ 4827 h 10686"/>
              <a:gd name="connsiteX162" fmla="*/ 9767 w 10000"/>
              <a:gd name="connsiteY162" fmla="*/ 5000 h 10686"/>
              <a:gd name="connsiteX163" fmla="*/ 9600 w 10000"/>
              <a:gd name="connsiteY163" fmla="*/ 5173 h 10686"/>
              <a:gd name="connsiteX164" fmla="*/ 9404 w 10000"/>
              <a:gd name="connsiteY164" fmla="*/ 5343 h 10686"/>
              <a:gd name="connsiteX165" fmla="*/ 9183 w 10000"/>
              <a:gd name="connsiteY165" fmla="*/ 5504 h 10686"/>
              <a:gd name="connsiteX166" fmla="*/ 8950 w 10000"/>
              <a:gd name="connsiteY166" fmla="*/ 5662 h 10686"/>
              <a:gd name="connsiteX167" fmla="*/ 8704 w 10000"/>
              <a:gd name="connsiteY167" fmla="*/ 5802 h 10686"/>
              <a:gd name="connsiteX168" fmla="*/ 8463 w 10000"/>
              <a:gd name="connsiteY168" fmla="*/ 5927 h 10686"/>
              <a:gd name="connsiteX169" fmla="*/ 8229 w 10000"/>
              <a:gd name="connsiteY169" fmla="*/ 6025 h 10686"/>
              <a:gd name="connsiteX170" fmla="*/ 8000 w 10000"/>
              <a:gd name="connsiteY170" fmla="*/ 6105 h 10686"/>
              <a:gd name="connsiteX171" fmla="*/ 7879 w 10000"/>
              <a:gd name="connsiteY171" fmla="*/ 6132 h 10686"/>
              <a:gd name="connsiteX172" fmla="*/ 7729 w 10000"/>
              <a:gd name="connsiteY172" fmla="*/ 6153 h 10686"/>
              <a:gd name="connsiteX173" fmla="*/ 7563 w 10000"/>
              <a:gd name="connsiteY173" fmla="*/ 6177 h 10686"/>
              <a:gd name="connsiteX174" fmla="*/ 7388 w 10000"/>
              <a:gd name="connsiteY174" fmla="*/ 6198 h 10686"/>
              <a:gd name="connsiteX175" fmla="*/ 7204 w 10000"/>
              <a:gd name="connsiteY175" fmla="*/ 6219 h 10686"/>
              <a:gd name="connsiteX176" fmla="*/ 7017 w 10000"/>
              <a:gd name="connsiteY176" fmla="*/ 6240 h 10686"/>
              <a:gd name="connsiteX177" fmla="*/ 6842 w 10000"/>
              <a:gd name="connsiteY177" fmla="*/ 6263 h 10686"/>
              <a:gd name="connsiteX178" fmla="*/ 6675 w 10000"/>
              <a:gd name="connsiteY178" fmla="*/ 6290 h 10686"/>
              <a:gd name="connsiteX179" fmla="*/ 6517 w 10000"/>
              <a:gd name="connsiteY179" fmla="*/ 6329 h 10686"/>
              <a:gd name="connsiteX180" fmla="*/ 6388 w 10000"/>
              <a:gd name="connsiteY180" fmla="*/ 6365 h 10686"/>
              <a:gd name="connsiteX181" fmla="*/ 6288 w 10000"/>
              <a:gd name="connsiteY181" fmla="*/ 6415 h 10686"/>
              <a:gd name="connsiteX182" fmla="*/ 6213 w 10000"/>
              <a:gd name="connsiteY182" fmla="*/ 6475 h 10686"/>
              <a:gd name="connsiteX183" fmla="*/ 6092 w 10000"/>
              <a:gd name="connsiteY183" fmla="*/ 6648 h 10686"/>
              <a:gd name="connsiteX184" fmla="*/ 6008 w 10000"/>
              <a:gd name="connsiteY184" fmla="*/ 6836 h 10686"/>
              <a:gd name="connsiteX185" fmla="*/ 5942 w 10000"/>
              <a:gd name="connsiteY185" fmla="*/ 7032 h 10686"/>
              <a:gd name="connsiteX186" fmla="*/ 5904 w 10000"/>
              <a:gd name="connsiteY186" fmla="*/ 7232 h 10686"/>
              <a:gd name="connsiteX187" fmla="*/ 5888 w 10000"/>
              <a:gd name="connsiteY187" fmla="*/ 7443 h 10686"/>
              <a:gd name="connsiteX188" fmla="*/ 5879 w 10000"/>
              <a:gd name="connsiteY188" fmla="*/ 7655 h 10686"/>
              <a:gd name="connsiteX189" fmla="*/ 5888 w 10000"/>
              <a:gd name="connsiteY189" fmla="*/ 7867 h 10686"/>
              <a:gd name="connsiteX190" fmla="*/ 5904 w 10000"/>
              <a:gd name="connsiteY190" fmla="*/ 8084 h 10686"/>
              <a:gd name="connsiteX191" fmla="*/ 5925 w 10000"/>
              <a:gd name="connsiteY191" fmla="*/ 8299 h 10686"/>
              <a:gd name="connsiteX192" fmla="*/ 5950 w 10000"/>
              <a:gd name="connsiteY192" fmla="*/ 8510 h 10686"/>
              <a:gd name="connsiteX193" fmla="*/ 5954 w 10000"/>
              <a:gd name="connsiteY193" fmla="*/ 8820 h 10686"/>
              <a:gd name="connsiteX194" fmla="*/ 5933 w 10000"/>
              <a:gd name="connsiteY194" fmla="*/ 9130 h 10686"/>
              <a:gd name="connsiteX195" fmla="*/ 5896 w 10000"/>
              <a:gd name="connsiteY195" fmla="*/ 9428 h 10686"/>
              <a:gd name="connsiteX196" fmla="*/ 5850 w 10000"/>
              <a:gd name="connsiteY196" fmla="*/ 9720 h 10686"/>
              <a:gd name="connsiteX197" fmla="*/ 5794 w 10000"/>
              <a:gd name="connsiteY197" fmla="*/ 10686 h 10686"/>
              <a:gd name="connsiteX198" fmla="*/ 4117 w 10000"/>
              <a:gd name="connsiteY198" fmla="*/ 10686 h 10686"/>
              <a:gd name="connsiteX199" fmla="*/ 4309 w 10000"/>
              <a:gd name="connsiteY199" fmla="*/ 10293 h 10686"/>
              <a:gd name="connsiteX200" fmla="*/ 4546 w 10000"/>
              <a:gd name="connsiteY200" fmla="*/ 9848 h 10686"/>
              <a:gd name="connsiteX201" fmla="*/ 4629 w 10000"/>
              <a:gd name="connsiteY201" fmla="*/ 9687 h 10686"/>
              <a:gd name="connsiteX202" fmla="*/ 4700 w 10000"/>
              <a:gd name="connsiteY202" fmla="*/ 9508 h 10686"/>
              <a:gd name="connsiteX203" fmla="*/ 4767 w 10000"/>
              <a:gd name="connsiteY203" fmla="*/ 9309 h 10686"/>
              <a:gd name="connsiteX204" fmla="*/ 4829 w 10000"/>
              <a:gd name="connsiteY204" fmla="*/ 9097 h 10686"/>
              <a:gd name="connsiteX205" fmla="*/ 4879 w 10000"/>
              <a:gd name="connsiteY205" fmla="*/ 8868 h 10686"/>
              <a:gd name="connsiteX206" fmla="*/ 4917 w 10000"/>
              <a:gd name="connsiteY206" fmla="*/ 8635 h 10686"/>
              <a:gd name="connsiteX207" fmla="*/ 4954 w 10000"/>
              <a:gd name="connsiteY207" fmla="*/ 8391 h 10686"/>
              <a:gd name="connsiteX208" fmla="*/ 4979 w 10000"/>
              <a:gd name="connsiteY208" fmla="*/ 8144 h 10686"/>
              <a:gd name="connsiteX209" fmla="*/ 5000 w 10000"/>
              <a:gd name="connsiteY209" fmla="*/ 7887 h 10686"/>
              <a:gd name="connsiteX210" fmla="*/ 5000 w 10000"/>
              <a:gd name="connsiteY210" fmla="*/ 7634 h 10686"/>
              <a:gd name="connsiteX211" fmla="*/ 5000 w 10000"/>
              <a:gd name="connsiteY211" fmla="*/ 7384 h 10686"/>
              <a:gd name="connsiteX212" fmla="*/ 4979 w 10000"/>
              <a:gd name="connsiteY212" fmla="*/ 7133 h 10686"/>
              <a:gd name="connsiteX213" fmla="*/ 4950 w 10000"/>
              <a:gd name="connsiteY213" fmla="*/ 6892 h 10686"/>
              <a:gd name="connsiteX214" fmla="*/ 4913 w 10000"/>
              <a:gd name="connsiteY214" fmla="*/ 6657 h 10686"/>
              <a:gd name="connsiteX215" fmla="*/ 4858 w 10000"/>
              <a:gd name="connsiteY215" fmla="*/ 6430 h 10686"/>
              <a:gd name="connsiteX216" fmla="*/ 4783 w 10000"/>
              <a:gd name="connsiteY216" fmla="*/ 6219 h 10686"/>
              <a:gd name="connsiteX217" fmla="*/ 4700 w 10000"/>
              <a:gd name="connsiteY217" fmla="*/ 6019 h 10686"/>
              <a:gd name="connsiteX218" fmla="*/ 4600 w 10000"/>
              <a:gd name="connsiteY218" fmla="*/ 5840 h 10686"/>
              <a:gd name="connsiteX219" fmla="*/ 4488 w 10000"/>
              <a:gd name="connsiteY219" fmla="*/ 5682 h 10686"/>
              <a:gd name="connsiteX220" fmla="*/ 4358 w 10000"/>
              <a:gd name="connsiteY220" fmla="*/ 5542 h 10686"/>
              <a:gd name="connsiteX221" fmla="*/ 4213 w 10000"/>
              <a:gd name="connsiteY221" fmla="*/ 5429 h 10686"/>
              <a:gd name="connsiteX222" fmla="*/ 4046 w 10000"/>
              <a:gd name="connsiteY222" fmla="*/ 5343 h 10686"/>
              <a:gd name="connsiteX223" fmla="*/ 3904 w 10000"/>
              <a:gd name="connsiteY223" fmla="*/ 5292 h 10686"/>
              <a:gd name="connsiteX224" fmla="*/ 3746 w 10000"/>
              <a:gd name="connsiteY224" fmla="*/ 5271 h 10686"/>
              <a:gd name="connsiteX225" fmla="*/ 3583 w 10000"/>
              <a:gd name="connsiteY225" fmla="*/ 5271 h 10686"/>
              <a:gd name="connsiteX226" fmla="*/ 3413 w 10000"/>
              <a:gd name="connsiteY226" fmla="*/ 5286 h 10686"/>
              <a:gd name="connsiteX227" fmla="*/ 3246 w 10000"/>
              <a:gd name="connsiteY227" fmla="*/ 5310 h 10686"/>
              <a:gd name="connsiteX228" fmla="*/ 3079 w 10000"/>
              <a:gd name="connsiteY228" fmla="*/ 5343 h 10686"/>
              <a:gd name="connsiteX229" fmla="*/ 2913 w 10000"/>
              <a:gd name="connsiteY229" fmla="*/ 5369 h 10686"/>
              <a:gd name="connsiteX230" fmla="*/ 2750 w 10000"/>
              <a:gd name="connsiteY230" fmla="*/ 5396 h 10686"/>
              <a:gd name="connsiteX231" fmla="*/ 2600 w 10000"/>
              <a:gd name="connsiteY231" fmla="*/ 5411 h 10686"/>
              <a:gd name="connsiteX232" fmla="*/ 2258 w 10000"/>
              <a:gd name="connsiteY232" fmla="*/ 5423 h 10686"/>
              <a:gd name="connsiteX233" fmla="*/ 1925 w 10000"/>
              <a:gd name="connsiteY233" fmla="*/ 5411 h 10686"/>
              <a:gd name="connsiteX234" fmla="*/ 1617 w 10000"/>
              <a:gd name="connsiteY234" fmla="*/ 5384 h 10686"/>
              <a:gd name="connsiteX235" fmla="*/ 1321 w 10000"/>
              <a:gd name="connsiteY235" fmla="*/ 5346 h 10686"/>
              <a:gd name="connsiteX236" fmla="*/ 1033 w 10000"/>
              <a:gd name="connsiteY236" fmla="*/ 5298 h 10686"/>
              <a:gd name="connsiteX237" fmla="*/ 758 w 10000"/>
              <a:gd name="connsiteY237" fmla="*/ 5250 h 10686"/>
              <a:gd name="connsiteX238" fmla="*/ 500 w 10000"/>
              <a:gd name="connsiteY238" fmla="*/ 5197 h 10686"/>
              <a:gd name="connsiteX239" fmla="*/ 517 w 10000"/>
              <a:gd name="connsiteY239" fmla="*/ 5137 h 10686"/>
              <a:gd name="connsiteX240" fmla="*/ 871 w 10000"/>
              <a:gd name="connsiteY240" fmla="*/ 5173 h 10686"/>
              <a:gd name="connsiteX241" fmla="*/ 1221 w 10000"/>
              <a:gd name="connsiteY241" fmla="*/ 5197 h 10686"/>
              <a:gd name="connsiteX242" fmla="*/ 1563 w 10000"/>
              <a:gd name="connsiteY242" fmla="*/ 5206 h 10686"/>
              <a:gd name="connsiteX243" fmla="*/ 1896 w 10000"/>
              <a:gd name="connsiteY243" fmla="*/ 5197 h 10686"/>
              <a:gd name="connsiteX244" fmla="*/ 2221 w 10000"/>
              <a:gd name="connsiteY244" fmla="*/ 5164 h 10686"/>
              <a:gd name="connsiteX245" fmla="*/ 2538 w 10000"/>
              <a:gd name="connsiteY245" fmla="*/ 5113 h 10686"/>
              <a:gd name="connsiteX246" fmla="*/ 2842 w 10000"/>
              <a:gd name="connsiteY246" fmla="*/ 5045 h 10686"/>
              <a:gd name="connsiteX247" fmla="*/ 3129 w 10000"/>
              <a:gd name="connsiteY247" fmla="*/ 4946 h 10686"/>
              <a:gd name="connsiteX248" fmla="*/ 3500 w 10000"/>
              <a:gd name="connsiteY248" fmla="*/ 4815 h 10686"/>
              <a:gd name="connsiteX249" fmla="*/ 2821 w 10000"/>
              <a:gd name="connsiteY249" fmla="*/ 4389 h 10686"/>
              <a:gd name="connsiteX250" fmla="*/ 2213 w 10000"/>
              <a:gd name="connsiteY250" fmla="*/ 3912 h 10686"/>
              <a:gd name="connsiteX251" fmla="*/ 1879 w 10000"/>
              <a:gd name="connsiteY251" fmla="*/ 3939 h 10686"/>
              <a:gd name="connsiteX252" fmla="*/ 1554 w 10000"/>
              <a:gd name="connsiteY252" fmla="*/ 3939 h 10686"/>
              <a:gd name="connsiteX253" fmla="*/ 1258 w 10000"/>
              <a:gd name="connsiteY253" fmla="*/ 3912 h 10686"/>
              <a:gd name="connsiteX254" fmla="*/ 979 w 10000"/>
              <a:gd name="connsiteY254" fmla="*/ 3856 h 10686"/>
              <a:gd name="connsiteX255" fmla="*/ 721 w 10000"/>
              <a:gd name="connsiteY255" fmla="*/ 3775 h 10686"/>
              <a:gd name="connsiteX256" fmla="*/ 496 w 10000"/>
              <a:gd name="connsiteY256" fmla="*/ 3674 h 10686"/>
              <a:gd name="connsiteX257" fmla="*/ 296 w 10000"/>
              <a:gd name="connsiteY257" fmla="*/ 3549 h 10686"/>
              <a:gd name="connsiteX258" fmla="*/ 129 w 10000"/>
              <a:gd name="connsiteY258" fmla="*/ 3403 h 10686"/>
              <a:gd name="connsiteX259" fmla="*/ 0 w 10000"/>
              <a:gd name="connsiteY259" fmla="*/ 3245 h 10686"/>
              <a:gd name="connsiteX260" fmla="*/ 17 w 10000"/>
              <a:gd name="connsiteY260" fmla="*/ 3218 h 10686"/>
              <a:gd name="connsiteX261" fmla="*/ 71 w 10000"/>
              <a:gd name="connsiteY261" fmla="*/ 3245 h 10686"/>
              <a:gd name="connsiteX262" fmla="*/ 138 w 10000"/>
              <a:gd name="connsiteY262" fmla="*/ 3349 h 10686"/>
              <a:gd name="connsiteX263" fmla="*/ 246 w 10000"/>
              <a:gd name="connsiteY263" fmla="*/ 3439 h 10686"/>
              <a:gd name="connsiteX264" fmla="*/ 379 w 10000"/>
              <a:gd name="connsiteY264" fmla="*/ 3528 h 10686"/>
              <a:gd name="connsiteX265" fmla="*/ 538 w 10000"/>
              <a:gd name="connsiteY265" fmla="*/ 3597 h 10686"/>
              <a:gd name="connsiteX266" fmla="*/ 721 w 10000"/>
              <a:gd name="connsiteY266" fmla="*/ 3656 h 10686"/>
              <a:gd name="connsiteX267" fmla="*/ 913 w 10000"/>
              <a:gd name="connsiteY267" fmla="*/ 3701 h 10686"/>
              <a:gd name="connsiteX268" fmla="*/ 1117 w 10000"/>
              <a:gd name="connsiteY268" fmla="*/ 3728 h 10686"/>
              <a:gd name="connsiteX269" fmla="*/ 1329 w 10000"/>
              <a:gd name="connsiteY269" fmla="*/ 3737 h 10686"/>
              <a:gd name="connsiteX270" fmla="*/ 1533 w 10000"/>
              <a:gd name="connsiteY270" fmla="*/ 3734 h 10686"/>
              <a:gd name="connsiteX271" fmla="*/ 1646 w 10000"/>
              <a:gd name="connsiteY271" fmla="*/ 3722 h 10686"/>
              <a:gd name="connsiteX272" fmla="*/ 1746 w 10000"/>
              <a:gd name="connsiteY272" fmla="*/ 3722 h 10686"/>
              <a:gd name="connsiteX273" fmla="*/ 1833 w 10000"/>
              <a:gd name="connsiteY273" fmla="*/ 3710 h 10686"/>
              <a:gd name="connsiteX274" fmla="*/ 1917 w 10000"/>
              <a:gd name="connsiteY274" fmla="*/ 3695 h 10686"/>
              <a:gd name="connsiteX275" fmla="*/ 1988 w 10000"/>
              <a:gd name="connsiteY275" fmla="*/ 3662 h 10686"/>
              <a:gd name="connsiteX276" fmla="*/ 1788 w 10000"/>
              <a:gd name="connsiteY276" fmla="*/ 3391 h 10686"/>
              <a:gd name="connsiteX277" fmla="*/ 1617 w 10000"/>
              <a:gd name="connsiteY277" fmla="*/ 3126 h 10686"/>
              <a:gd name="connsiteX278" fmla="*/ 1454 w 10000"/>
              <a:gd name="connsiteY278" fmla="*/ 2849 h 10686"/>
              <a:gd name="connsiteX279" fmla="*/ 1313 w 10000"/>
              <a:gd name="connsiteY279" fmla="*/ 2563 h 10686"/>
              <a:gd name="connsiteX280" fmla="*/ 1175 w 10000"/>
              <a:gd name="connsiteY280" fmla="*/ 2253 h 10686"/>
              <a:gd name="connsiteX281" fmla="*/ 1046 w 10000"/>
              <a:gd name="connsiteY281" fmla="*/ 1919 h 10686"/>
              <a:gd name="connsiteX282" fmla="*/ 1033 w 10000"/>
              <a:gd name="connsiteY282" fmla="*/ 1859 h 10686"/>
              <a:gd name="connsiteX283" fmla="*/ 1000 w 10000"/>
              <a:gd name="connsiteY283" fmla="*/ 1776 h 10686"/>
              <a:gd name="connsiteX284" fmla="*/ 979 w 10000"/>
              <a:gd name="connsiteY284" fmla="*/ 1684 h 10686"/>
              <a:gd name="connsiteX285" fmla="*/ 950 w 10000"/>
              <a:gd name="connsiteY285" fmla="*/ 1591 h 10686"/>
              <a:gd name="connsiteX286" fmla="*/ 925 w 10000"/>
              <a:gd name="connsiteY286" fmla="*/ 1490 h 10686"/>
              <a:gd name="connsiteX287" fmla="*/ 917 w 10000"/>
              <a:gd name="connsiteY287" fmla="*/ 1397 h 10686"/>
              <a:gd name="connsiteX288" fmla="*/ 917 w 10000"/>
              <a:gd name="connsiteY288" fmla="*/ 1311 h 10686"/>
              <a:gd name="connsiteX289" fmla="*/ 933 w 10000"/>
              <a:gd name="connsiteY289" fmla="*/ 1234 h 10686"/>
              <a:gd name="connsiteX290" fmla="*/ 963 w 10000"/>
              <a:gd name="connsiteY290" fmla="*/ 1180 h 10686"/>
              <a:gd name="connsiteX291" fmla="*/ 1000 w 10000"/>
              <a:gd name="connsiteY291" fmla="*/ 1192 h 10686"/>
              <a:gd name="connsiteX292" fmla="*/ 1033 w 10000"/>
              <a:gd name="connsiteY292" fmla="*/ 1496 h 10686"/>
              <a:gd name="connsiteX293" fmla="*/ 1108 w 10000"/>
              <a:gd name="connsiteY293" fmla="*/ 1800 h 10686"/>
              <a:gd name="connsiteX294" fmla="*/ 1221 w 10000"/>
              <a:gd name="connsiteY294" fmla="*/ 2098 h 10686"/>
              <a:gd name="connsiteX295" fmla="*/ 1358 w 10000"/>
              <a:gd name="connsiteY295" fmla="*/ 2372 h 10686"/>
              <a:gd name="connsiteX296" fmla="*/ 1508 w 10000"/>
              <a:gd name="connsiteY296" fmla="*/ 2628 h 10686"/>
              <a:gd name="connsiteX297" fmla="*/ 1646 w 10000"/>
              <a:gd name="connsiteY297" fmla="*/ 2795 h 10686"/>
              <a:gd name="connsiteX298" fmla="*/ 1629 w 10000"/>
              <a:gd name="connsiteY298" fmla="*/ 2801 h 10686"/>
              <a:gd name="connsiteX299" fmla="*/ 1629 w 10000"/>
              <a:gd name="connsiteY299" fmla="*/ 2807 h 10686"/>
              <a:gd name="connsiteX300" fmla="*/ 1638 w 10000"/>
              <a:gd name="connsiteY300" fmla="*/ 2813 h 10686"/>
              <a:gd name="connsiteX301" fmla="*/ 1646 w 10000"/>
              <a:gd name="connsiteY301" fmla="*/ 2816 h 10686"/>
              <a:gd name="connsiteX302" fmla="*/ 1663 w 10000"/>
              <a:gd name="connsiteY302" fmla="*/ 2822 h 10686"/>
              <a:gd name="connsiteX303" fmla="*/ 1667 w 10000"/>
              <a:gd name="connsiteY303" fmla="*/ 2834 h 10686"/>
              <a:gd name="connsiteX304" fmla="*/ 1675 w 10000"/>
              <a:gd name="connsiteY304" fmla="*/ 2840 h 10686"/>
              <a:gd name="connsiteX305" fmla="*/ 1683 w 10000"/>
              <a:gd name="connsiteY305" fmla="*/ 2849 h 10686"/>
              <a:gd name="connsiteX306" fmla="*/ 1683 w 10000"/>
              <a:gd name="connsiteY306" fmla="*/ 2843 h 10686"/>
              <a:gd name="connsiteX307" fmla="*/ 1675 w 10000"/>
              <a:gd name="connsiteY307" fmla="*/ 2840 h 10686"/>
              <a:gd name="connsiteX308" fmla="*/ 1675 w 10000"/>
              <a:gd name="connsiteY308" fmla="*/ 2840 h 10686"/>
              <a:gd name="connsiteX309" fmla="*/ 1646 w 10000"/>
              <a:gd name="connsiteY309" fmla="*/ 2795 h 10686"/>
              <a:gd name="connsiteX310" fmla="*/ 1746 w 10000"/>
              <a:gd name="connsiteY310" fmla="*/ 2741 h 10686"/>
              <a:gd name="connsiteX311" fmla="*/ 1842 w 10000"/>
              <a:gd name="connsiteY311" fmla="*/ 2649 h 10686"/>
              <a:gd name="connsiteX312" fmla="*/ 1933 w 10000"/>
              <a:gd name="connsiteY312" fmla="*/ 2542 h 10686"/>
              <a:gd name="connsiteX313" fmla="*/ 2017 w 10000"/>
              <a:gd name="connsiteY313" fmla="*/ 2411 h 10686"/>
              <a:gd name="connsiteX314" fmla="*/ 2092 w 10000"/>
              <a:gd name="connsiteY314" fmla="*/ 2265 h 10686"/>
              <a:gd name="connsiteX315" fmla="*/ 2163 w 10000"/>
              <a:gd name="connsiteY315" fmla="*/ 2113 h 10686"/>
              <a:gd name="connsiteX316" fmla="*/ 2221 w 10000"/>
              <a:gd name="connsiteY316" fmla="*/ 1955 h 10686"/>
              <a:gd name="connsiteX317" fmla="*/ 2275 w 10000"/>
              <a:gd name="connsiteY317" fmla="*/ 1803 h 10686"/>
              <a:gd name="connsiteX318" fmla="*/ 2321 w 10000"/>
              <a:gd name="connsiteY318" fmla="*/ 1657 h 10686"/>
              <a:gd name="connsiteX319" fmla="*/ 2329 w 10000"/>
              <a:gd name="connsiteY319" fmla="*/ 1853 h 10686"/>
              <a:gd name="connsiteX320" fmla="*/ 2321 w 10000"/>
              <a:gd name="connsiteY320" fmla="*/ 2032 h 10686"/>
              <a:gd name="connsiteX321" fmla="*/ 2283 w 10000"/>
              <a:gd name="connsiteY321" fmla="*/ 2199 h 10686"/>
              <a:gd name="connsiteX322" fmla="*/ 2229 w 10000"/>
              <a:gd name="connsiteY322" fmla="*/ 2366 h 10686"/>
              <a:gd name="connsiteX323" fmla="*/ 2154 w 10000"/>
              <a:gd name="connsiteY323" fmla="*/ 2524 h 10686"/>
              <a:gd name="connsiteX324" fmla="*/ 2046 w 10000"/>
              <a:gd name="connsiteY324" fmla="*/ 2682 h 10686"/>
              <a:gd name="connsiteX325" fmla="*/ 1796 w 10000"/>
              <a:gd name="connsiteY325" fmla="*/ 3027 h 10686"/>
              <a:gd name="connsiteX326" fmla="*/ 2054 w 10000"/>
              <a:gd name="connsiteY326" fmla="*/ 3305 h 10686"/>
              <a:gd name="connsiteX327" fmla="*/ 2333 w 10000"/>
              <a:gd name="connsiteY327" fmla="*/ 3564 h 10686"/>
              <a:gd name="connsiteX328" fmla="*/ 2638 w 10000"/>
              <a:gd name="connsiteY328" fmla="*/ 3808 h 10686"/>
              <a:gd name="connsiteX329" fmla="*/ 2963 w 10000"/>
              <a:gd name="connsiteY329" fmla="*/ 4032 h 10686"/>
              <a:gd name="connsiteX330" fmla="*/ 4129 w 10000"/>
              <a:gd name="connsiteY330" fmla="*/ 4610 h 10686"/>
              <a:gd name="connsiteX331" fmla="*/ 4167 w 10000"/>
              <a:gd name="connsiteY331" fmla="*/ 4589 h 10686"/>
              <a:gd name="connsiteX332" fmla="*/ 4071 w 10000"/>
              <a:gd name="connsiteY332" fmla="*/ 4333 h 10686"/>
              <a:gd name="connsiteX333" fmla="*/ 3996 w 10000"/>
              <a:gd name="connsiteY333" fmla="*/ 4058 h 10686"/>
              <a:gd name="connsiteX334" fmla="*/ 3933 w 10000"/>
              <a:gd name="connsiteY334" fmla="*/ 3760 h 10686"/>
              <a:gd name="connsiteX335" fmla="*/ 3904 w 10000"/>
              <a:gd name="connsiteY335" fmla="*/ 3456 h 10686"/>
              <a:gd name="connsiteX336" fmla="*/ 3879 w 10000"/>
              <a:gd name="connsiteY336" fmla="*/ 3138 h 10686"/>
              <a:gd name="connsiteX337" fmla="*/ 3879 w 10000"/>
              <a:gd name="connsiteY337" fmla="*/ 2813 h 10686"/>
              <a:gd name="connsiteX338" fmla="*/ 3896 w 10000"/>
              <a:gd name="connsiteY338" fmla="*/ 2485 h 10686"/>
              <a:gd name="connsiteX339" fmla="*/ 3933 w 10000"/>
              <a:gd name="connsiteY339" fmla="*/ 2160 h 10686"/>
              <a:gd name="connsiteX340" fmla="*/ 3988 w 10000"/>
              <a:gd name="connsiteY340" fmla="*/ 1836 h 10686"/>
              <a:gd name="connsiteX341" fmla="*/ 4046 w 10000"/>
              <a:gd name="connsiteY341" fmla="*/ 1523 h 10686"/>
              <a:gd name="connsiteX342" fmla="*/ 4129 w 10000"/>
              <a:gd name="connsiteY342" fmla="*/ 1219 h 10686"/>
              <a:gd name="connsiteX343" fmla="*/ 4229 w 10000"/>
              <a:gd name="connsiteY343" fmla="*/ 933 h 10686"/>
              <a:gd name="connsiteX344" fmla="*/ 4333 w 10000"/>
              <a:gd name="connsiteY344" fmla="*/ 662 h 10686"/>
              <a:gd name="connsiteX345" fmla="*/ 4454 w 10000"/>
              <a:gd name="connsiteY345" fmla="*/ 417 h 10686"/>
              <a:gd name="connsiteX346" fmla="*/ 4583 w 10000"/>
              <a:gd name="connsiteY346" fmla="*/ 194 h 10686"/>
              <a:gd name="connsiteX347" fmla="*/ 4738 w 10000"/>
              <a:gd name="connsiteY347" fmla="*/ 0 h 1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0000" h="10686">
                <a:moveTo>
                  <a:pt x="4738" y="0"/>
                </a:moveTo>
                <a:cubicBezTo>
                  <a:pt x="4732" y="16"/>
                  <a:pt x="4727" y="32"/>
                  <a:pt x="4721" y="48"/>
                </a:cubicBezTo>
                <a:cubicBezTo>
                  <a:pt x="4718" y="59"/>
                  <a:pt x="4716" y="69"/>
                  <a:pt x="4713" y="80"/>
                </a:cubicBezTo>
                <a:lnTo>
                  <a:pt x="4704" y="101"/>
                </a:lnTo>
                <a:lnTo>
                  <a:pt x="4704" y="113"/>
                </a:lnTo>
                <a:lnTo>
                  <a:pt x="4713" y="119"/>
                </a:lnTo>
                <a:lnTo>
                  <a:pt x="4713" y="125"/>
                </a:lnTo>
                <a:lnTo>
                  <a:pt x="4721" y="125"/>
                </a:lnTo>
                <a:lnTo>
                  <a:pt x="4721" y="125"/>
                </a:lnTo>
                <a:lnTo>
                  <a:pt x="4721" y="134"/>
                </a:lnTo>
                <a:cubicBezTo>
                  <a:pt x="4718" y="140"/>
                  <a:pt x="4716" y="146"/>
                  <a:pt x="4713" y="152"/>
                </a:cubicBezTo>
                <a:lnTo>
                  <a:pt x="4704" y="179"/>
                </a:lnTo>
                <a:lnTo>
                  <a:pt x="4692" y="221"/>
                </a:lnTo>
                <a:cubicBezTo>
                  <a:pt x="4684" y="241"/>
                  <a:pt x="4675" y="260"/>
                  <a:pt x="4667" y="280"/>
                </a:cubicBezTo>
                <a:cubicBezTo>
                  <a:pt x="4654" y="308"/>
                  <a:pt x="4642" y="336"/>
                  <a:pt x="4629" y="364"/>
                </a:cubicBezTo>
                <a:cubicBezTo>
                  <a:pt x="4617" y="398"/>
                  <a:pt x="4604" y="431"/>
                  <a:pt x="4592" y="465"/>
                </a:cubicBezTo>
                <a:cubicBezTo>
                  <a:pt x="4572" y="509"/>
                  <a:pt x="4553" y="552"/>
                  <a:pt x="4533" y="596"/>
                </a:cubicBezTo>
                <a:cubicBezTo>
                  <a:pt x="4510" y="649"/>
                  <a:pt x="4486" y="701"/>
                  <a:pt x="4463" y="754"/>
                </a:cubicBezTo>
                <a:cubicBezTo>
                  <a:pt x="4435" y="836"/>
                  <a:pt x="4407" y="919"/>
                  <a:pt x="4379" y="1001"/>
                </a:cubicBezTo>
                <a:cubicBezTo>
                  <a:pt x="4360" y="1089"/>
                  <a:pt x="4340" y="1178"/>
                  <a:pt x="4321" y="1266"/>
                </a:cubicBezTo>
                <a:cubicBezTo>
                  <a:pt x="4306" y="1357"/>
                  <a:pt x="4290" y="1447"/>
                  <a:pt x="4275" y="1538"/>
                </a:cubicBezTo>
                <a:cubicBezTo>
                  <a:pt x="4254" y="1634"/>
                  <a:pt x="4234" y="1731"/>
                  <a:pt x="4213" y="1827"/>
                </a:cubicBezTo>
                <a:cubicBezTo>
                  <a:pt x="4210" y="1848"/>
                  <a:pt x="4207" y="1868"/>
                  <a:pt x="4204" y="1889"/>
                </a:cubicBezTo>
                <a:lnTo>
                  <a:pt x="4192" y="1982"/>
                </a:lnTo>
                <a:cubicBezTo>
                  <a:pt x="4189" y="2015"/>
                  <a:pt x="4186" y="2047"/>
                  <a:pt x="4183" y="2080"/>
                </a:cubicBezTo>
                <a:cubicBezTo>
                  <a:pt x="4180" y="2116"/>
                  <a:pt x="4178" y="2151"/>
                  <a:pt x="4175" y="2187"/>
                </a:cubicBezTo>
                <a:lnTo>
                  <a:pt x="4175" y="2297"/>
                </a:lnTo>
                <a:cubicBezTo>
                  <a:pt x="4181" y="2330"/>
                  <a:pt x="4186" y="2363"/>
                  <a:pt x="4192" y="2396"/>
                </a:cubicBezTo>
                <a:cubicBezTo>
                  <a:pt x="4199" y="2425"/>
                  <a:pt x="4206" y="2453"/>
                  <a:pt x="4213" y="2482"/>
                </a:cubicBezTo>
                <a:cubicBezTo>
                  <a:pt x="4225" y="2502"/>
                  <a:pt x="4238" y="2522"/>
                  <a:pt x="4250" y="2542"/>
                </a:cubicBezTo>
                <a:lnTo>
                  <a:pt x="4450" y="2530"/>
                </a:lnTo>
                <a:lnTo>
                  <a:pt x="4646" y="2482"/>
                </a:lnTo>
                <a:lnTo>
                  <a:pt x="4833" y="2405"/>
                </a:lnTo>
                <a:lnTo>
                  <a:pt x="5025" y="2297"/>
                </a:lnTo>
                <a:lnTo>
                  <a:pt x="5200" y="2172"/>
                </a:lnTo>
                <a:lnTo>
                  <a:pt x="5371" y="2020"/>
                </a:lnTo>
                <a:lnTo>
                  <a:pt x="5533" y="1859"/>
                </a:lnTo>
                <a:lnTo>
                  <a:pt x="5683" y="1690"/>
                </a:lnTo>
                <a:lnTo>
                  <a:pt x="5829" y="1511"/>
                </a:lnTo>
                <a:lnTo>
                  <a:pt x="5954" y="1326"/>
                </a:lnTo>
                <a:lnTo>
                  <a:pt x="6071" y="1147"/>
                </a:lnTo>
                <a:cubicBezTo>
                  <a:pt x="6103" y="1089"/>
                  <a:pt x="6135" y="1032"/>
                  <a:pt x="6167" y="974"/>
                </a:cubicBezTo>
                <a:lnTo>
                  <a:pt x="6213" y="974"/>
                </a:lnTo>
                <a:lnTo>
                  <a:pt x="6213" y="992"/>
                </a:lnTo>
                <a:cubicBezTo>
                  <a:pt x="6188" y="1050"/>
                  <a:pt x="6163" y="1107"/>
                  <a:pt x="6138" y="1165"/>
                </a:cubicBezTo>
                <a:cubicBezTo>
                  <a:pt x="6110" y="1225"/>
                  <a:pt x="6082" y="1284"/>
                  <a:pt x="6054" y="1344"/>
                </a:cubicBezTo>
                <a:cubicBezTo>
                  <a:pt x="6024" y="1402"/>
                  <a:pt x="5993" y="1459"/>
                  <a:pt x="5963" y="1517"/>
                </a:cubicBezTo>
                <a:lnTo>
                  <a:pt x="5871" y="1684"/>
                </a:lnTo>
                <a:cubicBezTo>
                  <a:pt x="5839" y="1738"/>
                  <a:pt x="5807" y="1793"/>
                  <a:pt x="5775" y="1847"/>
                </a:cubicBezTo>
                <a:lnTo>
                  <a:pt x="5667" y="1999"/>
                </a:lnTo>
                <a:lnTo>
                  <a:pt x="5554" y="2145"/>
                </a:lnTo>
                <a:lnTo>
                  <a:pt x="5417" y="2279"/>
                </a:lnTo>
                <a:lnTo>
                  <a:pt x="5275" y="2411"/>
                </a:lnTo>
                <a:lnTo>
                  <a:pt x="5108" y="2518"/>
                </a:lnTo>
                <a:lnTo>
                  <a:pt x="4917" y="2616"/>
                </a:lnTo>
                <a:lnTo>
                  <a:pt x="4704" y="2703"/>
                </a:lnTo>
                <a:lnTo>
                  <a:pt x="4479" y="2768"/>
                </a:lnTo>
                <a:lnTo>
                  <a:pt x="4213" y="2813"/>
                </a:lnTo>
                <a:cubicBezTo>
                  <a:pt x="4216" y="2917"/>
                  <a:pt x="4218" y="3022"/>
                  <a:pt x="4221" y="3126"/>
                </a:cubicBezTo>
                <a:cubicBezTo>
                  <a:pt x="4233" y="3225"/>
                  <a:pt x="4246" y="3325"/>
                  <a:pt x="4258" y="3424"/>
                </a:cubicBezTo>
                <a:cubicBezTo>
                  <a:pt x="4279" y="3518"/>
                  <a:pt x="4300" y="3613"/>
                  <a:pt x="4321" y="3707"/>
                </a:cubicBezTo>
                <a:cubicBezTo>
                  <a:pt x="4349" y="3796"/>
                  <a:pt x="4376" y="3886"/>
                  <a:pt x="4404" y="3975"/>
                </a:cubicBezTo>
                <a:cubicBezTo>
                  <a:pt x="4439" y="4060"/>
                  <a:pt x="4473" y="4146"/>
                  <a:pt x="4508" y="4231"/>
                </a:cubicBezTo>
                <a:cubicBezTo>
                  <a:pt x="4546" y="4313"/>
                  <a:pt x="4583" y="4394"/>
                  <a:pt x="4621" y="4476"/>
                </a:cubicBezTo>
                <a:lnTo>
                  <a:pt x="4750" y="4708"/>
                </a:lnTo>
                <a:lnTo>
                  <a:pt x="4879" y="4934"/>
                </a:lnTo>
                <a:cubicBezTo>
                  <a:pt x="4892" y="4952"/>
                  <a:pt x="4904" y="4970"/>
                  <a:pt x="4917" y="4988"/>
                </a:cubicBezTo>
                <a:lnTo>
                  <a:pt x="4950" y="5054"/>
                </a:lnTo>
                <a:cubicBezTo>
                  <a:pt x="4965" y="5078"/>
                  <a:pt x="4981" y="5101"/>
                  <a:pt x="4996" y="5125"/>
                </a:cubicBezTo>
                <a:lnTo>
                  <a:pt x="5038" y="5200"/>
                </a:lnTo>
                <a:cubicBezTo>
                  <a:pt x="5056" y="5224"/>
                  <a:pt x="5074" y="5247"/>
                  <a:pt x="5092" y="5271"/>
                </a:cubicBezTo>
                <a:cubicBezTo>
                  <a:pt x="5113" y="5291"/>
                  <a:pt x="5133" y="5311"/>
                  <a:pt x="5154" y="5331"/>
                </a:cubicBezTo>
                <a:cubicBezTo>
                  <a:pt x="5179" y="5349"/>
                  <a:pt x="5204" y="5366"/>
                  <a:pt x="5229" y="5384"/>
                </a:cubicBezTo>
                <a:lnTo>
                  <a:pt x="5313" y="5423"/>
                </a:lnTo>
                <a:lnTo>
                  <a:pt x="5413" y="5438"/>
                </a:lnTo>
                <a:lnTo>
                  <a:pt x="5517" y="5435"/>
                </a:lnTo>
                <a:lnTo>
                  <a:pt x="5704" y="5390"/>
                </a:lnTo>
                <a:lnTo>
                  <a:pt x="5871" y="5316"/>
                </a:lnTo>
                <a:lnTo>
                  <a:pt x="6033" y="5223"/>
                </a:lnTo>
                <a:lnTo>
                  <a:pt x="6167" y="5113"/>
                </a:lnTo>
                <a:lnTo>
                  <a:pt x="6296" y="4994"/>
                </a:lnTo>
                <a:cubicBezTo>
                  <a:pt x="6336" y="4952"/>
                  <a:pt x="6377" y="4911"/>
                  <a:pt x="6417" y="4869"/>
                </a:cubicBezTo>
                <a:lnTo>
                  <a:pt x="6525" y="4750"/>
                </a:lnTo>
                <a:cubicBezTo>
                  <a:pt x="6556" y="4712"/>
                  <a:pt x="6586" y="4674"/>
                  <a:pt x="6617" y="4636"/>
                </a:cubicBezTo>
                <a:lnTo>
                  <a:pt x="6821" y="4377"/>
                </a:lnTo>
                <a:lnTo>
                  <a:pt x="7017" y="4085"/>
                </a:lnTo>
                <a:lnTo>
                  <a:pt x="7213" y="3766"/>
                </a:lnTo>
                <a:lnTo>
                  <a:pt x="7396" y="3418"/>
                </a:lnTo>
                <a:cubicBezTo>
                  <a:pt x="7452" y="3296"/>
                  <a:pt x="7507" y="3173"/>
                  <a:pt x="7563" y="3051"/>
                </a:cubicBezTo>
                <a:lnTo>
                  <a:pt x="7713" y="2661"/>
                </a:lnTo>
                <a:cubicBezTo>
                  <a:pt x="7759" y="2525"/>
                  <a:pt x="7804" y="2389"/>
                  <a:pt x="7850" y="2253"/>
                </a:cubicBezTo>
                <a:cubicBezTo>
                  <a:pt x="7883" y="2112"/>
                  <a:pt x="7917" y="1971"/>
                  <a:pt x="7950" y="1830"/>
                </a:cubicBezTo>
                <a:cubicBezTo>
                  <a:pt x="7975" y="1686"/>
                  <a:pt x="8000" y="1541"/>
                  <a:pt x="8025" y="1397"/>
                </a:cubicBezTo>
                <a:cubicBezTo>
                  <a:pt x="8040" y="1249"/>
                  <a:pt x="8056" y="1102"/>
                  <a:pt x="8071" y="954"/>
                </a:cubicBezTo>
                <a:cubicBezTo>
                  <a:pt x="8083" y="961"/>
                  <a:pt x="8096" y="967"/>
                  <a:pt x="8108" y="974"/>
                </a:cubicBezTo>
                <a:lnTo>
                  <a:pt x="8138" y="1025"/>
                </a:lnTo>
                <a:cubicBezTo>
                  <a:pt x="8146" y="1050"/>
                  <a:pt x="8155" y="1075"/>
                  <a:pt x="8163" y="1100"/>
                </a:cubicBezTo>
                <a:cubicBezTo>
                  <a:pt x="8167" y="1133"/>
                  <a:pt x="8171" y="1165"/>
                  <a:pt x="8175" y="1198"/>
                </a:cubicBezTo>
                <a:cubicBezTo>
                  <a:pt x="8178" y="1236"/>
                  <a:pt x="8180" y="1273"/>
                  <a:pt x="8183" y="1311"/>
                </a:cubicBezTo>
                <a:lnTo>
                  <a:pt x="8183" y="1442"/>
                </a:lnTo>
                <a:lnTo>
                  <a:pt x="8183" y="1582"/>
                </a:lnTo>
                <a:cubicBezTo>
                  <a:pt x="8180" y="1633"/>
                  <a:pt x="8178" y="1683"/>
                  <a:pt x="8175" y="1734"/>
                </a:cubicBezTo>
                <a:cubicBezTo>
                  <a:pt x="8171" y="1786"/>
                  <a:pt x="8167" y="1837"/>
                  <a:pt x="8163" y="1889"/>
                </a:cubicBezTo>
                <a:cubicBezTo>
                  <a:pt x="8157" y="1942"/>
                  <a:pt x="8152" y="1994"/>
                  <a:pt x="8146" y="2047"/>
                </a:cubicBezTo>
                <a:cubicBezTo>
                  <a:pt x="8138" y="2100"/>
                  <a:pt x="8129" y="2152"/>
                  <a:pt x="8121" y="2205"/>
                </a:cubicBezTo>
                <a:cubicBezTo>
                  <a:pt x="8117" y="2256"/>
                  <a:pt x="8112" y="2306"/>
                  <a:pt x="8108" y="2357"/>
                </a:cubicBezTo>
                <a:cubicBezTo>
                  <a:pt x="8100" y="2404"/>
                  <a:pt x="8091" y="2450"/>
                  <a:pt x="8083" y="2497"/>
                </a:cubicBezTo>
                <a:cubicBezTo>
                  <a:pt x="8076" y="2541"/>
                  <a:pt x="8070" y="2584"/>
                  <a:pt x="8063" y="2628"/>
                </a:cubicBezTo>
                <a:cubicBezTo>
                  <a:pt x="8055" y="2666"/>
                  <a:pt x="8046" y="2703"/>
                  <a:pt x="8038" y="2741"/>
                </a:cubicBezTo>
                <a:lnTo>
                  <a:pt x="8017" y="2834"/>
                </a:lnTo>
                <a:cubicBezTo>
                  <a:pt x="8011" y="2859"/>
                  <a:pt x="8006" y="2883"/>
                  <a:pt x="8000" y="2908"/>
                </a:cubicBezTo>
                <a:lnTo>
                  <a:pt x="7700" y="3754"/>
                </a:lnTo>
                <a:lnTo>
                  <a:pt x="7942" y="3737"/>
                </a:lnTo>
                <a:lnTo>
                  <a:pt x="8167" y="3695"/>
                </a:lnTo>
                <a:lnTo>
                  <a:pt x="8379" y="3635"/>
                </a:lnTo>
                <a:lnTo>
                  <a:pt x="8583" y="3558"/>
                </a:lnTo>
                <a:lnTo>
                  <a:pt x="8767" y="3471"/>
                </a:lnTo>
                <a:lnTo>
                  <a:pt x="8933" y="3376"/>
                </a:lnTo>
                <a:lnTo>
                  <a:pt x="9092" y="3278"/>
                </a:lnTo>
                <a:lnTo>
                  <a:pt x="9238" y="3185"/>
                </a:lnTo>
                <a:lnTo>
                  <a:pt x="9250" y="3230"/>
                </a:lnTo>
                <a:cubicBezTo>
                  <a:pt x="9206" y="3279"/>
                  <a:pt x="9161" y="3327"/>
                  <a:pt x="9117" y="3376"/>
                </a:cubicBezTo>
                <a:cubicBezTo>
                  <a:pt x="9063" y="3423"/>
                  <a:pt x="9008" y="3469"/>
                  <a:pt x="8954" y="3516"/>
                </a:cubicBezTo>
                <a:lnTo>
                  <a:pt x="8758" y="3641"/>
                </a:lnTo>
                <a:lnTo>
                  <a:pt x="8538" y="3754"/>
                </a:lnTo>
                <a:lnTo>
                  <a:pt x="8304" y="3856"/>
                </a:lnTo>
                <a:lnTo>
                  <a:pt x="8054" y="3945"/>
                </a:lnTo>
                <a:lnTo>
                  <a:pt x="7796" y="4014"/>
                </a:lnTo>
                <a:lnTo>
                  <a:pt x="7533" y="4064"/>
                </a:lnTo>
                <a:lnTo>
                  <a:pt x="7479" y="4184"/>
                </a:lnTo>
                <a:cubicBezTo>
                  <a:pt x="7454" y="4231"/>
                  <a:pt x="7429" y="4277"/>
                  <a:pt x="7404" y="4324"/>
                </a:cubicBezTo>
                <a:lnTo>
                  <a:pt x="7321" y="4470"/>
                </a:lnTo>
                <a:lnTo>
                  <a:pt x="7213" y="4628"/>
                </a:lnTo>
                <a:cubicBezTo>
                  <a:pt x="7175" y="4683"/>
                  <a:pt x="7138" y="4739"/>
                  <a:pt x="7100" y="4794"/>
                </a:cubicBezTo>
                <a:cubicBezTo>
                  <a:pt x="7060" y="4849"/>
                  <a:pt x="7019" y="4903"/>
                  <a:pt x="6979" y="4958"/>
                </a:cubicBezTo>
                <a:lnTo>
                  <a:pt x="6850" y="5113"/>
                </a:lnTo>
                <a:lnTo>
                  <a:pt x="6721" y="5265"/>
                </a:lnTo>
                <a:cubicBezTo>
                  <a:pt x="6681" y="5312"/>
                  <a:pt x="6640" y="5358"/>
                  <a:pt x="6600" y="5405"/>
                </a:cubicBezTo>
                <a:lnTo>
                  <a:pt x="6471" y="5530"/>
                </a:lnTo>
                <a:lnTo>
                  <a:pt x="6358" y="5641"/>
                </a:lnTo>
                <a:lnTo>
                  <a:pt x="6250" y="5721"/>
                </a:lnTo>
                <a:cubicBezTo>
                  <a:pt x="6256" y="5741"/>
                  <a:pt x="6261" y="5761"/>
                  <a:pt x="6267" y="5781"/>
                </a:cubicBezTo>
                <a:cubicBezTo>
                  <a:pt x="6277" y="5785"/>
                  <a:pt x="6286" y="5789"/>
                  <a:pt x="6296" y="5793"/>
                </a:cubicBezTo>
                <a:lnTo>
                  <a:pt x="6479" y="5754"/>
                </a:lnTo>
                <a:lnTo>
                  <a:pt x="6663" y="5736"/>
                </a:lnTo>
                <a:lnTo>
                  <a:pt x="6858" y="5736"/>
                </a:lnTo>
                <a:lnTo>
                  <a:pt x="7046" y="5742"/>
                </a:lnTo>
                <a:lnTo>
                  <a:pt x="7246" y="5748"/>
                </a:lnTo>
                <a:lnTo>
                  <a:pt x="7425" y="5748"/>
                </a:lnTo>
                <a:lnTo>
                  <a:pt x="7600" y="5733"/>
                </a:lnTo>
                <a:lnTo>
                  <a:pt x="7950" y="5673"/>
                </a:lnTo>
                <a:lnTo>
                  <a:pt x="8275" y="5596"/>
                </a:lnTo>
                <a:lnTo>
                  <a:pt x="8579" y="5504"/>
                </a:lnTo>
                <a:lnTo>
                  <a:pt x="8858" y="5390"/>
                </a:lnTo>
                <a:lnTo>
                  <a:pt x="9117" y="5265"/>
                </a:lnTo>
                <a:lnTo>
                  <a:pt x="9350" y="5119"/>
                </a:lnTo>
                <a:lnTo>
                  <a:pt x="9563" y="4967"/>
                </a:lnTo>
                <a:lnTo>
                  <a:pt x="9758" y="4794"/>
                </a:lnTo>
                <a:lnTo>
                  <a:pt x="9933" y="4610"/>
                </a:lnTo>
                <a:cubicBezTo>
                  <a:pt x="9955" y="4623"/>
                  <a:pt x="9978" y="4635"/>
                  <a:pt x="10000" y="4648"/>
                </a:cubicBezTo>
                <a:lnTo>
                  <a:pt x="10000" y="4660"/>
                </a:lnTo>
                <a:cubicBezTo>
                  <a:pt x="9968" y="4716"/>
                  <a:pt x="9936" y="4771"/>
                  <a:pt x="9904" y="4827"/>
                </a:cubicBezTo>
                <a:lnTo>
                  <a:pt x="9767" y="5000"/>
                </a:lnTo>
                <a:lnTo>
                  <a:pt x="9600" y="5173"/>
                </a:lnTo>
                <a:lnTo>
                  <a:pt x="9404" y="5343"/>
                </a:lnTo>
                <a:lnTo>
                  <a:pt x="9183" y="5504"/>
                </a:lnTo>
                <a:lnTo>
                  <a:pt x="8950" y="5662"/>
                </a:lnTo>
                <a:lnTo>
                  <a:pt x="8704" y="5802"/>
                </a:lnTo>
                <a:lnTo>
                  <a:pt x="8463" y="5927"/>
                </a:lnTo>
                <a:lnTo>
                  <a:pt x="8229" y="6025"/>
                </a:lnTo>
                <a:lnTo>
                  <a:pt x="8000" y="6105"/>
                </a:lnTo>
                <a:lnTo>
                  <a:pt x="7879" y="6132"/>
                </a:lnTo>
                <a:lnTo>
                  <a:pt x="7729" y="6153"/>
                </a:lnTo>
                <a:lnTo>
                  <a:pt x="7563" y="6177"/>
                </a:lnTo>
                <a:lnTo>
                  <a:pt x="7388" y="6198"/>
                </a:lnTo>
                <a:lnTo>
                  <a:pt x="7204" y="6219"/>
                </a:lnTo>
                <a:lnTo>
                  <a:pt x="7017" y="6240"/>
                </a:lnTo>
                <a:lnTo>
                  <a:pt x="6842" y="6263"/>
                </a:lnTo>
                <a:lnTo>
                  <a:pt x="6675" y="6290"/>
                </a:lnTo>
                <a:lnTo>
                  <a:pt x="6517" y="6329"/>
                </a:lnTo>
                <a:lnTo>
                  <a:pt x="6388" y="6365"/>
                </a:lnTo>
                <a:cubicBezTo>
                  <a:pt x="6355" y="6382"/>
                  <a:pt x="6321" y="6398"/>
                  <a:pt x="6288" y="6415"/>
                </a:cubicBezTo>
                <a:lnTo>
                  <a:pt x="6213" y="6475"/>
                </a:lnTo>
                <a:cubicBezTo>
                  <a:pt x="6173" y="6533"/>
                  <a:pt x="6132" y="6590"/>
                  <a:pt x="6092" y="6648"/>
                </a:cubicBezTo>
                <a:cubicBezTo>
                  <a:pt x="6064" y="6711"/>
                  <a:pt x="6036" y="6773"/>
                  <a:pt x="6008" y="6836"/>
                </a:cubicBezTo>
                <a:cubicBezTo>
                  <a:pt x="5986" y="6901"/>
                  <a:pt x="5964" y="6967"/>
                  <a:pt x="5942" y="7032"/>
                </a:cubicBezTo>
                <a:cubicBezTo>
                  <a:pt x="5929" y="7099"/>
                  <a:pt x="5917" y="7165"/>
                  <a:pt x="5904" y="7232"/>
                </a:cubicBezTo>
                <a:cubicBezTo>
                  <a:pt x="5899" y="7302"/>
                  <a:pt x="5893" y="7373"/>
                  <a:pt x="5888" y="7443"/>
                </a:cubicBezTo>
                <a:cubicBezTo>
                  <a:pt x="5885" y="7514"/>
                  <a:pt x="5882" y="7584"/>
                  <a:pt x="5879" y="7655"/>
                </a:cubicBezTo>
                <a:cubicBezTo>
                  <a:pt x="5882" y="7726"/>
                  <a:pt x="5885" y="7796"/>
                  <a:pt x="5888" y="7867"/>
                </a:cubicBezTo>
                <a:cubicBezTo>
                  <a:pt x="5893" y="7939"/>
                  <a:pt x="5899" y="8012"/>
                  <a:pt x="5904" y="8084"/>
                </a:cubicBezTo>
                <a:cubicBezTo>
                  <a:pt x="5911" y="8156"/>
                  <a:pt x="5918" y="8227"/>
                  <a:pt x="5925" y="8299"/>
                </a:cubicBezTo>
                <a:cubicBezTo>
                  <a:pt x="5933" y="8369"/>
                  <a:pt x="5942" y="8440"/>
                  <a:pt x="5950" y="8510"/>
                </a:cubicBezTo>
                <a:cubicBezTo>
                  <a:pt x="5951" y="8613"/>
                  <a:pt x="5953" y="8717"/>
                  <a:pt x="5954" y="8820"/>
                </a:cubicBezTo>
                <a:cubicBezTo>
                  <a:pt x="5947" y="8923"/>
                  <a:pt x="5940" y="9027"/>
                  <a:pt x="5933" y="9130"/>
                </a:cubicBezTo>
                <a:cubicBezTo>
                  <a:pt x="5921" y="9229"/>
                  <a:pt x="5908" y="9329"/>
                  <a:pt x="5896" y="9428"/>
                </a:cubicBezTo>
                <a:cubicBezTo>
                  <a:pt x="5881" y="9525"/>
                  <a:pt x="5865" y="9623"/>
                  <a:pt x="5850" y="9720"/>
                </a:cubicBezTo>
                <a:cubicBezTo>
                  <a:pt x="5819" y="10051"/>
                  <a:pt x="5825" y="10355"/>
                  <a:pt x="5794" y="10686"/>
                </a:cubicBezTo>
                <a:lnTo>
                  <a:pt x="4117" y="10686"/>
                </a:lnTo>
                <a:lnTo>
                  <a:pt x="4309" y="10293"/>
                </a:lnTo>
                <a:lnTo>
                  <a:pt x="4546" y="9848"/>
                </a:lnTo>
                <a:cubicBezTo>
                  <a:pt x="4574" y="9794"/>
                  <a:pt x="4601" y="9741"/>
                  <a:pt x="4629" y="9687"/>
                </a:cubicBezTo>
                <a:cubicBezTo>
                  <a:pt x="4653" y="9627"/>
                  <a:pt x="4676" y="9568"/>
                  <a:pt x="4700" y="9508"/>
                </a:cubicBezTo>
                <a:cubicBezTo>
                  <a:pt x="4722" y="9442"/>
                  <a:pt x="4745" y="9375"/>
                  <a:pt x="4767" y="9309"/>
                </a:cubicBezTo>
                <a:cubicBezTo>
                  <a:pt x="4788" y="9238"/>
                  <a:pt x="4808" y="9168"/>
                  <a:pt x="4829" y="9097"/>
                </a:cubicBezTo>
                <a:cubicBezTo>
                  <a:pt x="4846" y="9021"/>
                  <a:pt x="4862" y="8944"/>
                  <a:pt x="4879" y="8868"/>
                </a:cubicBezTo>
                <a:cubicBezTo>
                  <a:pt x="4892" y="8790"/>
                  <a:pt x="4904" y="8713"/>
                  <a:pt x="4917" y="8635"/>
                </a:cubicBezTo>
                <a:cubicBezTo>
                  <a:pt x="4929" y="8554"/>
                  <a:pt x="4942" y="8472"/>
                  <a:pt x="4954" y="8391"/>
                </a:cubicBezTo>
                <a:cubicBezTo>
                  <a:pt x="4962" y="8309"/>
                  <a:pt x="4971" y="8226"/>
                  <a:pt x="4979" y="8144"/>
                </a:cubicBezTo>
                <a:cubicBezTo>
                  <a:pt x="4986" y="8058"/>
                  <a:pt x="4993" y="7973"/>
                  <a:pt x="5000" y="7887"/>
                </a:cubicBezTo>
                <a:lnTo>
                  <a:pt x="5000" y="7634"/>
                </a:lnTo>
                <a:lnTo>
                  <a:pt x="5000" y="7384"/>
                </a:lnTo>
                <a:cubicBezTo>
                  <a:pt x="4993" y="7300"/>
                  <a:pt x="4986" y="7217"/>
                  <a:pt x="4979" y="7133"/>
                </a:cubicBezTo>
                <a:cubicBezTo>
                  <a:pt x="4969" y="7053"/>
                  <a:pt x="4960" y="6972"/>
                  <a:pt x="4950" y="6892"/>
                </a:cubicBezTo>
                <a:cubicBezTo>
                  <a:pt x="4938" y="6814"/>
                  <a:pt x="4925" y="6735"/>
                  <a:pt x="4913" y="6657"/>
                </a:cubicBezTo>
                <a:cubicBezTo>
                  <a:pt x="4895" y="6581"/>
                  <a:pt x="4876" y="6506"/>
                  <a:pt x="4858" y="6430"/>
                </a:cubicBezTo>
                <a:cubicBezTo>
                  <a:pt x="4833" y="6360"/>
                  <a:pt x="4808" y="6289"/>
                  <a:pt x="4783" y="6219"/>
                </a:cubicBezTo>
                <a:cubicBezTo>
                  <a:pt x="4755" y="6152"/>
                  <a:pt x="4728" y="6086"/>
                  <a:pt x="4700" y="6019"/>
                </a:cubicBezTo>
                <a:cubicBezTo>
                  <a:pt x="4667" y="5959"/>
                  <a:pt x="4633" y="5900"/>
                  <a:pt x="4600" y="5840"/>
                </a:cubicBezTo>
                <a:cubicBezTo>
                  <a:pt x="4563" y="5787"/>
                  <a:pt x="4525" y="5735"/>
                  <a:pt x="4488" y="5682"/>
                </a:cubicBezTo>
                <a:cubicBezTo>
                  <a:pt x="4445" y="5635"/>
                  <a:pt x="4401" y="5589"/>
                  <a:pt x="4358" y="5542"/>
                </a:cubicBezTo>
                <a:cubicBezTo>
                  <a:pt x="4310" y="5504"/>
                  <a:pt x="4261" y="5467"/>
                  <a:pt x="4213" y="5429"/>
                </a:cubicBezTo>
                <a:lnTo>
                  <a:pt x="4046" y="5343"/>
                </a:lnTo>
                <a:lnTo>
                  <a:pt x="3904" y="5292"/>
                </a:lnTo>
                <a:lnTo>
                  <a:pt x="3746" y="5271"/>
                </a:lnTo>
                <a:lnTo>
                  <a:pt x="3583" y="5271"/>
                </a:lnTo>
                <a:lnTo>
                  <a:pt x="3413" y="5286"/>
                </a:lnTo>
                <a:lnTo>
                  <a:pt x="3246" y="5310"/>
                </a:lnTo>
                <a:lnTo>
                  <a:pt x="3079" y="5343"/>
                </a:lnTo>
                <a:lnTo>
                  <a:pt x="2913" y="5369"/>
                </a:lnTo>
                <a:lnTo>
                  <a:pt x="2750" y="5396"/>
                </a:lnTo>
                <a:lnTo>
                  <a:pt x="2600" y="5411"/>
                </a:lnTo>
                <a:lnTo>
                  <a:pt x="2258" y="5423"/>
                </a:lnTo>
                <a:lnTo>
                  <a:pt x="1925" y="5411"/>
                </a:lnTo>
                <a:lnTo>
                  <a:pt x="1617" y="5384"/>
                </a:lnTo>
                <a:lnTo>
                  <a:pt x="1321" y="5346"/>
                </a:lnTo>
                <a:lnTo>
                  <a:pt x="1033" y="5298"/>
                </a:lnTo>
                <a:lnTo>
                  <a:pt x="758" y="5250"/>
                </a:lnTo>
                <a:lnTo>
                  <a:pt x="500" y="5197"/>
                </a:lnTo>
                <a:cubicBezTo>
                  <a:pt x="506" y="5177"/>
                  <a:pt x="511" y="5157"/>
                  <a:pt x="517" y="5137"/>
                </a:cubicBezTo>
                <a:lnTo>
                  <a:pt x="871" y="5173"/>
                </a:lnTo>
                <a:lnTo>
                  <a:pt x="1221" y="5197"/>
                </a:lnTo>
                <a:lnTo>
                  <a:pt x="1563" y="5206"/>
                </a:lnTo>
                <a:lnTo>
                  <a:pt x="1896" y="5197"/>
                </a:lnTo>
                <a:lnTo>
                  <a:pt x="2221" y="5164"/>
                </a:lnTo>
                <a:lnTo>
                  <a:pt x="2538" y="5113"/>
                </a:lnTo>
                <a:lnTo>
                  <a:pt x="2842" y="5045"/>
                </a:lnTo>
                <a:lnTo>
                  <a:pt x="3129" y="4946"/>
                </a:lnTo>
                <a:lnTo>
                  <a:pt x="3500" y="4815"/>
                </a:lnTo>
                <a:lnTo>
                  <a:pt x="2821" y="4389"/>
                </a:lnTo>
                <a:lnTo>
                  <a:pt x="2213" y="3912"/>
                </a:lnTo>
                <a:lnTo>
                  <a:pt x="1879" y="3939"/>
                </a:lnTo>
                <a:lnTo>
                  <a:pt x="1554" y="3939"/>
                </a:lnTo>
                <a:lnTo>
                  <a:pt x="1258" y="3912"/>
                </a:lnTo>
                <a:lnTo>
                  <a:pt x="979" y="3856"/>
                </a:lnTo>
                <a:lnTo>
                  <a:pt x="721" y="3775"/>
                </a:lnTo>
                <a:lnTo>
                  <a:pt x="496" y="3674"/>
                </a:lnTo>
                <a:lnTo>
                  <a:pt x="296" y="3549"/>
                </a:lnTo>
                <a:lnTo>
                  <a:pt x="129" y="3403"/>
                </a:lnTo>
                <a:lnTo>
                  <a:pt x="0" y="3245"/>
                </a:lnTo>
                <a:cubicBezTo>
                  <a:pt x="6" y="3236"/>
                  <a:pt x="11" y="3227"/>
                  <a:pt x="17" y="3218"/>
                </a:cubicBezTo>
                <a:lnTo>
                  <a:pt x="71" y="3245"/>
                </a:lnTo>
                <a:cubicBezTo>
                  <a:pt x="93" y="3280"/>
                  <a:pt x="116" y="3314"/>
                  <a:pt x="138" y="3349"/>
                </a:cubicBezTo>
                <a:lnTo>
                  <a:pt x="246" y="3439"/>
                </a:lnTo>
                <a:cubicBezTo>
                  <a:pt x="290" y="3469"/>
                  <a:pt x="335" y="3498"/>
                  <a:pt x="379" y="3528"/>
                </a:cubicBezTo>
                <a:lnTo>
                  <a:pt x="538" y="3597"/>
                </a:lnTo>
                <a:lnTo>
                  <a:pt x="721" y="3656"/>
                </a:lnTo>
                <a:lnTo>
                  <a:pt x="913" y="3701"/>
                </a:lnTo>
                <a:lnTo>
                  <a:pt x="1117" y="3728"/>
                </a:lnTo>
                <a:lnTo>
                  <a:pt x="1329" y="3737"/>
                </a:lnTo>
                <a:lnTo>
                  <a:pt x="1533" y="3734"/>
                </a:lnTo>
                <a:lnTo>
                  <a:pt x="1646" y="3722"/>
                </a:lnTo>
                <a:lnTo>
                  <a:pt x="1746" y="3722"/>
                </a:lnTo>
                <a:lnTo>
                  <a:pt x="1833" y="3710"/>
                </a:lnTo>
                <a:lnTo>
                  <a:pt x="1917" y="3695"/>
                </a:lnTo>
                <a:lnTo>
                  <a:pt x="1988" y="3662"/>
                </a:lnTo>
                <a:cubicBezTo>
                  <a:pt x="1921" y="3572"/>
                  <a:pt x="1855" y="3481"/>
                  <a:pt x="1788" y="3391"/>
                </a:cubicBezTo>
                <a:lnTo>
                  <a:pt x="1617" y="3126"/>
                </a:lnTo>
                <a:lnTo>
                  <a:pt x="1454" y="2849"/>
                </a:lnTo>
                <a:lnTo>
                  <a:pt x="1313" y="2563"/>
                </a:lnTo>
                <a:lnTo>
                  <a:pt x="1175" y="2253"/>
                </a:lnTo>
                <a:lnTo>
                  <a:pt x="1046" y="1919"/>
                </a:lnTo>
                <a:cubicBezTo>
                  <a:pt x="1042" y="1899"/>
                  <a:pt x="1037" y="1879"/>
                  <a:pt x="1033" y="1859"/>
                </a:cubicBezTo>
                <a:cubicBezTo>
                  <a:pt x="1022" y="1831"/>
                  <a:pt x="1011" y="1804"/>
                  <a:pt x="1000" y="1776"/>
                </a:cubicBezTo>
                <a:cubicBezTo>
                  <a:pt x="993" y="1745"/>
                  <a:pt x="986" y="1715"/>
                  <a:pt x="979" y="1684"/>
                </a:cubicBezTo>
                <a:cubicBezTo>
                  <a:pt x="969" y="1653"/>
                  <a:pt x="960" y="1622"/>
                  <a:pt x="950" y="1591"/>
                </a:cubicBezTo>
                <a:cubicBezTo>
                  <a:pt x="942" y="1557"/>
                  <a:pt x="933" y="1524"/>
                  <a:pt x="925" y="1490"/>
                </a:cubicBezTo>
                <a:cubicBezTo>
                  <a:pt x="922" y="1459"/>
                  <a:pt x="920" y="1428"/>
                  <a:pt x="917" y="1397"/>
                </a:cubicBezTo>
                <a:lnTo>
                  <a:pt x="917" y="1311"/>
                </a:lnTo>
                <a:cubicBezTo>
                  <a:pt x="922" y="1285"/>
                  <a:pt x="928" y="1260"/>
                  <a:pt x="933" y="1234"/>
                </a:cubicBezTo>
                <a:lnTo>
                  <a:pt x="963" y="1180"/>
                </a:lnTo>
                <a:lnTo>
                  <a:pt x="1000" y="1192"/>
                </a:lnTo>
                <a:cubicBezTo>
                  <a:pt x="1011" y="1293"/>
                  <a:pt x="1022" y="1395"/>
                  <a:pt x="1033" y="1496"/>
                </a:cubicBezTo>
                <a:cubicBezTo>
                  <a:pt x="1058" y="1597"/>
                  <a:pt x="1083" y="1699"/>
                  <a:pt x="1108" y="1800"/>
                </a:cubicBezTo>
                <a:cubicBezTo>
                  <a:pt x="1146" y="1899"/>
                  <a:pt x="1183" y="1999"/>
                  <a:pt x="1221" y="2098"/>
                </a:cubicBezTo>
                <a:cubicBezTo>
                  <a:pt x="1267" y="2189"/>
                  <a:pt x="1312" y="2281"/>
                  <a:pt x="1358" y="2372"/>
                </a:cubicBezTo>
                <a:lnTo>
                  <a:pt x="1508" y="2628"/>
                </a:lnTo>
                <a:lnTo>
                  <a:pt x="1646" y="2795"/>
                </a:lnTo>
                <a:cubicBezTo>
                  <a:pt x="1640" y="2797"/>
                  <a:pt x="1635" y="2799"/>
                  <a:pt x="1629" y="2801"/>
                </a:cubicBezTo>
                <a:lnTo>
                  <a:pt x="1629" y="2807"/>
                </a:lnTo>
                <a:lnTo>
                  <a:pt x="1638" y="2813"/>
                </a:lnTo>
                <a:cubicBezTo>
                  <a:pt x="1641" y="2814"/>
                  <a:pt x="1643" y="2815"/>
                  <a:pt x="1646" y="2816"/>
                </a:cubicBezTo>
                <a:cubicBezTo>
                  <a:pt x="1652" y="2818"/>
                  <a:pt x="1657" y="2820"/>
                  <a:pt x="1663" y="2822"/>
                </a:cubicBezTo>
                <a:cubicBezTo>
                  <a:pt x="1664" y="2826"/>
                  <a:pt x="1666" y="2830"/>
                  <a:pt x="1667" y="2834"/>
                </a:cubicBezTo>
                <a:cubicBezTo>
                  <a:pt x="1670" y="2836"/>
                  <a:pt x="1672" y="2838"/>
                  <a:pt x="1675" y="2840"/>
                </a:cubicBezTo>
                <a:cubicBezTo>
                  <a:pt x="1678" y="2843"/>
                  <a:pt x="1680" y="2846"/>
                  <a:pt x="1683" y="2849"/>
                </a:cubicBezTo>
                <a:lnTo>
                  <a:pt x="1683" y="2843"/>
                </a:lnTo>
                <a:cubicBezTo>
                  <a:pt x="1680" y="2842"/>
                  <a:pt x="1678" y="2841"/>
                  <a:pt x="1675" y="2840"/>
                </a:cubicBezTo>
                <a:lnTo>
                  <a:pt x="1675" y="2840"/>
                </a:lnTo>
                <a:cubicBezTo>
                  <a:pt x="1665" y="2825"/>
                  <a:pt x="1656" y="2810"/>
                  <a:pt x="1646" y="2795"/>
                </a:cubicBezTo>
                <a:lnTo>
                  <a:pt x="1746" y="2741"/>
                </a:lnTo>
                <a:cubicBezTo>
                  <a:pt x="1778" y="2710"/>
                  <a:pt x="1810" y="2680"/>
                  <a:pt x="1842" y="2649"/>
                </a:cubicBezTo>
                <a:cubicBezTo>
                  <a:pt x="1872" y="2613"/>
                  <a:pt x="1903" y="2578"/>
                  <a:pt x="1933" y="2542"/>
                </a:cubicBezTo>
                <a:cubicBezTo>
                  <a:pt x="1961" y="2498"/>
                  <a:pt x="1989" y="2455"/>
                  <a:pt x="2017" y="2411"/>
                </a:cubicBezTo>
                <a:cubicBezTo>
                  <a:pt x="2042" y="2362"/>
                  <a:pt x="2067" y="2314"/>
                  <a:pt x="2092" y="2265"/>
                </a:cubicBezTo>
                <a:cubicBezTo>
                  <a:pt x="2116" y="2214"/>
                  <a:pt x="2139" y="2164"/>
                  <a:pt x="2163" y="2113"/>
                </a:cubicBezTo>
                <a:cubicBezTo>
                  <a:pt x="2182" y="2060"/>
                  <a:pt x="2202" y="2008"/>
                  <a:pt x="2221" y="1955"/>
                </a:cubicBezTo>
                <a:cubicBezTo>
                  <a:pt x="2239" y="1904"/>
                  <a:pt x="2257" y="1854"/>
                  <a:pt x="2275" y="1803"/>
                </a:cubicBezTo>
                <a:cubicBezTo>
                  <a:pt x="2290" y="1754"/>
                  <a:pt x="2306" y="1706"/>
                  <a:pt x="2321" y="1657"/>
                </a:cubicBezTo>
                <a:cubicBezTo>
                  <a:pt x="2324" y="1722"/>
                  <a:pt x="2326" y="1788"/>
                  <a:pt x="2329" y="1853"/>
                </a:cubicBezTo>
                <a:cubicBezTo>
                  <a:pt x="2326" y="1913"/>
                  <a:pt x="2324" y="1972"/>
                  <a:pt x="2321" y="2032"/>
                </a:cubicBezTo>
                <a:cubicBezTo>
                  <a:pt x="2308" y="2088"/>
                  <a:pt x="2296" y="2143"/>
                  <a:pt x="2283" y="2199"/>
                </a:cubicBezTo>
                <a:cubicBezTo>
                  <a:pt x="2265" y="2255"/>
                  <a:pt x="2247" y="2310"/>
                  <a:pt x="2229" y="2366"/>
                </a:cubicBezTo>
                <a:cubicBezTo>
                  <a:pt x="2204" y="2419"/>
                  <a:pt x="2179" y="2471"/>
                  <a:pt x="2154" y="2524"/>
                </a:cubicBezTo>
                <a:lnTo>
                  <a:pt x="2046" y="2682"/>
                </a:lnTo>
                <a:lnTo>
                  <a:pt x="1796" y="3027"/>
                </a:lnTo>
                <a:lnTo>
                  <a:pt x="2054" y="3305"/>
                </a:lnTo>
                <a:lnTo>
                  <a:pt x="2333" y="3564"/>
                </a:lnTo>
                <a:lnTo>
                  <a:pt x="2638" y="3808"/>
                </a:lnTo>
                <a:lnTo>
                  <a:pt x="2963" y="4032"/>
                </a:lnTo>
                <a:lnTo>
                  <a:pt x="4129" y="4610"/>
                </a:lnTo>
                <a:cubicBezTo>
                  <a:pt x="4142" y="4603"/>
                  <a:pt x="4154" y="4596"/>
                  <a:pt x="4167" y="4589"/>
                </a:cubicBezTo>
                <a:cubicBezTo>
                  <a:pt x="4135" y="4504"/>
                  <a:pt x="4103" y="4418"/>
                  <a:pt x="4071" y="4333"/>
                </a:cubicBezTo>
                <a:cubicBezTo>
                  <a:pt x="4046" y="4241"/>
                  <a:pt x="4021" y="4150"/>
                  <a:pt x="3996" y="4058"/>
                </a:cubicBezTo>
                <a:cubicBezTo>
                  <a:pt x="3975" y="3959"/>
                  <a:pt x="3954" y="3859"/>
                  <a:pt x="3933" y="3760"/>
                </a:cubicBezTo>
                <a:cubicBezTo>
                  <a:pt x="3923" y="3659"/>
                  <a:pt x="3914" y="3557"/>
                  <a:pt x="3904" y="3456"/>
                </a:cubicBezTo>
                <a:cubicBezTo>
                  <a:pt x="3896" y="3350"/>
                  <a:pt x="3887" y="3244"/>
                  <a:pt x="3879" y="3138"/>
                </a:cubicBezTo>
                <a:lnTo>
                  <a:pt x="3879" y="2813"/>
                </a:lnTo>
                <a:cubicBezTo>
                  <a:pt x="3885" y="2704"/>
                  <a:pt x="3890" y="2594"/>
                  <a:pt x="3896" y="2485"/>
                </a:cubicBezTo>
                <a:cubicBezTo>
                  <a:pt x="3908" y="2377"/>
                  <a:pt x="3921" y="2268"/>
                  <a:pt x="3933" y="2160"/>
                </a:cubicBezTo>
                <a:cubicBezTo>
                  <a:pt x="3951" y="2052"/>
                  <a:pt x="3970" y="1944"/>
                  <a:pt x="3988" y="1836"/>
                </a:cubicBezTo>
                <a:cubicBezTo>
                  <a:pt x="4007" y="1732"/>
                  <a:pt x="4027" y="1627"/>
                  <a:pt x="4046" y="1523"/>
                </a:cubicBezTo>
                <a:cubicBezTo>
                  <a:pt x="4074" y="1422"/>
                  <a:pt x="4101" y="1320"/>
                  <a:pt x="4129" y="1219"/>
                </a:cubicBezTo>
                <a:cubicBezTo>
                  <a:pt x="4162" y="1124"/>
                  <a:pt x="4196" y="1028"/>
                  <a:pt x="4229" y="933"/>
                </a:cubicBezTo>
                <a:cubicBezTo>
                  <a:pt x="4264" y="843"/>
                  <a:pt x="4298" y="752"/>
                  <a:pt x="4333" y="662"/>
                </a:cubicBezTo>
                <a:cubicBezTo>
                  <a:pt x="4373" y="580"/>
                  <a:pt x="4414" y="499"/>
                  <a:pt x="4454" y="417"/>
                </a:cubicBezTo>
                <a:lnTo>
                  <a:pt x="4583" y="194"/>
                </a:lnTo>
                <a:lnTo>
                  <a:pt x="473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8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DF25BCB-EC83-4BE6-A4E0-70366C263D8D}"/>
              </a:ext>
            </a:extLst>
          </p:cNvPr>
          <p:cNvSpPr/>
          <p:nvPr/>
        </p:nvSpPr>
        <p:spPr>
          <a:xfrm>
            <a:off x="5256200" y="3354250"/>
            <a:ext cx="348146" cy="34814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56797D45-097D-4FDE-B1BC-FE241FC06B8D}"/>
              </a:ext>
            </a:extLst>
          </p:cNvPr>
          <p:cNvSpPr/>
          <p:nvPr/>
        </p:nvSpPr>
        <p:spPr>
          <a:xfrm>
            <a:off x="5604346" y="1532587"/>
            <a:ext cx="1072711" cy="98474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B570D948-C13A-4B03-A33F-E139DCF26739}"/>
              </a:ext>
            </a:extLst>
          </p:cNvPr>
          <p:cNvSpPr/>
          <p:nvPr/>
        </p:nvSpPr>
        <p:spPr>
          <a:xfrm>
            <a:off x="4031212" y="3449358"/>
            <a:ext cx="378042" cy="37804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23724B2-CB4F-4097-BB1B-C4FBBF39BDC0}"/>
              </a:ext>
            </a:extLst>
          </p:cNvPr>
          <p:cNvSpPr/>
          <p:nvPr/>
        </p:nvSpPr>
        <p:spPr>
          <a:xfrm>
            <a:off x="7826837" y="3332691"/>
            <a:ext cx="621680" cy="6216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68A938DE-9135-4A5A-A9C4-791A00BA0176}"/>
              </a:ext>
            </a:extLst>
          </p:cNvPr>
          <p:cNvSpPr/>
          <p:nvPr/>
        </p:nvSpPr>
        <p:spPr>
          <a:xfrm>
            <a:off x="7389732" y="4035766"/>
            <a:ext cx="952157" cy="9521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618F8D-D977-4900-99F2-94CAE24109E6}"/>
              </a:ext>
            </a:extLst>
          </p:cNvPr>
          <p:cNvSpPr/>
          <p:nvPr/>
        </p:nvSpPr>
        <p:spPr>
          <a:xfrm>
            <a:off x="6688345" y="965915"/>
            <a:ext cx="3408692" cy="29884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EB878B4E-3A5A-4ADB-970F-7226A4886592}"/>
              </a:ext>
            </a:extLst>
          </p:cNvPr>
          <p:cNvSpPr/>
          <p:nvPr/>
        </p:nvSpPr>
        <p:spPr>
          <a:xfrm>
            <a:off x="2472744" y="1171977"/>
            <a:ext cx="2734759" cy="27823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1E68825D-6B12-4645-81DA-C303DF55F25F}"/>
              </a:ext>
            </a:extLst>
          </p:cNvPr>
          <p:cNvSpPr/>
          <p:nvPr/>
        </p:nvSpPr>
        <p:spPr>
          <a:xfrm>
            <a:off x="4356259" y="4124350"/>
            <a:ext cx="1421600" cy="1421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317C2D9E-0C71-496C-985C-B6237D1B8D50}"/>
              </a:ext>
            </a:extLst>
          </p:cNvPr>
          <p:cNvSpPr/>
          <p:nvPr/>
        </p:nvSpPr>
        <p:spPr>
          <a:xfrm>
            <a:off x="6221733" y="3492294"/>
            <a:ext cx="810132" cy="73688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AD763EA1-2342-4528-AAC5-5E3F61B6F1D9}"/>
              </a:ext>
            </a:extLst>
          </p:cNvPr>
          <p:cNvSpPr/>
          <p:nvPr/>
        </p:nvSpPr>
        <p:spPr>
          <a:xfrm>
            <a:off x="6075990" y="2961510"/>
            <a:ext cx="265330" cy="26533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CA22266C-88C4-4AC9-A330-60527AD4F6CB}"/>
              </a:ext>
            </a:extLst>
          </p:cNvPr>
          <p:cNvSpPr/>
          <p:nvPr/>
        </p:nvSpPr>
        <p:spPr>
          <a:xfrm>
            <a:off x="6955966" y="1159080"/>
            <a:ext cx="2985102" cy="251161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CC3E423D-1D4F-4858-B681-A38E669C006C}"/>
              </a:ext>
            </a:extLst>
          </p:cNvPr>
          <p:cNvSpPr/>
          <p:nvPr/>
        </p:nvSpPr>
        <p:spPr>
          <a:xfrm>
            <a:off x="2728975" y="1532586"/>
            <a:ext cx="2058295" cy="191614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CCC3C9A3-5CB0-489A-B0E0-676A05FDF162}"/>
              </a:ext>
            </a:extLst>
          </p:cNvPr>
          <p:cNvSpPr/>
          <p:nvPr/>
        </p:nvSpPr>
        <p:spPr>
          <a:xfrm>
            <a:off x="4497899" y="4265211"/>
            <a:ext cx="1080120" cy="108012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171A1B5F-8A05-4C47-B50A-6601F1C15992}"/>
              </a:ext>
            </a:extLst>
          </p:cNvPr>
          <p:cNvSpPr/>
          <p:nvPr/>
        </p:nvSpPr>
        <p:spPr>
          <a:xfrm>
            <a:off x="7489726" y="4111628"/>
            <a:ext cx="747965" cy="74796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2AACAA4-2953-4FC5-8777-92FDA5E9A91A}"/>
              </a:ext>
            </a:extLst>
          </p:cNvPr>
          <p:cNvSpPr txBox="1"/>
          <p:nvPr/>
        </p:nvSpPr>
        <p:spPr>
          <a:xfrm>
            <a:off x="9119533" y="3860738"/>
            <a:ext cx="2659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– воспитатель ВК Пак Е.А</a:t>
            </a:r>
            <a:endParaRPr lang="en-US" altLang="ko-KR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352AA20-0C5D-45CF-907A-5D3A3FF01491}"/>
              </a:ext>
            </a:extLst>
          </p:cNvPr>
          <p:cNvSpPr txBox="1"/>
          <p:nvPr/>
        </p:nvSpPr>
        <p:spPr>
          <a:xfrm>
            <a:off x="425003" y="3418263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Наставляемый -воспитатель </a:t>
            </a:r>
            <a:r>
              <a:rPr lang="ru-RU" altLang="ko-KR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КоледенковаТ.С</a:t>
            </a:r>
            <a:r>
              <a:rPr lang="ru-RU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val 28">
            <a:extLst>
              <a:ext uri="{FF2B5EF4-FFF2-40B4-BE49-F238E27FC236}">
                <a16:creationId xmlns:a16="http://schemas.microsoft.com/office/drawing/2014/main" xmlns="" id="{55D0A805-7419-4109-81EE-8CBEFE8F6B19}"/>
              </a:ext>
            </a:extLst>
          </p:cNvPr>
          <p:cNvSpPr/>
          <p:nvPr/>
        </p:nvSpPr>
        <p:spPr>
          <a:xfrm>
            <a:off x="5074838" y="2945596"/>
            <a:ext cx="265330" cy="26533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0" name="Graphic 38">
            <a:extLst>
              <a:ext uri="{FF2B5EF4-FFF2-40B4-BE49-F238E27FC236}">
                <a16:creationId xmlns:a16="http://schemas.microsoft.com/office/drawing/2014/main" xmlns="" id="{22C16165-14D8-475F-B72E-C982048DFD1D}"/>
              </a:ext>
            </a:extLst>
          </p:cNvPr>
          <p:cNvSpPr/>
          <p:nvPr/>
        </p:nvSpPr>
        <p:spPr>
          <a:xfrm>
            <a:off x="-15946" y="5540722"/>
            <a:ext cx="12226787" cy="1333064"/>
          </a:xfrm>
          <a:custGeom>
            <a:avLst/>
            <a:gdLst>
              <a:gd name="connsiteX0" fmla="*/ 9763444 w 12183871"/>
              <a:gd name="connsiteY0" fmla="*/ 899860 h 1328385"/>
              <a:gd name="connsiteX1" fmla="*/ 9763444 w 12183871"/>
              <a:gd name="connsiteY1" fmla="*/ 940500 h 1328385"/>
              <a:gd name="connsiteX2" fmla="*/ 9775635 w 12183871"/>
              <a:gd name="connsiteY2" fmla="*/ 940500 h 1328385"/>
              <a:gd name="connsiteX3" fmla="*/ 9775635 w 12183871"/>
              <a:gd name="connsiteY3" fmla="*/ 899860 h 1328385"/>
              <a:gd name="connsiteX4" fmla="*/ 9763444 w 12183871"/>
              <a:gd name="connsiteY4" fmla="*/ 899860 h 1328385"/>
              <a:gd name="connsiteX5" fmla="*/ 9763444 w 12183871"/>
              <a:gd name="connsiteY5" fmla="*/ 899860 h 1328385"/>
              <a:gd name="connsiteX6" fmla="*/ 9763444 w 12183871"/>
              <a:gd name="connsiteY6" fmla="*/ 899860 h 1328385"/>
              <a:gd name="connsiteX7" fmla="*/ 2204675 w 12183871"/>
              <a:gd name="connsiteY7" fmla="*/ 899860 h 1328385"/>
              <a:gd name="connsiteX8" fmla="*/ 2204675 w 12183871"/>
              <a:gd name="connsiteY8" fmla="*/ 940500 h 1328385"/>
              <a:gd name="connsiteX9" fmla="*/ 2216867 w 12183871"/>
              <a:gd name="connsiteY9" fmla="*/ 940500 h 1328385"/>
              <a:gd name="connsiteX10" fmla="*/ 2216867 w 12183871"/>
              <a:gd name="connsiteY10" fmla="*/ 899860 h 1328385"/>
              <a:gd name="connsiteX11" fmla="*/ 2204675 w 12183871"/>
              <a:gd name="connsiteY11" fmla="*/ 899860 h 1328385"/>
              <a:gd name="connsiteX12" fmla="*/ 2204675 w 12183871"/>
              <a:gd name="connsiteY12" fmla="*/ 899860 h 1328385"/>
              <a:gd name="connsiteX13" fmla="*/ 2204675 w 12183871"/>
              <a:gd name="connsiteY13" fmla="*/ 899860 h 1328385"/>
              <a:gd name="connsiteX14" fmla="*/ 77216 w 12183871"/>
              <a:gd name="connsiteY14" fmla="*/ 893719 h 1328385"/>
              <a:gd name="connsiteX15" fmla="*/ 77216 w 12183871"/>
              <a:gd name="connsiteY15" fmla="*/ 940409 h 1328385"/>
              <a:gd name="connsiteX16" fmla="*/ 85344 w 12183871"/>
              <a:gd name="connsiteY16" fmla="*/ 940409 h 1328385"/>
              <a:gd name="connsiteX17" fmla="*/ 85344 w 12183871"/>
              <a:gd name="connsiteY17" fmla="*/ 893719 h 1328385"/>
              <a:gd name="connsiteX18" fmla="*/ 77216 w 12183871"/>
              <a:gd name="connsiteY18" fmla="*/ 893719 h 1328385"/>
              <a:gd name="connsiteX19" fmla="*/ 77216 w 12183871"/>
              <a:gd name="connsiteY19" fmla="*/ 893719 h 1328385"/>
              <a:gd name="connsiteX20" fmla="*/ 77216 w 12183871"/>
              <a:gd name="connsiteY20" fmla="*/ 893719 h 1328385"/>
              <a:gd name="connsiteX21" fmla="*/ 11732407 w 12183871"/>
              <a:gd name="connsiteY21" fmla="*/ 881527 h 1328385"/>
              <a:gd name="connsiteX22" fmla="*/ 11732407 w 12183871"/>
              <a:gd name="connsiteY22" fmla="*/ 934359 h 1328385"/>
              <a:gd name="connsiteX23" fmla="*/ 11740535 w 12183871"/>
              <a:gd name="connsiteY23" fmla="*/ 934359 h 1328385"/>
              <a:gd name="connsiteX24" fmla="*/ 11740535 w 12183871"/>
              <a:gd name="connsiteY24" fmla="*/ 881527 h 1328385"/>
              <a:gd name="connsiteX25" fmla="*/ 11732407 w 12183871"/>
              <a:gd name="connsiteY25" fmla="*/ 881527 h 1328385"/>
              <a:gd name="connsiteX26" fmla="*/ 11732407 w 12183871"/>
              <a:gd name="connsiteY26" fmla="*/ 881527 h 1328385"/>
              <a:gd name="connsiteX27" fmla="*/ 11732407 w 12183871"/>
              <a:gd name="connsiteY27" fmla="*/ 881527 h 1328385"/>
              <a:gd name="connsiteX28" fmla="*/ 4173638 w 12183871"/>
              <a:gd name="connsiteY28" fmla="*/ 881527 h 1328385"/>
              <a:gd name="connsiteX29" fmla="*/ 4173638 w 12183871"/>
              <a:gd name="connsiteY29" fmla="*/ 934359 h 1328385"/>
              <a:gd name="connsiteX30" fmla="*/ 4181766 w 12183871"/>
              <a:gd name="connsiteY30" fmla="*/ 934359 h 1328385"/>
              <a:gd name="connsiteX31" fmla="*/ 4181766 w 12183871"/>
              <a:gd name="connsiteY31" fmla="*/ 881527 h 1328385"/>
              <a:gd name="connsiteX32" fmla="*/ 4173638 w 12183871"/>
              <a:gd name="connsiteY32" fmla="*/ 881527 h 1328385"/>
              <a:gd name="connsiteX33" fmla="*/ 4173638 w 12183871"/>
              <a:gd name="connsiteY33" fmla="*/ 881527 h 1328385"/>
              <a:gd name="connsiteX34" fmla="*/ 4173638 w 12183871"/>
              <a:gd name="connsiteY34" fmla="*/ 881527 h 1328385"/>
              <a:gd name="connsiteX35" fmla="*/ 10895223 w 12183871"/>
              <a:gd name="connsiteY35" fmla="*/ 875476 h 1328385"/>
              <a:gd name="connsiteX36" fmla="*/ 10891158 w 12183871"/>
              <a:gd name="connsiteY36" fmla="*/ 899860 h 1328385"/>
              <a:gd name="connsiteX37" fmla="*/ 10891158 w 12183871"/>
              <a:gd name="connsiteY37" fmla="*/ 918103 h 1328385"/>
              <a:gd name="connsiteX38" fmla="*/ 10895223 w 12183871"/>
              <a:gd name="connsiteY38" fmla="*/ 940409 h 1328385"/>
              <a:gd name="connsiteX39" fmla="*/ 10901273 w 12183871"/>
              <a:gd name="connsiteY39" fmla="*/ 940409 h 1328385"/>
              <a:gd name="connsiteX40" fmla="*/ 10901273 w 12183871"/>
              <a:gd name="connsiteY40" fmla="*/ 875385 h 1328385"/>
              <a:gd name="connsiteX41" fmla="*/ 10895223 w 12183871"/>
              <a:gd name="connsiteY41" fmla="*/ 875385 h 1328385"/>
              <a:gd name="connsiteX42" fmla="*/ 10895223 w 12183871"/>
              <a:gd name="connsiteY42" fmla="*/ 875476 h 1328385"/>
              <a:gd name="connsiteX43" fmla="*/ 10895223 w 12183871"/>
              <a:gd name="connsiteY43" fmla="*/ 875476 h 1328385"/>
              <a:gd name="connsiteX44" fmla="*/ 3336454 w 12183871"/>
              <a:gd name="connsiteY44" fmla="*/ 875476 h 1328385"/>
              <a:gd name="connsiteX45" fmla="*/ 3332390 w 12183871"/>
              <a:gd name="connsiteY45" fmla="*/ 899860 h 1328385"/>
              <a:gd name="connsiteX46" fmla="*/ 3332390 w 12183871"/>
              <a:gd name="connsiteY46" fmla="*/ 918103 h 1328385"/>
              <a:gd name="connsiteX47" fmla="*/ 3336454 w 12183871"/>
              <a:gd name="connsiteY47" fmla="*/ 940409 h 1328385"/>
              <a:gd name="connsiteX48" fmla="*/ 3342505 w 12183871"/>
              <a:gd name="connsiteY48" fmla="*/ 940409 h 1328385"/>
              <a:gd name="connsiteX49" fmla="*/ 3342505 w 12183871"/>
              <a:gd name="connsiteY49" fmla="*/ 875385 h 1328385"/>
              <a:gd name="connsiteX50" fmla="*/ 3336454 w 12183871"/>
              <a:gd name="connsiteY50" fmla="*/ 875385 h 1328385"/>
              <a:gd name="connsiteX51" fmla="*/ 3336454 w 12183871"/>
              <a:gd name="connsiteY51" fmla="*/ 875476 h 1328385"/>
              <a:gd name="connsiteX52" fmla="*/ 3336454 w 12183871"/>
              <a:gd name="connsiteY52" fmla="*/ 875476 h 1328385"/>
              <a:gd name="connsiteX53" fmla="*/ 5183497 w 12183871"/>
              <a:gd name="connsiteY53" fmla="*/ 867348 h 1328385"/>
              <a:gd name="connsiteX54" fmla="*/ 5183497 w 12183871"/>
              <a:gd name="connsiteY54" fmla="*/ 899860 h 1328385"/>
              <a:gd name="connsiteX55" fmla="*/ 5189548 w 12183871"/>
              <a:gd name="connsiteY55" fmla="*/ 899860 h 1328385"/>
              <a:gd name="connsiteX56" fmla="*/ 5189548 w 12183871"/>
              <a:gd name="connsiteY56" fmla="*/ 867348 h 1328385"/>
              <a:gd name="connsiteX57" fmla="*/ 5183497 w 12183871"/>
              <a:gd name="connsiteY57" fmla="*/ 867348 h 1328385"/>
              <a:gd name="connsiteX58" fmla="*/ 5183497 w 12183871"/>
              <a:gd name="connsiteY58" fmla="*/ 867348 h 1328385"/>
              <a:gd name="connsiteX59" fmla="*/ 5183497 w 12183871"/>
              <a:gd name="connsiteY59" fmla="*/ 867348 h 1328385"/>
              <a:gd name="connsiteX60" fmla="*/ 8684497 w 12183871"/>
              <a:gd name="connsiteY60" fmla="*/ 859220 h 1328385"/>
              <a:gd name="connsiteX61" fmla="*/ 8684497 w 12183871"/>
              <a:gd name="connsiteY61" fmla="*/ 899860 h 1328385"/>
              <a:gd name="connsiteX62" fmla="*/ 8692625 w 12183871"/>
              <a:gd name="connsiteY62" fmla="*/ 899860 h 1328385"/>
              <a:gd name="connsiteX63" fmla="*/ 8692625 w 12183871"/>
              <a:gd name="connsiteY63" fmla="*/ 859220 h 1328385"/>
              <a:gd name="connsiteX64" fmla="*/ 8684497 w 12183871"/>
              <a:gd name="connsiteY64" fmla="*/ 859220 h 1328385"/>
              <a:gd name="connsiteX65" fmla="*/ 8684497 w 12183871"/>
              <a:gd name="connsiteY65" fmla="*/ 859220 h 1328385"/>
              <a:gd name="connsiteX66" fmla="*/ 8684497 w 12183871"/>
              <a:gd name="connsiteY66" fmla="*/ 859220 h 1328385"/>
              <a:gd name="connsiteX67" fmla="*/ 1125728 w 12183871"/>
              <a:gd name="connsiteY67" fmla="*/ 859220 h 1328385"/>
              <a:gd name="connsiteX68" fmla="*/ 1125728 w 12183871"/>
              <a:gd name="connsiteY68" fmla="*/ 899860 h 1328385"/>
              <a:gd name="connsiteX69" fmla="*/ 1133856 w 12183871"/>
              <a:gd name="connsiteY69" fmla="*/ 899860 h 1328385"/>
              <a:gd name="connsiteX70" fmla="*/ 1133856 w 12183871"/>
              <a:gd name="connsiteY70" fmla="*/ 859220 h 1328385"/>
              <a:gd name="connsiteX71" fmla="*/ 1125728 w 12183871"/>
              <a:gd name="connsiteY71" fmla="*/ 859220 h 1328385"/>
              <a:gd name="connsiteX72" fmla="*/ 1125728 w 12183871"/>
              <a:gd name="connsiteY72" fmla="*/ 859220 h 1328385"/>
              <a:gd name="connsiteX73" fmla="*/ 1125728 w 12183871"/>
              <a:gd name="connsiteY73" fmla="*/ 859220 h 1328385"/>
              <a:gd name="connsiteX74" fmla="*/ 10901364 w 12183871"/>
              <a:gd name="connsiteY74" fmla="*/ 845041 h 1328385"/>
              <a:gd name="connsiteX75" fmla="*/ 10901364 w 12183871"/>
              <a:gd name="connsiteY75" fmla="*/ 867348 h 1328385"/>
              <a:gd name="connsiteX76" fmla="*/ 10913555 w 12183871"/>
              <a:gd name="connsiteY76" fmla="*/ 867348 h 1328385"/>
              <a:gd name="connsiteX77" fmla="*/ 10913555 w 12183871"/>
              <a:gd name="connsiteY77" fmla="*/ 845041 h 1328385"/>
              <a:gd name="connsiteX78" fmla="*/ 10901364 w 12183871"/>
              <a:gd name="connsiteY78" fmla="*/ 845041 h 1328385"/>
              <a:gd name="connsiteX79" fmla="*/ 10901364 w 12183871"/>
              <a:gd name="connsiteY79" fmla="*/ 845041 h 1328385"/>
              <a:gd name="connsiteX80" fmla="*/ 10901364 w 12183871"/>
              <a:gd name="connsiteY80" fmla="*/ 845041 h 1328385"/>
              <a:gd name="connsiteX81" fmla="*/ 3342505 w 12183871"/>
              <a:gd name="connsiteY81" fmla="*/ 845041 h 1328385"/>
              <a:gd name="connsiteX82" fmla="*/ 3342505 w 12183871"/>
              <a:gd name="connsiteY82" fmla="*/ 867348 h 1328385"/>
              <a:gd name="connsiteX83" fmla="*/ 3354697 w 12183871"/>
              <a:gd name="connsiteY83" fmla="*/ 867348 h 1328385"/>
              <a:gd name="connsiteX84" fmla="*/ 3354697 w 12183871"/>
              <a:gd name="connsiteY84" fmla="*/ 845041 h 1328385"/>
              <a:gd name="connsiteX85" fmla="*/ 3342505 w 12183871"/>
              <a:gd name="connsiteY85" fmla="*/ 845041 h 1328385"/>
              <a:gd name="connsiteX86" fmla="*/ 3342505 w 12183871"/>
              <a:gd name="connsiteY86" fmla="*/ 845041 h 1328385"/>
              <a:gd name="connsiteX87" fmla="*/ 3342505 w 12183871"/>
              <a:gd name="connsiteY87" fmla="*/ 845041 h 1328385"/>
              <a:gd name="connsiteX88" fmla="*/ 9099025 w 12183871"/>
              <a:gd name="connsiteY88" fmla="*/ 826708 h 1328385"/>
              <a:gd name="connsiteX89" fmla="*/ 9099025 w 12183871"/>
              <a:gd name="connsiteY89" fmla="*/ 853079 h 1328385"/>
              <a:gd name="connsiteX90" fmla="*/ 9107153 w 12183871"/>
              <a:gd name="connsiteY90" fmla="*/ 853079 h 1328385"/>
              <a:gd name="connsiteX91" fmla="*/ 9107153 w 12183871"/>
              <a:gd name="connsiteY91" fmla="*/ 826708 h 1328385"/>
              <a:gd name="connsiteX92" fmla="*/ 9099025 w 12183871"/>
              <a:gd name="connsiteY92" fmla="*/ 826708 h 1328385"/>
              <a:gd name="connsiteX93" fmla="*/ 9099025 w 12183871"/>
              <a:gd name="connsiteY93" fmla="*/ 826708 h 1328385"/>
              <a:gd name="connsiteX94" fmla="*/ 9099025 w 12183871"/>
              <a:gd name="connsiteY94" fmla="*/ 826708 h 1328385"/>
              <a:gd name="connsiteX95" fmla="*/ 1540166 w 12183871"/>
              <a:gd name="connsiteY95" fmla="*/ 826708 h 1328385"/>
              <a:gd name="connsiteX96" fmla="*/ 1540166 w 12183871"/>
              <a:gd name="connsiteY96" fmla="*/ 853079 h 1328385"/>
              <a:gd name="connsiteX97" fmla="*/ 1548294 w 12183871"/>
              <a:gd name="connsiteY97" fmla="*/ 853079 h 1328385"/>
              <a:gd name="connsiteX98" fmla="*/ 1548294 w 12183871"/>
              <a:gd name="connsiteY98" fmla="*/ 826708 h 1328385"/>
              <a:gd name="connsiteX99" fmla="*/ 1540166 w 12183871"/>
              <a:gd name="connsiteY99" fmla="*/ 826708 h 1328385"/>
              <a:gd name="connsiteX100" fmla="*/ 1540166 w 12183871"/>
              <a:gd name="connsiteY100" fmla="*/ 826708 h 1328385"/>
              <a:gd name="connsiteX101" fmla="*/ 1540166 w 12183871"/>
              <a:gd name="connsiteY101" fmla="*/ 826708 h 1328385"/>
              <a:gd name="connsiteX102" fmla="*/ 10901364 w 12183871"/>
              <a:gd name="connsiteY102" fmla="*/ 771889 h 1328385"/>
              <a:gd name="connsiteX103" fmla="*/ 10901364 w 12183871"/>
              <a:gd name="connsiteY103" fmla="*/ 826708 h 1328385"/>
              <a:gd name="connsiteX104" fmla="*/ 10913555 w 12183871"/>
              <a:gd name="connsiteY104" fmla="*/ 826708 h 1328385"/>
              <a:gd name="connsiteX105" fmla="*/ 10913555 w 12183871"/>
              <a:gd name="connsiteY105" fmla="*/ 771889 h 1328385"/>
              <a:gd name="connsiteX106" fmla="*/ 10901364 w 12183871"/>
              <a:gd name="connsiteY106" fmla="*/ 771889 h 1328385"/>
              <a:gd name="connsiteX107" fmla="*/ 10901364 w 12183871"/>
              <a:gd name="connsiteY107" fmla="*/ 771889 h 1328385"/>
              <a:gd name="connsiteX108" fmla="*/ 10901364 w 12183871"/>
              <a:gd name="connsiteY108" fmla="*/ 771889 h 1328385"/>
              <a:gd name="connsiteX109" fmla="*/ 3342505 w 12183871"/>
              <a:gd name="connsiteY109" fmla="*/ 771889 h 1328385"/>
              <a:gd name="connsiteX110" fmla="*/ 3342505 w 12183871"/>
              <a:gd name="connsiteY110" fmla="*/ 826708 h 1328385"/>
              <a:gd name="connsiteX111" fmla="*/ 3354697 w 12183871"/>
              <a:gd name="connsiteY111" fmla="*/ 826708 h 1328385"/>
              <a:gd name="connsiteX112" fmla="*/ 3354697 w 12183871"/>
              <a:gd name="connsiteY112" fmla="*/ 771889 h 1328385"/>
              <a:gd name="connsiteX113" fmla="*/ 3342505 w 12183871"/>
              <a:gd name="connsiteY113" fmla="*/ 771889 h 1328385"/>
              <a:gd name="connsiteX114" fmla="*/ 3342505 w 12183871"/>
              <a:gd name="connsiteY114" fmla="*/ 771889 h 1328385"/>
              <a:gd name="connsiteX115" fmla="*/ 3342505 w 12183871"/>
              <a:gd name="connsiteY115" fmla="*/ 771889 h 1328385"/>
              <a:gd name="connsiteX116" fmla="*/ 11185753 w 12183871"/>
              <a:gd name="connsiteY116" fmla="*/ 753556 h 1328385"/>
              <a:gd name="connsiteX117" fmla="*/ 11185753 w 12183871"/>
              <a:gd name="connsiteY117" fmla="*/ 782004 h 1328385"/>
              <a:gd name="connsiteX118" fmla="*/ 11181690 w 12183871"/>
              <a:gd name="connsiteY118" fmla="*/ 812439 h 1328385"/>
              <a:gd name="connsiteX119" fmla="*/ 11185753 w 12183871"/>
              <a:gd name="connsiteY119" fmla="*/ 836823 h 1328385"/>
              <a:gd name="connsiteX120" fmla="*/ 11197946 w 12183871"/>
              <a:gd name="connsiteY120" fmla="*/ 859129 h 1328385"/>
              <a:gd name="connsiteX121" fmla="*/ 11197946 w 12183871"/>
              <a:gd name="connsiteY121" fmla="*/ 834745 h 1328385"/>
              <a:gd name="connsiteX122" fmla="*/ 11197946 w 12183871"/>
              <a:gd name="connsiteY122" fmla="*/ 800247 h 1328385"/>
              <a:gd name="connsiteX123" fmla="*/ 11197946 w 12183871"/>
              <a:gd name="connsiteY123" fmla="*/ 773876 h 1328385"/>
              <a:gd name="connsiteX124" fmla="*/ 11185753 w 12183871"/>
              <a:gd name="connsiteY124" fmla="*/ 753556 h 1328385"/>
              <a:gd name="connsiteX125" fmla="*/ 11185753 w 12183871"/>
              <a:gd name="connsiteY125" fmla="*/ 753556 h 1328385"/>
              <a:gd name="connsiteX126" fmla="*/ 11185753 w 12183871"/>
              <a:gd name="connsiteY126" fmla="*/ 753556 h 1328385"/>
              <a:gd name="connsiteX127" fmla="*/ 3626985 w 12183871"/>
              <a:gd name="connsiteY127" fmla="*/ 753556 h 1328385"/>
              <a:gd name="connsiteX128" fmla="*/ 3626985 w 12183871"/>
              <a:gd name="connsiteY128" fmla="*/ 782004 h 1328385"/>
              <a:gd name="connsiteX129" fmla="*/ 3622921 w 12183871"/>
              <a:gd name="connsiteY129" fmla="*/ 812439 h 1328385"/>
              <a:gd name="connsiteX130" fmla="*/ 3626985 w 12183871"/>
              <a:gd name="connsiteY130" fmla="*/ 836823 h 1328385"/>
              <a:gd name="connsiteX131" fmla="*/ 3639177 w 12183871"/>
              <a:gd name="connsiteY131" fmla="*/ 859129 h 1328385"/>
              <a:gd name="connsiteX132" fmla="*/ 3639177 w 12183871"/>
              <a:gd name="connsiteY132" fmla="*/ 834745 h 1328385"/>
              <a:gd name="connsiteX133" fmla="*/ 3639177 w 12183871"/>
              <a:gd name="connsiteY133" fmla="*/ 800247 h 1328385"/>
              <a:gd name="connsiteX134" fmla="*/ 3639177 w 12183871"/>
              <a:gd name="connsiteY134" fmla="*/ 773876 h 1328385"/>
              <a:gd name="connsiteX135" fmla="*/ 3626985 w 12183871"/>
              <a:gd name="connsiteY135" fmla="*/ 753556 h 1328385"/>
              <a:gd name="connsiteX136" fmla="*/ 3626985 w 12183871"/>
              <a:gd name="connsiteY136" fmla="*/ 753556 h 1328385"/>
              <a:gd name="connsiteX137" fmla="*/ 3626985 w 12183871"/>
              <a:gd name="connsiteY137" fmla="*/ 753556 h 1328385"/>
              <a:gd name="connsiteX138" fmla="*/ 4777097 w 12183871"/>
              <a:gd name="connsiteY138" fmla="*/ 745428 h 1328385"/>
              <a:gd name="connsiteX139" fmla="*/ 4773033 w 12183871"/>
              <a:gd name="connsiteY139" fmla="*/ 771799 h 1328385"/>
              <a:gd name="connsiteX140" fmla="*/ 4773033 w 12183871"/>
              <a:gd name="connsiteY140" fmla="*/ 804311 h 1328385"/>
              <a:gd name="connsiteX141" fmla="*/ 4777097 w 12183871"/>
              <a:gd name="connsiteY141" fmla="*/ 830681 h 1328385"/>
              <a:gd name="connsiteX142" fmla="*/ 4783148 w 12183871"/>
              <a:gd name="connsiteY142" fmla="*/ 852988 h 1328385"/>
              <a:gd name="connsiteX143" fmla="*/ 4783148 w 12183871"/>
              <a:gd name="connsiteY143" fmla="*/ 822553 h 1328385"/>
              <a:gd name="connsiteX144" fmla="*/ 4783148 w 12183871"/>
              <a:gd name="connsiteY144" fmla="*/ 794105 h 1328385"/>
              <a:gd name="connsiteX145" fmla="*/ 4783148 w 12183871"/>
              <a:gd name="connsiteY145" fmla="*/ 763671 h 1328385"/>
              <a:gd name="connsiteX146" fmla="*/ 4777097 w 12183871"/>
              <a:gd name="connsiteY146" fmla="*/ 745428 h 1328385"/>
              <a:gd name="connsiteX147" fmla="*/ 4777097 w 12183871"/>
              <a:gd name="connsiteY147" fmla="*/ 745428 h 1328385"/>
              <a:gd name="connsiteX148" fmla="*/ 4777097 w 12183871"/>
              <a:gd name="connsiteY148" fmla="*/ 745428 h 1328385"/>
              <a:gd name="connsiteX149" fmla="*/ 4683625 w 12183871"/>
              <a:gd name="connsiteY149" fmla="*/ 737390 h 1328385"/>
              <a:gd name="connsiteX150" fmla="*/ 4683625 w 12183871"/>
              <a:gd name="connsiteY150" fmla="*/ 759697 h 1328385"/>
              <a:gd name="connsiteX151" fmla="*/ 4695817 w 12183871"/>
              <a:gd name="connsiteY151" fmla="*/ 759697 h 1328385"/>
              <a:gd name="connsiteX152" fmla="*/ 4695817 w 12183871"/>
              <a:gd name="connsiteY152" fmla="*/ 737390 h 1328385"/>
              <a:gd name="connsiteX153" fmla="*/ 4683625 w 12183871"/>
              <a:gd name="connsiteY153" fmla="*/ 737390 h 1328385"/>
              <a:gd name="connsiteX154" fmla="*/ 4683625 w 12183871"/>
              <a:gd name="connsiteY154" fmla="*/ 737390 h 1328385"/>
              <a:gd name="connsiteX155" fmla="*/ 4683625 w 12183871"/>
              <a:gd name="connsiteY155" fmla="*/ 737390 h 1328385"/>
              <a:gd name="connsiteX156" fmla="*/ 11197946 w 12183871"/>
              <a:gd name="connsiteY156" fmla="*/ 731249 h 1328385"/>
              <a:gd name="connsiteX157" fmla="*/ 11197946 w 12183871"/>
              <a:gd name="connsiteY157" fmla="*/ 745428 h 1328385"/>
              <a:gd name="connsiteX158" fmla="*/ 11203996 w 12183871"/>
              <a:gd name="connsiteY158" fmla="*/ 745428 h 1328385"/>
              <a:gd name="connsiteX159" fmla="*/ 11203996 w 12183871"/>
              <a:gd name="connsiteY159" fmla="*/ 731249 h 1328385"/>
              <a:gd name="connsiteX160" fmla="*/ 11197946 w 12183871"/>
              <a:gd name="connsiteY160" fmla="*/ 731249 h 1328385"/>
              <a:gd name="connsiteX161" fmla="*/ 11197946 w 12183871"/>
              <a:gd name="connsiteY161" fmla="*/ 731249 h 1328385"/>
              <a:gd name="connsiteX162" fmla="*/ 11197946 w 12183871"/>
              <a:gd name="connsiteY162" fmla="*/ 731249 h 1328385"/>
              <a:gd name="connsiteX163" fmla="*/ 10602615 w 12183871"/>
              <a:gd name="connsiteY163" fmla="*/ 731249 h 1328385"/>
              <a:gd name="connsiteX164" fmla="*/ 10602615 w 12183871"/>
              <a:gd name="connsiteY164" fmla="*/ 786068 h 1328385"/>
              <a:gd name="connsiteX165" fmla="*/ 10610743 w 12183871"/>
              <a:gd name="connsiteY165" fmla="*/ 786068 h 1328385"/>
              <a:gd name="connsiteX166" fmla="*/ 10610743 w 12183871"/>
              <a:gd name="connsiteY166" fmla="*/ 731249 h 1328385"/>
              <a:gd name="connsiteX167" fmla="*/ 10602615 w 12183871"/>
              <a:gd name="connsiteY167" fmla="*/ 731249 h 1328385"/>
              <a:gd name="connsiteX168" fmla="*/ 10602615 w 12183871"/>
              <a:gd name="connsiteY168" fmla="*/ 731249 h 1328385"/>
              <a:gd name="connsiteX169" fmla="*/ 10602615 w 12183871"/>
              <a:gd name="connsiteY169" fmla="*/ 731249 h 1328385"/>
              <a:gd name="connsiteX170" fmla="*/ 8887697 w 12183871"/>
              <a:gd name="connsiteY170" fmla="*/ 731249 h 1328385"/>
              <a:gd name="connsiteX171" fmla="*/ 8887697 w 12183871"/>
              <a:gd name="connsiteY171" fmla="*/ 777940 h 1328385"/>
              <a:gd name="connsiteX172" fmla="*/ 8895825 w 12183871"/>
              <a:gd name="connsiteY172" fmla="*/ 777940 h 1328385"/>
              <a:gd name="connsiteX173" fmla="*/ 8895825 w 12183871"/>
              <a:gd name="connsiteY173" fmla="*/ 731249 h 1328385"/>
              <a:gd name="connsiteX174" fmla="*/ 8887697 w 12183871"/>
              <a:gd name="connsiteY174" fmla="*/ 731249 h 1328385"/>
              <a:gd name="connsiteX175" fmla="*/ 8887697 w 12183871"/>
              <a:gd name="connsiteY175" fmla="*/ 731249 h 1328385"/>
              <a:gd name="connsiteX176" fmla="*/ 8887697 w 12183871"/>
              <a:gd name="connsiteY176" fmla="*/ 731249 h 1328385"/>
              <a:gd name="connsiteX177" fmla="*/ 7081294 w 12183871"/>
              <a:gd name="connsiteY177" fmla="*/ 731249 h 1328385"/>
              <a:gd name="connsiteX178" fmla="*/ 7081294 w 12183871"/>
              <a:gd name="connsiteY178" fmla="*/ 745428 h 1328385"/>
              <a:gd name="connsiteX179" fmla="*/ 7093487 w 12183871"/>
              <a:gd name="connsiteY179" fmla="*/ 745428 h 1328385"/>
              <a:gd name="connsiteX180" fmla="*/ 7093487 w 12183871"/>
              <a:gd name="connsiteY180" fmla="*/ 731249 h 1328385"/>
              <a:gd name="connsiteX181" fmla="*/ 7081294 w 12183871"/>
              <a:gd name="connsiteY181" fmla="*/ 731249 h 1328385"/>
              <a:gd name="connsiteX182" fmla="*/ 7081294 w 12183871"/>
              <a:gd name="connsiteY182" fmla="*/ 731249 h 1328385"/>
              <a:gd name="connsiteX183" fmla="*/ 7081294 w 12183871"/>
              <a:gd name="connsiteY183" fmla="*/ 731249 h 1328385"/>
              <a:gd name="connsiteX184" fmla="*/ 3639177 w 12183871"/>
              <a:gd name="connsiteY184" fmla="*/ 731249 h 1328385"/>
              <a:gd name="connsiteX185" fmla="*/ 3639177 w 12183871"/>
              <a:gd name="connsiteY185" fmla="*/ 745428 h 1328385"/>
              <a:gd name="connsiteX186" fmla="*/ 3645228 w 12183871"/>
              <a:gd name="connsiteY186" fmla="*/ 745428 h 1328385"/>
              <a:gd name="connsiteX187" fmla="*/ 3645228 w 12183871"/>
              <a:gd name="connsiteY187" fmla="*/ 731249 h 1328385"/>
              <a:gd name="connsiteX188" fmla="*/ 3639177 w 12183871"/>
              <a:gd name="connsiteY188" fmla="*/ 731249 h 1328385"/>
              <a:gd name="connsiteX189" fmla="*/ 3639177 w 12183871"/>
              <a:gd name="connsiteY189" fmla="*/ 731249 h 1328385"/>
              <a:gd name="connsiteX190" fmla="*/ 3639177 w 12183871"/>
              <a:gd name="connsiteY190" fmla="*/ 731249 h 1328385"/>
              <a:gd name="connsiteX191" fmla="*/ 3043846 w 12183871"/>
              <a:gd name="connsiteY191" fmla="*/ 731249 h 1328385"/>
              <a:gd name="connsiteX192" fmla="*/ 3043846 w 12183871"/>
              <a:gd name="connsiteY192" fmla="*/ 786068 h 1328385"/>
              <a:gd name="connsiteX193" fmla="*/ 3051974 w 12183871"/>
              <a:gd name="connsiteY193" fmla="*/ 786068 h 1328385"/>
              <a:gd name="connsiteX194" fmla="*/ 3051974 w 12183871"/>
              <a:gd name="connsiteY194" fmla="*/ 731249 h 1328385"/>
              <a:gd name="connsiteX195" fmla="*/ 3043846 w 12183871"/>
              <a:gd name="connsiteY195" fmla="*/ 731249 h 1328385"/>
              <a:gd name="connsiteX196" fmla="*/ 3043846 w 12183871"/>
              <a:gd name="connsiteY196" fmla="*/ 731249 h 1328385"/>
              <a:gd name="connsiteX197" fmla="*/ 3043846 w 12183871"/>
              <a:gd name="connsiteY197" fmla="*/ 731249 h 1328385"/>
              <a:gd name="connsiteX198" fmla="*/ 1328928 w 12183871"/>
              <a:gd name="connsiteY198" fmla="*/ 731249 h 1328385"/>
              <a:gd name="connsiteX199" fmla="*/ 1328928 w 12183871"/>
              <a:gd name="connsiteY199" fmla="*/ 777940 h 1328385"/>
              <a:gd name="connsiteX200" fmla="*/ 1337056 w 12183871"/>
              <a:gd name="connsiteY200" fmla="*/ 777940 h 1328385"/>
              <a:gd name="connsiteX201" fmla="*/ 1337056 w 12183871"/>
              <a:gd name="connsiteY201" fmla="*/ 731249 h 1328385"/>
              <a:gd name="connsiteX202" fmla="*/ 1328928 w 12183871"/>
              <a:gd name="connsiteY202" fmla="*/ 731249 h 1328385"/>
              <a:gd name="connsiteX203" fmla="*/ 1328928 w 12183871"/>
              <a:gd name="connsiteY203" fmla="*/ 731249 h 1328385"/>
              <a:gd name="connsiteX204" fmla="*/ 1328928 w 12183871"/>
              <a:gd name="connsiteY204" fmla="*/ 731249 h 1328385"/>
              <a:gd name="connsiteX205" fmla="*/ 12132666 w 12183871"/>
              <a:gd name="connsiteY205" fmla="*/ 723121 h 1328385"/>
              <a:gd name="connsiteX206" fmla="*/ 12132666 w 12183871"/>
              <a:gd name="connsiteY206" fmla="*/ 771889 h 1328385"/>
              <a:gd name="connsiteX207" fmla="*/ 12138807 w 12183871"/>
              <a:gd name="connsiteY207" fmla="*/ 771889 h 1328385"/>
              <a:gd name="connsiteX208" fmla="*/ 12138807 w 12183871"/>
              <a:gd name="connsiteY208" fmla="*/ 723121 h 1328385"/>
              <a:gd name="connsiteX209" fmla="*/ 12132666 w 12183871"/>
              <a:gd name="connsiteY209" fmla="*/ 723121 h 1328385"/>
              <a:gd name="connsiteX210" fmla="*/ 12132666 w 12183871"/>
              <a:gd name="connsiteY210" fmla="*/ 723121 h 1328385"/>
              <a:gd name="connsiteX211" fmla="*/ 12132666 w 12183871"/>
              <a:gd name="connsiteY211" fmla="*/ 723121 h 1328385"/>
              <a:gd name="connsiteX212" fmla="*/ 9952375 w 12183871"/>
              <a:gd name="connsiteY212" fmla="*/ 723121 h 1328385"/>
              <a:gd name="connsiteX213" fmla="*/ 9952375 w 12183871"/>
              <a:gd name="connsiteY213" fmla="*/ 777940 h 1328385"/>
              <a:gd name="connsiteX214" fmla="*/ 9960503 w 12183871"/>
              <a:gd name="connsiteY214" fmla="*/ 777940 h 1328385"/>
              <a:gd name="connsiteX215" fmla="*/ 9960503 w 12183871"/>
              <a:gd name="connsiteY215" fmla="*/ 723121 h 1328385"/>
              <a:gd name="connsiteX216" fmla="*/ 9952375 w 12183871"/>
              <a:gd name="connsiteY216" fmla="*/ 723121 h 1328385"/>
              <a:gd name="connsiteX217" fmla="*/ 9952375 w 12183871"/>
              <a:gd name="connsiteY217" fmla="*/ 723121 h 1328385"/>
              <a:gd name="connsiteX218" fmla="*/ 9952375 w 12183871"/>
              <a:gd name="connsiteY218" fmla="*/ 723121 h 1328385"/>
              <a:gd name="connsiteX219" fmla="*/ 9478964 w 12183871"/>
              <a:gd name="connsiteY219" fmla="*/ 723121 h 1328385"/>
              <a:gd name="connsiteX220" fmla="*/ 9478964 w 12183871"/>
              <a:gd name="connsiteY220" fmla="*/ 759697 h 1328385"/>
              <a:gd name="connsiteX221" fmla="*/ 9491155 w 12183871"/>
              <a:gd name="connsiteY221" fmla="*/ 759697 h 1328385"/>
              <a:gd name="connsiteX222" fmla="*/ 9491155 w 12183871"/>
              <a:gd name="connsiteY222" fmla="*/ 723121 h 1328385"/>
              <a:gd name="connsiteX223" fmla="*/ 9478964 w 12183871"/>
              <a:gd name="connsiteY223" fmla="*/ 723121 h 1328385"/>
              <a:gd name="connsiteX224" fmla="*/ 9478964 w 12183871"/>
              <a:gd name="connsiteY224" fmla="*/ 723121 h 1328385"/>
              <a:gd name="connsiteX225" fmla="*/ 9478964 w 12183871"/>
              <a:gd name="connsiteY225" fmla="*/ 723121 h 1328385"/>
              <a:gd name="connsiteX226" fmla="*/ 4573897 w 12183871"/>
              <a:gd name="connsiteY226" fmla="*/ 723121 h 1328385"/>
              <a:gd name="connsiteX227" fmla="*/ 4573897 w 12183871"/>
              <a:gd name="connsiteY227" fmla="*/ 771889 h 1328385"/>
              <a:gd name="connsiteX228" fmla="*/ 4579948 w 12183871"/>
              <a:gd name="connsiteY228" fmla="*/ 771889 h 1328385"/>
              <a:gd name="connsiteX229" fmla="*/ 4579948 w 12183871"/>
              <a:gd name="connsiteY229" fmla="*/ 723121 h 1328385"/>
              <a:gd name="connsiteX230" fmla="*/ 4573897 w 12183871"/>
              <a:gd name="connsiteY230" fmla="*/ 723121 h 1328385"/>
              <a:gd name="connsiteX231" fmla="*/ 4573897 w 12183871"/>
              <a:gd name="connsiteY231" fmla="*/ 723121 h 1328385"/>
              <a:gd name="connsiteX232" fmla="*/ 4573897 w 12183871"/>
              <a:gd name="connsiteY232" fmla="*/ 723121 h 1328385"/>
              <a:gd name="connsiteX233" fmla="*/ 2393606 w 12183871"/>
              <a:gd name="connsiteY233" fmla="*/ 723121 h 1328385"/>
              <a:gd name="connsiteX234" fmla="*/ 2393606 w 12183871"/>
              <a:gd name="connsiteY234" fmla="*/ 777940 h 1328385"/>
              <a:gd name="connsiteX235" fmla="*/ 2401734 w 12183871"/>
              <a:gd name="connsiteY235" fmla="*/ 777940 h 1328385"/>
              <a:gd name="connsiteX236" fmla="*/ 2401734 w 12183871"/>
              <a:gd name="connsiteY236" fmla="*/ 723121 h 1328385"/>
              <a:gd name="connsiteX237" fmla="*/ 2393606 w 12183871"/>
              <a:gd name="connsiteY237" fmla="*/ 723121 h 1328385"/>
              <a:gd name="connsiteX238" fmla="*/ 2393606 w 12183871"/>
              <a:gd name="connsiteY238" fmla="*/ 723121 h 1328385"/>
              <a:gd name="connsiteX239" fmla="*/ 2393606 w 12183871"/>
              <a:gd name="connsiteY239" fmla="*/ 723121 h 1328385"/>
              <a:gd name="connsiteX240" fmla="*/ 1920195 w 12183871"/>
              <a:gd name="connsiteY240" fmla="*/ 723121 h 1328385"/>
              <a:gd name="connsiteX241" fmla="*/ 1920195 w 12183871"/>
              <a:gd name="connsiteY241" fmla="*/ 759697 h 1328385"/>
              <a:gd name="connsiteX242" fmla="*/ 1932387 w 12183871"/>
              <a:gd name="connsiteY242" fmla="*/ 759697 h 1328385"/>
              <a:gd name="connsiteX243" fmla="*/ 1932387 w 12183871"/>
              <a:gd name="connsiteY243" fmla="*/ 723121 h 1328385"/>
              <a:gd name="connsiteX244" fmla="*/ 1920195 w 12183871"/>
              <a:gd name="connsiteY244" fmla="*/ 723121 h 1328385"/>
              <a:gd name="connsiteX245" fmla="*/ 1920195 w 12183871"/>
              <a:gd name="connsiteY245" fmla="*/ 723121 h 1328385"/>
              <a:gd name="connsiteX246" fmla="*/ 1920195 w 12183871"/>
              <a:gd name="connsiteY246" fmla="*/ 723121 h 1328385"/>
              <a:gd name="connsiteX247" fmla="*/ 11726266 w 12183871"/>
              <a:gd name="connsiteY247" fmla="*/ 704878 h 1328385"/>
              <a:gd name="connsiteX248" fmla="*/ 11722201 w 12183871"/>
              <a:gd name="connsiteY248" fmla="*/ 733326 h 1328385"/>
              <a:gd name="connsiteX249" fmla="*/ 11722201 w 12183871"/>
              <a:gd name="connsiteY249" fmla="*/ 773966 h 1328385"/>
              <a:gd name="connsiteX250" fmla="*/ 11722201 w 12183871"/>
              <a:gd name="connsiteY250" fmla="*/ 818670 h 1328385"/>
              <a:gd name="connsiteX251" fmla="*/ 11726266 w 12183871"/>
              <a:gd name="connsiteY251" fmla="*/ 855246 h 1328385"/>
              <a:gd name="connsiteX252" fmla="*/ 11732316 w 12183871"/>
              <a:gd name="connsiteY252" fmla="*/ 875566 h 1328385"/>
              <a:gd name="connsiteX253" fmla="*/ 11732316 w 12183871"/>
              <a:gd name="connsiteY253" fmla="*/ 845131 h 1328385"/>
              <a:gd name="connsiteX254" fmla="*/ 11732316 w 12183871"/>
              <a:gd name="connsiteY254" fmla="*/ 804491 h 1328385"/>
              <a:gd name="connsiteX255" fmla="*/ 11732316 w 12183871"/>
              <a:gd name="connsiteY255" fmla="*/ 763851 h 1328385"/>
              <a:gd name="connsiteX256" fmla="*/ 11732316 w 12183871"/>
              <a:gd name="connsiteY256" fmla="*/ 727275 h 1328385"/>
              <a:gd name="connsiteX257" fmla="*/ 11726266 w 12183871"/>
              <a:gd name="connsiteY257" fmla="*/ 704878 h 1328385"/>
              <a:gd name="connsiteX258" fmla="*/ 11726266 w 12183871"/>
              <a:gd name="connsiteY258" fmla="*/ 704878 h 1328385"/>
              <a:gd name="connsiteX259" fmla="*/ 11726266 w 12183871"/>
              <a:gd name="connsiteY259" fmla="*/ 704878 h 1328385"/>
              <a:gd name="connsiteX260" fmla="*/ 9708625 w 12183871"/>
              <a:gd name="connsiteY260" fmla="*/ 704878 h 1328385"/>
              <a:gd name="connsiteX261" fmla="*/ 9716753 w 12183871"/>
              <a:gd name="connsiteY261" fmla="*/ 719057 h 1328385"/>
              <a:gd name="connsiteX262" fmla="*/ 9718740 w 12183871"/>
              <a:gd name="connsiteY262" fmla="*/ 733236 h 1328385"/>
              <a:gd name="connsiteX263" fmla="*/ 9726868 w 12183871"/>
              <a:gd name="connsiteY263" fmla="*/ 749492 h 1328385"/>
              <a:gd name="connsiteX264" fmla="*/ 9734995 w 12183871"/>
              <a:gd name="connsiteY264" fmla="*/ 759607 h 1328385"/>
              <a:gd name="connsiteX265" fmla="*/ 9734995 w 12183871"/>
              <a:gd name="connsiteY265" fmla="*/ 794105 h 1328385"/>
              <a:gd name="connsiteX266" fmla="*/ 9741047 w 12183871"/>
              <a:gd name="connsiteY266" fmla="*/ 794105 h 1328385"/>
              <a:gd name="connsiteX267" fmla="*/ 9745111 w 12183871"/>
              <a:gd name="connsiteY267" fmla="*/ 818489 h 1328385"/>
              <a:gd name="connsiteX268" fmla="*/ 9749175 w 12183871"/>
              <a:gd name="connsiteY268" fmla="*/ 840796 h 1328385"/>
              <a:gd name="connsiteX269" fmla="*/ 9757303 w 12183871"/>
              <a:gd name="connsiteY269" fmla="*/ 859039 h 1328385"/>
              <a:gd name="connsiteX270" fmla="*/ 9759290 w 12183871"/>
              <a:gd name="connsiteY270" fmla="*/ 852988 h 1328385"/>
              <a:gd name="connsiteX271" fmla="*/ 9767418 w 12183871"/>
              <a:gd name="connsiteY271" fmla="*/ 844860 h 1328385"/>
              <a:gd name="connsiteX272" fmla="*/ 9767418 w 12183871"/>
              <a:gd name="connsiteY272" fmla="*/ 840796 h 1328385"/>
              <a:gd name="connsiteX273" fmla="*/ 9771481 w 12183871"/>
              <a:gd name="connsiteY273" fmla="*/ 830681 h 1328385"/>
              <a:gd name="connsiteX274" fmla="*/ 9775546 w 12183871"/>
              <a:gd name="connsiteY274" fmla="*/ 818489 h 1328385"/>
              <a:gd name="connsiteX275" fmla="*/ 9763353 w 12183871"/>
              <a:gd name="connsiteY275" fmla="*/ 818489 h 1328385"/>
              <a:gd name="connsiteX276" fmla="*/ 9757213 w 12183871"/>
              <a:gd name="connsiteY276" fmla="*/ 777849 h 1328385"/>
              <a:gd name="connsiteX277" fmla="*/ 9749084 w 12183871"/>
              <a:gd name="connsiteY277" fmla="*/ 777849 h 1328385"/>
              <a:gd name="connsiteX278" fmla="*/ 9749084 w 12183871"/>
              <a:gd name="connsiteY278" fmla="*/ 745337 h 1328385"/>
              <a:gd name="connsiteX279" fmla="*/ 9734906 w 12183871"/>
              <a:gd name="connsiteY279" fmla="*/ 737209 h 1328385"/>
              <a:gd name="connsiteX280" fmla="*/ 9734906 w 12183871"/>
              <a:gd name="connsiteY280" fmla="*/ 723031 h 1328385"/>
              <a:gd name="connsiteX281" fmla="*/ 9708625 w 12183871"/>
              <a:gd name="connsiteY281" fmla="*/ 704878 h 1328385"/>
              <a:gd name="connsiteX282" fmla="*/ 9708625 w 12183871"/>
              <a:gd name="connsiteY282" fmla="*/ 704878 h 1328385"/>
              <a:gd name="connsiteX283" fmla="*/ 9708625 w 12183871"/>
              <a:gd name="connsiteY283" fmla="*/ 704878 h 1328385"/>
              <a:gd name="connsiteX284" fmla="*/ 4167497 w 12183871"/>
              <a:gd name="connsiteY284" fmla="*/ 704878 h 1328385"/>
              <a:gd name="connsiteX285" fmla="*/ 4163433 w 12183871"/>
              <a:gd name="connsiteY285" fmla="*/ 733326 h 1328385"/>
              <a:gd name="connsiteX286" fmla="*/ 4163433 w 12183871"/>
              <a:gd name="connsiteY286" fmla="*/ 773966 h 1328385"/>
              <a:gd name="connsiteX287" fmla="*/ 4163433 w 12183871"/>
              <a:gd name="connsiteY287" fmla="*/ 818670 h 1328385"/>
              <a:gd name="connsiteX288" fmla="*/ 4167497 w 12183871"/>
              <a:gd name="connsiteY288" fmla="*/ 855246 h 1328385"/>
              <a:gd name="connsiteX289" fmla="*/ 4173548 w 12183871"/>
              <a:gd name="connsiteY289" fmla="*/ 875566 h 1328385"/>
              <a:gd name="connsiteX290" fmla="*/ 4173548 w 12183871"/>
              <a:gd name="connsiteY290" fmla="*/ 845131 h 1328385"/>
              <a:gd name="connsiteX291" fmla="*/ 4173548 w 12183871"/>
              <a:gd name="connsiteY291" fmla="*/ 804491 h 1328385"/>
              <a:gd name="connsiteX292" fmla="*/ 4173548 w 12183871"/>
              <a:gd name="connsiteY292" fmla="*/ 763851 h 1328385"/>
              <a:gd name="connsiteX293" fmla="*/ 4173548 w 12183871"/>
              <a:gd name="connsiteY293" fmla="*/ 727275 h 1328385"/>
              <a:gd name="connsiteX294" fmla="*/ 4167497 w 12183871"/>
              <a:gd name="connsiteY294" fmla="*/ 704878 h 1328385"/>
              <a:gd name="connsiteX295" fmla="*/ 4167497 w 12183871"/>
              <a:gd name="connsiteY295" fmla="*/ 704878 h 1328385"/>
              <a:gd name="connsiteX296" fmla="*/ 4167497 w 12183871"/>
              <a:gd name="connsiteY296" fmla="*/ 704878 h 1328385"/>
              <a:gd name="connsiteX297" fmla="*/ 2149766 w 12183871"/>
              <a:gd name="connsiteY297" fmla="*/ 704878 h 1328385"/>
              <a:gd name="connsiteX298" fmla="*/ 2157894 w 12183871"/>
              <a:gd name="connsiteY298" fmla="*/ 719057 h 1328385"/>
              <a:gd name="connsiteX299" fmla="*/ 2159881 w 12183871"/>
              <a:gd name="connsiteY299" fmla="*/ 733236 h 1328385"/>
              <a:gd name="connsiteX300" fmla="*/ 2168009 w 12183871"/>
              <a:gd name="connsiteY300" fmla="*/ 749492 h 1328385"/>
              <a:gd name="connsiteX301" fmla="*/ 2176137 w 12183871"/>
              <a:gd name="connsiteY301" fmla="*/ 759607 h 1328385"/>
              <a:gd name="connsiteX302" fmla="*/ 2176137 w 12183871"/>
              <a:gd name="connsiteY302" fmla="*/ 794105 h 1328385"/>
              <a:gd name="connsiteX303" fmla="*/ 2182188 w 12183871"/>
              <a:gd name="connsiteY303" fmla="*/ 794105 h 1328385"/>
              <a:gd name="connsiteX304" fmla="*/ 2186252 w 12183871"/>
              <a:gd name="connsiteY304" fmla="*/ 818489 h 1328385"/>
              <a:gd name="connsiteX305" fmla="*/ 2190315 w 12183871"/>
              <a:gd name="connsiteY305" fmla="*/ 840796 h 1328385"/>
              <a:gd name="connsiteX306" fmla="*/ 2198443 w 12183871"/>
              <a:gd name="connsiteY306" fmla="*/ 859039 h 1328385"/>
              <a:gd name="connsiteX307" fmla="*/ 2204494 w 12183871"/>
              <a:gd name="connsiteY307" fmla="*/ 852988 h 1328385"/>
              <a:gd name="connsiteX308" fmla="*/ 2208558 w 12183871"/>
              <a:gd name="connsiteY308" fmla="*/ 844860 h 1328385"/>
              <a:gd name="connsiteX309" fmla="*/ 2208558 w 12183871"/>
              <a:gd name="connsiteY309" fmla="*/ 840796 h 1328385"/>
              <a:gd name="connsiteX310" fmla="*/ 2212622 w 12183871"/>
              <a:gd name="connsiteY310" fmla="*/ 830681 h 1328385"/>
              <a:gd name="connsiteX311" fmla="*/ 2216686 w 12183871"/>
              <a:gd name="connsiteY311" fmla="*/ 818489 h 1328385"/>
              <a:gd name="connsiteX312" fmla="*/ 2204494 w 12183871"/>
              <a:gd name="connsiteY312" fmla="*/ 818489 h 1328385"/>
              <a:gd name="connsiteX313" fmla="*/ 2198443 w 12183871"/>
              <a:gd name="connsiteY313" fmla="*/ 777849 h 1328385"/>
              <a:gd name="connsiteX314" fmla="*/ 2190315 w 12183871"/>
              <a:gd name="connsiteY314" fmla="*/ 777849 h 1328385"/>
              <a:gd name="connsiteX315" fmla="*/ 2190315 w 12183871"/>
              <a:gd name="connsiteY315" fmla="*/ 745337 h 1328385"/>
              <a:gd name="connsiteX316" fmla="*/ 2176137 w 12183871"/>
              <a:gd name="connsiteY316" fmla="*/ 737209 h 1328385"/>
              <a:gd name="connsiteX317" fmla="*/ 2176137 w 12183871"/>
              <a:gd name="connsiteY317" fmla="*/ 723031 h 1328385"/>
              <a:gd name="connsiteX318" fmla="*/ 2149766 w 12183871"/>
              <a:gd name="connsiteY318" fmla="*/ 704878 h 1328385"/>
              <a:gd name="connsiteX319" fmla="*/ 2149766 w 12183871"/>
              <a:gd name="connsiteY319" fmla="*/ 704878 h 1328385"/>
              <a:gd name="connsiteX320" fmla="*/ 2149766 w 12183871"/>
              <a:gd name="connsiteY320" fmla="*/ 704878 h 1328385"/>
              <a:gd name="connsiteX321" fmla="*/ 10163703 w 12183871"/>
              <a:gd name="connsiteY321" fmla="*/ 696750 h 1328385"/>
              <a:gd name="connsiteX322" fmla="*/ 10155575 w 12183871"/>
              <a:gd name="connsiteY322" fmla="*/ 723121 h 1328385"/>
              <a:gd name="connsiteX323" fmla="*/ 10147447 w 12183871"/>
              <a:gd name="connsiteY323" fmla="*/ 723121 h 1328385"/>
              <a:gd name="connsiteX324" fmla="*/ 10155575 w 12183871"/>
              <a:gd name="connsiteY324" fmla="*/ 834836 h 1328385"/>
              <a:gd name="connsiteX325" fmla="*/ 10163703 w 12183871"/>
              <a:gd name="connsiteY325" fmla="*/ 834836 h 1328385"/>
              <a:gd name="connsiteX326" fmla="*/ 10163703 w 12183871"/>
              <a:gd name="connsiteY326" fmla="*/ 893719 h 1328385"/>
              <a:gd name="connsiteX327" fmla="*/ 10169844 w 12183871"/>
              <a:gd name="connsiteY327" fmla="*/ 893719 h 1328385"/>
              <a:gd name="connsiteX328" fmla="*/ 10173908 w 12183871"/>
              <a:gd name="connsiteY328" fmla="*/ 863284 h 1328385"/>
              <a:gd name="connsiteX329" fmla="*/ 10173908 w 12183871"/>
              <a:gd name="connsiteY329" fmla="*/ 826708 h 1328385"/>
              <a:gd name="connsiteX330" fmla="*/ 10173908 w 12183871"/>
              <a:gd name="connsiteY330" fmla="*/ 786068 h 1328385"/>
              <a:gd name="connsiteX331" fmla="*/ 10173908 w 12183871"/>
              <a:gd name="connsiteY331" fmla="*/ 745428 h 1328385"/>
              <a:gd name="connsiteX332" fmla="*/ 10169844 w 12183871"/>
              <a:gd name="connsiteY332" fmla="*/ 714993 h 1328385"/>
              <a:gd name="connsiteX333" fmla="*/ 10163703 w 12183871"/>
              <a:gd name="connsiteY333" fmla="*/ 696750 h 1328385"/>
              <a:gd name="connsiteX334" fmla="*/ 10163703 w 12183871"/>
              <a:gd name="connsiteY334" fmla="*/ 696750 h 1328385"/>
              <a:gd name="connsiteX335" fmla="*/ 10163703 w 12183871"/>
              <a:gd name="connsiteY335" fmla="*/ 696750 h 1328385"/>
              <a:gd name="connsiteX336" fmla="*/ 10074295 w 12183871"/>
              <a:gd name="connsiteY336" fmla="*/ 696750 h 1328385"/>
              <a:gd name="connsiteX337" fmla="*/ 10074295 w 12183871"/>
              <a:gd name="connsiteY337" fmla="*/ 713006 h 1328385"/>
              <a:gd name="connsiteX338" fmla="*/ 10060115 w 12183871"/>
              <a:gd name="connsiteY338" fmla="*/ 723121 h 1328385"/>
              <a:gd name="connsiteX339" fmla="*/ 10066167 w 12183871"/>
              <a:gd name="connsiteY339" fmla="*/ 812529 h 1328385"/>
              <a:gd name="connsiteX340" fmla="*/ 10074295 w 12183871"/>
              <a:gd name="connsiteY340" fmla="*/ 812529 h 1328385"/>
              <a:gd name="connsiteX341" fmla="*/ 10078358 w 12183871"/>
              <a:gd name="connsiteY341" fmla="*/ 834836 h 1328385"/>
              <a:gd name="connsiteX342" fmla="*/ 10074295 w 12183871"/>
              <a:gd name="connsiteY342" fmla="*/ 855156 h 1328385"/>
              <a:gd name="connsiteX343" fmla="*/ 10074295 w 12183871"/>
              <a:gd name="connsiteY343" fmla="*/ 875476 h 1328385"/>
              <a:gd name="connsiteX344" fmla="*/ 10082423 w 12183871"/>
              <a:gd name="connsiteY344" fmla="*/ 893719 h 1328385"/>
              <a:gd name="connsiteX345" fmla="*/ 10082423 w 12183871"/>
              <a:gd name="connsiteY345" fmla="*/ 863284 h 1328385"/>
              <a:gd name="connsiteX346" fmla="*/ 10084500 w 12183871"/>
              <a:gd name="connsiteY346" fmla="*/ 826708 h 1328385"/>
              <a:gd name="connsiteX347" fmla="*/ 10084500 w 12183871"/>
              <a:gd name="connsiteY347" fmla="*/ 786068 h 1328385"/>
              <a:gd name="connsiteX348" fmla="*/ 10084500 w 12183871"/>
              <a:gd name="connsiteY348" fmla="*/ 745428 h 1328385"/>
              <a:gd name="connsiteX349" fmla="*/ 10082423 w 12183871"/>
              <a:gd name="connsiteY349" fmla="*/ 714993 h 1328385"/>
              <a:gd name="connsiteX350" fmla="*/ 10074295 w 12183871"/>
              <a:gd name="connsiteY350" fmla="*/ 696750 h 1328385"/>
              <a:gd name="connsiteX351" fmla="*/ 10074295 w 12183871"/>
              <a:gd name="connsiteY351" fmla="*/ 696750 h 1328385"/>
              <a:gd name="connsiteX352" fmla="*/ 10074295 w 12183871"/>
              <a:gd name="connsiteY352" fmla="*/ 696750 h 1328385"/>
              <a:gd name="connsiteX353" fmla="*/ 6425004 w 12183871"/>
              <a:gd name="connsiteY353" fmla="*/ 696750 h 1328385"/>
              <a:gd name="connsiteX354" fmla="*/ 6408748 w 12183871"/>
              <a:gd name="connsiteY354" fmla="*/ 771889 h 1328385"/>
              <a:gd name="connsiteX355" fmla="*/ 6402607 w 12183871"/>
              <a:gd name="connsiteY355" fmla="*/ 771889 h 1328385"/>
              <a:gd name="connsiteX356" fmla="*/ 6402607 w 12183871"/>
              <a:gd name="connsiteY356" fmla="*/ 794196 h 1328385"/>
              <a:gd name="connsiteX357" fmla="*/ 6390414 w 12183871"/>
              <a:gd name="connsiteY357" fmla="*/ 794196 h 1328385"/>
              <a:gd name="connsiteX358" fmla="*/ 6390414 w 12183871"/>
              <a:gd name="connsiteY358" fmla="*/ 804311 h 1328385"/>
              <a:gd name="connsiteX359" fmla="*/ 6402607 w 12183871"/>
              <a:gd name="connsiteY359" fmla="*/ 804311 h 1328385"/>
              <a:gd name="connsiteX360" fmla="*/ 6402607 w 12183871"/>
              <a:gd name="connsiteY360" fmla="*/ 853079 h 1328385"/>
              <a:gd name="connsiteX361" fmla="*/ 6408748 w 12183871"/>
              <a:gd name="connsiteY361" fmla="*/ 853079 h 1328385"/>
              <a:gd name="connsiteX362" fmla="*/ 6408748 w 12183871"/>
              <a:gd name="connsiteY362" fmla="*/ 940409 h 1328385"/>
              <a:gd name="connsiteX363" fmla="*/ 6416876 w 12183871"/>
              <a:gd name="connsiteY363" fmla="*/ 940409 h 1328385"/>
              <a:gd name="connsiteX364" fmla="*/ 6416876 w 12183871"/>
              <a:gd name="connsiteY364" fmla="*/ 934359 h 1328385"/>
              <a:gd name="connsiteX365" fmla="*/ 6425004 w 12183871"/>
              <a:gd name="connsiteY365" fmla="*/ 912052 h 1328385"/>
              <a:gd name="connsiteX366" fmla="*/ 6427081 w 12183871"/>
              <a:gd name="connsiteY366" fmla="*/ 885681 h 1328385"/>
              <a:gd name="connsiteX367" fmla="*/ 6425004 w 12183871"/>
              <a:gd name="connsiteY367" fmla="*/ 849105 h 1328385"/>
              <a:gd name="connsiteX368" fmla="*/ 6425004 w 12183871"/>
              <a:gd name="connsiteY368" fmla="*/ 814606 h 1328385"/>
              <a:gd name="connsiteX369" fmla="*/ 6420939 w 12183871"/>
              <a:gd name="connsiteY369" fmla="*/ 782094 h 1328385"/>
              <a:gd name="connsiteX370" fmla="*/ 6425004 w 12183871"/>
              <a:gd name="connsiteY370" fmla="*/ 753646 h 1328385"/>
              <a:gd name="connsiteX371" fmla="*/ 6431054 w 12183871"/>
              <a:gd name="connsiteY371" fmla="*/ 753646 h 1328385"/>
              <a:gd name="connsiteX372" fmla="*/ 6431054 w 12183871"/>
              <a:gd name="connsiteY372" fmla="*/ 696750 h 1328385"/>
              <a:gd name="connsiteX373" fmla="*/ 6425004 w 12183871"/>
              <a:gd name="connsiteY373" fmla="*/ 696750 h 1328385"/>
              <a:gd name="connsiteX374" fmla="*/ 6425004 w 12183871"/>
              <a:gd name="connsiteY374" fmla="*/ 696750 h 1328385"/>
              <a:gd name="connsiteX375" fmla="*/ 6425004 w 12183871"/>
              <a:gd name="connsiteY375" fmla="*/ 696750 h 1328385"/>
              <a:gd name="connsiteX376" fmla="*/ 2604934 w 12183871"/>
              <a:gd name="connsiteY376" fmla="*/ 696750 h 1328385"/>
              <a:gd name="connsiteX377" fmla="*/ 2596806 w 12183871"/>
              <a:gd name="connsiteY377" fmla="*/ 723121 h 1328385"/>
              <a:gd name="connsiteX378" fmla="*/ 2588678 w 12183871"/>
              <a:gd name="connsiteY378" fmla="*/ 723121 h 1328385"/>
              <a:gd name="connsiteX379" fmla="*/ 2596806 w 12183871"/>
              <a:gd name="connsiteY379" fmla="*/ 834836 h 1328385"/>
              <a:gd name="connsiteX380" fmla="*/ 2604934 w 12183871"/>
              <a:gd name="connsiteY380" fmla="*/ 834836 h 1328385"/>
              <a:gd name="connsiteX381" fmla="*/ 2604934 w 12183871"/>
              <a:gd name="connsiteY381" fmla="*/ 893719 h 1328385"/>
              <a:gd name="connsiteX382" fmla="*/ 2610985 w 12183871"/>
              <a:gd name="connsiteY382" fmla="*/ 893719 h 1328385"/>
              <a:gd name="connsiteX383" fmla="*/ 2615049 w 12183871"/>
              <a:gd name="connsiteY383" fmla="*/ 863284 h 1328385"/>
              <a:gd name="connsiteX384" fmla="*/ 2615049 w 12183871"/>
              <a:gd name="connsiteY384" fmla="*/ 826708 h 1328385"/>
              <a:gd name="connsiteX385" fmla="*/ 2615049 w 12183871"/>
              <a:gd name="connsiteY385" fmla="*/ 786068 h 1328385"/>
              <a:gd name="connsiteX386" fmla="*/ 2615049 w 12183871"/>
              <a:gd name="connsiteY386" fmla="*/ 745428 h 1328385"/>
              <a:gd name="connsiteX387" fmla="*/ 2610985 w 12183871"/>
              <a:gd name="connsiteY387" fmla="*/ 714993 h 1328385"/>
              <a:gd name="connsiteX388" fmla="*/ 2604934 w 12183871"/>
              <a:gd name="connsiteY388" fmla="*/ 696750 h 1328385"/>
              <a:gd name="connsiteX389" fmla="*/ 2604934 w 12183871"/>
              <a:gd name="connsiteY389" fmla="*/ 696750 h 1328385"/>
              <a:gd name="connsiteX390" fmla="*/ 2604934 w 12183871"/>
              <a:gd name="connsiteY390" fmla="*/ 696750 h 1328385"/>
              <a:gd name="connsiteX391" fmla="*/ 2515526 w 12183871"/>
              <a:gd name="connsiteY391" fmla="*/ 696750 h 1328385"/>
              <a:gd name="connsiteX392" fmla="*/ 2515526 w 12183871"/>
              <a:gd name="connsiteY392" fmla="*/ 713006 h 1328385"/>
              <a:gd name="connsiteX393" fmla="*/ 2501347 w 12183871"/>
              <a:gd name="connsiteY393" fmla="*/ 723121 h 1328385"/>
              <a:gd name="connsiteX394" fmla="*/ 2507398 w 12183871"/>
              <a:gd name="connsiteY394" fmla="*/ 812529 h 1328385"/>
              <a:gd name="connsiteX395" fmla="*/ 2515526 w 12183871"/>
              <a:gd name="connsiteY395" fmla="*/ 812529 h 1328385"/>
              <a:gd name="connsiteX396" fmla="*/ 2519590 w 12183871"/>
              <a:gd name="connsiteY396" fmla="*/ 834836 h 1328385"/>
              <a:gd name="connsiteX397" fmla="*/ 2515526 w 12183871"/>
              <a:gd name="connsiteY397" fmla="*/ 855156 h 1328385"/>
              <a:gd name="connsiteX398" fmla="*/ 2515526 w 12183871"/>
              <a:gd name="connsiteY398" fmla="*/ 875476 h 1328385"/>
              <a:gd name="connsiteX399" fmla="*/ 2523654 w 12183871"/>
              <a:gd name="connsiteY399" fmla="*/ 893719 h 1328385"/>
              <a:gd name="connsiteX400" fmla="*/ 2523654 w 12183871"/>
              <a:gd name="connsiteY400" fmla="*/ 863284 h 1328385"/>
              <a:gd name="connsiteX401" fmla="*/ 2525641 w 12183871"/>
              <a:gd name="connsiteY401" fmla="*/ 826708 h 1328385"/>
              <a:gd name="connsiteX402" fmla="*/ 2525641 w 12183871"/>
              <a:gd name="connsiteY402" fmla="*/ 786068 h 1328385"/>
              <a:gd name="connsiteX403" fmla="*/ 2525641 w 12183871"/>
              <a:gd name="connsiteY403" fmla="*/ 745428 h 1328385"/>
              <a:gd name="connsiteX404" fmla="*/ 2523654 w 12183871"/>
              <a:gd name="connsiteY404" fmla="*/ 714993 h 1328385"/>
              <a:gd name="connsiteX405" fmla="*/ 2515526 w 12183871"/>
              <a:gd name="connsiteY405" fmla="*/ 696750 h 1328385"/>
              <a:gd name="connsiteX406" fmla="*/ 2515526 w 12183871"/>
              <a:gd name="connsiteY406" fmla="*/ 696750 h 1328385"/>
              <a:gd name="connsiteX407" fmla="*/ 2515526 w 12183871"/>
              <a:gd name="connsiteY407" fmla="*/ 696750 h 1328385"/>
              <a:gd name="connsiteX408" fmla="*/ 7946927 w 12183871"/>
              <a:gd name="connsiteY408" fmla="*/ 690609 h 1328385"/>
              <a:gd name="connsiteX409" fmla="*/ 7942862 w 12183871"/>
              <a:gd name="connsiteY409" fmla="*/ 712916 h 1328385"/>
              <a:gd name="connsiteX410" fmla="*/ 7942862 w 12183871"/>
              <a:gd name="connsiteY410" fmla="*/ 737300 h 1328385"/>
              <a:gd name="connsiteX411" fmla="*/ 7946927 w 12183871"/>
              <a:gd name="connsiteY411" fmla="*/ 759607 h 1328385"/>
              <a:gd name="connsiteX412" fmla="*/ 7952977 w 12183871"/>
              <a:gd name="connsiteY412" fmla="*/ 777849 h 1328385"/>
              <a:gd name="connsiteX413" fmla="*/ 7952977 w 12183871"/>
              <a:gd name="connsiteY413" fmla="*/ 745337 h 1328385"/>
              <a:gd name="connsiteX414" fmla="*/ 7952977 w 12183871"/>
              <a:gd name="connsiteY414" fmla="*/ 714903 h 1328385"/>
              <a:gd name="connsiteX415" fmla="*/ 7961105 w 12183871"/>
              <a:gd name="connsiteY415" fmla="*/ 690519 h 1328385"/>
              <a:gd name="connsiteX416" fmla="*/ 7946927 w 12183871"/>
              <a:gd name="connsiteY416" fmla="*/ 690519 h 1328385"/>
              <a:gd name="connsiteX417" fmla="*/ 7946927 w 12183871"/>
              <a:gd name="connsiteY417" fmla="*/ 690609 h 1328385"/>
              <a:gd name="connsiteX418" fmla="*/ 7946927 w 12183871"/>
              <a:gd name="connsiteY418" fmla="*/ 690609 h 1328385"/>
              <a:gd name="connsiteX419" fmla="*/ 7459247 w 12183871"/>
              <a:gd name="connsiteY419" fmla="*/ 690609 h 1328385"/>
              <a:gd name="connsiteX420" fmla="*/ 7459247 w 12183871"/>
              <a:gd name="connsiteY420" fmla="*/ 696660 h 1328385"/>
              <a:gd name="connsiteX421" fmla="*/ 7463311 w 12183871"/>
              <a:gd name="connsiteY421" fmla="*/ 712916 h 1328385"/>
              <a:gd name="connsiteX422" fmla="*/ 7463311 w 12183871"/>
              <a:gd name="connsiteY422" fmla="*/ 733236 h 1328385"/>
              <a:gd name="connsiteX423" fmla="*/ 7463311 w 12183871"/>
              <a:gd name="connsiteY423" fmla="*/ 755543 h 1328385"/>
              <a:gd name="connsiteX424" fmla="*/ 7465297 w 12183871"/>
              <a:gd name="connsiteY424" fmla="*/ 777849 h 1328385"/>
              <a:gd name="connsiteX425" fmla="*/ 7473425 w 12183871"/>
              <a:gd name="connsiteY425" fmla="*/ 777849 h 1328385"/>
              <a:gd name="connsiteX426" fmla="*/ 7473425 w 12183871"/>
              <a:gd name="connsiteY426" fmla="*/ 915935 h 1328385"/>
              <a:gd name="connsiteX427" fmla="*/ 7481553 w 12183871"/>
              <a:gd name="connsiteY427" fmla="*/ 915935 h 1328385"/>
              <a:gd name="connsiteX428" fmla="*/ 7473425 w 12183871"/>
              <a:gd name="connsiteY428" fmla="*/ 940319 h 1328385"/>
              <a:gd name="connsiteX429" fmla="*/ 7487604 w 12183871"/>
              <a:gd name="connsiteY429" fmla="*/ 940319 h 1328385"/>
              <a:gd name="connsiteX430" fmla="*/ 7505847 w 12183871"/>
              <a:gd name="connsiteY430" fmla="*/ 690519 h 1328385"/>
              <a:gd name="connsiteX431" fmla="*/ 7459247 w 12183871"/>
              <a:gd name="connsiteY431" fmla="*/ 690519 h 1328385"/>
              <a:gd name="connsiteX432" fmla="*/ 7459247 w 12183871"/>
              <a:gd name="connsiteY432" fmla="*/ 690609 h 1328385"/>
              <a:gd name="connsiteX433" fmla="*/ 7459247 w 12183871"/>
              <a:gd name="connsiteY433" fmla="*/ 690609 h 1328385"/>
              <a:gd name="connsiteX434" fmla="*/ 5360236 w 12183871"/>
              <a:gd name="connsiteY434" fmla="*/ 690609 h 1328385"/>
              <a:gd name="connsiteX435" fmla="*/ 5368364 w 12183871"/>
              <a:gd name="connsiteY435" fmla="*/ 771889 h 1328385"/>
              <a:gd name="connsiteX436" fmla="*/ 5374414 w 12183871"/>
              <a:gd name="connsiteY436" fmla="*/ 771889 h 1328385"/>
              <a:gd name="connsiteX437" fmla="*/ 5374414 w 12183871"/>
              <a:gd name="connsiteY437" fmla="*/ 731249 h 1328385"/>
              <a:gd name="connsiteX438" fmla="*/ 5368364 w 12183871"/>
              <a:gd name="connsiteY438" fmla="*/ 731249 h 1328385"/>
              <a:gd name="connsiteX439" fmla="*/ 5370351 w 12183871"/>
              <a:gd name="connsiteY439" fmla="*/ 719057 h 1328385"/>
              <a:gd name="connsiteX440" fmla="*/ 5374414 w 12183871"/>
              <a:gd name="connsiteY440" fmla="*/ 713006 h 1328385"/>
              <a:gd name="connsiteX441" fmla="*/ 5374414 w 12183871"/>
              <a:gd name="connsiteY441" fmla="*/ 708942 h 1328385"/>
              <a:gd name="connsiteX442" fmla="*/ 5370351 w 12183871"/>
              <a:gd name="connsiteY442" fmla="*/ 700814 h 1328385"/>
              <a:gd name="connsiteX443" fmla="*/ 5368364 w 12183871"/>
              <a:gd name="connsiteY443" fmla="*/ 696750 h 1328385"/>
              <a:gd name="connsiteX444" fmla="*/ 5360236 w 12183871"/>
              <a:gd name="connsiteY444" fmla="*/ 690609 h 1328385"/>
              <a:gd name="connsiteX445" fmla="*/ 5360236 w 12183871"/>
              <a:gd name="connsiteY445" fmla="*/ 690609 h 1328385"/>
              <a:gd name="connsiteX446" fmla="*/ 5360236 w 12183871"/>
              <a:gd name="connsiteY446" fmla="*/ 690609 h 1328385"/>
              <a:gd name="connsiteX447" fmla="*/ 4695817 w 12183871"/>
              <a:gd name="connsiteY447" fmla="*/ 690609 h 1328385"/>
              <a:gd name="connsiteX448" fmla="*/ 4695817 w 12183871"/>
              <a:gd name="connsiteY448" fmla="*/ 723121 h 1328385"/>
              <a:gd name="connsiteX449" fmla="*/ 4701958 w 12183871"/>
              <a:gd name="connsiteY449" fmla="*/ 723121 h 1328385"/>
              <a:gd name="connsiteX450" fmla="*/ 4701958 w 12183871"/>
              <a:gd name="connsiteY450" fmla="*/ 690609 h 1328385"/>
              <a:gd name="connsiteX451" fmla="*/ 4695817 w 12183871"/>
              <a:gd name="connsiteY451" fmla="*/ 690609 h 1328385"/>
              <a:gd name="connsiteX452" fmla="*/ 4695817 w 12183871"/>
              <a:gd name="connsiteY452" fmla="*/ 690609 h 1328385"/>
              <a:gd name="connsiteX453" fmla="*/ 4695817 w 12183871"/>
              <a:gd name="connsiteY453" fmla="*/ 690609 h 1328385"/>
              <a:gd name="connsiteX454" fmla="*/ 388067 w 12183871"/>
              <a:gd name="connsiteY454" fmla="*/ 690609 h 1328385"/>
              <a:gd name="connsiteX455" fmla="*/ 384003 w 12183871"/>
              <a:gd name="connsiteY455" fmla="*/ 712916 h 1328385"/>
              <a:gd name="connsiteX456" fmla="*/ 384003 w 12183871"/>
              <a:gd name="connsiteY456" fmla="*/ 737300 h 1328385"/>
              <a:gd name="connsiteX457" fmla="*/ 388067 w 12183871"/>
              <a:gd name="connsiteY457" fmla="*/ 759607 h 1328385"/>
              <a:gd name="connsiteX458" fmla="*/ 394118 w 12183871"/>
              <a:gd name="connsiteY458" fmla="*/ 777849 h 1328385"/>
              <a:gd name="connsiteX459" fmla="*/ 394118 w 12183871"/>
              <a:gd name="connsiteY459" fmla="*/ 745337 h 1328385"/>
              <a:gd name="connsiteX460" fmla="*/ 394118 w 12183871"/>
              <a:gd name="connsiteY460" fmla="*/ 714903 h 1328385"/>
              <a:gd name="connsiteX461" fmla="*/ 402246 w 12183871"/>
              <a:gd name="connsiteY461" fmla="*/ 690519 h 1328385"/>
              <a:gd name="connsiteX462" fmla="*/ 388067 w 12183871"/>
              <a:gd name="connsiteY462" fmla="*/ 690519 h 1328385"/>
              <a:gd name="connsiteX463" fmla="*/ 388067 w 12183871"/>
              <a:gd name="connsiteY463" fmla="*/ 690609 h 1328385"/>
              <a:gd name="connsiteX464" fmla="*/ 388067 w 12183871"/>
              <a:gd name="connsiteY464" fmla="*/ 690609 h 1328385"/>
              <a:gd name="connsiteX465" fmla="*/ 125984 w 12183871"/>
              <a:gd name="connsiteY465" fmla="*/ 672366 h 1328385"/>
              <a:gd name="connsiteX466" fmla="*/ 125984 w 12183871"/>
              <a:gd name="connsiteY466" fmla="*/ 723121 h 1328385"/>
              <a:gd name="connsiteX467" fmla="*/ 132035 w 12183871"/>
              <a:gd name="connsiteY467" fmla="*/ 723121 h 1328385"/>
              <a:gd name="connsiteX468" fmla="*/ 132035 w 12183871"/>
              <a:gd name="connsiteY468" fmla="*/ 672366 h 1328385"/>
              <a:gd name="connsiteX469" fmla="*/ 125984 w 12183871"/>
              <a:gd name="connsiteY469" fmla="*/ 672366 h 1328385"/>
              <a:gd name="connsiteX470" fmla="*/ 125984 w 12183871"/>
              <a:gd name="connsiteY470" fmla="*/ 672366 h 1328385"/>
              <a:gd name="connsiteX471" fmla="*/ 125984 w 12183871"/>
              <a:gd name="connsiteY471" fmla="*/ 672366 h 1328385"/>
              <a:gd name="connsiteX472" fmla="*/ 9334737 w 12183871"/>
              <a:gd name="connsiteY472" fmla="*/ 664238 h 1328385"/>
              <a:gd name="connsiteX473" fmla="*/ 9334737 w 12183871"/>
              <a:gd name="connsiteY473" fmla="*/ 713006 h 1328385"/>
              <a:gd name="connsiteX474" fmla="*/ 9342865 w 12183871"/>
              <a:gd name="connsiteY474" fmla="*/ 713006 h 1328385"/>
              <a:gd name="connsiteX475" fmla="*/ 9342865 w 12183871"/>
              <a:gd name="connsiteY475" fmla="*/ 664238 h 1328385"/>
              <a:gd name="connsiteX476" fmla="*/ 9334737 w 12183871"/>
              <a:gd name="connsiteY476" fmla="*/ 664238 h 1328385"/>
              <a:gd name="connsiteX477" fmla="*/ 9334737 w 12183871"/>
              <a:gd name="connsiteY477" fmla="*/ 664238 h 1328385"/>
              <a:gd name="connsiteX478" fmla="*/ 9334737 w 12183871"/>
              <a:gd name="connsiteY478" fmla="*/ 664238 h 1328385"/>
              <a:gd name="connsiteX479" fmla="*/ 9247316 w 12183871"/>
              <a:gd name="connsiteY479" fmla="*/ 664238 h 1328385"/>
              <a:gd name="connsiteX480" fmla="*/ 9247316 w 12183871"/>
              <a:gd name="connsiteY480" fmla="*/ 686545 h 1328385"/>
              <a:gd name="connsiteX481" fmla="*/ 9253367 w 12183871"/>
              <a:gd name="connsiteY481" fmla="*/ 712916 h 1328385"/>
              <a:gd name="connsiteX482" fmla="*/ 9261495 w 12183871"/>
              <a:gd name="connsiteY482" fmla="*/ 731159 h 1328385"/>
              <a:gd name="connsiteX483" fmla="*/ 9261495 w 12183871"/>
              <a:gd name="connsiteY483" fmla="*/ 700814 h 1328385"/>
              <a:gd name="connsiteX484" fmla="*/ 9257431 w 12183871"/>
              <a:gd name="connsiteY484" fmla="*/ 678507 h 1328385"/>
              <a:gd name="connsiteX485" fmla="*/ 9247316 w 12183871"/>
              <a:gd name="connsiteY485" fmla="*/ 664238 h 1328385"/>
              <a:gd name="connsiteX486" fmla="*/ 9247316 w 12183871"/>
              <a:gd name="connsiteY486" fmla="*/ 664238 h 1328385"/>
              <a:gd name="connsiteX487" fmla="*/ 9247316 w 12183871"/>
              <a:gd name="connsiteY487" fmla="*/ 664238 h 1328385"/>
              <a:gd name="connsiteX488" fmla="*/ 6605807 w 12183871"/>
              <a:gd name="connsiteY488" fmla="*/ 664238 h 1328385"/>
              <a:gd name="connsiteX489" fmla="*/ 6601742 w 12183871"/>
              <a:gd name="connsiteY489" fmla="*/ 690609 h 1328385"/>
              <a:gd name="connsiteX490" fmla="*/ 6601742 w 12183871"/>
              <a:gd name="connsiteY490" fmla="*/ 723121 h 1328385"/>
              <a:gd name="connsiteX491" fmla="*/ 6605807 w 12183871"/>
              <a:gd name="connsiteY491" fmla="*/ 749492 h 1328385"/>
              <a:gd name="connsiteX492" fmla="*/ 6611857 w 12183871"/>
              <a:gd name="connsiteY492" fmla="*/ 771799 h 1328385"/>
              <a:gd name="connsiteX493" fmla="*/ 6611857 w 12183871"/>
              <a:gd name="connsiteY493" fmla="*/ 741364 h 1328385"/>
              <a:gd name="connsiteX494" fmla="*/ 6611857 w 12183871"/>
              <a:gd name="connsiteY494" fmla="*/ 712916 h 1328385"/>
              <a:gd name="connsiteX495" fmla="*/ 6611857 w 12183871"/>
              <a:gd name="connsiteY495" fmla="*/ 682481 h 1328385"/>
              <a:gd name="connsiteX496" fmla="*/ 6605807 w 12183871"/>
              <a:gd name="connsiteY496" fmla="*/ 664238 h 1328385"/>
              <a:gd name="connsiteX497" fmla="*/ 6605807 w 12183871"/>
              <a:gd name="connsiteY497" fmla="*/ 664238 h 1328385"/>
              <a:gd name="connsiteX498" fmla="*/ 6605807 w 12183871"/>
              <a:gd name="connsiteY498" fmla="*/ 664238 h 1328385"/>
              <a:gd name="connsiteX499" fmla="*/ 1775878 w 12183871"/>
              <a:gd name="connsiteY499" fmla="*/ 664238 h 1328385"/>
              <a:gd name="connsiteX500" fmla="*/ 1775878 w 12183871"/>
              <a:gd name="connsiteY500" fmla="*/ 713006 h 1328385"/>
              <a:gd name="connsiteX501" fmla="*/ 1784006 w 12183871"/>
              <a:gd name="connsiteY501" fmla="*/ 713006 h 1328385"/>
              <a:gd name="connsiteX502" fmla="*/ 1784006 w 12183871"/>
              <a:gd name="connsiteY502" fmla="*/ 664238 h 1328385"/>
              <a:gd name="connsiteX503" fmla="*/ 1775878 w 12183871"/>
              <a:gd name="connsiteY503" fmla="*/ 664238 h 1328385"/>
              <a:gd name="connsiteX504" fmla="*/ 1775878 w 12183871"/>
              <a:gd name="connsiteY504" fmla="*/ 664238 h 1328385"/>
              <a:gd name="connsiteX505" fmla="*/ 1775878 w 12183871"/>
              <a:gd name="connsiteY505" fmla="*/ 664238 h 1328385"/>
              <a:gd name="connsiteX506" fmla="*/ 1688547 w 12183871"/>
              <a:gd name="connsiteY506" fmla="*/ 664238 h 1328385"/>
              <a:gd name="connsiteX507" fmla="*/ 1688547 w 12183871"/>
              <a:gd name="connsiteY507" fmla="*/ 686545 h 1328385"/>
              <a:gd name="connsiteX508" fmla="*/ 1694688 w 12183871"/>
              <a:gd name="connsiteY508" fmla="*/ 712916 h 1328385"/>
              <a:gd name="connsiteX509" fmla="*/ 1702816 w 12183871"/>
              <a:gd name="connsiteY509" fmla="*/ 731159 h 1328385"/>
              <a:gd name="connsiteX510" fmla="*/ 1702816 w 12183871"/>
              <a:gd name="connsiteY510" fmla="*/ 700814 h 1328385"/>
              <a:gd name="connsiteX511" fmla="*/ 1698752 w 12183871"/>
              <a:gd name="connsiteY511" fmla="*/ 678507 h 1328385"/>
              <a:gd name="connsiteX512" fmla="*/ 1688547 w 12183871"/>
              <a:gd name="connsiteY512" fmla="*/ 664238 h 1328385"/>
              <a:gd name="connsiteX513" fmla="*/ 1688547 w 12183871"/>
              <a:gd name="connsiteY513" fmla="*/ 664238 h 1328385"/>
              <a:gd name="connsiteX514" fmla="*/ 1688547 w 12183871"/>
              <a:gd name="connsiteY514" fmla="*/ 664238 h 1328385"/>
              <a:gd name="connsiteX515" fmla="*/ 11063924 w 12183871"/>
              <a:gd name="connsiteY515" fmla="*/ 637777 h 1328385"/>
              <a:gd name="connsiteX516" fmla="*/ 11063924 w 12183871"/>
              <a:gd name="connsiteY516" fmla="*/ 664148 h 1328385"/>
              <a:gd name="connsiteX517" fmla="*/ 11063924 w 12183871"/>
              <a:gd name="connsiteY517" fmla="*/ 700724 h 1328385"/>
              <a:gd name="connsiteX518" fmla="*/ 11063924 w 12183871"/>
              <a:gd name="connsiteY518" fmla="*/ 737300 h 1328385"/>
              <a:gd name="connsiteX519" fmla="*/ 11063924 w 12183871"/>
              <a:gd name="connsiteY519" fmla="*/ 771799 h 1328385"/>
              <a:gd name="connsiteX520" fmla="*/ 11067988 w 12183871"/>
              <a:gd name="connsiteY520" fmla="*/ 800247 h 1328385"/>
              <a:gd name="connsiteX521" fmla="*/ 11076115 w 12183871"/>
              <a:gd name="connsiteY521" fmla="*/ 818489 h 1328385"/>
              <a:gd name="connsiteX522" fmla="*/ 11076115 w 12183871"/>
              <a:gd name="connsiteY522" fmla="*/ 794105 h 1328385"/>
              <a:gd name="connsiteX523" fmla="*/ 11076115 w 12183871"/>
              <a:gd name="connsiteY523" fmla="*/ 759607 h 1328385"/>
              <a:gd name="connsiteX524" fmla="*/ 11076115 w 12183871"/>
              <a:gd name="connsiteY524" fmla="*/ 723031 h 1328385"/>
              <a:gd name="connsiteX525" fmla="*/ 11076115 w 12183871"/>
              <a:gd name="connsiteY525" fmla="*/ 686455 h 1328385"/>
              <a:gd name="connsiteX526" fmla="*/ 11072052 w 12183871"/>
              <a:gd name="connsiteY526" fmla="*/ 656020 h 1328385"/>
              <a:gd name="connsiteX527" fmla="*/ 11063924 w 12183871"/>
              <a:gd name="connsiteY527" fmla="*/ 637777 h 1328385"/>
              <a:gd name="connsiteX528" fmla="*/ 11063924 w 12183871"/>
              <a:gd name="connsiteY528" fmla="*/ 637777 h 1328385"/>
              <a:gd name="connsiteX529" fmla="*/ 11063924 w 12183871"/>
              <a:gd name="connsiteY529" fmla="*/ 637777 h 1328385"/>
              <a:gd name="connsiteX530" fmla="*/ 7952977 w 12183871"/>
              <a:gd name="connsiteY530" fmla="*/ 637777 h 1328385"/>
              <a:gd name="connsiteX531" fmla="*/ 7952977 w 12183871"/>
              <a:gd name="connsiteY531" fmla="*/ 678417 h 1328385"/>
              <a:gd name="connsiteX532" fmla="*/ 7961105 w 12183871"/>
              <a:gd name="connsiteY532" fmla="*/ 678417 h 1328385"/>
              <a:gd name="connsiteX533" fmla="*/ 7961105 w 12183871"/>
              <a:gd name="connsiteY533" fmla="*/ 637777 h 1328385"/>
              <a:gd name="connsiteX534" fmla="*/ 7952977 w 12183871"/>
              <a:gd name="connsiteY534" fmla="*/ 637777 h 1328385"/>
              <a:gd name="connsiteX535" fmla="*/ 7952977 w 12183871"/>
              <a:gd name="connsiteY535" fmla="*/ 637777 h 1328385"/>
              <a:gd name="connsiteX536" fmla="*/ 7952977 w 12183871"/>
              <a:gd name="connsiteY536" fmla="*/ 637777 h 1328385"/>
              <a:gd name="connsiteX537" fmla="*/ 3505065 w 12183871"/>
              <a:gd name="connsiteY537" fmla="*/ 637777 h 1328385"/>
              <a:gd name="connsiteX538" fmla="*/ 3505065 w 12183871"/>
              <a:gd name="connsiteY538" fmla="*/ 664148 h 1328385"/>
              <a:gd name="connsiteX539" fmla="*/ 3505065 w 12183871"/>
              <a:gd name="connsiteY539" fmla="*/ 700724 h 1328385"/>
              <a:gd name="connsiteX540" fmla="*/ 3505065 w 12183871"/>
              <a:gd name="connsiteY540" fmla="*/ 737300 h 1328385"/>
              <a:gd name="connsiteX541" fmla="*/ 3505065 w 12183871"/>
              <a:gd name="connsiteY541" fmla="*/ 771799 h 1328385"/>
              <a:gd name="connsiteX542" fmla="*/ 3509129 w 12183871"/>
              <a:gd name="connsiteY542" fmla="*/ 800247 h 1328385"/>
              <a:gd name="connsiteX543" fmla="*/ 3517257 w 12183871"/>
              <a:gd name="connsiteY543" fmla="*/ 818489 h 1328385"/>
              <a:gd name="connsiteX544" fmla="*/ 3517257 w 12183871"/>
              <a:gd name="connsiteY544" fmla="*/ 794105 h 1328385"/>
              <a:gd name="connsiteX545" fmla="*/ 3517257 w 12183871"/>
              <a:gd name="connsiteY545" fmla="*/ 759607 h 1328385"/>
              <a:gd name="connsiteX546" fmla="*/ 3517257 w 12183871"/>
              <a:gd name="connsiteY546" fmla="*/ 723031 h 1328385"/>
              <a:gd name="connsiteX547" fmla="*/ 3517257 w 12183871"/>
              <a:gd name="connsiteY547" fmla="*/ 686455 h 1328385"/>
              <a:gd name="connsiteX548" fmla="*/ 3513193 w 12183871"/>
              <a:gd name="connsiteY548" fmla="*/ 656020 h 1328385"/>
              <a:gd name="connsiteX549" fmla="*/ 3505065 w 12183871"/>
              <a:gd name="connsiteY549" fmla="*/ 637777 h 1328385"/>
              <a:gd name="connsiteX550" fmla="*/ 3505065 w 12183871"/>
              <a:gd name="connsiteY550" fmla="*/ 637777 h 1328385"/>
              <a:gd name="connsiteX551" fmla="*/ 3505065 w 12183871"/>
              <a:gd name="connsiteY551" fmla="*/ 637777 h 1328385"/>
              <a:gd name="connsiteX552" fmla="*/ 394208 w 12183871"/>
              <a:gd name="connsiteY552" fmla="*/ 637777 h 1328385"/>
              <a:gd name="connsiteX553" fmla="*/ 394208 w 12183871"/>
              <a:gd name="connsiteY553" fmla="*/ 678417 h 1328385"/>
              <a:gd name="connsiteX554" fmla="*/ 402336 w 12183871"/>
              <a:gd name="connsiteY554" fmla="*/ 678417 h 1328385"/>
              <a:gd name="connsiteX555" fmla="*/ 402336 w 12183871"/>
              <a:gd name="connsiteY555" fmla="*/ 637777 h 1328385"/>
              <a:gd name="connsiteX556" fmla="*/ 394208 w 12183871"/>
              <a:gd name="connsiteY556" fmla="*/ 637777 h 1328385"/>
              <a:gd name="connsiteX557" fmla="*/ 394208 w 12183871"/>
              <a:gd name="connsiteY557" fmla="*/ 637777 h 1328385"/>
              <a:gd name="connsiteX558" fmla="*/ 394208 w 12183871"/>
              <a:gd name="connsiteY558" fmla="*/ 637777 h 1328385"/>
              <a:gd name="connsiteX559" fmla="*/ 9342865 w 12183871"/>
              <a:gd name="connsiteY559" fmla="*/ 631726 h 1328385"/>
              <a:gd name="connsiteX560" fmla="*/ 9342865 w 12183871"/>
              <a:gd name="connsiteY560" fmla="*/ 656110 h 1328385"/>
              <a:gd name="connsiteX561" fmla="*/ 9350993 w 12183871"/>
              <a:gd name="connsiteY561" fmla="*/ 656110 h 1328385"/>
              <a:gd name="connsiteX562" fmla="*/ 9350993 w 12183871"/>
              <a:gd name="connsiteY562" fmla="*/ 631726 h 1328385"/>
              <a:gd name="connsiteX563" fmla="*/ 9342865 w 12183871"/>
              <a:gd name="connsiteY563" fmla="*/ 631726 h 1328385"/>
              <a:gd name="connsiteX564" fmla="*/ 9342865 w 12183871"/>
              <a:gd name="connsiteY564" fmla="*/ 631726 h 1328385"/>
              <a:gd name="connsiteX565" fmla="*/ 9342865 w 12183871"/>
              <a:gd name="connsiteY565" fmla="*/ 631726 h 1328385"/>
              <a:gd name="connsiteX566" fmla="*/ 8416273 w 12183871"/>
              <a:gd name="connsiteY566" fmla="*/ 631726 h 1328385"/>
              <a:gd name="connsiteX567" fmla="*/ 8416273 w 12183871"/>
              <a:gd name="connsiteY567" fmla="*/ 678417 h 1328385"/>
              <a:gd name="connsiteX568" fmla="*/ 8422324 w 12183871"/>
              <a:gd name="connsiteY568" fmla="*/ 678417 h 1328385"/>
              <a:gd name="connsiteX569" fmla="*/ 8422324 w 12183871"/>
              <a:gd name="connsiteY569" fmla="*/ 631726 h 1328385"/>
              <a:gd name="connsiteX570" fmla="*/ 8416273 w 12183871"/>
              <a:gd name="connsiteY570" fmla="*/ 631726 h 1328385"/>
              <a:gd name="connsiteX571" fmla="*/ 8416273 w 12183871"/>
              <a:gd name="connsiteY571" fmla="*/ 631726 h 1328385"/>
              <a:gd name="connsiteX572" fmla="*/ 8416273 w 12183871"/>
              <a:gd name="connsiteY572" fmla="*/ 631726 h 1328385"/>
              <a:gd name="connsiteX573" fmla="*/ 1784006 w 12183871"/>
              <a:gd name="connsiteY573" fmla="*/ 631726 h 1328385"/>
              <a:gd name="connsiteX574" fmla="*/ 1784006 w 12183871"/>
              <a:gd name="connsiteY574" fmla="*/ 656110 h 1328385"/>
              <a:gd name="connsiteX575" fmla="*/ 1792134 w 12183871"/>
              <a:gd name="connsiteY575" fmla="*/ 656110 h 1328385"/>
              <a:gd name="connsiteX576" fmla="*/ 1792134 w 12183871"/>
              <a:gd name="connsiteY576" fmla="*/ 631726 h 1328385"/>
              <a:gd name="connsiteX577" fmla="*/ 1784006 w 12183871"/>
              <a:gd name="connsiteY577" fmla="*/ 631726 h 1328385"/>
              <a:gd name="connsiteX578" fmla="*/ 1784006 w 12183871"/>
              <a:gd name="connsiteY578" fmla="*/ 631726 h 1328385"/>
              <a:gd name="connsiteX579" fmla="*/ 1784006 w 12183871"/>
              <a:gd name="connsiteY579" fmla="*/ 631726 h 1328385"/>
              <a:gd name="connsiteX580" fmla="*/ 857504 w 12183871"/>
              <a:gd name="connsiteY580" fmla="*/ 631726 h 1328385"/>
              <a:gd name="connsiteX581" fmla="*/ 857504 w 12183871"/>
              <a:gd name="connsiteY581" fmla="*/ 678417 h 1328385"/>
              <a:gd name="connsiteX582" fmla="*/ 863555 w 12183871"/>
              <a:gd name="connsiteY582" fmla="*/ 678417 h 1328385"/>
              <a:gd name="connsiteX583" fmla="*/ 863555 w 12183871"/>
              <a:gd name="connsiteY583" fmla="*/ 631726 h 1328385"/>
              <a:gd name="connsiteX584" fmla="*/ 857504 w 12183871"/>
              <a:gd name="connsiteY584" fmla="*/ 631726 h 1328385"/>
              <a:gd name="connsiteX585" fmla="*/ 857504 w 12183871"/>
              <a:gd name="connsiteY585" fmla="*/ 631726 h 1328385"/>
              <a:gd name="connsiteX586" fmla="*/ 857504 w 12183871"/>
              <a:gd name="connsiteY586" fmla="*/ 631726 h 1328385"/>
              <a:gd name="connsiteX587" fmla="*/ 9938195 w 12183871"/>
              <a:gd name="connsiteY587" fmla="*/ 623598 h 1328385"/>
              <a:gd name="connsiteX588" fmla="*/ 9938195 w 12183871"/>
              <a:gd name="connsiteY588" fmla="*/ 637777 h 1328385"/>
              <a:gd name="connsiteX589" fmla="*/ 9944247 w 12183871"/>
              <a:gd name="connsiteY589" fmla="*/ 637777 h 1328385"/>
              <a:gd name="connsiteX590" fmla="*/ 9944247 w 12183871"/>
              <a:gd name="connsiteY590" fmla="*/ 623598 h 1328385"/>
              <a:gd name="connsiteX591" fmla="*/ 9938195 w 12183871"/>
              <a:gd name="connsiteY591" fmla="*/ 623598 h 1328385"/>
              <a:gd name="connsiteX592" fmla="*/ 9938195 w 12183871"/>
              <a:gd name="connsiteY592" fmla="*/ 623598 h 1328385"/>
              <a:gd name="connsiteX593" fmla="*/ 9938195 w 12183871"/>
              <a:gd name="connsiteY593" fmla="*/ 623598 h 1328385"/>
              <a:gd name="connsiteX594" fmla="*/ 8887697 w 12183871"/>
              <a:gd name="connsiteY594" fmla="*/ 623598 h 1328385"/>
              <a:gd name="connsiteX595" fmla="*/ 8887697 w 12183871"/>
              <a:gd name="connsiteY595" fmla="*/ 649969 h 1328385"/>
              <a:gd name="connsiteX596" fmla="*/ 8885710 w 12183871"/>
              <a:gd name="connsiteY596" fmla="*/ 674353 h 1328385"/>
              <a:gd name="connsiteX597" fmla="*/ 8887697 w 12183871"/>
              <a:gd name="connsiteY597" fmla="*/ 696660 h 1328385"/>
              <a:gd name="connsiteX598" fmla="*/ 8895825 w 12183871"/>
              <a:gd name="connsiteY598" fmla="*/ 712916 h 1328385"/>
              <a:gd name="connsiteX599" fmla="*/ 8895825 w 12183871"/>
              <a:gd name="connsiteY599" fmla="*/ 690609 h 1328385"/>
              <a:gd name="connsiteX600" fmla="*/ 8895825 w 12183871"/>
              <a:gd name="connsiteY600" fmla="*/ 664238 h 1328385"/>
              <a:gd name="connsiteX601" fmla="*/ 8895825 w 12183871"/>
              <a:gd name="connsiteY601" fmla="*/ 641931 h 1328385"/>
              <a:gd name="connsiteX602" fmla="*/ 8887697 w 12183871"/>
              <a:gd name="connsiteY602" fmla="*/ 623598 h 1328385"/>
              <a:gd name="connsiteX603" fmla="*/ 8887697 w 12183871"/>
              <a:gd name="connsiteY603" fmla="*/ 623598 h 1328385"/>
              <a:gd name="connsiteX604" fmla="*/ 8887697 w 12183871"/>
              <a:gd name="connsiteY604" fmla="*/ 623598 h 1328385"/>
              <a:gd name="connsiteX605" fmla="*/ 7093487 w 12183871"/>
              <a:gd name="connsiteY605" fmla="*/ 623598 h 1328385"/>
              <a:gd name="connsiteX606" fmla="*/ 7089422 w 12183871"/>
              <a:gd name="connsiteY606" fmla="*/ 649969 h 1328385"/>
              <a:gd name="connsiteX607" fmla="*/ 7093487 w 12183871"/>
              <a:gd name="connsiteY607" fmla="*/ 678417 h 1328385"/>
              <a:gd name="connsiteX608" fmla="*/ 7099537 w 12183871"/>
              <a:gd name="connsiteY608" fmla="*/ 696660 h 1328385"/>
              <a:gd name="connsiteX609" fmla="*/ 7099537 w 12183871"/>
              <a:gd name="connsiteY609" fmla="*/ 672276 h 1328385"/>
              <a:gd name="connsiteX610" fmla="*/ 7099537 w 12183871"/>
              <a:gd name="connsiteY610" fmla="*/ 641841 h 1328385"/>
              <a:gd name="connsiteX611" fmla="*/ 7093487 w 12183871"/>
              <a:gd name="connsiteY611" fmla="*/ 623598 h 1328385"/>
              <a:gd name="connsiteX612" fmla="*/ 7093487 w 12183871"/>
              <a:gd name="connsiteY612" fmla="*/ 623598 h 1328385"/>
              <a:gd name="connsiteX613" fmla="*/ 7093487 w 12183871"/>
              <a:gd name="connsiteY613" fmla="*/ 623598 h 1328385"/>
              <a:gd name="connsiteX614" fmla="*/ 6774508 w 12183871"/>
              <a:gd name="connsiteY614" fmla="*/ 623598 h 1328385"/>
              <a:gd name="connsiteX615" fmla="*/ 6772521 w 12183871"/>
              <a:gd name="connsiteY615" fmla="*/ 678417 h 1328385"/>
              <a:gd name="connsiteX616" fmla="*/ 6768457 w 12183871"/>
              <a:gd name="connsiteY616" fmla="*/ 737300 h 1328385"/>
              <a:gd name="connsiteX617" fmla="*/ 6768457 w 12183871"/>
              <a:gd name="connsiteY617" fmla="*/ 796183 h 1328385"/>
              <a:gd name="connsiteX618" fmla="*/ 6774508 w 12183871"/>
              <a:gd name="connsiteY618" fmla="*/ 853079 h 1328385"/>
              <a:gd name="connsiteX619" fmla="*/ 6774508 w 12183871"/>
              <a:gd name="connsiteY619" fmla="*/ 877463 h 1328385"/>
              <a:gd name="connsiteX620" fmla="*/ 6774508 w 12183871"/>
              <a:gd name="connsiteY620" fmla="*/ 903833 h 1328385"/>
              <a:gd name="connsiteX621" fmla="*/ 6782636 w 12183871"/>
              <a:gd name="connsiteY621" fmla="*/ 926140 h 1328385"/>
              <a:gd name="connsiteX622" fmla="*/ 6782636 w 12183871"/>
              <a:gd name="connsiteY622" fmla="*/ 875385 h 1328385"/>
              <a:gd name="connsiteX623" fmla="*/ 6790764 w 12183871"/>
              <a:gd name="connsiteY623" fmla="*/ 875385 h 1328385"/>
              <a:gd name="connsiteX624" fmla="*/ 6790764 w 12183871"/>
              <a:gd name="connsiteY624" fmla="*/ 867257 h 1328385"/>
              <a:gd name="connsiteX625" fmla="*/ 6782636 w 12183871"/>
              <a:gd name="connsiteY625" fmla="*/ 867257 h 1328385"/>
              <a:gd name="connsiteX626" fmla="*/ 6790764 w 12183871"/>
              <a:gd name="connsiteY626" fmla="*/ 834745 h 1328385"/>
              <a:gd name="connsiteX627" fmla="*/ 6782636 w 12183871"/>
              <a:gd name="connsiteY627" fmla="*/ 834745 h 1328385"/>
              <a:gd name="connsiteX628" fmla="*/ 6782636 w 12183871"/>
              <a:gd name="connsiteY628" fmla="*/ 696750 h 1328385"/>
              <a:gd name="connsiteX629" fmla="*/ 6782636 w 12183871"/>
              <a:gd name="connsiteY629" fmla="*/ 668302 h 1328385"/>
              <a:gd name="connsiteX630" fmla="*/ 6782636 w 12183871"/>
              <a:gd name="connsiteY630" fmla="*/ 641931 h 1328385"/>
              <a:gd name="connsiteX631" fmla="*/ 6774508 w 12183871"/>
              <a:gd name="connsiteY631" fmla="*/ 623598 h 1328385"/>
              <a:gd name="connsiteX632" fmla="*/ 6774508 w 12183871"/>
              <a:gd name="connsiteY632" fmla="*/ 623598 h 1328385"/>
              <a:gd name="connsiteX633" fmla="*/ 6774508 w 12183871"/>
              <a:gd name="connsiteY633" fmla="*/ 623598 h 1328385"/>
              <a:gd name="connsiteX634" fmla="*/ 4986348 w 12183871"/>
              <a:gd name="connsiteY634" fmla="*/ 623598 h 1328385"/>
              <a:gd name="connsiteX635" fmla="*/ 4986348 w 12183871"/>
              <a:gd name="connsiteY635" fmla="*/ 678417 h 1328385"/>
              <a:gd name="connsiteX636" fmla="*/ 4994476 w 12183871"/>
              <a:gd name="connsiteY636" fmla="*/ 678417 h 1328385"/>
              <a:gd name="connsiteX637" fmla="*/ 4994476 w 12183871"/>
              <a:gd name="connsiteY637" fmla="*/ 623598 h 1328385"/>
              <a:gd name="connsiteX638" fmla="*/ 4986348 w 12183871"/>
              <a:gd name="connsiteY638" fmla="*/ 623598 h 1328385"/>
              <a:gd name="connsiteX639" fmla="*/ 4986348 w 12183871"/>
              <a:gd name="connsiteY639" fmla="*/ 623598 h 1328385"/>
              <a:gd name="connsiteX640" fmla="*/ 4986348 w 12183871"/>
              <a:gd name="connsiteY640" fmla="*/ 623598 h 1328385"/>
              <a:gd name="connsiteX641" fmla="*/ 2379427 w 12183871"/>
              <a:gd name="connsiteY641" fmla="*/ 623598 h 1328385"/>
              <a:gd name="connsiteX642" fmla="*/ 2379427 w 12183871"/>
              <a:gd name="connsiteY642" fmla="*/ 637777 h 1328385"/>
              <a:gd name="connsiteX643" fmla="*/ 2385478 w 12183871"/>
              <a:gd name="connsiteY643" fmla="*/ 637777 h 1328385"/>
              <a:gd name="connsiteX644" fmla="*/ 2385478 w 12183871"/>
              <a:gd name="connsiteY644" fmla="*/ 623598 h 1328385"/>
              <a:gd name="connsiteX645" fmla="*/ 2379427 w 12183871"/>
              <a:gd name="connsiteY645" fmla="*/ 623598 h 1328385"/>
              <a:gd name="connsiteX646" fmla="*/ 2379427 w 12183871"/>
              <a:gd name="connsiteY646" fmla="*/ 623598 h 1328385"/>
              <a:gd name="connsiteX647" fmla="*/ 2379427 w 12183871"/>
              <a:gd name="connsiteY647" fmla="*/ 623598 h 1328385"/>
              <a:gd name="connsiteX648" fmla="*/ 1328928 w 12183871"/>
              <a:gd name="connsiteY648" fmla="*/ 623598 h 1328385"/>
              <a:gd name="connsiteX649" fmla="*/ 1328928 w 12183871"/>
              <a:gd name="connsiteY649" fmla="*/ 649969 h 1328385"/>
              <a:gd name="connsiteX650" fmla="*/ 1326941 w 12183871"/>
              <a:gd name="connsiteY650" fmla="*/ 674353 h 1328385"/>
              <a:gd name="connsiteX651" fmla="*/ 1328928 w 12183871"/>
              <a:gd name="connsiteY651" fmla="*/ 696660 h 1328385"/>
              <a:gd name="connsiteX652" fmla="*/ 1337056 w 12183871"/>
              <a:gd name="connsiteY652" fmla="*/ 712916 h 1328385"/>
              <a:gd name="connsiteX653" fmla="*/ 1337056 w 12183871"/>
              <a:gd name="connsiteY653" fmla="*/ 690609 h 1328385"/>
              <a:gd name="connsiteX654" fmla="*/ 1337056 w 12183871"/>
              <a:gd name="connsiteY654" fmla="*/ 664238 h 1328385"/>
              <a:gd name="connsiteX655" fmla="*/ 1337056 w 12183871"/>
              <a:gd name="connsiteY655" fmla="*/ 641931 h 1328385"/>
              <a:gd name="connsiteX656" fmla="*/ 1328928 w 12183871"/>
              <a:gd name="connsiteY656" fmla="*/ 623598 h 1328385"/>
              <a:gd name="connsiteX657" fmla="*/ 1328928 w 12183871"/>
              <a:gd name="connsiteY657" fmla="*/ 623598 h 1328385"/>
              <a:gd name="connsiteX658" fmla="*/ 1328928 w 12183871"/>
              <a:gd name="connsiteY658" fmla="*/ 623598 h 1328385"/>
              <a:gd name="connsiteX659" fmla="*/ 10657524 w 12183871"/>
              <a:gd name="connsiteY659" fmla="*/ 615470 h 1328385"/>
              <a:gd name="connsiteX660" fmla="*/ 10657524 w 12183871"/>
              <a:gd name="connsiteY660" fmla="*/ 737390 h 1328385"/>
              <a:gd name="connsiteX661" fmla="*/ 10669715 w 12183871"/>
              <a:gd name="connsiteY661" fmla="*/ 737390 h 1328385"/>
              <a:gd name="connsiteX662" fmla="*/ 10669715 w 12183871"/>
              <a:gd name="connsiteY662" fmla="*/ 745518 h 1328385"/>
              <a:gd name="connsiteX663" fmla="*/ 10657524 w 12183871"/>
              <a:gd name="connsiteY663" fmla="*/ 745518 h 1328385"/>
              <a:gd name="connsiteX664" fmla="*/ 10657524 w 12183871"/>
              <a:gd name="connsiteY664" fmla="*/ 771889 h 1328385"/>
              <a:gd name="connsiteX665" fmla="*/ 10661588 w 12183871"/>
              <a:gd name="connsiteY665" fmla="*/ 800337 h 1328385"/>
              <a:gd name="connsiteX666" fmla="*/ 10669715 w 12183871"/>
              <a:gd name="connsiteY666" fmla="*/ 818580 h 1328385"/>
              <a:gd name="connsiteX667" fmla="*/ 10669715 w 12183871"/>
              <a:gd name="connsiteY667" fmla="*/ 844951 h 1328385"/>
              <a:gd name="connsiteX668" fmla="*/ 10669715 w 12183871"/>
              <a:gd name="connsiteY668" fmla="*/ 871321 h 1328385"/>
              <a:gd name="connsiteX669" fmla="*/ 10675767 w 12183871"/>
              <a:gd name="connsiteY669" fmla="*/ 893628 h 1328385"/>
              <a:gd name="connsiteX670" fmla="*/ 10675767 w 12183871"/>
              <a:gd name="connsiteY670" fmla="*/ 840796 h 1328385"/>
              <a:gd name="connsiteX671" fmla="*/ 10675767 w 12183871"/>
              <a:gd name="connsiteY671" fmla="*/ 785977 h 1328385"/>
              <a:gd name="connsiteX672" fmla="*/ 10675767 w 12183871"/>
              <a:gd name="connsiteY672" fmla="*/ 733326 h 1328385"/>
              <a:gd name="connsiteX673" fmla="*/ 10669715 w 12183871"/>
              <a:gd name="connsiteY673" fmla="*/ 690699 h 1328385"/>
              <a:gd name="connsiteX674" fmla="*/ 10665652 w 12183871"/>
              <a:gd name="connsiteY674" fmla="*/ 660264 h 1328385"/>
              <a:gd name="connsiteX675" fmla="*/ 10665652 w 12183871"/>
              <a:gd name="connsiteY675" fmla="*/ 633894 h 1328385"/>
              <a:gd name="connsiteX676" fmla="*/ 10657524 w 12183871"/>
              <a:gd name="connsiteY676" fmla="*/ 615470 h 1328385"/>
              <a:gd name="connsiteX677" fmla="*/ 10657524 w 12183871"/>
              <a:gd name="connsiteY677" fmla="*/ 615470 h 1328385"/>
              <a:gd name="connsiteX678" fmla="*/ 10657524 w 12183871"/>
              <a:gd name="connsiteY678" fmla="*/ 615470 h 1328385"/>
              <a:gd name="connsiteX679" fmla="*/ 3098665 w 12183871"/>
              <a:gd name="connsiteY679" fmla="*/ 615470 h 1328385"/>
              <a:gd name="connsiteX680" fmla="*/ 3098665 w 12183871"/>
              <a:gd name="connsiteY680" fmla="*/ 737390 h 1328385"/>
              <a:gd name="connsiteX681" fmla="*/ 3110857 w 12183871"/>
              <a:gd name="connsiteY681" fmla="*/ 737390 h 1328385"/>
              <a:gd name="connsiteX682" fmla="*/ 3110857 w 12183871"/>
              <a:gd name="connsiteY682" fmla="*/ 745518 h 1328385"/>
              <a:gd name="connsiteX683" fmla="*/ 3098665 w 12183871"/>
              <a:gd name="connsiteY683" fmla="*/ 745518 h 1328385"/>
              <a:gd name="connsiteX684" fmla="*/ 3098665 w 12183871"/>
              <a:gd name="connsiteY684" fmla="*/ 771889 h 1328385"/>
              <a:gd name="connsiteX685" fmla="*/ 3102729 w 12183871"/>
              <a:gd name="connsiteY685" fmla="*/ 800337 h 1328385"/>
              <a:gd name="connsiteX686" fmla="*/ 3110857 w 12183871"/>
              <a:gd name="connsiteY686" fmla="*/ 818580 h 1328385"/>
              <a:gd name="connsiteX687" fmla="*/ 3110857 w 12183871"/>
              <a:gd name="connsiteY687" fmla="*/ 844951 h 1328385"/>
              <a:gd name="connsiteX688" fmla="*/ 3110857 w 12183871"/>
              <a:gd name="connsiteY688" fmla="*/ 871321 h 1328385"/>
              <a:gd name="connsiteX689" fmla="*/ 3116908 w 12183871"/>
              <a:gd name="connsiteY689" fmla="*/ 893628 h 1328385"/>
              <a:gd name="connsiteX690" fmla="*/ 3116908 w 12183871"/>
              <a:gd name="connsiteY690" fmla="*/ 840796 h 1328385"/>
              <a:gd name="connsiteX691" fmla="*/ 3116908 w 12183871"/>
              <a:gd name="connsiteY691" fmla="*/ 785977 h 1328385"/>
              <a:gd name="connsiteX692" fmla="*/ 3116908 w 12183871"/>
              <a:gd name="connsiteY692" fmla="*/ 733326 h 1328385"/>
              <a:gd name="connsiteX693" fmla="*/ 3110857 w 12183871"/>
              <a:gd name="connsiteY693" fmla="*/ 690699 h 1328385"/>
              <a:gd name="connsiteX694" fmla="*/ 3106793 w 12183871"/>
              <a:gd name="connsiteY694" fmla="*/ 660264 h 1328385"/>
              <a:gd name="connsiteX695" fmla="*/ 3106793 w 12183871"/>
              <a:gd name="connsiteY695" fmla="*/ 633894 h 1328385"/>
              <a:gd name="connsiteX696" fmla="*/ 3098665 w 12183871"/>
              <a:gd name="connsiteY696" fmla="*/ 615470 h 1328385"/>
              <a:gd name="connsiteX697" fmla="*/ 3098665 w 12183871"/>
              <a:gd name="connsiteY697" fmla="*/ 615470 h 1328385"/>
              <a:gd name="connsiteX698" fmla="*/ 3098665 w 12183871"/>
              <a:gd name="connsiteY698" fmla="*/ 615470 h 1328385"/>
              <a:gd name="connsiteX699" fmla="*/ 11766906 w 12183871"/>
              <a:gd name="connsiteY699" fmla="*/ 609419 h 1328385"/>
              <a:gd name="connsiteX700" fmla="*/ 11766906 w 12183871"/>
              <a:gd name="connsiteY700" fmla="*/ 623598 h 1328385"/>
              <a:gd name="connsiteX701" fmla="*/ 11772956 w 12183871"/>
              <a:gd name="connsiteY701" fmla="*/ 623598 h 1328385"/>
              <a:gd name="connsiteX702" fmla="*/ 11772956 w 12183871"/>
              <a:gd name="connsiteY702" fmla="*/ 609419 h 1328385"/>
              <a:gd name="connsiteX703" fmla="*/ 11766906 w 12183871"/>
              <a:gd name="connsiteY703" fmla="*/ 609419 h 1328385"/>
              <a:gd name="connsiteX704" fmla="*/ 11766906 w 12183871"/>
              <a:gd name="connsiteY704" fmla="*/ 609419 h 1328385"/>
              <a:gd name="connsiteX705" fmla="*/ 11766906 w 12183871"/>
              <a:gd name="connsiteY705" fmla="*/ 609419 h 1328385"/>
              <a:gd name="connsiteX706" fmla="*/ 9513553 w 12183871"/>
              <a:gd name="connsiteY706" fmla="*/ 609419 h 1328385"/>
              <a:gd name="connsiteX707" fmla="*/ 9537937 w 12183871"/>
              <a:gd name="connsiteY707" fmla="*/ 759697 h 1328385"/>
              <a:gd name="connsiteX708" fmla="*/ 9537937 w 12183871"/>
              <a:gd name="connsiteY708" fmla="*/ 790132 h 1328385"/>
              <a:gd name="connsiteX709" fmla="*/ 9537937 w 12183871"/>
              <a:gd name="connsiteY709" fmla="*/ 814516 h 1328385"/>
              <a:gd name="connsiteX710" fmla="*/ 9546065 w 12183871"/>
              <a:gd name="connsiteY710" fmla="*/ 834836 h 1328385"/>
              <a:gd name="connsiteX711" fmla="*/ 9546065 w 12183871"/>
              <a:gd name="connsiteY711" fmla="*/ 690609 h 1328385"/>
              <a:gd name="connsiteX712" fmla="*/ 9531886 w 12183871"/>
              <a:gd name="connsiteY712" fmla="*/ 678417 h 1328385"/>
              <a:gd name="connsiteX713" fmla="*/ 9531886 w 12183871"/>
              <a:gd name="connsiteY713" fmla="*/ 664238 h 1328385"/>
              <a:gd name="connsiteX714" fmla="*/ 9546065 w 12183871"/>
              <a:gd name="connsiteY714" fmla="*/ 664238 h 1328385"/>
              <a:gd name="connsiteX715" fmla="*/ 9546065 w 12183871"/>
              <a:gd name="connsiteY715" fmla="*/ 631726 h 1328385"/>
              <a:gd name="connsiteX716" fmla="*/ 9537937 w 12183871"/>
              <a:gd name="connsiteY716" fmla="*/ 631726 h 1328385"/>
              <a:gd name="connsiteX717" fmla="*/ 9537937 w 12183871"/>
              <a:gd name="connsiteY717" fmla="*/ 623598 h 1328385"/>
              <a:gd name="connsiteX718" fmla="*/ 9546065 w 12183871"/>
              <a:gd name="connsiteY718" fmla="*/ 623598 h 1328385"/>
              <a:gd name="connsiteX719" fmla="*/ 9546065 w 12183871"/>
              <a:gd name="connsiteY719" fmla="*/ 609419 h 1328385"/>
              <a:gd name="connsiteX720" fmla="*/ 9513553 w 12183871"/>
              <a:gd name="connsiteY720" fmla="*/ 609419 h 1328385"/>
              <a:gd name="connsiteX721" fmla="*/ 9513553 w 12183871"/>
              <a:gd name="connsiteY721" fmla="*/ 609419 h 1328385"/>
              <a:gd name="connsiteX722" fmla="*/ 9513553 w 12183871"/>
              <a:gd name="connsiteY722" fmla="*/ 609419 h 1328385"/>
              <a:gd name="connsiteX723" fmla="*/ 4208137 w 12183871"/>
              <a:gd name="connsiteY723" fmla="*/ 609419 h 1328385"/>
              <a:gd name="connsiteX724" fmla="*/ 4208137 w 12183871"/>
              <a:gd name="connsiteY724" fmla="*/ 623598 h 1328385"/>
              <a:gd name="connsiteX725" fmla="*/ 4214188 w 12183871"/>
              <a:gd name="connsiteY725" fmla="*/ 623598 h 1328385"/>
              <a:gd name="connsiteX726" fmla="*/ 4214188 w 12183871"/>
              <a:gd name="connsiteY726" fmla="*/ 609419 h 1328385"/>
              <a:gd name="connsiteX727" fmla="*/ 4208137 w 12183871"/>
              <a:gd name="connsiteY727" fmla="*/ 609419 h 1328385"/>
              <a:gd name="connsiteX728" fmla="*/ 4208137 w 12183871"/>
              <a:gd name="connsiteY728" fmla="*/ 609419 h 1328385"/>
              <a:gd name="connsiteX729" fmla="*/ 4208137 w 12183871"/>
              <a:gd name="connsiteY729" fmla="*/ 609419 h 1328385"/>
              <a:gd name="connsiteX730" fmla="*/ 1954694 w 12183871"/>
              <a:gd name="connsiteY730" fmla="*/ 609419 h 1328385"/>
              <a:gd name="connsiteX731" fmla="*/ 1979078 w 12183871"/>
              <a:gd name="connsiteY731" fmla="*/ 759697 h 1328385"/>
              <a:gd name="connsiteX732" fmla="*/ 1979078 w 12183871"/>
              <a:gd name="connsiteY732" fmla="*/ 790132 h 1328385"/>
              <a:gd name="connsiteX733" fmla="*/ 1979078 w 12183871"/>
              <a:gd name="connsiteY733" fmla="*/ 814516 h 1328385"/>
              <a:gd name="connsiteX734" fmla="*/ 1987206 w 12183871"/>
              <a:gd name="connsiteY734" fmla="*/ 834836 h 1328385"/>
              <a:gd name="connsiteX735" fmla="*/ 1987206 w 12183871"/>
              <a:gd name="connsiteY735" fmla="*/ 690609 h 1328385"/>
              <a:gd name="connsiteX736" fmla="*/ 1973027 w 12183871"/>
              <a:gd name="connsiteY736" fmla="*/ 678417 h 1328385"/>
              <a:gd name="connsiteX737" fmla="*/ 1973027 w 12183871"/>
              <a:gd name="connsiteY737" fmla="*/ 664238 h 1328385"/>
              <a:gd name="connsiteX738" fmla="*/ 1987206 w 12183871"/>
              <a:gd name="connsiteY738" fmla="*/ 664238 h 1328385"/>
              <a:gd name="connsiteX739" fmla="*/ 1987206 w 12183871"/>
              <a:gd name="connsiteY739" fmla="*/ 631726 h 1328385"/>
              <a:gd name="connsiteX740" fmla="*/ 1979078 w 12183871"/>
              <a:gd name="connsiteY740" fmla="*/ 631726 h 1328385"/>
              <a:gd name="connsiteX741" fmla="*/ 1979078 w 12183871"/>
              <a:gd name="connsiteY741" fmla="*/ 623598 h 1328385"/>
              <a:gd name="connsiteX742" fmla="*/ 1987206 w 12183871"/>
              <a:gd name="connsiteY742" fmla="*/ 623598 h 1328385"/>
              <a:gd name="connsiteX743" fmla="*/ 1987206 w 12183871"/>
              <a:gd name="connsiteY743" fmla="*/ 609419 h 1328385"/>
              <a:gd name="connsiteX744" fmla="*/ 1954694 w 12183871"/>
              <a:gd name="connsiteY744" fmla="*/ 609419 h 1328385"/>
              <a:gd name="connsiteX745" fmla="*/ 1954694 w 12183871"/>
              <a:gd name="connsiteY745" fmla="*/ 609419 h 1328385"/>
              <a:gd name="connsiteX746" fmla="*/ 1954694 w 12183871"/>
              <a:gd name="connsiteY746" fmla="*/ 609419 h 1328385"/>
              <a:gd name="connsiteX747" fmla="*/ 10927735 w 12183871"/>
              <a:gd name="connsiteY747" fmla="*/ 601291 h 1328385"/>
              <a:gd name="connsiteX748" fmla="*/ 10927735 w 12183871"/>
              <a:gd name="connsiteY748" fmla="*/ 631726 h 1328385"/>
              <a:gd name="connsiteX749" fmla="*/ 10927735 w 12183871"/>
              <a:gd name="connsiteY749" fmla="*/ 660174 h 1328385"/>
              <a:gd name="connsiteX750" fmla="*/ 10935863 w 12183871"/>
              <a:gd name="connsiteY750" fmla="*/ 678417 h 1328385"/>
              <a:gd name="connsiteX751" fmla="*/ 10937940 w 12183871"/>
              <a:gd name="connsiteY751" fmla="*/ 649969 h 1328385"/>
              <a:gd name="connsiteX752" fmla="*/ 10935863 w 12183871"/>
              <a:gd name="connsiteY752" fmla="*/ 619534 h 1328385"/>
              <a:gd name="connsiteX753" fmla="*/ 10927735 w 12183871"/>
              <a:gd name="connsiteY753" fmla="*/ 601291 h 1328385"/>
              <a:gd name="connsiteX754" fmla="*/ 10927735 w 12183871"/>
              <a:gd name="connsiteY754" fmla="*/ 601291 h 1328385"/>
              <a:gd name="connsiteX755" fmla="*/ 10927735 w 12183871"/>
              <a:gd name="connsiteY755" fmla="*/ 601291 h 1328385"/>
              <a:gd name="connsiteX756" fmla="*/ 6173036 w 12183871"/>
              <a:gd name="connsiteY756" fmla="*/ 601291 h 1328385"/>
              <a:gd name="connsiteX757" fmla="*/ 6140524 w 12183871"/>
              <a:gd name="connsiteY757" fmla="*/ 605355 h 1328385"/>
              <a:gd name="connsiteX758" fmla="*/ 6099884 w 12183871"/>
              <a:gd name="connsiteY758" fmla="*/ 609419 h 1328385"/>
              <a:gd name="connsiteX759" fmla="*/ 6091756 w 12183871"/>
              <a:gd name="connsiteY759" fmla="*/ 641931 h 1328385"/>
              <a:gd name="connsiteX760" fmla="*/ 6087692 w 12183871"/>
              <a:gd name="connsiteY760" fmla="*/ 682571 h 1328385"/>
              <a:gd name="connsiteX761" fmla="*/ 6087692 w 12183871"/>
              <a:gd name="connsiteY761" fmla="*/ 727275 h 1328385"/>
              <a:gd name="connsiteX762" fmla="*/ 6091756 w 12183871"/>
              <a:gd name="connsiteY762" fmla="*/ 771979 h 1328385"/>
              <a:gd name="connsiteX763" fmla="*/ 6099884 w 12183871"/>
              <a:gd name="connsiteY763" fmla="*/ 771979 h 1328385"/>
              <a:gd name="connsiteX764" fmla="*/ 6099884 w 12183871"/>
              <a:gd name="connsiteY764" fmla="*/ 794286 h 1328385"/>
              <a:gd name="connsiteX765" fmla="*/ 6105934 w 12183871"/>
              <a:gd name="connsiteY765" fmla="*/ 794286 h 1328385"/>
              <a:gd name="connsiteX766" fmla="*/ 6124177 w 12183871"/>
              <a:gd name="connsiteY766" fmla="*/ 672366 h 1328385"/>
              <a:gd name="connsiteX767" fmla="*/ 6146484 w 12183871"/>
              <a:gd name="connsiteY767" fmla="*/ 672366 h 1328385"/>
              <a:gd name="connsiteX768" fmla="*/ 6142420 w 12183871"/>
              <a:gd name="connsiteY768" fmla="*/ 696750 h 1328385"/>
              <a:gd name="connsiteX769" fmla="*/ 6140433 w 12183871"/>
              <a:gd name="connsiteY769" fmla="*/ 727185 h 1328385"/>
              <a:gd name="connsiteX770" fmla="*/ 6140433 w 12183871"/>
              <a:gd name="connsiteY770" fmla="*/ 755633 h 1328385"/>
              <a:gd name="connsiteX771" fmla="*/ 6146484 w 12183871"/>
              <a:gd name="connsiteY771" fmla="*/ 777940 h 1328385"/>
              <a:gd name="connsiteX772" fmla="*/ 6150548 w 12183871"/>
              <a:gd name="connsiteY772" fmla="*/ 712916 h 1328385"/>
              <a:gd name="connsiteX773" fmla="*/ 6162740 w 12183871"/>
              <a:gd name="connsiteY773" fmla="*/ 651956 h 1328385"/>
              <a:gd name="connsiteX774" fmla="*/ 6173036 w 12183871"/>
              <a:gd name="connsiteY774" fmla="*/ 601291 h 1328385"/>
              <a:gd name="connsiteX775" fmla="*/ 6173036 w 12183871"/>
              <a:gd name="connsiteY775" fmla="*/ 601291 h 1328385"/>
              <a:gd name="connsiteX776" fmla="*/ 6173036 w 12183871"/>
              <a:gd name="connsiteY776" fmla="*/ 601291 h 1328385"/>
              <a:gd name="connsiteX777" fmla="*/ 3368966 w 12183871"/>
              <a:gd name="connsiteY777" fmla="*/ 601291 h 1328385"/>
              <a:gd name="connsiteX778" fmla="*/ 3368966 w 12183871"/>
              <a:gd name="connsiteY778" fmla="*/ 631726 h 1328385"/>
              <a:gd name="connsiteX779" fmla="*/ 3368966 w 12183871"/>
              <a:gd name="connsiteY779" fmla="*/ 660174 h 1328385"/>
              <a:gd name="connsiteX780" fmla="*/ 3377094 w 12183871"/>
              <a:gd name="connsiteY780" fmla="*/ 678417 h 1328385"/>
              <a:gd name="connsiteX781" fmla="*/ 3379171 w 12183871"/>
              <a:gd name="connsiteY781" fmla="*/ 649969 h 1328385"/>
              <a:gd name="connsiteX782" fmla="*/ 3377094 w 12183871"/>
              <a:gd name="connsiteY782" fmla="*/ 619534 h 1328385"/>
              <a:gd name="connsiteX783" fmla="*/ 3368966 w 12183871"/>
              <a:gd name="connsiteY783" fmla="*/ 601291 h 1328385"/>
              <a:gd name="connsiteX784" fmla="*/ 3368966 w 12183871"/>
              <a:gd name="connsiteY784" fmla="*/ 601291 h 1328385"/>
              <a:gd name="connsiteX785" fmla="*/ 3368966 w 12183871"/>
              <a:gd name="connsiteY785" fmla="*/ 601291 h 1328385"/>
              <a:gd name="connsiteX786" fmla="*/ 5896684 w 12183871"/>
              <a:gd name="connsiteY786" fmla="*/ 574830 h 1328385"/>
              <a:gd name="connsiteX787" fmla="*/ 5880428 w 12183871"/>
              <a:gd name="connsiteY787" fmla="*/ 731249 h 1328385"/>
              <a:gd name="connsiteX788" fmla="*/ 5888556 w 12183871"/>
              <a:gd name="connsiteY788" fmla="*/ 731249 h 1328385"/>
              <a:gd name="connsiteX789" fmla="*/ 5888556 w 12183871"/>
              <a:gd name="connsiteY789" fmla="*/ 723121 h 1328385"/>
              <a:gd name="connsiteX790" fmla="*/ 5896684 w 12183871"/>
              <a:gd name="connsiteY790" fmla="*/ 708942 h 1328385"/>
              <a:gd name="connsiteX791" fmla="*/ 5898671 w 12183871"/>
              <a:gd name="connsiteY791" fmla="*/ 682571 h 1328385"/>
              <a:gd name="connsiteX792" fmla="*/ 5902734 w 12183871"/>
              <a:gd name="connsiteY792" fmla="*/ 650059 h 1328385"/>
              <a:gd name="connsiteX793" fmla="*/ 5902734 w 12183871"/>
              <a:gd name="connsiteY793" fmla="*/ 615560 h 1328385"/>
              <a:gd name="connsiteX794" fmla="*/ 5902734 w 12183871"/>
              <a:gd name="connsiteY794" fmla="*/ 591176 h 1328385"/>
              <a:gd name="connsiteX795" fmla="*/ 5896684 w 12183871"/>
              <a:gd name="connsiteY795" fmla="*/ 574830 h 1328385"/>
              <a:gd name="connsiteX796" fmla="*/ 5896684 w 12183871"/>
              <a:gd name="connsiteY796" fmla="*/ 574830 h 1328385"/>
              <a:gd name="connsiteX797" fmla="*/ 5896684 w 12183871"/>
              <a:gd name="connsiteY797" fmla="*/ 574830 h 1328385"/>
              <a:gd name="connsiteX798" fmla="*/ 11754713 w 12183871"/>
              <a:gd name="connsiteY798" fmla="*/ 568779 h 1328385"/>
              <a:gd name="connsiteX799" fmla="*/ 11754713 w 12183871"/>
              <a:gd name="connsiteY799" fmla="*/ 582958 h 1328385"/>
              <a:gd name="connsiteX800" fmla="*/ 11766906 w 12183871"/>
              <a:gd name="connsiteY800" fmla="*/ 582958 h 1328385"/>
              <a:gd name="connsiteX801" fmla="*/ 11766906 w 12183871"/>
              <a:gd name="connsiteY801" fmla="*/ 568779 h 1328385"/>
              <a:gd name="connsiteX802" fmla="*/ 11754713 w 12183871"/>
              <a:gd name="connsiteY802" fmla="*/ 568779 h 1328385"/>
              <a:gd name="connsiteX803" fmla="*/ 11754713 w 12183871"/>
              <a:gd name="connsiteY803" fmla="*/ 568779 h 1328385"/>
              <a:gd name="connsiteX804" fmla="*/ 11754713 w 12183871"/>
              <a:gd name="connsiteY804" fmla="*/ 568779 h 1328385"/>
              <a:gd name="connsiteX805" fmla="*/ 4195945 w 12183871"/>
              <a:gd name="connsiteY805" fmla="*/ 568779 h 1328385"/>
              <a:gd name="connsiteX806" fmla="*/ 4195945 w 12183871"/>
              <a:gd name="connsiteY806" fmla="*/ 582958 h 1328385"/>
              <a:gd name="connsiteX807" fmla="*/ 4208137 w 12183871"/>
              <a:gd name="connsiteY807" fmla="*/ 582958 h 1328385"/>
              <a:gd name="connsiteX808" fmla="*/ 4208137 w 12183871"/>
              <a:gd name="connsiteY808" fmla="*/ 568779 h 1328385"/>
              <a:gd name="connsiteX809" fmla="*/ 4195945 w 12183871"/>
              <a:gd name="connsiteY809" fmla="*/ 568779 h 1328385"/>
              <a:gd name="connsiteX810" fmla="*/ 4195945 w 12183871"/>
              <a:gd name="connsiteY810" fmla="*/ 568779 h 1328385"/>
              <a:gd name="connsiteX811" fmla="*/ 4195945 w 12183871"/>
              <a:gd name="connsiteY811" fmla="*/ 568779 h 1328385"/>
              <a:gd name="connsiteX812" fmla="*/ 7784367 w 12183871"/>
              <a:gd name="connsiteY812" fmla="*/ 556587 h 1328385"/>
              <a:gd name="connsiteX813" fmla="*/ 7784367 w 12183871"/>
              <a:gd name="connsiteY813" fmla="*/ 696750 h 1328385"/>
              <a:gd name="connsiteX814" fmla="*/ 7790417 w 12183871"/>
              <a:gd name="connsiteY814" fmla="*/ 696750 h 1328385"/>
              <a:gd name="connsiteX815" fmla="*/ 7790417 w 12183871"/>
              <a:gd name="connsiteY815" fmla="*/ 723121 h 1328385"/>
              <a:gd name="connsiteX816" fmla="*/ 7798545 w 12183871"/>
              <a:gd name="connsiteY816" fmla="*/ 723121 h 1328385"/>
              <a:gd name="connsiteX817" fmla="*/ 7798545 w 12183871"/>
              <a:gd name="connsiteY817" fmla="*/ 759697 h 1328385"/>
              <a:gd name="connsiteX818" fmla="*/ 7806673 w 12183871"/>
              <a:gd name="connsiteY818" fmla="*/ 759697 h 1328385"/>
              <a:gd name="connsiteX819" fmla="*/ 7806673 w 12183871"/>
              <a:gd name="connsiteY819" fmla="*/ 812529 h 1328385"/>
              <a:gd name="connsiteX820" fmla="*/ 7812724 w 12183871"/>
              <a:gd name="connsiteY820" fmla="*/ 812529 h 1328385"/>
              <a:gd name="connsiteX821" fmla="*/ 7816788 w 12183871"/>
              <a:gd name="connsiteY821" fmla="*/ 767825 h 1328385"/>
              <a:gd name="connsiteX822" fmla="*/ 7812724 w 12183871"/>
              <a:gd name="connsiteY822" fmla="*/ 719057 h 1328385"/>
              <a:gd name="connsiteX823" fmla="*/ 7812724 w 12183871"/>
              <a:gd name="connsiteY823" fmla="*/ 668302 h 1328385"/>
              <a:gd name="connsiteX824" fmla="*/ 7806673 w 12183871"/>
              <a:gd name="connsiteY824" fmla="*/ 623598 h 1328385"/>
              <a:gd name="connsiteX825" fmla="*/ 7798545 w 12183871"/>
              <a:gd name="connsiteY825" fmla="*/ 582958 h 1328385"/>
              <a:gd name="connsiteX826" fmla="*/ 7784367 w 12183871"/>
              <a:gd name="connsiteY826" fmla="*/ 556587 h 1328385"/>
              <a:gd name="connsiteX827" fmla="*/ 7784367 w 12183871"/>
              <a:gd name="connsiteY827" fmla="*/ 556587 h 1328385"/>
              <a:gd name="connsiteX828" fmla="*/ 7784367 w 12183871"/>
              <a:gd name="connsiteY828" fmla="*/ 556587 h 1328385"/>
              <a:gd name="connsiteX829" fmla="*/ 6790764 w 12183871"/>
              <a:gd name="connsiteY829" fmla="*/ 556587 h 1328385"/>
              <a:gd name="connsiteX830" fmla="*/ 6792751 w 12183871"/>
              <a:gd name="connsiteY830" fmla="*/ 574830 h 1328385"/>
              <a:gd name="connsiteX831" fmla="*/ 6796814 w 12183871"/>
              <a:gd name="connsiteY831" fmla="*/ 605265 h 1328385"/>
              <a:gd name="connsiteX832" fmla="*/ 6804942 w 12183871"/>
              <a:gd name="connsiteY832" fmla="*/ 633713 h 1328385"/>
              <a:gd name="connsiteX833" fmla="*/ 6809007 w 12183871"/>
              <a:gd name="connsiteY833" fmla="*/ 660084 h 1328385"/>
              <a:gd name="connsiteX834" fmla="*/ 6815057 w 12183871"/>
              <a:gd name="connsiteY834" fmla="*/ 672276 h 1328385"/>
              <a:gd name="connsiteX835" fmla="*/ 6809007 w 12183871"/>
              <a:gd name="connsiteY835" fmla="*/ 556497 h 1328385"/>
              <a:gd name="connsiteX836" fmla="*/ 6790764 w 12183871"/>
              <a:gd name="connsiteY836" fmla="*/ 556497 h 1328385"/>
              <a:gd name="connsiteX837" fmla="*/ 6790764 w 12183871"/>
              <a:gd name="connsiteY837" fmla="*/ 556587 h 1328385"/>
              <a:gd name="connsiteX838" fmla="*/ 6790764 w 12183871"/>
              <a:gd name="connsiteY838" fmla="*/ 556587 h 1328385"/>
              <a:gd name="connsiteX839" fmla="*/ 5902734 w 12183871"/>
              <a:gd name="connsiteY839" fmla="*/ 550446 h 1328385"/>
              <a:gd name="connsiteX840" fmla="*/ 5902734 w 12183871"/>
              <a:gd name="connsiteY840" fmla="*/ 568689 h 1328385"/>
              <a:gd name="connsiteX841" fmla="*/ 5914927 w 12183871"/>
              <a:gd name="connsiteY841" fmla="*/ 568689 h 1328385"/>
              <a:gd name="connsiteX842" fmla="*/ 5914927 w 12183871"/>
              <a:gd name="connsiteY842" fmla="*/ 550446 h 1328385"/>
              <a:gd name="connsiteX843" fmla="*/ 5902734 w 12183871"/>
              <a:gd name="connsiteY843" fmla="*/ 550446 h 1328385"/>
              <a:gd name="connsiteX844" fmla="*/ 5902734 w 12183871"/>
              <a:gd name="connsiteY844" fmla="*/ 550446 h 1328385"/>
              <a:gd name="connsiteX845" fmla="*/ 5902734 w 12183871"/>
              <a:gd name="connsiteY845" fmla="*/ 550446 h 1328385"/>
              <a:gd name="connsiteX846" fmla="*/ 11748663 w 12183871"/>
              <a:gd name="connsiteY846" fmla="*/ 542318 h 1328385"/>
              <a:gd name="connsiteX847" fmla="*/ 11748663 w 12183871"/>
              <a:gd name="connsiteY847" fmla="*/ 556497 h 1328385"/>
              <a:gd name="connsiteX848" fmla="*/ 11754804 w 12183871"/>
              <a:gd name="connsiteY848" fmla="*/ 556497 h 1328385"/>
              <a:gd name="connsiteX849" fmla="*/ 11754804 w 12183871"/>
              <a:gd name="connsiteY849" fmla="*/ 542318 h 1328385"/>
              <a:gd name="connsiteX850" fmla="*/ 11748663 w 12183871"/>
              <a:gd name="connsiteY850" fmla="*/ 542318 h 1328385"/>
              <a:gd name="connsiteX851" fmla="*/ 11748663 w 12183871"/>
              <a:gd name="connsiteY851" fmla="*/ 542318 h 1328385"/>
              <a:gd name="connsiteX852" fmla="*/ 11748663 w 12183871"/>
              <a:gd name="connsiteY852" fmla="*/ 542318 h 1328385"/>
              <a:gd name="connsiteX853" fmla="*/ 4189803 w 12183871"/>
              <a:gd name="connsiteY853" fmla="*/ 542318 h 1328385"/>
              <a:gd name="connsiteX854" fmla="*/ 4189803 w 12183871"/>
              <a:gd name="connsiteY854" fmla="*/ 556497 h 1328385"/>
              <a:gd name="connsiteX855" fmla="*/ 4195855 w 12183871"/>
              <a:gd name="connsiteY855" fmla="*/ 556497 h 1328385"/>
              <a:gd name="connsiteX856" fmla="*/ 4195855 w 12183871"/>
              <a:gd name="connsiteY856" fmla="*/ 542318 h 1328385"/>
              <a:gd name="connsiteX857" fmla="*/ 4189803 w 12183871"/>
              <a:gd name="connsiteY857" fmla="*/ 542318 h 1328385"/>
              <a:gd name="connsiteX858" fmla="*/ 4189803 w 12183871"/>
              <a:gd name="connsiteY858" fmla="*/ 542318 h 1328385"/>
              <a:gd name="connsiteX859" fmla="*/ 4189803 w 12183871"/>
              <a:gd name="connsiteY859" fmla="*/ 542318 h 1328385"/>
              <a:gd name="connsiteX860" fmla="*/ 11691767 w 12183871"/>
              <a:gd name="connsiteY860" fmla="*/ 534190 h 1328385"/>
              <a:gd name="connsiteX861" fmla="*/ 11691767 w 12183871"/>
              <a:gd name="connsiteY861" fmla="*/ 550446 h 1328385"/>
              <a:gd name="connsiteX862" fmla="*/ 11699895 w 12183871"/>
              <a:gd name="connsiteY862" fmla="*/ 550446 h 1328385"/>
              <a:gd name="connsiteX863" fmla="*/ 11699895 w 12183871"/>
              <a:gd name="connsiteY863" fmla="*/ 534190 h 1328385"/>
              <a:gd name="connsiteX864" fmla="*/ 11691767 w 12183871"/>
              <a:gd name="connsiteY864" fmla="*/ 534190 h 1328385"/>
              <a:gd name="connsiteX865" fmla="*/ 11691767 w 12183871"/>
              <a:gd name="connsiteY865" fmla="*/ 534190 h 1328385"/>
              <a:gd name="connsiteX866" fmla="*/ 11691767 w 12183871"/>
              <a:gd name="connsiteY866" fmla="*/ 534190 h 1328385"/>
              <a:gd name="connsiteX867" fmla="*/ 4742508 w 12183871"/>
              <a:gd name="connsiteY867" fmla="*/ 534190 h 1328385"/>
              <a:gd name="connsiteX868" fmla="*/ 4740431 w 12183871"/>
              <a:gd name="connsiteY868" fmla="*/ 568689 h 1328385"/>
              <a:gd name="connsiteX869" fmla="*/ 4740431 w 12183871"/>
              <a:gd name="connsiteY869" fmla="*/ 597137 h 1328385"/>
              <a:gd name="connsiteX870" fmla="*/ 4750545 w 12183871"/>
              <a:gd name="connsiteY870" fmla="*/ 631636 h 1328385"/>
              <a:gd name="connsiteX871" fmla="*/ 4750545 w 12183871"/>
              <a:gd name="connsiteY871" fmla="*/ 664148 h 1328385"/>
              <a:gd name="connsiteX872" fmla="*/ 4758673 w 12183871"/>
              <a:gd name="connsiteY872" fmla="*/ 664148 h 1328385"/>
              <a:gd name="connsiteX873" fmla="*/ 4758673 w 12183871"/>
              <a:gd name="connsiteY873" fmla="*/ 631636 h 1328385"/>
              <a:gd name="connsiteX874" fmla="*/ 4754609 w 12183871"/>
              <a:gd name="connsiteY874" fmla="*/ 593073 h 1328385"/>
              <a:gd name="connsiteX875" fmla="*/ 4750545 w 12183871"/>
              <a:gd name="connsiteY875" fmla="*/ 556497 h 1328385"/>
              <a:gd name="connsiteX876" fmla="*/ 4742508 w 12183871"/>
              <a:gd name="connsiteY876" fmla="*/ 534190 h 1328385"/>
              <a:gd name="connsiteX877" fmla="*/ 4742508 w 12183871"/>
              <a:gd name="connsiteY877" fmla="*/ 534190 h 1328385"/>
              <a:gd name="connsiteX878" fmla="*/ 4742508 w 12183871"/>
              <a:gd name="connsiteY878" fmla="*/ 534190 h 1328385"/>
              <a:gd name="connsiteX879" fmla="*/ 4132998 w 12183871"/>
              <a:gd name="connsiteY879" fmla="*/ 534190 h 1328385"/>
              <a:gd name="connsiteX880" fmla="*/ 4132998 w 12183871"/>
              <a:gd name="connsiteY880" fmla="*/ 550446 h 1328385"/>
              <a:gd name="connsiteX881" fmla="*/ 4141126 w 12183871"/>
              <a:gd name="connsiteY881" fmla="*/ 550446 h 1328385"/>
              <a:gd name="connsiteX882" fmla="*/ 4141126 w 12183871"/>
              <a:gd name="connsiteY882" fmla="*/ 534190 h 1328385"/>
              <a:gd name="connsiteX883" fmla="*/ 4132998 w 12183871"/>
              <a:gd name="connsiteY883" fmla="*/ 534190 h 1328385"/>
              <a:gd name="connsiteX884" fmla="*/ 4132998 w 12183871"/>
              <a:gd name="connsiteY884" fmla="*/ 534190 h 1328385"/>
              <a:gd name="connsiteX885" fmla="*/ 4132998 w 12183871"/>
              <a:gd name="connsiteY885" fmla="*/ 534190 h 1328385"/>
              <a:gd name="connsiteX886" fmla="*/ 6971567 w 12183871"/>
              <a:gd name="connsiteY886" fmla="*/ 501678 h 1328385"/>
              <a:gd name="connsiteX887" fmla="*/ 6967502 w 12183871"/>
              <a:gd name="connsiteY887" fmla="*/ 568689 h 1328385"/>
              <a:gd name="connsiteX888" fmla="*/ 6959374 w 12183871"/>
              <a:gd name="connsiteY888" fmla="*/ 633713 h 1328385"/>
              <a:gd name="connsiteX889" fmla="*/ 6959374 w 12183871"/>
              <a:gd name="connsiteY889" fmla="*/ 700724 h 1328385"/>
              <a:gd name="connsiteX890" fmla="*/ 6971567 w 12183871"/>
              <a:gd name="connsiteY890" fmla="*/ 759607 h 1328385"/>
              <a:gd name="connsiteX891" fmla="*/ 6971567 w 12183871"/>
              <a:gd name="connsiteY891" fmla="*/ 826617 h 1328385"/>
              <a:gd name="connsiteX892" fmla="*/ 6977617 w 12183871"/>
              <a:gd name="connsiteY892" fmla="*/ 826617 h 1328385"/>
              <a:gd name="connsiteX893" fmla="*/ 6981681 w 12183871"/>
              <a:gd name="connsiteY893" fmla="*/ 773785 h 1328385"/>
              <a:gd name="connsiteX894" fmla="*/ 6985745 w 12183871"/>
              <a:gd name="connsiteY894" fmla="*/ 714903 h 1328385"/>
              <a:gd name="connsiteX895" fmla="*/ 6989809 w 12183871"/>
              <a:gd name="connsiteY895" fmla="*/ 656020 h 1328385"/>
              <a:gd name="connsiteX896" fmla="*/ 6985745 w 12183871"/>
              <a:gd name="connsiteY896" fmla="*/ 601201 h 1328385"/>
              <a:gd name="connsiteX897" fmla="*/ 6977617 w 12183871"/>
              <a:gd name="connsiteY897" fmla="*/ 550446 h 1328385"/>
              <a:gd name="connsiteX898" fmla="*/ 6977617 w 12183871"/>
              <a:gd name="connsiteY898" fmla="*/ 501678 h 1328385"/>
              <a:gd name="connsiteX899" fmla="*/ 6971567 w 12183871"/>
              <a:gd name="connsiteY899" fmla="*/ 501678 h 1328385"/>
              <a:gd name="connsiteX900" fmla="*/ 6971567 w 12183871"/>
              <a:gd name="connsiteY900" fmla="*/ 501678 h 1328385"/>
              <a:gd name="connsiteX901" fmla="*/ 6971567 w 12183871"/>
              <a:gd name="connsiteY901" fmla="*/ 501678 h 1328385"/>
              <a:gd name="connsiteX902" fmla="*/ 8603217 w 12183871"/>
              <a:gd name="connsiteY902" fmla="*/ 493550 h 1328385"/>
              <a:gd name="connsiteX903" fmla="*/ 8603217 w 12183871"/>
              <a:gd name="connsiteY903" fmla="*/ 509806 h 1328385"/>
              <a:gd name="connsiteX904" fmla="*/ 8611345 w 12183871"/>
              <a:gd name="connsiteY904" fmla="*/ 509806 h 1328385"/>
              <a:gd name="connsiteX905" fmla="*/ 8611345 w 12183871"/>
              <a:gd name="connsiteY905" fmla="*/ 493550 h 1328385"/>
              <a:gd name="connsiteX906" fmla="*/ 8603217 w 12183871"/>
              <a:gd name="connsiteY906" fmla="*/ 493550 h 1328385"/>
              <a:gd name="connsiteX907" fmla="*/ 8603217 w 12183871"/>
              <a:gd name="connsiteY907" fmla="*/ 493550 h 1328385"/>
              <a:gd name="connsiteX908" fmla="*/ 8603217 w 12183871"/>
              <a:gd name="connsiteY908" fmla="*/ 493550 h 1328385"/>
              <a:gd name="connsiteX909" fmla="*/ 8172433 w 12183871"/>
              <a:gd name="connsiteY909" fmla="*/ 493550 h 1328385"/>
              <a:gd name="connsiteX910" fmla="*/ 8172433 w 12183871"/>
              <a:gd name="connsiteY910" fmla="*/ 519921 h 1328385"/>
              <a:gd name="connsiteX911" fmla="*/ 8168369 w 12183871"/>
              <a:gd name="connsiteY911" fmla="*/ 550356 h 1328385"/>
              <a:gd name="connsiteX912" fmla="*/ 8168369 w 12183871"/>
              <a:gd name="connsiteY912" fmla="*/ 578804 h 1328385"/>
              <a:gd name="connsiteX913" fmla="*/ 8172433 w 12183871"/>
              <a:gd name="connsiteY913" fmla="*/ 605175 h 1328385"/>
              <a:gd name="connsiteX914" fmla="*/ 8178484 w 12183871"/>
              <a:gd name="connsiteY914" fmla="*/ 623417 h 1328385"/>
              <a:gd name="connsiteX915" fmla="*/ 8182548 w 12183871"/>
              <a:gd name="connsiteY915" fmla="*/ 597047 h 1328385"/>
              <a:gd name="connsiteX916" fmla="*/ 8182548 w 12183871"/>
              <a:gd name="connsiteY916" fmla="*/ 568599 h 1328385"/>
              <a:gd name="connsiteX917" fmla="*/ 8182548 w 12183871"/>
              <a:gd name="connsiteY917" fmla="*/ 538254 h 1328385"/>
              <a:gd name="connsiteX918" fmla="*/ 8178484 w 12183871"/>
              <a:gd name="connsiteY918" fmla="*/ 511883 h 1328385"/>
              <a:gd name="connsiteX919" fmla="*/ 8172433 w 12183871"/>
              <a:gd name="connsiteY919" fmla="*/ 493550 h 1328385"/>
              <a:gd name="connsiteX920" fmla="*/ 8172433 w 12183871"/>
              <a:gd name="connsiteY920" fmla="*/ 493550 h 1328385"/>
              <a:gd name="connsiteX921" fmla="*/ 8172433 w 12183871"/>
              <a:gd name="connsiteY921" fmla="*/ 493550 h 1328385"/>
              <a:gd name="connsiteX922" fmla="*/ 1044448 w 12183871"/>
              <a:gd name="connsiteY922" fmla="*/ 493550 h 1328385"/>
              <a:gd name="connsiteX923" fmla="*/ 1044448 w 12183871"/>
              <a:gd name="connsiteY923" fmla="*/ 509806 h 1328385"/>
              <a:gd name="connsiteX924" fmla="*/ 1052576 w 12183871"/>
              <a:gd name="connsiteY924" fmla="*/ 509806 h 1328385"/>
              <a:gd name="connsiteX925" fmla="*/ 1052576 w 12183871"/>
              <a:gd name="connsiteY925" fmla="*/ 493550 h 1328385"/>
              <a:gd name="connsiteX926" fmla="*/ 1044448 w 12183871"/>
              <a:gd name="connsiteY926" fmla="*/ 493550 h 1328385"/>
              <a:gd name="connsiteX927" fmla="*/ 1044448 w 12183871"/>
              <a:gd name="connsiteY927" fmla="*/ 493550 h 1328385"/>
              <a:gd name="connsiteX928" fmla="*/ 1044448 w 12183871"/>
              <a:gd name="connsiteY928" fmla="*/ 493550 h 1328385"/>
              <a:gd name="connsiteX929" fmla="*/ 613664 w 12183871"/>
              <a:gd name="connsiteY929" fmla="*/ 493550 h 1328385"/>
              <a:gd name="connsiteX930" fmla="*/ 613664 w 12183871"/>
              <a:gd name="connsiteY930" fmla="*/ 519921 h 1328385"/>
              <a:gd name="connsiteX931" fmla="*/ 609600 w 12183871"/>
              <a:gd name="connsiteY931" fmla="*/ 550356 h 1328385"/>
              <a:gd name="connsiteX932" fmla="*/ 609600 w 12183871"/>
              <a:gd name="connsiteY932" fmla="*/ 578804 h 1328385"/>
              <a:gd name="connsiteX933" fmla="*/ 613664 w 12183871"/>
              <a:gd name="connsiteY933" fmla="*/ 605175 h 1328385"/>
              <a:gd name="connsiteX934" fmla="*/ 619715 w 12183871"/>
              <a:gd name="connsiteY934" fmla="*/ 623417 h 1328385"/>
              <a:gd name="connsiteX935" fmla="*/ 623779 w 12183871"/>
              <a:gd name="connsiteY935" fmla="*/ 597047 h 1328385"/>
              <a:gd name="connsiteX936" fmla="*/ 623779 w 12183871"/>
              <a:gd name="connsiteY936" fmla="*/ 568599 h 1328385"/>
              <a:gd name="connsiteX937" fmla="*/ 623779 w 12183871"/>
              <a:gd name="connsiteY937" fmla="*/ 538254 h 1328385"/>
              <a:gd name="connsiteX938" fmla="*/ 619715 w 12183871"/>
              <a:gd name="connsiteY938" fmla="*/ 511883 h 1328385"/>
              <a:gd name="connsiteX939" fmla="*/ 613664 w 12183871"/>
              <a:gd name="connsiteY939" fmla="*/ 493550 h 1328385"/>
              <a:gd name="connsiteX940" fmla="*/ 613664 w 12183871"/>
              <a:gd name="connsiteY940" fmla="*/ 493550 h 1328385"/>
              <a:gd name="connsiteX941" fmla="*/ 613664 w 12183871"/>
              <a:gd name="connsiteY941" fmla="*/ 493550 h 1328385"/>
              <a:gd name="connsiteX942" fmla="*/ 9383505 w 12183871"/>
              <a:gd name="connsiteY942" fmla="*/ 487499 h 1328385"/>
              <a:gd name="connsiteX943" fmla="*/ 9383505 w 12183871"/>
              <a:gd name="connsiteY943" fmla="*/ 515947 h 1328385"/>
              <a:gd name="connsiteX944" fmla="*/ 9379441 w 12183871"/>
              <a:gd name="connsiteY944" fmla="*/ 556587 h 1328385"/>
              <a:gd name="connsiteX945" fmla="*/ 9379441 w 12183871"/>
              <a:gd name="connsiteY945" fmla="*/ 597227 h 1328385"/>
              <a:gd name="connsiteX946" fmla="*/ 9383505 w 12183871"/>
              <a:gd name="connsiteY946" fmla="*/ 633803 h 1328385"/>
              <a:gd name="connsiteX947" fmla="*/ 9391633 w 12183871"/>
              <a:gd name="connsiteY947" fmla="*/ 656110 h 1328385"/>
              <a:gd name="connsiteX948" fmla="*/ 9391633 w 12183871"/>
              <a:gd name="connsiteY948" fmla="*/ 627662 h 1328385"/>
              <a:gd name="connsiteX949" fmla="*/ 9393620 w 12183871"/>
              <a:gd name="connsiteY949" fmla="*/ 587022 h 1328385"/>
              <a:gd name="connsiteX950" fmla="*/ 9393620 w 12183871"/>
              <a:gd name="connsiteY950" fmla="*/ 542318 h 1328385"/>
              <a:gd name="connsiteX951" fmla="*/ 9391633 w 12183871"/>
              <a:gd name="connsiteY951" fmla="*/ 505742 h 1328385"/>
              <a:gd name="connsiteX952" fmla="*/ 9383505 w 12183871"/>
              <a:gd name="connsiteY952" fmla="*/ 487499 h 1328385"/>
              <a:gd name="connsiteX953" fmla="*/ 9383505 w 12183871"/>
              <a:gd name="connsiteY953" fmla="*/ 487499 h 1328385"/>
              <a:gd name="connsiteX954" fmla="*/ 9383505 w 12183871"/>
              <a:gd name="connsiteY954" fmla="*/ 487499 h 1328385"/>
              <a:gd name="connsiteX955" fmla="*/ 1824646 w 12183871"/>
              <a:gd name="connsiteY955" fmla="*/ 487499 h 1328385"/>
              <a:gd name="connsiteX956" fmla="*/ 1824646 w 12183871"/>
              <a:gd name="connsiteY956" fmla="*/ 515947 h 1328385"/>
              <a:gd name="connsiteX957" fmla="*/ 1820582 w 12183871"/>
              <a:gd name="connsiteY957" fmla="*/ 556587 h 1328385"/>
              <a:gd name="connsiteX958" fmla="*/ 1820582 w 12183871"/>
              <a:gd name="connsiteY958" fmla="*/ 597227 h 1328385"/>
              <a:gd name="connsiteX959" fmla="*/ 1824646 w 12183871"/>
              <a:gd name="connsiteY959" fmla="*/ 633803 h 1328385"/>
              <a:gd name="connsiteX960" fmla="*/ 1832774 w 12183871"/>
              <a:gd name="connsiteY960" fmla="*/ 656110 h 1328385"/>
              <a:gd name="connsiteX961" fmla="*/ 1832774 w 12183871"/>
              <a:gd name="connsiteY961" fmla="*/ 627662 h 1328385"/>
              <a:gd name="connsiteX962" fmla="*/ 1834761 w 12183871"/>
              <a:gd name="connsiteY962" fmla="*/ 587022 h 1328385"/>
              <a:gd name="connsiteX963" fmla="*/ 1834761 w 12183871"/>
              <a:gd name="connsiteY963" fmla="*/ 542318 h 1328385"/>
              <a:gd name="connsiteX964" fmla="*/ 1832774 w 12183871"/>
              <a:gd name="connsiteY964" fmla="*/ 505742 h 1328385"/>
              <a:gd name="connsiteX965" fmla="*/ 1824646 w 12183871"/>
              <a:gd name="connsiteY965" fmla="*/ 487499 h 1328385"/>
              <a:gd name="connsiteX966" fmla="*/ 1824646 w 12183871"/>
              <a:gd name="connsiteY966" fmla="*/ 487499 h 1328385"/>
              <a:gd name="connsiteX967" fmla="*/ 1824646 w 12183871"/>
              <a:gd name="connsiteY967" fmla="*/ 487499 h 1328385"/>
              <a:gd name="connsiteX968" fmla="*/ 6227854 w 12183871"/>
              <a:gd name="connsiteY968" fmla="*/ 469256 h 1328385"/>
              <a:gd name="connsiteX969" fmla="*/ 6221804 w 12183871"/>
              <a:gd name="connsiteY969" fmla="*/ 524075 h 1328385"/>
              <a:gd name="connsiteX970" fmla="*/ 6205548 w 12183871"/>
              <a:gd name="connsiteY970" fmla="*/ 574830 h 1328385"/>
              <a:gd name="connsiteX971" fmla="*/ 6205548 w 12183871"/>
              <a:gd name="connsiteY971" fmla="*/ 637777 h 1328385"/>
              <a:gd name="connsiteX972" fmla="*/ 6199497 w 12183871"/>
              <a:gd name="connsiteY972" fmla="*/ 637777 h 1328385"/>
              <a:gd name="connsiteX973" fmla="*/ 6195342 w 12183871"/>
              <a:gd name="connsiteY973" fmla="*/ 668302 h 1328385"/>
              <a:gd name="connsiteX974" fmla="*/ 6191278 w 12183871"/>
              <a:gd name="connsiteY974" fmla="*/ 708942 h 1328385"/>
              <a:gd name="connsiteX975" fmla="*/ 6195342 w 12183871"/>
              <a:gd name="connsiteY975" fmla="*/ 753646 h 1328385"/>
              <a:gd name="connsiteX976" fmla="*/ 6199407 w 12183871"/>
              <a:gd name="connsiteY976" fmla="*/ 796273 h 1328385"/>
              <a:gd name="connsiteX977" fmla="*/ 6203471 w 12183871"/>
              <a:gd name="connsiteY977" fmla="*/ 836913 h 1328385"/>
              <a:gd name="connsiteX978" fmla="*/ 6205457 w 12183871"/>
              <a:gd name="connsiteY978" fmla="*/ 859220 h 1328385"/>
              <a:gd name="connsiteX979" fmla="*/ 6205457 w 12183871"/>
              <a:gd name="connsiteY979" fmla="*/ 881527 h 1328385"/>
              <a:gd name="connsiteX980" fmla="*/ 6205457 w 12183871"/>
              <a:gd name="connsiteY980" fmla="*/ 903833 h 1328385"/>
              <a:gd name="connsiteX981" fmla="*/ 6205457 w 12183871"/>
              <a:gd name="connsiteY981" fmla="*/ 922076 h 1328385"/>
              <a:gd name="connsiteX982" fmla="*/ 6213585 w 12183871"/>
              <a:gd name="connsiteY982" fmla="*/ 940319 h 1328385"/>
              <a:gd name="connsiteX983" fmla="*/ 6221713 w 12183871"/>
              <a:gd name="connsiteY983" fmla="*/ 771708 h 1328385"/>
              <a:gd name="connsiteX984" fmla="*/ 6227764 w 12183871"/>
              <a:gd name="connsiteY984" fmla="*/ 771708 h 1328385"/>
              <a:gd name="connsiteX985" fmla="*/ 6227764 w 12183871"/>
              <a:gd name="connsiteY985" fmla="*/ 591086 h 1328385"/>
              <a:gd name="connsiteX986" fmla="*/ 6231828 w 12183871"/>
              <a:gd name="connsiteY986" fmla="*/ 564715 h 1328385"/>
              <a:gd name="connsiteX987" fmla="*/ 6231828 w 12183871"/>
              <a:gd name="connsiteY987" fmla="*/ 534280 h 1328385"/>
              <a:gd name="connsiteX988" fmla="*/ 6235892 w 12183871"/>
              <a:gd name="connsiteY988" fmla="*/ 509896 h 1328385"/>
              <a:gd name="connsiteX989" fmla="*/ 6235892 w 12183871"/>
              <a:gd name="connsiteY989" fmla="*/ 483526 h 1328385"/>
              <a:gd name="connsiteX990" fmla="*/ 6227854 w 12183871"/>
              <a:gd name="connsiteY990" fmla="*/ 469256 h 1328385"/>
              <a:gd name="connsiteX991" fmla="*/ 6227854 w 12183871"/>
              <a:gd name="connsiteY991" fmla="*/ 469256 h 1328385"/>
              <a:gd name="connsiteX992" fmla="*/ 6227854 w 12183871"/>
              <a:gd name="connsiteY992" fmla="*/ 469256 h 1328385"/>
              <a:gd name="connsiteX993" fmla="*/ 8544244 w 12183871"/>
              <a:gd name="connsiteY993" fmla="*/ 453000 h 1328385"/>
              <a:gd name="connsiteX994" fmla="*/ 8540180 w 12183871"/>
              <a:gd name="connsiteY994" fmla="*/ 475307 h 1328385"/>
              <a:gd name="connsiteX995" fmla="*/ 8534129 w 12183871"/>
              <a:gd name="connsiteY995" fmla="*/ 511883 h 1328385"/>
              <a:gd name="connsiteX996" fmla="*/ 8530065 w 12183871"/>
              <a:gd name="connsiteY996" fmla="*/ 552523 h 1328385"/>
              <a:gd name="connsiteX997" fmla="*/ 8526001 w 12183871"/>
              <a:gd name="connsiteY997" fmla="*/ 597227 h 1328385"/>
              <a:gd name="connsiteX998" fmla="*/ 8526001 w 12183871"/>
              <a:gd name="connsiteY998" fmla="*/ 631726 h 1328385"/>
              <a:gd name="connsiteX999" fmla="*/ 8530065 w 12183871"/>
              <a:gd name="connsiteY999" fmla="*/ 649969 h 1328385"/>
              <a:gd name="connsiteX1000" fmla="*/ 8538193 w 12183871"/>
              <a:gd name="connsiteY1000" fmla="*/ 605265 h 1328385"/>
              <a:gd name="connsiteX1001" fmla="*/ 8544244 w 12183871"/>
              <a:gd name="connsiteY1001" fmla="*/ 564625 h 1328385"/>
              <a:gd name="connsiteX1002" fmla="*/ 8552372 w 12183871"/>
              <a:gd name="connsiteY1002" fmla="*/ 528049 h 1328385"/>
              <a:gd name="connsiteX1003" fmla="*/ 8544244 w 12183871"/>
              <a:gd name="connsiteY1003" fmla="*/ 487409 h 1328385"/>
              <a:gd name="connsiteX1004" fmla="*/ 8544244 w 12183871"/>
              <a:gd name="connsiteY1004" fmla="*/ 475217 h 1328385"/>
              <a:gd name="connsiteX1005" fmla="*/ 8544244 w 12183871"/>
              <a:gd name="connsiteY1005" fmla="*/ 469166 h 1328385"/>
              <a:gd name="connsiteX1006" fmla="*/ 8548308 w 12183871"/>
              <a:gd name="connsiteY1006" fmla="*/ 465102 h 1328385"/>
              <a:gd name="connsiteX1007" fmla="*/ 8552372 w 12183871"/>
              <a:gd name="connsiteY1007" fmla="*/ 456974 h 1328385"/>
              <a:gd name="connsiteX1008" fmla="*/ 8556436 w 12183871"/>
              <a:gd name="connsiteY1008" fmla="*/ 452910 h 1328385"/>
              <a:gd name="connsiteX1009" fmla="*/ 8544244 w 12183871"/>
              <a:gd name="connsiteY1009" fmla="*/ 452910 h 1328385"/>
              <a:gd name="connsiteX1010" fmla="*/ 8544244 w 12183871"/>
              <a:gd name="connsiteY1010" fmla="*/ 453000 h 1328385"/>
              <a:gd name="connsiteX1011" fmla="*/ 8544244 w 12183871"/>
              <a:gd name="connsiteY1011" fmla="*/ 453000 h 1328385"/>
              <a:gd name="connsiteX1012" fmla="*/ 985475 w 12183871"/>
              <a:gd name="connsiteY1012" fmla="*/ 453000 h 1328385"/>
              <a:gd name="connsiteX1013" fmla="*/ 981411 w 12183871"/>
              <a:gd name="connsiteY1013" fmla="*/ 475307 h 1328385"/>
              <a:gd name="connsiteX1014" fmla="*/ 975360 w 12183871"/>
              <a:gd name="connsiteY1014" fmla="*/ 511883 h 1328385"/>
              <a:gd name="connsiteX1015" fmla="*/ 971296 w 12183871"/>
              <a:gd name="connsiteY1015" fmla="*/ 552523 h 1328385"/>
              <a:gd name="connsiteX1016" fmla="*/ 967232 w 12183871"/>
              <a:gd name="connsiteY1016" fmla="*/ 597227 h 1328385"/>
              <a:gd name="connsiteX1017" fmla="*/ 967232 w 12183871"/>
              <a:gd name="connsiteY1017" fmla="*/ 631726 h 1328385"/>
              <a:gd name="connsiteX1018" fmla="*/ 971296 w 12183871"/>
              <a:gd name="connsiteY1018" fmla="*/ 649969 h 1328385"/>
              <a:gd name="connsiteX1019" fmla="*/ 979424 w 12183871"/>
              <a:gd name="connsiteY1019" fmla="*/ 605265 h 1328385"/>
              <a:gd name="connsiteX1020" fmla="*/ 985475 w 12183871"/>
              <a:gd name="connsiteY1020" fmla="*/ 564625 h 1328385"/>
              <a:gd name="connsiteX1021" fmla="*/ 993603 w 12183871"/>
              <a:gd name="connsiteY1021" fmla="*/ 528049 h 1328385"/>
              <a:gd name="connsiteX1022" fmla="*/ 985475 w 12183871"/>
              <a:gd name="connsiteY1022" fmla="*/ 487409 h 1328385"/>
              <a:gd name="connsiteX1023" fmla="*/ 985475 w 12183871"/>
              <a:gd name="connsiteY1023" fmla="*/ 475217 h 1328385"/>
              <a:gd name="connsiteX1024" fmla="*/ 985475 w 12183871"/>
              <a:gd name="connsiteY1024" fmla="*/ 469166 h 1328385"/>
              <a:gd name="connsiteX1025" fmla="*/ 989539 w 12183871"/>
              <a:gd name="connsiteY1025" fmla="*/ 465102 h 1328385"/>
              <a:gd name="connsiteX1026" fmla="*/ 993603 w 12183871"/>
              <a:gd name="connsiteY1026" fmla="*/ 456974 h 1328385"/>
              <a:gd name="connsiteX1027" fmla="*/ 997667 w 12183871"/>
              <a:gd name="connsiteY1027" fmla="*/ 452910 h 1328385"/>
              <a:gd name="connsiteX1028" fmla="*/ 985475 w 12183871"/>
              <a:gd name="connsiteY1028" fmla="*/ 452910 h 1328385"/>
              <a:gd name="connsiteX1029" fmla="*/ 985475 w 12183871"/>
              <a:gd name="connsiteY1029" fmla="*/ 453000 h 1328385"/>
              <a:gd name="connsiteX1030" fmla="*/ 985475 w 12183871"/>
              <a:gd name="connsiteY1030" fmla="*/ 453000 h 1328385"/>
              <a:gd name="connsiteX1031" fmla="*/ 11699895 w 12183871"/>
              <a:gd name="connsiteY1031" fmla="*/ 446859 h 1328385"/>
              <a:gd name="connsiteX1032" fmla="*/ 11699895 w 12183871"/>
              <a:gd name="connsiteY1032" fmla="*/ 469166 h 1328385"/>
              <a:gd name="connsiteX1033" fmla="*/ 11708023 w 12183871"/>
              <a:gd name="connsiteY1033" fmla="*/ 469166 h 1328385"/>
              <a:gd name="connsiteX1034" fmla="*/ 11708023 w 12183871"/>
              <a:gd name="connsiteY1034" fmla="*/ 446859 h 1328385"/>
              <a:gd name="connsiteX1035" fmla="*/ 11699895 w 12183871"/>
              <a:gd name="connsiteY1035" fmla="*/ 446859 h 1328385"/>
              <a:gd name="connsiteX1036" fmla="*/ 11699895 w 12183871"/>
              <a:gd name="connsiteY1036" fmla="*/ 446859 h 1328385"/>
              <a:gd name="connsiteX1037" fmla="*/ 11699895 w 12183871"/>
              <a:gd name="connsiteY1037" fmla="*/ 446859 h 1328385"/>
              <a:gd name="connsiteX1038" fmla="*/ 4141126 w 12183871"/>
              <a:gd name="connsiteY1038" fmla="*/ 446859 h 1328385"/>
              <a:gd name="connsiteX1039" fmla="*/ 4141126 w 12183871"/>
              <a:gd name="connsiteY1039" fmla="*/ 469166 h 1328385"/>
              <a:gd name="connsiteX1040" fmla="*/ 4149254 w 12183871"/>
              <a:gd name="connsiteY1040" fmla="*/ 469166 h 1328385"/>
              <a:gd name="connsiteX1041" fmla="*/ 4149254 w 12183871"/>
              <a:gd name="connsiteY1041" fmla="*/ 446859 h 1328385"/>
              <a:gd name="connsiteX1042" fmla="*/ 4141126 w 12183871"/>
              <a:gd name="connsiteY1042" fmla="*/ 446859 h 1328385"/>
              <a:gd name="connsiteX1043" fmla="*/ 4141126 w 12183871"/>
              <a:gd name="connsiteY1043" fmla="*/ 446859 h 1328385"/>
              <a:gd name="connsiteX1044" fmla="*/ 4141126 w 12183871"/>
              <a:gd name="connsiteY1044" fmla="*/ 446859 h 1328385"/>
              <a:gd name="connsiteX1045" fmla="*/ 6985745 w 12183871"/>
              <a:gd name="connsiteY1045" fmla="*/ 434667 h 1328385"/>
              <a:gd name="connsiteX1046" fmla="*/ 6985745 w 12183871"/>
              <a:gd name="connsiteY1046" fmla="*/ 448846 h 1328385"/>
              <a:gd name="connsiteX1047" fmla="*/ 6985745 w 12183871"/>
              <a:gd name="connsiteY1047" fmla="*/ 465102 h 1328385"/>
              <a:gd name="connsiteX1048" fmla="*/ 6981681 w 12183871"/>
              <a:gd name="connsiteY1048" fmla="*/ 471153 h 1328385"/>
              <a:gd name="connsiteX1049" fmla="*/ 6977617 w 12183871"/>
              <a:gd name="connsiteY1049" fmla="*/ 483345 h 1328385"/>
              <a:gd name="connsiteX1050" fmla="*/ 6977617 w 12183871"/>
              <a:gd name="connsiteY1050" fmla="*/ 493460 h 1328385"/>
              <a:gd name="connsiteX1051" fmla="*/ 6993873 w 12183871"/>
              <a:gd name="connsiteY1051" fmla="*/ 493460 h 1328385"/>
              <a:gd name="connsiteX1052" fmla="*/ 6993873 w 12183871"/>
              <a:gd name="connsiteY1052" fmla="*/ 434577 h 1328385"/>
              <a:gd name="connsiteX1053" fmla="*/ 6985745 w 12183871"/>
              <a:gd name="connsiteY1053" fmla="*/ 434577 h 1328385"/>
              <a:gd name="connsiteX1054" fmla="*/ 6985745 w 12183871"/>
              <a:gd name="connsiteY1054" fmla="*/ 434667 h 1328385"/>
              <a:gd name="connsiteX1055" fmla="*/ 6985745 w 12183871"/>
              <a:gd name="connsiteY1055" fmla="*/ 434667 h 1328385"/>
              <a:gd name="connsiteX1056" fmla="*/ 4677484 w 12183871"/>
              <a:gd name="connsiteY1056" fmla="*/ 434667 h 1328385"/>
              <a:gd name="connsiteX1057" fmla="*/ 4677484 w 12183871"/>
              <a:gd name="connsiteY1057" fmla="*/ 469166 h 1328385"/>
              <a:gd name="connsiteX1058" fmla="*/ 4677484 w 12183871"/>
              <a:gd name="connsiteY1058" fmla="*/ 509806 h 1328385"/>
              <a:gd name="connsiteX1059" fmla="*/ 4673419 w 12183871"/>
              <a:gd name="connsiteY1059" fmla="*/ 560561 h 1328385"/>
              <a:gd name="connsiteX1060" fmla="*/ 4677484 w 12183871"/>
              <a:gd name="connsiteY1060" fmla="*/ 605265 h 1328385"/>
              <a:gd name="connsiteX1061" fmla="*/ 4679471 w 12183871"/>
              <a:gd name="connsiteY1061" fmla="*/ 641841 h 1328385"/>
              <a:gd name="connsiteX1062" fmla="*/ 4683534 w 12183871"/>
              <a:gd name="connsiteY1062" fmla="*/ 664148 h 1328385"/>
              <a:gd name="connsiteX1063" fmla="*/ 4695727 w 12183871"/>
              <a:gd name="connsiteY1063" fmla="*/ 609329 h 1328385"/>
              <a:gd name="connsiteX1064" fmla="*/ 4701868 w 12183871"/>
              <a:gd name="connsiteY1064" fmla="*/ 609329 h 1328385"/>
              <a:gd name="connsiteX1065" fmla="*/ 4705932 w 12183871"/>
              <a:gd name="connsiteY1065" fmla="*/ 574830 h 1328385"/>
              <a:gd name="connsiteX1066" fmla="*/ 4701868 w 12183871"/>
              <a:gd name="connsiteY1066" fmla="*/ 530126 h 1328385"/>
              <a:gd name="connsiteX1067" fmla="*/ 4699791 w 12183871"/>
              <a:gd name="connsiteY1067" fmla="*/ 489486 h 1328385"/>
              <a:gd name="connsiteX1068" fmla="*/ 4687598 w 12183871"/>
              <a:gd name="connsiteY1068" fmla="*/ 456974 h 1328385"/>
              <a:gd name="connsiteX1069" fmla="*/ 4677484 w 12183871"/>
              <a:gd name="connsiteY1069" fmla="*/ 434667 h 1328385"/>
              <a:gd name="connsiteX1070" fmla="*/ 4677484 w 12183871"/>
              <a:gd name="connsiteY1070" fmla="*/ 434667 h 1328385"/>
              <a:gd name="connsiteX1071" fmla="*/ 4677484 w 12183871"/>
              <a:gd name="connsiteY1071" fmla="*/ 434667 h 1328385"/>
              <a:gd name="connsiteX1072" fmla="*/ 9009617 w 12183871"/>
              <a:gd name="connsiteY1072" fmla="*/ 428616 h 1328385"/>
              <a:gd name="connsiteX1073" fmla="*/ 9003566 w 12183871"/>
              <a:gd name="connsiteY1073" fmla="*/ 479371 h 1328385"/>
              <a:gd name="connsiteX1074" fmla="*/ 9003566 w 12183871"/>
              <a:gd name="connsiteY1074" fmla="*/ 538254 h 1328385"/>
              <a:gd name="connsiteX1075" fmla="*/ 9003566 w 12183871"/>
              <a:gd name="connsiteY1075" fmla="*/ 601201 h 1328385"/>
              <a:gd name="connsiteX1076" fmla="*/ 9007630 w 12183871"/>
              <a:gd name="connsiteY1076" fmla="*/ 664148 h 1328385"/>
              <a:gd name="connsiteX1077" fmla="*/ 9007630 w 12183871"/>
              <a:gd name="connsiteY1077" fmla="*/ 718967 h 1328385"/>
              <a:gd name="connsiteX1078" fmla="*/ 9003566 w 12183871"/>
              <a:gd name="connsiteY1078" fmla="*/ 759607 h 1328385"/>
              <a:gd name="connsiteX1079" fmla="*/ 9003566 w 12183871"/>
              <a:gd name="connsiteY1079" fmla="*/ 781913 h 1328385"/>
              <a:gd name="connsiteX1080" fmla="*/ 9007630 w 12183871"/>
              <a:gd name="connsiteY1080" fmla="*/ 808284 h 1328385"/>
              <a:gd name="connsiteX1081" fmla="*/ 9013681 w 12183871"/>
              <a:gd name="connsiteY1081" fmla="*/ 836732 h 1328385"/>
              <a:gd name="connsiteX1082" fmla="*/ 9017745 w 12183871"/>
              <a:gd name="connsiteY1082" fmla="*/ 852988 h 1328385"/>
              <a:gd name="connsiteX1083" fmla="*/ 9021809 w 12183871"/>
              <a:gd name="connsiteY1083" fmla="*/ 777849 h 1328385"/>
              <a:gd name="connsiteX1084" fmla="*/ 9027950 w 12183871"/>
              <a:gd name="connsiteY1084" fmla="*/ 704697 h 1328385"/>
              <a:gd name="connsiteX1085" fmla="*/ 9032014 w 12183871"/>
              <a:gd name="connsiteY1085" fmla="*/ 633623 h 1328385"/>
              <a:gd name="connsiteX1086" fmla="*/ 9027950 w 12183871"/>
              <a:gd name="connsiteY1086" fmla="*/ 560471 h 1328385"/>
              <a:gd name="connsiteX1087" fmla="*/ 9017745 w 12183871"/>
              <a:gd name="connsiteY1087" fmla="*/ 493460 h 1328385"/>
              <a:gd name="connsiteX1088" fmla="*/ 9017745 w 12183871"/>
              <a:gd name="connsiteY1088" fmla="*/ 428436 h 1328385"/>
              <a:gd name="connsiteX1089" fmla="*/ 9009617 w 12183871"/>
              <a:gd name="connsiteY1089" fmla="*/ 428436 h 1328385"/>
              <a:gd name="connsiteX1090" fmla="*/ 9009617 w 12183871"/>
              <a:gd name="connsiteY1090" fmla="*/ 428616 h 1328385"/>
              <a:gd name="connsiteX1091" fmla="*/ 9009617 w 12183871"/>
              <a:gd name="connsiteY1091" fmla="*/ 428616 h 1328385"/>
              <a:gd name="connsiteX1092" fmla="*/ 1450758 w 12183871"/>
              <a:gd name="connsiteY1092" fmla="*/ 428616 h 1328385"/>
              <a:gd name="connsiteX1093" fmla="*/ 1444707 w 12183871"/>
              <a:gd name="connsiteY1093" fmla="*/ 479371 h 1328385"/>
              <a:gd name="connsiteX1094" fmla="*/ 1444707 w 12183871"/>
              <a:gd name="connsiteY1094" fmla="*/ 538254 h 1328385"/>
              <a:gd name="connsiteX1095" fmla="*/ 1444707 w 12183871"/>
              <a:gd name="connsiteY1095" fmla="*/ 601201 h 1328385"/>
              <a:gd name="connsiteX1096" fmla="*/ 1448771 w 12183871"/>
              <a:gd name="connsiteY1096" fmla="*/ 664148 h 1328385"/>
              <a:gd name="connsiteX1097" fmla="*/ 1448771 w 12183871"/>
              <a:gd name="connsiteY1097" fmla="*/ 718967 h 1328385"/>
              <a:gd name="connsiteX1098" fmla="*/ 1444707 w 12183871"/>
              <a:gd name="connsiteY1098" fmla="*/ 759607 h 1328385"/>
              <a:gd name="connsiteX1099" fmla="*/ 1444707 w 12183871"/>
              <a:gd name="connsiteY1099" fmla="*/ 781913 h 1328385"/>
              <a:gd name="connsiteX1100" fmla="*/ 1448771 w 12183871"/>
              <a:gd name="connsiteY1100" fmla="*/ 808284 h 1328385"/>
              <a:gd name="connsiteX1101" fmla="*/ 1454822 w 12183871"/>
              <a:gd name="connsiteY1101" fmla="*/ 836732 h 1328385"/>
              <a:gd name="connsiteX1102" fmla="*/ 1458886 w 12183871"/>
              <a:gd name="connsiteY1102" fmla="*/ 852988 h 1328385"/>
              <a:gd name="connsiteX1103" fmla="*/ 1462950 w 12183871"/>
              <a:gd name="connsiteY1103" fmla="*/ 777849 h 1328385"/>
              <a:gd name="connsiteX1104" fmla="*/ 1469001 w 12183871"/>
              <a:gd name="connsiteY1104" fmla="*/ 704697 h 1328385"/>
              <a:gd name="connsiteX1105" fmla="*/ 1473065 w 12183871"/>
              <a:gd name="connsiteY1105" fmla="*/ 633623 h 1328385"/>
              <a:gd name="connsiteX1106" fmla="*/ 1469001 w 12183871"/>
              <a:gd name="connsiteY1106" fmla="*/ 560471 h 1328385"/>
              <a:gd name="connsiteX1107" fmla="*/ 1458886 w 12183871"/>
              <a:gd name="connsiteY1107" fmla="*/ 493460 h 1328385"/>
              <a:gd name="connsiteX1108" fmla="*/ 1458886 w 12183871"/>
              <a:gd name="connsiteY1108" fmla="*/ 428436 h 1328385"/>
              <a:gd name="connsiteX1109" fmla="*/ 1450758 w 12183871"/>
              <a:gd name="connsiteY1109" fmla="*/ 428436 h 1328385"/>
              <a:gd name="connsiteX1110" fmla="*/ 1450758 w 12183871"/>
              <a:gd name="connsiteY1110" fmla="*/ 428616 h 1328385"/>
              <a:gd name="connsiteX1111" fmla="*/ 1450758 w 12183871"/>
              <a:gd name="connsiteY1111" fmla="*/ 428616 h 1328385"/>
              <a:gd name="connsiteX1112" fmla="*/ 11157306 w 12183871"/>
              <a:gd name="connsiteY1112" fmla="*/ 420488 h 1328385"/>
              <a:gd name="connsiteX1113" fmla="*/ 11163447 w 12183871"/>
              <a:gd name="connsiteY1113" fmla="*/ 564715 h 1328385"/>
              <a:gd name="connsiteX1114" fmla="*/ 11171575 w 12183871"/>
              <a:gd name="connsiteY1114" fmla="*/ 713006 h 1328385"/>
              <a:gd name="connsiteX1115" fmla="*/ 11185753 w 12183871"/>
              <a:gd name="connsiteY1115" fmla="*/ 713006 h 1328385"/>
              <a:gd name="connsiteX1116" fmla="*/ 11197946 w 12183871"/>
              <a:gd name="connsiteY1116" fmla="*/ 678507 h 1328385"/>
              <a:gd name="connsiteX1117" fmla="*/ 11203996 w 12183871"/>
              <a:gd name="connsiteY1117" fmla="*/ 678507 h 1328385"/>
              <a:gd name="connsiteX1118" fmla="*/ 11185663 w 12183871"/>
              <a:gd name="connsiteY1118" fmla="*/ 487590 h 1328385"/>
              <a:gd name="connsiteX1119" fmla="*/ 11179613 w 12183871"/>
              <a:gd name="connsiteY1119" fmla="*/ 487590 h 1328385"/>
              <a:gd name="connsiteX1120" fmla="*/ 11179613 w 12183871"/>
              <a:gd name="connsiteY1120" fmla="*/ 469347 h 1328385"/>
              <a:gd name="connsiteX1121" fmla="*/ 11171484 w 12183871"/>
              <a:gd name="connsiteY1121" fmla="*/ 469347 h 1328385"/>
              <a:gd name="connsiteX1122" fmla="*/ 11163356 w 12183871"/>
              <a:gd name="connsiteY1122" fmla="*/ 420579 h 1328385"/>
              <a:gd name="connsiteX1123" fmla="*/ 11157306 w 12183871"/>
              <a:gd name="connsiteY1123" fmla="*/ 420579 h 1328385"/>
              <a:gd name="connsiteX1124" fmla="*/ 11157306 w 12183871"/>
              <a:gd name="connsiteY1124" fmla="*/ 420488 h 1328385"/>
              <a:gd name="connsiteX1125" fmla="*/ 11157306 w 12183871"/>
              <a:gd name="connsiteY1125" fmla="*/ 420488 h 1328385"/>
              <a:gd name="connsiteX1126" fmla="*/ 3598537 w 12183871"/>
              <a:gd name="connsiteY1126" fmla="*/ 420488 h 1328385"/>
              <a:gd name="connsiteX1127" fmla="*/ 3604588 w 12183871"/>
              <a:gd name="connsiteY1127" fmla="*/ 564715 h 1328385"/>
              <a:gd name="connsiteX1128" fmla="*/ 3612715 w 12183871"/>
              <a:gd name="connsiteY1128" fmla="*/ 713006 h 1328385"/>
              <a:gd name="connsiteX1129" fmla="*/ 3626894 w 12183871"/>
              <a:gd name="connsiteY1129" fmla="*/ 713006 h 1328385"/>
              <a:gd name="connsiteX1130" fmla="*/ 3639086 w 12183871"/>
              <a:gd name="connsiteY1130" fmla="*/ 678507 h 1328385"/>
              <a:gd name="connsiteX1131" fmla="*/ 3645137 w 12183871"/>
              <a:gd name="connsiteY1131" fmla="*/ 678507 h 1328385"/>
              <a:gd name="connsiteX1132" fmla="*/ 3626894 w 12183871"/>
              <a:gd name="connsiteY1132" fmla="*/ 487590 h 1328385"/>
              <a:gd name="connsiteX1133" fmla="*/ 3620843 w 12183871"/>
              <a:gd name="connsiteY1133" fmla="*/ 487590 h 1328385"/>
              <a:gd name="connsiteX1134" fmla="*/ 3620843 w 12183871"/>
              <a:gd name="connsiteY1134" fmla="*/ 469347 h 1328385"/>
              <a:gd name="connsiteX1135" fmla="*/ 3612715 w 12183871"/>
              <a:gd name="connsiteY1135" fmla="*/ 469347 h 1328385"/>
              <a:gd name="connsiteX1136" fmla="*/ 3604588 w 12183871"/>
              <a:gd name="connsiteY1136" fmla="*/ 420579 h 1328385"/>
              <a:gd name="connsiteX1137" fmla="*/ 3598537 w 12183871"/>
              <a:gd name="connsiteY1137" fmla="*/ 420579 h 1328385"/>
              <a:gd name="connsiteX1138" fmla="*/ 3598537 w 12183871"/>
              <a:gd name="connsiteY1138" fmla="*/ 420488 h 1328385"/>
              <a:gd name="connsiteX1139" fmla="*/ 3598537 w 12183871"/>
              <a:gd name="connsiteY1139" fmla="*/ 420488 h 1328385"/>
              <a:gd name="connsiteX1140" fmla="*/ 12065655 w 12183871"/>
              <a:gd name="connsiteY1140" fmla="*/ 412360 h 1328385"/>
              <a:gd name="connsiteX1141" fmla="*/ 12065655 w 12183871"/>
              <a:gd name="connsiteY1141" fmla="*/ 434667 h 1328385"/>
              <a:gd name="connsiteX1142" fmla="*/ 12073783 w 12183871"/>
              <a:gd name="connsiteY1142" fmla="*/ 434667 h 1328385"/>
              <a:gd name="connsiteX1143" fmla="*/ 12073783 w 12183871"/>
              <a:gd name="connsiteY1143" fmla="*/ 412360 h 1328385"/>
              <a:gd name="connsiteX1144" fmla="*/ 12065655 w 12183871"/>
              <a:gd name="connsiteY1144" fmla="*/ 412360 h 1328385"/>
              <a:gd name="connsiteX1145" fmla="*/ 12065655 w 12183871"/>
              <a:gd name="connsiteY1145" fmla="*/ 412360 h 1328385"/>
              <a:gd name="connsiteX1146" fmla="*/ 12065655 w 12183871"/>
              <a:gd name="connsiteY1146" fmla="*/ 412360 h 1328385"/>
              <a:gd name="connsiteX1147" fmla="*/ 4506796 w 12183871"/>
              <a:gd name="connsiteY1147" fmla="*/ 412360 h 1328385"/>
              <a:gd name="connsiteX1148" fmla="*/ 4506796 w 12183871"/>
              <a:gd name="connsiteY1148" fmla="*/ 434667 h 1328385"/>
              <a:gd name="connsiteX1149" fmla="*/ 4514924 w 12183871"/>
              <a:gd name="connsiteY1149" fmla="*/ 434667 h 1328385"/>
              <a:gd name="connsiteX1150" fmla="*/ 4514924 w 12183871"/>
              <a:gd name="connsiteY1150" fmla="*/ 412360 h 1328385"/>
              <a:gd name="connsiteX1151" fmla="*/ 4506796 w 12183871"/>
              <a:gd name="connsiteY1151" fmla="*/ 412360 h 1328385"/>
              <a:gd name="connsiteX1152" fmla="*/ 4506796 w 12183871"/>
              <a:gd name="connsiteY1152" fmla="*/ 412360 h 1328385"/>
              <a:gd name="connsiteX1153" fmla="*/ 4506796 w 12183871"/>
              <a:gd name="connsiteY1153" fmla="*/ 412360 h 1328385"/>
              <a:gd name="connsiteX1154" fmla="*/ 4886825 w 12183871"/>
              <a:gd name="connsiteY1154" fmla="*/ 398091 h 1328385"/>
              <a:gd name="connsiteX1155" fmla="*/ 4876619 w 12183871"/>
              <a:gd name="connsiteY1155" fmla="*/ 471243 h 1328385"/>
              <a:gd name="connsiteX1156" fmla="*/ 4858377 w 12183871"/>
              <a:gd name="connsiteY1156" fmla="*/ 542318 h 1328385"/>
              <a:gd name="connsiteX1157" fmla="*/ 4850249 w 12183871"/>
              <a:gd name="connsiteY1157" fmla="*/ 578894 h 1328385"/>
              <a:gd name="connsiteX1158" fmla="*/ 4850249 w 12183871"/>
              <a:gd name="connsiteY1158" fmla="*/ 627662 h 1328385"/>
              <a:gd name="connsiteX1159" fmla="*/ 4858377 w 12183871"/>
              <a:gd name="connsiteY1159" fmla="*/ 674353 h 1328385"/>
              <a:gd name="connsiteX1160" fmla="*/ 4862441 w 12183871"/>
              <a:gd name="connsiteY1160" fmla="*/ 719057 h 1328385"/>
              <a:gd name="connsiteX1161" fmla="*/ 4864518 w 12183871"/>
              <a:gd name="connsiteY1161" fmla="*/ 753556 h 1328385"/>
              <a:gd name="connsiteX1162" fmla="*/ 4864518 w 12183871"/>
              <a:gd name="connsiteY1162" fmla="*/ 786068 h 1328385"/>
              <a:gd name="connsiteX1163" fmla="*/ 4864518 w 12183871"/>
              <a:gd name="connsiteY1163" fmla="*/ 822644 h 1328385"/>
              <a:gd name="connsiteX1164" fmla="*/ 4868582 w 12183871"/>
              <a:gd name="connsiteY1164" fmla="*/ 863284 h 1328385"/>
              <a:gd name="connsiteX1165" fmla="*/ 4872646 w 12183871"/>
              <a:gd name="connsiteY1165" fmla="*/ 895796 h 1328385"/>
              <a:gd name="connsiteX1166" fmla="*/ 4880774 w 12183871"/>
              <a:gd name="connsiteY1166" fmla="*/ 916116 h 1328385"/>
              <a:gd name="connsiteX1167" fmla="*/ 4882851 w 12183871"/>
              <a:gd name="connsiteY1167" fmla="*/ 822644 h 1328385"/>
              <a:gd name="connsiteX1168" fmla="*/ 4895043 w 12183871"/>
              <a:gd name="connsiteY1168" fmla="*/ 737300 h 1328385"/>
              <a:gd name="connsiteX1169" fmla="*/ 4903171 w 12183871"/>
              <a:gd name="connsiteY1169" fmla="*/ 645905 h 1328385"/>
              <a:gd name="connsiteX1170" fmla="*/ 4905248 w 12183871"/>
              <a:gd name="connsiteY1170" fmla="*/ 550446 h 1328385"/>
              <a:gd name="connsiteX1171" fmla="*/ 4905248 w 12183871"/>
              <a:gd name="connsiteY1171" fmla="*/ 515947 h 1328385"/>
              <a:gd name="connsiteX1172" fmla="*/ 4905248 w 12183871"/>
              <a:gd name="connsiteY1172" fmla="*/ 483435 h 1328385"/>
              <a:gd name="connsiteX1173" fmla="*/ 4905248 w 12183871"/>
              <a:gd name="connsiteY1173" fmla="*/ 446859 h 1328385"/>
              <a:gd name="connsiteX1174" fmla="*/ 4903171 w 12183871"/>
              <a:gd name="connsiteY1174" fmla="*/ 416424 h 1328385"/>
              <a:gd name="connsiteX1175" fmla="*/ 4886825 w 12183871"/>
              <a:gd name="connsiteY1175" fmla="*/ 398091 h 1328385"/>
              <a:gd name="connsiteX1176" fmla="*/ 4886825 w 12183871"/>
              <a:gd name="connsiteY1176" fmla="*/ 398091 h 1328385"/>
              <a:gd name="connsiteX1177" fmla="*/ 4886825 w 12183871"/>
              <a:gd name="connsiteY1177" fmla="*/ 398091 h 1328385"/>
              <a:gd name="connsiteX1178" fmla="*/ 11632793 w 12183871"/>
              <a:gd name="connsiteY1178" fmla="*/ 365670 h 1328385"/>
              <a:gd name="connsiteX1179" fmla="*/ 11618615 w 12183871"/>
              <a:gd name="connsiteY1179" fmla="*/ 550536 h 1328385"/>
              <a:gd name="connsiteX1180" fmla="*/ 11626743 w 12183871"/>
              <a:gd name="connsiteY1180" fmla="*/ 550536 h 1328385"/>
              <a:gd name="connsiteX1181" fmla="*/ 11626743 w 12183871"/>
              <a:gd name="connsiteY1181" fmla="*/ 546382 h 1328385"/>
              <a:gd name="connsiteX1182" fmla="*/ 11628730 w 12183871"/>
              <a:gd name="connsiteY1182" fmla="*/ 538254 h 1328385"/>
              <a:gd name="connsiteX1183" fmla="*/ 11628730 w 12183871"/>
              <a:gd name="connsiteY1183" fmla="*/ 534190 h 1328385"/>
              <a:gd name="connsiteX1184" fmla="*/ 11632793 w 12183871"/>
              <a:gd name="connsiteY1184" fmla="*/ 528139 h 1328385"/>
              <a:gd name="connsiteX1185" fmla="*/ 11636858 w 12183871"/>
              <a:gd name="connsiteY1185" fmla="*/ 524075 h 1328385"/>
              <a:gd name="connsiteX1186" fmla="*/ 11644986 w 12183871"/>
              <a:gd name="connsiteY1186" fmla="*/ 528139 h 1328385"/>
              <a:gd name="connsiteX1187" fmla="*/ 11644986 w 12183871"/>
              <a:gd name="connsiteY1187" fmla="*/ 534190 h 1328385"/>
              <a:gd name="connsiteX1188" fmla="*/ 11651127 w 12183871"/>
              <a:gd name="connsiteY1188" fmla="*/ 534190 h 1328385"/>
              <a:gd name="connsiteX1189" fmla="*/ 11632793 w 12183871"/>
              <a:gd name="connsiteY1189" fmla="*/ 601201 h 1328385"/>
              <a:gd name="connsiteX1190" fmla="*/ 11622678 w 12183871"/>
              <a:gd name="connsiteY1190" fmla="*/ 678417 h 1328385"/>
              <a:gd name="connsiteX1191" fmla="*/ 11618615 w 12183871"/>
              <a:gd name="connsiteY1191" fmla="*/ 759697 h 1328385"/>
              <a:gd name="connsiteX1192" fmla="*/ 11618615 w 12183871"/>
              <a:gd name="connsiteY1192" fmla="*/ 786068 h 1328385"/>
              <a:gd name="connsiteX1193" fmla="*/ 11618615 w 12183871"/>
              <a:gd name="connsiteY1193" fmla="*/ 812439 h 1328385"/>
              <a:gd name="connsiteX1194" fmla="*/ 11618615 w 12183871"/>
              <a:gd name="connsiteY1194" fmla="*/ 834745 h 1328385"/>
              <a:gd name="connsiteX1195" fmla="*/ 11626743 w 12183871"/>
              <a:gd name="connsiteY1195" fmla="*/ 852988 h 1328385"/>
              <a:gd name="connsiteX1196" fmla="*/ 11626743 w 12183871"/>
              <a:gd name="connsiteY1196" fmla="*/ 785977 h 1328385"/>
              <a:gd name="connsiteX1197" fmla="*/ 11632793 w 12183871"/>
              <a:gd name="connsiteY1197" fmla="*/ 785977 h 1328385"/>
              <a:gd name="connsiteX1198" fmla="*/ 11651127 w 12183871"/>
              <a:gd name="connsiteY1198" fmla="*/ 678327 h 1328385"/>
              <a:gd name="connsiteX1199" fmla="*/ 11667383 w 12183871"/>
              <a:gd name="connsiteY1199" fmla="*/ 672276 h 1328385"/>
              <a:gd name="connsiteX1200" fmla="*/ 11667383 w 12183871"/>
              <a:gd name="connsiteY1200" fmla="*/ 556587 h 1328385"/>
              <a:gd name="connsiteX1201" fmla="*/ 11673433 w 12183871"/>
              <a:gd name="connsiteY1201" fmla="*/ 556587 h 1328385"/>
              <a:gd name="connsiteX1202" fmla="*/ 11673433 w 12183871"/>
              <a:gd name="connsiteY1202" fmla="*/ 487499 h 1328385"/>
              <a:gd name="connsiteX1203" fmla="*/ 11677498 w 12183871"/>
              <a:gd name="connsiteY1203" fmla="*/ 483435 h 1328385"/>
              <a:gd name="connsiteX1204" fmla="*/ 11677498 w 12183871"/>
              <a:gd name="connsiteY1204" fmla="*/ 483435 h 1328385"/>
              <a:gd name="connsiteX1205" fmla="*/ 11681561 w 12183871"/>
              <a:gd name="connsiteY1205" fmla="*/ 479371 h 1328385"/>
              <a:gd name="connsiteX1206" fmla="*/ 11685626 w 12183871"/>
              <a:gd name="connsiteY1206" fmla="*/ 475307 h 1328385"/>
              <a:gd name="connsiteX1207" fmla="*/ 11685626 w 12183871"/>
              <a:gd name="connsiteY1207" fmla="*/ 469256 h 1328385"/>
              <a:gd name="connsiteX1208" fmla="*/ 11673433 w 12183871"/>
              <a:gd name="connsiteY1208" fmla="*/ 469256 h 1328385"/>
              <a:gd name="connsiteX1209" fmla="*/ 11667383 w 12183871"/>
              <a:gd name="connsiteY1209" fmla="*/ 430694 h 1328385"/>
              <a:gd name="connsiteX1210" fmla="*/ 11655191 w 12183871"/>
              <a:gd name="connsiteY1210" fmla="*/ 394118 h 1328385"/>
              <a:gd name="connsiteX1211" fmla="*/ 11632793 w 12183871"/>
              <a:gd name="connsiteY1211" fmla="*/ 365670 h 1328385"/>
              <a:gd name="connsiteX1212" fmla="*/ 11632793 w 12183871"/>
              <a:gd name="connsiteY1212" fmla="*/ 365670 h 1328385"/>
              <a:gd name="connsiteX1213" fmla="*/ 11632793 w 12183871"/>
              <a:gd name="connsiteY1213" fmla="*/ 365670 h 1328385"/>
              <a:gd name="connsiteX1214" fmla="*/ 4074025 w 12183871"/>
              <a:gd name="connsiteY1214" fmla="*/ 365670 h 1328385"/>
              <a:gd name="connsiteX1215" fmla="*/ 4059846 w 12183871"/>
              <a:gd name="connsiteY1215" fmla="*/ 550536 h 1328385"/>
              <a:gd name="connsiteX1216" fmla="*/ 4067974 w 12183871"/>
              <a:gd name="connsiteY1216" fmla="*/ 550536 h 1328385"/>
              <a:gd name="connsiteX1217" fmla="*/ 4067974 w 12183871"/>
              <a:gd name="connsiteY1217" fmla="*/ 546382 h 1328385"/>
              <a:gd name="connsiteX1218" fmla="*/ 4069961 w 12183871"/>
              <a:gd name="connsiteY1218" fmla="*/ 538254 h 1328385"/>
              <a:gd name="connsiteX1219" fmla="*/ 4069961 w 12183871"/>
              <a:gd name="connsiteY1219" fmla="*/ 534190 h 1328385"/>
              <a:gd name="connsiteX1220" fmla="*/ 4074025 w 12183871"/>
              <a:gd name="connsiteY1220" fmla="*/ 528139 h 1328385"/>
              <a:gd name="connsiteX1221" fmla="*/ 4078089 w 12183871"/>
              <a:gd name="connsiteY1221" fmla="*/ 524075 h 1328385"/>
              <a:gd name="connsiteX1222" fmla="*/ 4086217 w 12183871"/>
              <a:gd name="connsiteY1222" fmla="*/ 528139 h 1328385"/>
              <a:gd name="connsiteX1223" fmla="*/ 4086217 w 12183871"/>
              <a:gd name="connsiteY1223" fmla="*/ 534190 h 1328385"/>
              <a:gd name="connsiteX1224" fmla="*/ 4092268 w 12183871"/>
              <a:gd name="connsiteY1224" fmla="*/ 534190 h 1328385"/>
              <a:gd name="connsiteX1225" fmla="*/ 4074025 w 12183871"/>
              <a:gd name="connsiteY1225" fmla="*/ 601201 h 1328385"/>
              <a:gd name="connsiteX1226" fmla="*/ 4063820 w 12183871"/>
              <a:gd name="connsiteY1226" fmla="*/ 678417 h 1328385"/>
              <a:gd name="connsiteX1227" fmla="*/ 4059755 w 12183871"/>
              <a:gd name="connsiteY1227" fmla="*/ 759697 h 1328385"/>
              <a:gd name="connsiteX1228" fmla="*/ 4059755 w 12183871"/>
              <a:gd name="connsiteY1228" fmla="*/ 786068 h 1328385"/>
              <a:gd name="connsiteX1229" fmla="*/ 4059755 w 12183871"/>
              <a:gd name="connsiteY1229" fmla="*/ 812439 h 1328385"/>
              <a:gd name="connsiteX1230" fmla="*/ 4059755 w 12183871"/>
              <a:gd name="connsiteY1230" fmla="*/ 834745 h 1328385"/>
              <a:gd name="connsiteX1231" fmla="*/ 4067883 w 12183871"/>
              <a:gd name="connsiteY1231" fmla="*/ 852988 h 1328385"/>
              <a:gd name="connsiteX1232" fmla="*/ 4067883 w 12183871"/>
              <a:gd name="connsiteY1232" fmla="*/ 785977 h 1328385"/>
              <a:gd name="connsiteX1233" fmla="*/ 4074025 w 12183871"/>
              <a:gd name="connsiteY1233" fmla="*/ 785977 h 1328385"/>
              <a:gd name="connsiteX1234" fmla="*/ 4092268 w 12183871"/>
              <a:gd name="connsiteY1234" fmla="*/ 678327 h 1328385"/>
              <a:gd name="connsiteX1235" fmla="*/ 4108523 w 12183871"/>
              <a:gd name="connsiteY1235" fmla="*/ 672276 h 1328385"/>
              <a:gd name="connsiteX1236" fmla="*/ 4108523 w 12183871"/>
              <a:gd name="connsiteY1236" fmla="*/ 556587 h 1328385"/>
              <a:gd name="connsiteX1237" fmla="*/ 4114574 w 12183871"/>
              <a:gd name="connsiteY1237" fmla="*/ 556587 h 1328385"/>
              <a:gd name="connsiteX1238" fmla="*/ 4114574 w 12183871"/>
              <a:gd name="connsiteY1238" fmla="*/ 487499 h 1328385"/>
              <a:gd name="connsiteX1239" fmla="*/ 4118638 w 12183871"/>
              <a:gd name="connsiteY1239" fmla="*/ 483435 h 1328385"/>
              <a:gd name="connsiteX1240" fmla="*/ 4118638 w 12183871"/>
              <a:gd name="connsiteY1240" fmla="*/ 483435 h 1328385"/>
              <a:gd name="connsiteX1241" fmla="*/ 4122702 w 12183871"/>
              <a:gd name="connsiteY1241" fmla="*/ 479371 h 1328385"/>
              <a:gd name="connsiteX1242" fmla="*/ 4126766 w 12183871"/>
              <a:gd name="connsiteY1242" fmla="*/ 475307 h 1328385"/>
              <a:gd name="connsiteX1243" fmla="*/ 4126766 w 12183871"/>
              <a:gd name="connsiteY1243" fmla="*/ 469256 h 1328385"/>
              <a:gd name="connsiteX1244" fmla="*/ 4114574 w 12183871"/>
              <a:gd name="connsiteY1244" fmla="*/ 469256 h 1328385"/>
              <a:gd name="connsiteX1245" fmla="*/ 4108523 w 12183871"/>
              <a:gd name="connsiteY1245" fmla="*/ 430694 h 1328385"/>
              <a:gd name="connsiteX1246" fmla="*/ 4096331 w 12183871"/>
              <a:gd name="connsiteY1246" fmla="*/ 394118 h 1328385"/>
              <a:gd name="connsiteX1247" fmla="*/ 4074025 w 12183871"/>
              <a:gd name="connsiteY1247" fmla="*/ 365670 h 1328385"/>
              <a:gd name="connsiteX1248" fmla="*/ 4074025 w 12183871"/>
              <a:gd name="connsiteY1248" fmla="*/ 365670 h 1328385"/>
              <a:gd name="connsiteX1249" fmla="*/ 4074025 w 12183871"/>
              <a:gd name="connsiteY1249" fmla="*/ 365670 h 1328385"/>
              <a:gd name="connsiteX1250" fmla="*/ 10813943 w 12183871"/>
              <a:gd name="connsiteY1250" fmla="*/ 339208 h 1328385"/>
              <a:gd name="connsiteX1251" fmla="*/ 10813943 w 12183871"/>
              <a:gd name="connsiteY1251" fmla="*/ 446859 h 1328385"/>
              <a:gd name="connsiteX1252" fmla="*/ 10819993 w 12183871"/>
              <a:gd name="connsiteY1252" fmla="*/ 446859 h 1328385"/>
              <a:gd name="connsiteX1253" fmla="*/ 10813943 w 12183871"/>
              <a:gd name="connsiteY1253" fmla="*/ 469166 h 1328385"/>
              <a:gd name="connsiteX1254" fmla="*/ 10819993 w 12183871"/>
              <a:gd name="connsiteY1254" fmla="*/ 469166 h 1328385"/>
              <a:gd name="connsiteX1255" fmla="*/ 10819993 w 12183871"/>
              <a:gd name="connsiteY1255" fmla="*/ 609329 h 1328385"/>
              <a:gd name="connsiteX1256" fmla="*/ 10832186 w 12183871"/>
              <a:gd name="connsiteY1256" fmla="*/ 609329 h 1328385"/>
              <a:gd name="connsiteX1257" fmla="*/ 10832186 w 12183871"/>
              <a:gd name="connsiteY1257" fmla="*/ 637777 h 1328385"/>
              <a:gd name="connsiteX1258" fmla="*/ 10838327 w 12183871"/>
              <a:gd name="connsiteY1258" fmla="*/ 637777 h 1328385"/>
              <a:gd name="connsiteX1259" fmla="*/ 10838327 w 12183871"/>
              <a:gd name="connsiteY1259" fmla="*/ 672276 h 1328385"/>
              <a:gd name="connsiteX1260" fmla="*/ 10846455 w 12183871"/>
              <a:gd name="connsiteY1260" fmla="*/ 672276 h 1328385"/>
              <a:gd name="connsiteX1261" fmla="*/ 10846455 w 12183871"/>
              <a:gd name="connsiteY1261" fmla="*/ 731159 h 1328385"/>
              <a:gd name="connsiteX1262" fmla="*/ 10854583 w 12183871"/>
              <a:gd name="connsiteY1262" fmla="*/ 731159 h 1328385"/>
              <a:gd name="connsiteX1263" fmla="*/ 10854583 w 12183871"/>
              <a:gd name="connsiteY1263" fmla="*/ 678327 h 1328385"/>
              <a:gd name="connsiteX1264" fmla="*/ 10860724 w 12183871"/>
              <a:gd name="connsiteY1264" fmla="*/ 678327 h 1328385"/>
              <a:gd name="connsiteX1265" fmla="*/ 10864788 w 12183871"/>
              <a:gd name="connsiteY1265" fmla="*/ 678327 h 1328385"/>
              <a:gd name="connsiteX1266" fmla="*/ 10868852 w 12183871"/>
              <a:gd name="connsiteY1266" fmla="*/ 674263 h 1328385"/>
              <a:gd name="connsiteX1267" fmla="*/ 10868852 w 12183871"/>
              <a:gd name="connsiteY1267" fmla="*/ 674263 h 1328385"/>
              <a:gd name="connsiteX1268" fmla="*/ 10868852 w 12183871"/>
              <a:gd name="connsiteY1268" fmla="*/ 674263 h 1328385"/>
              <a:gd name="connsiteX1269" fmla="*/ 10872915 w 12183871"/>
              <a:gd name="connsiteY1269" fmla="*/ 674263 h 1328385"/>
              <a:gd name="connsiteX1270" fmla="*/ 10878967 w 12183871"/>
              <a:gd name="connsiteY1270" fmla="*/ 672185 h 1328385"/>
              <a:gd name="connsiteX1271" fmla="*/ 10872915 w 12183871"/>
              <a:gd name="connsiteY1271" fmla="*/ 718876 h 1328385"/>
              <a:gd name="connsiteX1272" fmla="*/ 10864788 w 12183871"/>
              <a:gd name="connsiteY1272" fmla="*/ 763580 h 1328385"/>
              <a:gd name="connsiteX1273" fmla="*/ 10860724 w 12183871"/>
              <a:gd name="connsiteY1273" fmla="*/ 818399 h 1328385"/>
              <a:gd name="connsiteX1274" fmla="*/ 10872915 w 12183871"/>
              <a:gd name="connsiteY1274" fmla="*/ 818399 h 1328385"/>
              <a:gd name="connsiteX1275" fmla="*/ 10872915 w 12183871"/>
              <a:gd name="connsiteY1275" fmla="*/ 755452 h 1328385"/>
              <a:gd name="connsiteX1276" fmla="*/ 10883121 w 12183871"/>
              <a:gd name="connsiteY1276" fmla="*/ 704697 h 1328385"/>
              <a:gd name="connsiteX1277" fmla="*/ 10895313 w 12183871"/>
              <a:gd name="connsiteY1277" fmla="*/ 655929 h 1328385"/>
              <a:gd name="connsiteX1278" fmla="*/ 10897300 w 12183871"/>
              <a:gd name="connsiteY1278" fmla="*/ 609239 h 1328385"/>
              <a:gd name="connsiteX1279" fmla="*/ 10887095 w 12183871"/>
              <a:gd name="connsiteY1279" fmla="*/ 564535 h 1328385"/>
              <a:gd name="connsiteX1280" fmla="*/ 10878967 w 12183871"/>
              <a:gd name="connsiteY1280" fmla="*/ 527959 h 1328385"/>
              <a:gd name="connsiteX1281" fmla="*/ 10895223 w 12183871"/>
              <a:gd name="connsiteY1281" fmla="*/ 527959 h 1328385"/>
              <a:gd name="connsiteX1282" fmla="*/ 10901273 w 12183871"/>
              <a:gd name="connsiteY1282" fmla="*/ 550265 h 1328385"/>
              <a:gd name="connsiteX1283" fmla="*/ 10913466 w 12183871"/>
              <a:gd name="connsiteY1283" fmla="*/ 550265 h 1328385"/>
              <a:gd name="connsiteX1284" fmla="*/ 10913466 w 12183871"/>
              <a:gd name="connsiteY1284" fmla="*/ 493370 h 1328385"/>
              <a:gd name="connsiteX1285" fmla="*/ 10917530 w 12183871"/>
              <a:gd name="connsiteY1285" fmla="*/ 489305 h 1328385"/>
              <a:gd name="connsiteX1286" fmla="*/ 10917530 w 12183871"/>
              <a:gd name="connsiteY1286" fmla="*/ 489305 h 1328385"/>
              <a:gd name="connsiteX1287" fmla="*/ 10917530 w 12183871"/>
              <a:gd name="connsiteY1287" fmla="*/ 487319 h 1328385"/>
              <a:gd name="connsiteX1288" fmla="*/ 10917530 w 12183871"/>
              <a:gd name="connsiteY1288" fmla="*/ 487319 h 1328385"/>
              <a:gd name="connsiteX1289" fmla="*/ 10917530 w 12183871"/>
              <a:gd name="connsiteY1289" fmla="*/ 483255 h 1328385"/>
              <a:gd name="connsiteX1290" fmla="*/ 10919516 w 12183871"/>
              <a:gd name="connsiteY1290" fmla="*/ 479191 h 1328385"/>
              <a:gd name="connsiteX1291" fmla="*/ 10901273 w 12183871"/>
              <a:gd name="connsiteY1291" fmla="*/ 456884 h 1328385"/>
              <a:gd name="connsiteX1292" fmla="*/ 10891068 w 12183871"/>
              <a:gd name="connsiteY1292" fmla="*/ 434577 h 1328385"/>
              <a:gd name="connsiteX1293" fmla="*/ 10878876 w 12183871"/>
              <a:gd name="connsiteY1293" fmla="*/ 412270 h 1328385"/>
              <a:gd name="connsiteX1294" fmla="*/ 10860633 w 12183871"/>
              <a:gd name="connsiteY1294" fmla="*/ 406219 h 1328385"/>
              <a:gd name="connsiteX1295" fmla="*/ 10860633 w 12183871"/>
              <a:gd name="connsiteY1295" fmla="*/ 387976 h 1328385"/>
              <a:gd name="connsiteX1296" fmla="*/ 10846455 w 12183871"/>
              <a:gd name="connsiteY1296" fmla="*/ 379848 h 1328385"/>
              <a:gd name="connsiteX1297" fmla="*/ 10820084 w 12183871"/>
              <a:gd name="connsiteY1297" fmla="*/ 339208 h 1328385"/>
              <a:gd name="connsiteX1298" fmla="*/ 10813943 w 12183871"/>
              <a:gd name="connsiteY1298" fmla="*/ 339208 h 1328385"/>
              <a:gd name="connsiteX1299" fmla="*/ 10813943 w 12183871"/>
              <a:gd name="connsiteY1299" fmla="*/ 339208 h 1328385"/>
              <a:gd name="connsiteX1300" fmla="*/ 10813943 w 12183871"/>
              <a:gd name="connsiteY1300" fmla="*/ 339208 h 1328385"/>
              <a:gd name="connsiteX1301" fmla="*/ 7568974 w 12183871"/>
              <a:gd name="connsiteY1301" fmla="*/ 339208 h 1328385"/>
              <a:gd name="connsiteX1302" fmla="*/ 7568974 w 12183871"/>
              <a:gd name="connsiteY1302" fmla="*/ 550446 h 1328385"/>
              <a:gd name="connsiteX1303" fmla="*/ 7581167 w 12183871"/>
              <a:gd name="connsiteY1303" fmla="*/ 550446 h 1328385"/>
              <a:gd name="connsiteX1304" fmla="*/ 7587308 w 12183871"/>
              <a:gd name="connsiteY1304" fmla="*/ 623598 h 1328385"/>
              <a:gd name="connsiteX1305" fmla="*/ 7603564 w 12183871"/>
              <a:gd name="connsiteY1305" fmla="*/ 623598 h 1328385"/>
              <a:gd name="connsiteX1306" fmla="*/ 7603564 w 12183871"/>
              <a:gd name="connsiteY1306" fmla="*/ 564715 h 1328385"/>
              <a:gd name="connsiteX1307" fmla="*/ 7599409 w 12183871"/>
              <a:gd name="connsiteY1307" fmla="*/ 505742 h 1328385"/>
              <a:gd name="connsiteX1308" fmla="*/ 7587217 w 12183871"/>
              <a:gd name="connsiteY1308" fmla="*/ 452910 h 1328385"/>
              <a:gd name="connsiteX1309" fmla="*/ 7585140 w 12183871"/>
              <a:gd name="connsiteY1309" fmla="*/ 424462 h 1328385"/>
              <a:gd name="connsiteX1310" fmla="*/ 7585140 w 12183871"/>
              <a:gd name="connsiteY1310" fmla="*/ 389963 h 1328385"/>
              <a:gd name="connsiteX1311" fmla="*/ 7581076 w 12183871"/>
              <a:gd name="connsiteY1311" fmla="*/ 361515 h 1328385"/>
              <a:gd name="connsiteX1312" fmla="*/ 7568974 w 12183871"/>
              <a:gd name="connsiteY1312" fmla="*/ 339208 h 1328385"/>
              <a:gd name="connsiteX1313" fmla="*/ 7568974 w 12183871"/>
              <a:gd name="connsiteY1313" fmla="*/ 339208 h 1328385"/>
              <a:gd name="connsiteX1314" fmla="*/ 7568974 w 12183871"/>
              <a:gd name="connsiteY1314" fmla="*/ 339208 h 1328385"/>
              <a:gd name="connsiteX1315" fmla="*/ 3255174 w 12183871"/>
              <a:gd name="connsiteY1315" fmla="*/ 339208 h 1328385"/>
              <a:gd name="connsiteX1316" fmla="*/ 3255174 w 12183871"/>
              <a:gd name="connsiteY1316" fmla="*/ 446859 h 1328385"/>
              <a:gd name="connsiteX1317" fmla="*/ 3261225 w 12183871"/>
              <a:gd name="connsiteY1317" fmla="*/ 446859 h 1328385"/>
              <a:gd name="connsiteX1318" fmla="*/ 3255174 w 12183871"/>
              <a:gd name="connsiteY1318" fmla="*/ 469166 h 1328385"/>
              <a:gd name="connsiteX1319" fmla="*/ 3261225 w 12183871"/>
              <a:gd name="connsiteY1319" fmla="*/ 469166 h 1328385"/>
              <a:gd name="connsiteX1320" fmla="*/ 3261225 w 12183871"/>
              <a:gd name="connsiteY1320" fmla="*/ 609329 h 1328385"/>
              <a:gd name="connsiteX1321" fmla="*/ 3273417 w 12183871"/>
              <a:gd name="connsiteY1321" fmla="*/ 609329 h 1328385"/>
              <a:gd name="connsiteX1322" fmla="*/ 3273417 w 12183871"/>
              <a:gd name="connsiteY1322" fmla="*/ 637777 h 1328385"/>
              <a:gd name="connsiteX1323" fmla="*/ 3279468 w 12183871"/>
              <a:gd name="connsiteY1323" fmla="*/ 637777 h 1328385"/>
              <a:gd name="connsiteX1324" fmla="*/ 3279468 w 12183871"/>
              <a:gd name="connsiteY1324" fmla="*/ 672276 h 1328385"/>
              <a:gd name="connsiteX1325" fmla="*/ 3287595 w 12183871"/>
              <a:gd name="connsiteY1325" fmla="*/ 672276 h 1328385"/>
              <a:gd name="connsiteX1326" fmla="*/ 3287595 w 12183871"/>
              <a:gd name="connsiteY1326" fmla="*/ 731159 h 1328385"/>
              <a:gd name="connsiteX1327" fmla="*/ 3295723 w 12183871"/>
              <a:gd name="connsiteY1327" fmla="*/ 731159 h 1328385"/>
              <a:gd name="connsiteX1328" fmla="*/ 3295723 w 12183871"/>
              <a:gd name="connsiteY1328" fmla="*/ 678327 h 1328385"/>
              <a:gd name="connsiteX1329" fmla="*/ 3301774 w 12183871"/>
              <a:gd name="connsiteY1329" fmla="*/ 678327 h 1328385"/>
              <a:gd name="connsiteX1330" fmla="*/ 3305838 w 12183871"/>
              <a:gd name="connsiteY1330" fmla="*/ 678327 h 1328385"/>
              <a:gd name="connsiteX1331" fmla="*/ 3309902 w 12183871"/>
              <a:gd name="connsiteY1331" fmla="*/ 674263 h 1328385"/>
              <a:gd name="connsiteX1332" fmla="*/ 3309902 w 12183871"/>
              <a:gd name="connsiteY1332" fmla="*/ 674263 h 1328385"/>
              <a:gd name="connsiteX1333" fmla="*/ 3309902 w 12183871"/>
              <a:gd name="connsiteY1333" fmla="*/ 674263 h 1328385"/>
              <a:gd name="connsiteX1334" fmla="*/ 3313966 w 12183871"/>
              <a:gd name="connsiteY1334" fmla="*/ 674263 h 1328385"/>
              <a:gd name="connsiteX1335" fmla="*/ 3320017 w 12183871"/>
              <a:gd name="connsiteY1335" fmla="*/ 672185 h 1328385"/>
              <a:gd name="connsiteX1336" fmla="*/ 3313966 w 12183871"/>
              <a:gd name="connsiteY1336" fmla="*/ 718876 h 1328385"/>
              <a:gd name="connsiteX1337" fmla="*/ 3305838 w 12183871"/>
              <a:gd name="connsiteY1337" fmla="*/ 763580 h 1328385"/>
              <a:gd name="connsiteX1338" fmla="*/ 3301774 w 12183871"/>
              <a:gd name="connsiteY1338" fmla="*/ 818399 h 1328385"/>
              <a:gd name="connsiteX1339" fmla="*/ 3313966 w 12183871"/>
              <a:gd name="connsiteY1339" fmla="*/ 818399 h 1328385"/>
              <a:gd name="connsiteX1340" fmla="*/ 3313966 w 12183871"/>
              <a:gd name="connsiteY1340" fmla="*/ 755452 h 1328385"/>
              <a:gd name="connsiteX1341" fmla="*/ 3324081 w 12183871"/>
              <a:gd name="connsiteY1341" fmla="*/ 704697 h 1328385"/>
              <a:gd name="connsiteX1342" fmla="*/ 3336273 w 12183871"/>
              <a:gd name="connsiteY1342" fmla="*/ 655929 h 1328385"/>
              <a:gd name="connsiteX1343" fmla="*/ 3338350 w 12183871"/>
              <a:gd name="connsiteY1343" fmla="*/ 609239 h 1328385"/>
              <a:gd name="connsiteX1344" fmla="*/ 3328235 w 12183871"/>
              <a:gd name="connsiteY1344" fmla="*/ 564535 h 1328385"/>
              <a:gd name="connsiteX1345" fmla="*/ 3320108 w 12183871"/>
              <a:gd name="connsiteY1345" fmla="*/ 527959 h 1328385"/>
              <a:gd name="connsiteX1346" fmla="*/ 3336363 w 12183871"/>
              <a:gd name="connsiteY1346" fmla="*/ 527959 h 1328385"/>
              <a:gd name="connsiteX1347" fmla="*/ 3342414 w 12183871"/>
              <a:gd name="connsiteY1347" fmla="*/ 550265 h 1328385"/>
              <a:gd name="connsiteX1348" fmla="*/ 3354606 w 12183871"/>
              <a:gd name="connsiteY1348" fmla="*/ 550265 h 1328385"/>
              <a:gd name="connsiteX1349" fmla="*/ 3354606 w 12183871"/>
              <a:gd name="connsiteY1349" fmla="*/ 493370 h 1328385"/>
              <a:gd name="connsiteX1350" fmla="*/ 3358670 w 12183871"/>
              <a:gd name="connsiteY1350" fmla="*/ 489305 h 1328385"/>
              <a:gd name="connsiteX1351" fmla="*/ 3358670 w 12183871"/>
              <a:gd name="connsiteY1351" fmla="*/ 489305 h 1328385"/>
              <a:gd name="connsiteX1352" fmla="*/ 3358670 w 12183871"/>
              <a:gd name="connsiteY1352" fmla="*/ 487319 h 1328385"/>
              <a:gd name="connsiteX1353" fmla="*/ 3358670 w 12183871"/>
              <a:gd name="connsiteY1353" fmla="*/ 487319 h 1328385"/>
              <a:gd name="connsiteX1354" fmla="*/ 3358670 w 12183871"/>
              <a:gd name="connsiteY1354" fmla="*/ 483255 h 1328385"/>
              <a:gd name="connsiteX1355" fmla="*/ 3360748 w 12183871"/>
              <a:gd name="connsiteY1355" fmla="*/ 479191 h 1328385"/>
              <a:gd name="connsiteX1356" fmla="*/ 3342505 w 12183871"/>
              <a:gd name="connsiteY1356" fmla="*/ 456884 h 1328385"/>
              <a:gd name="connsiteX1357" fmla="*/ 3332390 w 12183871"/>
              <a:gd name="connsiteY1357" fmla="*/ 434577 h 1328385"/>
              <a:gd name="connsiteX1358" fmla="*/ 3320198 w 12183871"/>
              <a:gd name="connsiteY1358" fmla="*/ 412270 h 1328385"/>
              <a:gd name="connsiteX1359" fmla="*/ 3301955 w 12183871"/>
              <a:gd name="connsiteY1359" fmla="*/ 406219 h 1328385"/>
              <a:gd name="connsiteX1360" fmla="*/ 3301955 w 12183871"/>
              <a:gd name="connsiteY1360" fmla="*/ 387976 h 1328385"/>
              <a:gd name="connsiteX1361" fmla="*/ 3287776 w 12183871"/>
              <a:gd name="connsiteY1361" fmla="*/ 379848 h 1328385"/>
              <a:gd name="connsiteX1362" fmla="*/ 3261405 w 12183871"/>
              <a:gd name="connsiteY1362" fmla="*/ 339208 h 1328385"/>
              <a:gd name="connsiteX1363" fmla="*/ 3255174 w 12183871"/>
              <a:gd name="connsiteY1363" fmla="*/ 339208 h 1328385"/>
              <a:gd name="connsiteX1364" fmla="*/ 3255174 w 12183871"/>
              <a:gd name="connsiteY1364" fmla="*/ 339208 h 1328385"/>
              <a:gd name="connsiteX1365" fmla="*/ 3255174 w 12183871"/>
              <a:gd name="connsiteY1365" fmla="*/ 339208 h 1328385"/>
              <a:gd name="connsiteX1366" fmla="*/ 4872556 w 12183871"/>
              <a:gd name="connsiteY1366" fmla="*/ 312838 h 1328385"/>
              <a:gd name="connsiteX1367" fmla="*/ 4872556 w 12183871"/>
              <a:gd name="connsiteY1367" fmla="*/ 325030 h 1328385"/>
              <a:gd name="connsiteX1368" fmla="*/ 4846185 w 12183871"/>
              <a:gd name="connsiteY1368" fmla="*/ 347336 h 1328385"/>
              <a:gd name="connsiteX1369" fmla="*/ 4821801 w 12183871"/>
              <a:gd name="connsiteY1369" fmla="*/ 383912 h 1328385"/>
              <a:gd name="connsiteX1370" fmla="*/ 4795430 w 12183871"/>
              <a:gd name="connsiteY1370" fmla="*/ 428616 h 1328385"/>
              <a:gd name="connsiteX1371" fmla="*/ 4777187 w 12183871"/>
              <a:gd name="connsiteY1371" fmla="*/ 475307 h 1328385"/>
              <a:gd name="connsiteX1372" fmla="*/ 4764995 w 12183871"/>
              <a:gd name="connsiteY1372" fmla="*/ 515947 h 1328385"/>
              <a:gd name="connsiteX1373" fmla="*/ 4777187 w 12183871"/>
              <a:gd name="connsiteY1373" fmla="*/ 515947 h 1328385"/>
              <a:gd name="connsiteX1374" fmla="*/ 4777187 w 12183871"/>
              <a:gd name="connsiteY1374" fmla="*/ 542318 h 1328385"/>
              <a:gd name="connsiteX1375" fmla="*/ 4783238 w 12183871"/>
              <a:gd name="connsiteY1375" fmla="*/ 542318 h 1328385"/>
              <a:gd name="connsiteX1376" fmla="*/ 4783238 w 12183871"/>
              <a:gd name="connsiteY1376" fmla="*/ 534190 h 1328385"/>
              <a:gd name="connsiteX1377" fmla="*/ 4787302 w 12183871"/>
              <a:gd name="connsiteY1377" fmla="*/ 528139 h 1328385"/>
              <a:gd name="connsiteX1378" fmla="*/ 4787302 w 12183871"/>
              <a:gd name="connsiteY1378" fmla="*/ 524075 h 1328385"/>
              <a:gd name="connsiteX1379" fmla="*/ 4791366 w 12183871"/>
              <a:gd name="connsiteY1379" fmla="*/ 524075 h 1328385"/>
              <a:gd name="connsiteX1380" fmla="*/ 4799494 w 12183871"/>
              <a:gd name="connsiteY1380" fmla="*/ 520011 h 1328385"/>
              <a:gd name="connsiteX1381" fmla="*/ 4805545 w 12183871"/>
              <a:gd name="connsiteY1381" fmla="*/ 515947 h 1328385"/>
              <a:gd name="connsiteX1382" fmla="*/ 4799494 w 12183871"/>
              <a:gd name="connsiteY1382" fmla="*/ 556587 h 1328385"/>
              <a:gd name="connsiteX1383" fmla="*/ 4791366 w 12183871"/>
              <a:gd name="connsiteY1383" fmla="*/ 556587 h 1328385"/>
              <a:gd name="connsiteX1384" fmla="*/ 4791366 w 12183871"/>
              <a:gd name="connsiteY1384" fmla="*/ 578894 h 1328385"/>
              <a:gd name="connsiteX1385" fmla="*/ 4795430 w 12183871"/>
              <a:gd name="connsiteY1385" fmla="*/ 601201 h 1328385"/>
              <a:gd name="connsiteX1386" fmla="*/ 4801481 w 12183871"/>
              <a:gd name="connsiteY1386" fmla="*/ 631636 h 1328385"/>
              <a:gd name="connsiteX1387" fmla="*/ 4809609 w 12183871"/>
              <a:gd name="connsiteY1387" fmla="*/ 651956 h 1328385"/>
              <a:gd name="connsiteX1388" fmla="*/ 4817737 w 12183871"/>
              <a:gd name="connsiteY1388" fmla="*/ 664148 h 1328385"/>
              <a:gd name="connsiteX1389" fmla="*/ 4821801 w 12183871"/>
              <a:gd name="connsiteY1389" fmla="*/ 590996 h 1328385"/>
              <a:gd name="connsiteX1390" fmla="*/ 4835979 w 12183871"/>
              <a:gd name="connsiteY1390" fmla="*/ 519921 h 1328385"/>
              <a:gd name="connsiteX1391" fmla="*/ 4854222 w 12183871"/>
              <a:gd name="connsiteY1391" fmla="*/ 452910 h 1328385"/>
              <a:gd name="connsiteX1392" fmla="*/ 4872465 w 12183871"/>
              <a:gd name="connsiteY1392" fmla="*/ 387886 h 1328385"/>
              <a:gd name="connsiteX1393" fmla="*/ 4898836 w 12183871"/>
              <a:gd name="connsiteY1393" fmla="*/ 379758 h 1328385"/>
              <a:gd name="connsiteX1394" fmla="*/ 4890708 w 12183871"/>
              <a:gd name="connsiteY1394" fmla="*/ 347246 h 1328385"/>
              <a:gd name="connsiteX1395" fmla="*/ 4880593 w 12183871"/>
              <a:gd name="connsiteY1395" fmla="*/ 312747 h 1328385"/>
              <a:gd name="connsiteX1396" fmla="*/ 4872556 w 12183871"/>
              <a:gd name="connsiteY1396" fmla="*/ 312747 h 1328385"/>
              <a:gd name="connsiteX1397" fmla="*/ 4872556 w 12183871"/>
              <a:gd name="connsiteY1397" fmla="*/ 312838 h 1328385"/>
              <a:gd name="connsiteX1398" fmla="*/ 4872556 w 12183871"/>
              <a:gd name="connsiteY1398" fmla="*/ 312838 h 1328385"/>
              <a:gd name="connsiteX1399" fmla="*/ 11592153 w 12183871"/>
              <a:gd name="connsiteY1399" fmla="*/ 306696 h 1328385"/>
              <a:gd name="connsiteX1400" fmla="*/ 11586103 w 12183871"/>
              <a:gd name="connsiteY1400" fmla="*/ 357451 h 1328385"/>
              <a:gd name="connsiteX1401" fmla="*/ 11577975 w 12183871"/>
              <a:gd name="connsiteY1401" fmla="*/ 357451 h 1328385"/>
              <a:gd name="connsiteX1402" fmla="*/ 11569847 w 12183871"/>
              <a:gd name="connsiteY1402" fmla="*/ 542318 h 1328385"/>
              <a:gd name="connsiteX1403" fmla="*/ 11577975 w 12183871"/>
              <a:gd name="connsiteY1403" fmla="*/ 542318 h 1328385"/>
              <a:gd name="connsiteX1404" fmla="*/ 11582038 w 12183871"/>
              <a:gd name="connsiteY1404" fmla="*/ 564625 h 1328385"/>
              <a:gd name="connsiteX1405" fmla="*/ 11577975 w 12183871"/>
              <a:gd name="connsiteY1405" fmla="*/ 586932 h 1328385"/>
              <a:gd name="connsiteX1406" fmla="*/ 11577975 w 12183871"/>
              <a:gd name="connsiteY1406" fmla="*/ 609239 h 1328385"/>
              <a:gd name="connsiteX1407" fmla="*/ 11586103 w 12183871"/>
              <a:gd name="connsiteY1407" fmla="*/ 623417 h 1328385"/>
              <a:gd name="connsiteX1408" fmla="*/ 11588090 w 12183871"/>
              <a:gd name="connsiteY1408" fmla="*/ 574649 h 1328385"/>
              <a:gd name="connsiteX1409" fmla="*/ 11592153 w 12183871"/>
              <a:gd name="connsiteY1409" fmla="*/ 529946 h 1328385"/>
              <a:gd name="connsiteX1410" fmla="*/ 11604346 w 12183871"/>
              <a:gd name="connsiteY1410" fmla="*/ 493370 h 1328385"/>
              <a:gd name="connsiteX1411" fmla="*/ 11604346 w 12183871"/>
              <a:gd name="connsiteY1411" fmla="*/ 420217 h 1328385"/>
              <a:gd name="connsiteX1412" fmla="*/ 11610487 w 12183871"/>
              <a:gd name="connsiteY1412" fmla="*/ 420217 h 1328385"/>
              <a:gd name="connsiteX1413" fmla="*/ 11610487 w 12183871"/>
              <a:gd name="connsiteY1413" fmla="*/ 357271 h 1328385"/>
              <a:gd name="connsiteX1414" fmla="*/ 11618615 w 12183871"/>
              <a:gd name="connsiteY1414" fmla="*/ 357271 h 1328385"/>
              <a:gd name="connsiteX1415" fmla="*/ 11618615 w 12183871"/>
              <a:gd name="connsiteY1415" fmla="*/ 347156 h 1328385"/>
              <a:gd name="connsiteX1416" fmla="*/ 11610487 w 12183871"/>
              <a:gd name="connsiteY1416" fmla="*/ 347156 h 1328385"/>
              <a:gd name="connsiteX1417" fmla="*/ 11610487 w 12183871"/>
              <a:gd name="connsiteY1417" fmla="*/ 343092 h 1328385"/>
              <a:gd name="connsiteX1418" fmla="*/ 11610487 w 12183871"/>
              <a:gd name="connsiteY1418" fmla="*/ 339028 h 1328385"/>
              <a:gd name="connsiteX1419" fmla="*/ 11610487 w 12183871"/>
              <a:gd name="connsiteY1419" fmla="*/ 334964 h 1328385"/>
              <a:gd name="connsiteX1420" fmla="*/ 11614551 w 12183871"/>
              <a:gd name="connsiteY1420" fmla="*/ 334964 h 1328385"/>
              <a:gd name="connsiteX1421" fmla="*/ 11614551 w 12183871"/>
              <a:gd name="connsiteY1421" fmla="*/ 330900 h 1328385"/>
              <a:gd name="connsiteX1422" fmla="*/ 11618615 w 12183871"/>
              <a:gd name="connsiteY1422" fmla="*/ 330900 h 1328385"/>
              <a:gd name="connsiteX1423" fmla="*/ 11610487 w 12183871"/>
              <a:gd name="connsiteY1423" fmla="*/ 306516 h 1328385"/>
              <a:gd name="connsiteX1424" fmla="*/ 11592153 w 12183871"/>
              <a:gd name="connsiteY1424" fmla="*/ 306516 h 1328385"/>
              <a:gd name="connsiteX1425" fmla="*/ 11592153 w 12183871"/>
              <a:gd name="connsiteY1425" fmla="*/ 306696 h 1328385"/>
              <a:gd name="connsiteX1426" fmla="*/ 11592153 w 12183871"/>
              <a:gd name="connsiteY1426" fmla="*/ 306696 h 1328385"/>
              <a:gd name="connsiteX1427" fmla="*/ 4033385 w 12183871"/>
              <a:gd name="connsiteY1427" fmla="*/ 306696 h 1328385"/>
              <a:gd name="connsiteX1428" fmla="*/ 4027334 w 12183871"/>
              <a:gd name="connsiteY1428" fmla="*/ 357451 h 1328385"/>
              <a:gd name="connsiteX1429" fmla="*/ 4019206 w 12183871"/>
              <a:gd name="connsiteY1429" fmla="*/ 357451 h 1328385"/>
              <a:gd name="connsiteX1430" fmla="*/ 4011078 w 12183871"/>
              <a:gd name="connsiteY1430" fmla="*/ 542318 h 1328385"/>
              <a:gd name="connsiteX1431" fmla="*/ 4019206 w 12183871"/>
              <a:gd name="connsiteY1431" fmla="*/ 542318 h 1328385"/>
              <a:gd name="connsiteX1432" fmla="*/ 4023270 w 12183871"/>
              <a:gd name="connsiteY1432" fmla="*/ 564625 h 1328385"/>
              <a:gd name="connsiteX1433" fmla="*/ 4019206 w 12183871"/>
              <a:gd name="connsiteY1433" fmla="*/ 587022 h 1328385"/>
              <a:gd name="connsiteX1434" fmla="*/ 4019206 w 12183871"/>
              <a:gd name="connsiteY1434" fmla="*/ 609329 h 1328385"/>
              <a:gd name="connsiteX1435" fmla="*/ 4027334 w 12183871"/>
              <a:gd name="connsiteY1435" fmla="*/ 623508 h 1328385"/>
              <a:gd name="connsiteX1436" fmla="*/ 4029411 w 12183871"/>
              <a:gd name="connsiteY1436" fmla="*/ 574740 h 1328385"/>
              <a:gd name="connsiteX1437" fmla="*/ 4033475 w 12183871"/>
              <a:gd name="connsiteY1437" fmla="*/ 530036 h 1328385"/>
              <a:gd name="connsiteX1438" fmla="*/ 4045667 w 12183871"/>
              <a:gd name="connsiteY1438" fmla="*/ 493460 h 1328385"/>
              <a:gd name="connsiteX1439" fmla="*/ 4045667 w 12183871"/>
              <a:gd name="connsiteY1439" fmla="*/ 420308 h 1328385"/>
              <a:gd name="connsiteX1440" fmla="*/ 4051718 w 12183871"/>
              <a:gd name="connsiteY1440" fmla="*/ 420308 h 1328385"/>
              <a:gd name="connsiteX1441" fmla="*/ 4051718 w 12183871"/>
              <a:gd name="connsiteY1441" fmla="*/ 357361 h 1328385"/>
              <a:gd name="connsiteX1442" fmla="*/ 4059846 w 12183871"/>
              <a:gd name="connsiteY1442" fmla="*/ 357361 h 1328385"/>
              <a:gd name="connsiteX1443" fmla="*/ 4059846 w 12183871"/>
              <a:gd name="connsiteY1443" fmla="*/ 347246 h 1328385"/>
              <a:gd name="connsiteX1444" fmla="*/ 4051718 w 12183871"/>
              <a:gd name="connsiteY1444" fmla="*/ 347246 h 1328385"/>
              <a:gd name="connsiteX1445" fmla="*/ 4051718 w 12183871"/>
              <a:gd name="connsiteY1445" fmla="*/ 343182 h 1328385"/>
              <a:gd name="connsiteX1446" fmla="*/ 4051718 w 12183871"/>
              <a:gd name="connsiteY1446" fmla="*/ 339118 h 1328385"/>
              <a:gd name="connsiteX1447" fmla="*/ 4051718 w 12183871"/>
              <a:gd name="connsiteY1447" fmla="*/ 335054 h 1328385"/>
              <a:gd name="connsiteX1448" fmla="*/ 4055782 w 12183871"/>
              <a:gd name="connsiteY1448" fmla="*/ 335054 h 1328385"/>
              <a:gd name="connsiteX1449" fmla="*/ 4055782 w 12183871"/>
              <a:gd name="connsiteY1449" fmla="*/ 330990 h 1328385"/>
              <a:gd name="connsiteX1450" fmla="*/ 4059846 w 12183871"/>
              <a:gd name="connsiteY1450" fmla="*/ 330990 h 1328385"/>
              <a:gd name="connsiteX1451" fmla="*/ 4051718 w 12183871"/>
              <a:gd name="connsiteY1451" fmla="*/ 306606 h 1328385"/>
              <a:gd name="connsiteX1452" fmla="*/ 4033385 w 12183871"/>
              <a:gd name="connsiteY1452" fmla="*/ 306606 h 1328385"/>
              <a:gd name="connsiteX1453" fmla="*/ 4033385 w 12183871"/>
              <a:gd name="connsiteY1453" fmla="*/ 306696 h 1328385"/>
              <a:gd name="connsiteX1454" fmla="*/ 4033385 w 12183871"/>
              <a:gd name="connsiteY1454" fmla="*/ 306696 h 1328385"/>
              <a:gd name="connsiteX1455" fmla="*/ 11732407 w 12183871"/>
              <a:gd name="connsiteY1455" fmla="*/ 257928 h 1328385"/>
              <a:gd name="connsiteX1456" fmla="*/ 11730420 w 12183871"/>
              <a:gd name="connsiteY1456" fmla="*/ 284299 h 1328385"/>
              <a:gd name="connsiteX1457" fmla="*/ 11722292 w 12183871"/>
              <a:gd name="connsiteY1457" fmla="*/ 316811 h 1328385"/>
              <a:gd name="connsiteX1458" fmla="*/ 11714164 w 12183871"/>
              <a:gd name="connsiteY1458" fmla="*/ 353387 h 1328385"/>
              <a:gd name="connsiteX1459" fmla="*/ 11710100 w 12183871"/>
              <a:gd name="connsiteY1459" fmla="*/ 387886 h 1328385"/>
              <a:gd name="connsiteX1460" fmla="*/ 11710100 w 12183871"/>
              <a:gd name="connsiteY1460" fmla="*/ 416334 h 1328385"/>
              <a:gd name="connsiteX1461" fmla="*/ 11714164 w 12183871"/>
              <a:gd name="connsiteY1461" fmla="*/ 434577 h 1328385"/>
              <a:gd name="connsiteX1462" fmla="*/ 11718228 w 12183871"/>
              <a:gd name="connsiteY1462" fmla="*/ 408206 h 1328385"/>
              <a:gd name="connsiteX1463" fmla="*/ 11722292 w 12183871"/>
              <a:gd name="connsiteY1463" fmla="*/ 371630 h 1328385"/>
              <a:gd name="connsiteX1464" fmla="*/ 11730420 w 12183871"/>
              <a:gd name="connsiteY1464" fmla="*/ 335054 h 1328385"/>
              <a:gd name="connsiteX1465" fmla="*/ 11732407 w 12183871"/>
              <a:gd name="connsiteY1465" fmla="*/ 302542 h 1328385"/>
              <a:gd name="connsiteX1466" fmla="*/ 11736471 w 12183871"/>
              <a:gd name="connsiteY1466" fmla="*/ 272107 h 1328385"/>
              <a:gd name="connsiteX1467" fmla="*/ 11732407 w 12183871"/>
              <a:gd name="connsiteY1467" fmla="*/ 257928 h 1328385"/>
              <a:gd name="connsiteX1468" fmla="*/ 11732407 w 12183871"/>
              <a:gd name="connsiteY1468" fmla="*/ 257928 h 1328385"/>
              <a:gd name="connsiteX1469" fmla="*/ 11732407 w 12183871"/>
              <a:gd name="connsiteY1469" fmla="*/ 257928 h 1328385"/>
              <a:gd name="connsiteX1470" fmla="*/ 4173638 w 12183871"/>
              <a:gd name="connsiteY1470" fmla="*/ 257928 h 1328385"/>
              <a:gd name="connsiteX1471" fmla="*/ 4171561 w 12183871"/>
              <a:gd name="connsiteY1471" fmla="*/ 284299 h 1328385"/>
              <a:gd name="connsiteX1472" fmla="*/ 4163433 w 12183871"/>
              <a:gd name="connsiteY1472" fmla="*/ 316811 h 1328385"/>
              <a:gd name="connsiteX1473" fmla="*/ 4155305 w 12183871"/>
              <a:gd name="connsiteY1473" fmla="*/ 353387 h 1328385"/>
              <a:gd name="connsiteX1474" fmla="*/ 4151241 w 12183871"/>
              <a:gd name="connsiteY1474" fmla="*/ 387886 h 1328385"/>
              <a:gd name="connsiteX1475" fmla="*/ 4151241 w 12183871"/>
              <a:gd name="connsiteY1475" fmla="*/ 416334 h 1328385"/>
              <a:gd name="connsiteX1476" fmla="*/ 4155305 w 12183871"/>
              <a:gd name="connsiteY1476" fmla="*/ 434577 h 1328385"/>
              <a:gd name="connsiteX1477" fmla="*/ 4159369 w 12183871"/>
              <a:gd name="connsiteY1477" fmla="*/ 408206 h 1328385"/>
              <a:gd name="connsiteX1478" fmla="*/ 4163433 w 12183871"/>
              <a:gd name="connsiteY1478" fmla="*/ 371630 h 1328385"/>
              <a:gd name="connsiteX1479" fmla="*/ 4171561 w 12183871"/>
              <a:gd name="connsiteY1479" fmla="*/ 335054 h 1328385"/>
              <a:gd name="connsiteX1480" fmla="*/ 4173638 w 12183871"/>
              <a:gd name="connsiteY1480" fmla="*/ 302542 h 1328385"/>
              <a:gd name="connsiteX1481" fmla="*/ 4177702 w 12183871"/>
              <a:gd name="connsiteY1481" fmla="*/ 272107 h 1328385"/>
              <a:gd name="connsiteX1482" fmla="*/ 4173638 w 12183871"/>
              <a:gd name="connsiteY1482" fmla="*/ 257928 h 1328385"/>
              <a:gd name="connsiteX1483" fmla="*/ 4173638 w 12183871"/>
              <a:gd name="connsiteY1483" fmla="*/ 257928 h 1328385"/>
              <a:gd name="connsiteX1484" fmla="*/ 4173638 w 12183871"/>
              <a:gd name="connsiteY1484" fmla="*/ 257928 h 1328385"/>
              <a:gd name="connsiteX1485" fmla="*/ 11626743 w 12183871"/>
              <a:gd name="connsiteY1485" fmla="*/ 249800 h 1328385"/>
              <a:gd name="connsiteX1486" fmla="*/ 11618615 w 12183871"/>
              <a:gd name="connsiteY1486" fmla="*/ 266056 h 1328385"/>
              <a:gd name="connsiteX1487" fmla="*/ 11622678 w 12183871"/>
              <a:gd name="connsiteY1487" fmla="*/ 266056 h 1328385"/>
              <a:gd name="connsiteX1488" fmla="*/ 11626743 w 12183871"/>
              <a:gd name="connsiteY1488" fmla="*/ 261992 h 1328385"/>
              <a:gd name="connsiteX1489" fmla="*/ 11628730 w 12183871"/>
              <a:gd name="connsiteY1489" fmla="*/ 257928 h 1328385"/>
              <a:gd name="connsiteX1490" fmla="*/ 11632793 w 12183871"/>
              <a:gd name="connsiteY1490" fmla="*/ 253864 h 1328385"/>
              <a:gd name="connsiteX1491" fmla="*/ 11636858 w 12183871"/>
              <a:gd name="connsiteY1491" fmla="*/ 253864 h 1328385"/>
              <a:gd name="connsiteX1492" fmla="*/ 11632793 w 12183871"/>
              <a:gd name="connsiteY1492" fmla="*/ 249800 h 1328385"/>
              <a:gd name="connsiteX1493" fmla="*/ 11626743 w 12183871"/>
              <a:gd name="connsiteY1493" fmla="*/ 249800 h 1328385"/>
              <a:gd name="connsiteX1494" fmla="*/ 11626743 w 12183871"/>
              <a:gd name="connsiteY1494" fmla="*/ 249800 h 1328385"/>
              <a:gd name="connsiteX1495" fmla="*/ 11626743 w 12183871"/>
              <a:gd name="connsiteY1495" fmla="*/ 249800 h 1328385"/>
              <a:gd name="connsiteX1496" fmla="*/ 4067974 w 12183871"/>
              <a:gd name="connsiteY1496" fmla="*/ 249800 h 1328385"/>
              <a:gd name="connsiteX1497" fmla="*/ 4059846 w 12183871"/>
              <a:gd name="connsiteY1497" fmla="*/ 266056 h 1328385"/>
              <a:gd name="connsiteX1498" fmla="*/ 4063910 w 12183871"/>
              <a:gd name="connsiteY1498" fmla="*/ 266056 h 1328385"/>
              <a:gd name="connsiteX1499" fmla="*/ 4067974 w 12183871"/>
              <a:gd name="connsiteY1499" fmla="*/ 261992 h 1328385"/>
              <a:gd name="connsiteX1500" fmla="*/ 4069961 w 12183871"/>
              <a:gd name="connsiteY1500" fmla="*/ 257928 h 1328385"/>
              <a:gd name="connsiteX1501" fmla="*/ 4074025 w 12183871"/>
              <a:gd name="connsiteY1501" fmla="*/ 253864 h 1328385"/>
              <a:gd name="connsiteX1502" fmla="*/ 4078089 w 12183871"/>
              <a:gd name="connsiteY1502" fmla="*/ 253864 h 1328385"/>
              <a:gd name="connsiteX1503" fmla="*/ 4074025 w 12183871"/>
              <a:gd name="connsiteY1503" fmla="*/ 249800 h 1328385"/>
              <a:gd name="connsiteX1504" fmla="*/ 4067974 w 12183871"/>
              <a:gd name="connsiteY1504" fmla="*/ 249800 h 1328385"/>
              <a:gd name="connsiteX1505" fmla="*/ 4067974 w 12183871"/>
              <a:gd name="connsiteY1505" fmla="*/ 249800 h 1328385"/>
              <a:gd name="connsiteX1506" fmla="*/ 4067974 w 12183871"/>
              <a:gd name="connsiteY1506" fmla="*/ 249800 h 1328385"/>
              <a:gd name="connsiteX1507" fmla="*/ 11545463 w 12183871"/>
              <a:gd name="connsiteY1507" fmla="*/ 243750 h 1328385"/>
              <a:gd name="connsiteX1508" fmla="*/ 11545463 w 12183871"/>
              <a:gd name="connsiteY1508" fmla="*/ 266056 h 1328385"/>
              <a:gd name="connsiteX1509" fmla="*/ 11547540 w 12183871"/>
              <a:gd name="connsiteY1509" fmla="*/ 294504 h 1328385"/>
              <a:gd name="connsiteX1510" fmla="*/ 11551604 w 12183871"/>
              <a:gd name="connsiteY1510" fmla="*/ 324939 h 1328385"/>
              <a:gd name="connsiteX1511" fmla="*/ 11563795 w 12183871"/>
              <a:gd name="connsiteY1511" fmla="*/ 339118 h 1328385"/>
              <a:gd name="connsiteX1512" fmla="*/ 11578065 w 12183871"/>
              <a:gd name="connsiteY1512" fmla="*/ 265966 h 1328385"/>
              <a:gd name="connsiteX1513" fmla="*/ 11563795 w 12183871"/>
              <a:gd name="connsiteY1513" fmla="*/ 257838 h 1328385"/>
              <a:gd name="connsiteX1514" fmla="*/ 11563795 w 12183871"/>
              <a:gd name="connsiteY1514" fmla="*/ 243659 h 1328385"/>
              <a:gd name="connsiteX1515" fmla="*/ 11545463 w 12183871"/>
              <a:gd name="connsiteY1515" fmla="*/ 243659 h 1328385"/>
              <a:gd name="connsiteX1516" fmla="*/ 11545463 w 12183871"/>
              <a:gd name="connsiteY1516" fmla="*/ 243750 h 1328385"/>
              <a:gd name="connsiteX1517" fmla="*/ 11545463 w 12183871"/>
              <a:gd name="connsiteY1517" fmla="*/ 243750 h 1328385"/>
              <a:gd name="connsiteX1518" fmla="*/ 3986694 w 12183871"/>
              <a:gd name="connsiteY1518" fmla="*/ 243750 h 1328385"/>
              <a:gd name="connsiteX1519" fmla="*/ 3986694 w 12183871"/>
              <a:gd name="connsiteY1519" fmla="*/ 266056 h 1328385"/>
              <a:gd name="connsiteX1520" fmla="*/ 3988771 w 12183871"/>
              <a:gd name="connsiteY1520" fmla="*/ 294504 h 1328385"/>
              <a:gd name="connsiteX1521" fmla="*/ 3992835 w 12183871"/>
              <a:gd name="connsiteY1521" fmla="*/ 324939 h 1328385"/>
              <a:gd name="connsiteX1522" fmla="*/ 4005027 w 12183871"/>
              <a:gd name="connsiteY1522" fmla="*/ 339118 h 1328385"/>
              <a:gd name="connsiteX1523" fmla="*/ 4019206 w 12183871"/>
              <a:gd name="connsiteY1523" fmla="*/ 265966 h 1328385"/>
              <a:gd name="connsiteX1524" fmla="*/ 4005027 w 12183871"/>
              <a:gd name="connsiteY1524" fmla="*/ 257838 h 1328385"/>
              <a:gd name="connsiteX1525" fmla="*/ 4005027 w 12183871"/>
              <a:gd name="connsiteY1525" fmla="*/ 243659 h 1328385"/>
              <a:gd name="connsiteX1526" fmla="*/ 3986694 w 12183871"/>
              <a:gd name="connsiteY1526" fmla="*/ 243659 h 1328385"/>
              <a:gd name="connsiteX1527" fmla="*/ 3986694 w 12183871"/>
              <a:gd name="connsiteY1527" fmla="*/ 243750 h 1328385"/>
              <a:gd name="connsiteX1528" fmla="*/ 3986694 w 12183871"/>
              <a:gd name="connsiteY1528" fmla="*/ 243750 h 1328385"/>
              <a:gd name="connsiteX1529" fmla="*/ 5183497 w 12183871"/>
              <a:gd name="connsiteY1529" fmla="*/ 154342 h 1328385"/>
              <a:gd name="connsiteX1530" fmla="*/ 5183497 w 12183871"/>
              <a:gd name="connsiteY1530" fmla="*/ 162470 h 1328385"/>
              <a:gd name="connsiteX1531" fmla="*/ 5171305 w 12183871"/>
              <a:gd name="connsiteY1531" fmla="*/ 180712 h 1328385"/>
              <a:gd name="connsiteX1532" fmla="*/ 5167241 w 12183871"/>
              <a:gd name="connsiteY1532" fmla="*/ 203019 h 1328385"/>
              <a:gd name="connsiteX1533" fmla="*/ 5167241 w 12183871"/>
              <a:gd name="connsiteY1533" fmla="*/ 225326 h 1328385"/>
              <a:gd name="connsiteX1534" fmla="*/ 5165254 w 12183871"/>
              <a:gd name="connsiteY1534" fmla="*/ 249710 h 1328385"/>
              <a:gd name="connsiteX1535" fmla="*/ 5157126 w 12183871"/>
              <a:gd name="connsiteY1535" fmla="*/ 249710 h 1328385"/>
              <a:gd name="connsiteX1536" fmla="*/ 5148998 w 12183871"/>
              <a:gd name="connsiteY1536" fmla="*/ 347246 h 1328385"/>
              <a:gd name="connsiteX1537" fmla="*/ 5142947 w 12183871"/>
              <a:gd name="connsiteY1537" fmla="*/ 347246 h 1328385"/>
              <a:gd name="connsiteX1538" fmla="*/ 5142947 w 12183871"/>
              <a:gd name="connsiteY1538" fmla="*/ 420398 h 1328385"/>
              <a:gd name="connsiteX1539" fmla="*/ 5130755 w 12183871"/>
              <a:gd name="connsiteY1539" fmla="*/ 420398 h 1328385"/>
              <a:gd name="connsiteX1540" fmla="*/ 5130755 w 12183871"/>
              <a:gd name="connsiteY1540" fmla="*/ 509806 h 1328385"/>
              <a:gd name="connsiteX1541" fmla="*/ 5124614 w 12183871"/>
              <a:gd name="connsiteY1541" fmla="*/ 509806 h 1328385"/>
              <a:gd name="connsiteX1542" fmla="*/ 5120550 w 12183871"/>
              <a:gd name="connsiteY1542" fmla="*/ 538254 h 1328385"/>
              <a:gd name="connsiteX1543" fmla="*/ 5120550 w 12183871"/>
              <a:gd name="connsiteY1543" fmla="*/ 574830 h 1328385"/>
              <a:gd name="connsiteX1544" fmla="*/ 5124614 w 12183871"/>
              <a:gd name="connsiteY1544" fmla="*/ 611406 h 1328385"/>
              <a:gd name="connsiteX1545" fmla="*/ 5130755 w 12183871"/>
              <a:gd name="connsiteY1545" fmla="*/ 631726 h 1328385"/>
              <a:gd name="connsiteX1546" fmla="*/ 5134819 w 12183871"/>
              <a:gd name="connsiteY1546" fmla="*/ 593163 h 1328385"/>
              <a:gd name="connsiteX1547" fmla="*/ 5147011 w 12183871"/>
              <a:gd name="connsiteY1547" fmla="*/ 560651 h 1328385"/>
              <a:gd name="connsiteX1548" fmla="*/ 5157126 w 12183871"/>
              <a:gd name="connsiteY1548" fmla="*/ 534280 h 1328385"/>
              <a:gd name="connsiteX1549" fmla="*/ 5165254 w 12183871"/>
              <a:gd name="connsiteY1549" fmla="*/ 501768 h 1328385"/>
              <a:gd name="connsiteX1550" fmla="*/ 5183497 w 12183871"/>
              <a:gd name="connsiteY1550" fmla="*/ 501768 h 1328385"/>
              <a:gd name="connsiteX1551" fmla="*/ 5175369 w 12183871"/>
              <a:gd name="connsiteY1551" fmla="*/ 530216 h 1328385"/>
              <a:gd name="connsiteX1552" fmla="*/ 5167241 w 12183871"/>
              <a:gd name="connsiteY1552" fmla="*/ 552523 h 1328385"/>
              <a:gd name="connsiteX1553" fmla="*/ 5157126 w 12183871"/>
              <a:gd name="connsiteY1553" fmla="*/ 574830 h 1328385"/>
              <a:gd name="connsiteX1554" fmla="*/ 5157126 w 12183871"/>
              <a:gd name="connsiteY1554" fmla="*/ 601201 h 1328385"/>
              <a:gd name="connsiteX1555" fmla="*/ 5148998 w 12183871"/>
              <a:gd name="connsiteY1555" fmla="*/ 601201 h 1328385"/>
              <a:gd name="connsiteX1556" fmla="*/ 5157126 w 12183871"/>
              <a:gd name="connsiteY1556" fmla="*/ 615380 h 1328385"/>
              <a:gd name="connsiteX1557" fmla="*/ 5148998 w 12183871"/>
              <a:gd name="connsiteY1557" fmla="*/ 615380 h 1328385"/>
              <a:gd name="connsiteX1558" fmla="*/ 5142947 w 12183871"/>
              <a:gd name="connsiteY1558" fmla="*/ 678327 h 1328385"/>
              <a:gd name="connsiteX1559" fmla="*/ 5130755 w 12183871"/>
              <a:gd name="connsiteY1559" fmla="*/ 678327 h 1328385"/>
              <a:gd name="connsiteX1560" fmla="*/ 5130755 w 12183871"/>
              <a:gd name="connsiteY1560" fmla="*/ 704697 h 1328385"/>
              <a:gd name="connsiteX1561" fmla="*/ 5130755 w 12183871"/>
              <a:gd name="connsiteY1561" fmla="*/ 731068 h 1328385"/>
              <a:gd name="connsiteX1562" fmla="*/ 5134819 w 12183871"/>
              <a:gd name="connsiteY1562" fmla="*/ 755452 h 1328385"/>
              <a:gd name="connsiteX1563" fmla="*/ 5142947 w 12183871"/>
              <a:gd name="connsiteY1563" fmla="*/ 771708 h 1328385"/>
              <a:gd name="connsiteX1564" fmla="*/ 5147011 w 12183871"/>
              <a:gd name="connsiteY1564" fmla="*/ 696569 h 1328385"/>
              <a:gd name="connsiteX1565" fmla="*/ 5161190 w 12183871"/>
              <a:gd name="connsiteY1565" fmla="*/ 627482 h 1328385"/>
              <a:gd name="connsiteX1566" fmla="*/ 5183497 w 12183871"/>
              <a:gd name="connsiteY1566" fmla="*/ 568599 h 1328385"/>
              <a:gd name="connsiteX1567" fmla="*/ 5189548 w 12183871"/>
              <a:gd name="connsiteY1567" fmla="*/ 509716 h 1328385"/>
              <a:gd name="connsiteX1568" fmla="*/ 5197676 w 12183871"/>
              <a:gd name="connsiteY1568" fmla="*/ 509716 h 1328385"/>
              <a:gd name="connsiteX1569" fmla="*/ 5201739 w 12183871"/>
              <a:gd name="connsiteY1569" fmla="*/ 505652 h 1328385"/>
              <a:gd name="connsiteX1570" fmla="*/ 5201739 w 12183871"/>
              <a:gd name="connsiteY1570" fmla="*/ 505652 h 1328385"/>
              <a:gd name="connsiteX1571" fmla="*/ 5201739 w 12183871"/>
              <a:gd name="connsiteY1571" fmla="*/ 505652 h 1328385"/>
              <a:gd name="connsiteX1572" fmla="*/ 5205804 w 12183871"/>
              <a:gd name="connsiteY1572" fmla="*/ 505652 h 1328385"/>
              <a:gd name="connsiteX1573" fmla="*/ 5207881 w 12183871"/>
              <a:gd name="connsiteY1573" fmla="*/ 505652 h 1328385"/>
              <a:gd name="connsiteX1574" fmla="*/ 5211945 w 12183871"/>
              <a:gd name="connsiteY1574" fmla="*/ 501588 h 1328385"/>
              <a:gd name="connsiteX1575" fmla="*/ 5205804 w 12183871"/>
              <a:gd name="connsiteY1575" fmla="*/ 546292 h 1328385"/>
              <a:gd name="connsiteX1576" fmla="*/ 5189548 w 12183871"/>
              <a:gd name="connsiteY1576" fmla="*/ 582868 h 1328385"/>
              <a:gd name="connsiteX1577" fmla="*/ 5189548 w 12183871"/>
              <a:gd name="connsiteY1577" fmla="*/ 623508 h 1328385"/>
              <a:gd name="connsiteX1578" fmla="*/ 5183497 w 12183871"/>
              <a:gd name="connsiteY1578" fmla="*/ 623508 h 1328385"/>
              <a:gd name="connsiteX1579" fmla="*/ 5183497 w 12183871"/>
              <a:gd name="connsiteY1579" fmla="*/ 826617 h 1328385"/>
              <a:gd name="connsiteX1580" fmla="*/ 5189548 w 12183871"/>
              <a:gd name="connsiteY1580" fmla="*/ 826617 h 1328385"/>
              <a:gd name="connsiteX1581" fmla="*/ 5189548 w 12183871"/>
              <a:gd name="connsiteY1581" fmla="*/ 818489 h 1328385"/>
              <a:gd name="connsiteX1582" fmla="*/ 5197676 w 12183871"/>
              <a:gd name="connsiteY1582" fmla="*/ 796183 h 1328385"/>
              <a:gd name="connsiteX1583" fmla="*/ 5201739 w 12183871"/>
              <a:gd name="connsiteY1583" fmla="*/ 771799 h 1328385"/>
              <a:gd name="connsiteX1584" fmla="*/ 5201739 w 12183871"/>
              <a:gd name="connsiteY1584" fmla="*/ 741364 h 1328385"/>
              <a:gd name="connsiteX1585" fmla="*/ 5205804 w 12183871"/>
              <a:gd name="connsiteY1585" fmla="*/ 712916 h 1328385"/>
              <a:gd name="connsiteX1586" fmla="*/ 5211945 w 12183871"/>
              <a:gd name="connsiteY1586" fmla="*/ 712916 h 1328385"/>
              <a:gd name="connsiteX1587" fmla="*/ 5211945 w 12183871"/>
              <a:gd name="connsiteY1587" fmla="*/ 678417 h 1328385"/>
              <a:gd name="connsiteX1588" fmla="*/ 5224137 w 12183871"/>
              <a:gd name="connsiteY1588" fmla="*/ 678417 h 1328385"/>
              <a:gd name="connsiteX1589" fmla="*/ 5230188 w 12183871"/>
              <a:gd name="connsiteY1589" fmla="*/ 609329 h 1328385"/>
              <a:gd name="connsiteX1590" fmla="*/ 5238316 w 12183871"/>
              <a:gd name="connsiteY1590" fmla="*/ 609329 h 1328385"/>
              <a:gd name="connsiteX1591" fmla="*/ 5238316 w 12183871"/>
              <a:gd name="connsiteY1591" fmla="*/ 501678 h 1328385"/>
              <a:gd name="connsiteX1592" fmla="*/ 5238316 w 12183871"/>
              <a:gd name="connsiteY1592" fmla="*/ 430603 h 1328385"/>
              <a:gd name="connsiteX1593" fmla="*/ 5234252 w 12183871"/>
              <a:gd name="connsiteY1593" fmla="*/ 365579 h 1328385"/>
              <a:gd name="connsiteX1594" fmla="*/ 5224047 w 12183871"/>
              <a:gd name="connsiteY1594" fmla="*/ 306696 h 1328385"/>
              <a:gd name="connsiteX1595" fmla="*/ 5224047 w 12183871"/>
              <a:gd name="connsiteY1595" fmla="*/ 266056 h 1328385"/>
              <a:gd name="connsiteX1596" fmla="*/ 5211854 w 12183871"/>
              <a:gd name="connsiteY1596" fmla="*/ 266056 h 1328385"/>
              <a:gd name="connsiteX1597" fmla="*/ 5211854 w 12183871"/>
              <a:gd name="connsiteY1597" fmla="*/ 243750 h 1328385"/>
              <a:gd name="connsiteX1598" fmla="*/ 5205713 w 12183871"/>
              <a:gd name="connsiteY1598" fmla="*/ 243750 h 1328385"/>
              <a:gd name="connsiteX1599" fmla="*/ 5205713 w 12183871"/>
              <a:gd name="connsiteY1599" fmla="*/ 209251 h 1328385"/>
              <a:gd name="connsiteX1600" fmla="*/ 5197585 w 12183871"/>
              <a:gd name="connsiteY1600" fmla="*/ 209251 h 1328385"/>
              <a:gd name="connsiteX1601" fmla="*/ 5189457 w 12183871"/>
              <a:gd name="connsiteY1601" fmla="*/ 154432 h 1328385"/>
              <a:gd name="connsiteX1602" fmla="*/ 5183497 w 12183871"/>
              <a:gd name="connsiteY1602" fmla="*/ 154432 h 1328385"/>
              <a:gd name="connsiteX1603" fmla="*/ 5183497 w 12183871"/>
              <a:gd name="connsiteY1603" fmla="*/ 154342 h 1328385"/>
              <a:gd name="connsiteX1604" fmla="*/ 5183497 w 12183871"/>
              <a:gd name="connsiteY1604" fmla="*/ 154342 h 1328385"/>
              <a:gd name="connsiteX1605" fmla="*/ 7568974 w 12183871"/>
              <a:gd name="connsiteY1605" fmla="*/ 0 h 1328385"/>
              <a:gd name="connsiteX1606" fmla="*/ 7595345 w 12183871"/>
              <a:gd name="connsiteY1606" fmla="*/ 0 h 1328385"/>
              <a:gd name="connsiteX1607" fmla="*/ 7595345 w 12183871"/>
              <a:gd name="connsiteY1607" fmla="*/ 6051 h 1328385"/>
              <a:gd name="connsiteX1608" fmla="*/ 7587217 w 12183871"/>
              <a:gd name="connsiteY1608" fmla="*/ 24294 h 1328385"/>
              <a:gd name="connsiteX1609" fmla="*/ 7587217 w 12183871"/>
              <a:gd name="connsiteY1609" fmla="*/ 50665 h 1328385"/>
              <a:gd name="connsiteX1610" fmla="*/ 7587217 w 12183871"/>
              <a:gd name="connsiteY1610" fmla="*/ 81280 h 1328385"/>
              <a:gd name="connsiteX1611" fmla="*/ 7581076 w 12183871"/>
              <a:gd name="connsiteY1611" fmla="*/ 81280 h 1328385"/>
              <a:gd name="connsiteX1612" fmla="*/ 7581076 w 12183871"/>
              <a:gd name="connsiteY1612" fmla="*/ 249891 h 1328385"/>
              <a:gd name="connsiteX1613" fmla="*/ 7568884 w 12183871"/>
              <a:gd name="connsiteY1613" fmla="*/ 249891 h 1328385"/>
              <a:gd name="connsiteX1614" fmla="*/ 7568884 w 12183871"/>
              <a:gd name="connsiteY1614" fmla="*/ 258019 h 1328385"/>
              <a:gd name="connsiteX1615" fmla="*/ 7581076 w 12183871"/>
              <a:gd name="connsiteY1615" fmla="*/ 258019 h 1328385"/>
              <a:gd name="connsiteX1616" fmla="*/ 7581076 w 12183871"/>
              <a:gd name="connsiteY1616" fmla="*/ 284390 h 1328385"/>
              <a:gd name="connsiteX1617" fmla="*/ 7568884 w 12183871"/>
              <a:gd name="connsiteY1617" fmla="*/ 284390 h 1328385"/>
              <a:gd name="connsiteX1618" fmla="*/ 7568884 w 12183871"/>
              <a:gd name="connsiteY1618" fmla="*/ 290440 h 1328385"/>
              <a:gd name="connsiteX1619" fmla="*/ 7587127 w 12183871"/>
              <a:gd name="connsiteY1619" fmla="*/ 298568 h 1328385"/>
              <a:gd name="connsiteX1620" fmla="*/ 7587127 w 12183871"/>
              <a:gd name="connsiteY1620" fmla="*/ 339208 h 1328385"/>
              <a:gd name="connsiteX1621" fmla="*/ 7595255 w 12183871"/>
              <a:gd name="connsiteY1621" fmla="*/ 339208 h 1328385"/>
              <a:gd name="connsiteX1622" fmla="*/ 7595255 w 12183871"/>
              <a:gd name="connsiteY1622" fmla="*/ 371720 h 1328385"/>
              <a:gd name="connsiteX1623" fmla="*/ 7603383 w 12183871"/>
              <a:gd name="connsiteY1623" fmla="*/ 371720 h 1328385"/>
              <a:gd name="connsiteX1624" fmla="*/ 7603383 w 12183871"/>
              <a:gd name="connsiteY1624" fmla="*/ 412360 h 1328385"/>
              <a:gd name="connsiteX1625" fmla="*/ 7609434 w 12183871"/>
              <a:gd name="connsiteY1625" fmla="*/ 412360 h 1328385"/>
              <a:gd name="connsiteX1626" fmla="*/ 7621626 w 12183871"/>
              <a:gd name="connsiteY1626" fmla="*/ 501768 h 1328385"/>
              <a:gd name="connsiteX1627" fmla="*/ 7627676 w 12183871"/>
              <a:gd name="connsiteY1627" fmla="*/ 501768 h 1328385"/>
              <a:gd name="connsiteX1628" fmla="*/ 7627676 w 12183871"/>
              <a:gd name="connsiteY1628" fmla="*/ 515947 h 1328385"/>
              <a:gd name="connsiteX1629" fmla="*/ 7643933 w 12183871"/>
              <a:gd name="connsiteY1629" fmla="*/ 528139 h 1328385"/>
              <a:gd name="connsiteX1630" fmla="*/ 7643933 w 12183871"/>
              <a:gd name="connsiteY1630" fmla="*/ 556587 h 1328385"/>
              <a:gd name="connsiteX1631" fmla="*/ 7650074 w 12183871"/>
              <a:gd name="connsiteY1631" fmla="*/ 556587 h 1328385"/>
              <a:gd name="connsiteX1632" fmla="*/ 7635805 w 12183871"/>
              <a:gd name="connsiteY1632" fmla="*/ 365670 h 1328385"/>
              <a:gd name="connsiteX1633" fmla="*/ 7625690 w 12183871"/>
              <a:gd name="connsiteY1633" fmla="*/ 335235 h 1328385"/>
              <a:gd name="connsiteX1634" fmla="*/ 7621626 w 12183871"/>
              <a:gd name="connsiteY1634" fmla="*/ 298659 h 1328385"/>
              <a:gd name="connsiteX1635" fmla="*/ 7627676 w 12183871"/>
              <a:gd name="connsiteY1635" fmla="*/ 298659 h 1328385"/>
              <a:gd name="connsiteX1636" fmla="*/ 7627676 w 12183871"/>
              <a:gd name="connsiteY1636" fmla="*/ 306787 h 1328385"/>
              <a:gd name="connsiteX1637" fmla="*/ 7649984 w 12183871"/>
              <a:gd name="connsiteY1637" fmla="*/ 298659 h 1328385"/>
              <a:gd name="connsiteX1638" fmla="*/ 7649984 w 12183871"/>
              <a:gd name="connsiteY1638" fmla="*/ 306787 h 1328385"/>
              <a:gd name="connsiteX1639" fmla="*/ 7662175 w 12183871"/>
              <a:gd name="connsiteY1639" fmla="*/ 306787 h 1328385"/>
              <a:gd name="connsiteX1640" fmla="*/ 7662175 w 12183871"/>
              <a:gd name="connsiteY1640" fmla="*/ 331171 h 1328385"/>
              <a:gd name="connsiteX1641" fmla="*/ 7668227 w 12183871"/>
              <a:gd name="connsiteY1641" fmla="*/ 331171 h 1328385"/>
              <a:gd name="connsiteX1642" fmla="*/ 7662175 w 12183871"/>
              <a:gd name="connsiteY1642" fmla="*/ 249891 h 1328385"/>
              <a:gd name="connsiteX1643" fmla="*/ 7684483 w 12183871"/>
              <a:gd name="connsiteY1643" fmla="*/ 249891 h 1328385"/>
              <a:gd name="connsiteX1644" fmla="*/ 7690533 w 12183871"/>
              <a:gd name="connsiteY1644" fmla="*/ 298659 h 1328385"/>
              <a:gd name="connsiteX1645" fmla="*/ 7702725 w 12183871"/>
              <a:gd name="connsiteY1645" fmla="*/ 339299 h 1328385"/>
              <a:gd name="connsiteX1646" fmla="*/ 7702725 w 12183871"/>
              <a:gd name="connsiteY1646" fmla="*/ 412451 h 1328385"/>
              <a:gd name="connsiteX1647" fmla="*/ 7708776 w 12183871"/>
              <a:gd name="connsiteY1647" fmla="*/ 412451 h 1328385"/>
              <a:gd name="connsiteX1648" fmla="*/ 7708776 w 12183871"/>
              <a:gd name="connsiteY1648" fmla="*/ 469347 h 1328385"/>
              <a:gd name="connsiteX1649" fmla="*/ 7716904 w 12183871"/>
              <a:gd name="connsiteY1649" fmla="*/ 469347 h 1328385"/>
              <a:gd name="connsiteX1650" fmla="*/ 7716904 w 12183871"/>
              <a:gd name="connsiteY1650" fmla="*/ 487590 h 1328385"/>
              <a:gd name="connsiteX1651" fmla="*/ 7725032 w 12183871"/>
              <a:gd name="connsiteY1651" fmla="*/ 487590 h 1328385"/>
              <a:gd name="connsiteX1652" fmla="*/ 7731083 w 12183871"/>
              <a:gd name="connsiteY1652" fmla="*/ 534280 h 1328385"/>
              <a:gd name="connsiteX1653" fmla="*/ 7743275 w 12183871"/>
              <a:gd name="connsiteY1653" fmla="*/ 534280 h 1328385"/>
              <a:gd name="connsiteX1654" fmla="*/ 7743275 w 12183871"/>
              <a:gd name="connsiteY1654" fmla="*/ 469256 h 1328385"/>
              <a:gd name="connsiteX1655" fmla="*/ 7747339 w 12183871"/>
              <a:gd name="connsiteY1655" fmla="*/ 408296 h 1328385"/>
              <a:gd name="connsiteX1656" fmla="*/ 7757544 w 12183871"/>
              <a:gd name="connsiteY1656" fmla="*/ 357542 h 1328385"/>
              <a:gd name="connsiteX1657" fmla="*/ 7765672 w 12183871"/>
              <a:gd name="connsiteY1657" fmla="*/ 357542 h 1328385"/>
              <a:gd name="connsiteX1658" fmla="*/ 7765672 w 12183871"/>
              <a:gd name="connsiteY1658" fmla="*/ 365670 h 1328385"/>
              <a:gd name="connsiteX1659" fmla="*/ 7771813 w 12183871"/>
              <a:gd name="connsiteY1659" fmla="*/ 365670 h 1328385"/>
              <a:gd name="connsiteX1660" fmla="*/ 7771813 w 12183871"/>
              <a:gd name="connsiteY1660" fmla="*/ 371720 h 1328385"/>
              <a:gd name="connsiteX1661" fmla="*/ 7765672 w 12183871"/>
              <a:gd name="connsiteY1661" fmla="*/ 387976 h 1328385"/>
              <a:gd name="connsiteX1662" fmla="*/ 7784005 w 12183871"/>
              <a:gd name="connsiteY1662" fmla="*/ 379848 h 1328385"/>
              <a:gd name="connsiteX1663" fmla="*/ 7784005 w 12183871"/>
              <a:gd name="connsiteY1663" fmla="*/ 515947 h 1328385"/>
              <a:gd name="connsiteX1664" fmla="*/ 7798184 w 12183871"/>
              <a:gd name="connsiteY1664" fmla="*/ 538254 h 1328385"/>
              <a:gd name="connsiteX1665" fmla="*/ 7812363 w 12183871"/>
              <a:gd name="connsiteY1665" fmla="*/ 570766 h 1328385"/>
              <a:gd name="connsiteX1666" fmla="*/ 7824555 w 12183871"/>
              <a:gd name="connsiteY1666" fmla="*/ 609329 h 1328385"/>
              <a:gd name="connsiteX1667" fmla="*/ 7830606 w 12183871"/>
              <a:gd name="connsiteY1667" fmla="*/ 649969 h 1328385"/>
              <a:gd name="connsiteX1668" fmla="*/ 7838733 w 12183871"/>
              <a:gd name="connsiteY1668" fmla="*/ 678417 h 1328385"/>
              <a:gd name="connsiteX1669" fmla="*/ 7842798 w 12183871"/>
              <a:gd name="connsiteY1669" fmla="*/ 678417 h 1328385"/>
              <a:gd name="connsiteX1670" fmla="*/ 7842798 w 12183871"/>
              <a:gd name="connsiteY1670" fmla="*/ 678417 h 1328385"/>
              <a:gd name="connsiteX1671" fmla="*/ 7842798 w 12183871"/>
              <a:gd name="connsiteY1671" fmla="*/ 678417 h 1328385"/>
              <a:gd name="connsiteX1672" fmla="*/ 7842798 w 12183871"/>
              <a:gd name="connsiteY1672" fmla="*/ 678417 h 1328385"/>
              <a:gd name="connsiteX1673" fmla="*/ 7846862 w 12183871"/>
              <a:gd name="connsiteY1673" fmla="*/ 674353 h 1328385"/>
              <a:gd name="connsiteX1674" fmla="*/ 7846862 w 12183871"/>
              <a:gd name="connsiteY1674" fmla="*/ 672276 h 1328385"/>
              <a:gd name="connsiteX1675" fmla="*/ 7852912 w 12183871"/>
              <a:gd name="connsiteY1675" fmla="*/ 672276 h 1328385"/>
              <a:gd name="connsiteX1676" fmla="*/ 7846862 w 12183871"/>
              <a:gd name="connsiteY1676" fmla="*/ 637777 h 1328385"/>
              <a:gd name="connsiteX1677" fmla="*/ 7848849 w 12183871"/>
              <a:gd name="connsiteY1677" fmla="*/ 597137 h 1328385"/>
              <a:gd name="connsiteX1678" fmla="*/ 7848849 w 12183871"/>
              <a:gd name="connsiteY1678" fmla="*/ 546382 h 1328385"/>
              <a:gd name="connsiteX1679" fmla="*/ 7848849 w 12183871"/>
              <a:gd name="connsiteY1679" fmla="*/ 497614 h 1328385"/>
              <a:gd name="connsiteX1680" fmla="*/ 7852912 w 12183871"/>
              <a:gd name="connsiteY1680" fmla="*/ 452910 h 1328385"/>
              <a:gd name="connsiteX1681" fmla="*/ 7865105 w 12183871"/>
              <a:gd name="connsiteY1681" fmla="*/ 452910 h 1328385"/>
              <a:gd name="connsiteX1682" fmla="*/ 7852912 w 12183871"/>
              <a:gd name="connsiteY1682" fmla="*/ 434667 h 1328385"/>
              <a:gd name="connsiteX1683" fmla="*/ 7865105 w 12183871"/>
              <a:gd name="connsiteY1683" fmla="*/ 434667 h 1328385"/>
              <a:gd name="connsiteX1684" fmla="*/ 7865105 w 12183871"/>
              <a:gd name="connsiteY1684" fmla="*/ 365579 h 1328385"/>
              <a:gd name="connsiteX1685" fmla="*/ 7871155 w 12183871"/>
              <a:gd name="connsiteY1685" fmla="*/ 365579 h 1328385"/>
              <a:gd name="connsiteX1686" fmla="*/ 7871155 w 12183871"/>
              <a:gd name="connsiteY1686" fmla="*/ 312747 h 1328385"/>
              <a:gd name="connsiteX1687" fmla="*/ 7887411 w 12183871"/>
              <a:gd name="connsiteY1687" fmla="*/ 268043 h 1328385"/>
              <a:gd name="connsiteX1688" fmla="*/ 7893463 w 12183871"/>
              <a:gd name="connsiteY1688" fmla="*/ 217288 h 1328385"/>
              <a:gd name="connsiteX1689" fmla="*/ 7911705 w 12183871"/>
              <a:gd name="connsiteY1689" fmla="*/ 217288 h 1328385"/>
              <a:gd name="connsiteX1690" fmla="*/ 7893463 w 12183871"/>
              <a:gd name="connsiteY1690" fmla="*/ 339118 h 1328385"/>
              <a:gd name="connsiteX1691" fmla="*/ 7887411 w 12183871"/>
              <a:gd name="connsiteY1691" fmla="*/ 339118 h 1328385"/>
              <a:gd name="connsiteX1692" fmla="*/ 7887411 w 12183871"/>
              <a:gd name="connsiteY1692" fmla="*/ 412270 h 1328385"/>
              <a:gd name="connsiteX1693" fmla="*/ 7879284 w 12183871"/>
              <a:gd name="connsiteY1693" fmla="*/ 412270 h 1328385"/>
              <a:gd name="connsiteX1694" fmla="*/ 7887411 w 12183871"/>
              <a:gd name="connsiteY1694" fmla="*/ 428526 h 1328385"/>
              <a:gd name="connsiteX1695" fmla="*/ 7887411 w 12183871"/>
              <a:gd name="connsiteY1695" fmla="*/ 434577 h 1328385"/>
              <a:gd name="connsiteX1696" fmla="*/ 7883347 w 12183871"/>
              <a:gd name="connsiteY1696" fmla="*/ 442705 h 1328385"/>
              <a:gd name="connsiteX1697" fmla="*/ 7879284 w 12183871"/>
              <a:gd name="connsiteY1697" fmla="*/ 442705 h 1328385"/>
              <a:gd name="connsiteX1698" fmla="*/ 7879284 w 12183871"/>
              <a:gd name="connsiteY1698" fmla="*/ 446769 h 1328385"/>
              <a:gd name="connsiteX1699" fmla="*/ 7887411 w 12183871"/>
              <a:gd name="connsiteY1699" fmla="*/ 528049 h 1328385"/>
              <a:gd name="connsiteX1700" fmla="*/ 7887411 w 12183871"/>
              <a:gd name="connsiteY1700" fmla="*/ 656020 h 1328385"/>
              <a:gd name="connsiteX1701" fmla="*/ 7893463 w 12183871"/>
              <a:gd name="connsiteY1701" fmla="*/ 656020 h 1328385"/>
              <a:gd name="connsiteX1702" fmla="*/ 7897526 w 12183871"/>
              <a:gd name="connsiteY1702" fmla="*/ 682391 h 1328385"/>
              <a:gd name="connsiteX1703" fmla="*/ 7897526 w 12183871"/>
              <a:gd name="connsiteY1703" fmla="*/ 708761 h 1328385"/>
              <a:gd name="connsiteX1704" fmla="*/ 7905654 w 12183871"/>
              <a:gd name="connsiteY1704" fmla="*/ 731068 h 1328385"/>
              <a:gd name="connsiteX1705" fmla="*/ 7911705 w 12183871"/>
              <a:gd name="connsiteY1705" fmla="*/ 664057 h 1328385"/>
              <a:gd name="connsiteX1706" fmla="*/ 7919833 w 12183871"/>
              <a:gd name="connsiteY1706" fmla="*/ 664057 h 1328385"/>
              <a:gd name="connsiteX1707" fmla="*/ 7919833 w 12183871"/>
              <a:gd name="connsiteY1707" fmla="*/ 649879 h 1328385"/>
              <a:gd name="connsiteX1708" fmla="*/ 7927961 w 12183871"/>
              <a:gd name="connsiteY1708" fmla="*/ 649879 h 1328385"/>
              <a:gd name="connsiteX1709" fmla="*/ 7934012 w 12183871"/>
              <a:gd name="connsiteY1709" fmla="*/ 609239 h 1328385"/>
              <a:gd name="connsiteX1710" fmla="*/ 7968511 w 12183871"/>
              <a:gd name="connsiteY1710" fmla="*/ 582868 h 1328385"/>
              <a:gd name="connsiteX1711" fmla="*/ 7970498 w 12183871"/>
              <a:gd name="connsiteY1711" fmla="*/ 519921 h 1328385"/>
              <a:gd name="connsiteX1712" fmla="*/ 7974562 w 12183871"/>
              <a:gd name="connsiteY1712" fmla="*/ 448846 h 1328385"/>
              <a:gd name="connsiteX1713" fmla="*/ 7986754 w 12183871"/>
              <a:gd name="connsiteY1713" fmla="*/ 375694 h 1328385"/>
              <a:gd name="connsiteX1714" fmla="*/ 8000932 w 12183871"/>
              <a:gd name="connsiteY1714" fmla="*/ 312747 h 1328385"/>
              <a:gd name="connsiteX1715" fmla="*/ 8004997 w 12183871"/>
              <a:gd name="connsiteY1715" fmla="*/ 290440 h 1328385"/>
              <a:gd name="connsiteX1716" fmla="*/ 8004997 w 12183871"/>
              <a:gd name="connsiteY1716" fmla="*/ 268134 h 1328385"/>
              <a:gd name="connsiteX1717" fmla="*/ 8011047 w 12183871"/>
              <a:gd name="connsiteY1717" fmla="*/ 249891 h 1328385"/>
              <a:gd name="connsiteX1718" fmla="*/ 8027303 w 12183871"/>
              <a:gd name="connsiteY1718" fmla="*/ 231648 h 1328385"/>
              <a:gd name="connsiteX1719" fmla="*/ 8027303 w 12183871"/>
              <a:gd name="connsiteY1719" fmla="*/ 225597 h 1328385"/>
              <a:gd name="connsiteX1720" fmla="*/ 8033445 w 12183871"/>
              <a:gd name="connsiteY1720" fmla="*/ 225597 h 1328385"/>
              <a:gd name="connsiteX1721" fmla="*/ 8033445 w 12183871"/>
              <a:gd name="connsiteY1721" fmla="*/ 266237 h 1328385"/>
              <a:gd name="connsiteX1722" fmla="*/ 8027303 w 12183871"/>
              <a:gd name="connsiteY1722" fmla="*/ 266237 h 1328385"/>
              <a:gd name="connsiteX1723" fmla="*/ 8009061 w 12183871"/>
              <a:gd name="connsiteY1723" fmla="*/ 388157 h 1328385"/>
              <a:gd name="connsiteX1724" fmla="*/ 8000932 w 12183871"/>
              <a:gd name="connsiteY1724" fmla="*/ 428797 h 1328385"/>
              <a:gd name="connsiteX1725" fmla="*/ 7996868 w 12183871"/>
              <a:gd name="connsiteY1725" fmla="*/ 483616 h 1328385"/>
              <a:gd name="connsiteX1726" fmla="*/ 7996868 w 12183871"/>
              <a:gd name="connsiteY1726" fmla="*/ 550627 h 1328385"/>
              <a:gd name="connsiteX1727" fmla="*/ 7996868 w 12183871"/>
              <a:gd name="connsiteY1727" fmla="*/ 619715 h 1328385"/>
              <a:gd name="connsiteX1728" fmla="*/ 7996868 w 12183871"/>
              <a:gd name="connsiteY1728" fmla="*/ 686726 h 1328385"/>
              <a:gd name="connsiteX1729" fmla="*/ 8000932 w 12183871"/>
              <a:gd name="connsiteY1729" fmla="*/ 741544 h 1328385"/>
              <a:gd name="connsiteX1730" fmla="*/ 8009061 w 12183871"/>
              <a:gd name="connsiteY1730" fmla="*/ 778120 h 1328385"/>
              <a:gd name="connsiteX1731" fmla="*/ 8011047 w 12183871"/>
              <a:gd name="connsiteY1731" fmla="*/ 800427 h 1328385"/>
              <a:gd name="connsiteX1732" fmla="*/ 8009061 w 12183871"/>
              <a:gd name="connsiteY1732" fmla="*/ 826798 h 1328385"/>
              <a:gd name="connsiteX1733" fmla="*/ 8009061 w 12183871"/>
              <a:gd name="connsiteY1733" fmla="*/ 849105 h 1328385"/>
              <a:gd name="connsiteX1734" fmla="*/ 8015111 w 12183871"/>
              <a:gd name="connsiteY1734" fmla="*/ 867348 h 1328385"/>
              <a:gd name="connsiteX1735" fmla="*/ 8015111 w 12183871"/>
              <a:gd name="connsiteY1735" fmla="*/ 574830 h 1328385"/>
              <a:gd name="connsiteX1736" fmla="*/ 8009061 w 12183871"/>
              <a:gd name="connsiteY1736" fmla="*/ 574830 h 1328385"/>
              <a:gd name="connsiteX1737" fmla="*/ 8009061 w 12183871"/>
              <a:gd name="connsiteY1737" fmla="*/ 509806 h 1328385"/>
              <a:gd name="connsiteX1738" fmla="*/ 8033445 w 12183871"/>
              <a:gd name="connsiteY1738" fmla="*/ 515857 h 1328385"/>
              <a:gd name="connsiteX1739" fmla="*/ 8041572 w 12183871"/>
              <a:gd name="connsiteY1739" fmla="*/ 574740 h 1328385"/>
              <a:gd name="connsiteX1740" fmla="*/ 8049701 w 12183871"/>
              <a:gd name="connsiteY1740" fmla="*/ 574740 h 1328385"/>
              <a:gd name="connsiteX1741" fmla="*/ 8067943 w 12183871"/>
              <a:gd name="connsiteY1741" fmla="*/ 420398 h 1328385"/>
              <a:gd name="connsiteX1742" fmla="*/ 8073994 w 12183871"/>
              <a:gd name="connsiteY1742" fmla="*/ 420398 h 1328385"/>
              <a:gd name="connsiteX1743" fmla="*/ 8073994 w 12183871"/>
              <a:gd name="connsiteY1743" fmla="*/ 398091 h 1328385"/>
              <a:gd name="connsiteX1744" fmla="*/ 8082122 w 12183871"/>
              <a:gd name="connsiteY1744" fmla="*/ 398091 h 1328385"/>
              <a:gd name="connsiteX1745" fmla="*/ 8082122 w 12183871"/>
              <a:gd name="connsiteY1745" fmla="*/ 365579 h 1328385"/>
              <a:gd name="connsiteX1746" fmla="*/ 8090250 w 12183871"/>
              <a:gd name="connsiteY1746" fmla="*/ 365579 h 1328385"/>
              <a:gd name="connsiteX1747" fmla="*/ 8090250 w 12183871"/>
              <a:gd name="connsiteY1747" fmla="*/ 343272 h 1328385"/>
              <a:gd name="connsiteX1748" fmla="*/ 8082122 w 12183871"/>
              <a:gd name="connsiteY1748" fmla="*/ 316902 h 1328385"/>
              <a:gd name="connsiteX1749" fmla="*/ 8072007 w 12183871"/>
              <a:gd name="connsiteY1749" fmla="*/ 290531 h 1328385"/>
              <a:gd name="connsiteX1750" fmla="*/ 8067943 w 12183871"/>
              <a:gd name="connsiteY1750" fmla="*/ 266147 h 1328385"/>
              <a:gd name="connsiteX1751" fmla="*/ 8073994 w 12183871"/>
              <a:gd name="connsiteY1751" fmla="*/ 268224 h 1328385"/>
              <a:gd name="connsiteX1752" fmla="*/ 8082122 w 12183871"/>
              <a:gd name="connsiteY1752" fmla="*/ 268224 h 1328385"/>
              <a:gd name="connsiteX1753" fmla="*/ 8086186 w 12183871"/>
              <a:gd name="connsiteY1753" fmla="*/ 272288 h 1328385"/>
              <a:gd name="connsiteX1754" fmla="*/ 8086186 w 12183871"/>
              <a:gd name="connsiteY1754" fmla="*/ 276352 h 1328385"/>
              <a:gd name="connsiteX1755" fmla="*/ 8090250 w 12183871"/>
              <a:gd name="connsiteY1755" fmla="*/ 280416 h 1328385"/>
              <a:gd name="connsiteX1756" fmla="*/ 8090250 w 12183871"/>
              <a:gd name="connsiteY1756" fmla="*/ 290531 h 1328385"/>
              <a:gd name="connsiteX1757" fmla="*/ 8104429 w 12183871"/>
              <a:gd name="connsiteY1757" fmla="*/ 312838 h 1328385"/>
              <a:gd name="connsiteX1758" fmla="*/ 8112557 w 12183871"/>
              <a:gd name="connsiteY1758" fmla="*/ 347336 h 1328385"/>
              <a:gd name="connsiteX1759" fmla="*/ 8114634 w 12183871"/>
              <a:gd name="connsiteY1759" fmla="*/ 375784 h 1328385"/>
              <a:gd name="connsiteX1760" fmla="*/ 8118698 w 12183871"/>
              <a:gd name="connsiteY1760" fmla="*/ 406219 h 1328385"/>
              <a:gd name="connsiteX1761" fmla="*/ 8130890 w 12183871"/>
              <a:gd name="connsiteY1761" fmla="*/ 428526 h 1328385"/>
              <a:gd name="connsiteX1762" fmla="*/ 8130890 w 12183871"/>
              <a:gd name="connsiteY1762" fmla="*/ 412270 h 1328385"/>
              <a:gd name="connsiteX1763" fmla="*/ 8136941 w 12183871"/>
              <a:gd name="connsiteY1763" fmla="*/ 389963 h 1328385"/>
              <a:gd name="connsiteX1764" fmla="*/ 8136941 w 12183871"/>
              <a:gd name="connsiteY1764" fmla="*/ 365579 h 1328385"/>
              <a:gd name="connsiteX1765" fmla="*/ 8130890 w 12183871"/>
              <a:gd name="connsiteY1765" fmla="*/ 339208 h 1328385"/>
              <a:gd name="connsiteX1766" fmla="*/ 8155274 w 12183871"/>
              <a:gd name="connsiteY1766" fmla="*/ 339208 h 1328385"/>
              <a:gd name="connsiteX1767" fmla="*/ 8155274 w 12183871"/>
              <a:gd name="connsiteY1767" fmla="*/ 306696 h 1328385"/>
              <a:gd name="connsiteX1768" fmla="*/ 8177581 w 12183871"/>
              <a:gd name="connsiteY1768" fmla="*/ 306696 h 1328385"/>
              <a:gd name="connsiteX1769" fmla="*/ 8171530 w 12183871"/>
              <a:gd name="connsiteY1769" fmla="*/ 406219 h 1328385"/>
              <a:gd name="connsiteX1770" fmla="*/ 8189773 w 12183871"/>
              <a:gd name="connsiteY1770" fmla="*/ 412270 h 1328385"/>
              <a:gd name="connsiteX1771" fmla="*/ 8189773 w 12183871"/>
              <a:gd name="connsiteY1771" fmla="*/ 446769 h 1328385"/>
              <a:gd name="connsiteX1772" fmla="*/ 8195824 w 12183871"/>
              <a:gd name="connsiteY1772" fmla="*/ 446769 h 1328385"/>
              <a:gd name="connsiteX1773" fmla="*/ 8203952 w 12183871"/>
              <a:gd name="connsiteY1773" fmla="*/ 479281 h 1328385"/>
              <a:gd name="connsiteX1774" fmla="*/ 8212080 w 12183871"/>
              <a:gd name="connsiteY1774" fmla="*/ 479281 h 1328385"/>
              <a:gd name="connsiteX1775" fmla="*/ 8230323 w 12183871"/>
              <a:gd name="connsiteY1775" fmla="*/ 550356 h 1328385"/>
              <a:gd name="connsiteX1776" fmla="*/ 8244502 w 12183871"/>
              <a:gd name="connsiteY1776" fmla="*/ 550356 h 1328385"/>
              <a:gd name="connsiteX1777" fmla="*/ 8252629 w 12183871"/>
              <a:gd name="connsiteY1777" fmla="*/ 623508 h 1328385"/>
              <a:gd name="connsiteX1778" fmla="*/ 8258680 w 12183871"/>
              <a:gd name="connsiteY1778" fmla="*/ 623508 h 1328385"/>
              <a:gd name="connsiteX1779" fmla="*/ 8258680 w 12183871"/>
              <a:gd name="connsiteY1779" fmla="*/ 615380 h 1328385"/>
              <a:gd name="connsiteX1780" fmla="*/ 8276923 w 12183871"/>
              <a:gd name="connsiteY1780" fmla="*/ 586932 h 1328385"/>
              <a:gd name="connsiteX1781" fmla="*/ 8280987 w 12183871"/>
              <a:gd name="connsiteY1781" fmla="*/ 546292 h 1328385"/>
              <a:gd name="connsiteX1782" fmla="*/ 8280987 w 12183871"/>
              <a:gd name="connsiteY1782" fmla="*/ 497524 h 1328385"/>
              <a:gd name="connsiteX1783" fmla="*/ 8276923 w 12183871"/>
              <a:gd name="connsiteY1783" fmla="*/ 448756 h 1328385"/>
              <a:gd name="connsiteX1784" fmla="*/ 8274937 w 12183871"/>
              <a:gd name="connsiteY1784" fmla="*/ 402065 h 1328385"/>
              <a:gd name="connsiteX1785" fmla="*/ 8270872 w 12183871"/>
              <a:gd name="connsiteY1785" fmla="*/ 365489 h 1328385"/>
              <a:gd name="connsiteX1786" fmla="*/ 8276923 w 12183871"/>
              <a:gd name="connsiteY1786" fmla="*/ 365489 h 1328385"/>
              <a:gd name="connsiteX1787" fmla="*/ 8276923 w 12183871"/>
              <a:gd name="connsiteY1787" fmla="*/ 371540 h 1328385"/>
              <a:gd name="connsiteX1788" fmla="*/ 8280987 w 12183871"/>
              <a:gd name="connsiteY1788" fmla="*/ 375604 h 1328385"/>
              <a:gd name="connsiteX1789" fmla="*/ 8280987 w 12183871"/>
              <a:gd name="connsiteY1789" fmla="*/ 375604 h 1328385"/>
              <a:gd name="connsiteX1790" fmla="*/ 8280987 w 12183871"/>
              <a:gd name="connsiteY1790" fmla="*/ 371540 h 1328385"/>
              <a:gd name="connsiteX1791" fmla="*/ 8285051 w 12183871"/>
              <a:gd name="connsiteY1791" fmla="*/ 367476 h 1328385"/>
              <a:gd name="connsiteX1792" fmla="*/ 8285051 w 12183871"/>
              <a:gd name="connsiteY1792" fmla="*/ 361425 h 1328385"/>
              <a:gd name="connsiteX1793" fmla="*/ 8285051 w 12183871"/>
              <a:gd name="connsiteY1793" fmla="*/ 357361 h 1328385"/>
              <a:gd name="connsiteX1794" fmla="*/ 8285051 w 12183871"/>
              <a:gd name="connsiteY1794" fmla="*/ 357361 h 1328385"/>
              <a:gd name="connsiteX1795" fmla="*/ 8276923 w 12183871"/>
              <a:gd name="connsiteY1795" fmla="*/ 357361 h 1328385"/>
              <a:gd name="connsiteX1796" fmla="*/ 8258680 w 12183871"/>
              <a:gd name="connsiteY1796" fmla="*/ 249710 h 1328385"/>
              <a:gd name="connsiteX1797" fmla="*/ 8252629 w 12183871"/>
              <a:gd name="connsiteY1797" fmla="*/ 249710 h 1328385"/>
              <a:gd name="connsiteX1798" fmla="*/ 8252629 w 12183871"/>
              <a:gd name="connsiteY1798" fmla="*/ 203019 h 1328385"/>
              <a:gd name="connsiteX1799" fmla="*/ 8244502 w 12183871"/>
              <a:gd name="connsiteY1799" fmla="*/ 203019 h 1328385"/>
              <a:gd name="connsiteX1800" fmla="*/ 8236374 w 12183871"/>
              <a:gd name="connsiteY1800" fmla="*/ 162379 h 1328385"/>
              <a:gd name="connsiteX1801" fmla="*/ 8258680 w 12183871"/>
              <a:gd name="connsiteY1801" fmla="*/ 162379 h 1328385"/>
              <a:gd name="connsiteX1802" fmla="*/ 8270872 w 12183871"/>
              <a:gd name="connsiteY1802" fmla="*/ 227403 h 1328385"/>
              <a:gd name="connsiteX1803" fmla="*/ 8289116 w 12183871"/>
              <a:gd name="connsiteY1803" fmla="*/ 294414 h 1328385"/>
              <a:gd name="connsiteX1804" fmla="*/ 8311422 w 12183871"/>
              <a:gd name="connsiteY1804" fmla="*/ 357361 h 1328385"/>
              <a:gd name="connsiteX1805" fmla="*/ 8325601 w 12183871"/>
              <a:gd name="connsiteY1805" fmla="*/ 487319 h 1328385"/>
              <a:gd name="connsiteX1806" fmla="*/ 8329665 w 12183871"/>
              <a:gd name="connsiteY1806" fmla="*/ 483255 h 1328385"/>
              <a:gd name="connsiteX1807" fmla="*/ 8329665 w 12183871"/>
              <a:gd name="connsiteY1807" fmla="*/ 483255 h 1328385"/>
              <a:gd name="connsiteX1808" fmla="*/ 8329665 w 12183871"/>
              <a:gd name="connsiteY1808" fmla="*/ 483255 h 1328385"/>
              <a:gd name="connsiteX1809" fmla="*/ 8329665 w 12183871"/>
              <a:gd name="connsiteY1809" fmla="*/ 483255 h 1328385"/>
              <a:gd name="connsiteX1810" fmla="*/ 8333729 w 12183871"/>
              <a:gd name="connsiteY1810" fmla="*/ 479191 h 1328385"/>
              <a:gd name="connsiteX1811" fmla="*/ 8333729 w 12183871"/>
              <a:gd name="connsiteY1811" fmla="*/ 479191 h 1328385"/>
              <a:gd name="connsiteX1812" fmla="*/ 8347908 w 12183871"/>
              <a:gd name="connsiteY1812" fmla="*/ 460948 h 1328385"/>
              <a:gd name="connsiteX1813" fmla="*/ 8351972 w 12183871"/>
              <a:gd name="connsiteY1813" fmla="*/ 442705 h 1328385"/>
              <a:gd name="connsiteX1814" fmla="*/ 8351972 w 12183871"/>
              <a:gd name="connsiteY1814" fmla="*/ 420398 h 1328385"/>
              <a:gd name="connsiteX1815" fmla="*/ 8358022 w 12183871"/>
              <a:gd name="connsiteY1815" fmla="*/ 398091 h 1328385"/>
              <a:gd name="connsiteX1816" fmla="*/ 8380330 w 12183871"/>
              <a:gd name="connsiteY1816" fmla="*/ 316811 h 1328385"/>
              <a:gd name="connsiteX1817" fmla="*/ 8398662 w 12183871"/>
              <a:gd name="connsiteY1817" fmla="*/ 231467 h 1328385"/>
              <a:gd name="connsiteX1818" fmla="*/ 8414919 w 12183871"/>
              <a:gd name="connsiteY1818" fmla="*/ 231467 h 1328385"/>
              <a:gd name="connsiteX1819" fmla="*/ 8410854 w 12183871"/>
              <a:gd name="connsiteY1819" fmla="*/ 290350 h 1328385"/>
              <a:gd name="connsiteX1820" fmla="*/ 8396676 w 12183871"/>
              <a:gd name="connsiteY1820" fmla="*/ 343182 h 1328385"/>
              <a:gd name="connsiteX1821" fmla="*/ 8384484 w 12183871"/>
              <a:gd name="connsiteY1821" fmla="*/ 393937 h 1328385"/>
              <a:gd name="connsiteX1822" fmla="*/ 8374369 w 12183871"/>
              <a:gd name="connsiteY1822" fmla="*/ 446769 h 1328385"/>
              <a:gd name="connsiteX1823" fmla="*/ 8380420 w 12183871"/>
              <a:gd name="connsiteY1823" fmla="*/ 446769 h 1328385"/>
              <a:gd name="connsiteX1824" fmla="*/ 8380420 w 12183871"/>
              <a:gd name="connsiteY1824" fmla="*/ 428526 h 1328385"/>
              <a:gd name="connsiteX1825" fmla="*/ 8396676 w 12183871"/>
              <a:gd name="connsiteY1825" fmla="*/ 402155 h 1328385"/>
              <a:gd name="connsiteX1826" fmla="*/ 8410854 w 12183871"/>
              <a:gd name="connsiteY1826" fmla="*/ 361515 h 1328385"/>
              <a:gd name="connsiteX1827" fmla="*/ 8416996 w 12183871"/>
              <a:gd name="connsiteY1827" fmla="*/ 312747 h 1328385"/>
              <a:gd name="connsiteX1828" fmla="*/ 8429187 w 12183871"/>
              <a:gd name="connsiteY1828" fmla="*/ 268043 h 1328385"/>
              <a:gd name="connsiteX1829" fmla="*/ 8439393 w 12183871"/>
              <a:gd name="connsiteY1829" fmla="*/ 231467 h 1328385"/>
              <a:gd name="connsiteX1830" fmla="*/ 8447521 w 12183871"/>
              <a:gd name="connsiteY1830" fmla="*/ 231467 h 1328385"/>
              <a:gd name="connsiteX1831" fmla="*/ 8447521 w 12183871"/>
              <a:gd name="connsiteY1831" fmla="*/ 284299 h 1328385"/>
              <a:gd name="connsiteX1832" fmla="*/ 8439393 w 12183871"/>
              <a:gd name="connsiteY1832" fmla="*/ 284299 h 1328385"/>
              <a:gd name="connsiteX1833" fmla="*/ 8439393 w 12183871"/>
              <a:gd name="connsiteY1833" fmla="*/ 324939 h 1328385"/>
              <a:gd name="connsiteX1834" fmla="*/ 8433251 w 12183871"/>
              <a:gd name="connsiteY1834" fmla="*/ 324939 h 1328385"/>
              <a:gd name="connsiteX1835" fmla="*/ 8416996 w 12183871"/>
              <a:gd name="connsiteY1835" fmla="*/ 383822 h 1328385"/>
              <a:gd name="connsiteX1836" fmla="*/ 8416996 w 12183871"/>
              <a:gd name="connsiteY1836" fmla="*/ 446769 h 1328385"/>
              <a:gd name="connsiteX1837" fmla="*/ 8421060 w 12183871"/>
              <a:gd name="connsiteY1837" fmla="*/ 511793 h 1328385"/>
              <a:gd name="connsiteX1838" fmla="*/ 8421060 w 12183871"/>
              <a:gd name="connsiteY1838" fmla="*/ 582868 h 1328385"/>
              <a:gd name="connsiteX1839" fmla="*/ 8439302 w 12183871"/>
              <a:gd name="connsiteY1839" fmla="*/ 582868 h 1328385"/>
              <a:gd name="connsiteX1840" fmla="*/ 8439302 w 12183871"/>
              <a:gd name="connsiteY1840" fmla="*/ 631636 h 1328385"/>
              <a:gd name="connsiteX1841" fmla="*/ 8447430 w 12183871"/>
              <a:gd name="connsiteY1841" fmla="*/ 631636 h 1328385"/>
              <a:gd name="connsiteX1842" fmla="*/ 8447430 w 12183871"/>
              <a:gd name="connsiteY1842" fmla="*/ 623508 h 1328385"/>
              <a:gd name="connsiteX1843" fmla="*/ 8455559 w 12183871"/>
              <a:gd name="connsiteY1843" fmla="*/ 623508 h 1328385"/>
              <a:gd name="connsiteX1844" fmla="*/ 8473801 w 12183871"/>
              <a:gd name="connsiteY1844" fmla="*/ 528049 h 1328385"/>
              <a:gd name="connsiteX1845" fmla="*/ 8479852 w 12183871"/>
              <a:gd name="connsiteY1845" fmla="*/ 528049 h 1328385"/>
              <a:gd name="connsiteX1846" fmla="*/ 8479852 w 12183871"/>
              <a:gd name="connsiteY1846" fmla="*/ 493550 h 1328385"/>
              <a:gd name="connsiteX1847" fmla="*/ 8487980 w 12183871"/>
              <a:gd name="connsiteY1847" fmla="*/ 493550 h 1328385"/>
              <a:gd name="connsiteX1848" fmla="*/ 8487980 w 12183871"/>
              <a:gd name="connsiteY1848" fmla="*/ 452910 h 1328385"/>
              <a:gd name="connsiteX1849" fmla="*/ 8496108 w 12183871"/>
              <a:gd name="connsiteY1849" fmla="*/ 452910 h 1328385"/>
              <a:gd name="connsiteX1850" fmla="*/ 8496108 w 12183871"/>
              <a:gd name="connsiteY1850" fmla="*/ 428526 h 1328385"/>
              <a:gd name="connsiteX1851" fmla="*/ 8502249 w 12183871"/>
              <a:gd name="connsiteY1851" fmla="*/ 428526 h 1328385"/>
              <a:gd name="connsiteX1852" fmla="*/ 8502249 w 12183871"/>
              <a:gd name="connsiteY1852" fmla="*/ 398091 h 1328385"/>
              <a:gd name="connsiteX1853" fmla="*/ 8514441 w 12183871"/>
              <a:gd name="connsiteY1853" fmla="*/ 398091 h 1328385"/>
              <a:gd name="connsiteX1854" fmla="*/ 8514441 w 12183871"/>
              <a:gd name="connsiteY1854" fmla="*/ 357451 h 1328385"/>
              <a:gd name="connsiteX1855" fmla="*/ 8524646 w 12183871"/>
              <a:gd name="connsiteY1855" fmla="*/ 316811 h 1328385"/>
              <a:gd name="connsiteX1856" fmla="*/ 8532774 w 12183871"/>
              <a:gd name="connsiteY1856" fmla="*/ 280235 h 1328385"/>
              <a:gd name="connsiteX1857" fmla="*/ 8536839 w 12183871"/>
              <a:gd name="connsiteY1857" fmla="*/ 231467 h 1328385"/>
              <a:gd name="connsiteX1858" fmla="*/ 8561222 w 12183871"/>
              <a:gd name="connsiteY1858" fmla="*/ 231467 h 1328385"/>
              <a:gd name="connsiteX1859" fmla="*/ 8561222 w 12183871"/>
              <a:gd name="connsiteY1859" fmla="*/ 243659 h 1328385"/>
              <a:gd name="connsiteX1860" fmla="*/ 8555171 w 12183871"/>
              <a:gd name="connsiteY1860" fmla="*/ 243659 h 1328385"/>
              <a:gd name="connsiteX1861" fmla="*/ 8555171 w 12183871"/>
              <a:gd name="connsiteY1861" fmla="*/ 290350 h 1328385"/>
              <a:gd name="connsiteX1862" fmla="*/ 8542980 w 12183871"/>
              <a:gd name="connsiteY1862" fmla="*/ 290350 h 1328385"/>
              <a:gd name="connsiteX1863" fmla="*/ 8520673 w 12183871"/>
              <a:gd name="connsiteY1863" fmla="*/ 428436 h 1328385"/>
              <a:gd name="connsiteX1864" fmla="*/ 8528801 w 12183871"/>
              <a:gd name="connsiteY1864" fmla="*/ 428436 h 1328385"/>
              <a:gd name="connsiteX1865" fmla="*/ 8561313 w 12183871"/>
              <a:gd name="connsiteY1865" fmla="*/ 312657 h 1328385"/>
              <a:gd name="connsiteX1866" fmla="*/ 8577569 w 12183871"/>
              <a:gd name="connsiteY1866" fmla="*/ 312657 h 1328385"/>
              <a:gd name="connsiteX1867" fmla="*/ 8569441 w 12183871"/>
              <a:gd name="connsiteY1867" fmla="*/ 357361 h 1328385"/>
              <a:gd name="connsiteX1868" fmla="*/ 8555262 w 12183871"/>
              <a:gd name="connsiteY1868" fmla="*/ 393937 h 1328385"/>
              <a:gd name="connsiteX1869" fmla="*/ 8543070 w 12183871"/>
              <a:gd name="connsiteY1869" fmla="*/ 434577 h 1328385"/>
              <a:gd name="connsiteX1870" fmla="*/ 8561313 w 12183871"/>
              <a:gd name="connsiteY1870" fmla="*/ 434577 h 1328385"/>
              <a:gd name="connsiteX1871" fmla="*/ 8561313 w 12183871"/>
              <a:gd name="connsiteY1871" fmla="*/ 469076 h 1328385"/>
              <a:gd name="connsiteX1872" fmla="*/ 8569441 w 12183871"/>
              <a:gd name="connsiteY1872" fmla="*/ 469076 h 1328385"/>
              <a:gd name="connsiteX1873" fmla="*/ 8573505 w 12183871"/>
              <a:gd name="connsiteY1873" fmla="*/ 438641 h 1328385"/>
              <a:gd name="connsiteX1874" fmla="*/ 8583620 w 12183871"/>
              <a:gd name="connsiteY1874" fmla="*/ 412270 h 1328385"/>
              <a:gd name="connsiteX1875" fmla="*/ 8595811 w 12183871"/>
              <a:gd name="connsiteY1875" fmla="*/ 387886 h 1328385"/>
              <a:gd name="connsiteX1876" fmla="*/ 8595811 w 12183871"/>
              <a:gd name="connsiteY1876" fmla="*/ 347246 h 1328385"/>
              <a:gd name="connsiteX1877" fmla="*/ 8601862 w 12183871"/>
              <a:gd name="connsiteY1877" fmla="*/ 347246 h 1328385"/>
              <a:gd name="connsiteX1878" fmla="*/ 8605926 w 12183871"/>
              <a:gd name="connsiteY1878" fmla="*/ 343182 h 1328385"/>
              <a:gd name="connsiteX1879" fmla="*/ 8605926 w 12183871"/>
              <a:gd name="connsiteY1879" fmla="*/ 343182 h 1328385"/>
              <a:gd name="connsiteX1880" fmla="*/ 8605926 w 12183871"/>
              <a:gd name="connsiteY1880" fmla="*/ 343182 h 1328385"/>
              <a:gd name="connsiteX1881" fmla="*/ 8609990 w 12183871"/>
              <a:gd name="connsiteY1881" fmla="*/ 343182 h 1328385"/>
              <a:gd name="connsiteX1882" fmla="*/ 8614054 w 12183871"/>
              <a:gd name="connsiteY1882" fmla="*/ 343182 h 1328385"/>
              <a:gd name="connsiteX1883" fmla="*/ 8618119 w 12183871"/>
              <a:gd name="connsiteY1883" fmla="*/ 339118 h 1328385"/>
              <a:gd name="connsiteX1884" fmla="*/ 8618119 w 12183871"/>
              <a:gd name="connsiteY1884" fmla="*/ 365489 h 1328385"/>
              <a:gd name="connsiteX1885" fmla="*/ 8609990 w 12183871"/>
              <a:gd name="connsiteY1885" fmla="*/ 398001 h 1328385"/>
              <a:gd name="connsiteX1886" fmla="*/ 8609990 w 12183871"/>
              <a:gd name="connsiteY1886" fmla="*/ 428436 h 1328385"/>
              <a:gd name="connsiteX1887" fmla="*/ 8609990 w 12183871"/>
              <a:gd name="connsiteY1887" fmla="*/ 456884 h 1328385"/>
              <a:gd name="connsiteX1888" fmla="*/ 8618119 w 12183871"/>
              <a:gd name="connsiteY1888" fmla="*/ 479191 h 1328385"/>
              <a:gd name="connsiteX1889" fmla="*/ 8620196 w 12183871"/>
              <a:gd name="connsiteY1889" fmla="*/ 430423 h 1328385"/>
              <a:gd name="connsiteX1890" fmla="*/ 8632387 w 12183871"/>
              <a:gd name="connsiteY1890" fmla="*/ 389783 h 1328385"/>
              <a:gd name="connsiteX1891" fmla="*/ 8642593 w 12183871"/>
              <a:gd name="connsiteY1891" fmla="*/ 349143 h 1328385"/>
              <a:gd name="connsiteX1892" fmla="*/ 8650721 w 12183871"/>
              <a:gd name="connsiteY1892" fmla="*/ 306516 h 1328385"/>
              <a:gd name="connsiteX1893" fmla="*/ 8677091 w 12183871"/>
              <a:gd name="connsiteY1893" fmla="*/ 306516 h 1328385"/>
              <a:gd name="connsiteX1894" fmla="*/ 8664900 w 12183871"/>
              <a:gd name="connsiteY1894" fmla="*/ 383732 h 1328385"/>
              <a:gd name="connsiteX1895" fmla="*/ 8658849 w 12183871"/>
              <a:gd name="connsiteY1895" fmla="*/ 465012 h 1328385"/>
              <a:gd name="connsiteX1896" fmla="*/ 8650721 w 12183871"/>
              <a:gd name="connsiteY1896" fmla="*/ 550356 h 1328385"/>
              <a:gd name="connsiteX1897" fmla="*/ 8654785 w 12183871"/>
              <a:gd name="connsiteY1897" fmla="*/ 631636 h 1328385"/>
              <a:gd name="connsiteX1898" fmla="*/ 8664990 w 12183871"/>
              <a:gd name="connsiteY1898" fmla="*/ 704788 h 1328385"/>
              <a:gd name="connsiteX1899" fmla="*/ 8669054 w 12183871"/>
              <a:gd name="connsiteY1899" fmla="*/ 731159 h 1328385"/>
              <a:gd name="connsiteX1900" fmla="*/ 8673118 w 12183871"/>
              <a:gd name="connsiteY1900" fmla="*/ 759607 h 1328385"/>
              <a:gd name="connsiteX1901" fmla="*/ 8673118 w 12183871"/>
              <a:gd name="connsiteY1901" fmla="*/ 790041 h 1328385"/>
              <a:gd name="connsiteX1902" fmla="*/ 8673118 w 12183871"/>
              <a:gd name="connsiteY1902" fmla="*/ 814425 h 1328385"/>
              <a:gd name="connsiteX1903" fmla="*/ 8683323 w 12183871"/>
              <a:gd name="connsiteY1903" fmla="*/ 834745 h 1328385"/>
              <a:gd name="connsiteX1904" fmla="*/ 8683323 w 12183871"/>
              <a:gd name="connsiteY1904" fmla="*/ 631726 h 1328385"/>
              <a:gd name="connsiteX1905" fmla="*/ 8691451 w 12183871"/>
              <a:gd name="connsiteY1905" fmla="*/ 631726 h 1328385"/>
              <a:gd name="connsiteX1906" fmla="*/ 8695515 w 12183871"/>
              <a:gd name="connsiteY1906" fmla="*/ 597227 h 1328385"/>
              <a:gd name="connsiteX1907" fmla="*/ 8695515 w 12183871"/>
              <a:gd name="connsiteY1907" fmla="*/ 560651 h 1328385"/>
              <a:gd name="connsiteX1908" fmla="*/ 8691451 w 12183871"/>
              <a:gd name="connsiteY1908" fmla="*/ 534280 h 1328385"/>
              <a:gd name="connsiteX1909" fmla="*/ 8705630 w 12183871"/>
              <a:gd name="connsiteY1909" fmla="*/ 534280 h 1328385"/>
              <a:gd name="connsiteX1910" fmla="*/ 8705630 w 12183871"/>
              <a:gd name="connsiteY1910" fmla="*/ 501768 h 1328385"/>
              <a:gd name="connsiteX1911" fmla="*/ 8732001 w 12183871"/>
              <a:gd name="connsiteY1911" fmla="*/ 501768 h 1328385"/>
              <a:gd name="connsiteX1912" fmla="*/ 8723873 w 12183871"/>
              <a:gd name="connsiteY1912" fmla="*/ 550536 h 1328385"/>
              <a:gd name="connsiteX1913" fmla="*/ 8717731 w 12183871"/>
              <a:gd name="connsiteY1913" fmla="*/ 550536 h 1328385"/>
              <a:gd name="connsiteX1914" fmla="*/ 8717731 w 12183871"/>
              <a:gd name="connsiteY1914" fmla="*/ 570856 h 1328385"/>
              <a:gd name="connsiteX1915" fmla="*/ 8721796 w 12183871"/>
              <a:gd name="connsiteY1915" fmla="*/ 601291 h 1328385"/>
              <a:gd name="connsiteX1916" fmla="*/ 8727846 w 12183871"/>
              <a:gd name="connsiteY1916" fmla="*/ 637867 h 1328385"/>
              <a:gd name="connsiteX1917" fmla="*/ 8735974 w 12183871"/>
              <a:gd name="connsiteY1917" fmla="*/ 672366 h 1328385"/>
              <a:gd name="connsiteX1918" fmla="*/ 8742025 w 12183871"/>
              <a:gd name="connsiteY1918" fmla="*/ 700814 h 1328385"/>
              <a:gd name="connsiteX1919" fmla="*/ 8746089 w 12183871"/>
              <a:gd name="connsiteY1919" fmla="*/ 713006 h 1328385"/>
              <a:gd name="connsiteX1920" fmla="*/ 8754217 w 12183871"/>
              <a:gd name="connsiteY1920" fmla="*/ 631726 h 1328385"/>
              <a:gd name="connsiteX1921" fmla="*/ 8762345 w 12183871"/>
              <a:gd name="connsiteY1921" fmla="*/ 550446 h 1328385"/>
              <a:gd name="connsiteX1922" fmla="*/ 8764332 w 12183871"/>
              <a:gd name="connsiteY1922" fmla="*/ 461038 h 1328385"/>
              <a:gd name="connsiteX1923" fmla="*/ 8764332 w 12183871"/>
              <a:gd name="connsiteY1923" fmla="*/ 387886 h 1328385"/>
              <a:gd name="connsiteX1924" fmla="*/ 8758281 w 12183871"/>
              <a:gd name="connsiteY1924" fmla="*/ 387886 h 1328385"/>
              <a:gd name="connsiteX1925" fmla="*/ 8758281 w 12183871"/>
              <a:gd name="connsiteY1925" fmla="*/ 330990 h 1328385"/>
              <a:gd name="connsiteX1926" fmla="*/ 8746089 w 12183871"/>
              <a:gd name="connsiteY1926" fmla="*/ 330990 h 1328385"/>
              <a:gd name="connsiteX1927" fmla="*/ 8746089 w 12183871"/>
              <a:gd name="connsiteY1927" fmla="*/ 276171 h 1328385"/>
              <a:gd name="connsiteX1928" fmla="*/ 8731820 w 12183871"/>
              <a:gd name="connsiteY1928" fmla="*/ 209160 h 1328385"/>
              <a:gd name="connsiteX1929" fmla="*/ 8717641 w 12183871"/>
              <a:gd name="connsiteY1929" fmla="*/ 144137 h 1328385"/>
              <a:gd name="connsiteX1930" fmla="*/ 8739948 w 12183871"/>
              <a:gd name="connsiteY1930" fmla="*/ 154251 h 1328385"/>
              <a:gd name="connsiteX1931" fmla="*/ 8786639 w 12183871"/>
              <a:gd name="connsiteY1931" fmla="*/ 420308 h 1328385"/>
              <a:gd name="connsiteX1932" fmla="*/ 8790703 w 12183871"/>
              <a:gd name="connsiteY1932" fmla="*/ 448756 h 1328385"/>
              <a:gd name="connsiteX1933" fmla="*/ 8786639 w 12183871"/>
              <a:gd name="connsiteY1933" fmla="*/ 483255 h 1328385"/>
              <a:gd name="connsiteX1934" fmla="*/ 8786639 w 12183871"/>
              <a:gd name="connsiteY1934" fmla="*/ 511703 h 1328385"/>
              <a:gd name="connsiteX1935" fmla="*/ 8798831 w 12183871"/>
              <a:gd name="connsiteY1935" fmla="*/ 534010 h 1328385"/>
              <a:gd name="connsiteX1936" fmla="*/ 8853650 w 12183871"/>
              <a:gd name="connsiteY1936" fmla="*/ 208980 h 1328385"/>
              <a:gd name="connsiteX1937" fmla="*/ 8867828 w 12183871"/>
              <a:gd name="connsiteY1937" fmla="*/ 208980 h 1328385"/>
              <a:gd name="connsiteX1938" fmla="*/ 8839381 w 12183871"/>
              <a:gd name="connsiteY1938" fmla="*/ 428346 h 1328385"/>
              <a:gd name="connsiteX1939" fmla="*/ 8845431 w 12183871"/>
              <a:gd name="connsiteY1939" fmla="*/ 428346 h 1328385"/>
              <a:gd name="connsiteX1940" fmla="*/ 8853560 w 12183871"/>
              <a:gd name="connsiteY1940" fmla="*/ 371450 h 1328385"/>
              <a:gd name="connsiteX1941" fmla="*/ 8879930 w 12183871"/>
              <a:gd name="connsiteY1941" fmla="*/ 371450 h 1328385"/>
              <a:gd name="connsiteX1942" fmla="*/ 8879930 w 12183871"/>
              <a:gd name="connsiteY1942" fmla="*/ 434396 h 1328385"/>
              <a:gd name="connsiteX1943" fmla="*/ 8883995 w 12183871"/>
              <a:gd name="connsiteY1943" fmla="*/ 497343 h 1328385"/>
              <a:gd name="connsiteX1944" fmla="*/ 8894200 w 12183871"/>
              <a:gd name="connsiteY1944" fmla="*/ 550175 h 1328385"/>
              <a:gd name="connsiteX1945" fmla="*/ 8886071 w 12183871"/>
              <a:gd name="connsiteY1945" fmla="*/ 574559 h 1328385"/>
              <a:gd name="connsiteX1946" fmla="*/ 8902327 w 12183871"/>
              <a:gd name="connsiteY1946" fmla="*/ 574559 h 1328385"/>
              <a:gd name="connsiteX1947" fmla="*/ 8908378 w 12183871"/>
              <a:gd name="connsiteY1947" fmla="*/ 631455 h 1328385"/>
              <a:gd name="connsiteX1948" fmla="*/ 8920570 w 12183871"/>
              <a:gd name="connsiteY1948" fmla="*/ 631455 h 1328385"/>
              <a:gd name="connsiteX1949" fmla="*/ 8920570 w 12183871"/>
              <a:gd name="connsiteY1949" fmla="*/ 623327 h 1328385"/>
              <a:gd name="connsiteX1950" fmla="*/ 8989658 w 12183871"/>
              <a:gd name="connsiteY1950" fmla="*/ 405948 h 1328385"/>
              <a:gd name="connsiteX1951" fmla="*/ 8989658 w 12183871"/>
              <a:gd name="connsiteY1951" fmla="*/ 371450 h 1328385"/>
              <a:gd name="connsiteX1952" fmla="*/ 9001850 w 12183871"/>
              <a:gd name="connsiteY1952" fmla="*/ 371450 h 1328385"/>
              <a:gd name="connsiteX1953" fmla="*/ 9007901 w 12183871"/>
              <a:gd name="connsiteY1953" fmla="*/ 312567 h 1328385"/>
              <a:gd name="connsiteX1954" fmla="*/ 9016029 w 12183871"/>
              <a:gd name="connsiteY1954" fmla="*/ 312567 h 1328385"/>
              <a:gd name="connsiteX1955" fmla="*/ 9020093 w 12183871"/>
              <a:gd name="connsiteY1955" fmla="*/ 312567 h 1328385"/>
              <a:gd name="connsiteX1956" fmla="*/ 9020093 w 12183871"/>
              <a:gd name="connsiteY1956" fmla="*/ 308503 h 1328385"/>
              <a:gd name="connsiteX1957" fmla="*/ 9020093 w 12183871"/>
              <a:gd name="connsiteY1957" fmla="*/ 308503 h 1328385"/>
              <a:gd name="connsiteX1958" fmla="*/ 9024157 w 12183871"/>
              <a:gd name="connsiteY1958" fmla="*/ 308503 h 1328385"/>
              <a:gd name="connsiteX1959" fmla="*/ 9026235 w 12183871"/>
              <a:gd name="connsiteY1959" fmla="*/ 308503 h 1328385"/>
              <a:gd name="connsiteX1960" fmla="*/ 9030298 w 12183871"/>
              <a:gd name="connsiteY1960" fmla="*/ 306516 h 1328385"/>
              <a:gd name="connsiteX1961" fmla="*/ 9007901 w 12183871"/>
              <a:gd name="connsiteY1961" fmla="*/ 420308 h 1328385"/>
              <a:gd name="connsiteX1962" fmla="*/ 9024157 w 12183871"/>
              <a:gd name="connsiteY1962" fmla="*/ 420308 h 1328385"/>
              <a:gd name="connsiteX1963" fmla="*/ 9026235 w 12183871"/>
              <a:gd name="connsiteY1963" fmla="*/ 452820 h 1328385"/>
              <a:gd name="connsiteX1964" fmla="*/ 9038426 w 12183871"/>
              <a:gd name="connsiteY1964" fmla="*/ 479191 h 1328385"/>
              <a:gd name="connsiteX1965" fmla="*/ 9048631 w 12183871"/>
              <a:gd name="connsiteY1965" fmla="*/ 501497 h 1328385"/>
              <a:gd name="connsiteX1966" fmla="*/ 9048631 w 12183871"/>
              <a:gd name="connsiteY1966" fmla="*/ 542137 h 1328385"/>
              <a:gd name="connsiteX1967" fmla="*/ 9056760 w 12183871"/>
              <a:gd name="connsiteY1967" fmla="*/ 542137 h 1328385"/>
              <a:gd name="connsiteX1968" fmla="*/ 9056760 w 12183871"/>
              <a:gd name="connsiteY1968" fmla="*/ 568508 h 1328385"/>
              <a:gd name="connsiteX1969" fmla="*/ 9064887 w 12183871"/>
              <a:gd name="connsiteY1969" fmla="*/ 568508 h 1328385"/>
              <a:gd name="connsiteX1970" fmla="*/ 9071028 w 12183871"/>
              <a:gd name="connsiteY1970" fmla="*/ 655839 h 1328385"/>
              <a:gd name="connsiteX1971" fmla="*/ 9083221 w 12183871"/>
              <a:gd name="connsiteY1971" fmla="*/ 655839 h 1328385"/>
              <a:gd name="connsiteX1972" fmla="*/ 9087284 w 12183871"/>
              <a:gd name="connsiteY1972" fmla="*/ 686274 h 1328385"/>
              <a:gd name="connsiteX1973" fmla="*/ 9087284 w 12183871"/>
              <a:gd name="connsiteY1973" fmla="*/ 714722 h 1328385"/>
              <a:gd name="connsiteX1974" fmla="*/ 9087284 w 12183871"/>
              <a:gd name="connsiteY1974" fmla="*/ 741093 h 1328385"/>
              <a:gd name="connsiteX1975" fmla="*/ 9097490 w 12183871"/>
              <a:gd name="connsiteY1975" fmla="*/ 759336 h 1328385"/>
              <a:gd name="connsiteX1976" fmla="*/ 9097490 w 12183871"/>
              <a:gd name="connsiteY1976" fmla="*/ 745157 h 1328385"/>
              <a:gd name="connsiteX1977" fmla="*/ 9111668 w 12183871"/>
              <a:gd name="connsiteY1977" fmla="*/ 726914 h 1328385"/>
              <a:gd name="connsiteX1978" fmla="*/ 9115733 w 12183871"/>
              <a:gd name="connsiteY1978" fmla="*/ 696479 h 1328385"/>
              <a:gd name="connsiteX1979" fmla="*/ 9111668 w 12183871"/>
              <a:gd name="connsiteY1979" fmla="*/ 663967 h 1328385"/>
              <a:gd name="connsiteX1980" fmla="*/ 9105618 w 12183871"/>
              <a:gd name="connsiteY1980" fmla="*/ 663967 h 1328385"/>
              <a:gd name="connsiteX1981" fmla="*/ 9105618 w 12183871"/>
              <a:gd name="connsiteY1981" fmla="*/ 609148 h 1328385"/>
              <a:gd name="connsiteX1982" fmla="*/ 9097490 w 12183871"/>
              <a:gd name="connsiteY1982" fmla="*/ 609148 h 1328385"/>
              <a:gd name="connsiteX1983" fmla="*/ 9097490 w 12183871"/>
              <a:gd name="connsiteY1983" fmla="*/ 568508 h 1328385"/>
              <a:gd name="connsiteX1984" fmla="*/ 9089362 w 12183871"/>
              <a:gd name="connsiteY1984" fmla="*/ 568508 h 1328385"/>
              <a:gd name="connsiteX1985" fmla="*/ 9089362 w 12183871"/>
              <a:gd name="connsiteY1985" fmla="*/ 550265 h 1328385"/>
              <a:gd name="connsiteX1986" fmla="*/ 9083311 w 12183871"/>
              <a:gd name="connsiteY1986" fmla="*/ 550265 h 1328385"/>
              <a:gd name="connsiteX1987" fmla="*/ 9083311 w 12183871"/>
              <a:gd name="connsiteY1987" fmla="*/ 542137 h 1328385"/>
              <a:gd name="connsiteX1988" fmla="*/ 9089362 w 12183871"/>
              <a:gd name="connsiteY1988" fmla="*/ 542137 h 1328385"/>
              <a:gd name="connsiteX1989" fmla="*/ 9093426 w 12183871"/>
              <a:gd name="connsiteY1989" fmla="*/ 538074 h 1328385"/>
              <a:gd name="connsiteX1990" fmla="*/ 9093426 w 12183871"/>
              <a:gd name="connsiteY1990" fmla="*/ 538074 h 1328385"/>
              <a:gd name="connsiteX1991" fmla="*/ 9093426 w 12183871"/>
              <a:gd name="connsiteY1991" fmla="*/ 538074 h 1328385"/>
              <a:gd name="connsiteX1992" fmla="*/ 9097490 w 12183871"/>
              <a:gd name="connsiteY1992" fmla="*/ 538074 h 1328385"/>
              <a:gd name="connsiteX1993" fmla="*/ 9101554 w 12183871"/>
              <a:gd name="connsiteY1993" fmla="*/ 534010 h 1328385"/>
              <a:gd name="connsiteX1994" fmla="*/ 9105618 w 12183871"/>
              <a:gd name="connsiteY1994" fmla="*/ 534010 h 1328385"/>
              <a:gd name="connsiteX1995" fmla="*/ 9105618 w 12183871"/>
              <a:gd name="connsiteY1995" fmla="*/ 556316 h 1328385"/>
              <a:gd name="connsiteX1996" fmla="*/ 9111668 w 12183871"/>
              <a:gd name="connsiteY1996" fmla="*/ 556316 h 1328385"/>
              <a:gd name="connsiteX1997" fmla="*/ 9111668 w 12183871"/>
              <a:gd name="connsiteY1997" fmla="*/ 527868 h 1328385"/>
              <a:gd name="connsiteX1998" fmla="*/ 9138040 w 12183871"/>
              <a:gd name="connsiteY1998" fmla="*/ 527868 h 1328385"/>
              <a:gd name="connsiteX1999" fmla="*/ 9142103 w 12183871"/>
              <a:gd name="connsiteY1999" fmla="*/ 568508 h 1328385"/>
              <a:gd name="connsiteX2000" fmla="*/ 9152218 w 12183871"/>
              <a:gd name="connsiteY2000" fmla="*/ 605084 h 1328385"/>
              <a:gd name="connsiteX2001" fmla="*/ 9164410 w 12183871"/>
              <a:gd name="connsiteY2001" fmla="*/ 637596 h 1328385"/>
              <a:gd name="connsiteX2002" fmla="*/ 9164410 w 12183871"/>
              <a:gd name="connsiteY2002" fmla="*/ 704607 h 1328385"/>
              <a:gd name="connsiteX2003" fmla="*/ 9174525 w 12183871"/>
              <a:gd name="connsiteY2003" fmla="*/ 781823 h 1328385"/>
              <a:gd name="connsiteX2004" fmla="*/ 9178589 w 12183871"/>
              <a:gd name="connsiteY2004" fmla="*/ 875295 h 1328385"/>
              <a:gd name="connsiteX2005" fmla="*/ 9178589 w 12183871"/>
              <a:gd name="connsiteY2005" fmla="*/ 895615 h 1328385"/>
              <a:gd name="connsiteX2006" fmla="*/ 9182653 w 12183871"/>
              <a:gd name="connsiteY2006" fmla="*/ 911871 h 1328385"/>
              <a:gd name="connsiteX2007" fmla="*/ 9182653 w 12183871"/>
              <a:gd name="connsiteY2007" fmla="*/ 921986 h 1328385"/>
              <a:gd name="connsiteX2008" fmla="*/ 9178589 w 12183871"/>
              <a:gd name="connsiteY2008" fmla="*/ 940229 h 1328385"/>
              <a:gd name="connsiteX2009" fmla="*/ 9204960 w 12183871"/>
              <a:gd name="connsiteY2009" fmla="*/ 940229 h 1328385"/>
              <a:gd name="connsiteX2010" fmla="*/ 9211011 w 12183871"/>
              <a:gd name="connsiteY2010" fmla="*/ 637596 h 1328385"/>
              <a:gd name="connsiteX2011" fmla="*/ 9200896 w 12183871"/>
              <a:gd name="connsiteY2011" fmla="*/ 609148 h 1328385"/>
              <a:gd name="connsiteX2012" fmla="*/ 9188704 w 12183871"/>
              <a:gd name="connsiteY2012" fmla="*/ 574649 h 1328385"/>
              <a:gd name="connsiteX2013" fmla="*/ 9186717 w 12183871"/>
              <a:gd name="connsiteY2013" fmla="*/ 534010 h 1328385"/>
              <a:gd name="connsiteX2014" fmla="*/ 9192858 w 12183871"/>
              <a:gd name="connsiteY2014" fmla="*/ 534010 h 1328385"/>
              <a:gd name="connsiteX2015" fmla="*/ 9196922 w 12183871"/>
              <a:gd name="connsiteY2015" fmla="*/ 542137 h 1328385"/>
              <a:gd name="connsiteX2016" fmla="*/ 9196922 w 12183871"/>
              <a:gd name="connsiteY2016" fmla="*/ 542137 h 1328385"/>
              <a:gd name="connsiteX2017" fmla="*/ 9196922 w 12183871"/>
              <a:gd name="connsiteY2017" fmla="*/ 546201 h 1328385"/>
              <a:gd name="connsiteX2018" fmla="*/ 9196922 w 12183871"/>
              <a:gd name="connsiteY2018" fmla="*/ 546201 h 1328385"/>
              <a:gd name="connsiteX2019" fmla="*/ 9200986 w 12183871"/>
              <a:gd name="connsiteY2019" fmla="*/ 546201 h 1328385"/>
              <a:gd name="connsiteX2020" fmla="*/ 9205050 w 12183871"/>
              <a:gd name="connsiteY2020" fmla="*/ 550265 h 1328385"/>
              <a:gd name="connsiteX2021" fmla="*/ 9205050 w 12183871"/>
              <a:gd name="connsiteY2021" fmla="*/ 527959 h 1328385"/>
              <a:gd name="connsiteX2022" fmla="*/ 9192858 w 12183871"/>
              <a:gd name="connsiteY2022" fmla="*/ 501588 h 1328385"/>
              <a:gd name="connsiteX2023" fmla="*/ 9188795 w 12183871"/>
              <a:gd name="connsiteY2023" fmla="*/ 471153 h 1328385"/>
              <a:gd name="connsiteX2024" fmla="*/ 9186807 w 12183871"/>
              <a:gd name="connsiteY2024" fmla="*/ 446769 h 1328385"/>
              <a:gd name="connsiteX2025" fmla="*/ 9146167 w 12183871"/>
              <a:gd name="connsiteY2025" fmla="*/ 330990 h 1328385"/>
              <a:gd name="connsiteX2026" fmla="*/ 9148244 w 12183871"/>
              <a:gd name="connsiteY2026" fmla="*/ 326926 h 1328385"/>
              <a:gd name="connsiteX2027" fmla="*/ 9148244 w 12183871"/>
              <a:gd name="connsiteY2027" fmla="*/ 326926 h 1328385"/>
              <a:gd name="connsiteX2028" fmla="*/ 9152308 w 12183871"/>
              <a:gd name="connsiteY2028" fmla="*/ 326926 h 1328385"/>
              <a:gd name="connsiteX2029" fmla="*/ 9152308 w 12183871"/>
              <a:gd name="connsiteY2029" fmla="*/ 326926 h 1328385"/>
              <a:gd name="connsiteX2030" fmla="*/ 9152308 w 12183871"/>
              <a:gd name="connsiteY2030" fmla="*/ 326926 h 1328385"/>
              <a:gd name="connsiteX2031" fmla="*/ 9152308 w 12183871"/>
              <a:gd name="connsiteY2031" fmla="*/ 324939 h 1328385"/>
              <a:gd name="connsiteX2032" fmla="*/ 9156373 w 12183871"/>
              <a:gd name="connsiteY2032" fmla="*/ 324939 h 1328385"/>
              <a:gd name="connsiteX2033" fmla="*/ 9160437 w 12183871"/>
              <a:gd name="connsiteY2033" fmla="*/ 326926 h 1328385"/>
              <a:gd name="connsiteX2034" fmla="*/ 9160437 w 12183871"/>
              <a:gd name="connsiteY2034" fmla="*/ 326926 h 1328385"/>
              <a:gd name="connsiteX2035" fmla="*/ 9160437 w 12183871"/>
              <a:gd name="connsiteY2035" fmla="*/ 326926 h 1328385"/>
              <a:gd name="connsiteX2036" fmla="*/ 9160437 w 12183871"/>
              <a:gd name="connsiteY2036" fmla="*/ 326926 h 1328385"/>
              <a:gd name="connsiteX2037" fmla="*/ 9164501 w 12183871"/>
              <a:gd name="connsiteY2037" fmla="*/ 330990 h 1328385"/>
              <a:gd name="connsiteX2038" fmla="*/ 9174616 w 12183871"/>
              <a:gd name="connsiteY2038" fmla="*/ 353297 h 1328385"/>
              <a:gd name="connsiteX2039" fmla="*/ 9182743 w 12183871"/>
              <a:gd name="connsiteY2039" fmla="*/ 375604 h 1328385"/>
              <a:gd name="connsiteX2040" fmla="*/ 9186807 w 12183871"/>
              <a:gd name="connsiteY2040" fmla="*/ 406039 h 1328385"/>
              <a:gd name="connsiteX2041" fmla="*/ 9192948 w 12183871"/>
              <a:gd name="connsiteY2041" fmla="*/ 406039 h 1328385"/>
              <a:gd name="connsiteX2042" fmla="*/ 9192948 w 12183871"/>
              <a:gd name="connsiteY2042" fmla="*/ 446679 h 1328385"/>
              <a:gd name="connsiteX2043" fmla="*/ 9205141 w 12183871"/>
              <a:gd name="connsiteY2043" fmla="*/ 446679 h 1328385"/>
              <a:gd name="connsiteX2044" fmla="*/ 9205141 w 12183871"/>
              <a:gd name="connsiteY2044" fmla="*/ 468986 h 1328385"/>
              <a:gd name="connsiteX2045" fmla="*/ 9211191 w 12183871"/>
              <a:gd name="connsiteY2045" fmla="*/ 468986 h 1328385"/>
              <a:gd name="connsiteX2046" fmla="*/ 9211191 w 12183871"/>
              <a:gd name="connsiteY2046" fmla="*/ 515676 h 1328385"/>
              <a:gd name="connsiteX2047" fmla="*/ 9219320 w 12183871"/>
              <a:gd name="connsiteY2047" fmla="*/ 515676 h 1328385"/>
              <a:gd name="connsiteX2048" fmla="*/ 9219320 w 12183871"/>
              <a:gd name="connsiteY2048" fmla="*/ 550175 h 1328385"/>
              <a:gd name="connsiteX2049" fmla="*/ 9229524 w 12183871"/>
              <a:gd name="connsiteY2049" fmla="*/ 590815 h 1328385"/>
              <a:gd name="connsiteX2050" fmla="*/ 9245781 w 12183871"/>
              <a:gd name="connsiteY2050" fmla="*/ 631455 h 1328385"/>
              <a:gd name="connsiteX2051" fmla="*/ 9251831 w 12183871"/>
              <a:gd name="connsiteY2051" fmla="*/ 631455 h 1328385"/>
              <a:gd name="connsiteX2052" fmla="*/ 9251831 w 12183871"/>
              <a:gd name="connsiteY2052" fmla="*/ 542047 h 1328385"/>
              <a:gd name="connsiteX2053" fmla="*/ 9245781 w 12183871"/>
              <a:gd name="connsiteY2053" fmla="*/ 542047 h 1328385"/>
              <a:gd name="connsiteX2054" fmla="*/ 9245781 w 12183871"/>
              <a:gd name="connsiteY2054" fmla="*/ 493279 h 1328385"/>
              <a:gd name="connsiteX2055" fmla="*/ 9233588 w 12183871"/>
              <a:gd name="connsiteY2055" fmla="*/ 493279 h 1328385"/>
              <a:gd name="connsiteX2056" fmla="*/ 9227538 w 12183871"/>
              <a:gd name="connsiteY2056" fmla="*/ 446588 h 1328385"/>
              <a:gd name="connsiteX2057" fmla="*/ 9211282 w 12183871"/>
              <a:gd name="connsiteY2057" fmla="*/ 434396 h 1328385"/>
              <a:gd name="connsiteX2058" fmla="*/ 9205231 w 12183871"/>
              <a:gd name="connsiteY2058" fmla="*/ 405948 h 1328385"/>
              <a:gd name="connsiteX2059" fmla="*/ 9219410 w 12183871"/>
              <a:gd name="connsiteY2059" fmla="*/ 411999 h 1328385"/>
              <a:gd name="connsiteX2060" fmla="*/ 9193039 w 12183871"/>
              <a:gd name="connsiteY2060" fmla="*/ 330719 h 1328385"/>
              <a:gd name="connsiteX2061" fmla="*/ 9211282 w 12183871"/>
              <a:gd name="connsiteY2061" fmla="*/ 330719 h 1328385"/>
              <a:gd name="connsiteX2062" fmla="*/ 9314869 w 12183871"/>
              <a:gd name="connsiteY2062" fmla="*/ 637416 h 1328385"/>
              <a:gd name="connsiteX2063" fmla="*/ 9314869 w 12183871"/>
              <a:gd name="connsiteY2063" fmla="*/ 631365 h 1328385"/>
              <a:gd name="connsiteX2064" fmla="*/ 9322996 w 12183871"/>
              <a:gd name="connsiteY2064" fmla="*/ 627301 h 1328385"/>
              <a:gd name="connsiteX2065" fmla="*/ 9322996 w 12183871"/>
              <a:gd name="connsiteY2065" fmla="*/ 623237 h 1328385"/>
              <a:gd name="connsiteX2066" fmla="*/ 9322996 w 12183871"/>
              <a:gd name="connsiteY2066" fmla="*/ 619534 h 1328385"/>
              <a:gd name="connsiteX2067" fmla="*/ 9322996 w 12183871"/>
              <a:gd name="connsiteY2067" fmla="*/ 619534 h 1328385"/>
              <a:gd name="connsiteX2068" fmla="*/ 9322996 w 12183871"/>
              <a:gd name="connsiteY2068" fmla="*/ 615470 h 1328385"/>
              <a:gd name="connsiteX2069" fmla="*/ 9322996 w 12183871"/>
              <a:gd name="connsiteY2069" fmla="*/ 611406 h 1328385"/>
              <a:gd name="connsiteX2070" fmla="*/ 9327061 w 12183871"/>
              <a:gd name="connsiteY2070" fmla="*/ 609419 h 1328385"/>
              <a:gd name="connsiteX2071" fmla="*/ 9333111 w 12183871"/>
              <a:gd name="connsiteY2071" fmla="*/ 609419 h 1328385"/>
              <a:gd name="connsiteX2072" fmla="*/ 9333111 w 12183871"/>
              <a:gd name="connsiteY2072" fmla="*/ 615470 h 1328385"/>
              <a:gd name="connsiteX2073" fmla="*/ 9337176 w 12183871"/>
              <a:gd name="connsiteY2073" fmla="*/ 611406 h 1328385"/>
              <a:gd name="connsiteX2074" fmla="*/ 9337176 w 12183871"/>
              <a:gd name="connsiteY2074" fmla="*/ 611406 h 1328385"/>
              <a:gd name="connsiteX2075" fmla="*/ 9337176 w 12183871"/>
              <a:gd name="connsiteY2075" fmla="*/ 609419 h 1328385"/>
              <a:gd name="connsiteX2076" fmla="*/ 9337176 w 12183871"/>
              <a:gd name="connsiteY2076" fmla="*/ 609419 h 1328385"/>
              <a:gd name="connsiteX2077" fmla="*/ 9341239 w 12183871"/>
              <a:gd name="connsiteY2077" fmla="*/ 605355 h 1328385"/>
              <a:gd name="connsiteX2078" fmla="*/ 9341239 w 12183871"/>
              <a:gd name="connsiteY2078" fmla="*/ 601291 h 1328385"/>
              <a:gd name="connsiteX2079" fmla="*/ 9327061 w 12183871"/>
              <a:gd name="connsiteY2079" fmla="*/ 601291 h 1328385"/>
              <a:gd name="connsiteX2080" fmla="*/ 9314869 w 12183871"/>
              <a:gd name="connsiteY2080" fmla="*/ 534280 h 1328385"/>
              <a:gd name="connsiteX2081" fmla="*/ 9333111 w 12183871"/>
              <a:gd name="connsiteY2081" fmla="*/ 534280 h 1328385"/>
              <a:gd name="connsiteX2082" fmla="*/ 9333111 w 12183871"/>
              <a:gd name="connsiteY2082" fmla="*/ 516038 h 1328385"/>
              <a:gd name="connsiteX2083" fmla="*/ 9349367 w 12183871"/>
              <a:gd name="connsiteY2083" fmla="*/ 516038 h 1328385"/>
              <a:gd name="connsiteX2084" fmla="*/ 9349367 w 12183871"/>
              <a:gd name="connsiteY2084" fmla="*/ 550536 h 1328385"/>
              <a:gd name="connsiteX2085" fmla="*/ 9345304 w 12183871"/>
              <a:gd name="connsiteY2085" fmla="*/ 570856 h 1328385"/>
              <a:gd name="connsiteX2086" fmla="*/ 9349367 w 12183871"/>
              <a:gd name="connsiteY2086" fmla="*/ 591176 h 1328385"/>
              <a:gd name="connsiteX2087" fmla="*/ 9355419 w 12183871"/>
              <a:gd name="connsiteY2087" fmla="*/ 591176 h 1328385"/>
              <a:gd name="connsiteX2088" fmla="*/ 9367610 w 12183871"/>
              <a:gd name="connsiteY2088" fmla="*/ 479462 h 1328385"/>
              <a:gd name="connsiteX2089" fmla="*/ 9381789 w 12183871"/>
              <a:gd name="connsiteY2089" fmla="*/ 469347 h 1328385"/>
              <a:gd name="connsiteX2090" fmla="*/ 9381789 w 12183871"/>
              <a:gd name="connsiteY2090" fmla="*/ 447040 h 1328385"/>
              <a:gd name="connsiteX2091" fmla="*/ 9389917 w 12183871"/>
              <a:gd name="connsiteY2091" fmla="*/ 447040 h 1328385"/>
              <a:gd name="connsiteX2092" fmla="*/ 9389917 w 12183871"/>
              <a:gd name="connsiteY2092" fmla="*/ 434848 h 1328385"/>
              <a:gd name="connsiteX2093" fmla="*/ 9381789 w 12183871"/>
              <a:gd name="connsiteY2093" fmla="*/ 434848 h 1328385"/>
              <a:gd name="connsiteX2094" fmla="*/ 9381789 w 12183871"/>
              <a:gd name="connsiteY2094" fmla="*/ 331080 h 1328385"/>
              <a:gd name="connsiteX2095" fmla="*/ 9373662 w 12183871"/>
              <a:gd name="connsiteY2095" fmla="*/ 331080 h 1328385"/>
              <a:gd name="connsiteX2096" fmla="*/ 9373662 w 12183871"/>
              <a:gd name="connsiteY2096" fmla="*/ 325030 h 1328385"/>
              <a:gd name="connsiteX2097" fmla="*/ 9381789 w 12183871"/>
              <a:gd name="connsiteY2097" fmla="*/ 325030 h 1328385"/>
              <a:gd name="connsiteX2098" fmla="*/ 9381789 w 12183871"/>
              <a:gd name="connsiteY2098" fmla="*/ 312838 h 1328385"/>
              <a:gd name="connsiteX2099" fmla="*/ 9373662 w 12183871"/>
              <a:gd name="connsiteY2099" fmla="*/ 312838 h 1328385"/>
              <a:gd name="connsiteX2100" fmla="*/ 9373662 w 12183871"/>
              <a:gd name="connsiteY2100" fmla="*/ 308774 h 1328385"/>
              <a:gd name="connsiteX2101" fmla="*/ 9377725 w 12183871"/>
              <a:gd name="connsiteY2101" fmla="*/ 302723 h 1328385"/>
              <a:gd name="connsiteX2102" fmla="*/ 9381789 w 12183871"/>
              <a:gd name="connsiteY2102" fmla="*/ 298659 h 1328385"/>
              <a:gd name="connsiteX2103" fmla="*/ 9381789 w 12183871"/>
              <a:gd name="connsiteY2103" fmla="*/ 298659 h 1328385"/>
              <a:gd name="connsiteX2104" fmla="*/ 9373662 w 12183871"/>
              <a:gd name="connsiteY2104" fmla="*/ 284480 h 1328385"/>
              <a:gd name="connsiteX2105" fmla="*/ 9373662 w 12183871"/>
              <a:gd name="connsiteY2105" fmla="*/ 276352 h 1328385"/>
              <a:gd name="connsiteX2106" fmla="*/ 9381789 w 12183871"/>
              <a:gd name="connsiteY2106" fmla="*/ 276352 h 1328385"/>
              <a:gd name="connsiteX2107" fmla="*/ 9381789 w 12183871"/>
              <a:gd name="connsiteY2107" fmla="*/ 266237 h 1328385"/>
              <a:gd name="connsiteX2108" fmla="*/ 9373662 w 12183871"/>
              <a:gd name="connsiteY2108" fmla="*/ 266237 h 1328385"/>
              <a:gd name="connsiteX2109" fmla="*/ 9381789 w 12183871"/>
              <a:gd name="connsiteY2109" fmla="*/ 217469 h 1328385"/>
              <a:gd name="connsiteX2110" fmla="*/ 9395968 w 12183871"/>
              <a:gd name="connsiteY2110" fmla="*/ 217469 h 1328385"/>
              <a:gd name="connsiteX2111" fmla="*/ 9395968 w 12183871"/>
              <a:gd name="connsiteY2111" fmla="*/ 339299 h 1328385"/>
              <a:gd name="connsiteX2112" fmla="*/ 9414302 w 12183871"/>
              <a:gd name="connsiteY2112" fmla="*/ 339299 h 1328385"/>
              <a:gd name="connsiteX2113" fmla="*/ 9430557 w 12183871"/>
              <a:gd name="connsiteY2113" fmla="*/ 631816 h 1328385"/>
              <a:gd name="connsiteX2114" fmla="*/ 9436608 w 12183871"/>
              <a:gd name="connsiteY2114" fmla="*/ 631816 h 1328385"/>
              <a:gd name="connsiteX2115" fmla="*/ 9440672 w 12183871"/>
              <a:gd name="connsiteY2115" fmla="*/ 660264 h 1328385"/>
              <a:gd name="connsiteX2116" fmla="*/ 9440672 w 12183871"/>
              <a:gd name="connsiteY2116" fmla="*/ 692776 h 1328385"/>
              <a:gd name="connsiteX2117" fmla="*/ 9444736 w 12183871"/>
              <a:gd name="connsiteY2117" fmla="*/ 723211 h 1328385"/>
              <a:gd name="connsiteX2118" fmla="*/ 9454851 w 12183871"/>
              <a:gd name="connsiteY2118" fmla="*/ 745518 h 1328385"/>
              <a:gd name="connsiteX2119" fmla="*/ 9448710 w 12183871"/>
              <a:gd name="connsiteY2119" fmla="*/ 656110 h 1328385"/>
              <a:gd name="connsiteX2120" fmla="*/ 9454851 w 12183871"/>
              <a:gd name="connsiteY2120" fmla="*/ 656110 h 1328385"/>
              <a:gd name="connsiteX2121" fmla="*/ 9462978 w 12183871"/>
              <a:gd name="connsiteY2121" fmla="*/ 668302 h 1328385"/>
              <a:gd name="connsiteX2122" fmla="*/ 9471107 w 12183871"/>
              <a:gd name="connsiteY2122" fmla="*/ 674353 h 1328385"/>
              <a:gd name="connsiteX2123" fmla="*/ 9477158 w 12183871"/>
              <a:gd name="connsiteY2123" fmla="*/ 678417 h 1328385"/>
              <a:gd name="connsiteX2124" fmla="*/ 9477158 w 12183871"/>
              <a:gd name="connsiteY2124" fmla="*/ 601201 h 1328385"/>
              <a:gd name="connsiteX2125" fmla="*/ 9462978 w 12183871"/>
              <a:gd name="connsiteY2125" fmla="*/ 601201 h 1328385"/>
              <a:gd name="connsiteX2126" fmla="*/ 9462978 w 12183871"/>
              <a:gd name="connsiteY2126" fmla="*/ 582958 h 1328385"/>
              <a:gd name="connsiteX2127" fmla="*/ 9477158 w 12183871"/>
              <a:gd name="connsiteY2127" fmla="*/ 582958 h 1328385"/>
              <a:gd name="connsiteX2128" fmla="*/ 9471107 w 12183871"/>
              <a:gd name="connsiteY2128" fmla="*/ 217288 h 1328385"/>
              <a:gd name="connsiteX2129" fmla="*/ 9495491 w 12183871"/>
              <a:gd name="connsiteY2129" fmla="*/ 217288 h 1328385"/>
              <a:gd name="connsiteX2130" fmla="*/ 9495491 w 12183871"/>
              <a:gd name="connsiteY2130" fmla="*/ 225416 h 1328385"/>
              <a:gd name="connsiteX2131" fmla="*/ 9489440 w 12183871"/>
              <a:gd name="connsiteY2131" fmla="*/ 245736 h 1328385"/>
              <a:gd name="connsiteX2132" fmla="*/ 9485376 w 12183871"/>
              <a:gd name="connsiteY2132" fmla="*/ 280235 h 1328385"/>
              <a:gd name="connsiteX2133" fmla="*/ 9485376 w 12183871"/>
              <a:gd name="connsiteY2133" fmla="*/ 316811 h 1328385"/>
              <a:gd name="connsiteX2134" fmla="*/ 9489440 w 12183871"/>
              <a:gd name="connsiteY2134" fmla="*/ 347246 h 1328385"/>
              <a:gd name="connsiteX2135" fmla="*/ 9511747 w 12183871"/>
              <a:gd name="connsiteY2135" fmla="*/ 582868 h 1328385"/>
              <a:gd name="connsiteX2136" fmla="*/ 9521952 w 12183871"/>
              <a:gd name="connsiteY2136" fmla="*/ 582868 h 1328385"/>
              <a:gd name="connsiteX2137" fmla="*/ 9530080 w 12183871"/>
              <a:gd name="connsiteY2137" fmla="*/ 586932 h 1328385"/>
              <a:gd name="connsiteX2138" fmla="*/ 9536131 w 12183871"/>
              <a:gd name="connsiteY2138" fmla="*/ 586932 h 1328385"/>
              <a:gd name="connsiteX2139" fmla="*/ 9544258 w 12183871"/>
              <a:gd name="connsiteY2139" fmla="*/ 590996 h 1328385"/>
              <a:gd name="connsiteX2140" fmla="*/ 9544258 w 12183871"/>
              <a:gd name="connsiteY2140" fmla="*/ 479371 h 1328385"/>
              <a:gd name="connsiteX2141" fmla="*/ 9570630 w 12183871"/>
              <a:gd name="connsiteY2141" fmla="*/ 479371 h 1328385"/>
              <a:gd name="connsiteX2142" fmla="*/ 9574693 w 12183871"/>
              <a:gd name="connsiteY2142" fmla="*/ 546382 h 1328385"/>
              <a:gd name="connsiteX2143" fmla="*/ 9592936 w 12183871"/>
              <a:gd name="connsiteY2143" fmla="*/ 609329 h 1328385"/>
              <a:gd name="connsiteX2144" fmla="*/ 9599078 w 12183871"/>
              <a:gd name="connsiteY2144" fmla="*/ 609329 h 1328385"/>
              <a:gd name="connsiteX2145" fmla="*/ 9599078 w 12183871"/>
              <a:gd name="connsiteY2145" fmla="*/ 290440 h 1328385"/>
              <a:gd name="connsiteX2146" fmla="*/ 9625449 w 12183871"/>
              <a:gd name="connsiteY2146" fmla="*/ 298568 h 1328385"/>
              <a:gd name="connsiteX2147" fmla="*/ 9633576 w 12183871"/>
              <a:gd name="connsiteY2147" fmla="*/ 383912 h 1328385"/>
              <a:gd name="connsiteX2148" fmla="*/ 9651910 w 12183871"/>
              <a:gd name="connsiteY2148" fmla="*/ 453000 h 1328385"/>
              <a:gd name="connsiteX2149" fmla="*/ 9651910 w 12183871"/>
              <a:gd name="connsiteY2149" fmla="*/ 515947 h 1328385"/>
              <a:gd name="connsiteX2150" fmla="*/ 9657961 w 12183871"/>
              <a:gd name="connsiteY2150" fmla="*/ 515947 h 1328385"/>
              <a:gd name="connsiteX2151" fmla="*/ 9666089 w 12183871"/>
              <a:gd name="connsiteY2151" fmla="*/ 609419 h 1328385"/>
              <a:gd name="connsiteX2152" fmla="*/ 9680267 w 12183871"/>
              <a:gd name="connsiteY2152" fmla="*/ 615470 h 1328385"/>
              <a:gd name="connsiteX2153" fmla="*/ 9680267 w 12183871"/>
              <a:gd name="connsiteY2153" fmla="*/ 637777 h 1328385"/>
              <a:gd name="connsiteX2154" fmla="*/ 9688396 w 12183871"/>
              <a:gd name="connsiteY2154" fmla="*/ 656020 h 1328385"/>
              <a:gd name="connsiteX2155" fmla="*/ 9698601 w 12183871"/>
              <a:gd name="connsiteY2155" fmla="*/ 668212 h 1328385"/>
              <a:gd name="connsiteX2156" fmla="*/ 9710793 w 12183871"/>
              <a:gd name="connsiteY2156" fmla="*/ 682391 h 1328385"/>
              <a:gd name="connsiteX2157" fmla="*/ 9720998 w 12183871"/>
              <a:gd name="connsiteY2157" fmla="*/ 690519 h 1328385"/>
              <a:gd name="connsiteX2158" fmla="*/ 9739241 w 12183871"/>
              <a:gd name="connsiteY2158" fmla="*/ 696569 h 1328385"/>
              <a:gd name="connsiteX2159" fmla="*/ 9739241 w 12183871"/>
              <a:gd name="connsiteY2159" fmla="*/ 704697 h 1328385"/>
              <a:gd name="connsiteX2160" fmla="*/ 9743304 w 12183871"/>
              <a:gd name="connsiteY2160" fmla="*/ 708761 h 1328385"/>
              <a:gd name="connsiteX2161" fmla="*/ 9743304 w 12183871"/>
              <a:gd name="connsiteY2161" fmla="*/ 712825 h 1328385"/>
              <a:gd name="connsiteX2162" fmla="*/ 9747369 w 12183871"/>
              <a:gd name="connsiteY2162" fmla="*/ 714812 h 1328385"/>
              <a:gd name="connsiteX2163" fmla="*/ 9751433 w 12183871"/>
              <a:gd name="connsiteY2163" fmla="*/ 718876 h 1328385"/>
              <a:gd name="connsiteX2164" fmla="*/ 9755496 w 12183871"/>
              <a:gd name="connsiteY2164" fmla="*/ 722940 h 1328385"/>
              <a:gd name="connsiteX2165" fmla="*/ 9757484 w 12183871"/>
              <a:gd name="connsiteY2165" fmla="*/ 722940 h 1328385"/>
              <a:gd name="connsiteX2166" fmla="*/ 9757484 w 12183871"/>
              <a:gd name="connsiteY2166" fmla="*/ 727004 h 1328385"/>
              <a:gd name="connsiteX2167" fmla="*/ 9757484 w 12183871"/>
              <a:gd name="connsiteY2167" fmla="*/ 727004 h 1328385"/>
              <a:gd name="connsiteX2168" fmla="*/ 9757484 w 12183871"/>
              <a:gd name="connsiteY2168" fmla="*/ 727004 h 1328385"/>
              <a:gd name="connsiteX2169" fmla="*/ 9761547 w 12183871"/>
              <a:gd name="connsiteY2169" fmla="*/ 727004 h 1328385"/>
              <a:gd name="connsiteX2170" fmla="*/ 9761547 w 12183871"/>
              <a:gd name="connsiteY2170" fmla="*/ 731068 h 1328385"/>
              <a:gd name="connsiteX2171" fmla="*/ 9761547 w 12183871"/>
              <a:gd name="connsiteY2171" fmla="*/ 712825 h 1328385"/>
              <a:gd name="connsiteX2172" fmla="*/ 9755406 w 12183871"/>
              <a:gd name="connsiteY2172" fmla="*/ 712825 h 1328385"/>
              <a:gd name="connsiteX2173" fmla="*/ 9755406 w 12183871"/>
              <a:gd name="connsiteY2173" fmla="*/ 655929 h 1328385"/>
              <a:gd name="connsiteX2174" fmla="*/ 9747279 w 12183871"/>
              <a:gd name="connsiteY2174" fmla="*/ 655929 h 1328385"/>
              <a:gd name="connsiteX2175" fmla="*/ 9733099 w 12183871"/>
              <a:gd name="connsiteY2175" fmla="*/ 582777 h 1328385"/>
              <a:gd name="connsiteX2176" fmla="*/ 9720907 w 12183871"/>
              <a:gd name="connsiteY2176" fmla="*/ 582777 h 1328385"/>
              <a:gd name="connsiteX2177" fmla="*/ 9720907 w 12183871"/>
              <a:gd name="connsiteY2177" fmla="*/ 556407 h 1328385"/>
              <a:gd name="connsiteX2178" fmla="*/ 9714766 w 12183871"/>
              <a:gd name="connsiteY2178" fmla="*/ 556407 h 1328385"/>
              <a:gd name="connsiteX2179" fmla="*/ 9710702 w 12183871"/>
              <a:gd name="connsiteY2179" fmla="*/ 552343 h 1328385"/>
              <a:gd name="connsiteX2180" fmla="*/ 9710702 w 12183871"/>
              <a:gd name="connsiteY2180" fmla="*/ 546382 h 1328385"/>
              <a:gd name="connsiteX2181" fmla="*/ 9710702 w 12183871"/>
              <a:gd name="connsiteY2181" fmla="*/ 542318 h 1328385"/>
              <a:gd name="connsiteX2182" fmla="*/ 9706639 w 12183871"/>
              <a:gd name="connsiteY2182" fmla="*/ 534190 h 1328385"/>
              <a:gd name="connsiteX2183" fmla="*/ 9706639 w 12183871"/>
              <a:gd name="connsiteY2183" fmla="*/ 528139 h 1328385"/>
              <a:gd name="connsiteX2184" fmla="*/ 9714766 w 12183871"/>
              <a:gd name="connsiteY2184" fmla="*/ 528139 h 1328385"/>
              <a:gd name="connsiteX2185" fmla="*/ 9728945 w 12183871"/>
              <a:gd name="connsiteY2185" fmla="*/ 546382 h 1328385"/>
              <a:gd name="connsiteX2186" fmla="*/ 9739060 w 12183871"/>
              <a:gd name="connsiteY2186" fmla="*/ 568689 h 1328385"/>
              <a:gd name="connsiteX2187" fmla="*/ 9747188 w 12183871"/>
              <a:gd name="connsiteY2187" fmla="*/ 590996 h 1328385"/>
              <a:gd name="connsiteX2188" fmla="*/ 9755315 w 12183871"/>
              <a:gd name="connsiteY2188" fmla="*/ 590996 h 1328385"/>
              <a:gd name="connsiteX2189" fmla="*/ 9739060 w 12183871"/>
              <a:gd name="connsiteY2189" fmla="*/ 542228 h 1328385"/>
              <a:gd name="connsiteX2190" fmla="*/ 9716753 w 12183871"/>
              <a:gd name="connsiteY2190" fmla="*/ 493460 h 1328385"/>
              <a:gd name="connsiteX2191" fmla="*/ 9698510 w 12183871"/>
              <a:gd name="connsiteY2191" fmla="*/ 446769 h 1328385"/>
              <a:gd name="connsiteX2192" fmla="*/ 9706639 w 12183871"/>
              <a:gd name="connsiteY2192" fmla="*/ 446769 h 1328385"/>
              <a:gd name="connsiteX2193" fmla="*/ 9714766 w 12183871"/>
              <a:gd name="connsiteY2193" fmla="*/ 448756 h 1328385"/>
              <a:gd name="connsiteX2194" fmla="*/ 9716753 w 12183871"/>
              <a:gd name="connsiteY2194" fmla="*/ 448756 h 1328385"/>
              <a:gd name="connsiteX2195" fmla="*/ 9716753 w 12183871"/>
              <a:gd name="connsiteY2195" fmla="*/ 452820 h 1328385"/>
              <a:gd name="connsiteX2196" fmla="*/ 9720817 w 12183871"/>
              <a:gd name="connsiteY2196" fmla="*/ 460948 h 1328385"/>
              <a:gd name="connsiteX2197" fmla="*/ 9720817 w 12183871"/>
              <a:gd name="connsiteY2197" fmla="*/ 469076 h 1328385"/>
              <a:gd name="connsiteX2198" fmla="*/ 9743124 w 12183871"/>
              <a:gd name="connsiteY2198" fmla="*/ 497524 h 1328385"/>
              <a:gd name="connsiteX2199" fmla="*/ 9757303 w 12183871"/>
              <a:gd name="connsiteY2199" fmla="*/ 534100 h 1328385"/>
              <a:gd name="connsiteX2200" fmla="*/ 9769495 w 12183871"/>
              <a:gd name="connsiteY2200" fmla="*/ 574740 h 1328385"/>
              <a:gd name="connsiteX2201" fmla="*/ 9779610 w 12183871"/>
              <a:gd name="connsiteY2201" fmla="*/ 615380 h 1328385"/>
              <a:gd name="connsiteX2202" fmla="*/ 9787738 w 12183871"/>
              <a:gd name="connsiteY2202" fmla="*/ 615380 h 1328385"/>
              <a:gd name="connsiteX2203" fmla="*/ 9787738 w 12183871"/>
              <a:gd name="connsiteY2203" fmla="*/ 656020 h 1328385"/>
              <a:gd name="connsiteX2204" fmla="*/ 9795866 w 12183871"/>
              <a:gd name="connsiteY2204" fmla="*/ 656020 h 1328385"/>
              <a:gd name="connsiteX2205" fmla="*/ 9779610 w 12183871"/>
              <a:gd name="connsiteY2205" fmla="*/ 487409 h 1328385"/>
              <a:gd name="connsiteX2206" fmla="*/ 9773558 w 12183871"/>
              <a:gd name="connsiteY2206" fmla="*/ 487409 h 1328385"/>
              <a:gd name="connsiteX2207" fmla="*/ 9773558 w 12183871"/>
              <a:gd name="connsiteY2207" fmla="*/ 452910 h 1328385"/>
              <a:gd name="connsiteX2208" fmla="*/ 9761367 w 12183871"/>
              <a:gd name="connsiteY2208" fmla="*/ 452910 h 1328385"/>
              <a:gd name="connsiteX2209" fmla="*/ 9755226 w 12183871"/>
              <a:gd name="connsiteY2209" fmla="*/ 387886 h 1328385"/>
              <a:gd name="connsiteX2210" fmla="*/ 9747098 w 12183871"/>
              <a:gd name="connsiteY2210" fmla="*/ 387886 h 1328385"/>
              <a:gd name="connsiteX2211" fmla="*/ 9747098 w 12183871"/>
              <a:gd name="connsiteY2211" fmla="*/ 371630 h 1328385"/>
              <a:gd name="connsiteX2212" fmla="*/ 9738970 w 12183871"/>
              <a:gd name="connsiteY2212" fmla="*/ 371630 h 1328385"/>
              <a:gd name="connsiteX2213" fmla="*/ 9738970 w 12183871"/>
              <a:gd name="connsiteY2213" fmla="*/ 347246 h 1328385"/>
              <a:gd name="connsiteX2214" fmla="*/ 9732918 w 12183871"/>
              <a:gd name="connsiteY2214" fmla="*/ 347246 h 1328385"/>
              <a:gd name="connsiteX2215" fmla="*/ 9720727 w 12183871"/>
              <a:gd name="connsiteY2215" fmla="*/ 312747 h 1328385"/>
              <a:gd name="connsiteX2216" fmla="*/ 9714586 w 12183871"/>
              <a:gd name="connsiteY2216" fmla="*/ 312747 h 1328385"/>
              <a:gd name="connsiteX2217" fmla="*/ 9714586 w 12183871"/>
              <a:gd name="connsiteY2217" fmla="*/ 290440 h 1328385"/>
              <a:gd name="connsiteX2218" fmla="*/ 9706458 w 12183871"/>
              <a:gd name="connsiteY2218" fmla="*/ 290440 h 1328385"/>
              <a:gd name="connsiteX2219" fmla="*/ 9692278 w 12183871"/>
              <a:gd name="connsiteY2219" fmla="*/ 243750 h 1328385"/>
              <a:gd name="connsiteX2220" fmla="*/ 9680087 w 12183871"/>
              <a:gd name="connsiteY2220" fmla="*/ 243750 h 1328385"/>
              <a:gd name="connsiteX2221" fmla="*/ 9680087 w 12183871"/>
              <a:gd name="connsiteY2221" fmla="*/ 225507 h 1328385"/>
              <a:gd name="connsiteX2222" fmla="*/ 9665908 w 12183871"/>
              <a:gd name="connsiteY2222" fmla="*/ 199136 h 1328385"/>
              <a:gd name="connsiteX2223" fmla="*/ 9651729 w 12183871"/>
              <a:gd name="connsiteY2223" fmla="*/ 172765 h 1328385"/>
              <a:gd name="connsiteX2224" fmla="*/ 9639537 w 12183871"/>
              <a:gd name="connsiteY2224" fmla="*/ 136189 h 1328385"/>
              <a:gd name="connsiteX2225" fmla="*/ 9665908 w 12183871"/>
              <a:gd name="connsiteY2225" fmla="*/ 144317 h 1328385"/>
              <a:gd name="connsiteX2226" fmla="*/ 9674035 w 12183871"/>
              <a:gd name="connsiteY2226" fmla="*/ 180893 h 1328385"/>
              <a:gd name="connsiteX2227" fmla="*/ 9692369 w 12183871"/>
              <a:gd name="connsiteY2227" fmla="*/ 205277 h 1328385"/>
              <a:gd name="connsiteX2228" fmla="*/ 9706548 w 12183871"/>
              <a:gd name="connsiteY2228" fmla="*/ 231648 h 1328385"/>
              <a:gd name="connsiteX2229" fmla="*/ 9706548 w 12183871"/>
              <a:gd name="connsiteY2229" fmla="*/ 249891 h 1328385"/>
              <a:gd name="connsiteX2230" fmla="*/ 9714675 w 12183871"/>
              <a:gd name="connsiteY2230" fmla="*/ 249891 h 1328385"/>
              <a:gd name="connsiteX2231" fmla="*/ 9714675 w 12183871"/>
              <a:gd name="connsiteY2231" fmla="*/ 266147 h 1328385"/>
              <a:gd name="connsiteX2232" fmla="*/ 9720817 w 12183871"/>
              <a:gd name="connsiteY2232" fmla="*/ 266147 h 1328385"/>
              <a:gd name="connsiteX2233" fmla="*/ 9720817 w 12183871"/>
              <a:gd name="connsiteY2233" fmla="*/ 284390 h 1328385"/>
              <a:gd name="connsiteX2234" fmla="*/ 9733009 w 12183871"/>
              <a:gd name="connsiteY2234" fmla="*/ 284390 h 1328385"/>
              <a:gd name="connsiteX2235" fmla="*/ 9733009 w 12183871"/>
              <a:gd name="connsiteY2235" fmla="*/ 298568 h 1328385"/>
              <a:gd name="connsiteX2236" fmla="*/ 9739060 w 12183871"/>
              <a:gd name="connsiteY2236" fmla="*/ 298568 h 1328385"/>
              <a:gd name="connsiteX2237" fmla="*/ 9755315 w 12183871"/>
              <a:gd name="connsiteY2237" fmla="*/ 347336 h 1328385"/>
              <a:gd name="connsiteX2238" fmla="*/ 9761457 w 12183871"/>
              <a:gd name="connsiteY2238" fmla="*/ 347336 h 1328385"/>
              <a:gd name="connsiteX2239" fmla="*/ 9761457 w 12183871"/>
              <a:gd name="connsiteY2239" fmla="*/ 371720 h 1328385"/>
              <a:gd name="connsiteX2240" fmla="*/ 9773649 w 12183871"/>
              <a:gd name="connsiteY2240" fmla="*/ 371720 h 1328385"/>
              <a:gd name="connsiteX2241" fmla="*/ 9773649 w 12183871"/>
              <a:gd name="connsiteY2241" fmla="*/ 387976 h 1328385"/>
              <a:gd name="connsiteX2242" fmla="*/ 9779700 w 12183871"/>
              <a:gd name="connsiteY2242" fmla="*/ 387976 h 1328385"/>
              <a:gd name="connsiteX2243" fmla="*/ 9795955 w 12183871"/>
              <a:gd name="connsiteY2243" fmla="*/ 461128 h 1328385"/>
              <a:gd name="connsiteX2244" fmla="*/ 9802007 w 12183871"/>
              <a:gd name="connsiteY2244" fmla="*/ 461128 h 1328385"/>
              <a:gd name="connsiteX2245" fmla="*/ 9802007 w 12183871"/>
              <a:gd name="connsiteY2245" fmla="*/ 479371 h 1328385"/>
              <a:gd name="connsiteX2246" fmla="*/ 9814198 w 12183871"/>
              <a:gd name="connsiteY2246" fmla="*/ 479371 h 1328385"/>
              <a:gd name="connsiteX2247" fmla="*/ 9814198 w 12183871"/>
              <a:gd name="connsiteY2247" fmla="*/ 515947 h 1328385"/>
              <a:gd name="connsiteX2248" fmla="*/ 9820340 w 12183871"/>
              <a:gd name="connsiteY2248" fmla="*/ 515947 h 1328385"/>
              <a:gd name="connsiteX2249" fmla="*/ 9824404 w 12183871"/>
              <a:gd name="connsiteY2249" fmla="*/ 442795 h 1328385"/>
              <a:gd name="connsiteX2250" fmla="*/ 9828468 w 12183871"/>
              <a:gd name="connsiteY2250" fmla="*/ 361515 h 1328385"/>
              <a:gd name="connsiteX2251" fmla="*/ 9820340 w 12183871"/>
              <a:gd name="connsiteY2251" fmla="*/ 284299 h 1328385"/>
              <a:gd name="connsiteX2252" fmla="*/ 9802007 w 12183871"/>
              <a:gd name="connsiteY2252" fmla="*/ 209160 h 1328385"/>
              <a:gd name="connsiteX2253" fmla="*/ 9828378 w 12183871"/>
              <a:gd name="connsiteY2253" fmla="*/ 209160 h 1328385"/>
              <a:gd name="connsiteX2254" fmla="*/ 9838493 w 12183871"/>
              <a:gd name="connsiteY2254" fmla="*/ 272107 h 1328385"/>
              <a:gd name="connsiteX2255" fmla="*/ 9854748 w 12183871"/>
              <a:gd name="connsiteY2255" fmla="*/ 330990 h 1328385"/>
              <a:gd name="connsiteX2256" fmla="*/ 9854748 w 12183871"/>
              <a:gd name="connsiteY2256" fmla="*/ 361425 h 1328385"/>
              <a:gd name="connsiteX2257" fmla="*/ 9854748 w 12183871"/>
              <a:gd name="connsiteY2257" fmla="*/ 393937 h 1328385"/>
              <a:gd name="connsiteX2258" fmla="*/ 9850684 w 12183871"/>
              <a:gd name="connsiteY2258" fmla="*/ 424372 h 1328385"/>
              <a:gd name="connsiteX2259" fmla="*/ 9860799 w 12183871"/>
              <a:gd name="connsiteY2259" fmla="*/ 446679 h 1328385"/>
              <a:gd name="connsiteX2260" fmla="*/ 9868927 w 12183871"/>
              <a:gd name="connsiteY2260" fmla="*/ 365399 h 1328385"/>
              <a:gd name="connsiteX2261" fmla="*/ 9883106 w 12183871"/>
              <a:gd name="connsiteY2261" fmla="*/ 365399 h 1328385"/>
              <a:gd name="connsiteX2262" fmla="*/ 9895298 w 12183871"/>
              <a:gd name="connsiteY2262" fmla="*/ 397911 h 1328385"/>
              <a:gd name="connsiteX2263" fmla="*/ 9901439 w 12183871"/>
              <a:gd name="connsiteY2263" fmla="*/ 397911 h 1328385"/>
              <a:gd name="connsiteX2264" fmla="*/ 9901439 w 12183871"/>
              <a:gd name="connsiteY2264" fmla="*/ 428346 h 1328385"/>
              <a:gd name="connsiteX2265" fmla="*/ 9909567 w 12183871"/>
              <a:gd name="connsiteY2265" fmla="*/ 428346 h 1328385"/>
              <a:gd name="connsiteX2266" fmla="*/ 9917696 w 12183871"/>
              <a:gd name="connsiteY2266" fmla="*/ 501497 h 1328385"/>
              <a:gd name="connsiteX2267" fmla="*/ 9923836 w 12183871"/>
              <a:gd name="connsiteY2267" fmla="*/ 501497 h 1328385"/>
              <a:gd name="connsiteX2268" fmla="*/ 9923836 w 12183871"/>
              <a:gd name="connsiteY2268" fmla="*/ 550265 h 1328385"/>
              <a:gd name="connsiteX2269" fmla="*/ 9942079 w 12183871"/>
              <a:gd name="connsiteY2269" fmla="*/ 556316 h 1328385"/>
              <a:gd name="connsiteX2270" fmla="*/ 9942079 w 12183871"/>
              <a:gd name="connsiteY2270" fmla="*/ 574559 h 1328385"/>
              <a:gd name="connsiteX2271" fmla="*/ 9950207 w 12183871"/>
              <a:gd name="connsiteY2271" fmla="*/ 574559 h 1328385"/>
              <a:gd name="connsiteX2272" fmla="*/ 9950207 w 12183871"/>
              <a:gd name="connsiteY2272" fmla="*/ 600930 h 1328385"/>
              <a:gd name="connsiteX2273" fmla="*/ 9958336 w 12183871"/>
              <a:gd name="connsiteY2273" fmla="*/ 600930 h 1328385"/>
              <a:gd name="connsiteX2274" fmla="*/ 9964386 w 12183871"/>
              <a:gd name="connsiteY2274" fmla="*/ 649698 h 1328385"/>
              <a:gd name="connsiteX2275" fmla="*/ 9976578 w 12183871"/>
              <a:gd name="connsiteY2275" fmla="*/ 649698 h 1328385"/>
              <a:gd name="connsiteX2276" fmla="*/ 9980642 w 12183871"/>
              <a:gd name="connsiteY2276" fmla="*/ 590815 h 1328385"/>
              <a:gd name="connsiteX2277" fmla="*/ 9990847 w 12183871"/>
              <a:gd name="connsiteY2277" fmla="*/ 537983 h 1328385"/>
              <a:gd name="connsiteX2278" fmla="*/ 10009181 w 12183871"/>
              <a:gd name="connsiteY2278" fmla="*/ 487228 h 1328385"/>
              <a:gd name="connsiteX2279" fmla="*/ 10023359 w 12183871"/>
              <a:gd name="connsiteY2279" fmla="*/ 434396 h 1328385"/>
              <a:gd name="connsiteX2280" fmla="*/ 10017308 w 12183871"/>
              <a:gd name="connsiteY2280" fmla="*/ 312476 h 1328385"/>
              <a:gd name="connsiteX2281" fmla="*/ 10039616 w 12183871"/>
              <a:gd name="connsiteY2281" fmla="*/ 312476 h 1328385"/>
              <a:gd name="connsiteX2282" fmla="*/ 10045666 w 12183871"/>
              <a:gd name="connsiteY2282" fmla="*/ 434396 h 1328385"/>
              <a:gd name="connsiteX2283" fmla="*/ 10063909 w 12183871"/>
              <a:gd name="connsiteY2283" fmla="*/ 434396 h 1328385"/>
              <a:gd name="connsiteX2284" fmla="*/ 10072037 w 12183871"/>
              <a:gd name="connsiteY2284" fmla="*/ 468895 h 1328385"/>
              <a:gd name="connsiteX2285" fmla="*/ 10057858 w 12183871"/>
              <a:gd name="connsiteY2285" fmla="*/ 468895 h 1328385"/>
              <a:gd name="connsiteX2286" fmla="*/ 10057858 w 12183871"/>
              <a:gd name="connsiteY2286" fmla="*/ 452639 h 1328385"/>
              <a:gd name="connsiteX2287" fmla="*/ 10045666 w 12183871"/>
              <a:gd name="connsiteY2287" fmla="*/ 452639 h 1328385"/>
              <a:gd name="connsiteX2288" fmla="*/ 10045666 w 12183871"/>
              <a:gd name="connsiteY2288" fmla="*/ 663877 h 1328385"/>
              <a:gd name="connsiteX2289" fmla="*/ 10057858 w 12183871"/>
              <a:gd name="connsiteY2289" fmla="*/ 663877 h 1328385"/>
              <a:gd name="connsiteX2290" fmla="*/ 10057858 w 12183871"/>
              <a:gd name="connsiteY2290" fmla="*/ 690248 h 1328385"/>
              <a:gd name="connsiteX2291" fmla="*/ 10063909 w 12183871"/>
              <a:gd name="connsiteY2291" fmla="*/ 690248 h 1328385"/>
              <a:gd name="connsiteX2292" fmla="*/ 10067974 w 12183871"/>
              <a:gd name="connsiteY2292" fmla="*/ 686184 h 1328385"/>
              <a:gd name="connsiteX2293" fmla="*/ 10067974 w 12183871"/>
              <a:gd name="connsiteY2293" fmla="*/ 682120 h 1328385"/>
              <a:gd name="connsiteX2294" fmla="*/ 10067974 w 12183871"/>
              <a:gd name="connsiteY2294" fmla="*/ 682120 h 1328385"/>
              <a:gd name="connsiteX2295" fmla="*/ 10067974 w 12183871"/>
              <a:gd name="connsiteY2295" fmla="*/ 682120 h 1328385"/>
              <a:gd name="connsiteX2296" fmla="*/ 10072037 w 12183871"/>
              <a:gd name="connsiteY2296" fmla="*/ 678056 h 1328385"/>
              <a:gd name="connsiteX2297" fmla="*/ 10086215 w 12183871"/>
              <a:gd name="connsiteY2297" fmla="*/ 690248 h 1328385"/>
              <a:gd name="connsiteX2298" fmla="*/ 10086215 w 12183871"/>
              <a:gd name="connsiteY2298" fmla="*/ 615109 h 1328385"/>
              <a:gd name="connsiteX2299" fmla="*/ 10080075 w 12183871"/>
              <a:gd name="connsiteY2299" fmla="*/ 615109 h 1328385"/>
              <a:gd name="connsiteX2300" fmla="*/ 10080075 w 12183871"/>
              <a:gd name="connsiteY2300" fmla="*/ 550085 h 1328385"/>
              <a:gd name="connsiteX2301" fmla="*/ 10057768 w 12183871"/>
              <a:gd name="connsiteY2301" fmla="*/ 479010 h 1328385"/>
              <a:gd name="connsiteX2302" fmla="*/ 10080075 w 12183871"/>
              <a:gd name="connsiteY2302" fmla="*/ 479010 h 1328385"/>
              <a:gd name="connsiteX2303" fmla="*/ 10086215 w 12183871"/>
              <a:gd name="connsiteY2303" fmla="*/ 515586 h 1328385"/>
              <a:gd name="connsiteX2304" fmla="*/ 10098408 w 12183871"/>
              <a:gd name="connsiteY2304" fmla="*/ 515586 h 1328385"/>
              <a:gd name="connsiteX2305" fmla="*/ 10098408 w 12183871"/>
              <a:gd name="connsiteY2305" fmla="*/ 556226 h 1328385"/>
              <a:gd name="connsiteX2306" fmla="*/ 10104458 w 12183871"/>
              <a:gd name="connsiteY2306" fmla="*/ 556226 h 1328385"/>
              <a:gd name="connsiteX2307" fmla="*/ 10104458 w 12183871"/>
              <a:gd name="connsiteY2307" fmla="*/ 574469 h 1328385"/>
              <a:gd name="connsiteX2308" fmla="*/ 10112587 w 12183871"/>
              <a:gd name="connsiteY2308" fmla="*/ 574469 h 1328385"/>
              <a:gd name="connsiteX2309" fmla="*/ 10112587 w 12183871"/>
              <a:gd name="connsiteY2309" fmla="*/ 608968 h 1328385"/>
              <a:gd name="connsiteX2310" fmla="*/ 10120715 w 12183871"/>
              <a:gd name="connsiteY2310" fmla="*/ 608968 h 1328385"/>
              <a:gd name="connsiteX2311" fmla="*/ 10120715 w 12183871"/>
              <a:gd name="connsiteY2311" fmla="*/ 637416 h 1328385"/>
              <a:gd name="connsiteX2312" fmla="*/ 10126855 w 12183871"/>
              <a:gd name="connsiteY2312" fmla="*/ 637416 h 1328385"/>
              <a:gd name="connsiteX2313" fmla="*/ 10139048 w 12183871"/>
              <a:gd name="connsiteY2313" fmla="*/ 696299 h 1328385"/>
              <a:gd name="connsiteX2314" fmla="*/ 10145098 w 12183871"/>
              <a:gd name="connsiteY2314" fmla="*/ 696299 h 1328385"/>
              <a:gd name="connsiteX2315" fmla="*/ 10153227 w 12183871"/>
              <a:gd name="connsiteY2315" fmla="*/ 678056 h 1328385"/>
              <a:gd name="connsiteX2316" fmla="*/ 10161355 w 12183871"/>
              <a:gd name="connsiteY2316" fmla="*/ 659813 h 1328385"/>
              <a:gd name="connsiteX2317" fmla="*/ 10161355 w 12183871"/>
              <a:gd name="connsiteY2317" fmla="*/ 631365 h 1328385"/>
              <a:gd name="connsiteX2318" fmla="*/ 10139048 w 12183871"/>
              <a:gd name="connsiteY2318" fmla="*/ 556226 h 1328385"/>
              <a:gd name="connsiteX2319" fmla="*/ 10161355 w 12183871"/>
              <a:gd name="connsiteY2319" fmla="*/ 568418 h 1328385"/>
              <a:gd name="connsiteX2320" fmla="*/ 10163341 w 12183871"/>
              <a:gd name="connsiteY2320" fmla="*/ 582597 h 1328385"/>
              <a:gd name="connsiteX2321" fmla="*/ 10171470 w 12183871"/>
              <a:gd name="connsiteY2321" fmla="*/ 611045 h 1328385"/>
              <a:gd name="connsiteX2322" fmla="*/ 10179598 w 12183871"/>
              <a:gd name="connsiteY2322" fmla="*/ 645544 h 1328385"/>
              <a:gd name="connsiteX2323" fmla="*/ 10185648 w 12183871"/>
              <a:gd name="connsiteY2323" fmla="*/ 673992 h 1328385"/>
              <a:gd name="connsiteX2324" fmla="*/ 10197840 w 12183871"/>
              <a:gd name="connsiteY2324" fmla="*/ 700363 h 1328385"/>
              <a:gd name="connsiteX2325" fmla="*/ 10201904 w 12183871"/>
              <a:gd name="connsiteY2325" fmla="*/ 712555 h 1328385"/>
              <a:gd name="connsiteX2326" fmla="*/ 10203891 w 12183871"/>
              <a:gd name="connsiteY2326" fmla="*/ 673992 h 1328385"/>
              <a:gd name="connsiteX2327" fmla="*/ 10207956 w 12183871"/>
              <a:gd name="connsiteY2327" fmla="*/ 641480 h 1328385"/>
              <a:gd name="connsiteX2328" fmla="*/ 10207956 w 12183871"/>
              <a:gd name="connsiteY2328" fmla="*/ 600840 h 1328385"/>
              <a:gd name="connsiteX2329" fmla="*/ 10201904 w 12183871"/>
              <a:gd name="connsiteY2329" fmla="*/ 550085 h 1328385"/>
              <a:gd name="connsiteX2330" fmla="*/ 10226288 w 12183871"/>
              <a:gd name="connsiteY2330" fmla="*/ 550085 h 1328385"/>
              <a:gd name="connsiteX2331" fmla="*/ 10230353 w 12183871"/>
              <a:gd name="connsiteY2331" fmla="*/ 596776 h 1328385"/>
              <a:gd name="connsiteX2332" fmla="*/ 10244531 w 12183871"/>
              <a:gd name="connsiteY2332" fmla="*/ 641480 h 1328385"/>
              <a:gd name="connsiteX2333" fmla="*/ 10260788 w 12183871"/>
              <a:gd name="connsiteY2333" fmla="*/ 678056 h 1328385"/>
              <a:gd name="connsiteX2334" fmla="*/ 10260788 w 12183871"/>
              <a:gd name="connsiteY2334" fmla="*/ 722760 h 1328385"/>
              <a:gd name="connsiteX2335" fmla="*/ 10266928 w 12183871"/>
              <a:gd name="connsiteY2335" fmla="*/ 722760 h 1328385"/>
              <a:gd name="connsiteX2336" fmla="*/ 10242544 w 12183871"/>
              <a:gd name="connsiteY2336" fmla="*/ 452639 h 1328385"/>
              <a:gd name="connsiteX2337" fmla="*/ 10234416 w 12183871"/>
              <a:gd name="connsiteY2337" fmla="*/ 452639 h 1328385"/>
              <a:gd name="connsiteX2338" fmla="*/ 10226288 w 12183871"/>
              <a:gd name="connsiteY2338" fmla="*/ 405948 h 1328385"/>
              <a:gd name="connsiteX2339" fmla="*/ 10220238 w 12183871"/>
              <a:gd name="connsiteY2339" fmla="*/ 393756 h 1328385"/>
              <a:gd name="connsiteX2340" fmla="*/ 10216173 w 12183871"/>
              <a:gd name="connsiteY2340" fmla="*/ 387706 h 1328385"/>
              <a:gd name="connsiteX2341" fmla="*/ 10208045 w 12183871"/>
              <a:gd name="connsiteY2341" fmla="*/ 379578 h 1328385"/>
              <a:gd name="connsiteX2342" fmla="*/ 10203981 w 12183871"/>
              <a:gd name="connsiteY2342" fmla="*/ 371450 h 1328385"/>
              <a:gd name="connsiteX2343" fmla="*/ 10197930 w 12183871"/>
              <a:gd name="connsiteY2343" fmla="*/ 361335 h 1328385"/>
              <a:gd name="connsiteX2344" fmla="*/ 10193867 w 12183871"/>
              <a:gd name="connsiteY2344" fmla="*/ 347156 h 1328385"/>
              <a:gd name="connsiteX2345" fmla="*/ 10220238 w 12183871"/>
              <a:gd name="connsiteY2345" fmla="*/ 365399 h 1328385"/>
              <a:gd name="connsiteX2346" fmla="*/ 10242544 w 12183871"/>
              <a:gd name="connsiteY2346" fmla="*/ 393847 h 1328385"/>
              <a:gd name="connsiteX2347" fmla="*/ 10260788 w 12183871"/>
              <a:gd name="connsiteY2347" fmla="*/ 430423 h 1328385"/>
              <a:gd name="connsiteX2348" fmla="*/ 10274966 w 12183871"/>
              <a:gd name="connsiteY2348" fmla="*/ 475127 h 1328385"/>
              <a:gd name="connsiteX2349" fmla="*/ 10289145 w 12183871"/>
              <a:gd name="connsiteY2349" fmla="*/ 515767 h 1328385"/>
              <a:gd name="connsiteX2350" fmla="*/ 10301337 w 12183871"/>
              <a:gd name="connsiteY2350" fmla="*/ 550265 h 1328385"/>
              <a:gd name="connsiteX2351" fmla="*/ 10301337 w 12183871"/>
              <a:gd name="connsiteY2351" fmla="*/ 601020 h 1328385"/>
              <a:gd name="connsiteX2352" fmla="*/ 10315515 w 12183871"/>
              <a:gd name="connsiteY2352" fmla="*/ 609148 h 1328385"/>
              <a:gd name="connsiteX2353" fmla="*/ 10307387 w 12183871"/>
              <a:gd name="connsiteY2353" fmla="*/ 623327 h 1328385"/>
              <a:gd name="connsiteX2354" fmla="*/ 10323644 w 12183871"/>
              <a:gd name="connsiteY2354" fmla="*/ 631455 h 1328385"/>
              <a:gd name="connsiteX2355" fmla="*/ 10323644 w 12183871"/>
              <a:gd name="connsiteY2355" fmla="*/ 663967 h 1328385"/>
              <a:gd name="connsiteX2356" fmla="*/ 10329785 w 12183871"/>
              <a:gd name="connsiteY2356" fmla="*/ 663967 h 1328385"/>
              <a:gd name="connsiteX2357" fmla="*/ 10329785 w 12183871"/>
              <a:gd name="connsiteY2357" fmla="*/ 690338 h 1328385"/>
              <a:gd name="connsiteX2358" fmla="*/ 10341977 w 12183871"/>
              <a:gd name="connsiteY2358" fmla="*/ 690338 h 1328385"/>
              <a:gd name="connsiteX2359" fmla="*/ 10346041 w 12183871"/>
              <a:gd name="connsiteY2359" fmla="*/ 714722 h 1328385"/>
              <a:gd name="connsiteX2360" fmla="*/ 10346041 w 12183871"/>
              <a:gd name="connsiteY2360" fmla="*/ 741093 h 1328385"/>
              <a:gd name="connsiteX2361" fmla="*/ 10356246 w 12183871"/>
              <a:gd name="connsiteY2361" fmla="*/ 759336 h 1328385"/>
              <a:gd name="connsiteX2362" fmla="*/ 10360311 w 12183871"/>
              <a:gd name="connsiteY2362" fmla="*/ 704517 h 1328385"/>
              <a:gd name="connsiteX2363" fmla="*/ 10364374 w 12183871"/>
              <a:gd name="connsiteY2363" fmla="*/ 651685 h 1328385"/>
              <a:gd name="connsiteX2364" fmla="*/ 10356246 w 12183871"/>
              <a:gd name="connsiteY2364" fmla="*/ 609058 h 1328385"/>
              <a:gd name="connsiteX2365" fmla="*/ 10356246 w 12183871"/>
              <a:gd name="connsiteY2365" fmla="*/ 542047 h 1328385"/>
              <a:gd name="connsiteX2366" fmla="*/ 10348118 w 12183871"/>
              <a:gd name="connsiteY2366" fmla="*/ 542047 h 1328385"/>
              <a:gd name="connsiteX2367" fmla="*/ 10342068 w 12183871"/>
              <a:gd name="connsiteY2367" fmla="*/ 487228 h 1328385"/>
              <a:gd name="connsiteX2368" fmla="*/ 10329876 w 12183871"/>
              <a:gd name="connsiteY2368" fmla="*/ 487228 h 1328385"/>
              <a:gd name="connsiteX2369" fmla="*/ 10325811 w 12183871"/>
              <a:gd name="connsiteY2369" fmla="*/ 475036 h 1328385"/>
              <a:gd name="connsiteX2370" fmla="*/ 10319760 w 12183871"/>
              <a:gd name="connsiteY2370" fmla="*/ 470972 h 1328385"/>
              <a:gd name="connsiteX2371" fmla="*/ 10315696 w 12183871"/>
              <a:gd name="connsiteY2371" fmla="*/ 464921 h 1328385"/>
              <a:gd name="connsiteX2372" fmla="*/ 10311633 w 12183871"/>
              <a:gd name="connsiteY2372" fmla="*/ 460857 h 1328385"/>
              <a:gd name="connsiteX2373" fmla="*/ 10307568 w 12183871"/>
              <a:gd name="connsiteY2373" fmla="*/ 448666 h 1328385"/>
              <a:gd name="connsiteX2374" fmla="*/ 10307568 w 12183871"/>
              <a:gd name="connsiteY2374" fmla="*/ 434487 h 1328385"/>
              <a:gd name="connsiteX2375" fmla="*/ 10323824 w 12183871"/>
              <a:gd name="connsiteY2375" fmla="*/ 446679 h 1328385"/>
              <a:gd name="connsiteX2376" fmla="*/ 10275056 w 12183871"/>
              <a:gd name="connsiteY2376" fmla="*/ 357271 h 1328385"/>
              <a:gd name="connsiteX2377" fmla="*/ 10289236 w 12183871"/>
              <a:gd name="connsiteY2377" fmla="*/ 357271 h 1328385"/>
              <a:gd name="connsiteX2378" fmla="*/ 10364374 w 12183871"/>
              <a:gd name="connsiteY2378" fmla="*/ 468986 h 1328385"/>
              <a:gd name="connsiteX2379" fmla="*/ 10364374 w 12183871"/>
              <a:gd name="connsiteY2379" fmla="*/ 487228 h 1328385"/>
              <a:gd name="connsiteX2380" fmla="*/ 10370425 w 12183871"/>
              <a:gd name="connsiteY2380" fmla="*/ 487228 h 1328385"/>
              <a:gd name="connsiteX2381" fmla="*/ 10370425 w 12183871"/>
              <a:gd name="connsiteY2381" fmla="*/ 501407 h 1328385"/>
              <a:gd name="connsiteX2382" fmla="*/ 10382617 w 12183871"/>
              <a:gd name="connsiteY2382" fmla="*/ 501407 h 1328385"/>
              <a:gd name="connsiteX2383" fmla="*/ 10388667 w 12183871"/>
              <a:gd name="connsiteY2383" fmla="*/ 550175 h 1328385"/>
              <a:gd name="connsiteX2384" fmla="*/ 10396795 w 12183871"/>
              <a:gd name="connsiteY2384" fmla="*/ 550175 h 1328385"/>
              <a:gd name="connsiteX2385" fmla="*/ 10396795 w 12183871"/>
              <a:gd name="connsiteY2385" fmla="*/ 568418 h 1328385"/>
              <a:gd name="connsiteX2386" fmla="*/ 10404924 w 12183871"/>
              <a:gd name="connsiteY2386" fmla="*/ 568418 h 1328385"/>
              <a:gd name="connsiteX2387" fmla="*/ 10404924 w 12183871"/>
              <a:gd name="connsiteY2387" fmla="*/ 600930 h 1328385"/>
              <a:gd name="connsiteX2388" fmla="*/ 10410975 w 12183871"/>
              <a:gd name="connsiteY2388" fmla="*/ 600930 h 1328385"/>
              <a:gd name="connsiteX2389" fmla="*/ 10423167 w 12183871"/>
              <a:gd name="connsiteY2389" fmla="*/ 655749 h 1328385"/>
              <a:gd name="connsiteX2390" fmla="*/ 10429218 w 12183871"/>
              <a:gd name="connsiteY2390" fmla="*/ 655749 h 1328385"/>
              <a:gd name="connsiteX2391" fmla="*/ 10433282 w 12183871"/>
              <a:gd name="connsiteY2391" fmla="*/ 586661 h 1328385"/>
              <a:gd name="connsiteX2392" fmla="*/ 10437345 w 12183871"/>
              <a:gd name="connsiteY2392" fmla="*/ 515586 h 1328385"/>
              <a:gd name="connsiteX2393" fmla="*/ 10441410 w 12183871"/>
              <a:gd name="connsiteY2393" fmla="*/ 442434 h 1328385"/>
              <a:gd name="connsiteX2394" fmla="*/ 10441410 w 12183871"/>
              <a:gd name="connsiteY2394" fmla="*/ 371359 h 1328385"/>
              <a:gd name="connsiteX2395" fmla="*/ 10429218 w 12183871"/>
              <a:gd name="connsiteY2395" fmla="*/ 306335 h 1328385"/>
              <a:gd name="connsiteX2396" fmla="*/ 10429218 w 12183871"/>
              <a:gd name="connsiteY2396" fmla="*/ 243388 h 1328385"/>
              <a:gd name="connsiteX2397" fmla="*/ 10423167 w 12183871"/>
              <a:gd name="connsiteY2397" fmla="*/ 243388 h 1328385"/>
              <a:gd name="connsiteX2398" fmla="*/ 10415038 w 12183871"/>
              <a:gd name="connsiteY2398" fmla="*/ 212954 h 1328385"/>
              <a:gd name="connsiteX2399" fmla="*/ 10415038 w 12183871"/>
              <a:gd name="connsiteY2399" fmla="*/ 186583 h 1328385"/>
              <a:gd name="connsiteX2400" fmla="*/ 10419102 w 12183871"/>
              <a:gd name="connsiteY2400" fmla="*/ 164276 h 1328385"/>
              <a:gd name="connsiteX2401" fmla="*/ 10419102 w 12183871"/>
              <a:gd name="connsiteY2401" fmla="*/ 146033 h 1328385"/>
              <a:gd name="connsiteX2402" fmla="*/ 10410975 w 12183871"/>
              <a:gd name="connsiteY2402" fmla="*/ 135918 h 1328385"/>
              <a:gd name="connsiteX2403" fmla="*/ 10415038 w 12183871"/>
              <a:gd name="connsiteY2403" fmla="*/ 131854 h 1328385"/>
              <a:gd name="connsiteX2404" fmla="*/ 10415038 w 12183871"/>
              <a:gd name="connsiteY2404" fmla="*/ 131854 h 1328385"/>
              <a:gd name="connsiteX2405" fmla="*/ 10415038 w 12183871"/>
              <a:gd name="connsiteY2405" fmla="*/ 131854 h 1328385"/>
              <a:gd name="connsiteX2406" fmla="*/ 10415038 w 12183871"/>
              <a:gd name="connsiteY2406" fmla="*/ 131854 h 1328385"/>
              <a:gd name="connsiteX2407" fmla="*/ 10419102 w 12183871"/>
              <a:gd name="connsiteY2407" fmla="*/ 131854 h 1328385"/>
              <a:gd name="connsiteX2408" fmla="*/ 10423167 w 12183871"/>
              <a:gd name="connsiteY2408" fmla="*/ 127790 h 1328385"/>
              <a:gd name="connsiteX2409" fmla="*/ 10423167 w 12183871"/>
              <a:gd name="connsiteY2409" fmla="*/ 121920 h 1328385"/>
              <a:gd name="connsiteX2410" fmla="*/ 10427230 w 12183871"/>
              <a:gd name="connsiteY2410" fmla="*/ 121920 h 1328385"/>
              <a:gd name="connsiteX2411" fmla="*/ 10429307 w 12183871"/>
              <a:gd name="connsiteY2411" fmla="*/ 121920 h 1328385"/>
              <a:gd name="connsiteX2412" fmla="*/ 10433372 w 12183871"/>
              <a:gd name="connsiteY2412" fmla="*/ 121920 h 1328385"/>
              <a:gd name="connsiteX2413" fmla="*/ 10433372 w 12183871"/>
              <a:gd name="connsiteY2413" fmla="*/ 123907 h 1328385"/>
              <a:gd name="connsiteX2414" fmla="*/ 10433372 w 12183871"/>
              <a:gd name="connsiteY2414" fmla="*/ 123907 h 1328385"/>
              <a:gd name="connsiteX2415" fmla="*/ 10437435 w 12183871"/>
              <a:gd name="connsiteY2415" fmla="*/ 127971 h 1328385"/>
              <a:gd name="connsiteX2416" fmla="*/ 10445564 w 12183871"/>
              <a:gd name="connsiteY2416" fmla="*/ 146214 h 1328385"/>
              <a:gd name="connsiteX2417" fmla="*/ 10445564 w 12183871"/>
              <a:gd name="connsiteY2417" fmla="*/ 172585 h 1328385"/>
              <a:gd name="connsiteX2418" fmla="*/ 10441500 w 12183871"/>
              <a:gd name="connsiteY2418" fmla="*/ 198955 h 1328385"/>
              <a:gd name="connsiteX2419" fmla="*/ 10445564 w 12183871"/>
              <a:gd name="connsiteY2419" fmla="*/ 225326 h 1328385"/>
              <a:gd name="connsiteX2420" fmla="*/ 10463897 w 12183871"/>
              <a:gd name="connsiteY2420" fmla="*/ 294414 h 1328385"/>
              <a:gd name="connsiteX2421" fmla="*/ 10478075 w 12183871"/>
              <a:gd name="connsiteY2421" fmla="*/ 367566 h 1328385"/>
              <a:gd name="connsiteX2422" fmla="*/ 10492255 w 12183871"/>
              <a:gd name="connsiteY2422" fmla="*/ 434577 h 1328385"/>
              <a:gd name="connsiteX2423" fmla="*/ 10492255 w 12183871"/>
              <a:gd name="connsiteY2423" fmla="*/ 493460 h 1328385"/>
              <a:gd name="connsiteX2424" fmla="*/ 10504447 w 12183871"/>
              <a:gd name="connsiteY2424" fmla="*/ 493460 h 1328385"/>
              <a:gd name="connsiteX2425" fmla="*/ 10508510 w 12183871"/>
              <a:gd name="connsiteY2425" fmla="*/ 523895 h 1328385"/>
              <a:gd name="connsiteX2426" fmla="*/ 10508510 w 12183871"/>
              <a:gd name="connsiteY2426" fmla="*/ 560471 h 1328385"/>
              <a:gd name="connsiteX2427" fmla="*/ 10504447 w 12183871"/>
              <a:gd name="connsiteY2427" fmla="*/ 592983 h 1328385"/>
              <a:gd name="connsiteX2428" fmla="*/ 10508510 w 12183871"/>
              <a:gd name="connsiteY2428" fmla="*/ 627482 h 1328385"/>
              <a:gd name="connsiteX2429" fmla="*/ 10518625 w 12183871"/>
              <a:gd name="connsiteY2429" fmla="*/ 649788 h 1328385"/>
              <a:gd name="connsiteX2430" fmla="*/ 10532805 w 12183871"/>
              <a:gd name="connsiteY2430" fmla="*/ 446679 h 1328385"/>
              <a:gd name="connsiteX2431" fmla="*/ 10544996 w 12183871"/>
              <a:gd name="connsiteY2431" fmla="*/ 446679 h 1328385"/>
              <a:gd name="connsiteX2432" fmla="*/ 10549060 w 12183871"/>
              <a:gd name="connsiteY2432" fmla="*/ 412180 h 1328385"/>
              <a:gd name="connsiteX2433" fmla="*/ 10549060 w 12183871"/>
              <a:gd name="connsiteY2433" fmla="*/ 367476 h 1328385"/>
              <a:gd name="connsiteX2434" fmla="*/ 10544996 w 12183871"/>
              <a:gd name="connsiteY2434" fmla="*/ 320785 h 1328385"/>
              <a:gd name="connsiteX2435" fmla="*/ 10544996 w 12183871"/>
              <a:gd name="connsiteY2435" fmla="*/ 267953 h 1328385"/>
              <a:gd name="connsiteX2436" fmla="*/ 10544996 w 12183871"/>
              <a:gd name="connsiteY2436" fmla="*/ 225326 h 1328385"/>
              <a:gd name="connsiteX2437" fmla="*/ 10567303 w 12183871"/>
              <a:gd name="connsiteY2437" fmla="*/ 231377 h 1328385"/>
              <a:gd name="connsiteX2438" fmla="*/ 10551048 w 12183871"/>
              <a:gd name="connsiteY2438" fmla="*/ 664057 h 1328385"/>
              <a:gd name="connsiteX2439" fmla="*/ 10551048 w 12183871"/>
              <a:gd name="connsiteY2439" fmla="*/ 690428 h 1328385"/>
              <a:gd name="connsiteX2440" fmla="*/ 10549060 w 12183871"/>
              <a:gd name="connsiteY2440" fmla="*/ 722940 h 1328385"/>
              <a:gd name="connsiteX2441" fmla="*/ 10549060 w 12183871"/>
              <a:gd name="connsiteY2441" fmla="*/ 759516 h 1328385"/>
              <a:gd name="connsiteX2442" fmla="*/ 10549060 w 12183871"/>
              <a:gd name="connsiteY2442" fmla="*/ 796092 h 1328385"/>
              <a:gd name="connsiteX2443" fmla="*/ 10551048 w 12183871"/>
              <a:gd name="connsiteY2443" fmla="*/ 826527 h 1328385"/>
              <a:gd name="connsiteX2444" fmla="*/ 10559175 w 12183871"/>
              <a:gd name="connsiteY2444" fmla="*/ 844770 h 1328385"/>
              <a:gd name="connsiteX2445" fmla="*/ 10563239 w 12183871"/>
              <a:gd name="connsiteY2445" fmla="*/ 818399 h 1328385"/>
              <a:gd name="connsiteX2446" fmla="*/ 10567303 w 12183871"/>
              <a:gd name="connsiteY2446" fmla="*/ 781823 h 1328385"/>
              <a:gd name="connsiteX2447" fmla="*/ 10577418 w 12183871"/>
              <a:gd name="connsiteY2447" fmla="*/ 741183 h 1328385"/>
              <a:gd name="connsiteX2448" fmla="*/ 10585546 w 12183871"/>
              <a:gd name="connsiteY2448" fmla="*/ 708671 h 1328385"/>
              <a:gd name="connsiteX2449" fmla="*/ 10591597 w 12183871"/>
              <a:gd name="connsiteY2449" fmla="*/ 690428 h 1328385"/>
              <a:gd name="connsiteX2450" fmla="*/ 10595661 w 12183871"/>
              <a:gd name="connsiteY2450" fmla="*/ 686364 h 1328385"/>
              <a:gd name="connsiteX2451" fmla="*/ 10595661 w 12183871"/>
              <a:gd name="connsiteY2451" fmla="*/ 682300 h 1328385"/>
              <a:gd name="connsiteX2452" fmla="*/ 10595661 w 12183871"/>
              <a:gd name="connsiteY2452" fmla="*/ 682300 h 1328385"/>
              <a:gd name="connsiteX2453" fmla="*/ 10599724 w 12183871"/>
              <a:gd name="connsiteY2453" fmla="*/ 682300 h 1328385"/>
              <a:gd name="connsiteX2454" fmla="*/ 10603789 w 12183871"/>
              <a:gd name="connsiteY2454" fmla="*/ 682300 h 1328385"/>
              <a:gd name="connsiteX2455" fmla="*/ 10607852 w 12183871"/>
              <a:gd name="connsiteY2455" fmla="*/ 678236 h 1328385"/>
              <a:gd name="connsiteX2456" fmla="*/ 10607852 w 12183871"/>
              <a:gd name="connsiteY2456" fmla="*/ 722940 h 1328385"/>
              <a:gd name="connsiteX2457" fmla="*/ 10613904 w 12183871"/>
              <a:gd name="connsiteY2457" fmla="*/ 722940 h 1328385"/>
              <a:gd name="connsiteX2458" fmla="*/ 10626096 w 12183871"/>
              <a:gd name="connsiteY2458" fmla="*/ 590905 h 1328385"/>
              <a:gd name="connsiteX2459" fmla="*/ 10630160 w 12183871"/>
              <a:gd name="connsiteY2459" fmla="*/ 578714 h 1328385"/>
              <a:gd name="connsiteX2460" fmla="*/ 10636210 w 12183871"/>
              <a:gd name="connsiteY2460" fmla="*/ 560471 h 1328385"/>
              <a:gd name="connsiteX2461" fmla="*/ 10644339 w 12183871"/>
              <a:gd name="connsiteY2461" fmla="*/ 538164 h 1328385"/>
              <a:gd name="connsiteX2462" fmla="*/ 10640275 w 12183871"/>
              <a:gd name="connsiteY2462" fmla="*/ 515857 h 1328385"/>
              <a:gd name="connsiteX2463" fmla="*/ 10626096 w 12183871"/>
              <a:gd name="connsiteY2463" fmla="*/ 509806 h 1328385"/>
              <a:gd name="connsiteX2464" fmla="*/ 10626096 w 12183871"/>
              <a:gd name="connsiteY2464" fmla="*/ 493550 h 1328385"/>
              <a:gd name="connsiteX2465" fmla="*/ 10640275 w 12183871"/>
              <a:gd name="connsiteY2465" fmla="*/ 493550 h 1328385"/>
              <a:gd name="connsiteX2466" fmla="*/ 10666645 w 12183871"/>
              <a:gd name="connsiteY2466" fmla="*/ 209160 h 1328385"/>
              <a:gd name="connsiteX2467" fmla="*/ 10680825 w 12183871"/>
              <a:gd name="connsiteY2467" fmla="*/ 209160 h 1328385"/>
              <a:gd name="connsiteX2468" fmla="*/ 10666645 w 12183871"/>
              <a:gd name="connsiteY2468" fmla="*/ 568689 h 1328385"/>
              <a:gd name="connsiteX2469" fmla="*/ 10672696 w 12183871"/>
              <a:gd name="connsiteY2469" fmla="*/ 568689 h 1328385"/>
              <a:gd name="connsiteX2470" fmla="*/ 10672696 w 12183871"/>
              <a:gd name="connsiteY2470" fmla="*/ 590996 h 1328385"/>
              <a:gd name="connsiteX2471" fmla="*/ 10680825 w 12183871"/>
              <a:gd name="connsiteY2471" fmla="*/ 590996 h 1328385"/>
              <a:gd name="connsiteX2472" fmla="*/ 10684888 w 12183871"/>
              <a:gd name="connsiteY2472" fmla="*/ 611316 h 1328385"/>
              <a:gd name="connsiteX2473" fmla="*/ 10688952 w 12183871"/>
              <a:gd name="connsiteY2473" fmla="*/ 637687 h 1328385"/>
              <a:gd name="connsiteX2474" fmla="*/ 10688952 w 12183871"/>
              <a:gd name="connsiteY2474" fmla="*/ 664057 h 1328385"/>
              <a:gd name="connsiteX2475" fmla="*/ 10695003 w 12183871"/>
              <a:gd name="connsiteY2475" fmla="*/ 678236 h 1328385"/>
              <a:gd name="connsiteX2476" fmla="*/ 10735643 w 12183871"/>
              <a:gd name="connsiteY2476" fmla="*/ 312567 h 1328385"/>
              <a:gd name="connsiteX2477" fmla="*/ 10753976 w 12183871"/>
              <a:gd name="connsiteY2477" fmla="*/ 312567 h 1328385"/>
              <a:gd name="connsiteX2478" fmla="*/ 10762105 w 12183871"/>
              <a:gd name="connsiteY2478" fmla="*/ 357271 h 1328385"/>
              <a:gd name="connsiteX2479" fmla="*/ 10762105 w 12183871"/>
              <a:gd name="connsiteY2479" fmla="*/ 361335 h 1328385"/>
              <a:gd name="connsiteX2480" fmla="*/ 10758040 w 12183871"/>
              <a:gd name="connsiteY2480" fmla="*/ 361335 h 1328385"/>
              <a:gd name="connsiteX2481" fmla="*/ 10758040 w 12183871"/>
              <a:gd name="connsiteY2481" fmla="*/ 361335 h 1328385"/>
              <a:gd name="connsiteX2482" fmla="*/ 10753976 w 12183871"/>
              <a:gd name="connsiteY2482" fmla="*/ 357271 h 1328385"/>
              <a:gd name="connsiteX2483" fmla="*/ 10753976 w 12183871"/>
              <a:gd name="connsiteY2483" fmla="*/ 361335 h 1328385"/>
              <a:gd name="connsiteX2484" fmla="*/ 10753976 w 12183871"/>
              <a:gd name="connsiteY2484" fmla="*/ 365399 h 1328385"/>
              <a:gd name="connsiteX2485" fmla="*/ 10762105 w 12183871"/>
              <a:gd name="connsiteY2485" fmla="*/ 365399 h 1328385"/>
              <a:gd name="connsiteX2486" fmla="*/ 10762105 w 12183871"/>
              <a:gd name="connsiteY2486" fmla="*/ 468986 h 1328385"/>
              <a:gd name="connsiteX2487" fmla="*/ 10770232 w 12183871"/>
              <a:gd name="connsiteY2487" fmla="*/ 468986 h 1328385"/>
              <a:gd name="connsiteX2488" fmla="*/ 10788565 w 12183871"/>
              <a:gd name="connsiteY2488" fmla="*/ 312567 h 1328385"/>
              <a:gd name="connsiteX2489" fmla="*/ 10762195 w 12183871"/>
              <a:gd name="connsiteY2489" fmla="*/ 306516 h 1328385"/>
              <a:gd name="connsiteX2490" fmla="*/ 10762195 w 12183871"/>
              <a:gd name="connsiteY2490" fmla="*/ 290260 h 1328385"/>
              <a:gd name="connsiteX2491" fmla="*/ 10772310 w 12183871"/>
              <a:gd name="connsiteY2491" fmla="*/ 286196 h 1328385"/>
              <a:gd name="connsiteX2492" fmla="*/ 10780437 w 12183871"/>
              <a:gd name="connsiteY2492" fmla="*/ 286196 h 1328385"/>
              <a:gd name="connsiteX2493" fmla="*/ 10788565 w 12183871"/>
              <a:gd name="connsiteY2493" fmla="*/ 284209 h 1328385"/>
              <a:gd name="connsiteX2494" fmla="*/ 10794616 w 12183871"/>
              <a:gd name="connsiteY2494" fmla="*/ 280145 h 1328385"/>
              <a:gd name="connsiteX2495" fmla="*/ 10802745 w 12183871"/>
              <a:gd name="connsiteY2495" fmla="*/ 276081 h 1328385"/>
              <a:gd name="connsiteX2496" fmla="*/ 10810872 w 12183871"/>
              <a:gd name="connsiteY2496" fmla="*/ 276081 h 1328385"/>
              <a:gd name="connsiteX2497" fmla="*/ 10810872 w 12183871"/>
              <a:gd name="connsiteY2497" fmla="*/ 312657 h 1328385"/>
              <a:gd name="connsiteX2498" fmla="*/ 10833179 w 12183871"/>
              <a:gd name="connsiteY2498" fmla="*/ 330900 h 1328385"/>
              <a:gd name="connsiteX2499" fmla="*/ 10857563 w 12183871"/>
              <a:gd name="connsiteY2499" fmla="*/ 361335 h 1328385"/>
              <a:gd name="connsiteX2500" fmla="*/ 10883934 w 12183871"/>
              <a:gd name="connsiteY2500" fmla="*/ 393847 h 1328385"/>
              <a:gd name="connsiteX2501" fmla="*/ 10906241 w 12183871"/>
              <a:gd name="connsiteY2501" fmla="*/ 428346 h 1328385"/>
              <a:gd name="connsiteX2502" fmla="*/ 10916356 w 12183871"/>
              <a:gd name="connsiteY2502" fmla="*/ 452730 h 1328385"/>
              <a:gd name="connsiteX2503" fmla="*/ 10924484 w 12183871"/>
              <a:gd name="connsiteY2503" fmla="*/ 452730 h 1328385"/>
              <a:gd name="connsiteX2504" fmla="*/ 10902177 w 12183871"/>
              <a:gd name="connsiteY2504" fmla="*/ 349143 h 1328385"/>
              <a:gd name="connsiteX2505" fmla="*/ 10875806 w 12183871"/>
              <a:gd name="connsiteY2505" fmla="*/ 257748 h 1328385"/>
              <a:gd name="connsiteX2506" fmla="*/ 10869755 w 12183871"/>
              <a:gd name="connsiteY2506" fmla="*/ 190737 h 1328385"/>
              <a:gd name="connsiteX2507" fmla="*/ 10853499 w 12183871"/>
              <a:gd name="connsiteY2507" fmla="*/ 154161 h 1328385"/>
              <a:gd name="connsiteX2508" fmla="*/ 10843385 w 12183871"/>
              <a:gd name="connsiteY2508" fmla="*/ 109457 h 1328385"/>
              <a:gd name="connsiteX2509" fmla="*/ 10857563 w 12183871"/>
              <a:gd name="connsiteY2509" fmla="*/ 109457 h 1328385"/>
              <a:gd name="connsiteX2510" fmla="*/ 10910395 w 12183871"/>
              <a:gd name="connsiteY2510" fmla="*/ 275991 h 1328385"/>
              <a:gd name="connsiteX2511" fmla="*/ 10910395 w 12183871"/>
              <a:gd name="connsiteY2511" fmla="*/ 306426 h 1328385"/>
              <a:gd name="connsiteX2512" fmla="*/ 10916446 w 12183871"/>
              <a:gd name="connsiteY2512" fmla="*/ 306426 h 1328385"/>
              <a:gd name="connsiteX2513" fmla="*/ 10924574 w 12183871"/>
              <a:gd name="connsiteY2513" fmla="*/ 365308 h 1328385"/>
              <a:gd name="connsiteX2514" fmla="*/ 10932702 w 12183871"/>
              <a:gd name="connsiteY2514" fmla="*/ 365308 h 1328385"/>
              <a:gd name="connsiteX2515" fmla="*/ 10932702 w 12183871"/>
              <a:gd name="connsiteY2515" fmla="*/ 357180 h 1328385"/>
              <a:gd name="connsiteX2516" fmla="*/ 10938753 w 12183871"/>
              <a:gd name="connsiteY2516" fmla="*/ 357180 h 1328385"/>
              <a:gd name="connsiteX2517" fmla="*/ 10957086 w 12183871"/>
              <a:gd name="connsiteY2517" fmla="*/ 365308 h 1328385"/>
              <a:gd name="connsiteX2518" fmla="*/ 10955099 w 12183871"/>
              <a:gd name="connsiteY2518" fmla="*/ 397820 h 1328385"/>
              <a:gd name="connsiteX2519" fmla="*/ 10951035 w 12183871"/>
              <a:gd name="connsiteY2519" fmla="*/ 434396 h 1328385"/>
              <a:gd name="connsiteX2520" fmla="*/ 10938843 w 12183871"/>
              <a:gd name="connsiteY2520" fmla="*/ 434396 h 1328385"/>
              <a:gd name="connsiteX2521" fmla="*/ 10938843 w 12183871"/>
              <a:gd name="connsiteY2521" fmla="*/ 442524 h 1328385"/>
              <a:gd name="connsiteX2522" fmla="*/ 10942906 w 12183871"/>
              <a:gd name="connsiteY2522" fmla="*/ 442524 h 1328385"/>
              <a:gd name="connsiteX2523" fmla="*/ 10942906 w 12183871"/>
              <a:gd name="connsiteY2523" fmla="*/ 442524 h 1328385"/>
              <a:gd name="connsiteX2524" fmla="*/ 10946971 w 12183871"/>
              <a:gd name="connsiteY2524" fmla="*/ 438460 h 1328385"/>
              <a:gd name="connsiteX2525" fmla="*/ 10946971 w 12183871"/>
              <a:gd name="connsiteY2525" fmla="*/ 442524 h 1328385"/>
              <a:gd name="connsiteX2526" fmla="*/ 10951035 w 12183871"/>
              <a:gd name="connsiteY2526" fmla="*/ 446588 h 1328385"/>
              <a:gd name="connsiteX2527" fmla="*/ 10951035 w 12183871"/>
              <a:gd name="connsiteY2527" fmla="*/ 493279 h 1328385"/>
              <a:gd name="connsiteX2528" fmla="*/ 10965214 w 12183871"/>
              <a:gd name="connsiteY2528" fmla="*/ 493279 h 1328385"/>
              <a:gd name="connsiteX2529" fmla="*/ 10961150 w 12183871"/>
              <a:gd name="connsiteY2529" fmla="*/ 470972 h 1328385"/>
              <a:gd name="connsiteX2530" fmla="*/ 10965214 w 12183871"/>
              <a:gd name="connsiteY2530" fmla="*/ 446588 h 1328385"/>
              <a:gd name="connsiteX2531" fmla="*/ 10965214 w 12183871"/>
              <a:gd name="connsiteY2531" fmla="*/ 412090 h 1328385"/>
              <a:gd name="connsiteX2532" fmla="*/ 10965214 w 12183871"/>
              <a:gd name="connsiteY2532" fmla="*/ 168611 h 1328385"/>
              <a:gd name="connsiteX2533" fmla="*/ 10979393 w 12183871"/>
              <a:gd name="connsiteY2533" fmla="*/ 168611 h 1328385"/>
              <a:gd name="connsiteX2534" fmla="*/ 10979393 w 12183871"/>
              <a:gd name="connsiteY2534" fmla="*/ 276262 h 1328385"/>
              <a:gd name="connsiteX2535" fmla="*/ 10991584 w 12183871"/>
              <a:gd name="connsiteY2535" fmla="*/ 276262 h 1328385"/>
              <a:gd name="connsiteX2536" fmla="*/ 10979393 w 12183871"/>
              <a:gd name="connsiteY2536" fmla="*/ 290440 h 1328385"/>
              <a:gd name="connsiteX2537" fmla="*/ 10991584 w 12183871"/>
              <a:gd name="connsiteY2537" fmla="*/ 312747 h 1328385"/>
              <a:gd name="connsiteX2538" fmla="*/ 10987521 w 12183871"/>
              <a:gd name="connsiteY2538" fmla="*/ 316811 h 1328385"/>
              <a:gd name="connsiteX2539" fmla="*/ 10983457 w 12183871"/>
              <a:gd name="connsiteY2539" fmla="*/ 316811 h 1328385"/>
              <a:gd name="connsiteX2540" fmla="*/ 10979393 w 12183871"/>
              <a:gd name="connsiteY2540" fmla="*/ 316811 h 1328385"/>
              <a:gd name="connsiteX2541" fmla="*/ 10979393 w 12183871"/>
              <a:gd name="connsiteY2541" fmla="*/ 320875 h 1328385"/>
              <a:gd name="connsiteX2542" fmla="*/ 10979393 w 12183871"/>
              <a:gd name="connsiteY2542" fmla="*/ 324939 h 1328385"/>
              <a:gd name="connsiteX2543" fmla="*/ 10991584 w 12183871"/>
              <a:gd name="connsiteY2543" fmla="*/ 324939 h 1328385"/>
              <a:gd name="connsiteX2544" fmla="*/ 10991584 w 12183871"/>
              <a:gd name="connsiteY2544" fmla="*/ 387886 h 1328385"/>
              <a:gd name="connsiteX2545" fmla="*/ 10997636 w 12183871"/>
              <a:gd name="connsiteY2545" fmla="*/ 387886 h 1328385"/>
              <a:gd name="connsiteX2546" fmla="*/ 10997636 w 12183871"/>
              <a:gd name="connsiteY2546" fmla="*/ 330990 h 1328385"/>
              <a:gd name="connsiteX2547" fmla="*/ 11013892 w 12183871"/>
              <a:gd name="connsiteY2547" fmla="*/ 330990 h 1328385"/>
              <a:gd name="connsiteX2548" fmla="*/ 11020033 w 12183871"/>
              <a:gd name="connsiteY2548" fmla="*/ 387886 h 1328385"/>
              <a:gd name="connsiteX2549" fmla="*/ 11036289 w 12183871"/>
              <a:gd name="connsiteY2549" fmla="*/ 442705 h 1328385"/>
              <a:gd name="connsiteX2550" fmla="*/ 11046404 w 12183871"/>
              <a:gd name="connsiteY2550" fmla="*/ 497524 h 1328385"/>
              <a:gd name="connsiteX2551" fmla="*/ 11054532 w 12183871"/>
              <a:gd name="connsiteY2551" fmla="*/ 556407 h 1328385"/>
              <a:gd name="connsiteX2552" fmla="*/ 11072774 w 12183871"/>
              <a:gd name="connsiteY2552" fmla="*/ 556407 h 1328385"/>
              <a:gd name="connsiteX2553" fmla="*/ 11076839 w 12183871"/>
              <a:gd name="connsiteY2553" fmla="*/ 586842 h 1328385"/>
              <a:gd name="connsiteX2554" fmla="*/ 11082889 w 12183871"/>
              <a:gd name="connsiteY2554" fmla="*/ 619353 h 1328385"/>
              <a:gd name="connsiteX2555" fmla="*/ 11095082 w 12183871"/>
              <a:gd name="connsiteY2555" fmla="*/ 637596 h 1328385"/>
              <a:gd name="connsiteX2556" fmla="*/ 11097068 w 12183871"/>
              <a:gd name="connsiteY2556" fmla="*/ 596956 h 1328385"/>
              <a:gd name="connsiteX2557" fmla="*/ 11101132 w 12183871"/>
              <a:gd name="connsiteY2557" fmla="*/ 560380 h 1328385"/>
              <a:gd name="connsiteX2558" fmla="*/ 11113325 w 12183871"/>
              <a:gd name="connsiteY2558" fmla="*/ 527868 h 1328385"/>
              <a:gd name="connsiteX2559" fmla="*/ 11113325 w 12183871"/>
              <a:gd name="connsiteY2559" fmla="*/ 460857 h 1328385"/>
              <a:gd name="connsiteX2560" fmla="*/ 11119465 w 12183871"/>
              <a:gd name="connsiteY2560" fmla="*/ 460857 h 1328385"/>
              <a:gd name="connsiteX2561" fmla="*/ 11119465 w 12183871"/>
              <a:gd name="connsiteY2561" fmla="*/ 387706 h 1328385"/>
              <a:gd name="connsiteX2562" fmla="*/ 11127593 w 12183871"/>
              <a:gd name="connsiteY2562" fmla="*/ 387706 h 1328385"/>
              <a:gd name="connsiteX2563" fmla="*/ 11131657 w 12183871"/>
              <a:gd name="connsiteY2563" fmla="*/ 353207 h 1328385"/>
              <a:gd name="connsiteX2564" fmla="*/ 11131657 w 12183871"/>
              <a:gd name="connsiteY2564" fmla="*/ 316631 h 1328385"/>
              <a:gd name="connsiteX2565" fmla="*/ 11131657 w 12183871"/>
              <a:gd name="connsiteY2565" fmla="*/ 280055 h 1328385"/>
              <a:gd name="connsiteX2566" fmla="*/ 11135722 w 12183871"/>
              <a:gd name="connsiteY2566" fmla="*/ 249620 h 1328385"/>
              <a:gd name="connsiteX2567" fmla="*/ 11141772 w 12183871"/>
              <a:gd name="connsiteY2567" fmla="*/ 249620 h 1328385"/>
              <a:gd name="connsiteX2568" fmla="*/ 11141772 w 12183871"/>
              <a:gd name="connsiteY2568" fmla="*/ 379578 h 1328385"/>
              <a:gd name="connsiteX2569" fmla="*/ 11160105 w 12183871"/>
              <a:gd name="connsiteY2569" fmla="*/ 379578 h 1328385"/>
              <a:gd name="connsiteX2570" fmla="*/ 11158028 w 12183871"/>
              <a:gd name="connsiteY2570" fmla="*/ 389692 h 1328385"/>
              <a:gd name="connsiteX2571" fmla="*/ 11158028 w 12183871"/>
              <a:gd name="connsiteY2571" fmla="*/ 397820 h 1328385"/>
              <a:gd name="connsiteX2572" fmla="*/ 11153965 w 12183871"/>
              <a:gd name="connsiteY2572" fmla="*/ 405948 h 1328385"/>
              <a:gd name="connsiteX2573" fmla="*/ 11153965 w 12183871"/>
              <a:gd name="connsiteY2573" fmla="*/ 411999 h 1328385"/>
              <a:gd name="connsiteX2574" fmla="*/ 11176271 w 12183871"/>
              <a:gd name="connsiteY2574" fmla="*/ 405948 h 1328385"/>
              <a:gd name="connsiteX2575" fmla="*/ 11168143 w 12183871"/>
              <a:gd name="connsiteY2575" fmla="*/ 420127 h 1328385"/>
              <a:gd name="connsiteX2576" fmla="*/ 11182321 w 12183871"/>
              <a:gd name="connsiteY2576" fmla="*/ 428255 h 1328385"/>
              <a:gd name="connsiteX2577" fmla="*/ 11182321 w 12183871"/>
              <a:gd name="connsiteY2577" fmla="*/ 452639 h 1328385"/>
              <a:gd name="connsiteX2578" fmla="*/ 11194514 w 12183871"/>
              <a:gd name="connsiteY2578" fmla="*/ 452639 h 1328385"/>
              <a:gd name="connsiteX2579" fmla="*/ 11194514 w 12183871"/>
              <a:gd name="connsiteY2579" fmla="*/ 468895 h 1328385"/>
              <a:gd name="connsiteX2580" fmla="*/ 11200564 w 12183871"/>
              <a:gd name="connsiteY2580" fmla="*/ 468895 h 1328385"/>
              <a:gd name="connsiteX2581" fmla="*/ 11200564 w 12183871"/>
              <a:gd name="connsiteY2581" fmla="*/ 493279 h 1328385"/>
              <a:gd name="connsiteX2582" fmla="*/ 11208693 w 12183871"/>
              <a:gd name="connsiteY2582" fmla="*/ 493279 h 1328385"/>
              <a:gd name="connsiteX2583" fmla="*/ 11208693 w 12183871"/>
              <a:gd name="connsiteY2583" fmla="*/ 515586 h 1328385"/>
              <a:gd name="connsiteX2584" fmla="*/ 11216821 w 12183871"/>
              <a:gd name="connsiteY2584" fmla="*/ 515586 h 1328385"/>
              <a:gd name="connsiteX2585" fmla="*/ 11216821 w 12183871"/>
              <a:gd name="connsiteY2585" fmla="*/ 541957 h 1328385"/>
              <a:gd name="connsiteX2586" fmla="*/ 11222961 w 12183871"/>
              <a:gd name="connsiteY2586" fmla="*/ 541957 h 1328385"/>
              <a:gd name="connsiteX2587" fmla="*/ 11222961 w 12183871"/>
              <a:gd name="connsiteY2587" fmla="*/ 574469 h 1328385"/>
              <a:gd name="connsiteX2588" fmla="*/ 11235154 w 12183871"/>
              <a:gd name="connsiteY2588" fmla="*/ 574469 h 1328385"/>
              <a:gd name="connsiteX2589" fmla="*/ 11241204 w 12183871"/>
              <a:gd name="connsiteY2589" fmla="*/ 649608 h 1328385"/>
              <a:gd name="connsiteX2590" fmla="*/ 11249333 w 12183871"/>
              <a:gd name="connsiteY2590" fmla="*/ 649608 h 1328385"/>
              <a:gd name="connsiteX2591" fmla="*/ 11253396 w 12183871"/>
              <a:gd name="connsiteY2591" fmla="*/ 671915 h 1328385"/>
              <a:gd name="connsiteX2592" fmla="*/ 11253396 w 12183871"/>
              <a:gd name="connsiteY2592" fmla="*/ 700363 h 1328385"/>
              <a:gd name="connsiteX2593" fmla="*/ 11253396 w 12183871"/>
              <a:gd name="connsiteY2593" fmla="*/ 732875 h 1328385"/>
              <a:gd name="connsiteX2594" fmla="*/ 11257461 w 12183871"/>
              <a:gd name="connsiteY2594" fmla="*/ 759245 h 1328385"/>
              <a:gd name="connsiteX2595" fmla="*/ 11263601 w 12183871"/>
              <a:gd name="connsiteY2595" fmla="*/ 777488 h 1328385"/>
              <a:gd name="connsiteX2596" fmla="*/ 11263601 w 12183871"/>
              <a:gd name="connsiteY2596" fmla="*/ 733326 h 1328385"/>
              <a:gd name="connsiteX2597" fmla="*/ 11263601 w 12183871"/>
              <a:gd name="connsiteY2597" fmla="*/ 686635 h 1328385"/>
              <a:gd name="connsiteX2598" fmla="*/ 11263601 w 12183871"/>
              <a:gd name="connsiteY2598" fmla="*/ 645995 h 1328385"/>
              <a:gd name="connsiteX2599" fmla="*/ 11263601 w 12183871"/>
              <a:gd name="connsiteY2599" fmla="*/ 615560 h 1328385"/>
              <a:gd name="connsiteX2600" fmla="*/ 11267666 w 12183871"/>
              <a:gd name="connsiteY2600" fmla="*/ 615560 h 1328385"/>
              <a:gd name="connsiteX2601" fmla="*/ 11267666 w 12183871"/>
              <a:gd name="connsiteY2601" fmla="*/ 611406 h 1328385"/>
              <a:gd name="connsiteX2602" fmla="*/ 11271730 w 12183871"/>
              <a:gd name="connsiteY2602" fmla="*/ 609419 h 1328385"/>
              <a:gd name="connsiteX2603" fmla="*/ 11275794 w 12183871"/>
              <a:gd name="connsiteY2603" fmla="*/ 601291 h 1328385"/>
              <a:gd name="connsiteX2604" fmla="*/ 11275794 w 12183871"/>
              <a:gd name="connsiteY2604" fmla="*/ 591176 h 1328385"/>
              <a:gd name="connsiteX2605" fmla="*/ 11263601 w 12183871"/>
              <a:gd name="connsiteY2605" fmla="*/ 591176 h 1328385"/>
              <a:gd name="connsiteX2606" fmla="*/ 11263601 w 12183871"/>
              <a:gd name="connsiteY2606" fmla="*/ 550536 h 1328385"/>
              <a:gd name="connsiteX2607" fmla="*/ 11257461 w 12183871"/>
              <a:gd name="connsiteY2607" fmla="*/ 550536 h 1328385"/>
              <a:gd name="connsiteX2608" fmla="*/ 11253396 w 12183871"/>
              <a:gd name="connsiteY2608" fmla="*/ 546472 h 1328385"/>
              <a:gd name="connsiteX2609" fmla="*/ 11253396 w 12183871"/>
              <a:gd name="connsiteY2609" fmla="*/ 538344 h 1328385"/>
              <a:gd name="connsiteX2610" fmla="*/ 11253396 w 12183871"/>
              <a:gd name="connsiteY2610" fmla="*/ 534280 h 1328385"/>
              <a:gd name="connsiteX2611" fmla="*/ 11249333 w 12183871"/>
              <a:gd name="connsiteY2611" fmla="*/ 528230 h 1328385"/>
              <a:gd name="connsiteX2612" fmla="*/ 11249333 w 12183871"/>
              <a:gd name="connsiteY2612" fmla="*/ 516038 h 1328385"/>
              <a:gd name="connsiteX2613" fmla="*/ 11263601 w 12183871"/>
              <a:gd name="connsiteY2613" fmla="*/ 528230 h 1328385"/>
              <a:gd name="connsiteX2614" fmla="*/ 11263601 w 12183871"/>
              <a:gd name="connsiteY2614" fmla="*/ 501859 h 1328385"/>
              <a:gd name="connsiteX2615" fmla="*/ 11289973 w 12183871"/>
              <a:gd name="connsiteY2615" fmla="*/ 509987 h 1328385"/>
              <a:gd name="connsiteX2616" fmla="*/ 11294036 w 12183871"/>
              <a:gd name="connsiteY2616" fmla="*/ 534371 h 1328385"/>
              <a:gd name="connsiteX2617" fmla="*/ 11300178 w 12183871"/>
              <a:gd name="connsiteY2617" fmla="*/ 556678 h 1328385"/>
              <a:gd name="connsiteX2618" fmla="*/ 11304241 w 12183871"/>
              <a:gd name="connsiteY2618" fmla="*/ 574920 h 1328385"/>
              <a:gd name="connsiteX2619" fmla="*/ 11304241 w 12183871"/>
              <a:gd name="connsiteY2619" fmla="*/ 623688 h 1328385"/>
              <a:gd name="connsiteX2620" fmla="*/ 11330613 w 12183871"/>
              <a:gd name="connsiteY2620" fmla="*/ 631816 h 1328385"/>
              <a:gd name="connsiteX2621" fmla="*/ 11330613 w 12183871"/>
              <a:gd name="connsiteY2621" fmla="*/ 637867 h 1328385"/>
              <a:gd name="connsiteX2622" fmla="*/ 11322484 w 12183871"/>
              <a:gd name="connsiteY2622" fmla="*/ 652046 h 1328385"/>
              <a:gd name="connsiteX2623" fmla="*/ 11320407 w 12183871"/>
              <a:gd name="connsiteY2623" fmla="*/ 678417 h 1328385"/>
              <a:gd name="connsiteX2624" fmla="*/ 11320407 w 12183871"/>
              <a:gd name="connsiteY2624" fmla="*/ 708852 h 1328385"/>
              <a:gd name="connsiteX2625" fmla="*/ 11322484 w 12183871"/>
              <a:gd name="connsiteY2625" fmla="*/ 731159 h 1328385"/>
              <a:gd name="connsiteX2626" fmla="*/ 11330613 w 12183871"/>
              <a:gd name="connsiteY2626" fmla="*/ 731159 h 1328385"/>
              <a:gd name="connsiteX2627" fmla="*/ 11344791 w 12183871"/>
              <a:gd name="connsiteY2627" fmla="*/ 940409 h 1328385"/>
              <a:gd name="connsiteX2628" fmla="*/ 11363124 w 12183871"/>
              <a:gd name="connsiteY2628" fmla="*/ 940409 h 1328385"/>
              <a:gd name="connsiteX2629" fmla="*/ 11367189 w 12183871"/>
              <a:gd name="connsiteY2629" fmla="*/ 871321 h 1328385"/>
              <a:gd name="connsiteX2630" fmla="*/ 11371253 w 12183871"/>
              <a:gd name="connsiteY2630" fmla="*/ 794105 h 1328385"/>
              <a:gd name="connsiteX2631" fmla="*/ 11371253 w 12183871"/>
              <a:gd name="connsiteY2631" fmla="*/ 712825 h 1328385"/>
              <a:gd name="connsiteX2632" fmla="*/ 11371253 w 12183871"/>
              <a:gd name="connsiteY2632" fmla="*/ 623417 h 1328385"/>
              <a:gd name="connsiteX2633" fmla="*/ 11363124 w 12183871"/>
              <a:gd name="connsiteY2633" fmla="*/ 623417 h 1328385"/>
              <a:gd name="connsiteX2634" fmla="*/ 11363124 w 12183871"/>
              <a:gd name="connsiteY2634" fmla="*/ 574649 h 1328385"/>
              <a:gd name="connsiteX2635" fmla="*/ 11357074 w 12183871"/>
              <a:gd name="connsiteY2635" fmla="*/ 574649 h 1328385"/>
              <a:gd name="connsiteX2636" fmla="*/ 11344881 w 12183871"/>
              <a:gd name="connsiteY2636" fmla="*/ 515767 h 1328385"/>
              <a:gd name="connsiteX2637" fmla="*/ 11357074 w 12183871"/>
              <a:gd name="connsiteY2637" fmla="*/ 515767 h 1328385"/>
              <a:gd name="connsiteX2638" fmla="*/ 11357074 w 12183871"/>
              <a:gd name="connsiteY2638" fmla="*/ 527959 h 1328385"/>
              <a:gd name="connsiteX2639" fmla="*/ 11367279 w 12183871"/>
              <a:gd name="connsiteY2639" fmla="*/ 542137 h 1328385"/>
              <a:gd name="connsiteX2640" fmla="*/ 11375407 w 12183871"/>
              <a:gd name="connsiteY2640" fmla="*/ 556316 h 1328385"/>
              <a:gd name="connsiteX2641" fmla="*/ 11375407 w 12183871"/>
              <a:gd name="connsiteY2641" fmla="*/ 574559 h 1328385"/>
              <a:gd name="connsiteX2642" fmla="*/ 11379471 w 12183871"/>
              <a:gd name="connsiteY2642" fmla="*/ 600930 h 1328385"/>
              <a:gd name="connsiteX2643" fmla="*/ 11385521 w 12183871"/>
              <a:gd name="connsiteY2643" fmla="*/ 600930 h 1328385"/>
              <a:gd name="connsiteX2644" fmla="*/ 11385521 w 12183871"/>
              <a:gd name="connsiteY2644" fmla="*/ 649698 h 1328385"/>
              <a:gd name="connsiteX2645" fmla="*/ 11397714 w 12183871"/>
              <a:gd name="connsiteY2645" fmla="*/ 649698 h 1328385"/>
              <a:gd name="connsiteX2646" fmla="*/ 11397714 w 12183871"/>
              <a:gd name="connsiteY2646" fmla="*/ 678146 h 1328385"/>
              <a:gd name="connsiteX2647" fmla="*/ 11403855 w 12183871"/>
              <a:gd name="connsiteY2647" fmla="*/ 678146 h 1328385"/>
              <a:gd name="connsiteX2648" fmla="*/ 11407919 w 12183871"/>
              <a:gd name="connsiteY2648" fmla="*/ 708581 h 1328385"/>
              <a:gd name="connsiteX2649" fmla="*/ 11407919 w 12183871"/>
              <a:gd name="connsiteY2649" fmla="*/ 732965 h 1328385"/>
              <a:gd name="connsiteX2650" fmla="*/ 11407919 w 12183871"/>
              <a:gd name="connsiteY2650" fmla="*/ 755272 h 1328385"/>
              <a:gd name="connsiteX2651" fmla="*/ 11420111 w 12183871"/>
              <a:gd name="connsiteY2651" fmla="*/ 777578 h 1328385"/>
              <a:gd name="connsiteX2652" fmla="*/ 11422098 w 12183871"/>
              <a:gd name="connsiteY2652" fmla="*/ 714632 h 1328385"/>
              <a:gd name="connsiteX2653" fmla="*/ 11426161 w 12183871"/>
              <a:gd name="connsiteY2653" fmla="*/ 651685 h 1328385"/>
              <a:gd name="connsiteX2654" fmla="*/ 11430226 w 12183871"/>
              <a:gd name="connsiteY2654" fmla="*/ 590725 h 1328385"/>
              <a:gd name="connsiteX2655" fmla="*/ 11420111 w 12183871"/>
              <a:gd name="connsiteY2655" fmla="*/ 533829 h 1328385"/>
              <a:gd name="connsiteX2656" fmla="*/ 11420111 w 12183871"/>
              <a:gd name="connsiteY2656" fmla="*/ 479010 h 1328385"/>
              <a:gd name="connsiteX2657" fmla="*/ 11411983 w 12183871"/>
              <a:gd name="connsiteY2657" fmla="*/ 479010 h 1328385"/>
              <a:gd name="connsiteX2658" fmla="*/ 11403855 w 12183871"/>
              <a:gd name="connsiteY2658" fmla="*/ 428255 h 1328385"/>
              <a:gd name="connsiteX2659" fmla="*/ 11385521 w 12183871"/>
              <a:gd name="connsiteY2659" fmla="*/ 420127 h 1328385"/>
              <a:gd name="connsiteX2660" fmla="*/ 11363215 w 12183871"/>
              <a:gd name="connsiteY2660" fmla="*/ 379487 h 1328385"/>
              <a:gd name="connsiteX2661" fmla="*/ 11385521 w 12183871"/>
              <a:gd name="connsiteY2661" fmla="*/ 379487 h 1328385"/>
              <a:gd name="connsiteX2662" fmla="*/ 11385521 w 12183871"/>
              <a:gd name="connsiteY2662" fmla="*/ 371359 h 1328385"/>
              <a:gd name="connsiteX2663" fmla="*/ 11367279 w 12183871"/>
              <a:gd name="connsiteY2663" fmla="*/ 349052 h 1328385"/>
              <a:gd name="connsiteX2664" fmla="*/ 11348946 w 12183871"/>
              <a:gd name="connsiteY2664" fmla="*/ 320604 h 1328385"/>
              <a:gd name="connsiteX2665" fmla="*/ 11338831 w 12183871"/>
              <a:gd name="connsiteY2665" fmla="*/ 290170 h 1328385"/>
              <a:gd name="connsiteX2666" fmla="*/ 11363215 w 12183871"/>
              <a:gd name="connsiteY2666" fmla="*/ 290170 h 1328385"/>
              <a:gd name="connsiteX2667" fmla="*/ 11367279 w 12183871"/>
              <a:gd name="connsiteY2667" fmla="*/ 306426 h 1328385"/>
              <a:gd name="connsiteX2668" fmla="*/ 11375407 w 12183871"/>
              <a:gd name="connsiteY2668" fmla="*/ 316540 h 1328385"/>
              <a:gd name="connsiteX2669" fmla="*/ 11381458 w 12183871"/>
              <a:gd name="connsiteY2669" fmla="*/ 326655 h 1328385"/>
              <a:gd name="connsiteX2670" fmla="*/ 11389586 w 12183871"/>
              <a:gd name="connsiteY2670" fmla="*/ 334783 h 1328385"/>
              <a:gd name="connsiteX2671" fmla="*/ 11397714 w 12183871"/>
              <a:gd name="connsiteY2671" fmla="*/ 346975 h 1328385"/>
              <a:gd name="connsiteX2672" fmla="*/ 11397714 w 12183871"/>
              <a:gd name="connsiteY2672" fmla="*/ 365218 h 1328385"/>
              <a:gd name="connsiteX2673" fmla="*/ 11403855 w 12183871"/>
              <a:gd name="connsiteY2673" fmla="*/ 365218 h 1328385"/>
              <a:gd name="connsiteX2674" fmla="*/ 11403855 w 12183871"/>
              <a:gd name="connsiteY2674" fmla="*/ 379397 h 1328385"/>
              <a:gd name="connsiteX2675" fmla="*/ 11420111 w 12183871"/>
              <a:gd name="connsiteY2675" fmla="*/ 387525 h 1328385"/>
              <a:gd name="connsiteX2676" fmla="*/ 11426161 w 12183871"/>
              <a:gd name="connsiteY2676" fmla="*/ 428165 h 1328385"/>
              <a:gd name="connsiteX2677" fmla="*/ 11438354 w 12183871"/>
              <a:gd name="connsiteY2677" fmla="*/ 428165 h 1328385"/>
              <a:gd name="connsiteX2678" fmla="*/ 11444404 w 12183871"/>
              <a:gd name="connsiteY2678" fmla="*/ 460677 h 1328385"/>
              <a:gd name="connsiteX2679" fmla="*/ 11452533 w 12183871"/>
              <a:gd name="connsiteY2679" fmla="*/ 460677 h 1328385"/>
              <a:gd name="connsiteX2680" fmla="*/ 11452533 w 12183871"/>
              <a:gd name="connsiteY2680" fmla="*/ 487048 h 1328385"/>
              <a:gd name="connsiteX2681" fmla="*/ 11460661 w 12183871"/>
              <a:gd name="connsiteY2681" fmla="*/ 487048 h 1328385"/>
              <a:gd name="connsiteX2682" fmla="*/ 11460661 w 12183871"/>
              <a:gd name="connsiteY2682" fmla="*/ 527688 h 1328385"/>
              <a:gd name="connsiteX2683" fmla="*/ 11466801 w 12183871"/>
              <a:gd name="connsiteY2683" fmla="*/ 527688 h 1328385"/>
              <a:gd name="connsiteX2684" fmla="*/ 11485044 w 12183871"/>
              <a:gd name="connsiteY2684" fmla="*/ 631275 h 1328385"/>
              <a:gd name="connsiteX2685" fmla="*/ 11493173 w 12183871"/>
              <a:gd name="connsiteY2685" fmla="*/ 631275 h 1328385"/>
              <a:gd name="connsiteX2686" fmla="*/ 11497236 w 12183871"/>
              <a:gd name="connsiteY2686" fmla="*/ 541867 h 1328385"/>
              <a:gd name="connsiteX2687" fmla="*/ 11503378 w 12183871"/>
              <a:gd name="connsiteY2687" fmla="*/ 452459 h 1328385"/>
              <a:gd name="connsiteX2688" fmla="*/ 11507441 w 12183871"/>
              <a:gd name="connsiteY2688" fmla="*/ 357000 h 1328385"/>
              <a:gd name="connsiteX2689" fmla="*/ 11493173 w 12183871"/>
              <a:gd name="connsiteY2689" fmla="*/ 357000 h 1328385"/>
              <a:gd name="connsiteX2690" fmla="*/ 11485044 w 12183871"/>
              <a:gd name="connsiteY2690" fmla="*/ 316360 h 1328385"/>
              <a:gd name="connsiteX2691" fmla="*/ 11466801 w 12183871"/>
              <a:gd name="connsiteY2691" fmla="*/ 285925 h 1328385"/>
              <a:gd name="connsiteX2692" fmla="*/ 11448469 w 12183871"/>
              <a:gd name="connsiteY2692" fmla="*/ 257477 h 1328385"/>
              <a:gd name="connsiteX2693" fmla="*/ 11430136 w 12183871"/>
              <a:gd name="connsiteY2693" fmla="*/ 227042 h 1328385"/>
              <a:gd name="connsiteX2694" fmla="*/ 11420021 w 12183871"/>
              <a:gd name="connsiteY2694" fmla="*/ 190466 h 1328385"/>
              <a:gd name="connsiteX2695" fmla="*/ 11438354 w 12183871"/>
              <a:gd name="connsiteY2695" fmla="*/ 190466 h 1328385"/>
              <a:gd name="connsiteX2696" fmla="*/ 11444404 w 12183871"/>
              <a:gd name="connsiteY2696" fmla="*/ 216837 h 1328385"/>
              <a:gd name="connsiteX2697" fmla="*/ 11460661 w 12183871"/>
              <a:gd name="connsiteY2697" fmla="*/ 224965 h 1328385"/>
              <a:gd name="connsiteX2698" fmla="*/ 11485044 w 12183871"/>
              <a:gd name="connsiteY2698" fmla="*/ 271656 h 1328385"/>
              <a:gd name="connsiteX2699" fmla="*/ 11501301 w 12183871"/>
              <a:gd name="connsiteY2699" fmla="*/ 324488 h 1328385"/>
              <a:gd name="connsiteX2700" fmla="*/ 11507441 w 12183871"/>
              <a:gd name="connsiteY2700" fmla="*/ 324488 h 1328385"/>
              <a:gd name="connsiteX2701" fmla="*/ 11507441 w 12183871"/>
              <a:gd name="connsiteY2701" fmla="*/ 176739 h 1328385"/>
              <a:gd name="connsiteX2702" fmla="*/ 11519634 w 12183871"/>
              <a:gd name="connsiteY2702" fmla="*/ 176739 h 1328385"/>
              <a:gd name="connsiteX2703" fmla="*/ 11519634 w 12183871"/>
              <a:gd name="connsiteY2703" fmla="*/ 109728 h 1328385"/>
              <a:gd name="connsiteX2704" fmla="*/ 11525684 w 12183871"/>
              <a:gd name="connsiteY2704" fmla="*/ 109728 h 1328385"/>
              <a:gd name="connsiteX2705" fmla="*/ 11529749 w 12183871"/>
              <a:gd name="connsiteY2705" fmla="*/ 103677 h 1328385"/>
              <a:gd name="connsiteX2706" fmla="*/ 11529749 w 12183871"/>
              <a:gd name="connsiteY2706" fmla="*/ 95549 h 1328385"/>
              <a:gd name="connsiteX2707" fmla="*/ 11529749 w 12183871"/>
              <a:gd name="connsiteY2707" fmla="*/ 87421 h 1328385"/>
              <a:gd name="connsiteX2708" fmla="*/ 11533813 w 12183871"/>
              <a:gd name="connsiteY2708" fmla="*/ 81370 h 1328385"/>
              <a:gd name="connsiteX2709" fmla="*/ 11537876 w 12183871"/>
              <a:gd name="connsiteY2709" fmla="*/ 81370 h 1328385"/>
              <a:gd name="connsiteX2710" fmla="*/ 11537876 w 12183871"/>
              <a:gd name="connsiteY2710" fmla="*/ 83357 h 1328385"/>
              <a:gd name="connsiteX2711" fmla="*/ 11537876 w 12183871"/>
              <a:gd name="connsiteY2711" fmla="*/ 83357 h 1328385"/>
              <a:gd name="connsiteX2712" fmla="*/ 11537876 w 12183871"/>
              <a:gd name="connsiteY2712" fmla="*/ 83357 h 1328385"/>
              <a:gd name="connsiteX2713" fmla="*/ 11541941 w 12183871"/>
              <a:gd name="connsiteY2713" fmla="*/ 83357 h 1328385"/>
              <a:gd name="connsiteX2714" fmla="*/ 11541941 w 12183871"/>
              <a:gd name="connsiteY2714" fmla="*/ 87421 h 1328385"/>
              <a:gd name="connsiteX2715" fmla="*/ 11548081 w 12183871"/>
              <a:gd name="connsiteY2715" fmla="*/ 87421 h 1328385"/>
              <a:gd name="connsiteX2716" fmla="*/ 11541941 w 12183871"/>
              <a:gd name="connsiteY2716" fmla="*/ 176829 h 1328385"/>
              <a:gd name="connsiteX2717" fmla="*/ 11533813 w 12183871"/>
              <a:gd name="connsiteY2717" fmla="*/ 176829 h 1328385"/>
              <a:gd name="connsiteX2718" fmla="*/ 11541941 w 12183871"/>
              <a:gd name="connsiteY2718" fmla="*/ 217469 h 1328385"/>
              <a:gd name="connsiteX2719" fmla="*/ 11556119 w 12183871"/>
              <a:gd name="connsiteY2719" fmla="*/ 225597 h 1328385"/>
              <a:gd name="connsiteX2720" fmla="*/ 11564247 w 12183871"/>
              <a:gd name="connsiteY2720" fmla="*/ 231648 h 1328385"/>
              <a:gd name="connsiteX2721" fmla="*/ 11574453 w 12183871"/>
              <a:gd name="connsiteY2721" fmla="*/ 239776 h 1328385"/>
              <a:gd name="connsiteX2722" fmla="*/ 11584567 w 12183871"/>
              <a:gd name="connsiteY2722" fmla="*/ 245827 h 1328385"/>
              <a:gd name="connsiteX2723" fmla="*/ 11600824 w 12183871"/>
              <a:gd name="connsiteY2723" fmla="*/ 249891 h 1328385"/>
              <a:gd name="connsiteX2724" fmla="*/ 11600824 w 12183871"/>
              <a:gd name="connsiteY2724" fmla="*/ 243840 h 1328385"/>
              <a:gd name="connsiteX2725" fmla="*/ 11623130 w 12183871"/>
              <a:gd name="connsiteY2725" fmla="*/ 225597 h 1328385"/>
              <a:gd name="connsiteX2726" fmla="*/ 11623130 w 12183871"/>
              <a:gd name="connsiteY2726" fmla="*/ 191098 h 1328385"/>
              <a:gd name="connsiteX2727" fmla="*/ 11647514 w 12183871"/>
              <a:gd name="connsiteY2727" fmla="*/ 191098 h 1328385"/>
              <a:gd name="connsiteX2728" fmla="*/ 11647514 w 12183871"/>
              <a:gd name="connsiteY2728" fmla="*/ 209341 h 1328385"/>
              <a:gd name="connsiteX2729" fmla="*/ 11641373 w 12183871"/>
              <a:gd name="connsiteY2729" fmla="*/ 209341 h 1328385"/>
              <a:gd name="connsiteX2730" fmla="*/ 11641373 w 12183871"/>
              <a:gd name="connsiteY2730" fmla="*/ 217469 h 1328385"/>
              <a:gd name="connsiteX2731" fmla="*/ 11647514 w 12183871"/>
              <a:gd name="connsiteY2731" fmla="*/ 217469 h 1328385"/>
              <a:gd name="connsiteX2732" fmla="*/ 11645437 w 12183871"/>
              <a:gd name="connsiteY2732" fmla="*/ 221533 h 1328385"/>
              <a:gd name="connsiteX2733" fmla="*/ 11645437 w 12183871"/>
              <a:gd name="connsiteY2733" fmla="*/ 221533 h 1328385"/>
              <a:gd name="connsiteX2734" fmla="*/ 11645437 w 12183871"/>
              <a:gd name="connsiteY2734" fmla="*/ 221533 h 1328385"/>
              <a:gd name="connsiteX2735" fmla="*/ 11641373 w 12183871"/>
              <a:gd name="connsiteY2735" fmla="*/ 221533 h 1328385"/>
              <a:gd name="connsiteX2736" fmla="*/ 11641373 w 12183871"/>
              <a:gd name="connsiteY2736" fmla="*/ 225597 h 1328385"/>
              <a:gd name="connsiteX2737" fmla="*/ 11641373 w 12183871"/>
              <a:gd name="connsiteY2737" fmla="*/ 284480 h 1328385"/>
              <a:gd name="connsiteX2738" fmla="*/ 11629182 w 12183871"/>
              <a:gd name="connsiteY2738" fmla="*/ 284480 h 1328385"/>
              <a:gd name="connsiteX2739" fmla="*/ 11641373 w 12183871"/>
              <a:gd name="connsiteY2739" fmla="*/ 306787 h 1328385"/>
              <a:gd name="connsiteX2740" fmla="*/ 11629182 w 12183871"/>
              <a:gd name="connsiteY2740" fmla="*/ 306787 h 1328385"/>
              <a:gd name="connsiteX2741" fmla="*/ 11629182 w 12183871"/>
              <a:gd name="connsiteY2741" fmla="*/ 312838 h 1328385"/>
              <a:gd name="connsiteX2742" fmla="*/ 11641373 w 12183871"/>
              <a:gd name="connsiteY2742" fmla="*/ 312838 h 1328385"/>
              <a:gd name="connsiteX2743" fmla="*/ 11641373 w 12183871"/>
              <a:gd name="connsiteY2743" fmla="*/ 331080 h 1328385"/>
              <a:gd name="connsiteX2744" fmla="*/ 11655642 w 12183871"/>
              <a:gd name="connsiteY2744" fmla="*/ 339208 h 1328385"/>
              <a:gd name="connsiteX2745" fmla="*/ 11682013 w 12183871"/>
              <a:gd name="connsiteY2745" fmla="*/ 412360 h 1328385"/>
              <a:gd name="connsiteX2746" fmla="*/ 11688154 w 12183871"/>
              <a:gd name="connsiteY2746" fmla="*/ 412360 h 1328385"/>
              <a:gd name="connsiteX2747" fmla="*/ 11692219 w 12183871"/>
              <a:gd name="connsiteY2747" fmla="*/ 357542 h 1328385"/>
              <a:gd name="connsiteX2748" fmla="*/ 11700347 w 12183871"/>
              <a:gd name="connsiteY2748" fmla="*/ 308774 h 1328385"/>
              <a:gd name="connsiteX2749" fmla="*/ 11710551 w 12183871"/>
              <a:gd name="connsiteY2749" fmla="*/ 266147 h 1328385"/>
              <a:gd name="connsiteX2750" fmla="*/ 11722744 w 12183871"/>
              <a:gd name="connsiteY2750" fmla="*/ 217379 h 1328385"/>
              <a:gd name="connsiteX2751" fmla="*/ 11745050 w 12183871"/>
              <a:gd name="connsiteY2751" fmla="*/ 209251 h 1328385"/>
              <a:gd name="connsiteX2752" fmla="*/ 11745050 w 12183871"/>
              <a:gd name="connsiteY2752" fmla="*/ 191008 h 1328385"/>
              <a:gd name="connsiteX2753" fmla="*/ 11769434 w 12183871"/>
              <a:gd name="connsiteY2753" fmla="*/ 203200 h 1328385"/>
              <a:gd name="connsiteX2754" fmla="*/ 11763384 w 12183871"/>
              <a:gd name="connsiteY2754" fmla="*/ 249891 h 1328385"/>
              <a:gd name="connsiteX2755" fmla="*/ 11751191 w 12183871"/>
              <a:gd name="connsiteY2755" fmla="*/ 249891 h 1328385"/>
              <a:gd name="connsiteX2756" fmla="*/ 11751191 w 12183871"/>
              <a:gd name="connsiteY2756" fmla="*/ 325030 h 1328385"/>
              <a:gd name="connsiteX2757" fmla="*/ 11745050 w 12183871"/>
              <a:gd name="connsiteY2757" fmla="*/ 325030 h 1328385"/>
              <a:gd name="connsiteX2758" fmla="*/ 11736922 w 12183871"/>
              <a:gd name="connsiteY2758" fmla="*/ 420488 h 1328385"/>
              <a:gd name="connsiteX2759" fmla="*/ 11728794 w 12183871"/>
              <a:gd name="connsiteY2759" fmla="*/ 420488 h 1328385"/>
              <a:gd name="connsiteX2760" fmla="*/ 11728794 w 12183871"/>
              <a:gd name="connsiteY2760" fmla="*/ 493640 h 1328385"/>
              <a:gd name="connsiteX2761" fmla="*/ 11722744 w 12183871"/>
              <a:gd name="connsiteY2761" fmla="*/ 493640 h 1328385"/>
              <a:gd name="connsiteX2762" fmla="*/ 11728794 w 12183871"/>
              <a:gd name="connsiteY2762" fmla="*/ 609419 h 1328385"/>
              <a:gd name="connsiteX2763" fmla="*/ 11736922 w 12183871"/>
              <a:gd name="connsiteY2763" fmla="*/ 609419 h 1328385"/>
              <a:gd name="connsiteX2764" fmla="*/ 11740987 w 12183871"/>
              <a:gd name="connsiteY2764" fmla="*/ 633803 h 1328385"/>
              <a:gd name="connsiteX2765" fmla="*/ 11740987 w 12183871"/>
              <a:gd name="connsiteY2765" fmla="*/ 656110 h 1328385"/>
              <a:gd name="connsiteX2766" fmla="*/ 11740987 w 12183871"/>
              <a:gd name="connsiteY2766" fmla="*/ 678417 h 1328385"/>
              <a:gd name="connsiteX2767" fmla="*/ 11751191 w 12183871"/>
              <a:gd name="connsiteY2767" fmla="*/ 696660 h 1328385"/>
              <a:gd name="connsiteX2768" fmla="*/ 11747127 w 12183871"/>
              <a:gd name="connsiteY2768" fmla="*/ 637777 h 1328385"/>
              <a:gd name="connsiteX2769" fmla="*/ 11736922 w 12183871"/>
              <a:gd name="connsiteY2769" fmla="*/ 582958 h 1328385"/>
              <a:gd name="connsiteX2770" fmla="*/ 11728794 w 12183871"/>
              <a:gd name="connsiteY2770" fmla="*/ 528139 h 1328385"/>
              <a:gd name="connsiteX2771" fmla="*/ 11732859 w 12183871"/>
              <a:gd name="connsiteY2771" fmla="*/ 528139 h 1328385"/>
              <a:gd name="connsiteX2772" fmla="*/ 11732859 w 12183871"/>
              <a:gd name="connsiteY2772" fmla="*/ 530126 h 1328385"/>
              <a:gd name="connsiteX2773" fmla="*/ 11732859 w 12183871"/>
              <a:gd name="connsiteY2773" fmla="*/ 530126 h 1328385"/>
              <a:gd name="connsiteX2774" fmla="*/ 11732859 w 12183871"/>
              <a:gd name="connsiteY2774" fmla="*/ 530126 h 1328385"/>
              <a:gd name="connsiteX2775" fmla="*/ 11732859 w 12183871"/>
              <a:gd name="connsiteY2775" fmla="*/ 530126 h 1328385"/>
              <a:gd name="connsiteX2776" fmla="*/ 11736922 w 12183871"/>
              <a:gd name="connsiteY2776" fmla="*/ 534190 h 1328385"/>
              <a:gd name="connsiteX2777" fmla="*/ 11763384 w 12183871"/>
              <a:gd name="connsiteY2777" fmla="*/ 528139 h 1328385"/>
              <a:gd name="connsiteX2778" fmla="*/ 11763384 w 12183871"/>
              <a:gd name="connsiteY2778" fmla="*/ 534190 h 1328385"/>
              <a:gd name="connsiteX2779" fmla="*/ 11773499 w 12183871"/>
              <a:gd name="connsiteY2779" fmla="*/ 560561 h 1328385"/>
              <a:gd name="connsiteX2780" fmla="*/ 11785690 w 12183871"/>
              <a:gd name="connsiteY2780" fmla="*/ 593073 h 1328385"/>
              <a:gd name="connsiteX2781" fmla="*/ 11795896 w 12183871"/>
              <a:gd name="connsiteY2781" fmla="*/ 631636 h 1328385"/>
              <a:gd name="connsiteX2782" fmla="*/ 11804024 w 12183871"/>
              <a:gd name="connsiteY2782" fmla="*/ 664148 h 1328385"/>
              <a:gd name="connsiteX2783" fmla="*/ 11804024 w 12183871"/>
              <a:gd name="connsiteY2783" fmla="*/ 712916 h 1328385"/>
              <a:gd name="connsiteX2784" fmla="*/ 11810074 w 12183871"/>
              <a:gd name="connsiteY2784" fmla="*/ 712916 h 1328385"/>
              <a:gd name="connsiteX2785" fmla="*/ 11810074 w 12183871"/>
              <a:gd name="connsiteY2785" fmla="*/ 627662 h 1328385"/>
              <a:gd name="connsiteX2786" fmla="*/ 11818202 w 12183871"/>
              <a:gd name="connsiteY2786" fmla="*/ 542318 h 1328385"/>
              <a:gd name="connsiteX2787" fmla="*/ 11832382 w 12183871"/>
              <a:gd name="connsiteY2787" fmla="*/ 456974 h 1328385"/>
              <a:gd name="connsiteX2788" fmla="*/ 11850714 w 12183871"/>
              <a:gd name="connsiteY2788" fmla="*/ 387886 h 1328385"/>
              <a:gd name="connsiteX2789" fmla="*/ 11866970 w 12183871"/>
              <a:gd name="connsiteY2789" fmla="*/ 284299 h 1328385"/>
              <a:gd name="connsiteX2790" fmla="*/ 11873022 w 12183871"/>
              <a:gd name="connsiteY2790" fmla="*/ 284299 h 1328385"/>
              <a:gd name="connsiteX2791" fmla="*/ 11877085 w 12183871"/>
              <a:gd name="connsiteY2791" fmla="*/ 280235 h 1328385"/>
              <a:gd name="connsiteX2792" fmla="*/ 11881149 w 12183871"/>
              <a:gd name="connsiteY2792" fmla="*/ 276171 h 1328385"/>
              <a:gd name="connsiteX2793" fmla="*/ 11881149 w 12183871"/>
              <a:gd name="connsiteY2793" fmla="*/ 276171 h 1328385"/>
              <a:gd name="connsiteX2794" fmla="*/ 11881149 w 12183871"/>
              <a:gd name="connsiteY2794" fmla="*/ 276171 h 1328385"/>
              <a:gd name="connsiteX2795" fmla="*/ 11885213 w 12183871"/>
              <a:gd name="connsiteY2795" fmla="*/ 276171 h 1328385"/>
              <a:gd name="connsiteX2796" fmla="*/ 11891264 w 12183871"/>
              <a:gd name="connsiteY2796" fmla="*/ 276171 h 1328385"/>
              <a:gd name="connsiteX2797" fmla="*/ 11889277 w 12183871"/>
              <a:gd name="connsiteY2797" fmla="*/ 326926 h 1328385"/>
              <a:gd name="connsiteX2798" fmla="*/ 11889277 w 12183871"/>
              <a:gd name="connsiteY2798" fmla="*/ 389873 h 1328385"/>
              <a:gd name="connsiteX2799" fmla="*/ 11885213 w 12183871"/>
              <a:gd name="connsiteY2799" fmla="*/ 452820 h 1328385"/>
              <a:gd name="connsiteX2800" fmla="*/ 11881149 w 12183871"/>
              <a:gd name="connsiteY2800" fmla="*/ 497524 h 1328385"/>
              <a:gd name="connsiteX2801" fmla="*/ 11881149 w 12183871"/>
              <a:gd name="connsiteY2801" fmla="*/ 552343 h 1328385"/>
              <a:gd name="connsiteX2802" fmla="*/ 11889277 w 12183871"/>
              <a:gd name="connsiteY2802" fmla="*/ 615289 h 1328385"/>
              <a:gd name="connsiteX2803" fmla="*/ 11899482 w 12183871"/>
              <a:gd name="connsiteY2803" fmla="*/ 678236 h 1328385"/>
              <a:gd name="connsiteX2804" fmla="*/ 11909597 w 12183871"/>
              <a:gd name="connsiteY2804" fmla="*/ 737119 h 1328385"/>
              <a:gd name="connsiteX2805" fmla="*/ 11925853 w 12183871"/>
              <a:gd name="connsiteY2805" fmla="*/ 785887 h 1328385"/>
              <a:gd name="connsiteX2806" fmla="*/ 11929917 w 12183871"/>
              <a:gd name="connsiteY2806" fmla="*/ 814335 h 1328385"/>
              <a:gd name="connsiteX2807" fmla="*/ 11929917 w 12183871"/>
              <a:gd name="connsiteY2807" fmla="*/ 852898 h 1328385"/>
              <a:gd name="connsiteX2808" fmla="*/ 11929917 w 12183871"/>
              <a:gd name="connsiteY2808" fmla="*/ 885410 h 1328385"/>
              <a:gd name="connsiteX2809" fmla="*/ 11929917 w 12183871"/>
              <a:gd name="connsiteY2809" fmla="*/ 917922 h 1328385"/>
              <a:gd name="connsiteX2810" fmla="*/ 11940122 w 12183871"/>
              <a:gd name="connsiteY2810" fmla="*/ 940229 h 1328385"/>
              <a:gd name="connsiteX2811" fmla="*/ 11954391 w 12183871"/>
              <a:gd name="connsiteY2811" fmla="*/ 704607 h 1328385"/>
              <a:gd name="connsiteX2812" fmla="*/ 11948250 w 12183871"/>
              <a:gd name="connsiteY2812" fmla="*/ 704607 h 1328385"/>
              <a:gd name="connsiteX2813" fmla="*/ 11948250 w 12183871"/>
              <a:gd name="connsiteY2813" fmla="*/ 609419 h 1328385"/>
              <a:gd name="connsiteX2814" fmla="*/ 11931994 w 12183871"/>
              <a:gd name="connsiteY2814" fmla="*/ 568779 h 1328385"/>
              <a:gd name="connsiteX2815" fmla="*/ 11925853 w 12183871"/>
              <a:gd name="connsiteY2815" fmla="*/ 528139 h 1328385"/>
              <a:gd name="connsiteX2816" fmla="*/ 11948250 w 12183871"/>
              <a:gd name="connsiteY2816" fmla="*/ 534190 h 1328385"/>
              <a:gd name="connsiteX2817" fmla="*/ 11950237 w 12183871"/>
              <a:gd name="connsiteY2817" fmla="*/ 556497 h 1328385"/>
              <a:gd name="connsiteX2818" fmla="*/ 11962429 w 12183871"/>
              <a:gd name="connsiteY2818" fmla="*/ 586932 h 1328385"/>
              <a:gd name="connsiteX2819" fmla="*/ 11970557 w 12183871"/>
              <a:gd name="connsiteY2819" fmla="*/ 619444 h 1328385"/>
              <a:gd name="connsiteX2820" fmla="*/ 11980672 w 12183871"/>
              <a:gd name="connsiteY2820" fmla="*/ 649879 h 1328385"/>
              <a:gd name="connsiteX2821" fmla="*/ 11988800 w 12183871"/>
              <a:gd name="connsiteY2821" fmla="*/ 664057 h 1328385"/>
              <a:gd name="connsiteX2822" fmla="*/ 11988800 w 12183871"/>
              <a:gd name="connsiteY2822" fmla="*/ 649879 h 1328385"/>
              <a:gd name="connsiteX2823" fmla="*/ 11994942 w 12183871"/>
              <a:gd name="connsiteY2823" fmla="*/ 631636 h 1328385"/>
              <a:gd name="connsiteX2824" fmla="*/ 11999005 w 12183871"/>
              <a:gd name="connsiteY2824" fmla="*/ 601201 h 1328385"/>
              <a:gd name="connsiteX2825" fmla="*/ 11999005 w 12183871"/>
              <a:gd name="connsiteY2825" fmla="*/ 560561 h 1328385"/>
              <a:gd name="connsiteX2826" fmla="*/ 11999005 w 12183871"/>
              <a:gd name="connsiteY2826" fmla="*/ 528049 h 1328385"/>
              <a:gd name="connsiteX2827" fmla="*/ 11994942 w 12183871"/>
              <a:gd name="connsiteY2827" fmla="*/ 501678 h 1328385"/>
              <a:gd name="connsiteX2828" fmla="*/ 11988800 w 12183871"/>
              <a:gd name="connsiteY2828" fmla="*/ 501678 h 1328385"/>
              <a:gd name="connsiteX2829" fmla="*/ 11988800 w 12183871"/>
              <a:gd name="connsiteY2829" fmla="*/ 371720 h 1328385"/>
              <a:gd name="connsiteX2830" fmla="*/ 11980672 w 12183871"/>
              <a:gd name="connsiteY2830" fmla="*/ 371720 h 1328385"/>
              <a:gd name="connsiteX2831" fmla="*/ 11980672 w 12183871"/>
              <a:gd name="connsiteY2831" fmla="*/ 325030 h 1328385"/>
              <a:gd name="connsiteX2832" fmla="*/ 11972544 w 12183871"/>
              <a:gd name="connsiteY2832" fmla="*/ 325030 h 1328385"/>
              <a:gd name="connsiteX2833" fmla="*/ 11972544 w 12183871"/>
              <a:gd name="connsiteY2833" fmla="*/ 276262 h 1328385"/>
              <a:gd name="connsiteX2834" fmla="*/ 11966493 w 12183871"/>
              <a:gd name="connsiteY2834" fmla="*/ 276262 h 1328385"/>
              <a:gd name="connsiteX2835" fmla="*/ 11966493 w 12183871"/>
              <a:gd name="connsiteY2835" fmla="*/ 231558 h 1328385"/>
              <a:gd name="connsiteX2836" fmla="*/ 11954302 w 12183871"/>
              <a:gd name="connsiteY2836" fmla="*/ 231558 h 1328385"/>
              <a:gd name="connsiteX2837" fmla="*/ 11954302 w 12183871"/>
              <a:gd name="connsiteY2837" fmla="*/ 176739 h 1328385"/>
              <a:gd name="connsiteX2838" fmla="*/ 11948160 w 12183871"/>
              <a:gd name="connsiteY2838" fmla="*/ 176739 h 1328385"/>
              <a:gd name="connsiteX2839" fmla="*/ 11940032 w 12183871"/>
              <a:gd name="connsiteY2839" fmla="*/ 127971 h 1328385"/>
              <a:gd name="connsiteX2840" fmla="*/ 11966403 w 12183871"/>
              <a:gd name="connsiteY2840" fmla="*/ 136099 h 1328385"/>
              <a:gd name="connsiteX2841" fmla="*/ 12021221 w 12183871"/>
              <a:gd name="connsiteY2841" fmla="*/ 434667 h 1328385"/>
              <a:gd name="connsiteX2842" fmla="*/ 12025286 w 12183871"/>
              <a:gd name="connsiteY2842" fmla="*/ 461038 h 1328385"/>
              <a:gd name="connsiteX2843" fmla="*/ 12021221 w 12183871"/>
              <a:gd name="connsiteY2843" fmla="*/ 483345 h 1328385"/>
              <a:gd name="connsiteX2844" fmla="*/ 12021221 w 12183871"/>
              <a:gd name="connsiteY2844" fmla="*/ 501588 h 1328385"/>
              <a:gd name="connsiteX2845" fmla="*/ 12029350 w 12183871"/>
              <a:gd name="connsiteY2845" fmla="*/ 515767 h 1328385"/>
              <a:gd name="connsiteX2846" fmla="*/ 12053733 w 12183871"/>
              <a:gd name="connsiteY2846" fmla="*/ 330900 h 1328385"/>
              <a:gd name="connsiteX2847" fmla="*/ 12072067 w 12183871"/>
              <a:gd name="connsiteY2847" fmla="*/ 265876 h 1328385"/>
              <a:gd name="connsiteX2848" fmla="*/ 12088323 w 12183871"/>
              <a:gd name="connsiteY2848" fmla="*/ 190737 h 1328385"/>
              <a:gd name="connsiteX2849" fmla="*/ 12110720 w 12183871"/>
              <a:gd name="connsiteY2849" fmla="*/ 202929 h 1328385"/>
              <a:gd name="connsiteX2850" fmla="*/ 12106656 w 12183871"/>
              <a:gd name="connsiteY2850" fmla="*/ 221172 h 1328385"/>
              <a:gd name="connsiteX2851" fmla="*/ 12094464 w 12183871"/>
              <a:gd name="connsiteY2851" fmla="*/ 249620 h 1328385"/>
              <a:gd name="connsiteX2852" fmla="*/ 12088323 w 12183871"/>
              <a:gd name="connsiteY2852" fmla="*/ 286196 h 1328385"/>
              <a:gd name="connsiteX2853" fmla="*/ 12080195 w 12183871"/>
              <a:gd name="connsiteY2853" fmla="*/ 324759 h 1328385"/>
              <a:gd name="connsiteX2854" fmla="*/ 12076131 w 12183871"/>
              <a:gd name="connsiteY2854" fmla="*/ 361335 h 1328385"/>
              <a:gd name="connsiteX2855" fmla="*/ 12072067 w 12183871"/>
              <a:gd name="connsiteY2855" fmla="*/ 387706 h 1328385"/>
              <a:gd name="connsiteX2856" fmla="*/ 12076131 w 12183871"/>
              <a:gd name="connsiteY2856" fmla="*/ 405948 h 1328385"/>
              <a:gd name="connsiteX2857" fmla="*/ 12080195 w 12183871"/>
              <a:gd name="connsiteY2857" fmla="*/ 387706 h 1328385"/>
              <a:gd name="connsiteX2858" fmla="*/ 12080195 w 12183871"/>
              <a:gd name="connsiteY2858" fmla="*/ 375514 h 1328385"/>
              <a:gd name="connsiteX2859" fmla="*/ 12084258 w 12183871"/>
              <a:gd name="connsiteY2859" fmla="*/ 365399 h 1328385"/>
              <a:gd name="connsiteX2860" fmla="*/ 12092387 w 12183871"/>
              <a:gd name="connsiteY2860" fmla="*/ 357271 h 1328385"/>
              <a:gd name="connsiteX2861" fmla="*/ 12098528 w 12183871"/>
              <a:gd name="connsiteY2861" fmla="*/ 349143 h 1328385"/>
              <a:gd name="connsiteX2862" fmla="*/ 12110720 w 12183871"/>
              <a:gd name="connsiteY2862" fmla="*/ 347156 h 1328385"/>
              <a:gd name="connsiteX2863" fmla="*/ 12110720 w 12183871"/>
              <a:gd name="connsiteY2863" fmla="*/ 428436 h 1328385"/>
              <a:gd name="connsiteX2864" fmla="*/ 12116771 w 12183871"/>
              <a:gd name="connsiteY2864" fmla="*/ 428436 h 1328385"/>
              <a:gd name="connsiteX2865" fmla="*/ 12116771 w 12183871"/>
              <a:gd name="connsiteY2865" fmla="*/ 412180 h 1328385"/>
              <a:gd name="connsiteX2866" fmla="*/ 12143141 w 12183871"/>
              <a:gd name="connsiteY2866" fmla="*/ 389873 h 1328385"/>
              <a:gd name="connsiteX2867" fmla="*/ 12161384 w 12183871"/>
              <a:gd name="connsiteY2867" fmla="*/ 361425 h 1328385"/>
              <a:gd name="connsiteX2868" fmla="*/ 12183691 w 12183871"/>
              <a:gd name="connsiteY2868" fmla="*/ 339118 h 1328385"/>
              <a:gd name="connsiteX2869" fmla="*/ 12183691 w 12183871"/>
              <a:gd name="connsiteY2869" fmla="*/ 371630 h 1328385"/>
              <a:gd name="connsiteX2870" fmla="*/ 12161384 w 12183871"/>
              <a:gd name="connsiteY2870" fmla="*/ 393937 h 1328385"/>
              <a:gd name="connsiteX2871" fmla="*/ 12147206 w 12183871"/>
              <a:gd name="connsiteY2871" fmla="*/ 424372 h 1328385"/>
              <a:gd name="connsiteX2872" fmla="*/ 12128963 w 12183871"/>
              <a:gd name="connsiteY2872" fmla="*/ 452820 h 1328385"/>
              <a:gd name="connsiteX2873" fmla="*/ 12110720 w 12183871"/>
              <a:gd name="connsiteY2873" fmla="*/ 479191 h 1328385"/>
              <a:gd name="connsiteX2874" fmla="*/ 12151360 w 12183871"/>
              <a:gd name="connsiteY2874" fmla="*/ 623417 h 1328385"/>
              <a:gd name="connsiteX2875" fmla="*/ 12157411 w 12183871"/>
              <a:gd name="connsiteY2875" fmla="*/ 623417 h 1328385"/>
              <a:gd name="connsiteX2876" fmla="*/ 12161475 w 12183871"/>
              <a:gd name="connsiteY2876" fmla="*/ 592983 h 1328385"/>
              <a:gd name="connsiteX2877" fmla="*/ 12169603 w 12183871"/>
              <a:gd name="connsiteY2877" fmla="*/ 574740 h 1328385"/>
              <a:gd name="connsiteX2878" fmla="*/ 12175744 w 12183871"/>
              <a:gd name="connsiteY2878" fmla="*/ 556497 h 1328385"/>
              <a:gd name="connsiteX2879" fmla="*/ 12175744 w 12183871"/>
              <a:gd name="connsiteY2879" fmla="*/ 515857 h 1328385"/>
              <a:gd name="connsiteX2880" fmla="*/ 12183872 w 12183871"/>
              <a:gd name="connsiteY2880" fmla="*/ 515857 h 1328385"/>
              <a:gd name="connsiteX2881" fmla="*/ 12183872 w 12183871"/>
              <a:gd name="connsiteY2881" fmla="*/ 1328386 h 1328385"/>
              <a:gd name="connsiteX2882" fmla="*/ 0 w 12183871"/>
              <a:gd name="connsiteY2882" fmla="*/ 1328386 h 1328385"/>
              <a:gd name="connsiteX2883" fmla="*/ 0 w 12183871"/>
              <a:gd name="connsiteY2883" fmla="*/ 501678 h 1328385"/>
              <a:gd name="connsiteX2884" fmla="*/ 4064 w 12183871"/>
              <a:gd name="connsiteY2884" fmla="*/ 501678 h 1328385"/>
              <a:gd name="connsiteX2885" fmla="*/ 4064 w 12183871"/>
              <a:gd name="connsiteY2885" fmla="*/ 515857 h 1328385"/>
              <a:gd name="connsiteX2886" fmla="*/ 10115 w 12183871"/>
              <a:gd name="connsiteY2886" fmla="*/ 515857 h 1328385"/>
              <a:gd name="connsiteX2887" fmla="*/ 10115 w 12183871"/>
              <a:gd name="connsiteY2887" fmla="*/ 550356 h 1328385"/>
              <a:gd name="connsiteX2888" fmla="*/ 22307 w 12183871"/>
              <a:gd name="connsiteY2888" fmla="*/ 550356 h 1328385"/>
              <a:gd name="connsiteX2889" fmla="*/ 28358 w 12183871"/>
              <a:gd name="connsiteY2889" fmla="*/ 623508 h 1328385"/>
              <a:gd name="connsiteX2890" fmla="*/ 50665 w 12183871"/>
              <a:gd name="connsiteY2890" fmla="*/ 623508 h 1328385"/>
              <a:gd name="connsiteX2891" fmla="*/ 50665 w 12183871"/>
              <a:gd name="connsiteY2891" fmla="*/ 656020 h 1328385"/>
              <a:gd name="connsiteX2892" fmla="*/ 62857 w 12183871"/>
              <a:gd name="connsiteY2892" fmla="*/ 656020 h 1328385"/>
              <a:gd name="connsiteX2893" fmla="*/ 62857 w 12183871"/>
              <a:gd name="connsiteY2893" fmla="*/ 818489 h 1328385"/>
              <a:gd name="connsiteX2894" fmla="*/ 68907 w 12183871"/>
              <a:gd name="connsiteY2894" fmla="*/ 818489 h 1328385"/>
              <a:gd name="connsiteX2895" fmla="*/ 68907 w 12183871"/>
              <a:gd name="connsiteY2895" fmla="*/ 881436 h 1328385"/>
              <a:gd name="connsiteX2896" fmla="*/ 77035 w 12183871"/>
              <a:gd name="connsiteY2896" fmla="*/ 881436 h 1328385"/>
              <a:gd name="connsiteX2897" fmla="*/ 85163 w 12183871"/>
              <a:gd name="connsiteY2897" fmla="*/ 609239 h 1328385"/>
              <a:gd name="connsiteX2898" fmla="*/ 77035 w 12183871"/>
              <a:gd name="connsiteY2898" fmla="*/ 574740 h 1328385"/>
              <a:gd name="connsiteX2899" fmla="*/ 67011 w 12183871"/>
              <a:gd name="connsiteY2899" fmla="*/ 546382 h 1328385"/>
              <a:gd name="connsiteX2900" fmla="*/ 62947 w 12183871"/>
              <a:gd name="connsiteY2900" fmla="*/ 509806 h 1328385"/>
              <a:gd name="connsiteX2901" fmla="*/ 68998 w 12183871"/>
              <a:gd name="connsiteY2901" fmla="*/ 509806 h 1328385"/>
              <a:gd name="connsiteX2902" fmla="*/ 68998 w 12183871"/>
              <a:gd name="connsiteY2902" fmla="*/ 515857 h 1328385"/>
              <a:gd name="connsiteX2903" fmla="*/ 77126 w 12183871"/>
              <a:gd name="connsiteY2903" fmla="*/ 515857 h 1328385"/>
              <a:gd name="connsiteX2904" fmla="*/ 85254 w 12183871"/>
              <a:gd name="connsiteY2904" fmla="*/ 542228 h 1328385"/>
              <a:gd name="connsiteX2905" fmla="*/ 91305 w 12183871"/>
              <a:gd name="connsiteY2905" fmla="*/ 564535 h 1328385"/>
              <a:gd name="connsiteX2906" fmla="*/ 103497 w 12183871"/>
              <a:gd name="connsiteY2906" fmla="*/ 582777 h 1328385"/>
              <a:gd name="connsiteX2907" fmla="*/ 109547 w 12183871"/>
              <a:gd name="connsiteY2907" fmla="*/ 420308 h 1328385"/>
              <a:gd name="connsiteX2908" fmla="*/ 91305 w 12183871"/>
              <a:gd name="connsiteY2908" fmla="*/ 412180 h 1328385"/>
              <a:gd name="connsiteX2909" fmla="*/ 85254 w 12183871"/>
              <a:gd name="connsiteY2909" fmla="*/ 379668 h 1328385"/>
              <a:gd name="connsiteX2910" fmla="*/ 103497 w 12183871"/>
              <a:gd name="connsiteY2910" fmla="*/ 379668 h 1328385"/>
              <a:gd name="connsiteX2911" fmla="*/ 91305 w 12183871"/>
              <a:gd name="connsiteY2911" fmla="*/ 353297 h 1328385"/>
              <a:gd name="connsiteX2912" fmla="*/ 85254 w 12183871"/>
              <a:gd name="connsiteY2912" fmla="*/ 326926 h 1328385"/>
              <a:gd name="connsiteX2913" fmla="*/ 77126 w 12183871"/>
              <a:gd name="connsiteY2913" fmla="*/ 298478 h 1328385"/>
              <a:gd name="connsiteX2914" fmla="*/ 87241 w 12183871"/>
              <a:gd name="connsiteY2914" fmla="*/ 302542 h 1328385"/>
              <a:gd name="connsiteX2915" fmla="*/ 95369 w 12183871"/>
              <a:gd name="connsiteY2915" fmla="*/ 306606 h 1328385"/>
              <a:gd name="connsiteX2916" fmla="*/ 95369 w 12183871"/>
              <a:gd name="connsiteY2916" fmla="*/ 306606 h 1328385"/>
              <a:gd name="connsiteX2917" fmla="*/ 99433 w 12183871"/>
              <a:gd name="connsiteY2917" fmla="*/ 308593 h 1328385"/>
              <a:gd name="connsiteX2918" fmla="*/ 95369 w 12183871"/>
              <a:gd name="connsiteY2918" fmla="*/ 312657 h 1328385"/>
              <a:gd name="connsiteX2919" fmla="*/ 95369 w 12183871"/>
              <a:gd name="connsiteY2919" fmla="*/ 316721 h 1328385"/>
              <a:gd name="connsiteX2920" fmla="*/ 95369 w 12183871"/>
              <a:gd name="connsiteY2920" fmla="*/ 320785 h 1328385"/>
              <a:gd name="connsiteX2921" fmla="*/ 99433 w 12183871"/>
              <a:gd name="connsiteY2921" fmla="*/ 324849 h 1328385"/>
              <a:gd name="connsiteX2922" fmla="*/ 103497 w 12183871"/>
              <a:gd name="connsiteY2922" fmla="*/ 330900 h 1328385"/>
              <a:gd name="connsiteX2923" fmla="*/ 109547 w 12183871"/>
              <a:gd name="connsiteY2923" fmla="*/ 330900 h 1328385"/>
              <a:gd name="connsiteX2924" fmla="*/ 103497 w 12183871"/>
              <a:gd name="connsiteY2924" fmla="*/ 249620 h 1328385"/>
              <a:gd name="connsiteX2925" fmla="*/ 125803 w 12183871"/>
              <a:gd name="connsiteY2925" fmla="*/ 249620 h 1328385"/>
              <a:gd name="connsiteX2926" fmla="*/ 131854 w 12183871"/>
              <a:gd name="connsiteY2926" fmla="*/ 298388 h 1328385"/>
              <a:gd name="connsiteX2927" fmla="*/ 144046 w 12183871"/>
              <a:gd name="connsiteY2927" fmla="*/ 339028 h 1328385"/>
              <a:gd name="connsiteX2928" fmla="*/ 144046 w 12183871"/>
              <a:gd name="connsiteY2928" fmla="*/ 412180 h 1328385"/>
              <a:gd name="connsiteX2929" fmla="*/ 150097 w 12183871"/>
              <a:gd name="connsiteY2929" fmla="*/ 412180 h 1328385"/>
              <a:gd name="connsiteX2930" fmla="*/ 150097 w 12183871"/>
              <a:gd name="connsiteY2930" fmla="*/ 469076 h 1328385"/>
              <a:gd name="connsiteX2931" fmla="*/ 158225 w 12183871"/>
              <a:gd name="connsiteY2931" fmla="*/ 469076 h 1328385"/>
              <a:gd name="connsiteX2932" fmla="*/ 158225 w 12183871"/>
              <a:gd name="connsiteY2932" fmla="*/ 487319 h 1328385"/>
              <a:gd name="connsiteX2933" fmla="*/ 166353 w 12183871"/>
              <a:gd name="connsiteY2933" fmla="*/ 487319 h 1328385"/>
              <a:gd name="connsiteX2934" fmla="*/ 172404 w 12183871"/>
              <a:gd name="connsiteY2934" fmla="*/ 534010 h 1328385"/>
              <a:gd name="connsiteX2935" fmla="*/ 184596 w 12183871"/>
              <a:gd name="connsiteY2935" fmla="*/ 534010 h 1328385"/>
              <a:gd name="connsiteX2936" fmla="*/ 184596 w 12183871"/>
              <a:gd name="connsiteY2936" fmla="*/ 468986 h 1328385"/>
              <a:gd name="connsiteX2937" fmla="*/ 188660 w 12183871"/>
              <a:gd name="connsiteY2937" fmla="*/ 408026 h 1328385"/>
              <a:gd name="connsiteX2938" fmla="*/ 198775 w 12183871"/>
              <a:gd name="connsiteY2938" fmla="*/ 357271 h 1328385"/>
              <a:gd name="connsiteX2939" fmla="*/ 206903 w 12183871"/>
              <a:gd name="connsiteY2939" fmla="*/ 357271 h 1328385"/>
              <a:gd name="connsiteX2940" fmla="*/ 206903 w 12183871"/>
              <a:gd name="connsiteY2940" fmla="*/ 365399 h 1328385"/>
              <a:gd name="connsiteX2941" fmla="*/ 208890 w 12183871"/>
              <a:gd name="connsiteY2941" fmla="*/ 383642 h 1328385"/>
              <a:gd name="connsiteX2942" fmla="*/ 208890 w 12183871"/>
              <a:gd name="connsiteY2942" fmla="*/ 412090 h 1328385"/>
              <a:gd name="connsiteX2943" fmla="*/ 202839 w 12183871"/>
              <a:gd name="connsiteY2943" fmla="*/ 446588 h 1328385"/>
              <a:gd name="connsiteX2944" fmla="*/ 194711 w 12183871"/>
              <a:gd name="connsiteY2944" fmla="*/ 479100 h 1328385"/>
              <a:gd name="connsiteX2945" fmla="*/ 198775 w 12183871"/>
              <a:gd name="connsiteY2945" fmla="*/ 509535 h 1328385"/>
              <a:gd name="connsiteX2946" fmla="*/ 206903 w 12183871"/>
              <a:gd name="connsiteY2946" fmla="*/ 509535 h 1328385"/>
              <a:gd name="connsiteX2947" fmla="*/ 206903 w 12183871"/>
              <a:gd name="connsiteY2947" fmla="*/ 574559 h 1328385"/>
              <a:gd name="connsiteX2948" fmla="*/ 212954 w 12183871"/>
              <a:gd name="connsiteY2948" fmla="*/ 574559 h 1328385"/>
              <a:gd name="connsiteX2949" fmla="*/ 212954 w 12183871"/>
              <a:gd name="connsiteY2949" fmla="*/ 655839 h 1328385"/>
              <a:gd name="connsiteX2950" fmla="*/ 225146 w 12183871"/>
              <a:gd name="connsiteY2950" fmla="*/ 655839 h 1328385"/>
              <a:gd name="connsiteX2951" fmla="*/ 225146 w 12183871"/>
              <a:gd name="connsiteY2951" fmla="*/ 696479 h 1328385"/>
              <a:gd name="connsiteX2952" fmla="*/ 231196 w 12183871"/>
              <a:gd name="connsiteY2952" fmla="*/ 696479 h 1328385"/>
              <a:gd name="connsiteX2953" fmla="*/ 231196 w 12183871"/>
              <a:gd name="connsiteY2953" fmla="*/ 722850 h 1328385"/>
              <a:gd name="connsiteX2954" fmla="*/ 239324 w 12183871"/>
              <a:gd name="connsiteY2954" fmla="*/ 722850 h 1328385"/>
              <a:gd name="connsiteX2955" fmla="*/ 243840 w 12183871"/>
              <a:gd name="connsiteY2955" fmla="*/ 745428 h 1328385"/>
              <a:gd name="connsiteX2956" fmla="*/ 243840 w 12183871"/>
              <a:gd name="connsiteY2956" fmla="*/ 771799 h 1328385"/>
              <a:gd name="connsiteX2957" fmla="*/ 247904 w 12183871"/>
              <a:gd name="connsiteY2957" fmla="*/ 794105 h 1328385"/>
              <a:gd name="connsiteX2958" fmla="*/ 253955 w 12183871"/>
              <a:gd name="connsiteY2958" fmla="*/ 812348 h 1328385"/>
              <a:gd name="connsiteX2959" fmla="*/ 247904 w 12183871"/>
              <a:gd name="connsiteY2959" fmla="*/ 615289 h 1328385"/>
              <a:gd name="connsiteX2960" fmla="*/ 235712 w 12183871"/>
              <a:gd name="connsiteY2960" fmla="*/ 582777 h 1328385"/>
              <a:gd name="connsiteX2961" fmla="*/ 225597 w 12183871"/>
              <a:gd name="connsiteY2961" fmla="*/ 552343 h 1328385"/>
              <a:gd name="connsiteX2962" fmla="*/ 213405 w 12183871"/>
              <a:gd name="connsiteY2962" fmla="*/ 515767 h 1328385"/>
              <a:gd name="connsiteX2963" fmla="*/ 239776 w 12183871"/>
              <a:gd name="connsiteY2963" fmla="*/ 527959 h 1328385"/>
              <a:gd name="connsiteX2964" fmla="*/ 280416 w 12183871"/>
              <a:gd name="connsiteY2964" fmla="*/ 678236 h 1328385"/>
              <a:gd name="connsiteX2965" fmla="*/ 284480 w 12183871"/>
              <a:gd name="connsiteY2965" fmla="*/ 678236 h 1328385"/>
              <a:gd name="connsiteX2966" fmla="*/ 284480 w 12183871"/>
              <a:gd name="connsiteY2966" fmla="*/ 678236 h 1328385"/>
              <a:gd name="connsiteX2967" fmla="*/ 284480 w 12183871"/>
              <a:gd name="connsiteY2967" fmla="*/ 678236 h 1328385"/>
              <a:gd name="connsiteX2968" fmla="*/ 284480 w 12183871"/>
              <a:gd name="connsiteY2968" fmla="*/ 678236 h 1328385"/>
              <a:gd name="connsiteX2969" fmla="*/ 288544 w 12183871"/>
              <a:gd name="connsiteY2969" fmla="*/ 674172 h 1328385"/>
              <a:gd name="connsiteX2970" fmla="*/ 288544 w 12183871"/>
              <a:gd name="connsiteY2970" fmla="*/ 672095 h 1328385"/>
              <a:gd name="connsiteX2971" fmla="*/ 294595 w 12183871"/>
              <a:gd name="connsiteY2971" fmla="*/ 672095 h 1328385"/>
              <a:gd name="connsiteX2972" fmla="*/ 288544 w 12183871"/>
              <a:gd name="connsiteY2972" fmla="*/ 637596 h 1328385"/>
              <a:gd name="connsiteX2973" fmla="*/ 290531 w 12183871"/>
              <a:gd name="connsiteY2973" fmla="*/ 596956 h 1328385"/>
              <a:gd name="connsiteX2974" fmla="*/ 290531 w 12183871"/>
              <a:gd name="connsiteY2974" fmla="*/ 546382 h 1328385"/>
              <a:gd name="connsiteX2975" fmla="*/ 290531 w 12183871"/>
              <a:gd name="connsiteY2975" fmla="*/ 497614 h 1328385"/>
              <a:gd name="connsiteX2976" fmla="*/ 294595 w 12183871"/>
              <a:gd name="connsiteY2976" fmla="*/ 452910 h 1328385"/>
              <a:gd name="connsiteX2977" fmla="*/ 306787 w 12183871"/>
              <a:gd name="connsiteY2977" fmla="*/ 452910 h 1328385"/>
              <a:gd name="connsiteX2978" fmla="*/ 294595 w 12183871"/>
              <a:gd name="connsiteY2978" fmla="*/ 434667 h 1328385"/>
              <a:gd name="connsiteX2979" fmla="*/ 306787 w 12183871"/>
              <a:gd name="connsiteY2979" fmla="*/ 434667 h 1328385"/>
              <a:gd name="connsiteX2980" fmla="*/ 306787 w 12183871"/>
              <a:gd name="connsiteY2980" fmla="*/ 365579 h 1328385"/>
              <a:gd name="connsiteX2981" fmla="*/ 312838 w 12183871"/>
              <a:gd name="connsiteY2981" fmla="*/ 365579 h 1328385"/>
              <a:gd name="connsiteX2982" fmla="*/ 312838 w 12183871"/>
              <a:gd name="connsiteY2982" fmla="*/ 312747 h 1328385"/>
              <a:gd name="connsiteX2983" fmla="*/ 329094 w 12183871"/>
              <a:gd name="connsiteY2983" fmla="*/ 268043 h 1328385"/>
              <a:gd name="connsiteX2984" fmla="*/ 335145 w 12183871"/>
              <a:gd name="connsiteY2984" fmla="*/ 217288 h 1328385"/>
              <a:gd name="connsiteX2985" fmla="*/ 353387 w 12183871"/>
              <a:gd name="connsiteY2985" fmla="*/ 217288 h 1328385"/>
              <a:gd name="connsiteX2986" fmla="*/ 335145 w 12183871"/>
              <a:gd name="connsiteY2986" fmla="*/ 339118 h 1328385"/>
              <a:gd name="connsiteX2987" fmla="*/ 329094 w 12183871"/>
              <a:gd name="connsiteY2987" fmla="*/ 339118 h 1328385"/>
              <a:gd name="connsiteX2988" fmla="*/ 329094 w 12183871"/>
              <a:gd name="connsiteY2988" fmla="*/ 412270 h 1328385"/>
              <a:gd name="connsiteX2989" fmla="*/ 320966 w 12183871"/>
              <a:gd name="connsiteY2989" fmla="*/ 412270 h 1328385"/>
              <a:gd name="connsiteX2990" fmla="*/ 329094 w 12183871"/>
              <a:gd name="connsiteY2990" fmla="*/ 428526 h 1328385"/>
              <a:gd name="connsiteX2991" fmla="*/ 329094 w 12183871"/>
              <a:gd name="connsiteY2991" fmla="*/ 434577 h 1328385"/>
              <a:gd name="connsiteX2992" fmla="*/ 325120 w 12183871"/>
              <a:gd name="connsiteY2992" fmla="*/ 442795 h 1328385"/>
              <a:gd name="connsiteX2993" fmla="*/ 321056 w 12183871"/>
              <a:gd name="connsiteY2993" fmla="*/ 442795 h 1328385"/>
              <a:gd name="connsiteX2994" fmla="*/ 321056 w 12183871"/>
              <a:gd name="connsiteY2994" fmla="*/ 446859 h 1328385"/>
              <a:gd name="connsiteX2995" fmla="*/ 329184 w 12183871"/>
              <a:gd name="connsiteY2995" fmla="*/ 528139 h 1328385"/>
              <a:gd name="connsiteX2996" fmla="*/ 329184 w 12183871"/>
              <a:gd name="connsiteY2996" fmla="*/ 656110 h 1328385"/>
              <a:gd name="connsiteX2997" fmla="*/ 335235 w 12183871"/>
              <a:gd name="connsiteY2997" fmla="*/ 656110 h 1328385"/>
              <a:gd name="connsiteX2998" fmla="*/ 339299 w 12183871"/>
              <a:gd name="connsiteY2998" fmla="*/ 682481 h 1328385"/>
              <a:gd name="connsiteX2999" fmla="*/ 339299 w 12183871"/>
              <a:gd name="connsiteY2999" fmla="*/ 708852 h 1328385"/>
              <a:gd name="connsiteX3000" fmla="*/ 347427 w 12183871"/>
              <a:gd name="connsiteY3000" fmla="*/ 731159 h 1328385"/>
              <a:gd name="connsiteX3001" fmla="*/ 353478 w 12183871"/>
              <a:gd name="connsiteY3001" fmla="*/ 664148 h 1328385"/>
              <a:gd name="connsiteX3002" fmla="*/ 361606 w 12183871"/>
              <a:gd name="connsiteY3002" fmla="*/ 664148 h 1328385"/>
              <a:gd name="connsiteX3003" fmla="*/ 361606 w 12183871"/>
              <a:gd name="connsiteY3003" fmla="*/ 649969 h 1328385"/>
              <a:gd name="connsiteX3004" fmla="*/ 369734 w 12183871"/>
              <a:gd name="connsiteY3004" fmla="*/ 649969 h 1328385"/>
              <a:gd name="connsiteX3005" fmla="*/ 375785 w 12183871"/>
              <a:gd name="connsiteY3005" fmla="*/ 609329 h 1328385"/>
              <a:gd name="connsiteX3006" fmla="*/ 410283 w 12183871"/>
              <a:gd name="connsiteY3006" fmla="*/ 582958 h 1328385"/>
              <a:gd name="connsiteX3007" fmla="*/ 412270 w 12183871"/>
              <a:gd name="connsiteY3007" fmla="*/ 520011 h 1328385"/>
              <a:gd name="connsiteX3008" fmla="*/ 416334 w 12183871"/>
              <a:gd name="connsiteY3008" fmla="*/ 448936 h 1328385"/>
              <a:gd name="connsiteX3009" fmla="*/ 428526 w 12183871"/>
              <a:gd name="connsiteY3009" fmla="*/ 375784 h 1328385"/>
              <a:gd name="connsiteX3010" fmla="*/ 442705 w 12183871"/>
              <a:gd name="connsiteY3010" fmla="*/ 312838 h 1328385"/>
              <a:gd name="connsiteX3011" fmla="*/ 446769 w 12183871"/>
              <a:gd name="connsiteY3011" fmla="*/ 290531 h 1328385"/>
              <a:gd name="connsiteX3012" fmla="*/ 446769 w 12183871"/>
              <a:gd name="connsiteY3012" fmla="*/ 268224 h 1328385"/>
              <a:gd name="connsiteX3013" fmla="*/ 452820 w 12183871"/>
              <a:gd name="connsiteY3013" fmla="*/ 249981 h 1328385"/>
              <a:gd name="connsiteX3014" fmla="*/ 469076 w 12183871"/>
              <a:gd name="connsiteY3014" fmla="*/ 231738 h 1328385"/>
              <a:gd name="connsiteX3015" fmla="*/ 469076 w 12183871"/>
              <a:gd name="connsiteY3015" fmla="*/ 231738 h 1328385"/>
              <a:gd name="connsiteX3016" fmla="*/ 469076 w 12183871"/>
              <a:gd name="connsiteY3016" fmla="*/ 227674 h 1328385"/>
              <a:gd name="connsiteX3017" fmla="*/ 469076 w 12183871"/>
              <a:gd name="connsiteY3017" fmla="*/ 227674 h 1328385"/>
              <a:gd name="connsiteX3018" fmla="*/ 473140 w 12183871"/>
              <a:gd name="connsiteY3018" fmla="*/ 227674 h 1328385"/>
              <a:gd name="connsiteX3019" fmla="*/ 473140 w 12183871"/>
              <a:gd name="connsiteY3019" fmla="*/ 227674 h 1328385"/>
              <a:gd name="connsiteX3020" fmla="*/ 475127 w 12183871"/>
              <a:gd name="connsiteY3020" fmla="*/ 225687 h 1328385"/>
              <a:gd name="connsiteX3021" fmla="*/ 475127 w 12183871"/>
              <a:gd name="connsiteY3021" fmla="*/ 266327 h 1328385"/>
              <a:gd name="connsiteX3022" fmla="*/ 469076 w 12183871"/>
              <a:gd name="connsiteY3022" fmla="*/ 266327 h 1328385"/>
              <a:gd name="connsiteX3023" fmla="*/ 450833 w 12183871"/>
              <a:gd name="connsiteY3023" fmla="*/ 388247 h 1328385"/>
              <a:gd name="connsiteX3024" fmla="*/ 442705 w 12183871"/>
              <a:gd name="connsiteY3024" fmla="*/ 428887 h 1328385"/>
              <a:gd name="connsiteX3025" fmla="*/ 438641 w 12183871"/>
              <a:gd name="connsiteY3025" fmla="*/ 483706 h 1328385"/>
              <a:gd name="connsiteX3026" fmla="*/ 438641 w 12183871"/>
              <a:gd name="connsiteY3026" fmla="*/ 550717 h 1328385"/>
              <a:gd name="connsiteX3027" fmla="*/ 438641 w 12183871"/>
              <a:gd name="connsiteY3027" fmla="*/ 619805 h 1328385"/>
              <a:gd name="connsiteX3028" fmla="*/ 438641 w 12183871"/>
              <a:gd name="connsiteY3028" fmla="*/ 686816 h 1328385"/>
              <a:gd name="connsiteX3029" fmla="*/ 442705 w 12183871"/>
              <a:gd name="connsiteY3029" fmla="*/ 741635 h 1328385"/>
              <a:gd name="connsiteX3030" fmla="*/ 450833 w 12183871"/>
              <a:gd name="connsiteY3030" fmla="*/ 778211 h 1328385"/>
              <a:gd name="connsiteX3031" fmla="*/ 452820 w 12183871"/>
              <a:gd name="connsiteY3031" fmla="*/ 800518 h 1328385"/>
              <a:gd name="connsiteX3032" fmla="*/ 450833 w 12183871"/>
              <a:gd name="connsiteY3032" fmla="*/ 826888 h 1328385"/>
              <a:gd name="connsiteX3033" fmla="*/ 450833 w 12183871"/>
              <a:gd name="connsiteY3033" fmla="*/ 849195 h 1328385"/>
              <a:gd name="connsiteX3034" fmla="*/ 456884 w 12183871"/>
              <a:gd name="connsiteY3034" fmla="*/ 867438 h 1328385"/>
              <a:gd name="connsiteX3035" fmla="*/ 456884 w 12183871"/>
              <a:gd name="connsiteY3035" fmla="*/ 574830 h 1328385"/>
              <a:gd name="connsiteX3036" fmla="*/ 450833 w 12183871"/>
              <a:gd name="connsiteY3036" fmla="*/ 574830 h 1328385"/>
              <a:gd name="connsiteX3037" fmla="*/ 450833 w 12183871"/>
              <a:gd name="connsiteY3037" fmla="*/ 509806 h 1328385"/>
              <a:gd name="connsiteX3038" fmla="*/ 475217 w 12183871"/>
              <a:gd name="connsiteY3038" fmla="*/ 515857 h 1328385"/>
              <a:gd name="connsiteX3039" fmla="*/ 483345 w 12183871"/>
              <a:gd name="connsiteY3039" fmla="*/ 574740 h 1328385"/>
              <a:gd name="connsiteX3040" fmla="*/ 491473 w 12183871"/>
              <a:gd name="connsiteY3040" fmla="*/ 574740 h 1328385"/>
              <a:gd name="connsiteX3041" fmla="*/ 509716 w 12183871"/>
              <a:gd name="connsiteY3041" fmla="*/ 420398 h 1328385"/>
              <a:gd name="connsiteX3042" fmla="*/ 515767 w 12183871"/>
              <a:gd name="connsiteY3042" fmla="*/ 420398 h 1328385"/>
              <a:gd name="connsiteX3043" fmla="*/ 515767 w 12183871"/>
              <a:gd name="connsiteY3043" fmla="*/ 398091 h 1328385"/>
              <a:gd name="connsiteX3044" fmla="*/ 523895 w 12183871"/>
              <a:gd name="connsiteY3044" fmla="*/ 398091 h 1328385"/>
              <a:gd name="connsiteX3045" fmla="*/ 523895 w 12183871"/>
              <a:gd name="connsiteY3045" fmla="*/ 365579 h 1328385"/>
              <a:gd name="connsiteX3046" fmla="*/ 532023 w 12183871"/>
              <a:gd name="connsiteY3046" fmla="*/ 365579 h 1328385"/>
              <a:gd name="connsiteX3047" fmla="*/ 532023 w 12183871"/>
              <a:gd name="connsiteY3047" fmla="*/ 343272 h 1328385"/>
              <a:gd name="connsiteX3048" fmla="*/ 523895 w 12183871"/>
              <a:gd name="connsiteY3048" fmla="*/ 316902 h 1328385"/>
              <a:gd name="connsiteX3049" fmla="*/ 513780 w 12183871"/>
              <a:gd name="connsiteY3049" fmla="*/ 290531 h 1328385"/>
              <a:gd name="connsiteX3050" fmla="*/ 509716 w 12183871"/>
              <a:gd name="connsiteY3050" fmla="*/ 266147 h 1328385"/>
              <a:gd name="connsiteX3051" fmla="*/ 515767 w 12183871"/>
              <a:gd name="connsiteY3051" fmla="*/ 268224 h 1328385"/>
              <a:gd name="connsiteX3052" fmla="*/ 523895 w 12183871"/>
              <a:gd name="connsiteY3052" fmla="*/ 268224 h 1328385"/>
              <a:gd name="connsiteX3053" fmla="*/ 527959 w 12183871"/>
              <a:gd name="connsiteY3053" fmla="*/ 272288 h 1328385"/>
              <a:gd name="connsiteX3054" fmla="*/ 527959 w 12183871"/>
              <a:gd name="connsiteY3054" fmla="*/ 276352 h 1328385"/>
              <a:gd name="connsiteX3055" fmla="*/ 532023 w 12183871"/>
              <a:gd name="connsiteY3055" fmla="*/ 280416 h 1328385"/>
              <a:gd name="connsiteX3056" fmla="*/ 532023 w 12183871"/>
              <a:gd name="connsiteY3056" fmla="*/ 290531 h 1328385"/>
              <a:gd name="connsiteX3057" fmla="*/ 546202 w 12183871"/>
              <a:gd name="connsiteY3057" fmla="*/ 312838 h 1328385"/>
              <a:gd name="connsiteX3058" fmla="*/ 554330 w 12183871"/>
              <a:gd name="connsiteY3058" fmla="*/ 347336 h 1328385"/>
              <a:gd name="connsiteX3059" fmla="*/ 556316 w 12183871"/>
              <a:gd name="connsiteY3059" fmla="*/ 375784 h 1328385"/>
              <a:gd name="connsiteX3060" fmla="*/ 560380 w 12183871"/>
              <a:gd name="connsiteY3060" fmla="*/ 406219 h 1328385"/>
              <a:gd name="connsiteX3061" fmla="*/ 572572 w 12183871"/>
              <a:gd name="connsiteY3061" fmla="*/ 428526 h 1328385"/>
              <a:gd name="connsiteX3062" fmla="*/ 572572 w 12183871"/>
              <a:gd name="connsiteY3062" fmla="*/ 412270 h 1328385"/>
              <a:gd name="connsiteX3063" fmla="*/ 578623 w 12183871"/>
              <a:gd name="connsiteY3063" fmla="*/ 389963 h 1328385"/>
              <a:gd name="connsiteX3064" fmla="*/ 578623 w 12183871"/>
              <a:gd name="connsiteY3064" fmla="*/ 365579 h 1328385"/>
              <a:gd name="connsiteX3065" fmla="*/ 572572 w 12183871"/>
              <a:gd name="connsiteY3065" fmla="*/ 339208 h 1328385"/>
              <a:gd name="connsiteX3066" fmla="*/ 596956 w 12183871"/>
              <a:gd name="connsiteY3066" fmla="*/ 339208 h 1328385"/>
              <a:gd name="connsiteX3067" fmla="*/ 596956 w 12183871"/>
              <a:gd name="connsiteY3067" fmla="*/ 306696 h 1328385"/>
              <a:gd name="connsiteX3068" fmla="*/ 619263 w 12183871"/>
              <a:gd name="connsiteY3068" fmla="*/ 306696 h 1328385"/>
              <a:gd name="connsiteX3069" fmla="*/ 613212 w 12183871"/>
              <a:gd name="connsiteY3069" fmla="*/ 406219 h 1328385"/>
              <a:gd name="connsiteX3070" fmla="*/ 631455 w 12183871"/>
              <a:gd name="connsiteY3070" fmla="*/ 412270 h 1328385"/>
              <a:gd name="connsiteX3071" fmla="*/ 631455 w 12183871"/>
              <a:gd name="connsiteY3071" fmla="*/ 446769 h 1328385"/>
              <a:gd name="connsiteX3072" fmla="*/ 637506 w 12183871"/>
              <a:gd name="connsiteY3072" fmla="*/ 446769 h 1328385"/>
              <a:gd name="connsiteX3073" fmla="*/ 645634 w 12183871"/>
              <a:gd name="connsiteY3073" fmla="*/ 479281 h 1328385"/>
              <a:gd name="connsiteX3074" fmla="*/ 653762 w 12183871"/>
              <a:gd name="connsiteY3074" fmla="*/ 479281 h 1328385"/>
              <a:gd name="connsiteX3075" fmla="*/ 672005 w 12183871"/>
              <a:gd name="connsiteY3075" fmla="*/ 550356 h 1328385"/>
              <a:gd name="connsiteX3076" fmla="*/ 686184 w 12183871"/>
              <a:gd name="connsiteY3076" fmla="*/ 550356 h 1328385"/>
              <a:gd name="connsiteX3077" fmla="*/ 694312 w 12183871"/>
              <a:gd name="connsiteY3077" fmla="*/ 623508 h 1328385"/>
              <a:gd name="connsiteX3078" fmla="*/ 700363 w 12183871"/>
              <a:gd name="connsiteY3078" fmla="*/ 623508 h 1328385"/>
              <a:gd name="connsiteX3079" fmla="*/ 700363 w 12183871"/>
              <a:gd name="connsiteY3079" fmla="*/ 615380 h 1328385"/>
              <a:gd name="connsiteX3080" fmla="*/ 719328 w 12183871"/>
              <a:gd name="connsiteY3080" fmla="*/ 587022 h 1328385"/>
              <a:gd name="connsiteX3081" fmla="*/ 723392 w 12183871"/>
              <a:gd name="connsiteY3081" fmla="*/ 546382 h 1328385"/>
              <a:gd name="connsiteX3082" fmla="*/ 723392 w 12183871"/>
              <a:gd name="connsiteY3082" fmla="*/ 497614 h 1328385"/>
              <a:gd name="connsiteX3083" fmla="*/ 719328 w 12183871"/>
              <a:gd name="connsiteY3083" fmla="*/ 448846 h 1328385"/>
              <a:gd name="connsiteX3084" fmla="*/ 717341 w 12183871"/>
              <a:gd name="connsiteY3084" fmla="*/ 402155 h 1328385"/>
              <a:gd name="connsiteX3085" fmla="*/ 713277 w 12183871"/>
              <a:gd name="connsiteY3085" fmla="*/ 365579 h 1328385"/>
              <a:gd name="connsiteX3086" fmla="*/ 719328 w 12183871"/>
              <a:gd name="connsiteY3086" fmla="*/ 365579 h 1328385"/>
              <a:gd name="connsiteX3087" fmla="*/ 719328 w 12183871"/>
              <a:gd name="connsiteY3087" fmla="*/ 371630 h 1328385"/>
              <a:gd name="connsiteX3088" fmla="*/ 723392 w 12183871"/>
              <a:gd name="connsiteY3088" fmla="*/ 375694 h 1328385"/>
              <a:gd name="connsiteX3089" fmla="*/ 723392 w 12183871"/>
              <a:gd name="connsiteY3089" fmla="*/ 375694 h 1328385"/>
              <a:gd name="connsiteX3090" fmla="*/ 723392 w 12183871"/>
              <a:gd name="connsiteY3090" fmla="*/ 371630 h 1328385"/>
              <a:gd name="connsiteX3091" fmla="*/ 727456 w 12183871"/>
              <a:gd name="connsiteY3091" fmla="*/ 367566 h 1328385"/>
              <a:gd name="connsiteX3092" fmla="*/ 727456 w 12183871"/>
              <a:gd name="connsiteY3092" fmla="*/ 361515 h 1328385"/>
              <a:gd name="connsiteX3093" fmla="*/ 727456 w 12183871"/>
              <a:gd name="connsiteY3093" fmla="*/ 357451 h 1328385"/>
              <a:gd name="connsiteX3094" fmla="*/ 727456 w 12183871"/>
              <a:gd name="connsiteY3094" fmla="*/ 357451 h 1328385"/>
              <a:gd name="connsiteX3095" fmla="*/ 719328 w 12183871"/>
              <a:gd name="connsiteY3095" fmla="*/ 357451 h 1328385"/>
              <a:gd name="connsiteX3096" fmla="*/ 701085 w 12183871"/>
              <a:gd name="connsiteY3096" fmla="*/ 249800 h 1328385"/>
              <a:gd name="connsiteX3097" fmla="*/ 695034 w 12183871"/>
              <a:gd name="connsiteY3097" fmla="*/ 249800 h 1328385"/>
              <a:gd name="connsiteX3098" fmla="*/ 695034 w 12183871"/>
              <a:gd name="connsiteY3098" fmla="*/ 203110 h 1328385"/>
              <a:gd name="connsiteX3099" fmla="*/ 686906 w 12183871"/>
              <a:gd name="connsiteY3099" fmla="*/ 203110 h 1328385"/>
              <a:gd name="connsiteX3100" fmla="*/ 678778 w 12183871"/>
              <a:gd name="connsiteY3100" fmla="*/ 162470 h 1328385"/>
              <a:gd name="connsiteX3101" fmla="*/ 701085 w 12183871"/>
              <a:gd name="connsiteY3101" fmla="*/ 162470 h 1328385"/>
              <a:gd name="connsiteX3102" fmla="*/ 713277 w 12183871"/>
              <a:gd name="connsiteY3102" fmla="*/ 227494 h 1328385"/>
              <a:gd name="connsiteX3103" fmla="*/ 731520 w 12183871"/>
              <a:gd name="connsiteY3103" fmla="*/ 294504 h 1328385"/>
              <a:gd name="connsiteX3104" fmla="*/ 753827 w 12183871"/>
              <a:gd name="connsiteY3104" fmla="*/ 357451 h 1328385"/>
              <a:gd name="connsiteX3105" fmla="*/ 768006 w 12183871"/>
              <a:gd name="connsiteY3105" fmla="*/ 487409 h 1328385"/>
              <a:gd name="connsiteX3106" fmla="*/ 776134 w 12183871"/>
              <a:gd name="connsiteY3106" fmla="*/ 487409 h 1328385"/>
              <a:gd name="connsiteX3107" fmla="*/ 776134 w 12183871"/>
              <a:gd name="connsiteY3107" fmla="*/ 479281 h 1328385"/>
              <a:gd name="connsiteX3108" fmla="*/ 790313 w 12183871"/>
              <a:gd name="connsiteY3108" fmla="*/ 461038 h 1328385"/>
              <a:gd name="connsiteX3109" fmla="*/ 794377 w 12183871"/>
              <a:gd name="connsiteY3109" fmla="*/ 442795 h 1328385"/>
              <a:gd name="connsiteX3110" fmla="*/ 794377 w 12183871"/>
              <a:gd name="connsiteY3110" fmla="*/ 420488 h 1328385"/>
              <a:gd name="connsiteX3111" fmla="*/ 800427 w 12183871"/>
              <a:gd name="connsiteY3111" fmla="*/ 398182 h 1328385"/>
              <a:gd name="connsiteX3112" fmla="*/ 822734 w 12183871"/>
              <a:gd name="connsiteY3112" fmla="*/ 316902 h 1328385"/>
              <a:gd name="connsiteX3113" fmla="*/ 840977 w 12183871"/>
              <a:gd name="connsiteY3113" fmla="*/ 231558 h 1328385"/>
              <a:gd name="connsiteX3114" fmla="*/ 857233 w 12183871"/>
              <a:gd name="connsiteY3114" fmla="*/ 231558 h 1328385"/>
              <a:gd name="connsiteX3115" fmla="*/ 853169 w 12183871"/>
              <a:gd name="connsiteY3115" fmla="*/ 290440 h 1328385"/>
              <a:gd name="connsiteX3116" fmla="*/ 838990 w 12183871"/>
              <a:gd name="connsiteY3116" fmla="*/ 343272 h 1328385"/>
              <a:gd name="connsiteX3117" fmla="*/ 826798 w 12183871"/>
              <a:gd name="connsiteY3117" fmla="*/ 394027 h 1328385"/>
              <a:gd name="connsiteX3118" fmla="*/ 816683 w 12183871"/>
              <a:gd name="connsiteY3118" fmla="*/ 446859 h 1328385"/>
              <a:gd name="connsiteX3119" fmla="*/ 822734 w 12183871"/>
              <a:gd name="connsiteY3119" fmla="*/ 446859 h 1328385"/>
              <a:gd name="connsiteX3120" fmla="*/ 822734 w 12183871"/>
              <a:gd name="connsiteY3120" fmla="*/ 428616 h 1328385"/>
              <a:gd name="connsiteX3121" fmla="*/ 838990 w 12183871"/>
              <a:gd name="connsiteY3121" fmla="*/ 402246 h 1328385"/>
              <a:gd name="connsiteX3122" fmla="*/ 853169 w 12183871"/>
              <a:gd name="connsiteY3122" fmla="*/ 361606 h 1328385"/>
              <a:gd name="connsiteX3123" fmla="*/ 859220 w 12183871"/>
              <a:gd name="connsiteY3123" fmla="*/ 312838 h 1328385"/>
              <a:gd name="connsiteX3124" fmla="*/ 871412 w 12183871"/>
              <a:gd name="connsiteY3124" fmla="*/ 268134 h 1328385"/>
              <a:gd name="connsiteX3125" fmla="*/ 881527 w 12183871"/>
              <a:gd name="connsiteY3125" fmla="*/ 231558 h 1328385"/>
              <a:gd name="connsiteX3126" fmla="*/ 889655 w 12183871"/>
              <a:gd name="connsiteY3126" fmla="*/ 231558 h 1328385"/>
              <a:gd name="connsiteX3127" fmla="*/ 889655 w 12183871"/>
              <a:gd name="connsiteY3127" fmla="*/ 284390 h 1328385"/>
              <a:gd name="connsiteX3128" fmla="*/ 881527 w 12183871"/>
              <a:gd name="connsiteY3128" fmla="*/ 284390 h 1328385"/>
              <a:gd name="connsiteX3129" fmla="*/ 881527 w 12183871"/>
              <a:gd name="connsiteY3129" fmla="*/ 325030 h 1328385"/>
              <a:gd name="connsiteX3130" fmla="*/ 875476 w 12183871"/>
              <a:gd name="connsiteY3130" fmla="*/ 325030 h 1328385"/>
              <a:gd name="connsiteX3131" fmla="*/ 859220 w 12183871"/>
              <a:gd name="connsiteY3131" fmla="*/ 383912 h 1328385"/>
              <a:gd name="connsiteX3132" fmla="*/ 859220 w 12183871"/>
              <a:gd name="connsiteY3132" fmla="*/ 446859 h 1328385"/>
              <a:gd name="connsiteX3133" fmla="*/ 863284 w 12183871"/>
              <a:gd name="connsiteY3133" fmla="*/ 511883 h 1328385"/>
              <a:gd name="connsiteX3134" fmla="*/ 863284 w 12183871"/>
              <a:gd name="connsiteY3134" fmla="*/ 582958 h 1328385"/>
              <a:gd name="connsiteX3135" fmla="*/ 881527 w 12183871"/>
              <a:gd name="connsiteY3135" fmla="*/ 582958 h 1328385"/>
              <a:gd name="connsiteX3136" fmla="*/ 881527 w 12183871"/>
              <a:gd name="connsiteY3136" fmla="*/ 631726 h 1328385"/>
              <a:gd name="connsiteX3137" fmla="*/ 889655 w 12183871"/>
              <a:gd name="connsiteY3137" fmla="*/ 631726 h 1328385"/>
              <a:gd name="connsiteX3138" fmla="*/ 889655 w 12183871"/>
              <a:gd name="connsiteY3138" fmla="*/ 623598 h 1328385"/>
              <a:gd name="connsiteX3139" fmla="*/ 897783 w 12183871"/>
              <a:gd name="connsiteY3139" fmla="*/ 623598 h 1328385"/>
              <a:gd name="connsiteX3140" fmla="*/ 916026 w 12183871"/>
              <a:gd name="connsiteY3140" fmla="*/ 528139 h 1328385"/>
              <a:gd name="connsiteX3141" fmla="*/ 922076 w 12183871"/>
              <a:gd name="connsiteY3141" fmla="*/ 528139 h 1328385"/>
              <a:gd name="connsiteX3142" fmla="*/ 922076 w 12183871"/>
              <a:gd name="connsiteY3142" fmla="*/ 493640 h 1328385"/>
              <a:gd name="connsiteX3143" fmla="*/ 930204 w 12183871"/>
              <a:gd name="connsiteY3143" fmla="*/ 493640 h 1328385"/>
              <a:gd name="connsiteX3144" fmla="*/ 930204 w 12183871"/>
              <a:gd name="connsiteY3144" fmla="*/ 453000 h 1328385"/>
              <a:gd name="connsiteX3145" fmla="*/ 938332 w 12183871"/>
              <a:gd name="connsiteY3145" fmla="*/ 453000 h 1328385"/>
              <a:gd name="connsiteX3146" fmla="*/ 938332 w 12183871"/>
              <a:gd name="connsiteY3146" fmla="*/ 428616 h 1328385"/>
              <a:gd name="connsiteX3147" fmla="*/ 944383 w 12183871"/>
              <a:gd name="connsiteY3147" fmla="*/ 428616 h 1328385"/>
              <a:gd name="connsiteX3148" fmla="*/ 944383 w 12183871"/>
              <a:gd name="connsiteY3148" fmla="*/ 398182 h 1328385"/>
              <a:gd name="connsiteX3149" fmla="*/ 956575 w 12183871"/>
              <a:gd name="connsiteY3149" fmla="*/ 398182 h 1328385"/>
              <a:gd name="connsiteX3150" fmla="*/ 956575 w 12183871"/>
              <a:gd name="connsiteY3150" fmla="*/ 357542 h 1328385"/>
              <a:gd name="connsiteX3151" fmla="*/ 966690 w 12183871"/>
              <a:gd name="connsiteY3151" fmla="*/ 316902 h 1328385"/>
              <a:gd name="connsiteX3152" fmla="*/ 974818 w 12183871"/>
              <a:gd name="connsiteY3152" fmla="*/ 280326 h 1328385"/>
              <a:gd name="connsiteX3153" fmla="*/ 978882 w 12183871"/>
              <a:gd name="connsiteY3153" fmla="*/ 231558 h 1328385"/>
              <a:gd name="connsiteX3154" fmla="*/ 1003266 w 12183871"/>
              <a:gd name="connsiteY3154" fmla="*/ 231558 h 1328385"/>
              <a:gd name="connsiteX3155" fmla="*/ 1003266 w 12183871"/>
              <a:gd name="connsiteY3155" fmla="*/ 243750 h 1328385"/>
              <a:gd name="connsiteX3156" fmla="*/ 997215 w 12183871"/>
              <a:gd name="connsiteY3156" fmla="*/ 243750 h 1328385"/>
              <a:gd name="connsiteX3157" fmla="*/ 997215 w 12183871"/>
              <a:gd name="connsiteY3157" fmla="*/ 290440 h 1328385"/>
              <a:gd name="connsiteX3158" fmla="*/ 985023 w 12183871"/>
              <a:gd name="connsiteY3158" fmla="*/ 290440 h 1328385"/>
              <a:gd name="connsiteX3159" fmla="*/ 962716 w 12183871"/>
              <a:gd name="connsiteY3159" fmla="*/ 428526 h 1328385"/>
              <a:gd name="connsiteX3160" fmla="*/ 970844 w 12183871"/>
              <a:gd name="connsiteY3160" fmla="*/ 428526 h 1328385"/>
              <a:gd name="connsiteX3161" fmla="*/ 1003356 w 12183871"/>
              <a:gd name="connsiteY3161" fmla="*/ 312747 h 1328385"/>
              <a:gd name="connsiteX3162" fmla="*/ 1019612 w 12183871"/>
              <a:gd name="connsiteY3162" fmla="*/ 312747 h 1328385"/>
              <a:gd name="connsiteX3163" fmla="*/ 1011484 w 12183871"/>
              <a:gd name="connsiteY3163" fmla="*/ 357451 h 1328385"/>
              <a:gd name="connsiteX3164" fmla="*/ 997306 w 12183871"/>
              <a:gd name="connsiteY3164" fmla="*/ 394027 h 1328385"/>
              <a:gd name="connsiteX3165" fmla="*/ 985114 w 12183871"/>
              <a:gd name="connsiteY3165" fmla="*/ 434667 h 1328385"/>
              <a:gd name="connsiteX3166" fmla="*/ 1003356 w 12183871"/>
              <a:gd name="connsiteY3166" fmla="*/ 434667 h 1328385"/>
              <a:gd name="connsiteX3167" fmla="*/ 1003356 w 12183871"/>
              <a:gd name="connsiteY3167" fmla="*/ 469166 h 1328385"/>
              <a:gd name="connsiteX3168" fmla="*/ 1011484 w 12183871"/>
              <a:gd name="connsiteY3168" fmla="*/ 469166 h 1328385"/>
              <a:gd name="connsiteX3169" fmla="*/ 1015548 w 12183871"/>
              <a:gd name="connsiteY3169" fmla="*/ 438731 h 1328385"/>
              <a:gd name="connsiteX3170" fmla="*/ 1025663 w 12183871"/>
              <a:gd name="connsiteY3170" fmla="*/ 412360 h 1328385"/>
              <a:gd name="connsiteX3171" fmla="*/ 1037855 w 12183871"/>
              <a:gd name="connsiteY3171" fmla="*/ 387976 h 1328385"/>
              <a:gd name="connsiteX3172" fmla="*/ 1037855 w 12183871"/>
              <a:gd name="connsiteY3172" fmla="*/ 347336 h 1328385"/>
              <a:gd name="connsiteX3173" fmla="*/ 1043906 w 12183871"/>
              <a:gd name="connsiteY3173" fmla="*/ 347336 h 1328385"/>
              <a:gd name="connsiteX3174" fmla="*/ 1047970 w 12183871"/>
              <a:gd name="connsiteY3174" fmla="*/ 343272 h 1328385"/>
              <a:gd name="connsiteX3175" fmla="*/ 1047970 w 12183871"/>
              <a:gd name="connsiteY3175" fmla="*/ 343272 h 1328385"/>
              <a:gd name="connsiteX3176" fmla="*/ 1047970 w 12183871"/>
              <a:gd name="connsiteY3176" fmla="*/ 343272 h 1328385"/>
              <a:gd name="connsiteX3177" fmla="*/ 1052034 w 12183871"/>
              <a:gd name="connsiteY3177" fmla="*/ 343272 h 1328385"/>
              <a:gd name="connsiteX3178" fmla="*/ 1056640 w 12183871"/>
              <a:gd name="connsiteY3178" fmla="*/ 343272 h 1328385"/>
              <a:gd name="connsiteX3179" fmla="*/ 1060704 w 12183871"/>
              <a:gd name="connsiteY3179" fmla="*/ 339208 h 1328385"/>
              <a:gd name="connsiteX3180" fmla="*/ 1060704 w 12183871"/>
              <a:gd name="connsiteY3180" fmla="*/ 365579 h 1328385"/>
              <a:gd name="connsiteX3181" fmla="*/ 1052576 w 12183871"/>
              <a:gd name="connsiteY3181" fmla="*/ 398091 h 1328385"/>
              <a:gd name="connsiteX3182" fmla="*/ 1052576 w 12183871"/>
              <a:gd name="connsiteY3182" fmla="*/ 428526 h 1328385"/>
              <a:gd name="connsiteX3183" fmla="*/ 1052576 w 12183871"/>
              <a:gd name="connsiteY3183" fmla="*/ 456974 h 1328385"/>
              <a:gd name="connsiteX3184" fmla="*/ 1060704 w 12183871"/>
              <a:gd name="connsiteY3184" fmla="*/ 479281 h 1328385"/>
              <a:gd name="connsiteX3185" fmla="*/ 1062691 w 12183871"/>
              <a:gd name="connsiteY3185" fmla="*/ 430513 h 1328385"/>
              <a:gd name="connsiteX3186" fmla="*/ 1074883 w 12183871"/>
              <a:gd name="connsiteY3186" fmla="*/ 389873 h 1328385"/>
              <a:gd name="connsiteX3187" fmla="*/ 1084998 w 12183871"/>
              <a:gd name="connsiteY3187" fmla="*/ 349233 h 1328385"/>
              <a:gd name="connsiteX3188" fmla="*/ 1093126 w 12183871"/>
              <a:gd name="connsiteY3188" fmla="*/ 306606 h 1328385"/>
              <a:gd name="connsiteX3189" fmla="*/ 1119497 w 12183871"/>
              <a:gd name="connsiteY3189" fmla="*/ 306606 h 1328385"/>
              <a:gd name="connsiteX3190" fmla="*/ 1107305 w 12183871"/>
              <a:gd name="connsiteY3190" fmla="*/ 383822 h 1328385"/>
              <a:gd name="connsiteX3191" fmla="*/ 1101254 w 12183871"/>
              <a:gd name="connsiteY3191" fmla="*/ 465102 h 1328385"/>
              <a:gd name="connsiteX3192" fmla="*/ 1093126 w 12183871"/>
              <a:gd name="connsiteY3192" fmla="*/ 550446 h 1328385"/>
              <a:gd name="connsiteX3193" fmla="*/ 1097190 w 12183871"/>
              <a:gd name="connsiteY3193" fmla="*/ 631726 h 1328385"/>
              <a:gd name="connsiteX3194" fmla="*/ 1107305 w 12183871"/>
              <a:gd name="connsiteY3194" fmla="*/ 704878 h 1328385"/>
              <a:gd name="connsiteX3195" fmla="*/ 1111369 w 12183871"/>
              <a:gd name="connsiteY3195" fmla="*/ 731249 h 1328385"/>
              <a:gd name="connsiteX3196" fmla="*/ 1115433 w 12183871"/>
              <a:gd name="connsiteY3196" fmla="*/ 759697 h 1328385"/>
              <a:gd name="connsiteX3197" fmla="*/ 1115433 w 12183871"/>
              <a:gd name="connsiteY3197" fmla="*/ 790132 h 1328385"/>
              <a:gd name="connsiteX3198" fmla="*/ 1115433 w 12183871"/>
              <a:gd name="connsiteY3198" fmla="*/ 814516 h 1328385"/>
              <a:gd name="connsiteX3199" fmla="*/ 1125547 w 12183871"/>
              <a:gd name="connsiteY3199" fmla="*/ 834836 h 1328385"/>
              <a:gd name="connsiteX3200" fmla="*/ 1125547 w 12183871"/>
              <a:gd name="connsiteY3200" fmla="*/ 631726 h 1328385"/>
              <a:gd name="connsiteX3201" fmla="*/ 1133675 w 12183871"/>
              <a:gd name="connsiteY3201" fmla="*/ 631726 h 1328385"/>
              <a:gd name="connsiteX3202" fmla="*/ 1137739 w 12183871"/>
              <a:gd name="connsiteY3202" fmla="*/ 597227 h 1328385"/>
              <a:gd name="connsiteX3203" fmla="*/ 1137739 w 12183871"/>
              <a:gd name="connsiteY3203" fmla="*/ 560651 h 1328385"/>
              <a:gd name="connsiteX3204" fmla="*/ 1133675 w 12183871"/>
              <a:gd name="connsiteY3204" fmla="*/ 534280 h 1328385"/>
              <a:gd name="connsiteX3205" fmla="*/ 1147854 w 12183871"/>
              <a:gd name="connsiteY3205" fmla="*/ 534280 h 1328385"/>
              <a:gd name="connsiteX3206" fmla="*/ 1147854 w 12183871"/>
              <a:gd name="connsiteY3206" fmla="*/ 501768 h 1328385"/>
              <a:gd name="connsiteX3207" fmla="*/ 1174225 w 12183871"/>
              <a:gd name="connsiteY3207" fmla="*/ 501768 h 1328385"/>
              <a:gd name="connsiteX3208" fmla="*/ 1166097 w 12183871"/>
              <a:gd name="connsiteY3208" fmla="*/ 550536 h 1328385"/>
              <a:gd name="connsiteX3209" fmla="*/ 1160046 w 12183871"/>
              <a:gd name="connsiteY3209" fmla="*/ 550536 h 1328385"/>
              <a:gd name="connsiteX3210" fmla="*/ 1160046 w 12183871"/>
              <a:gd name="connsiteY3210" fmla="*/ 570856 h 1328385"/>
              <a:gd name="connsiteX3211" fmla="*/ 1164110 w 12183871"/>
              <a:gd name="connsiteY3211" fmla="*/ 601291 h 1328385"/>
              <a:gd name="connsiteX3212" fmla="*/ 1170161 w 12183871"/>
              <a:gd name="connsiteY3212" fmla="*/ 637867 h 1328385"/>
              <a:gd name="connsiteX3213" fmla="*/ 1178289 w 12183871"/>
              <a:gd name="connsiteY3213" fmla="*/ 672366 h 1328385"/>
              <a:gd name="connsiteX3214" fmla="*/ 1184340 w 12183871"/>
              <a:gd name="connsiteY3214" fmla="*/ 700814 h 1328385"/>
              <a:gd name="connsiteX3215" fmla="*/ 1188404 w 12183871"/>
              <a:gd name="connsiteY3215" fmla="*/ 713006 h 1328385"/>
              <a:gd name="connsiteX3216" fmla="*/ 1196532 w 12183871"/>
              <a:gd name="connsiteY3216" fmla="*/ 631726 h 1328385"/>
              <a:gd name="connsiteX3217" fmla="*/ 1204660 w 12183871"/>
              <a:gd name="connsiteY3217" fmla="*/ 550446 h 1328385"/>
              <a:gd name="connsiteX3218" fmla="*/ 1206647 w 12183871"/>
              <a:gd name="connsiteY3218" fmla="*/ 461038 h 1328385"/>
              <a:gd name="connsiteX3219" fmla="*/ 1206647 w 12183871"/>
              <a:gd name="connsiteY3219" fmla="*/ 387886 h 1328385"/>
              <a:gd name="connsiteX3220" fmla="*/ 1200596 w 12183871"/>
              <a:gd name="connsiteY3220" fmla="*/ 387886 h 1328385"/>
              <a:gd name="connsiteX3221" fmla="*/ 1200596 w 12183871"/>
              <a:gd name="connsiteY3221" fmla="*/ 330990 h 1328385"/>
              <a:gd name="connsiteX3222" fmla="*/ 1188404 w 12183871"/>
              <a:gd name="connsiteY3222" fmla="*/ 330990 h 1328385"/>
              <a:gd name="connsiteX3223" fmla="*/ 1188404 w 12183871"/>
              <a:gd name="connsiteY3223" fmla="*/ 276171 h 1328385"/>
              <a:gd name="connsiteX3224" fmla="*/ 1174225 w 12183871"/>
              <a:gd name="connsiteY3224" fmla="*/ 209160 h 1328385"/>
              <a:gd name="connsiteX3225" fmla="*/ 1160046 w 12183871"/>
              <a:gd name="connsiteY3225" fmla="*/ 144137 h 1328385"/>
              <a:gd name="connsiteX3226" fmla="*/ 1182353 w 12183871"/>
              <a:gd name="connsiteY3226" fmla="*/ 154251 h 1328385"/>
              <a:gd name="connsiteX3227" fmla="*/ 1229044 w 12183871"/>
              <a:gd name="connsiteY3227" fmla="*/ 420308 h 1328385"/>
              <a:gd name="connsiteX3228" fmla="*/ 1233108 w 12183871"/>
              <a:gd name="connsiteY3228" fmla="*/ 448756 h 1328385"/>
              <a:gd name="connsiteX3229" fmla="*/ 1229044 w 12183871"/>
              <a:gd name="connsiteY3229" fmla="*/ 483255 h 1328385"/>
              <a:gd name="connsiteX3230" fmla="*/ 1229044 w 12183871"/>
              <a:gd name="connsiteY3230" fmla="*/ 511703 h 1328385"/>
              <a:gd name="connsiteX3231" fmla="*/ 1241236 w 12183871"/>
              <a:gd name="connsiteY3231" fmla="*/ 534010 h 1328385"/>
              <a:gd name="connsiteX3232" fmla="*/ 1296055 w 12183871"/>
              <a:gd name="connsiteY3232" fmla="*/ 208980 h 1328385"/>
              <a:gd name="connsiteX3233" fmla="*/ 1310234 w 12183871"/>
              <a:gd name="connsiteY3233" fmla="*/ 208980 h 1328385"/>
              <a:gd name="connsiteX3234" fmla="*/ 1281786 w 12183871"/>
              <a:gd name="connsiteY3234" fmla="*/ 428346 h 1328385"/>
              <a:gd name="connsiteX3235" fmla="*/ 1287837 w 12183871"/>
              <a:gd name="connsiteY3235" fmla="*/ 428346 h 1328385"/>
              <a:gd name="connsiteX3236" fmla="*/ 1295965 w 12183871"/>
              <a:gd name="connsiteY3236" fmla="*/ 371450 h 1328385"/>
              <a:gd name="connsiteX3237" fmla="*/ 1322335 w 12183871"/>
              <a:gd name="connsiteY3237" fmla="*/ 371450 h 1328385"/>
              <a:gd name="connsiteX3238" fmla="*/ 1322335 w 12183871"/>
              <a:gd name="connsiteY3238" fmla="*/ 434396 h 1328385"/>
              <a:gd name="connsiteX3239" fmla="*/ 1326399 w 12183871"/>
              <a:gd name="connsiteY3239" fmla="*/ 497343 h 1328385"/>
              <a:gd name="connsiteX3240" fmla="*/ 1336514 w 12183871"/>
              <a:gd name="connsiteY3240" fmla="*/ 550175 h 1328385"/>
              <a:gd name="connsiteX3241" fmla="*/ 1328386 w 12183871"/>
              <a:gd name="connsiteY3241" fmla="*/ 574559 h 1328385"/>
              <a:gd name="connsiteX3242" fmla="*/ 1344642 w 12183871"/>
              <a:gd name="connsiteY3242" fmla="*/ 574559 h 1328385"/>
              <a:gd name="connsiteX3243" fmla="*/ 1350693 w 12183871"/>
              <a:gd name="connsiteY3243" fmla="*/ 631455 h 1328385"/>
              <a:gd name="connsiteX3244" fmla="*/ 1362885 w 12183871"/>
              <a:gd name="connsiteY3244" fmla="*/ 631455 h 1328385"/>
              <a:gd name="connsiteX3245" fmla="*/ 1362885 w 12183871"/>
              <a:gd name="connsiteY3245" fmla="*/ 623327 h 1328385"/>
              <a:gd name="connsiteX3246" fmla="*/ 1431973 w 12183871"/>
              <a:gd name="connsiteY3246" fmla="*/ 405948 h 1328385"/>
              <a:gd name="connsiteX3247" fmla="*/ 1431973 w 12183871"/>
              <a:gd name="connsiteY3247" fmla="*/ 371450 h 1328385"/>
              <a:gd name="connsiteX3248" fmla="*/ 1444165 w 12183871"/>
              <a:gd name="connsiteY3248" fmla="*/ 371450 h 1328385"/>
              <a:gd name="connsiteX3249" fmla="*/ 1450216 w 12183871"/>
              <a:gd name="connsiteY3249" fmla="*/ 312567 h 1328385"/>
              <a:gd name="connsiteX3250" fmla="*/ 1458344 w 12183871"/>
              <a:gd name="connsiteY3250" fmla="*/ 312567 h 1328385"/>
              <a:gd name="connsiteX3251" fmla="*/ 1462408 w 12183871"/>
              <a:gd name="connsiteY3251" fmla="*/ 312567 h 1328385"/>
              <a:gd name="connsiteX3252" fmla="*/ 1462408 w 12183871"/>
              <a:gd name="connsiteY3252" fmla="*/ 308503 h 1328385"/>
              <a:gd name="connsiteX3253" fmla="*/ 1462408 w 12183871"/>
              <a:gd name="connsiteY3253" fmla="*/ 308503 h 1328385"/>
              <a:gd name="connsiteX3254" fmla="*/ 1466472 w 12183871"/>
              <a:gd name="connsiteY3254" fmla="*/ 308503 h 1328385"/>
              <a:gd name="connsiteX3255" fmla="*/ 1468459 w 12183871"/>
              <a:gd name="connsiteY3255" fmla="*/ 308503 h 1328385"/>
              <a:gd name="connsiteX3256" fmla="*/ 1472523 w 12183871"/>
              <a:gd name="connsiteY3256" fmla="*/ 306516 h 1328385"/>
              <a:gd name="connsiteX3257" fmla="*/ 1450216 w 12183871"/>
              <a:gd name="connsiteY3257" fmla="*/ 420308 h 1328385"/>
              <a:gd name="connsiteX3258" fmla="*/ 1466472 w 12183871"/>
              <a:gd name="connsiteY3258" fmla="*/ 420308 h 1328385"/>
              <a:gd name="connsiteX3259" fmla="*/ 1468459 w 12183871"/>
              <a:gd name="connsiteY3259" fmla="*/ 452820 h 1328385"/>
              <a:gd name="connsiteX3260" fmla="*/ 1480651 w 12183871"/>
              <a:gd name="connsiteY3260" fmla="*/ 479191 h 1328385"/>
              <a:gd name="connsiteX3261" fmla="*/ 1490766 w 12183871"/>
              <a:gd name="connsiteY3261" fmla="*/ 501497 h 1328385"/>
              <a:gd name="connsiteX3262" fmla="*/ 1490766 w 12183871"/>
              <a:gd name="connsiteY3262" fmla="*/ 542137 h 1328385"/>
              <a:gd name="connsiteX3263" fmla="*/ 1498894 w 12183871"/>
              <a:gd name="connsiteY3263" fmla="*/ 542137 h 1328385"/>
              <a:gd name="connsiteX3264" fmla="*/ 1498894 w 12183871"/>
              <a:gd name="connsiteY3264" fmla="*/ 568508 h 1328385"/>
              <a:gd name="connsiteX3265" fmla="*/ 1507022 w 12183871"/>
              <a:gd name="connsiteY3265" fmla="*/ 568508 h 1328385"/>
              <a:gd name="connsiteX3266" fmla="*/ 1513163 w 12183871"/>
              <a:gd name="connsiteY3266" fmla="*/ 655839 h 1328385"/>
              <a:gd name="connsiteX3267" fmla="*/ 1525355 w 12183871"/>
              <a:gd name="connsiteY3267" fmla="*/ 655839 h 1328385"/>
              <a:gd name="connsiteX3268" fmla="*/ 1529419 w 12183871"/>
              <a:gd name="connsiteY3268" fmla="*/ 686274 h 1328385"/>
              <a:gd name="connsiteX3269" fmla="*/ 1529419 w 12183871"/>
              <a:gd name="connsiteY3269" fmla="*/ 714722 h 1328385"/>
              <a:gd name="connsiteX3270" fmla="*/ 1529419 w 12183871"/>
              <a:gd name="connsiteY3270" fmla="*/ 741093 h 1328385"/>
              <a:gd name="connsiteX3271" fmla="*/ 1539534 w 12183871"/>
              <a:gd name="connsiteY3271" fmla="*/ 759336 h 1328385"/>
              <a:gd name="connsiteX3272" fmla="*/ 1539534 w 12183871"/>
              <a:gd name="connsiteY3272" fmla="*/ 745157 h 1328385"/>
              <a:gd name="connsiteX3273" fmla="*/ 1553712 w 12183871"/>
              <a:gd name="connsiteY3273" fmla="*/ 726914 h 1328385"/>
              <a:gd name="connsiteX3274" fmla="*/ 1557776 w 12183871"/>
              <a:gd name="connsiteY3274" fmla="*/ 696479 h 1328385"/>
              <a:gd name="connsiteX3275" fmla="*/ 1553712 w 12183871"/>
              <a:gd name="connsiteY3275" fmla="*/ 663967 h 1328385"/>
              <a:gd name="connsiteX3276" fmla="*/ 1547662 w 12183871"/>
              <a:gd name="connsiteY3276" fmla="*/ 663967 h 1328385"/>
              <a:gd name="connsiteX3277" fmla="*/ 1547662 w 12183871"/>
              <a:gd name="connsiteY3277" fmla="*/ 609148 h 1328385"/>
              <a:gd name="connsiteX3278" fmla="*/ 1539534 w 12183871"/>
              <a:gd name="connsiteY3278" fmla="*/ 609148 h 1328385"/>
              <a:gd name="connsiteX3279" fmla="*/ 1539534 w 12183871"/>
              <a:gd name="connsiteY3279" fmla="*/ 568508 h 1328385"/>
              <a:gd name="connsiteX3280" fmla="*/ 1531406 w 12183871"/>
              <a:gd name="connsiteY3280" fmla="*/ 568508 h 1328385"/>
              <a:gd name="connsiteX3281" fmla="*/ 1531406 w 12183871"/>
              <a:gd name="connsiteY3281" fmla="*/ 550265 h 1328385"/>
              <a:gd name="connsiteX3282" fmla="*/ 1525355 w 12183871"/>
              <a:gd name="connsiteY3282" fmla="*/ 550265 h 1328385"/>
              <a:gd name="connsiteX3283" fmla="*/ 1521291 w 12183871"/>
              <a:gd name="connsiteY3283" fmla="*/ 546201 h 1328385"/>
              <a:gd name="connsiteX3284" fmla="*/ 1521291 w 12183871"/>
              <a:gd name="connsiteY3284" fmla="*/ 546201 h 1328385"/>
              <a:gd name="connsiteX3285" fmla="*/ 1525355 w 12183871"/>
              <a:gd name="connsiteY3285" fmla="*/ 546201 h 1328385"/>
              <a:gd name="connsiteX3286" fmla="*/ 1525355 w 12183871"/>
              <a:gd name="connsiteY3286" fmla="*/ 546201 h 1328385"/>
              <a:gd name="connsiteX3287" fmla="*/ 1529419 w 12183871"/>
              <a:gd name="connsiteY3287" fmla="*/ 546201 h 1328385"/>
              <a:gd name="connsiteX3288" fmla="*/ 1531406 w 12183871"/>
              <a:gd name="connsiteY3288" fmla="*/ 542137 h 1328385"/>
              <a:gd name="connsiteX3289" fmla="*/ 1535470 w 12183871"/>
              <a:gd name="connsiteY3289" fmla="*/ 538074 h 1328385"/>
              <a:gd name="connsiteX3290" fmla="*/ 1535470 w 12183871"/>
              <a:gd name="connsiteY3290" fmla="*/ 538074 h 1328385"/>
              <a:gd name="connsiteX3291" fmla="*/ 1535470 w 12183871"/>
              <a:gd name="connsiteY3291" fmla="*/ 538074 h 1328385"/>
              <a:gd name="connsiteX3292" fmla="*/ 1539534 w 12183871"/>
              <a:gd name="connsiteY3292" fmla="*/ 538074 h 1328385"/>
              <a:gd name="connsiteX3293" fmla="*/ 1543598 w 12183871"/>
              <a:gd name="connsiteY3293" fmla="*/ 534010 h 1328385"/>
              <a:gd name="connsiteX3294" fmla="*/ 1547662 w 12183871"/>
              <a:gd name="connsiteY3294" fmla="*/ 534010 h 1328385"/>
              <a:gd name="connsiteX3295" fmla="*/ 1547662 w 12183871"/>
              <a:gd name="connsiteY3295" fmla="*/ 556316 h 1328385"/>
              <a:gd name="connsiteX3296" fmla="*/ 1553712 w 12183871"/>
              <a:gd name="connsiteY3296" fmla="*/ 556316 h 1328385"/>
              <a:gd name="connsiteX3297" fmla="*/ 1553712 w 12183871"/>
              <a:gd name="connsiteY3297" fmla="*/ 527868 h 1328385"/>
              <a:gd name="connsiteX3298" fmla="*/ 1580083 w 12183871"/>
              <a:gd name="connsiteY3298" fmla="*/ 527868 h 1328385"/>
              <a:gd name="connsiteX3299" fmla="*/ 1584147 w 12183871"/>
              <a:gd name="connsiteY3299" fmla="*/ 568508 h 1328385"/>
              <a:gd name="connsiteX3300" fmla="*/ 1594262 w 12183871"/>
              <a:gd name="connsiteY3300" fmla="*/ 605084 h 1328385"/>
              <a:gd name="connsiteX3301" fmla="*/ 1606454 w 12183871"/>
              <a:gd name="connsiteY3301" fmla="*/ 637596 h 1328385"/>
              <a:gd name="connsiteX3302" fmla="*/ 1606454 w 12183871"/>
              <a:gd name="connsiteY3302" fmla="*/ 704607 h 1328385"/>
              <a:gd name="connsiteX3303" fmla="*/ 1616569 w 12183871"/>
              <a:gd name="connsiteY3303" fmla="*/ 781823 h 1328385"/>
              <a:gd name="connsiteX3304" fmla="*/ 1620633 w 12183871"/>
              <a:gd name="connsiteY3304" fmla="*/ 875295 h 1328385"/>
              <a:gd name="connsiteX3305" fmla="*/ 1620633 w 12183871"/>
              <a:gd name="connsiteY3305" fmla="*/ 895615 h 1328385"/>
              <a:gd name="connsiteX3306" fmla="*/ 1624697 w 12183871"/>
              <a:gd name="connsiteY3306" fmla="*/ 911871 h 1328385"/>
              <a:gd name="connsiteX3307" fmla="*/ 1624697 w 12183871"/>
              <a:gd name="connsiteY3307" fmla="*/ 921986 h 1328385"/>
              <a:gd name="connsiteX3308" fmla="*/ 1620633 w 12183871"/>
              <a:gd name="connsiteY3308" fmla="*/ 940229 h 1328385"/>
              <a:gd name="connsiteX3309" fmla="*/ 1647004 w 12183871"/>
              <a:gd name="connsiteY3309" fmla="*/ 940229 h 1328385"/>
              <a:gd name="connsiteX3310" fmla="*/ 1653055 w 12183871"/>
              <a:gd name="connsiteY3310" fmla="*/ 637596 h 1328385"/>
              <a:gd name="connsiteX3311" fmla="*/ 1642940 w 12183871"/>
              <a:gd name="connsiteY3311" fmla="*/ 609148 h 1328385"/>
              <a:gd name="connsiteX3312" fmla="*/ 1630748 w 12183871"/>
              <a:gd name="connsiteY3312" fmla="*/ 574649 h 1328385"/>
              <a:gd name="connsiteX3313" fmla="*/ 1628761 w 12183871"/>
              <a:gd name="connsiteY3313" fmla="*/ 534010 h 1328385"/>
              <a:gd name="connsiteX3314" fmla="*/ 1634902 w 12183871"/>
              <a:gd name="connsiteY3314" fmla="*/ 534010 h 1328385"/>
              <a:gd name="connsiteX3315" fmla="*/ 1638966 w 12183871"/>
              <a:gd name="connsiteY3315" fmla="*/ 542137 h 1328385"/>
              <a:gd name="connsiteX3316" fmla="*/ 1638966 w 12183871"/>
              <a:gd name="connsiteY3316" fmla="*/ 542137 h 1328385"/>
              <a:gd name="connsiteX3317" fmla="*/ 1638966 w 12183871"/>
              <a:gd name="connsiteY3317" fmla="*/ 546201 h 1328385"/>
              <a:gd name="connsiteX3318" fmla="*/ 1638966 w 12183871"/>
              <a:gd name="connsiteY3318" fmla="*/ 546201 h 1328385"/>
              <a:gd name="connsiteX3319" fmla="*/ 1643030 w 12183871"/>
              <a:gd name="connsiteY3319" fmla="*/ 546201 h 1328385"/>
              <a:gd name="connsiteX3320" fmla="*/ 1647094 w 12183871"/>
              <a:gd name="connsiteY3320" fmla="*/ 550265 h 1328385"/>
              <a:gd name="connsiteX3321" fmla="*/ 1647094 w 12183871"/>
              <a:gd name="connsiteY3321" fmla="*/ 527959 h 1328385"/>
              <a:gd name="connsiteX3322" fmla="*/ 1634902 w 12183871"/>
              <a:gd name="connsiteY3322" fmla="*/ 501588 h 1328385"/>
              <a:gd name="connsiteX3323" fmla="*/ 1630838 w 12183871"/>
              <a:gd name="connsiteY3323" fmla="*/ 471153 h 1328385"/>
              <a:gd name="connsiteX3324" fmla="*/ 1628851 w 12183871"/>
              <a:gd name="connsiteY3324" fmla="*/ 446769 h 1328385"/>
              <a:gd name="connsiteX3325" fmla="*/ 1588211 w 12183871"/>
              <a:gd name="connsiteY3325" fmla="*/ 330990 h 1328385"/>
              <a:gd name="connsiteX3326" fmla="*/ 1594262 w 12183871"/>
              <a:gd name="connsiteY3326" fmla="*/ 330990 h 1328385"/>
              <a:gd name="connsiteX3327" fmla="*/ 1594262 w 12183871"/>
              <a:gd name="connsiteY3327" fmla="*/ 324939 h 1328385"/>
              <a:gd name="connsiteX3328" fmla="*/ 1606454 w 12183871"/>
              <a:gd name="connsiteY3328" fmla="*/ 324939 h 1328385"/>
              <a:gd name="connsiteX3329" fmla="*/ 1606454 w 12183871"/>
              <a:gd name="connsiteY3329" fmla="*/ 330990 h 1328385"/>
              <a:gd name="connsiteX3330" fmla="*/ 1616569 w 12183871"/>
              <a:gd name="connsiteY3330" fmla="*/ 353297 h 1328385"/>
              <a:gd name="connsiteX3331" fmla="*/ 1624697 w 12183871"/>
              <a:gd name="connsiteY3331" fmla="*/ 375604 h 1328385"/>
              <a:gd name="connsiteX3332" fmla="*/ 1628761 w 12183871"/>
              <a:gd name="connsiteY3332" fmla="*/ 406039 h 1328385"/>
              <a:gd name="connsiteX3333" fmla="*/ 1634902 w 12183871"/>
              <a:gd name="connsiteY3333" fmla="*/ 406039 h 1328385"/>
              <a:gd name="connsiteX3334" fmla="*/ 1634902 w 12183871"/>
              <a:gd name="connsiteY3334" fmla="*/ 446679 h 1328385"/>
              <a:gd name="connsiteX3335" fmla="*/ 1647094 w 12183871"/>
              <a:gd name="connsiteY3335" fmla="*/ 446679 h 1328385"/>
              <a:gd name="connsiteX3336" fmla="*/ 1647094 w 12183871"/>
              <a:gd name="connsiteY3336" fmla="*/ 468986 h 1328385"/>
              <a:gd name="connsiteX3337" fmla="*/ 1653145 w 12183871"/>
              <a:gd name="connsiteY3337" fmla="*/ 468986 h 1328385"/>
              <a:gd name="connsiteX3338" fmla="*/ 1653145 w 12183871"/>
              <a:gd name="connsiteY3338" fmla="*/ 515676 h 1328385"/>
              <a:gd name="connsiteX3339" fmla="*/ 1661273 w 12183871"/>
              <a:gd name="connsiteY3339" fmla="*/ 515676 h 1328385"/>
              <a:gd name="connsiteX3340" fmla="*/ 1661273 w 12183871"/>
              <a:gd name="connsiteY3340" fmla="*/ 550175 h 1328385"/>
              <a:gd name="connsiteX3341" fmla="*/ 1671388 w 12183871"/>
              <a:gd name="connsiteY3341" fmla="*/ 590815 h 1328385"/>
              <a:gd name="connsiteX3342" fmla="*/ 1687644 w 12183871"/>
              <a:gd name="connsiteY3342" fmla="*/ 631455 h 1328385"/>
              <a:gd name="connsiteX3343" fmla="*/ 1693785 w 12183871"/>
              <a:gd name="connsiteY3343" fmla="*/ 631455 h 1328385"/>
              <a:gd name="connsiteX3344" fmla="*/ 1693785 w 12183871"/>
              <a:gd name="connsiteY3344" fmla="*/ 542047 h 1328385"/>
              <a:gd name="connsiteX3345" fmla="*/ 1687644 w 12183871"/>
              <a:gd name="connsiteY3345" fmla="*/ 542047 h 1328385"/>
              <a:gd name="connsiteX3346" fmla="*/ 1687644 w 12183871"/>
              <a:gd name="connsiteY3346" fmla="*/ 493279 h 1328385"/>
              <a:gd name="connsiteX3347" fmla="*/ 1675452 w 12183871"/>
              <a:gd name="connsiteY3347" fmla="*/ 493279 h 1328385"/>
              <a:gd name="connsiteX3348" fmla="*/ 1669401 w 12183871"/>
              <a:gd name="connsiteY3348" fmla="*/ 446588 h 1328385"/>
              <a:gd name="connsiteX3349" fmla="*/ 1653145 w 12183871"/>
              <a:gd name="connsiteY3349" fmla="*/ 434396 h 1328385"/>
              <a:gd name="connsiteX3350" fmla="*/ 1647094 w 12183871"/>
              <a:gd name="connsiteY3350" fmla="*/ 405948 h 1328385"/>
              <a:gd name="connsiteX3351" fmla="*/ 1661273 w 12183871"/>
              <a:gd name="connsiteY3351" fmla="*/ 411999 h 1328385"/>
              <a:gd name="connsiteX3352" fmla="*/ 1634902 w 12183871"/>
              <a:gd name="connsiteY3352" fmla="*/ 330719 h 1328385"/>
              <a:gd name="connsiteX3353" fmla="*/ 1653145 w 12183871"/>
              <a:gd name="connsiteY3353" fmla="*/ 330719 h 1328385"/>
              <a:gd name="connsiteX3354" fmla="*/ 1756732 w 12183871"/>
              <a:gd name="connsiteY3354" fmla="*/ 637416 h 1328385"/>
              <a:gd name="connsiteX3355" fmla="*/ 1756732 w 12183871"/>
              <a:gd name="connsiteY3355" fmla="*/ 631365 h 1328385"/>
              <a:gd name="connsiteX3356" fmla="*/ 1764860 w 12183871"/>
              <a:gd name="connsiteY3356" fmla="*/ 627301 h 1328385"/>
              <a:gd name="connsiteX3357" fmla="*/ 1764860 w 12183871"/>
              <a:gd name="connsiteY3357" fmla="*/ 623237 h 1328385"/>
              <a:gd name="connsiteX3358" fmla="*/ 1764860 w 12183871"/>
              <a:gd name="connsiteY3358" fmla="*/ 619534 h 1328385"/>
              <a:gd name="connsiteX3359" fmla="*/ 1764860 w 12183871"/>
              <a:gd name="connsiteY3359" fmla="*/ 619534 h 1328385"/>
              <a:gd name="connsiteX3360" fmla="*/ 1764860 w 12183871"/>
              <a:gd name="connsiteY3360" fmla="*/ 615470 h 1328385"/>
              <a:gd name="connsiteX3361" fmla="*/ 1764860 w 12183871"/>
              <a:gd name="connsiteY3361" fmla="*/ 611406 h 1328385"/>
              <a:gd name="connsiteX3362" fmla="*/ 1768924 w 12183871"/>
              <a:gd name="connsiteY3362" fmla="*/ 609419 h 1328385"/>
              <a:gd name="connsiteX3363" fmla="*/ 1774975 w 12183871"/>
              <a:gd name="connsiteY3363" fmla="*/ 609419 h 1328385"/>
              <a:gd name="connsiteX3364" fmla="*/ 1774975 w 12183871"/>
              <a:gd name="connsiteY3364" fmla="*/ 615470 h 1328385"/>
              <a:gd name="connsiteX3365" fmla="*/ 1779039 w 12183871"/>
              <a:gd name="connsiteY3365" fmla="*/ 611406 h 1328385"/>
              <a:gd name="connsiteX3366" fmla="*/ 1779039 w 12183871"/>
              <a:gd name="connsiteY3366" fmla="*/ 611406 h 1328385"/>
              <a:gd name="connsiteX3367" fmla="*/ 1779039 w 12183871"/>
              <a:gd name="connsiteY3367" fmla="*/ 609419 h 1328385"/>
              <a:gd name="connsiteX3368" fmla="*/ 1779039 w 12183871"/>
              <a:gd name="connsiteY3368" fmla="*/ 609419 h 1328385"/>
              <a:gd name="connsiteX3369" fmla="*/ 1783103 w 12183871"/>
              <a:gd name="connsiteY3369" fmla="*/ 605355 h 1328385"/>
              <a:gd name="connsiteX3370" fmla="*/ 1783103 w 12183871"/>
              <a:gd name="connsiteY3370" fmla="*/ 601291 h 1328385"/>
              <a:gd name="connsiteX3371" fmla="*/ 1768924 w 12183871"/>
              <a:gd name="connsiteY3371" fmla="*/ 601291 h 1328385"/>
              <a:gd name="connsiteX3372" fmla="*/ 1756732 w 12183871"/>
              <a:gd name="connsiteY3372" fmla="*/ 534280 h 1328385"/>
              <a:gd name="connsiteX3373" fmla="*/ 1774975 w 12183871"/>
              <a:gd name="connsiteY3373" fmla="*/ 534280 h 1328385"/>
              <a:gd name="connsiteX3374" fmla="*/ 1774975 w 12183871"/>
              <a:gd name="connsiteY3374" fmla="*/ 516038 h 1328385"/>
              <a:gd name="connsiteX3375" fmla="*/ 1791231 w 12183871"/>
              <a:gd name="connsiteY3375" fmla="*/ 516038 h 1328385"/>
              <a:gd name="connsiteX3376" fmla="*/ 1791231 w 12183871"/>
              <a:gd name="connsiteY3376" fmla="*/ 550536 h 1328385"/>
              <a:gd name="connsiteX3377" fmla="*/ 1787167 w 12183871"/>
              <a:gd name="connsiteY3377" fmla="*/ 570856 h 1328385"/>
              <a:gd name="connsiteX3378" fmla="*/ 1791231 w 12183871"/>
              <a:gd name="connsiteY3378" fmla="*/ 591176 h 1328385"/>
              <a:gd name="connsiteX3379" fmla="*/ 1797281 w 12183871"/>
              <a:gd name="connsiteY3379" fmla="*/ 591176 h 1328385"/>
              <a:gd name="connsiteX3380" fmla="*/ 1809473 w 12183871"/>
              <a:gd name="connsiteY3380" fmla="*/ 479462 h 1328385"/>
              <a:gd name="connsiteX3381" fmla="*/ 1823652 w 12183871"/>
              <a:gd name="connsiteY3381" fmla="*/ 469347 h 1328385"/>
              <a:gd name="connsiteX3382" fmla="*/ 1823652 w 12183871"/>
              <a:gd name="connsiteY3382" fmla="*/ 447040 h 1328385"/>
              <a:gd name="connsiteX3383" fmla="*/ 1831780 w 12183871"/>
              <a:gd name="connsiteY3383" fmla="*/ 447040 h 1328385"/>
              <a:gd name="connsiteX3384" fmla="*/ 1831780 w 12183871"/>
              <a:gd name="connsiteY3384" fmla="*/ 434848 h 1328385"/>
              <a:gd name="connsiteX3385" fmla="*/ 1823652 w 12183871"/>
              <a:gd name="connsiteY3385" fmla="*/ 434848 h 1328385"/>
              <a:gd name="connsiteX3386" fmla="*/ 1823652 w 12183871"/>
              <a:gd name="connsiteY3386" fmla="*/ 331080 h 1328385"/>
              <a:gd name="connsiteX3387" fmla="*/ 1815524 w 12183871"/>
              <a:gd name="connsiteY3387" fmla="*/ 331080 h 1328385"/>
              <a:gd name="connsiteX3388" fmla="*/ 1815524 w 12183871"/>
              <a:gd name="connsiteY3388" fmla="*/ 325030 h 1328385"/>
              <a:gd name="connsiteX3389" fmla="*/ 1823652 w 12183871"/>
              <a:gd name="connsiteY3389" fmla="*/ 325030 h 1328385"/>
              <a:gd name="connsiteX3390" fmla="*/ 1823652 w 12183871"/>
              <a:gd name="connsiteY3390" fmla="*/ 312838 h 1328385"/>
              <a:gd name="connsiteX3391" fmla="*/ 1815524 w 12183871"/>
              <a:gd name="connsiteY3391" fmla="*/ 312838 h 1328385"/>
              <a:gd name="connsiteX3392" fmla="*/ 1815524 w 12183871"/>
              <a:gd name="connsiteY3392" fmla="*/ 308774 h 1328385"/>
              <a:gd name="connsiteX3393" fmla="*/ 1819588 w 12183871"/>
              <a:gd name="connsiteY3393" fmla="*/ 302723 h 1328385"/>
              <a:gd name="connsiteX3394" fmla="*/ 1823652 w 12183871"/>
              <a:gd name="connsiteY3394" fmla="*/ 298659 h 1328385"/>
              <a:gd name="connsiteX3395" fmla="*/ 1823652 w 12183871"/>
              <a:gd name="connsiteY3395" fmla="*/ 298659 h 1328385"/>
              <a:gd name="connsiteX3396" fmla="*/ 1815524 w 12183871"/>
              <a:gd name="connsiteY3396" fmla="*/ 284480 h 1328385"/>
              <a:gd name="connsiteX3397" fmla="*/ 1815524 w 12183871"/>
              <a:gd name="connsiteY3397" fmla="*/ 276352 h 1328385"/>
              <a:gd name="connsiteX3398" fmla="*/ 1823652 w 12183871"/>
              <a:gd name="connsiteY3398" fmla="*/ 276352 h 1328385"/>
              <a:gd name="connsiteX3399" fmla="*/ 1823652 w 12183871"/>
              <a:gd name="connsiteY3399" fmla="*/ 266237 h 1328385"/>
              <a:gd name="connsiteX3400" fmla="*/ 1815524 w 12183871"/>
              <a:gd name="connsiteY3400" fmla="*/ 266237 h 1328385"/>
              <a:gd name="connsiteX3401" fmla="*/ 1823652 w 12183871"/>
              <a:gd name="connsiteY3401" fmla="*/ 217469 h 1328385"/>
              <a:gd name="connsiteX3402" fmla="*/ 1837831 w 12183871"/>
              <a:gd name="connsiteY3402" fmla="*/ 217469 h 1328385"/>
              <a:gd name="connsiteX3403" fmla="*/ 1837831 w 12183871"/>
              <a:gd name="connsiteY3403" fmla="*/ 339299 h 1328385"/>
              <a:gd name="connsiteX3404" fmla="*/ 1856074 w 12183871"/>
              <a:gd name="connsiteY3404" fmla="*/ 339299 h 1328385"/>
              <a:gd name="connsiteX3405" fmla="*/ 1872330 w 12183871"/>
              <a:gd name="connsiteY3405" fmla="*/ 631816 h 1328385"/>
              <a:gd name="connsiteX3406" fmla="*/ 1878381 w 12183871"/>
              <a:gd name="connsiteY3406" fmla="*/ 631816 h 1328385"/>
              <a:gd name="connsiteX3407" fmla="*/ 1882445 w 12183871"/>
              <a:gd name="connsiteY3407" fmla="*/ 660264 h 1328385"/>
              <a:gd name="connsiteX3408" fmla="*/ 1882445 w 12183871"/>
              <a:gd name="connsiteY3408" fmla="*/ 692776 h 1328385"/>
              <a:gd name="connsiteX3409" fmla="*/ 1886509 w 12183871"/>
              <a:gd name="connsiteY3409" fmla="*/ 723211 h 1328385"/>
              <a:gd name="connsiteX3410" fmla="*/ 1896624 w 12183871"/>
              <a:gd name="connsiteY3410" fmla="*/ 745518 h 1328385"/>
              <a:gd name="connsiteX3411" fmla="*/ 1890573 w 12183871"/>
              <a:gd name="connsiteY3411" fmla="*/ 656110 h 1328385"/>
              <a:gd name="connsiteX3412" fmla="*/ 1896624 w 12183871"/>
              <a:gd name="connsiteY3412" fmla="*/ 656110 h 1328385"/>
              <a:gd name="connsiteX3413" fmla="*/ 1904752 w 12183871"/>
              <a:gd name="connsiteY3413" fmla="*/ 668302 h 1328385"/>
              <a:gd name="connsiteX3414" fmla="*/ 1912880 w 12183871"/>
              <a:gd name="connsiteY3414" fmla="*/ 674353 h 1328385"/>
              <a:gd name="connsiteX3415" fmla="*/ 1918931 w 12183871"/>
              <a:gd name="connsiteY3415" fmla="*/ 678417 h 1328385"/>
              <a:gd name="connsiteX3416" fmla="*/ 1918931 w 12183871"/>
              <a:gd name="connsiteY3416" fmla="*/ 601201 h 1328385"/>
              <a:gd name="connsiteX3417" fmla="*/ 1904752 w 12183871"/>
              <a:gd name="connsiteY3417" fmla="*/ 601201 h 1328385"/>
              <a:gd name="connsiteX3418" fmla="*/ 1904752 w 12183871"/>
              <a:gd name="connsiteY3418" fmla="*/ 582958 h 1328385"/>
              <a:gd name="connsiteX3419" fmla="*/ 1918931 w 12183871"/>
              <a:gd name="connsiteY3419" fmla="*/ 582958 h 1328385"/>
              <a:gd name="connsiteX3420" fmla="*/ 1912880 w 12183871"/>
              <a:gd name="connsiteY3420" fmla="*/ 217288 h 1328385"/>
              <a:gd name="connsiteX3421" fmla="*/ 1937264 w 12183871"/>
              <a:gd name="connsiteY3421" fmla="*/ 217288 h 1328385"/>
              <a:gd name="connsiteX3422" fmla="*/ 1937264 w 12183871"/>
              <a:gd name="connsiteY3422" fmla="*/ 225416 h 1328385"/>
              <a:gd name="connsiteX3423" fmla="*/ 1931213 w 12183871"/>
              <a:gd name="connsiteY3423" fmla="*/ 245736 h 1328385"/>
              <a:gd name="connsiteX3424" fmla="*/ 1927149 w 12183871"/>
              <a:gd name="connsiteY3424" fmla="*/ 280235 h 1328385"/>
              <a:gd name="connsiteX3425" fmla="*/ 1927149 w 12183871"/>
              <a:gd name="connsiteY3425" fmla="*/ 316811 h 1328385"/>
              <a:gd name="connsiteX3426" fmla="*/ 1931213 w 12183871"/>
              <a:gd name="connsiteY3426" fmla="*/ 347246 h 1328385"/>
              <a:gd name="connsiteX3427" fmla="*/ 1953520 w 12183871"/>
              <a:gd name="connsiteY3427" fmla="*/ 582868 h 1328385"/>
              <a:gd name="connsiteX3428" fmla="*/ 1963634 w 12183871"/>
              <a:gd name="connsiteY3428" fmla="*/ 582868 h 1328385"/>
              <a:gd name="connsiteX3429" fmla="*/ 1971763 w 12183871"/>
              <a:gd name="connsiteY3429" fmla="*/ 586932 h 1328385"/>
              <a:gd name="connsiteX3430" fmla="*/ 1977813 w 12183871"/>
              <a:gd name="connsiteY3430" fmla="*/ 586932 h 1328385"/>
              <a:gd name="connsiteX3431" fmla="*/ 1985941 w 12183871"/>
              <a:gd name="connsiteY3431" fmla="*/ 590996 h 1328385"/>
              <a:gd name="connsiteX3432" fmla="*/ 1985941 w 12183871"/>
              <a:gd name="connsiteY3432" fmla="*/ 479371 h 1328385"/>
              <a:gd name="connsiteX3433" fmla="*/ 2012312 w 12183871"/>
              <a:gd name="connsiteY3433" fmla="*/ 479371 h 1328385"/>
              <a:gd name="connsiteX3434" fmla="*/ 2016376 w 12183871"/>
              <a:gd name="connsiteY3434" fmla="*/ 546382 h 1328385"/>
              <a:gd name="connsiteX3435" fmla="*/ 2034619 w 12183871"/>
              <a:gd name="connsiteY3435" fmla="*/ 609329 h 1328385"/>
              <a:gd name="connsiteX3436" fmla="*/ 2040670 w 12183871"/>
              <a:gd name="connsiteY3436" fmla="*/ 609329 h 1328385"/>
              <a:gd name="connsiteX3437" fmla="*/ 2040670 w 12183871"/>
              <a:gd name="connsiteY3437" fmla="*/ 290440 h 1328385"/>
              <a:gd name="connsiteX3438" fmla="*/ 2067041 w 12183871"/>
              <a:gd name="connsiteY3438" fmla="*/ 298568 h 1328385"/>
              <a:gd name="connsiteX3439" fmla="*/ 2075169 w 12183871"/>
              <a:gd name="connsiteY3439" fmla="*/ 383912 h 1328385"/>
              <a:gd name="connsiteX3440" fmla="*/ 2093412 w 12183871"/>
              <a:gd name="connsiteY3440" fmla="*/ 453000 h 1328385"/>
              <a:gd name="connsiteX3441" fmla="*/ 2093412 w 12183871"/>
              <a:gd name="connsiteY3441" fmla="*/ 515947 h 1328385"/>
              <a:gd name="connsiteX3442" fmla="*/ 2099463 w 12183871"/>
              <a:gd name="connsiteY3442" fmla="*/ 515947 h 1328385"/>
              <a:gd name="connsiteX3443" fmla="*/ 2107590 w 12183871"/>
              <a:gd name="connsiteY3443" fmla="*/ 609419 h 1328385"/>
              <a:gd name="connsiteX3444" fmla="*/ 2121769 w 12183871"/>
              <a:gd name="connsiteY3444" fmla="*/ 615470 h 1328385"/>
              <a:gd name="connsiteX3445" fmla="*/ 2121769 w 12183871"/>
              <a:gd name="connsiteY3445" fmla="*/ 637777 h 1328385"/>
              <a:gd name="connsiteX3446" fmla="*/ 2129897 w 12183871"/>
              <a:gd name="connsiteY3446" fmla="*/ 656020 h 1328385"/>
              <a:gd name="connsiteX3447" fmla="*/ 2140012 w 12183871"/>
              <a:gd name="connsiteY3447" fmla="*/ 668212 h 1328385"/>
              <a:gd name="connsiteX3448" fmla="*/ 2152204 w 12183871"/>
              <a:gd name="connsiteY3448" fmla="*/ 682391 h 1328385"/>
              <a:gd name="connsiteX3449" fmla="*/ 2162319 w 12183871"/>
              <a:gd name="connsiteY3449" fmla="*/ 690519 h 1328385"/>
              <a:gd name="connsiteX3450" fmla="*/ 2180562 w 12183871"/>
              <a:gd name="connsiteY3450" fmla="*/ 696569 h 1328385"/>
              <a:gd name="connsiteX3451" fmla="*/ 2180562 w 12183871"/>
              <a:gd name="connsiteY3451" fmla="*/ 704697 h 1328385"/>
              <a:gd name="connsiteX3452" fmla="*/ 2184626 w 12183871"/>
              <a:gd name="connsiteY3452" fmla="*/ 708761 h 1328385"/>
              <a:gd name="connsiteX3453" fmla="*/ 2184626 w 12183871"/>
              <a:gd name="connsiteY3453" fmla="*/ 712825 h 1328385"/>
              <a:gd name="connsiteX3454" fmla="*/ 2188690 w 12183871"/>
              <a:gd name="connsiteY3454" fmla="*/ 714812 h 1328385"/>
              <a:gd name="connsiteX3455" fmla="*/ 2192754 w 12183871"/>
              <a:gd name="connsiteY3455" fmla="*/ 718876 h 1328385"/>
              <a:gd name="connsiteX3456" fmla="*/ 2196818 w 12183871"/>
              <a:gd name="connsiteY3456" fmla="*/ 722940 h 1328385"/>
              <a:gd name="connsiteX3457" fmla="*/ 2196818 w 12183871"/>
              <a:gd name="connsiteY3457" fmla="*/ 731068 h 1328385"/>
              <a:gd name="connsiteX3458" fmla="*/ 2202869 w 12183871"/>
              <a:gd name="connsiteY3458" fmla="*/ 731068 h 1328385"/>
              <a:gd name="connsiteX3459" fmla="*/ 2202869 w 12183871"/>
              <a:gd name="connsiteY3459" fmla="*/ 712825 h 1328385"/>
              <a:gd name="connsiteX3460" fmla="*/ 2196818 w 12183871"/>
              <a:gd name="connsiteY3460" fmla="*/ 712825 h 1328385"/>
              <a:gd name="connsiteX3461" fmla="*/ 2196818 w 12183871"/>
              <a:gd name="connsiteY3461" fmla="*/ 655929 h 1328385"/>
              <a:gd name="connsiteX3462" fmla="*/ 2188690 w 12183871"/>
              <a:gd name="connsiteY3462" fmla="*/ 655929 h 1328385"/>
              <a:gd name="connsiteX3463" fmla="*/ 2174511 w 12183871"/>
              <a:gd name="connsiteY3463" fmla="*/ 582777 h 1328385"/>
              <a:gd name="connsiteX3464" fmla="*/ 2162319 w 12183871"/>
              <a:gd name="connsiteY3464" fmla="*/ 582777 h 1328385"/>
              <a:gd name="connsiteX3465" fmla="*/ 2162319 w 12183871"/>
              <a:gd name="connsiteY3465" fmla="*/ 556407 h 1328385"/>
              <a:gd name="connsiteX3466" fmla="*/ 2156268 w 12183871"/>
              <a:gd name="connsiteY3466" fmla="*/ 556407 h 1328385"/>
              <a:gd name="connsiteX3467" fmla="*/ 2152204 w 12183871"/>
              <a:gd name="connsiteY3467" fmla="*/ 552343 h 1328385"/>
              <a:gd name="connsiteX3468" fmla="*/ 2152204 w 12183871"/>
              <a:gd name="connsiteY3468" fmla="*/ 546382 h 1328385"/>
              <a:gd name="connsiteX3469" fmla="*/ 2148140 w 12183871"/>
              <a:gd name="connsiteY3469" fmla="*/ 538254 h 1328385"/>
              <a:gd name="connsiteX3470" fmla="*/ 2148140 w 12183871"/>
              <a:gd name="connsiteY3470" fmla="*/ 528139 h 1328385"/>
              <a:gd name="connsiteX3471" fmla="*/ 2156268 w 12183871"/>
              <a:gd name="connsiteY3471" fmla="*/ 528139 h 1328385"/>
              <a:gd name="connsiteX3472" fmla="*/ 2170447 w 12183871"/>
              <a:gd name="connsiteY3472" fmla="*/ 546382 h 1328385"/>
              <a:gd name="connsiteX3473" fmla="*/ 2180562 w 12183871"/>
              <a:gd name="connsiteY3473" fmla="*/ 568689 h 1328385"/>
              <a:gd name="connsiteX3474" fmla="*/ 2188690 w 12183871"/>
              <a:gd name="connsiteY3474" fmla="*/ 590996 h 1328385"/>
              <a:gd name="connsiteX3475" fmla="*/ 2196818 w 12183871"/>
              <a:gd name="connsiteY3475" fmla="*/ 590996 h 1328385"/>
              <a:gd name="connsiteX3476" fmla="*/ 2180562 w 12183871"/>
              <a:gd name="connsiteY3476" fmla="*/ 542228 h 1328385"/>
              <a:gd name="connsiteX3477" fmla="*/ 2158255 w 12183871"/>
              <a:gd name="connsiteY3477" fmla="*/ 493460 h 1328385"/>
              <a:gd name="connsiteX3478" fmla="*/ 2140012 w 12183871"/>
              <a:gd name="connsiteY3478" fmla="*/ 446769 h 1328385"/>
              <a:gd name="connsiteX3479" fmla="*/ 2148140 w 12183871"/>
              <a:gd name="connsiteY3479" fmla="*/ 446769 h 1328385"/>
              <a:gd name="connsiteX3480" fmla="*/ 2156268 w 12183871"/>
              <a:gd name="connsiteY3480" fmla="*/ 448756 h 1328385"/>
              <a:gd name="connsiteX3481" fmla="*/ 2158255 w 12183871"/>
              <a:gd name="connsiteY3481" fmla="*/ 448756 h 1328385"/>
              <a:gd name="connsiteX3482" fmla="*/ 2158255 w 12183871"/>
              <a:gd name="connsiteY3482" fmla="*/ 452820 h 1328385"/>
              <a:gd name="connsiteX3483" fmla="*/ 2162319 w 12183871"/>
              <a:gd name="connsiteY3483" fmla="*/ 460948 h 1328385"/>
              <a:gd name="connsiteX3484" fmla="*/ 2162319 w 12183871"/>
              <a:gd name="connsiteY3484" fmla="*/ 469076 h 1328385"/>
              <a:gd name="connsiteX3485" fmla="*/ 2184626 w 12183871"/>
              <a:gd name="connsiteY3485" fmla="*/ 497524 h 1328385"/>
              <a:gd name="connsiteX3486" fmla="*/ 2198805 w 12183871"/>
              <a:gd name="connsiteY3486" fmla="*/ 534100 h 1328385"/>
              <a:gd name="connsiteX3487" fmla="*/ 2210997 w 12183871"/>
              <a:gd name="connsiteY3487" fmla="*/ 574740 h 1328385"/>
              <a:gd name="connsiteX3488" fmla="*/ 2221112 w 12183871"/>
              <a:gd name="connsiteY3488" fmla="*/ 615380 h 1328385"/>
              <a:gd name="connsiteX3489" fmla="*/ 2229240 w 12183871"/>
              <a:gd name="connsiteY3489" fmla="*/ 615380 h 1328385"/>
              <a:gd name="connsiteX3490" fmla="*/ 2229240 w 12183871"/>
              <a:gd name="connsiteY3490" fmla="*/ 656020 h 1328385"/>
              <a:gd name="connsiteX3491" fmla="*/ 2237368 w 12183871"/>
              <a:gd name="connsiteY3491" fmla="*/ 656020 h 1328385"/>
              <a:gd name="connsiteX3492" fmla="*/ 2221112 w 12183871"/>
              <a:gd name="connsiteY3492" fmla="*/ 487409 h 1328385"/>
              <a:gd name="connsiteX3493" fmla="*/ 2215061 w 12183871"/>
              <a:gd name="connsiteY3493" fmla="*/ 487409 h 1328385"/>
              <a:gd name="connsiteX3494" fmla="*/ 2215061 w 12183871"/>
              <a:gd name="connsiteY3494" fmla="*/ 452910 h 1328385"/>
              <a:gd name="connsiteX3495" fmla="*/ 2202869 w 12183871"/>
              <a:gd name="connsiteY3495" fmla="*/ 452910 h 1328385"/>
              <a:gd name="connsiteX3496" fmla="*/ 2196818 w 12183871"/>
              <a:gd name="connsiteY3496" fmla="*/ 387886 h 1328385"/>
              <a:gd name="connsiteX3497" fmla="*/ 2188690 w 12183871"/>
              <a:gd name="connsiteY3497" fmla="*/ 387886 h 1328385"/>
              <a:gd name="connsiteX3498" fmla="*/ 2188690 w 12183871"/>
              <a:gd name="connsiteY3498" fmla="*/ 371630 h 1328385"/>
              <a:gd name="connsiteX3499" fmla="*/ 2180562 w 12183871"/>
              <a:gd name="connsiteY3499" fmla="*/ 371630 h 1328385"/>
              <a:gd name="connsiteX3500" fmla="*/ 2180562 w 12183871"/>
              <a:gd name="connsiteY3500" fmla="*/ 347246 h 1328385"/>
              <a:gd name="connsiteX3501" fmla="*/ 2174511 w 12183871"/>
              <a:gd name="connsiteY3501" fmla="*/ 347246 h 1328385"/>
              <a:gd name="connsiteX3502" fmla="*/ 2162319 w 12183871"/>
              <a:gd name="connsiteY3502" fmla="*/ 312747 h 1328385"/>
              <a:gd name="connsiteX3503" fmla="*/ 2156268 w 12183871"/>
              <a:gd name="connsiteY3503" fmla="*/ 312747 h 1328385"/>
              <a:gd name="connsiteX3504" fmla="*/ 2156268 w 12183871"/>
              <a:gd name="connsiteY3504" fmla="*/ 290440 h 1328385"/>
              <a:gd name="connsiteX3505" fmla="*/ 2148140 w 12183871"/>
              <a:gd name="connsiteY3505" fmla="*/ 290440 h 1328385"/>
              <a:gd name="connsiteX3506" fmla="*/ 2133961 w 12183871"/>
              <a:gd name="connsiteY3506" fmla="*/ 243750 h 1328385"/>
              <a:gd name="connsiteX3507" fmla="*/ 2121769 w 12183871"/>
              <a:gd name="connsiteY3507" fmla="*/ 243750 h 1328385"/>
              <a:gd name="connsiteX3508" fmla="*/ 2121769 w 12183871"/>
              <a:gd name="connsiteY3508" fmla="*/ 225507 h 1328385"/>
              <a:gd name="connsiteX3509" fmla="*/ 2107590 w 12183871"/>
              <a:gd name="connsiteY3509" fmla="*/ 199136 h 1328385"/>
              <a:gd name="connsiteX3510" fmla="*/ 2093412 w 12183871"/>
              <a:gd name="connsiteY3510" fmla="*/ 172765 h 1328385"/>
              <a:gd name="connsiteX3511" fmla="*/ 2081220 w 12183871"/>
              <a:gd name="connsiteY3511" fmla="*/ 136189 h 1328385"/>
              <a:gd name="connsiteX3512" fmla="*/ 2107590 w 12183871"/>
              <a:gd name="connsiteY3512" fmla="*/ 144317 h 1328385"/>
              <a:gd name="connsiteX3513" fmla="*/ 2115719 w 12183871"/>
              <a:gd name="connsiteY3513" fmla="*/ 180893 h 1328385"/>
              <a:gd name="connsiteX3514" fmla="*/ 2133961 w 12183871"/>
              <a:gd name="connsiteY3514" fmla="*/ 205277 h 1328385"/>
              <a:gd name="connsiteX3515" fmla="*/ 2148140 w 12183871"/>
              <a:gd name="connsiteY3515" fmla="*/ 231648 h 1328385"/>
              <a:gd name="connsiteX3516" fmla="*/ 2148140 w 12183871"/>
              <a:gd name="connsiteY3516" fmla="*/ 249891 h 1328385"/>
              <a:gd name="connsiteX3517" fmla="*/ 2156268 w 12183871"/>
              <a:gd name="connsiteY3517" fmla="*/ 249891 h 1328385"/>
              <a:gd name="connsiteX3518" fmla="*/ 2156268 w 12183871"/>
              <a:gd name="connsiteY3518" fmla="*/ 266147 h 1328385"/>
              <a:gd name="connsiteX3519" fmla="*/ 2162319 w 12183871"/>
              <a:gd name="connsiteY3519" fmla="*/ 266147 h 1328385"/>
              <a:gd name="connsiteX3520" fmla="*/ 2162319 w 12183871"/>
              <a:gd name="connsiteY3520" fmla="*/ 284390 h 1328385"/>
              <a:gd name="connsiteX3521" fmla="*/ 2174511 w 12183871"/>
              <a:gd name="connsiteY3521" fmla="*/ 284390 h 1328385"/>
              <a:gd name="connsiteX3522" fmla="*/ 2174511 w 12183871"/>
              <a:gd name="connsiteY3522" fmla="*/ 298568 h 1328385"/>
              <a:gd name="connsiteX3523" fmla="*/ 2180562 w 12183871"/>
              <a:gd name="connsiteY3523" fmla="*/ 298568 h 1328385"/>
              <a:gd name="connsiteX3524" fmla="*/ 2196818 w 12183871"/>
              <a:gd name="connsiteY3524" fmla="*/ 347336 h 1328385"/>
              <a:gd name="connsiteX3525" fmla="*/ 2202869 w 12183871"/>
              <a:gd name="connsiteY3525" fmla="*/ 347336 h 1328385"/>
              <a:gd name="connsiteX3526" fmla="*/ 2202869 w 12183871"/>
              <a:gd name="connsiteY3526" fmla="*/ 371720 h 1328385"/>
              <a:gd name="connsiteX3527" fmla="*/ 2215061 w 12183871"/>
              <a:gd name="connsiteY3527" fmla="*/ 371720 h 1328385"/>
              <a:gd name="connsiteX3528" fmla="*/ 2215061 w 12183871"/>
              <a:gd name="connsiteY3528" fmla="*/ 387976 h 1328385"/>
              <a:gd name="connsiteX3529" fmla="*/ 2221112 w 12183871"/>
              <a:gd name="connsiteY3529" fmla="*/ 387976 h 1328385"/>
              <a:gd name="connsiteX3530" fmla="*/ 2237368 w 12183871"/>
              <a:gd name="connsiteY3530" fmla="*/ 461128 h 1328385"/>
              <a:gd name="connsiteX3531" fmla="*/ 2243418 w 12183871"/>
              <a:gd name="connsiteY3531" fmla="*/ 461128 h 1328385"/>
              <a:gd name="connsiteX3532" fmla="*/ 2243418 w 12183871"/>
              <a:gd name="connsiteY3532" fmla="*/ 479371 h 1328385"/>
              <a:gd name="connsiteX3533" fmla="*/ 2255610 w 12183871"/>
              <a:gd name="connsiteY3533" fmla="*/ 479371 h 1328385"/>
              <a:gd name="connsiteX3534" fmla="*/ 2255610 w 12183871"/>
              <a:gd name="connsiteY3534" fmla="*/ 515947 h 1328385"/>
              <a:gd name="connsiteX3535" fmla="*/ 2261661 w 12183871"/>
              <a:gd name="connsiteY3535" fmla="*/ 515947 h 1328385"/>
              <a:gd name="connsiteX3536" fmla="*/ 2265725 w 12183871"/>
              <a:gd name="connsiteY3536" fmla="*/ 442795 h 1328385"/>
              <a:gd name="connsiteX3537" fmla="*/ 2269789 w 12183871"/>
              <a:gd name="connsiteY3537" fmla="*/ 361515 h 1328385"/>
              <a:gd name="connsiteX3538" fmla="*/ 2261661 w 12183871"/>
              <a:gd name="connsiteY3538" fmla="*/ 284299 h 1328385"/>
              <a:gd name="connsiteX3539" fmla="*/ 2243418 w 12183871"/>
              <a:gd name="connsiteY3539" fmla="*/ 209160 h 1328385"/>
              <a:gd name="connsiteX3540" fmla="*/ 2269789 w 12183871"/>
              <a:gd name="connsiteY3540" fmla="*/ 209160 h 1328385"/>
              <a:gd name="connsiteX3541" fmla="*/ 2279904 w 12183871"/>
              <a:gd name="connsiteY3541" fmla="*/ 272107 h 1328385"/>
              <a:gd name="connsiteX3542" fmla="*/ 2296160 w 12183871"/>
              <a:gd name="connsiteY3542" fmla="*/ 330990 h 1328385"/>
              <a:gd name="connsiteX3543" fmla="*/ 2296160 w 12183871"/>
              <a:gd name="connsiteY3543" fmla="*/ 361425 h 1328385"/>
              <a:gd name="connsiteX3544" fmla="*/ 2296160 w 12183871"/>
              <a:gd name="connsiteY3544" fmla="*/ 393937 h 1328385"/>
              <a:gd name="connsiteX3545" fmla="*/ 2292096 w 12183871"/>
              <a:gd name="connsiteY3545" fmla="*/ 424372 h 1328385"/>
              <a:gd name="connsiteX3546" fmla="*/ 2302211 w 12183871"/>
              <a:gd name="connsiteY3546" fmla="*/ 446679 h 1328385"/>
              <a:gd name="connsiteX3547" fmla="*/ 2310339 w 12183871"/>
              <a:gd name="connsiteY3547" fmla="*/ 365399 h 1328385"/>
              <a:gd name="connsiteX3548" fmla="*/ 2324518 w 12183871"/>
              <a:gd name="connsiteY3548" fmla="*/ 365399 h 1328385"/>
              <a:gd name="connsiteX3549" fmla="*/ 2336710 w 12183871"/>
              <a:gd name="connsiteY3549" fmla="*/ 397911 h 1328385"/>
              <a:gd name="connsiteX3550" fmla="*/ 2342761 w 12183871"/>
              <a:gd name="connsiteY3550" fmla="*/ 397911 h 1328385"/>
              <a:gd name="connsiteX3551" fmla="*/ 2342761 w 12183871"/>
              <a:gd name="connsiteY3551" fmla="*/ 428346 h 1328385"/>
              <a:gd name="connsiteX3552" fmla="*/ 2350889 w 12183871"/>
              <a:gd name="connsiteY3552" fmla="*/ 428346 h 1328385"/>
              <a:gd name="connsiteX3553" fmla="*/ 2359017 w 12183871"/>
              <a:gd name="connsiteY3553" fmla="*/ 501497 h 1328385"/>
              <a:gd name="connsiteX3554" fmla="*/ 2365068 w 12183871"/>
              <a:gd name="connsiteY3554" fmla="*/ 501497 h 1328385"/>
              <a:gd name="connsiteX3555" fmla="*/ 2365068 w 12183871"/>
              <a:gd name="connsiteY3555" fmla="*/ 550265 h 1328385"/>
              <a:gd name="connsiteX3556" fmla="*/ 2383310 w 12183871"/>
              <a:gd name="connsiteY3556" fmla="*/ 556316 h 1328385"/>
              <a:gd name="connsiteX3557" fmla="*/ 2383310 w 12183871"/>
              <a:gd name="connsiteY3557" fmla="*/ 574559 h 1328385"/>
              <a:gd name="connsiteX3558" fmla="*/ 2391438 w 12183871"/>
              <a:gd name="connsiteY3558" fmla="*/ 574559 h 1328385"/>
              <a:gd name="connsiteX3559" fmla="*/ 2391438 w 12183871"/>
              <a:gd name="connsiteY3559" fmla="*/ 600930 h 1328385"/>
              <a:gd name="connsiteX3560" fmla="*/ 2399566 w 12183871"/>
              <a:gd name="connsiteY3560" fmla="*/ 600930 h 1328385"/>
              <a:gd name="connsiteX3561" fmla="*/ 2405617 w 12183871"/>
              <a:gd name="connsiteY3561" fmla="*/ 649698 h 1328385"/>
              <a:gd name="connsiteX3562" fmla="*/ 2417809 w 12183871"/>
              <a:gd name="connsiteY3562" fmla="*/ 649698 h 1328385"/>
              <a:gd name="connsiteX3563" fmla="*/ 2421873 w 12183871"/>
              <a:gd name="connsiteY3563" fmla="*/ 590815 h 1328385"/>
              <a:gd name="connsiteX3564" fmla="*/ 2432078 w 12183871"/>
              <a:gd name="connsiteY3564" fmla="*/ 537983 h 1328385"/>
              <a:gd name="connsiteX3565" fmla="*/ 2450321 w 12183871"/>
              <a:gd name="connsiteY3565" fmla="*/ 487228 h 1328385"/>
              <a:gd name="connsiteX3566" fmla="*/ 2464500 w 12183871"/>
              <a:gd name="connsiteY3566" fmla="*/ 434396 h 1328385"/>
              <a:gd name="connsiteX3567" fmla="*/ 2458449 w 12183871"/>
              <a:gd name="connsiteY3567" fmla="*/ 312476 h 1328385"/>
              <a:gd name="connsiteX3568" fmla="*/ 2480756 w 12183871"/>
              <a:gd name="connsiteY3568" fmla="*/ 312476 h 1328385"/>
              <a:gd name="connsiteX3569" fmla="*/ 2486807 w 12183871"/>
              <a:gd name="connsiteY3569" fmla="*/ 434396 h 1328385"/>
              <a:gd name="connsiteX3570" fmla="*/ 2505050 w 12183871"/>
              <a:gd name="connsiteY3570" fmla="*/ 434396 h 1328385"/>
              <a:gd name="connsiteX3571" fmla="*/ 2513178 w 12183871"/>
              <a:gd name="connsiteY3571" fmla="*/ 468895 h 1328385"/>
              <a:gd name="connsiteX3572" fmla="*/ 2498999 w 12183871"/>
              <a:gd name="connsiteY3572" fmla="*/ 468895 h 1328385"/>
              <a:gd name="connsiteX3573" fmla="*/ 2498999 w 12183871"/>
              <a:gd name="connsiteY3573" fmla="*/ 452639 h 1328385"/>
              <a:gd name="connsiteX3574" fmla="*/ 2486807 w 12183871"/>
              <a:gd name="connsiteY3574" fmla="*/ 452639 h 1328385"/>
              <a:gd name="connsiteX3575" fmla="*/ 2486807 w 12183871"/>
              <a:gd name="connsiteY3575" fmla="*/ 663877 h 1328385"/>
              <a:gd name="connsiteX3576" fmla="*/ 2498999 w 12183871"/>
              <a:gd name="connsiteY3576" fmla="*/ 663877 h 1328385"/>
              <a:gd name="connsiteX3577" fmla="*/ 2498999 w 12183871"/>
              <a:gd name="connsiteY3577" fmla="*/ 690248 h 1328385"/>
              <a:gd name="connsiteX3578" fmla="*/ 2505050 w 12183871"/>
              <a:gd name="connsiteY3578" fmla="*/ 690248 h 1328385"/>
              <a:gd name="connsiteX3579" fmla="*/ 2505050 w 12183871"/>
              <a:gd name="connsiteY3579" fmla="*/ 678056 h 1328385"/>
              <a:gd name="connsiteX3580" fmla="*/ 2513178 w 12183871"/>
              <a:gd name="connsiteY3580" fmla="*/ 678056 h 1328385"/>
              <a:gd name="connsiteX3581" fmla="*/ 2527357 w 12183871"/>
              <a:gd name="connsiteY3581" fmla="*/ 690248 h 1328385"/>
              <a:gd name="connsiteX3582" fmla="*/ 2527357 w 12183871"/>
              <a:gd name="connsiteY3582" fmla="*/ 615109 h 1328385"/>
              <a:gd name="connsiteX3583" fmla="*/ 2521306 w 12183871"/>
              <a:gd name="connsiteY3583" fmla="*/ 615109 h 1328385"/>
              <a:gd name="connsiteX3584" fmla="*/ 2521306 w 12183871"/>
              <a:gd name="connsiteY3584" fmla="*/ 550085 h 1328385"/>
              <a:gd name="connsiteX3585" fmla="*/ 2498999 w 12183871"/>
              <a:gd name="connsiteY3585" fmla="*/ 479010 h 1328385"/>
              <a:gd name="connsiteX3586" fmla="*/ 2521306 w 12183871"/>
              <a:gd name="connsiteY3586" fmla="*/ 479010 h 1328385"/>
              <a:gd name="connsiteX3587" fmla="*/ 2527357 w 12183871"/>
              <a:gd name="connsiteY3587" fmla="*/ 515586 h 1328385"/>
              <a:gd name="connsiteX3588" fmla="*/ 2539549 w 12183871"/>
              <a:gd name="connsiteY3588" fmla="*/ 515586 h 1328385"/>
              <a:gd name="connsiteX3589" fmla="*/ 2539549 w 12183871"/>
              <a:gd name="connsiteY3589" fmla="*/ 556226 h 1328385"/>
              <a:gd name="connsiteX3590" fmla="*/ 2545599 w 12183871"/>
              <a:gd name="connsiteY3590" fmla="*/ 556226 h 1328385"/>
              <a:gd name="connsiteX3591" fmla="*/ 2545599 w 12183871"/>
              <a:gd name="connsiteY3591" fmla="*/ 574469 h 1328385"/>
              <a:gd name="connsiteX3592" fmla="*/ 2553727 w 12183871"/>
              <a:gd name="connsiteY3592" fmla="*/ 574469 h 1328385"/>
              <a:gd name="connsiteX3593" fmla="*/ 2553727 w 12183871"/>
              <a:gd name="connsiteY3593" fmla="*/ 608968 h 1328385"/>
              <a:gd name="connsiteX3594" fmla="*/ 2561856 w 12183871"/>
              <a:gd name="connsiteY3594" fmla="*/ 608968 h 1328385"/>
              <a:gd name="connsiteX3595" fmla="*/ 2561856 w 12183871"/>
              <a:gd name="connsiteY3595" fmla="*/ 637416 h 1328385"/>
              <a:gd name="connsiteX3596" fmla="*/ 2567906 w 12183871"/>
              <a:gd name="connsiteY3596" fmla="*/ 637416 h 1328385"/>
              <a:gd name="connsiteX3597" fmla="*/ 2580098 w 12183871"/>
              <a:gd name="connsiteY3597" fmla="*/ 696299 h 1328385"/>
              <a:gd name="connsiteX3598" fmla="*/ 2586149 w 12183871"/>
              <a:gd name="connsiteY3598" fmla="*/ 696299 h 1328385"/>
              <a:gd name="connsiteX3599" fmla="*/ 2594277 w 12183871"/>
              <a:gd name="connsiteY3599" fmla="*/ 678056 h 1328385"/>
              <a:gd name="connsiteX3600" fmla="*/ 2602405 w 12183871"/>
              <a:gd name="connsiteY3600" fmla="*/ 659813 h 1328385"/>
              <a:gd name="connsiteX3601" fmla="*/ 2602405 w 12183871"/>
              <a:gd name="connsiteY3601" fmla="*/ 631365 h 1328385"/>
              <a:gd name="connsiteX3602" fmla="*/ 2580098 w 12183871"/>
              <a:gd name="connsiteY3602" fmla="*/ 556226 h 1328385"/>
              <a:gd name="connsiteX3603" fmla="*/ 2602405 w 12183871"/>
              <a:gd name="connsiteY3603" fmla="*/ 568418 h 1328385"/>
              <a:gd name="connsiteX3604" fmla="*/ 2604482 w 12183871"/>
              <a:gd name="connsiteY3604" fmla="*/ 582597 h 1328385"/>
              <a:gd name="connsiteX3605" fmla="*/ 2612610 w 12183871"/>
              <a:gd name="connsiteY3605" fmla="*/ 611045 h 1328385"/>
              <a:gd name="connsiteX3606" fmla="*/ 2620738 w 12183871"/>
              <a:gd name="connsiteY3606" fmla="*/ 645544 h 1328385"/>
              <a:gd name="connsiteX3607" fmla="*/ 2626879 w 12183871"/>
              <a:gd name="connsiteY3607" fmla="*/ 673992 h 1328385"/>
              <a:gd name="connsiteX3608" fmla="*/ 2639071 w 12183871"/>
              <a:gd name="connsiteY3608" fmla="*/ 700363 h 1328385"/>
              <a:gd name="connsiteX3609" fmla="*/ 2643136 w 12183871"/>
              <a:gd name="connsiteY3609" fmla="*/ 712555 h 1328385"/>
              <a:gd name="connsiteX3610" fmla="*/ 2645122 w 12183871"/>
              <a:gd name="connsiteY3610" fmla="*/ 673992 h 1328385"/>
              <a:gd name="connsiteX3611" fmla="*/ 2649186 w 12183871"/>
              <a:gd name="connsiteY3611" fmla="*/ 641480 h 1328385"/>
              <a:gd name="connsiteX3612" fmla="*/ 2649186 w 12183871"/>
              <a:gd name="connsiteY3612" fmla="*/ 600840 h 1328385"/>
              <a:gd name="connsiteX3613" fmla="*/ 2643136 w 12183871"/>
              <a:gd name="connsiteY3613" fmla="*/ 550085 h 1328385"/>
              <a:gd name="connsiteX3614" fmla="*/ 2667519 w 12183871"/>
              <a:gd name="connsiteY3614" fmla="*/ 550085 h 1328385"/>
              <a:gd name="connsiteX3615" fmla="*/ 2671583 w 12183871"/>
              <a:gd name="connsiteY3615" fmla="*/ 596776 h 1328385"/>
              <a:gd name="connsiteX3616" fmla="*/ 2685762 w 12183871"/>
              <a:gd name="connsiteY3616" fmla="*/ 641480 h 1328385"/>
              <a:gd name="connsiteX3617" fmla="*/ 2702018 w 12183871"/>
              <a:gd name="connsiteY3617" fmla="*/ 678056 h 1328385"/>
              <a:gd name="connsiteX3618" fmla="*/ 2702018 w 12183871"/>
              <a:gd name="connsiteY3618" fmla="*/ 722760 h 1328385"/>
              <a:gd name="connsiteX3619" fmla="*/ 2708069 w 12183871"/>
              <a:gd name="connsiteY3619" fmla="*/ 722760 h 1328385"/>
              <a:gd name="connsiteX3620" fmla="*/ 2683685 w 12183871"/>
              <a:gd name="connsiteY3620" fmla="*/ 452639 h 1328385"/>
              <a:gd name="connsiteX3621" fmla="*/ 2675557 w 12183871"/>
              <a:gd name="connsiteY3621" fmla="*/ 452639 h 1328385"/>
              <a:gd name="connsiteX3622" fmla="*/ 2667429 w 12183871"/>
              <a:gd name="connsiteY3622" fmla="*/ 405948 h 1328385"/>
              <a:gd name="connsiteX3623" fmla="*/ 2661378 w 12183871"/>
              <a:gd name="connsiteY3623" fmla="*/ 393756 h 1328385"/>
              <a:gd name="connsiteX3624" fmla="*/ 2657314 w 12183871"/>
              <a:gd name="connsiteY3624" fmla="*/ 387706 h 1328385"/>
              <a:gd name="connsiteX3625" fmla="*/ 2649186 w 12183871"/>
              <a:gd name="connsiteY3625" fmla="*/ 379578 h 1328385"/>
              <a:gd name="connsiteX3626" fmla="*/ 2645122 w 12183871"/>
              <a:gd name="connsiteY3626" fmla="*/ 371450 h 1328385"/>
              <a:gd name="connsiteX3627" fmla="*/ 2639071 w 12183871"/>
              <a:gd name="connsiteY3627" fmla="*/ 361335 h 1328385"/>
              <a:gd name="connsiteX3628" fmla="*/ 2635007 w 12183871"/>
              <a:gd name="connsiteY3628" fmla="*/ 347156 h 1328385"/>
              <a:gd name="connsiteX3629" fmla="*/ 2661378 w 12183871"/>
              <a:gd name="connsiteY3629" fmla="*/ 365399 h 1328385"/>
              <a:gd name="connsiteX3630" fmla="*/ 2683685 w 12183871"/>
              <a:gd name="connsiteY3630" fmla="*/ 393847 h 1328385"/>
              <a:gd name="connsiteX3631" fmla="*/ 2701928 w 12183871"/>
              <a:gd name="connsiteY3631" fmla="*/ 430423 h 1328385"/>
              <a:gd name="connsiteX3632" fmla="*/ 2716107 w 12183871"/>
              <a:gd name="connsiteY3632" fmla="*/ 475127 h 1328385"/>
              <a:gd name="connsiteX3633" fmla="*/ 2730286 w 12183871"/>
              <a:gd name="connsiteY3633" fmla="*/ 515767 h 1328385"/>
              <a:gd name="connsiteX3634" fmla="*/ 2742478 w 12183871"/>
              <a:gd name="connsiteY3634" fmla="*/ 550265 h 1328385"/>
              <a:gd name="connsiteX3635" fmla="*/ 2742478 w 12183871"/>
              <a:gd name="connsiteY3635" fmla="*/ 601020 h 1328385"/>
              <a:gd name="connsiteX3636" fmla="*/ 2756656 w 12183871"/>
              <a:gd name="connsiteY3636" fmla="*/ 609148 h 1328385"/>
              <a:gd name="connsiteX3637" fmla="*/ 2748528 w 12183871"/>
              <a:gd name="connsiteY3637" fmla="*/ 623327 h 1328385"/>
              <a:gd name="connsiteX3638" fmla="*/ 2764785 w 12183871"/>
              <a:gd name="connsiteY3638" fmla="*/ 631455 h 1328385"/>
              <a:gd name="connsiteX3639" fmla="*/ 2764785 w 12183871"/>
              <a:gd name="connsiteY3639" fmla="*/ 663967 h 1328385"/>
              <a:gd name="connsiteX3640" fmla="*/ 2770835 w 12183871"/>
              <a:gd name="connsiteY3640" fmla="*/ 663967 h 1328385"/>
              <a:gd name="connsiteX3641" fmla="*/ 2770835 w 12183871"/>
              <a:gd name="connsiteY3641" fmla="*/ 690338 h 1328385"/>
              <a:gd name="connsiteX3642" fmla="*/ 2783027 w 12183871"/>
              <a:gd name="connsiteY3642" fmla="*/ 690338 h 1328385"/>
              <a:gd name="connsiteX3643" fmla="*/ 2787091 w 12183871"/>
              <a:gd name="connsiteY3643" fmla="*/ 714722 h 1328385"/>
              <a:gd name="connsiteX3644" fmla="*/ 2787091 w 12183871"/>
              <a:gd name="connsiteY3644" fmla="*/ 741093 h 1328385"/>
              <a:gd name="connsiteX3645" fmla="*/ 2797206 w 12183871"/>
              <a:gd name="connsiteY3645" fmla="*/ 759336 h 1328385"/>
              <a:gd name="connsiteX3646" fmla="*/ 2801270 w 12183871"/>
              <a:gd name="connsiteY3646" fmla="*/ 704517 h 1328385"/>
              <a:gd name="connsiteX3647" fmla="*/ 2805334 w 12183871"/>
              <a:gd name="connsiteY3647" fmla="*/ 651685 h 1328385"/>
              <a:gd name="connsiteX3648" fmla="*/ 2797206 w 12183871"/>
              <a:gd name="connsiteY3648" fmla="*/ 609058 h 1328385"/>
              <a:gd name="connsiteX3649" fmla="*/ 2797206 w 12183871"/>
              <a:gd name="connsiteY3649" fmla="*/ 542047 h 1328385"/>
              <a:gd name="connsiteX3650" fmla="*/ 2789078 w 12183871"/>
              <a:gd name="connsiteY3650" fmla="*/ 542047 h 1328385"/>
              <a:gd name="connsiteX3651" fmla="*/ 2783027 w 12183871"/>
              <a:gd name="connsiteY3651" fmla="*/ 487228 h 1328385"/>
              <a:gd name="connsiteX3652" fmla="*/ 2770835 w 12183871"/>
              <a:gd name="connsiteY3652" fmla="*/ 487228 h 1328385"/>
              <a:gd name="connsiteX3653" fmla="*/ 2766771 w 12183871"/>
              <a:gd name="connsiteY3653" fmla="*/ 475036 h 1328385"/>
              <a:gd name="connsiteX3654" fmla="*/ 2760721 w 12183871"/>
              <a:gd name="connsiteY3654" fmla="*/ 470972 h 1328385"/>
              <a:gd name="connsiteX3655" fmla="*/ 2756656 w 12183871"/>
              <a:gd name="connsiteY3655" fmla="*/ 464921 h 1328385"/>
              <a:gd name="connsiteX3656" fmla="*/ 2752593 w 12183871"/>
              <a:gd name="connsiteY3656" fmla="*/ 460857 h 1328385"/>
              <a:gd name="connsiteX3657" fmla="*/ 2748528 w 12183871"/>
              <a:gd name="connsiteY3657" fmla="*/ 448666 h 1328385"/>
              <a:gd name="connsiteX3658" fmla="*/ 2748528 w 12183871"/>
              <a:gd name="connsiteY3658" fmla="*/ 434487 h 1328385"/>
              <a:gd name="connsiteX3659" fmla="*/ 2764785 w 12183871"/>
              <a:gd name="connsiteY3659" fmla="*/ 446679 h 1328385"/>
              <a:gd name="connsiteX3660" fmla="*/ 2716016 w 12183871"/>
              <a:gd name="connsiteY3660" fmla="*/ 357271 h 1328385"/>
              <a:gd name="connsiteX3661" fmla="*/ 2730195 w 12183871"/>
              <a:gd name="connsiteY3661" fmla="*/ 357271 h 1328385"/>
              <a:gd name="connsiteX3662" fmla="*/ 2805334 w 12183871"/>
              <a:gd name="connsiteY3662" fmla="*/ 468986 h 1328385"/>
              <a:gd name="connsiteX3663" fmla="*/ 2805334 w 12183871"/>
              <a:gd name="connsiteY3663" fmla="*/ 487228 h 1328385"/>
              <a:gd name="connsiteX3664" fmla="*/ 2811385 w 12183871"/>
              <a:gd name="connsiteY3664" fmla="*/ 487228 h 1328385"/>
              <a:gd name="connsiteX3665" fmla="*/ 2811385 w 12183871"/>
              <a:gd name="connsiteY3665" fmla="*/ 501407 h 1328385"/>
              <a:gd name="connsiteX3666" fmla="*/ 2823577 w 12183871"/>
              <a:gd name="connsiteY3666" fmla="*/ 501407 h 1328385"/>
              <a:gd name="connsiteX3667" fmla="*/ 2829718 w 12183871"/>
              <a:gd name="connsiteY3667" fmla="*/ 550175 h 1328385"/>
              <a:gd name="connsiteX3668" fmla="*/ 2837846 w 12183871"/>
              <a:gd name="connsiteY3668" fmla="*/ 550175 h 1328385"/>
              <a:gd name="connsiteX3669" fmla="*/ 2837846 w 12183871"/>
              <a:gd name="connsiteY3669" fmla="*/ 568418 h 1328385"/>
              <a:gd name="connsiteX3670" fmla="*/ 2845974 w 12183871"/>
              <a:gd name="connsiteY3670" fmla="*/ 568418 h 1328385"/>
              <a:gd name="connsiteX3671" fmla="*/ 2845974 w 12183871"/>
              <a:gd name="connsiteY3671" fmla="*/ 600930 h 1328385"/>
              <a:gd name="connsiteX3672" fmla="*/ 2852025 w 12183871"/>
              <a:gd name="connsiteY3672" fmla="*/ 600930 h 1328385"/>
              <a:gd name="connsiteX3673" fmla="*/ 2864217 w 12183871"/>
              <a:gd name="connsiteY3673" fmla="*/ 655749 h 1328385"/>
              <a:gd name="connsiteX3674" fmla="*/ 2870268 w 12183871"/>
              <a:gd name="connsiteY3674" fmla="*/ 655749 h 1328385"/>
              <a:gd name="connsiteX3675" fmla="*/ 2874332 w 12183871"/>
              <a:gd name="connsiteY3675" fmla="*/ 586661 h 1328385"/>
              <a:gd name="connsiteX3676" fmla="*/ 2878396 w 12183871"/>
              <a:gd name="connsiteY3676" fmla="*/ 515586 h 1328385"/>
              <a:gd name="connsiteX3677" fmla="*/ 2882460 w 12183871"/>
              <a:gd name="connsiteY3677" fmla="*/ 442434 h 1328385"/>
              <a:gd name="connsiteX3678" fmla="*/ 2882460 w 12183871"/>
              <a:gd name="connsiteY3678" fmla="*/ 371359 h 1328385"/>
              <a:gd name="connsiteX3679" fmla="*/ 2870268 w 12183871"/>
              <a:gd name="connsiteY3679" fmla="*/ 306335 h 1328385"/>
              <a:gd name="connsiteX3680" fmla="*/ 2870268 w 12183871"/>
              <a:gd name="connsiteY3680" fmla="*/ 243388 h 1328385"/>
              <a:gd name="connsiteX3681" fmla="*/ 2864217 w 12183871"/>
              <a:gd name="connsiteY3681" fmla="*/ 243388 h 1328385"/>
              <a:gd name="connsiteX3682" fmla="*/ 2856089 w 12183871"/>
              <a:gd name="connsiteY3682" fmla="*/ 212954 h 1328385"/>
              <a:gd name="connsiteX3683" fmla="*/ 2856089 w 12183871"/>
              <a:gd name="connsiteY3683" fmla="*/ 186583 h 1328385"/>
              <a:gd name="connsiteX3684" fmla="*/ 2860153 w 12183871"/>
              <a:gd name="connsiteY3684" fmla="*/ 164276 h 1328385"/>
              <a:gd name="connsiteX3685" fmla="*/ 2860153 w 12183871"/>
              <a:gd name="connsiteY3685" fmla="*/ 146033 h 1328385"/>
              <a:gd name="connsiteX3686" fmla="*/ 2852025 w 12183871"/>
              <a:gd name="connsiteY3686" fmla="*/ 135918 h 1328385"/>
              <a:gd name="connsiteX3687" fmla="*/ 2852025 w 12183871"/>
              <a:gd name="connsiteY3687" fmla="*/ 127790 h 1328385"/>
              <a:gd name="connsiteX3688" fmla="*/ 2864217 w 12183871"/>
              <a:gd name="connsiteY3688" fmla="*/ 127790 h 1328385"/>
              <a:gd name="connsiteX3689" fmla="*/ 2864217 w 12183871"/>
              <a:gd name="connsiteY3689" fmla="*/ 121920 h 1328385"/>
              <a:gd name="connsiteX3690" fmla="*/ 2868281 w 12183871"/>
              <a:gd name="connsiteY3690" fmla="*/ 121920 h 1328385"/>
              <a:gd name="connsiteX3691" fmla="*/ 2870268 w 12183871"/>
              <a:gd name="connsiteY3691" fmla="*/ 121920 h 1328385"/>
              <a:gd name="connsiteX3692" fmla="*/ 2874332 w 12183871"/>
              <a:gd name="connsiteY3692" fmla="*/ 121920 h 1328385"/>
              <a:gd name="connsiteX3693" fmla="*/ 2874332 w 12183871"/>
              <a:gd name="connsiteY3693" fmla="*/ 123907 h 1328385"/>
              <a:gd name="connsiteX3694" fmla="*/ 2874332 w 12183871"/>
              <a:gd name="connsiteY3694" fmla="*/ 123907 h 1328385"/>
              <a:gd name="connsiteX3695" fmla="*/ 2878396 w 12183871"/>
              <a:gd name="connsiteY3695" fmla="*/ 127971 h 1328385"/>
              <a:gd name="connsiteX3696" fmla="*/ 2886524 w 12183871"/>
              <a:gd name="connsiteY3696" fmla="*/ 146214 h 1328385"/>
              <a:gd name="connsiteX3697" fmla="*/ 2886524 w 12183871"/>
              <a:gd name="connsiteY3697" fmla="*/ 172585 h 1328385"/>
              <a:gd name="connsiteX3698" fmla="*/ 2882460 w 12183871"/>
              <a:gd name="connsiteY3698" fmla="*/ 198955 h 1328385"/>
              <a:gd name="connsiteX3699" fmla="*/ 2886524 w 12183871"/>
              <a:gd name="connsiteY3699" fmla="*/ 225326 h 1328385"/>
              <a:gd name="connsiteX3700" fmla="*/ 2904767 w 12183871"/>
              <a:gd name="connsiteY3700" fmla="*/ 294414 h 1328385"/>
              <a:gd name="connsiteX3701" fmla="*/ 2918945 w 12183871"/>
              <a:gd name="connsiteY3701" fmla="*/ 367566 h 1328385"/>
              <a:gd name="connsiteX3702" fmla="*/ 2933124 w 12183871"/>
              <a:gd name="connsiteY3702" fmla="*/ 434577 h 1328385"/>
              <a:gd name="connsiteX3703" fmla="*/ 2933124 w 12183871"/>
              <a:gd name="connsiteY3703" fmla="*/ 493460 h 1328385"/>
              <a:gd name="connsiteX3704" fmla="*/ 2945316 w 12183871"/>
              <a:gd name="connsiteY3704" fmla="*/ 493460 h 1328385"/>
              <a:gd name="connsiteX3705" fmla="*/ 2949380 w 12183871"/>
              <a:gd name="connsiteY3705" fmla="*/ 523895 h 1328385"/>
              <a:gd name="connsiteX3706" fmla="*/ 2949380 w 12183871"/>
              <a:gd name="connsiteY3706" fmla="*/ 560471 h 1328385"/>
              <a:gd name="connsiteX3707" fmla="*/ 2945316 w 12183871"/>
              <a:gd name="connsiteY3707" fmla="*/ 592983 h 1328385"/>
              <a:gd name="connsiteX3708" fmla="*/ 2949380 w 12183871"/>
              <a:gd name="connsiteY3708" fmla="*/ 627482 h 1328385"/>
              <a:gd name="connsiteX3709" fmla="*/ 2959585 w 12183871"/>
              <a:gd name="connsiteY3709" fmla="*/ 649788 h 1328385"/>
              <a:gd name="connsiteX3710" fmla="*/ 2973764 w 12183871"/>
              <a:gd name="connsiteY3710" fmla="*/ 446679 h 1328385"/>
              <a:gd name="connsiteX3711" fmla="*/ 2985956 w 12183871"/>
              <a:gd name="connsiteY3711" fmla="*/ 446679 h 1328385"/>
              <a:gd name="connsiteX3712" fmla="*/ 2990020 w 12183871"/>
              <a:gd name="connsiteY3712" fmla="*/ 412180 h 1328385"/>
              <a:gd name="connsiteX3713" fmla="*/ 2990020 w 12183871"/>
              <a:gd name="connsiteY3713" fmla="*/ 367476 h 1328385"/>
              <a:gd name="connsiteX3714" fmla="*/ 2985956 w 12183871"/>
              <a:gd name="connsiteY3714" fmla="*/ 320785 h 1328385"/>
              <a:gd name="connsiteX3715" fmla="*/ 2985956 w 12183871"/>
              <a:gd name="connsiteY3715" fmla="*/ 267953 h 1328385"/>
              <a:gd name="connsiteX3716" fmla="*/ 2985956 w 12183871"/>
              <a:gd name="connsiteY3716" fmla="*/ 225326 h 1328385"/>
              <a:gd name="connsiteX3717" fmla="*/ 3008263 w 12183871"/>
              <a:gd name="connsiteY3717" fmla="*/ 231377 h 1328385"/>
              <a:gd name="connsiteX3718" fmla="*/ 2992007 w 12183871"/>
              <a:gd name="connsiteY3718" fmla="*/ 664057 h 1328385"/>
              <a:gd name="connsiteX3719" fmla="*/ 2992007 w 12183871"/>
              <a:gd name="connsiteY3719" fmla="*/ 690428 h 1328385"/>
              <a:gd name="connsiteX3720" fmla="*/ 2990020 w 12183871"/>
              <a:gd name="connsiteY3720" fmla="*/ 722940 h 1328385"/>
              <a:gd name="connsiteX3721" fmla="*/ 2990020 w 12183871"/>
              <a:gd name="connsiteY3721" fmla="*/ 759516 h 1328385"/>
              <a:gd name="connsiteX3722" fmla="*/ 2990020 w 12183871"/>
              <a:gd name="connsiteY3722" fmla="*/ 796092 h 1328385"/>
              <a:gd name="connsiteX3723" fmla="*/ 2992007 w 12183871"/>
              <a:gd name="connsiteY3723" fmla="*/ 826527 h 1328385"/>
              <a:gd name="connsiteX3724" fmla="*/ 3000135 w 12183871"/>
              <a:gd name="connsiteY3724" fmla="*/ 844770 h 1328385"/>
              <a:gd name="connsiteX3725" fmla="*/ 3004199 w 12183871"/>
              <a:gd name="connsiteY3725" fmla="*/ 818399 h 1328385"/>
              <a:gd name="connsiteX3726" fmla="*/ 3008263 w 12183871"/>
              <a:gd name="connsiteY3726" fmla="*/ 781823 h 1328385"/>
              <a:gd name="connsiteX3727" fmla="*/ 3018468 w 12183871"/>
              <a:gd name="connsiteY3727" fmla="*/ 741183 h 1328385"/>
              <a:gd name="connsiteX3728" fmla="*/ 3026596 w 12183871"/>
              <a:gd name="connsiteY3728" fmla="*/ 708671 h 1328385"/>
              <a:gd name="connsiteX3729" fmla="*/ 3032647 w 12183871"/>
              <a:gd name="connsiteY3729" fmla="*/ 690428 h 1328385"/>
              <a:gd name="connsiteX3730" fmla="*/ 3036711 w 12183871"/>
              <a:gd name="connsiteY3730" fmla="*/ 686364 h 1328385"/>
              <a:gd name="connsiteX3731" fmla="*/ 3036711 w 12183871"/>
              <a:gd name="connsiteY3731" fmla="*/ 682300 h 1328385"/>
              <a:gd name="connsiteX3732" fmla="*/ 3036711 w 12183871"/>
              <a:gd name="connsiteY3732" fmla="*/ 682300 h 1328385"/>
              <a:gd name="connsiteX3733" fmla="*/ 3040775 w 12183871"/>
              <a:gd name="connsiteY3733" fmla="*/ 682300 h 1328385"/>
              <a:gd name="connsiteX3734" fmla="*/ 3044839 w 12183871"/>
              <a:gd name="connsiteY3734" fmla="*/ 682300 h 1328385"/>
              <a:gd name="connsiteX3735" fmla="*/ 3048903 w 12183871"/>
              <a:gd name="connsiteY3735" fmla="*/ 678236 h 1328385"/>
              <a:gd name="connsiteX3736" fmla="*/ 3048903 w 12183871"/>
              <a:gd name="connsiteY3736" fmla="*/ 722940 h 1328385"/>
              <a:gd name="connsiteX3737" fmla="*/ 3054954 w 12183871"/>
              <a:gd name="connsiteY3737" fmla="*/ 722940 h 1328385"/>
              <a:gd name="connsiteX3738" fmla="*/ 3067146 w 12183871"/>
              <a:gd name="connsiteY3738" fmla="*/ 590905 h 1328385"/>
              <a:gd name="connsiteX3739" fmla="*/ 3071210 w 12183871"/>
              <a:gd name="connsiteY3739" fmla="*/ 578714 h 1328385"/>
              <a:gd name="connsiteX3740" fmla="*/ 3077351 w 12183871"/>
              <a:gd name="connsiteY3740" fmla="*/ 560471 h 1328385"/>
              <a:gd name="connsiteX3741" fmla="*/ 3085479 w 12183871"/>
              <a:gd name="connsiteY3741" fmla="*/ 538164 h 1328385"/>
              <a:gd name="connsiteX3742" fmla="*/ 3081415 w 12183871"/>
              <a:gd name="connsiteY3742" fmla="*/ 515857 h 1328385"/>
              <a:gd name="connsiteX3743" fmla="*/ 3067236 w 12183871"/>
              <a:gd name="connsiteY3743" fmla="*/ 509806 h 1328385"/>
              <a:gd name="connsiteX3744" fmla="*/ 3067236 w 12183871"/>
              <a:gd name="connsiteY3744" fmla="*/ 493550 h 1328385"/>
              <a:gd name="connsiteX3745" fmla="*/ 3081415 w 12183871"/>
              <a:gd name="connsiteY3745" fmla="*/ 493550 h 1328385"/>
              <a:gd name="connsiteX3746" fmla="*/ 3107786 w 12183871"/>
              <a:gd name="connsiteY3746" fmla="*/ 209160 h 1328385"/>
              <a:gd name="connsiteX3747" fmla="*/ 3121965 w 12183871"/>
              <a:gd name="connsiteY3747" fmla="*/ 209160 h 1328385"/>
              <a:gd name="connsiteX3748" fmla="*/ 3107786 w 12183871"/>
              <a:gd name="connsiteY3748" fmla="*/ 568689 h 1328385"/>
              <a:gd name="connsiteX3749" fmla="*/ 3113837 w 12183871"/>
              <a:gd name="connsiteY3749" fmla="*/ 568689 h 1328385"/>
              <a:gd name="connsiteX3750" fmla="*/ 3113837 w 12183871"/>
              <a:gd name="connsiteY3750" fmla="*/ 590996 h 1328385"/>
              <a:gd name="connsiteX3751" fmla="*/ 3121965 w 12183871"/>
              <a:gd name="connsiteY3751" fmla="*/ 590996 h 1328385"/>
              <a:gd name="connsiteX3752" fmla="*/ 3126029 w 12183871"/>
              <a:gd name="connsiteY3752" fmla="*/ 611316 h 1328385"/>
              <a:gd name="connsiteX3753" fmla="*/ 3130093 w 12183871"/>
              <a:gd name="connsiteY3753" fmla="*/ 637687 h 1328385"/>
              <a:gd name="connsiteX3754" fmla="*/ 3130093 w 12183871"/>
              <a:gd name="connsiteY3754" fmla="*/ 664057 h 1328385"/>
              <a:gd name="connsiteX3755" fmla="*/ 3136144 w 12183871"/>
              <a:gd name="connsiteY3755" fmla="*/ 678236 h 1328385"/>
              <a:gd name="connsiteX3756" fmla="*/ 3176784 w 12183871"/>
              <a:gd name="connsiteY3756" fmla="*/ 312567 h 1328385"/>
              <a:gd name="connsiteX3757" fmla="*/ 3195027 w 12183871"/>
              <a:gd name="connsiteY3757" fmla="*/ 312567 h 1328385"/>
              <a:gd name="connsiteX3758" fmla="*/ 3203155 w 12183871"/>
              <a:gd name="connsiteY3758" fmla="*/ 357271 h 1328385"/>
              <a:gd name="connsiteX3759" fmla="*/ 3203155 w 12183871"/>
              <a:gd name="connsiteY3759" fmla="*/ 361335 h 1328385"/>
              <a:gd name="connsiteX3760" fmla="*/ 3199091 w 12183871"/>
              <a:gd name="connsiteY3760" fmla="*/ 361335 h 1328385"/>
              <a:gd name="connsiteX3761" fmla="*/ 3199091 w 12183871"/>
              <a:gd name="connsiteY3761" fmla="*/ 361335 h 1328385"/>
              <a:gd name="connsiteX3762" fmla="*/ 3195027 w 12183871"/>
              <a:gd name="connsiteY3762" fmla="*/ 357271 h 1328385"/>
              <a:gd name="connsiteX3763" fmla="*/ 3195027 w 12183871"/>
              <a:gd name="connsiteY3763" fmla="*/ 361335 h 1328385"/>
              <a:gd name="connsiteX3764" fmla="*/ 3195027 w 12183871"/>
              <a:gd name="connsiteY3764" fmla="*/ 365399 h 1328385"/>
              <a:gd name="connsiteX3765" fmla="*/ 3203155 w 12183871"/>
              <a:gd name="connsiteY3765" fmla="*/ 365399 h 1328385"/>
              <a:gd name="connsiteX3766" fmla="*/ 3203155 w 12183871"/>
              <a:gd name="connsiteY3766" fmla="*/ 468986 h 1328385"/>
              <a:gd name="connsiteX3767" fmla="*/ 3211282 w 12183871"/>
              <a:gd name="connsiteY3767" fmla="*/ 468986 h 1328385"/>
              <a:gd name="connsiteX3768" fmla="*/ 3229526 w 12183871"/>
              <a:gd name="connsiteY3768" fmla="*/ 312567 h 1328385"/>
              <a:gd name="connsiteX3769" fmla="*/ 3203155 w 12183871"/>
              <a:gd name="connsiteY3769" fmla="*/ 306516 h 1328385"/>
              <a:gd name="connsiteX3770" fmla="*/ 3203155 w 12183871"/>
              <a:gd name="connsiteY3770" fmla="*/ 290260 h 1328385"/>
              <a:gd name="connsiteX3771" fmla="*/ 3213269 w 12183871"/>
              <a:gd name="connsiteY3771" fmla="*/ 286196 h 1328385"/>
              <a:gd name="connsiteX3772" fmla="*/ 3221398 w 12183871"/>
              <a:gd name="connsiteY3772" fmla="*/ 286196 h 1328385"/>
              <a:gd name="connsiteX3773" fmla="*/ 3229526 w 12183871"/>
              <a:gd name="connsiteY3773" fmla="*/ 284209 h 1328385"/>
              <a:gd name="connsiteX3774" fmla="*/ 3235576 w 12183871"/>
              <a:gd name="connsiteY3774" fmla="*/ 280145 h 1328385"/>
              <a:gd name="connsiteX3775" fmla="*/ 3239640 w 12183871"/>
              <a:gd name="connsiteY3775" fmla="*/ 276081 h 1328385"/>
              <a:gd name="connsiteX3776" fmla="*/ 3251832 w 12183871"/>
              <a:gd name="connsiteY3776" fmla="*/ 276081 h 1328385"/>
              <a:gd name="connsiteX3777" fmla="*/ 3251832 w 12183871"/>
              <a:gd name="connsiteY3777" fmla="*/ 312657 h 1328385"/>
              <a:gd name="connsiteX3778" fmla="*/ 3274139 w 12183871"/>
              <a:gd name="connsiteY3778" fmla="*/ 330900 h 1328385"/>
              <a:gd name="connsiteX3779" fmla="*/ 3298523 w 12183871"/>
              <a:gd name="connsiteY3779" fmla="*/ 361335 h 1328385"/>
              <a:gd name="connsiteX3780" fmla="*/ 3324894 w 12183871"/>
              <a:gd name="connsiteY3780" fmla="*/ 393847 h 1328385"/>
              <a:gd name="connsiteX3781" fmla="*/ 3347201 w 12183871"/>
              <a:gd name="connsiteY3781" fmla="*/ 428346 h 1328385"/>
              <a:gd name="connsiteX3782" fmla="*/ 3357406 w 12183871"/>
              <a:gd name="connsiteY3782" fmla="*/ 452730 h 1328385"/>
              <a:gd name="connsiteX3783" fmla="*/ 3365534 w 12183871"/>
              <a:gd name="connsiteY3783" fmla="*/ 452730 h 1328385"/>
              <a:gd name="connsiteX3784" fmla="*/ 3343227 w 12183871"/>
              <a:gd name="connsiteY3784" fmla="*/ 349143 h 1328385"/>
              <a:gd name="connsiteX3785" fmla="*/ 3316856 w 12183871"/>
              <a:gd name="connsiteY3785" fmla="*/ 257748 h 1328385"/>
              <a:gd name="connsiteX3786" fmla="*/ 3310806 w 12183871"/>
              <a:gd name="connsiteY3786" fmla="*/ 190737 h 1328385"/>
              <a:gd name="connsiteX3787" fmla="*/ 3294549 w 12183871"/>
              <a:gd name="connsiteY3787" fmla="*/ 154161 h 1328385"/>
              <a:gd name="connsiteX3788" fmla="*/ 3284435 w 12183871"/>
              <a:gd name="connsiteY3788" fmla="*/ 109457 h 1328385"/>
              <a:gd name="connsiteX3789" fmla="*/ 3298613 w 12183871"/>
              <a:gd name="connsiteY3789" fmla="*/ 109457 h 1328385"/>
              <a:gd name="connsiteX3790" fmla="*/ 3351446 w 12183871"/>
              <a:gd name="connsiteY3790" fmla="*/ 275991 h 1328385"/>
              <a:gd name="connsiteX3791" fmla="*/ 3351446 w 12183871"/>
              <a:gd name="connsiteY3791" fmla="*/ 306426 h 1328385"/>
              <a:gd name="connsiteX3792" fmla="*/ 3357496 w 12183871"/>
              <a:gd name="connsiteY3792" fmla="*/ 306426 h 1328385"/>
              <a:gd name="connsiteX3793" fmla="*/ 3365624 w 12183871"/>
              <a:gd name="connsiteY3793" fmla="*/ 365308 h 1328385"/>
              <a:gd name="connsiteX3794" fmla="*/ 3373752 w 12183871"/>
              <a:gd name="connsiteY3794" fmla="*/ 365308 h 1328385"/>
              <a:gd name="connsiteX3795" fmla="*/ 3373752 w 12183871"/>
              <a:gd name="connsiteY3795" fmla="*/ 357180 h 1328385"/>
              <a:gd name="connsiteX3796" fmla="*/ 3379803 w 12183871"/>
              <a:gd name="connsiteY3796" fmla="*/ 357180 h 1328385"/>
              <a:gd name="connsiteX3797" fmla="*/ 3398046 w 12183871"/>
              <a:gd name="connsiteY3797" fmla="*/ 365308 h 1328385"/>
              <a:gd name="connsiteX3798" fmla="*/ 3395969 w 12183871"/>
              <a:gd name="connsiteY3798" fmla="*/ 397820 h 1328385"/>
              <a:gd name="connsiteX3799" fmla="*/ 3391905 w 12183871"/>
              <a:gd name="connsiteY3799" fmla="*/ 434396 h 1328385"/>
              <a:gd name="connsiteX3800" fmla="*/ 3379713 w 12183871"/>
              <a:gd name="connsiteY3800" fmla="*/ 434396 h 1328385"/>
              <a:gd name="connsiteX3801" fmla="*/ 3379713 w 12183871"/>
              <a:gd name="connsiteY3801" fmla="*/ 446588 h 1328385"/>
              <a:gd name="connsiteX3802" fmla="*/ 3391905 w 12183871"/>
              <a:gd name="connsiteY3802" fmla="*/ 446588 h 1328385"/>
              <a:gd name="connsiteX3803" fmla="*/ 3391905 w 12183871"/>
              <a:gd name="connsiteY3803" fmla="*/ 493279 h 1328385"/>
              <a:gd name="connsiteX3804" fmla="*/ 3406084 w 12183871"/>
              <a:gd name="connsiteY3804" fmla="*/ 493279 h 1328385"/>
              <a:gd name="connsiteX3805" fmla="*/ 3402020 w 12183871"/>
              <a:gd name="connsiteY3805" fmla="*/ 470972 h 1328385"/>
              <a:gd name="connsiteX3806" fmla="*/ 3406084 w 12183871"/>
              <a:gd name="connsiteY3806" fmla="*/ 446588 h 1328385"/>
              <a:gd name="connsiteX3807" fmla="*/ 3406084 w 12183871"/>
              <a:gd name="connsiteY3807" fmla="*/ 412090 h 1328385"/>
              <a:gd name="connsiteX3808" fmla="*/ 3406084 w 12183871"/>
              <a:gd name="connsiteY3808" fmla="*/ 168611 h 1328385"/>
              <a:gd name="connsiteX3809" fmla="*/ 3420263 w 12183871"/>
              <a:gd name="connsiteY3809" fmla="*/ 168611 h 1328385"/>
              <a:gd name="connsiteX3810" fmla="*/ 3420263 w 12183871"/>
              <a:gd name="connsiteY3810" fmla="*/ 276262 h 1328385"/>
              <a:gd name="connsiteX3811" fmla="*/ 3432455 w 12183871"/>
              <a:gd name="connsiteY3811" fmla="*/ 276262 h 1328385"/>
              <a:gd name="connsiteX3812" fmla="*/ 3420263 w 12183871"/>
              <a:gd name="connsiteY3812" fmla="*/ 290440 h 1328385"/>
              <a:gd name="connsiteX3813" fmla="*/ 3432455 w 12183871"/>
              <a:gd name="connsiteY3813" fmla="*/ 312747 h 1328385"/>
              <a:gd name="connsiteX3814" fmla="*/ 3428390 w 12183871"/>
              <a:gd name="connsiteY3814" fmla="*/ 316811 h 1328385"/>
              <a:gd name="connsiteX3815" fmla="*/ 3424327 w 12183871"/>
              <a:gd name="connsiteY3815" fmla="*/ 316811 h 1328385"/>
              <a:gd name="connsiteX3816" fmla="*/ 3420263 w 12183871"/>
              <a:gd name="connsiteY3816" fmla="*/ 316811 h 1328385"/>
              <a:gd name="connsiteX3817" fmla="*/ 3420263 w 12183871"/>
              <a:gd name="connsiteY3817" fmla="*/ 320875 h 1328385"/>
              <a:gd name="connsiteX3818" fmla="*/ 3420263 w 12183871"/>
              <a:gd name="connsiteY3818" fmla="*/ 324939 h 1328385"/>
              <a:gd name="connsiteX3819" fmla="*/ 3432455 w 12183871"/>
              <a:gd name="connsiteY3819" fmla="*/ 324939 h 1328385"/>
              <a:gd name="connsiteX3820" fmla="*/ 3432455 w 12183871"/>
              <a:gd name="connsiteY3820" fmla="*/ 387886 h 1328385"/>
              <a:gd name="connsiteX3821" fmla="*/ 3438505 w 12183871"/>
              <a:gd name="connsiteY3821" fmla="*/ 387886 h 1328385"/>
              <a:gd name="connsiteX3822" fmla="*/ 3438505 w 12183871"/>
              <a:gd name="connsiteY3822" fmla="*/ 330990 h 1328385"/>
              <a:gd name="connsiteX3823" fmla="*/ 3454761 w 12183871"/>
              <a:gd name="connsiteY3823" fmla="*/ 330990 h 1328385"/>
              <a:gd name="connsiteX3824" fmla="*/ 3460812 w 12183871"/>
              <a:gd name="connsiteY3824" fmla="*/ 387886 h 1328385"/>
              <a:gd name="connsiteX3825" fmla="*/ 3477068 w 12183871"/>
              <a:gd name="connsiteY3825" fmla="*/ 442705 h 1328385"/>
              <a:gd name="connsiteX3826" fmla="*/ 3487183 w 12183871"/>
              <a:gd name="connsiteY3826" fmla="*/ 497524 h 1328385"/>
              <a:gd name="connsiteX3827" fmla="*/ 3495311 w 12183871"/>
              <a:gd name="connsiteY3827" fmla="*/ 556407 h 1328385"/>
              <a:gd name="connsiteX3828" fmla="*/ 3513554 w 12183871"/>
              <a:gd name="connsiteY3828" fmla="*/ 556407 h 1328385"/>
              <a:gd name="connsiteX3829" fmla="*/ 3517618 w 12183871"/>
              <a:gd name="connsiteY3829" fmla="*/ 586842 h 1328385"/>
              <a:gd name="connsiteX3830" fmla="*/ 3523669 w 12183871"/>
              <a:gd name="connsiteY3830" fmla="*/ 619353 h 1328385"/>
              <a:gd name="connsiteX3831" fmla="*/ 3535861 w 12183871"/>
              <a:gd name="connsiteY3831" fmla="*/ 637596 h 1328385"/>
              <a:gd name="connsiteX3832" fmla="*/ 3537938 w 12183871"/>
              <a:gd name="connsiteY3832" fmla="*/ 596956 h 1328385"/>
              <a:gd name="connsiteX3833" fmla="*/ 3542002 w 12183871"/>
              <a:gd name="connsiteY3833" fmla="*/ 560380 h 1328385"/>
              <a:gd name="connsiteX3834" fmla="*/ 3554194 w 12183871"/>
              <a:gd name="connsiteY3834" fmla="*/ 527868 h 1328385"/>
              <a:gd name="connsiteX3835" fmla="*/ 3554194 w 12183871"/>
              <a:gd name="connsiteY3835" fmla="*/ 460857 h 1328385"/>
              <a:gd name="connsiteX3836" fmla="*/ 3560245 w 12183871"/>
              <a:gd name="connsiteY3836" fmla="*/ 460857 h 1328385"/>
              <a:gd name="connsiteX3837" fmla="*/ 3560245 w 12183871"/>
              <a:gd name="connsiteY3837" fmla="*/ 387706 h 1328385"/>
              <a:gd name="connsiteX3838" fmla="*/ 3568373 w 12183871"/>
              <a:gd name="connsiteY3838" fmla="*/ 387706 h 1328385"/>
              <a:gd name="connsiteX3839" fmla="*/ 3572437 w 12183871"/>
              <a:gd name="connsiteY3839" fmla="*/ 353207 h 1328385"/>
              <a:gd name="connsiteX3840" fmla="*/ 3572437 w 12183871"/>
              <a:gd name="connsiteY3840" fmla="*/ 316631 h 1328385"/>
              <a:gd name="connsiteX3841" fmla="*/ 3572437 w 12183871"/>
              <a:gd name="connsiteY3841" fmla="*/ 280055 h 1328385"/>
              <a:gd name="connsiteX3842" fmla="*/ 3576501 w 12183871"/>
              <a:gd name="connsiteY3842" fmla="*/ 249620 h 1328385"/>
              <a:gd name="connsiteX3843" fmla="*/ 3582552 w 12183871"/>
              <a:gd name="connsiteY3843" fmla="*/ 249620 h 1328385"/>
              <a:gd name="connsiteX3844" fmla="*/ 3582552 w 12183871"/>
              <a:gd name="connsiteY3844" fmla="*/ 379578 h 1328385"/>
              <a:gd name="connsiteX3845" fmla="*/ 3600794 w 12183871"/>
              <a:gd name="connsiteY3845" fmla="*/ 379578 h 1328385"/>
              <a:gd name="connsiteX3846" fmla="*/ 3598717 w 12183871"/>
              <a:gd name="connsiteY3846" fmla="*/ 389692 h 1328385"/>
              <a:gd name="connsiteX3847" fmla="*/ 3598717 w 12183871"/>
              <a:gd name="connsiteY3847" fmla="*/ 397820 h 1328385"/>
              <a:gd name="connsiteX3848" fmla="*/ 3594653 w 12183871"/>
              <a:gd name="connsiteY3848" fmla="*/ 405948 h 1328385"/>
              <a:gd name="connsiteX3849" fmla="*/ 3594653 w 12183871"/>
              <a:gd name="connsiteY3849" fmla="*/ 411999 h 1328385"/>
              <a:gd name="connsiteX3850" fmla="*/ 3616960 w 12183871"/>
              <a:gd name="connsiteY3850" fmla="*/ 405948 h 1328385"/>
              <a:gd name="connsiteX3851" fmla="*/ 3608832 w 12183871"/>
              <a:gd name="connsiteY3851" fmla="*/ 420127 h 1328385"/>
              <a:gd name="connsiteX3852" fmla="*/ 3623011 w 12183871"/>
              <a:gd name="connsiteY3852" fmla="*/ 428255 h 1328385"/>
              <a:gd name="connsiteX3853" fmla="*/ 3623011 w 12183871"/>
              <a:gd name="connsiteY3853" fmla="*/ 452639 h 1328385"/>
              <a:gd name="connsiteX3854" fmla="*/ 3635203 w 12183871"/>
              <a:gd name="connsiteY3854" fmla="*/ 452639 h 1328385"/>
              <a:gd name="connsiteX3855" fmla="*/ 3635203 w 12183871"/>
              <a:gd name="connsiteY3855" fmla="*/ 468895 h 1328385"/>
              <a:gd name="connsiteX3856" fmla="*/ 3641254 w 12183871"/>
              <a:gd name="connsiteY3856" fmla="*/ 468895 h 1328385"/>
              <a:gd name="connsiteX3857" fmla="*/ 3641254 w 12183871"/>
              <a:gd name="connsiteY3857" fmla="*/ 493279 h 1328385"/>
              <a:gd name="connsiteX3858" fmla="*/ 3649382 w 12183871"/>
              <a:gd name="connsiteY3858" fmla="*/ 493279 h 1328385"/>
              <a:gd name="connsiteX3859" fmla="*/ 3649382 w 12183871"/>
              <a:gd name="connsiteY3859" fmla="*/ 515586 h 1328385"/>
              <a:gd name="connsiteX3860" fmla="*/ 3657510 w 12183871"/>
              <a:gd name="connsiteY3860" fmla="*/ 515586 h 1328385"/>
              <a:gd name="connsiteX3861" fmla="*/ 3657510 w 12183871"/>
              <a:gd name="connsiteY3861" fmla="*/ 541957 h 1328385"/>
              <a:gd name="connsiteX3862" fmla="*/ 3663561 w 12183871"/>
              <a:gd name="connsiteY3862" fmla="*/ 541957 h 1328385"/>
              <a:gd name="connsiteX3863" fmla="*/ 3663561 w 12183871"/>
              <a:gd name="connsiteY3863" fmla="*/ 574469 h 1328385"/>
              <a:gd name="connsiteX3864" fmla="*/ 3675753 w 12183871"/>
              <a:gd name="connsiteY3864" fmla="*/ 574469 h 1328385"/>
              <a:gd name="connsiteX3865" fmla="*/ 3681803 w 12183871"/>
              <a:gd name="connsiteY3865" fmla="*/ 649608 h 1328385"/>
              <a:gd name="connsiteX3866" fmla="*/ 3689931 w 12183871"/>
              <a:gd name="connsiteY3866" fmla="*/ 649608 h 1328385"/>
              <a:gd name="connsiteX3867" fmla="*/ 3693995 w 12183871"/>
              <a:gd name="connsiteY3867" fmla="*/ 671915 h 1328385"/>
              <a:gd name="connsiteX3868" fmla="*/ 3693995 w 12183871"/>
              <a:gd name="connsiteY3868" fmla="*/ 700363 h 1328385"/>
              <a:gd name="connsiteX3869" fmla="*/ 3693995 w 12183871"/>
              <a:gd name="connsiteY3869" fmla="*/ 732875 h 1328385"/>
              <a:gd name="connsiteX3870" fmla="*/ 3698060 w 12183871"/>
              <a:gd name="connsiteY3870" fmla="*/ 759245 h 1328385"/>
              <a:gd name="connsiteX3871" fmla="*/ 3704110 w 12183871"/>
              <a:gd name="connsiteY3871" fmla="*/ 777488 h 1328385"/>
              <a:gd name="connsiteX3872" fmla="*/ 3704110 w 12183871"/>
              <a:gd name="connsiteY3872" fmla="*/ 733326 h 1328385"/>
              <a:gd name="connsiteX3873" fmla="*/ 3704110 w 12183871"/>
              <a:gd name="connsiteY3873" fmla="*/ 686635 h 1328385"/>
              <a:gd name="connsiteX3874" fmla="*/ 3704110 w 12183871"/>
              <a:gd name="connsiteY3874" fmla="*/ 645995 h 1328385"/>
              <a:gd name="connsiteX3875" fmla="*/ 3704110 w 12183871"/>
              <a:gd name="connsiteY3875" fmla="*/ 615560 h 1328385"/>
              <a:gd name="connsiteX3876" fmla="*/ 3708174 w 12183871"/>
              <a:gd name="connsiteY3876" fmla="*/ 615560 h 1328385"/>
              <a:gd name="connsiteX3877" fmla="*/ 3708174 w 12183871"/>
              <a:gd name="connsiteY3877" fmla="*/ 611406 h 1328385"/>
              <a:gd name="connsiteX3878" fmla="*/ 3712238 w 12183871"/>
              <a:gd name="connsiteY3878" fmla="*/ 609419 h 1328385"/>
              <a:gd name="connsiteX3879" fmla="*/ 3716302 w 12183871"/>
              <a:gd name="connsiteY3879" fmla="*/ 601291 h 1328385"/>
              <a:gd name="connsiteX3880" fmla="*/ 3716302 w 12183871"/>
              <a:gd name="connsiteY3880" fmla="*/ 591176 h 1328385"/>
              <a:gd name="connsiteX3881" fmla="*/ 3704110 w 12183871"/>
              <a:gd name="connsiteY3881" fmla="*/ 591176 h 1328385"/>
              <a:gd name="connsiteX3882" fmla="*/ 3704110 w 12183871"/>
              <a:gd name="connsiteY3882" fmla="*/ 550536 h 1328385"/>
              <a:gd name="connsiteX3883" fmla="*/ 3698060 w 12183871"/>
              <a:gd name="connsiteY3883" fmla="*/ 550536 h 1328385"/>
              <a:gd name="connsiteX3884" fmla="*/ 3693995 w 12183871"/>
              <a:gd name="connsiteY3884" fmla="*/ 546472 h 1328385"/>
              <a:gd name="connsiteX3885" fmla="*/ 3693995 w 12183871"/>
              <a:gd name="connsiteY3885" fmla="*/ 538344 h 1328385"/>
              <a:gd name="connsiteX3886" fmla="*/ 3693995 w 12183871"/>
              <a:gd name="connsiteY3886" fmla="*/ 534280 h 1328385"/>
              <a:gd name="connsiteX3887" fmla="*/ 3689931 w 12183871"/>
              <a:gd name="connsiteY3887" fmla="*/ 528230 h 1328385"/>
              <a:gd name="connsiteX3888" fmla="*/ 3689931 w 12183871"/>
              <a:gd name="connsiteY3888" fmla="*/ 516038 h 1328385"/>
              <a:gd name="connsiteX3889" fmla="*/ 3704110 w 12183871"/>
              <a:gd name="connsiteY3889" fmla="*/ 528230 h 1328385"/>
              <a:gd name="connsiteX3890" fmla="*/ 3704110 w 12183871"/>
              <a:gd name="connsiteY3890" fmla="*/ 501859 h 1328385"/>
              <a:gd name="connsiteX3891" fmla="*/ 3730481 w 12183871"/>
              <a:gd name="connsiteY3891" fmla="*/ 509987 h 1328385"/>
              <a:gd name="connsiteX3892" fmla="*/ 3734545 w 12183871"/>
              <a:gd name="connsiteY3892" fmla="*/ 534371 h 1328385"/>
              <a:gd name="connsiteX3893" fmla="*/ 3740596 w 12183871"/>
              <a:gd name="connsiteY3893" fmla="*/ 556678 h 1328385"/>
              <a:gd name="connsiteX3894" fmla="*/ 3744660 w 12183871"/>
              <a:gd name="connsiteY3894" fmla="*/ 574920 h 1328385"/>
              <a:gd name="connsiteX3895" fmla="*/ 3744660 w 12183871"/>
              <a:gd name="connsiteY3895" fmla="*/ 623688 h 1328385"/>
              <a:gd name="connsiteX3896" fmla="*/ 3771031 w 12183871"/>
              <a:gd name="connsiteY3896" fmla="*/ 631816 h 1328385"/>
              <a:gd name="connsiteX3897" fmla="*/ 3771031 w 12183871"/>
              <a:gd name="connsiteY3897" fmla="*/ 637867 h 1328385"/>
              <a:gd name="connsiteX3898" fmla="*/ 3762903 w 12183871"/>
              <a:gd name="connsiteY3898" fmla="*/ 652046 h 1328385"/>
              <a:gd name="connsiteX3899" fmla="*/ 3760916 w 12183871"/>
              <a:gd name="connsiteY3899" fmla="*/ 678417 h 1328385"/>
              <a:gd name="connsiteX3900" fmla="*/ 3760916 w 12183871"/>
              <a:gd name="connsiteY3900" fmla="*/ 708852 h 1328385"/>
              <a:gd name="connsiteX3901" fmla="*/ 3762903 w 12183871"/>
              <a:gd name="connsiteY3901" fmla="*/ 731159 h 1328385"/>
              <a:gd name="connsiteX3902" fmla="*/ 3771031 w 12183871"/>
              <a:gd name="connsiteY3902" fmla="*/ 731159 h 1328385"/>
              <a:gd name="connsiteX3903" fmla="*/ 3785210 w 12183871"/>
              <a:gd name="connsiteY3903" fmla="*/ 940409 h 1328385"/>
              <a:gd name="connsiteX3904" fmla="*/ 3803453 w 12183871"/>
              <a:gd name="connsiteY3904" fmla="*/ 940409 h 1328385"/>
              <a:gd name="connsiteX3905" fmla="*/ 3807517 w 12183871"/>
              <a:gd name="connsiteY3905" fmla="*/ 871321 h 1328385"/>
              <a:gd name="connsiteX3906" fmla="*/ 3811580 w 12183871"/>
              <a:gd name="connsiteY3906" fmla="*/ 794105 h 1328385"/>
              <a:gd name="connsiteX3907" fmla="*/ 3811580 w 12183871"/>
              <a:gd name="connsiteY3907" fmla="*/ 712825 h 1328385"/>
              <a:gd name="connsiteX3908" fmla="*/ 3811580 w 12183871"/>
              <a:gd name="connsiteY3908" fmla="*/ 623417 h 1328385"/>
              <a:gd name="connsiteX3909" fmla="*/ 3803453 w 12183871"/>
              <a:gd name="connsiteY3909" fmla="*/ 623417 h 1328385"/>
              <a:gd name="connsiteX3910" fmla="*/ 3803453 w 12183871"/>
              <a:gd name="connsiteY3910" fmla="*/ 574649 h 1328385"/>
              <a:gd name="connsiteX3911" fmla="*/ 3797402 w 12183871"/>
              <a:gd name="connsiteY3911" fmla="*/ 574649 h 1328385"/>
              <a:gd name="connsiteX3912" fmla="*/ 3785210 w 12183871"/>
              <a:gd name="connsiteY3912" fmla="*/ 515767 h 1328385"/>
              <a:gd name="connsiteX3913" fmla="*/ 3797402 w 12183871"/>
              <a:gd name="connsiteY3913" fmla="*/ 515767 h 1328385"/>
              <a:gd name="connsiteX3914" fmla="*/ 3797402 w 12183871"/>
              <a:gd name="connsiteY3914" fmla="*/ 527959 h 1328385"/>
              <a:gd name="connsiteX3915" fmla="*/ 3807517 w 12183871"/>
              <a:gd name="connsiteY3915" fmla="*/ 542137 h 1328385"/>
              <a:gd name="connsiteX3916" fmla="*/ 3815645 w 12183871"/>
              <a:gd name="connsiteY3916" fmla="*/ 556316 h 1328385"/>
              <a:gd name="connsiteX3917" fmla="*/ 3815645 w 12183871"/>
              <a:gd name="connsiteY3917" fmla="*/ 574559 h 1328385"/>
              <a:gd name="connsiteX3918" fmla="*/ 3819709 w 12183871"/>
              <a:gd name="connsiteY3918" fmla="*/ 600930 h 1328385"/>
              <a:gd name="connsiteX3919" fmla="*/ 3825759 w 12183871"/>
              <a:gd name="connsiteY3919" fmla="*/ 600930 h 1328385"/>
              <a:gd name="connsiteX3920" fmla="*/ 3825759 w 12183871"/>
              <a:gd name="connsiteY3920" fmla="*/ 649698 h 1328385"/>
              <a:gd name="connsiteX3921" fmla="*/ 3837951 w 12183871"/>
              <a:gd name="connsiteY3921" fmla="*/ 649698 h 1328385"/>
              <a:gd name="connsiteX3922" fmla="*/ 3837951 w 12183871"/>
              <a:gd name="connsiteY3922" fmla="*/ 678146 h 1328385"/>
              <a:gd name="connsiteX3923" fmla="*/ 3844002 w 12183871"/>
              <a:gd name="connsiteY3923" fmla="*/ 678146 h 1328385"/>
              <a:gd name="connsiteX3924" fmla="*/ 3848066 w 12183871"/>
              <a:gd name="connsiteY3924" fmla="*/ 708581 h 1328385"/>
              <a:gd name="connsiteX3925" fmla="*/ 3848066 w 12183871"/>
              <a:gd name="connsiteY3925" fmla="*/ 732965 h 1328385"/>
              <a:gd name="connsiteX3926" fmla="*/ 3848066 w 12183871"/>
              <a:gd name="connsiteY3926" fmla="*/ 755272 h 1328385"/>
              <a:gd name="connsiteX3927" fmla="*/ 3860258 w 12183871"/>
              <a:gd name="connsiteY3927" fmla="*/ 777578 h 1328385"/>
              <a:gd name="connsiteX3928" fmla="*/ 3862336 w 12183871"/>
              <a:gd name="connsiteY3928" fmla="*/ 714632 h 1328385"/>
              <a:gd name="connsiteX3929" fmla="*/ 3866399 w 12183871"/>
              <a:gd name="connsiteY3929" fmla="*/ 651685 h 1328385"/>
              <a:gd name="connsiteX3930" fmla="*/ 3870463 w 12183871"/>
              <a:gd name="connsiteY3930" fmla="*/ 590725 h 1328385"/>
              <a:gd name="connsiteX3931" fmla="*/ 3860349 w 12183871"/>
              <a:gd name="connsiteY3931" fmla="*/ 533829 h 1328385"/>
              <a:gd name="connsiteX3932" fmla="*/ 3860349 w 12183871"/>
              <a:gd name="connsiteY3932" fmla="*/ 479010 h 1328385"/>
              <a:gd name="connsiteX3933" fmla="*/ 3852220 w 12183871"/>
              <a:gd name="connsiteY3933" fmla="*/ 479010 h 1328385"/>
              <a:gd name="connsiteX3934" fmla="*/ 3844093 w 12183871"/>
              <a:gd name="connsiteY3934" fmla="*/ 428255 h 1328385"/>
              <a:gd name="connsiteX3935" fmla="*/ 3825850 w 12183871"/>
              <a:gd name="connsiteY3935" fmla="*/ 420127 h 1328385"/>
              <a:gd name="connsiteX3936" fmla="*/ 3803543 w 12183871"/>
              <a:gd name="connsiteY3936" fmla="*/ 379487 h 1328385"/>
              <a:gd name="connsiteX3937" fmla="*/ 3825850 w 12183871"/>
              <a:gd name="connsiteY3937" fmla="*/ 379487 h 1328385"/>
              <a:gd name="connsiteX3938" fmla="*/ 3825850 w 12183871"/>
              <a:gd name="connsiteY3938" fmla="*/ 371359 h 1328385"/>
              <a:gd name="connsiteX3939" fmla="*/ 3807607 w 12183871"/>
              <a:gd name="connsiteY3939" fmla="*/ 349052 h 1328385"/>
              <a:gd name="connsiteX3940" fmla="*/ 3789364 w 12183871"/>
              <a:gd name="connsiteY3940" fmla="*/ 320604 h 1328385"/>
              <a:gd name="connsiteX3941" fmla="*/ 3779249 w 12183871"/>
              <a:gd name="connsiteY3941" fmla="*/ 290170 h 1328385"/>
              <a:gd name="connsiteX3942" fmla="*/ 3803633 w 12183871"/>
              <a:gd name="connsiteY3942" fmla="*/ 290170 h 1328385"/>
              <a:gd name="connsiteX3943" fmla="*/ 3807697 w 12183871"/>
              <a:gd name="connsiteY3943" fmla="*/ 306426 h 1328385"/>
              <a:gd name="connsiteX3944" fmla="*/ 3815825 w 12183871"/>
              <a:gd name="connsiteY3944" fmla="*/ 316540 h 1328385"/>
              <a:gd name="connsiteX3945" fmla="*/ 3821966 w 12183871"/>
              <a:gd name="connsiteY3945" fmla="*/ 326655 h 1328385"/>
              <a:gd name="connsiteX3946" fmla="*/ 3830094 w 12183871"/>
              <a:gd name="connsiteY3946" fmla="*/ 334783 h 1328385"/>
              <a:gd name="connsiteX3947" fmla="*/ 3838222 w 12183871"/>
              <a:gd name="connsiteY3947" fmla="*/ 346975 h 1328385"/>
              <a:gd name="connsiteX3948" fmla="*/ 3838222 w 12183871"/>
              <a:gd name="connsiteY3948" fmla="*/ 365218 h 1328385"/>
              <a:gd name="connsiteX3949" fmla="*/ 3844273 w 12183871"/>
              <a:gd name="connsiteY3949" fmla="*/ 365218 h 1328385"/>
              <a:gd name="connsiteX3950" fmla="*/ 3844273 w 12183871"/>
              <a:gd name="connsiteY3950" fmla="*/ 379397 h 1328385"/>
              <a:gd name="connsiteX3951" fmla="*/ 3860529 w 12183871"/>
              <a:gd name="connsiteY3951" fmla="*/ 387525 h 1328385"/>
              <a:gd name="connsiteX3952" fmla="*/ 3866580 w 12183871"/>
              <a:gd name="connsiteY3952" fmla="*/ 428165 h 1328385"/>
              <a:gd name="connsiteX3953" fmla="*/ 3878772 w 12183871"/>
              <a:gd name="connsiteY3953" fmla="*/ 428165 h 1328385"/>
              <a:gd name="connsiteX3954" fmla="*/ 3884823 w 12183871"/>
              <a:gd name="connsiteY3954" fmla="*/ 460677 h 1328385"/>
              <a:gd name="connsiteX3955" fmla="*/ 3892951 w 12183871"/>
              <a:gd name="connsiteY3955" fmla="*/ 460677 h 1328385"/>
              <a:gd name="connsiteX3956" fmla="*/ 3892951 w 12183871"/>
              <a:gd name="connsiteY3956" fmla="*/ 487048 h 1328385"/>
              <a:gd name="connsiteX3957" fmla="*/ 3901079 w 12183871"/>
              <a:gd name="connsiteY3957" fmla="*/ 487048 h 1328385"/>
              <a:gd name="connsiteX3958" fmla="*/ 3901079 w 12183871"/>
              <a:gd name="connsiteY3958" fmla="*/ 527688 h 1328385"/>
              <a:gd name="connsiteX3959" fmla="*/ 3907130 w 12183871"/>
              <a:gd name="connsiteY3959" fmla="*/ 527688 h 1328385"/>
              <a:gd name="connsiteX3960" fmla="*/ 3925373 w 12183871"/>
              <a:gd name="connsiteY3960" fmla="*/ 631275 h 1328385"/>
              <a:gd name="connsiteX3961" fmla="*/ 3933500 w 12183871"/>
              <a:gd name="connsiteY3961" fmla="*/ 631275 h 1328385"/>
              <a:gd name="connsiteX3962" fmla="*/ 3937565 w 12183871"/>
              <a:gd name="connsiteY3962" fmla="*/ 541867 h 1328385"/>
              <a:gd name="connsiteX3963" fmla="*/ 3943616 w 12183871"/>
              <a:gd name="connsiteY3963" fmla="*/ 452459 h 1328385"/>
              <a:gd name="connsiteX3964" fmla="*/ 3947679 w 12183871"/>
              <a:gd name="connsiteY3964" fmla="*/ 357000 h 1328385"/>
              <a:gd name="connsiteX3965" fmla="*/ 3933500 w 12183871"/>
              <a:gd name="connsiteY3965" fmla="*/ 357000 h 1328385"/>
              <a:gd name="connsiteX3966" fmla="*/ 3925373 w 12183871"/>
              <a:gd name="connsiteY3966" fmla="*/ 316360 h 1328385"/>
              <a:gd name="connsiteX3967" fmla="*/ 3907130 w 12183871"/>
              <a:gd name="connsiteY3967" fmla="*/ 285925 h 1328385"/>
              <a:gd name="connsiteX3968" fmla="*/ 3888887 w 12183871"/>
              <a:gd name="connsiteY3968" fmla="*/ 257477 h 1328385"/>
              <a:gd name="connsiteX3969" fmla="*/ 3870644 w 12183871"/>
              <a:gd name="connsiteY3969" fmla="*/ 227042 h 1328385"/>
              <a:gd name="connsiteX3970" fmla="*/ 3860529 w 12183871"/>
              <a:gd name="connsiteY3970" fmla="*/ 190466 h 1328385"/>
              <a:gd name="connsiteX3971" fmla="*/ 3878772 w 12183871"/>
              <a:gd name="connsiteY3971" fmla="*/ 190466 h 1328385"/>
              <a:gd name="connsiteX3972" fmla="*/ 3884823 w 12183871"/>
              <a:gd name="connsiteY3972" fmla="*/ 216837 h 1328385"/>
              <a:gd name="connsiteX3973" fmla="*/ 3901079 w 12183871"/>
              <a:gd name="connsiteY3973" fmla="*/ 224965 h 1328385"/>
              <a:gd name="connsiteX3974" fmla="*/ 3925463 w 12183871"/>
              <a:gd name="connsiteY3974" fmla="*/ 271656 h 1328385"/>
              <a:gd name="connsiteX3975" fmla="*/ 3941719 w 12183871"/>
              <a:gd name="connsiteY3975" fmla="*/ 324488 h 1328385"/>
              <a:gd name="connsiteX3976" fmla="*/ 3947770 w 12183871"/>
              <a:gd name="connsiteY3976" fmla="*/ 324488 h 1328385"/>
              <a:gd name="connsiteX3977" fmla="*/ 3947770 w 12183871"/>
              <a:gd name="connsiteY3977" fmla="*/ 176739 h 1328385"/>
              <a:gd name="connsiteX3978" fmla="*/ 3959962 w 12183871"/>
              <a:gd name="connsiteY3978" fmla="*/ 176739 h 1328385"/>
              <a:gd name="connsiteX3979" fmla="*/ 3959962 w 12183871"/>
              <a:gd name="connsiteY3979" fmla="*/ 109728 h 1328385"/>
              <a:gd name="connsiteX3980" fmla="*/ 3966013 w 12183871"/>
              <a:gd name="connsiteY3980" fmla="*/ 109728 h 1328385"/>
              <a:gd name="connsiteX3981" fmla="*/ 3970077 w 12183871"/>
              <a:gd name="connsiteY3981" fmla="*/ 103677 h 1328385"/>
              <a:gd name="connsiteX3982" fmla="*/ 3970077 w 12183871"/>
              <a:gd name="connsiteY3982" fmla="*/ 95549 h 1328385"/>
              <a:gd name="connsiteX3983" fmla="*/ 3970077 w 12183871"/>
              <a:gd name="connsiteY3983" fmla="*/ 87421 h 1328385"/>
              <a:gd name="connsiteX3984" fmla="*/ 3978566 w 12183871"/>
              <a:gd name="connsiteY3984" fmla="*/ 81280 h 1328385"/>
              <a:gd name="connsiteX3985" fmla="*/ 3986694 w 12183871"/>
              <a:gd name="connsiteY3985" fmla="*/ 81280 h 1328385"/>
              <a:gd name="connsiteX3986" fmla="*/ 3986694 w 12183871"/>
              <a:gd name="connsiteY3986" fmla="*/ 87331 h 1328385"/>
              <a:gd name="connsiteX3987" fmla="*/ 3992745 w 12183871"/>
              <a:gd name="connsiteY3987" fmla="*/ 87331 h 1328385"/>
              <a:gd name="connsiteX3988" fmla="*/ 3986694 w 12183871"/>
              <a:gd name="connsiteY3988" fmla="*/ 176739 h 1328385"/>
              <a:gd name="connsiteX3989" fmla="*/ 3978566 w 12183871"/>
              <a:gd name="connsiteY3989" fmla="*/ 176739 h 1328385"/>
              <a:gd name="connsiteX3990" fmla="*/ 3986694 w 12183871"/>
              <a:gd name="connsiteY3990" fmla="*/ 217379 h 1328385"/>
              <a:gd name="connsiteX3991" fmla="*/ 4000873 w 12183871"/>
              <a:gd name="connsiteY3991" fmla="*/ 225507 h 1328385"/>
              <a:gd name="connsiteX3992" fmla="*/ 4009001 w 12183871"/>
              <a:gd name="connsiteY3992" fmla="*/ 231558 h 1328385"/>
              <a:gd name="connsiteX3993" fmla="*/ 4019206 w 12183871"/>
              <a:gd name="connsiteY3993" fmla="*/ 239686 h 1328385"/>
              <a:gd name="connsiteX3994" fmla="*/ 4029321 w 12183871"/>
              <a:gd name="connsiteY3994" fmla="*/ 245736 h 1328385"/>
              <a:gd name="connsiteX3995" fmla="*/ 4045577 w 12183871"/>
              <a:gd name="connsiteY3995" fmla="*/ 249800 h 1328385"/>
              <a:gd name="connsiteX3996" fmla="*/ 4045577 w 12183871"/>
              <a:gd name="connsiteY3996" fmla="*/ 243750 h 1328385"/>
              <a:gd name="connsiteX3997" fmla="*/ 4067883 w 12183871"/>
              <a:gd name="connsiteY3997" fmla="*/ 225507 h 1328385"/>
              <a:gd name="connsiteX3998" fmla="*/ 4067883 w 12183871"/>
              <a:gd name="connsiteY3998" fmla="*/ 191008 h 1328385"/>
              <a:gd name="connsiteX3999" fmla="*/ 4092268 w 12183871"/>
              <a:gd name="connsiteY3999" fmla="*/ 191008 h 1328385"/>
              <a:gd name="connsiteX4000" fmla="*/ 4092268 w 12183871"/>
              <a:gd name="connsiteY4000" fmla="*/ 209251 h 1328385"/>
              <a:gd name="connsiteX4001" fmla="*/ 4086217 w 12183871"/>
              <a:gd name="connsiteY4001" fmla="*/ 209251 h 1328385"/>
              <a:gd name="connsiteX4002" fmla="*/ 4086217 w 12183871"/>
              <a:gd name="connsiteY4002" fmla="*/ 217379 h 1328385"/>
              <a:gd name="connsiteX4003" fmla="*/ 4092268 w 12183871"/>
              <a:gd name="connsiteY4003" fmla="*/ 217379 h 1328385"/>
              <a:gd name="connsiteX4004" fmla="*/ 4090281 w 12183871"/>
              <a:gd name="connsiteY4004" fmla="*/ 221443 h 1328385"/>
              <a:gd name="connsiteX4005" fmla="*/ 4090281 w 12183871"/>
              <a:gd name="connsiteY4005" fmla="*/ 221443 h 1328385"/>
              <a:gd name="connsiteX4006" fmla="*/ 4090281 w 12183871"/>
              <a:gd name="connsiteY4006" fmla="*/ 221443 h 1328385"/>
              <a:gd name="connsiteX4007" fmla="*/ 4086217 w 12183871"/>
              <a:gd name="connsiteY4007" fmla="*/ 221443 h 1328385"/>
              <a:gd name="connsiteX4008" fmla="*/ 4086217 w 12183871"/>
              <a:gd name="connsiteY4008" fmla="*/ 225507 h 1328385"/>
              <a:gd name="connsiteX4009" fmla="*/ 4086217 w 12183871"/>
              <a:gd name="connsiteY4009" fmla="*/ 284390 h 1328385"/>
              <a:gd name="connsiteX4010" fmla="*/ 4074025 w 12183871"/>
              <a:gd name="connsiteY4010" fmla="*/ 284390 h 1328385"/>
              <a:gd name="connsiteX4011" fmla="*/ 4086217 w 12183871"/>
              <a:gd name="connsiteY4011" fmla="*/ 306696 h 1328385"/>
              <a:gd name="connsiteX4012" fmla="*/ 4074025 w 12183871"/>
              <a:gd name="connsiteY4012" fmla="*/ 306696 h 1328385"/>
              <a:gd name="connsiteX4013" fmla="*/ 4074025 w 12183871"/>
              <a:gd name="connsiteY4013" fmla="*/ 312747 h 1328385"/>
              <a:gd name="connsiteX4014" fmla="*/ 4086217 w 12183871"/>
              <a:gd name="connsiteY4014" fmla="*/ 312747 h 1328385"/>
              <a:gd name="connsiteX4015" fmla="*/ 4086217 w 12183871"/>
              <a:gd name="connsiteY4015" fmla="*/ 330990 h 1328385"/>
              <a:gd name="connsiteX4016" fmla="*/ 4100395 w 12183871"/>
              <a:gd name="connsiteY4016" fmla="*/ 339118 h 1328385"/>
              <a:gd name="connsiteX4017" fmla="*/ 4126766 w 12183871"/>
              <a:gd name="connsiteY4017" fmla="*/ 412270 h 1328385"/>
              <a:gd name="connsiteX4018" fmla="*/ 4132817 w 12183871"/>
              <a:gd name="connsiteY4018" fmla="*/ 412270 h 1328385"/>
              <a:gd name="connsiteX4019" fmla="*/ 4136881 w 12183871"/>
              <a:gd name="connsiteY4019" fmla="*/ 357451 h 1328385"/>
              <a:gd name="connsiteX4020" fmla="*/ 4145009 w 12183871"/>
              <a:gd name="connsiteY4020" fmla="*/ 308683 h 1328385"/>
              <a:gd name="connsiteX4021" fmla="*/ 4155124 w 12183871"/>
              <a:gd name="connsiteY4021" fmla="*/ 266056 h 1328385"/>
              <a:gd name="connsiteX4022" fmla="*/ 4167316 w 12183871"/>
              <a:gd name="connsiteY4022" fmla="*/ 217288 h 1328385"/>
              <a:gd name="connsiteX4023" fmla="*/ 4189623 w 12183871"/>
              <a:gd name="connsiteY4023" fmla="*/ 209160 h 1328385"/>
              <a:gd name="connsiteX4024" fmla="*/ 4189623 w 12183871"/>
              <a:gd name="connsiteY4024" fmla="*/ 190918 h 1328385"/>
              <a:gd name="connsiteX4025" fmla="*/ 4214007 w 12183871"/>
              <a:gd name="connsiteY4025" fmla="*/ 203110 h 1328385"/>
              <a:gd name="connsiteX4026" fmla="*/ 4207956 w 12183871"/>
              <a:gd name="connsiteY4026" fmla="*/ 249800 h 1328385"/>
              <a:gd name="connsiteX4027" fmla="*/ 4195764 w 12183871"/>
              <a:gd name="connsiteY4027" fmla="*/ 249800 h 1328385"/>
              <a:gd name="connsiteX4028" fmla="*/ 4195764 w 12183871"/>
              <a:gd name="connsiteY4028" fmla="*/ 324939 h 1328385"/>
              <a:gd name="connsiteX4029" fmla="*/ 4189713 w 12183871"/>
              <a:gd name="connsiteY4029" fmla="*/ 324939 h 1328385"/>
              <a:gd name="connsiteX4030" fmla="*/ 4181585 w 12183871"/>
              <a:gd name="connsiteY4030" fmla="*/ 420398 h 1328385"/>
              <a:gd name="connsiteX4031" fmla="*/ 4173457 w 12183871"/>
              <a:gd name="connsiteY4031" fmla="*/ 420398 h 1328385"/>
              <a:gd name="connsiteX4032" fmla="*/ 4173457 w 12183871"/>
              <a:gd name="connsiteY4032" fmla="*/ 493550 h 1328385"/>
              <a:gd name="connsiteX4033" fmla="*/ 4167406 w 12183871"/>
              <a:gd name="connsiteY4033" fmla="*/ 493550 h 1328385"/>
              <a:gd name="connsiteX4034" fmla="*/ 4173457 w 12183871"/>
              <a:gd name="connsiteY4034" fmla="*/ 609329 h 1328385"/>
              <a:gd name="connsiteX4035" fmla="*/ 4181585 w 12183871"/>
              <a:gd name="connsiteY4035" fmla="*/ 609329 h 1328385"/>
              <a:gd name="connsiteX4036" fmla="*/ 4185649 w 12183871"/>
              <a:gd name="connsiteY4036" fmla="*/ 633713 h 1328385"/>
              <a:gd name="connsiteX4037" fmla="*/ 4185649 w 12183871"/>
              <a:gd name="connsiteY4037" fmla="*/ 656020 h 1328385"/>
              <a:gd name="connsiteX4038" fmla="*/ 4185649 w 12183871"/>
              <a:gd name="connsiteY4038" fmla="*/ 678327 h 1328385"/>
              <a:gd name="connsiteX4039" fmla="*/ 4195764 w 12183871"/>
              <a:gd name="connsiteY4039" fmla="*/ 696569 h 1328385"/>
              <a:gd name="connsiteX4040" fmla="*/ 4191700 w 12183871"/>
              <a:gd name="connsiteY4040" fmla="*/ 637687 h 1328385"/>
              <a:gd name="connsiteX4041" fmla="*/ 4181585 w 12183871"/>
              <a:gd name="connsiteY4041" fmla="*/ 582868 h 1328385"/>
              <a:gd name="connsiteX4042" fmla="*/ 4173457 w 12183871"/>
              <a:gd name="connsiteY4042" fmla="*/ 528049 h 1328385"/>
              <a:gd name="connsiteX4043" fmla="*/ 4177521 w 12183871"/>
              <a:gd name="connsiteY4043" fmla="*/ 528049 h 1328385"/>
              <a:gd name="connsiteX4044" fmla="*/ 4177521 w 12183871"/>
              <a:gd name="connsiteY4044" fmla="*/ 530036 h 1328385"/>
              <a:gd name="connsiteX4045" fmla="*/ 4177521 w 12183871"/>
              <a:gd name="connsiteY4045" fmla="*/ 530036 h 1328385"/>
              <a:gd name="connsiteX4046" fmla="*/ 4177521 w 12183871"/>
              <a:gd name="connsiteY4046" fmla="*/ 530036 h 1328385"/>
              <a:gd name="connsiteX4047" fmla="*/ 4177521 w 12183871"/>
              <a:gd name="connsiteY4047" fmla="*/ 530036 h 1328385"/>
              <a:gd name="connsiteX4048" fmla="*/ 4181585 w 12183871"/>
              <a:gd name="connsiteY4048" fmla="*/ 534100 h 1328385"/>
              <a:gd name="connsiteX4049" fmla="*/ 4207956 w 12183871"/>
              <a:gd name="connsiteY4049" fmla="*/ 528049 h 1328385"/>
              <a:gd name="connsiteX4050" fmla="*/ 4207956 w 12183871"/>
              <a:gd name="connsiteY4050" fmla="*/ 534100 h 1328385"/>
              <a:gd name="connsiteX4051" fmla="*/ 4218071 w 12183871"/>
              <a:gd name="connsiteY4051" fmla="*/ 560471 h 1328385"/>
              <a:gd name="connsiteX4052" fmla="*/ 4230263 w 12183871"/>
              <a:gd name="connsiteY4052" fmla="*/ 592983 h 1328385"/>
              <a:gd name="connsiteX4053" fmla="*/ 4240378 w 12183871"/>
              <a:gd name="connsiteY4053" fmla="*/ 631545 h 1328385"/>
              <a:gd name="connsiteX4054" fmla="*/ 4248506 w 12183871"/>
              <a:gd name="connsiteY4054" fmla="*/ 664057 h 1328385"/>
              <a:gd name="connsiteX4055" fmla="*/ 4248506 w 12183871"/>
              <a:gd name="connsiteY4055" fmla="*/ 712825 h 1328385"/>
              <a:gd name="connsiteX4056" fmla="*/ 4254557 w 12183871"/>
              <a:gd name="connsiteY4056" fmla="*/ 712825 h 1328385"/>
              <a:gd name="connsiteX4057" fmla="*/ 4254557 w 12183871"/>
              <a:gd name="connsiteY4057" fmla="*/ 627662 h 1328385"/>
              <a:gd name="connsiteX4058" fmla="*/ 4262685 w 12183871"/>
              <a:gd name="connsiteY4058" fmla="*/ 542318 h 1328385"/>
              <a:gd name="connsiteX4059" fmla="*/ 4276864 w 12183871"/>
              <a:gd name="connsiteY4059" fmla="*/ 456974 h 1328385"/>
              <a:gd name="connsiteX4060" fmla="*/ 4295106 w 12183871"/>
              <a:gd name="connsiteY4060" fmla="*/ 387886 h 1328385"/>
              <a:gd name="connsiteX4061" fmla="*/ 4311363 w 12183871"/>
              <a:gd name="connsiteY4061" fmla="*/ 284299 h 1328385"/>
              <a:gd name="connsiteX4062" fmla="*/ 4317413 w 12183871"/>
              <a:gd name="connsiteY4062" fmla="*/ 284299 h 1328385"/>
              <a:gd name="connsiteX4063" fmla="*/ 4321477 w 12183871"/>
              <a:gd name="connsiteY4063" fmla="*/ 280235 h 1328385"/>
              <a:gd name="connsiteX4064" fmla="*/ 4325541 w 12183871"/>
              <a:gd name="connsiteY4064" fmla="*/ 276171 h 1328385"/>
              <a:gd name="connsiteX4065" fmla="*/ 4325541 w 12183871"/>
              <a:gd name="connsiteY4065" fmla="*/ 276171 h 1328385"/>
              <a:gd name="connsiteX4066" fmla="*/ 4325541 w 12183871"/>
              <a:gd name="connsiteY4066" fmla="*/ 276171 h 1328385"/>
              <a:gd name="connsiteX4067" fmla="*/ 4329605 w 12183871"/>
              <a:gd name="connsiteY4067" fmla="*/ 276171 h 1328385"/>
              <a:gd name="connsiteX4068" fmla="*/ 4335746 w 12183871"/>
              <a:gd name="connsiteY4068" fmla="*/ 276171 h 1328385"/>
              <a:gd name="connsiteX4069" fmla="*/ 4333669 w 12183871"/>
              <a:gd name="connsiteY4069" fmla="*/ 326926 h 1328385"/>
              <a:gd name="connsiteX4070" fmla="*/ 4333669 w 12183871"/>
              <a:gd name="connsiteY4070" fmla="*/ 389873 h 1328385"/>
              <a:gd name="connsiteX4071" fmla="*/ 4329605 w 12183871"/>
              <a:gd name="connsiteY4071" fmla="*/ 452820 h 1328385"/>
              <a:gd name="connsiteX4072" fmla="*/ 4325541 w 12183871"/>
              <a:gd name="connsiteY4072" fmla="*/ 497524 h 1328385"/>
              <a:gd name="connsiteX4073" fmla="*/ 4325541 w 12183871"/>
              <a:gd name="connsiteY4073" fmla="*/ 552343 h 1328385"/>
              <a:gd name="connsiteX4074" fmla="*/ 4333669 w 12183871"/>
              <a:gd name="connsiteY4074" fmla="*/ 615289 h 1328385"/>
              <a:gd name="connsiteX4075" fmla="*/ 4343874 w 12183871"/>
              <a:gd name="connsiteY4075" fmla="*/ 678236 h 1328385"/>
              <a:gd name="connsiteX4076" fmla="*/ 4353989 w 12183871"/>
              <a:gd name="connsiteY4076" fmla="*/ 737119 h 1328385"/>
              <a:gd name="connsiteX4077" fmla="*/ 4370245 w 12183871"/>
              <a:gd name="connsiteY4077" fmla="*/ 785887 h 1328385"/>
              <a:gd name="connsiteX4078" fmla="*/ 4374309 w 12183871"/>
              <a:gd name="connsiteY4078" fmla="*/ 814335 h 1328385"/>
              <a:gd name="connsiteX4079" fmla="*/ 4374309 w 12183871"/>
              <a:gd name="connsiteY4079" fmla="*/ 852898 h 1328385"/>
              <a:gd name="connsiteX4080" fmla="*/ 4374309 w 12183871"/>
              <a:gd name="connsiteY4080" fmla="*/ 885410 h 1328385"/>
              <a:gd name="connsiteX4081" fmla="*/ 4374309 w 12183871"/>
              <a:gd name="connsiteY4081" fmla="*/ 917922 h 1328385"/>
              <a:gd name="connsiteX4082" fmla="*/ 4384514 w 12183871"/>
              <a:gd name="connsiteY4082" fmla="*/ 940229 h 1328385"/>
              <a:gd name="connsiteX4083" fmla="*/ 4398693 w 12183871"/>
              <a:gd name="connsiteY4083" fmla="*/ 704607 h 1328385"/>
              <a:gd name="connsiteX4084" fmla="*/ 4392643 w 12183871"/>
              <a:gd name="connsiteY4084" fmla="*/ 704607 h 1328385"/>
              <a:gd name="connsiteX4085" fmla="*/ 4392643 w 12183871"/>
              <a:gd name="connsiteY4085" fmla="*/ 609419 h 1328385"/>
              <a:gd name="connsiteX4086" fmla="*/ 4376386 w 12183871"/>
              <a:gd name="connsiteY4086" fmla="*/ 568779 h 1328385"/>
              <a:gd name="connsiteX4087" fmla="*/ 4370245 w 12183871"/>
              <a:gd name="connsiteY4087" fmla="*/ 528139 h 1328385"/>
              <a:gd name="connsiteX4088" fmla="*/ 4392552 w 12183871"/>
              <a:gd name="connsiteY4088" fmla="*/ 534190 h 1328385"/>
              <a:gd name="connsiteX4089" fmla="*/ 4394539 w 12183871"/>
              <a:gd name="connsiteY4089" fmla="*/ 556497 h 1328385"/>
              <a:gd name="connsiteX4090" fmla="*/ 4406731 w 12183871"/>
              <a:gd name="connsiteY4090" fmla="*/ 586932 h 1328385"/>
              <a:gd name="connsiteX4091" fmla="*/ 4414859 w 12183871"/>
              <a:gd name="connsiteY4091" fmla="*/ 619444 h 1328385"/>
              <a:gd name="connsiteX4092" fmla="*/ 4424974 w 12183871"/>
              <a:gd name="connsiteY4092" fmla="*/ 649879 h 1328385"/>
              <a:gd name="connsiteX4093" fmla="*/ 4433102 w 12183871"/>
              <a:gd name="connsiteY4093" fmla="*/ 664057 h 1328385"/>
              <a:gd name="connsiteX4094" fmla="*/ 4433102 w 12183871"/>
              <a:gd name="connsiteY4094" fmla="*/ 649879 h 1328385"/>
              <a:gd name="connsiteX4095" fmla="*/ 4439153 w 12183871"/>
              <a:gd name="connsiteY4095" fmla="*/ 631636 h 1328385"/>
              <a:gd name="connsiteX4096" fmla="*/ 4443217 w 12183871"/>
              <a:gd name="connsiteY4096" fmla="*/ 601201 h 1328385"/>
              <a:gd name="connsiteX4097" fmla="*/ 4443217 w 12183871"/>
              <a:gd name="connsiteY4097" fmla="*/ 560561 h 1328385"/>
              <a:gd name="connsiteX4098" fmla="*/ 4443217 w 12183871"/>
              <a:gd name="connsiteY4098" fmla="*/ 528049 h 1328385"/>
              <a:gd name="connsiteX4099" fmla="*/ 4439153 w 12183871"/>
              <a:gd name="connsiteY4099" fmla="*/ 501678 h 1328385"/>
              <a:gd name="connsiteX4100" fmla="*/ 4433102 w 12183871"/>
              <a:gd name="connsiteY4100" fmla="*/ 501678 h 1328385"/>
              <a:gd name="connsiteX4101" fmla="*/ 4433102 w 12183871"/>
              <a:gd name="connsiteY4101" fmla="*/ 371720 h 1328385"/>
              <a:gd name="connsiteX4102" fmla="*/ 4424974 w 12183871"/>
              <a:gd name="connsiteY4102" fmla="*/ 371720 h 1328385"/>
              <a:gd name="connsiteX4103" fmla="*/ 4424974 w 12183871"/>
              <a:gd name="connsiteY4103" fmla="*/ 325030 h 1328385"/>
              <a:gd name="connsiteX4104" fmla="*/ 4416846 w 12183871"/>
              <a:gd name="connsiteY4104" fmla="*/ 325030 h 1328385"/>
              <a:gd name="connsiteX4105" fmla="*/ 4416846 w 12183871"/>
              <a:gd name="connsiteY4105" fmla="*/ 276262 h 1328385"/>
              <a:gd name="connsiteX4106" fmla="*/ 4410795 w 12183871"/>
              <a:gd name="connsiteY4106" fmla="*/ 276262 h 1328385"/>
              <a:gd name="connsiteX4107" fmla="*/ 4410795 w 12183871"/>
              <a:gd name="connsiteY4107" fmla="*/ 231558 h 1328385"/>
              <a:gd name="connsiteX4108" fmla="*/ 4398603 w 12183871"/>
              <a:gd name="connsiteY4108" fmla="*/ 231558 h 1328385"/>
              <a:gd name="connsiteX4109" fmla="*/ 4398603 w 12183871"/>
              <a:gd name="connsiteY4109" fmla="*/ 176739 h 1328385"/>
              <a:gd name="connsiteX4110" fmla="*/ 4392552 w 12183871"/>
              <a:gd name="connsiteY4110" fmla="*/ 176739 h 1328385"/>
              <a:gd name="connsiteX4111" fmla="*/ 4384424 w 12183871"/>
              <a:gd name="connsiteY4111" fmla="*/ 127971 h 1328385"/>
              <a:gd name="connsiteX4112" fmla="*/ 4410795 w 12183871"/>
              <a:gd name="connsiteY4112" fmla="*/ 136099 h 1328385"/>
              <a:gd name="connsiteX4113" fmla="*/ 4465614 w 12183871"/>
              <a:gd name="connsiteY4113" fmla="*/ 434667 h 1328385"/>
              <a:gd name="connsiteX4114" fmla="*/ 4469678 w 12183871"/>
              <a:gd name="connsiteY4114" fmla="*/ 461038 h 1328385"/>
              <a:gd name="connsiteX4115" fmla="*/ 4465614 w 12183871"/>
              <a:gd name="connsiteY4115" fmla="*/ 483345 h 1328385"/>
              <a:gd name="connsiteX4116" fmla="*/ 4465614 w 12183871"/>
              <a:gd name="connsiteY4116" fmla="*/ 501588 h 1328385"/>
              <a:gd name="connsiteX4117" fmla="*/ 4473742 w 12183871"/>
              <a:gd name="connsiteY4117" fmla="*/ 515767 h 1328385"/>
              <a:gd name="connsiteX4118" fmla="*/ 4498126 w 12183871"/>
              <a:gd name="connsiteY4118" fmla="*/ 330900 h 1328385"/>
              <a:gd name="connsiteX4119" fmla="*/ 4516369 w 12183871"/>
              <a:gd name="connsiteY4119" fmla="*/ 265876 h 1328385"/>
              <a:gd name="connsiteX4120" fmla="*/ 4532625 w 12183871"/>
              <a:gd name="connsiteY4120" fmla="*/ 190737 h 1328385"/>
              <a:gd name="connsiteX4121" fmla="*/ 4554931 w 12183871"/>
              <a:gd name="connsiteY4121" fmla="*/ 202929 h 1328385"/>
              <a:gd name="connsiteX4122" fmla="*/ 4550867 w 12183871"/>
              <a:gd name="connsiteY4122" fmla="*/ 221172 h 1328385"/>
              <a:gd name="connsiteX4123" fmla="*/ 4538675 w 12183871"/>
              <a:gd name="connsiteY4123" fmla="*/ 249620 h 1328385"/>
              <a:gd name="connsiteX4124" fmla="*/ 4532534 w 12183871"/>
              <a:gd name="connsiteY4124" fmla="*/ 286196 h 1328385"/>
              <a:gd name="connsiteX4125" fmla="*/ 4524406 w 12183871"/>
              <a:gd name="connsiteY4125" fmla="*/ 324759 h 1328385"/>
              <a:gd name="connsiteX4126" fmla="*/ 4520342 w 12183871"/>
              <a:gd name="connsiteY4126" fmla="*/ 361335 h 1328385"/>
              <a:gd name="connsiteX4127" fmla="*/ 4516278 w 12183871"/>
              <a:gd name="connsiteY4127" fmla="*/ 387706 h 1328385"/>
              <a:gd name="connsiteX4128" fmla="*/ 4520342 w 12183871"/>
              <a:gd name="connsiteY4128" fmla="*/ 405948 h 1328385"/>
              <a:gd name="connsiteX4129" fmla="*/ 4524406 w 12183871"/>
              <a:gd name="connsiteY4129" fmla="*/ 387706 h 1328385"/>
              <a:gd name="connsiteX4130" fmla="*/ 4524406 w 12183871"/>
              <a:gd name="connsiteY4130" fmla="*/ 375514 h 1328385"/>
              <a:gd name="connsiteX4131" fmla="*/ 4528470 w 12183871"/>
              <a:gd name="connsiteY4131" fmla="*/ 365399 h 1328385"/>
              <a:gd name="connsiteX4132" fmla="*/ 4536598 w 12183871"/>
              <a:gd name="connsiteY4132" fmla="*/ 357271 h 1328385"/>
              <a:gd name="connsiteX4133" fmla="*/ 4542649 w 12183871"/>
              <a:gd name="connsiteY4133" fmla="*/ 349143 h 1328385"/>
              <a:gd name="connsiteX4134" fmla="*/ 4554841 w 12183871"/>
              <a:gd name="connsiteY4134" fmla="*/ 347156 h 1328385"/>
              <a:gd name="connsiteX4135" fmla="*/ 4554841 w 12183871"/>
              <a:gd name="connsiteY4135" fmla="*/ 428436 h 1328385"/>
              <a:gd name="connsiteX4136" fmla="*/ 4560982 w 12183871"/>
              <a:gd name="connsiteY4136" fmla="*/ 428436 h 1328385"/>
              <a:gd name="connsiteX4137" fmla="*/ 4560982 w 12183871"/>
              <a:gd name="connsiteY4137" fmla="*/ 412180 h 1328385"/>
              <a:gd name="connsiteX4138" fmla="*/ 4587353 w 12183871"/>
              <a:gd name="connsiteY4138" fmla="*/ 389873 h 1328385"/>
              <a:gd name="connsiteX4139" fmla="*/ 4605596 w 12183871"/>
              <a:gd name="connsiteY4139" fmla="*/ 365489 h 1328385"/>
              <a:gd name="connsiteX4140" fmla="*/ 4623839 w 12183871"/>
              <a:gd name="connsiteY4140" fmla="*/ 339118 h 1328385"/>
              <a:gd name="connsiteX4141" fmla="*/ 4646146 w 12183871"/>
              <a:gd name="connsiteY4141" fmla="*/ 312747 h 1328385"/>
              <a:gd name="connsiteX4142" fmla="*/ 4676581 w 12183871"/>
              <a:gd name="connsiteY4142" fmla="*/ 298568 h 1328385"/>
              <a:gd name="connsiteX4143" fmla="*/ 4672517 w 12183871"/>
              <a:gd name="connsiteY4143" fmla="*/ 312747 h 1328385"/>
              <a:gd name="connsiteX4144" fmla="*/ 4668452 w 12183871"/>
              <a:gd name="connsiteY4144" fmla="*/ 320875 h 1328385"/>
              <a:gd name="connsiteX4145" fmla="*/ 4660325 w 12183871"/>
              <a:gd name="connsiteY4145" fmla="*/ 330990 h 1328385"/>
              <a:gd name="connsiteX4146" fmla="*/ 4654274 w 12183871"/>
              <a:gd name="connsiteY4146" fmla="*/ 339118 h 1328385"/>
              <a:gd name="connsiteX4147" fmla="*/ 4642082 w 12183871"/>
              <a:gd name="connsiteY4147" fmla="*/ 339118 h 1328385"/>
              <a:gd name="connsiteX4148" fmla="*/ 4642082 w 12183871"/>
              <a:gd name="connsiteY4148" fmla="*/ 357361 h 1328385"/>
              <a:gd name="connsiteX4149" fmla="*/ 4627903 w 12183871"/>
              <a:gd name="connsiteY4149" fmla="*/ 365489 h 1328385"/>
              <a:gd name="connsiteX4150" fmla="*/ 4627903 w 12183871"/>
              <a:gd name="connsiteY4150" fmla="*/ 371540 h 1328385"/>
              <a:gd name="connsiteX4151" fmla="*/ 4613724 w 12183871"/>
              <a:gd name="connsiteY4151" fmla="*/ 379668 h 1328385"/>
              <a:gd name="connsiteX4152" fmla="*/ 4613724 w 12183871"/>
              <a:gd name="connsiteY4152" fmla="*/ 397911 h 1328385"/>
              <a:gd name="connsiteX4153" fmla="*/ 4595481 w 12183871"/>
              <a:gd name="connsiteY4153" fmla="*/ 406039 h 1328385"/>
              <a:gd name="connsiteX4154" fmla="*/ 4583289 w 12183871"/>
              <a:gd name="connsiteY4154" fmla="*/ 430423 h 1328385"/>
              <a:gd name="connsiteX4155" fmla="*/ 4573174 w 12183871"/>
              <a:gd name="connsiteY4155" fmla="*/ 456794 h 1328385"/>
              <a:gd name="connsiteX4156" fmla="*/ 4554931 w 12183871"/>
              <a:gd name="connsiteY4156" fmla="*/ 479100 h 1328385"/>
              <a:gd name="connsiteX4157" fmla="*/ 4595571 w 12183871"/>
              <a:gd name="connsiteY4157" fmla="*/ 623327 h 1328385"/>
              <a:gd name="connsiteX4158" fmla="*/ 4601622 w 12183871"/>
              <a:gd name="connsiteY4158" fmla="*/ 623327 h 1328385"/>
              <a:gd name="connsiteX4159" fmla="*/ 4605686 w 12183871"/>
              <a:gd name="connsiteY4159" fmla="*/ 601020 h 1328385"/>
              <a:gd name="connsiteX4160" fmla="*/ 4609750 w 12183871"/>
              <a:gd name="connsiteY4160" fmla="*/ 586842 h 1328385"/>
              <a:gd name="connsiteX4161" fmla="*/ 4613814 w 12183871"/>
              <a:gd name="connsiteY4161" fmla="*/ 574649 h 1328385"/>
              <a:gd name="connsiteX4162" fmla="*/ 4619865 w 12183871"/>
              <a:gd name="connsiteY4162" fmla="*/ 556407 h 1328385"/>
              <a:gd name="connsiteX4163" fmla="*/ 4636121 w 12183871"/>
              <a:gd name="connsiteY4163" fmla="*/ 460948 h 1328385"/>
              <a:gd name="connsiteX4164" fmla="*/ 4701145 w 12183871"/>
              <a:gd name="connsiteY4164" fmla="*/ 276081 h 1328385"/>
              <a:gd name="connsiteX4165" fmla="*/ 4717401 w 12183871"/>
              <a:gd name="connsiteY4165" fmla="*/ 276081 h 1328385"/>
              <a:gd name="connsiteX4166" fmla="*/ 4695094 w 12183871"/>
              <a:gd name="connsiteY4166" fmla="*/ 387796 h 1328385"/>
              <a:gd name="connsiteX4167" fmla="*/ 4691030 w 12183871"/>
              <a:gd name="connsiteY4167" fmla="*/ 389783 h 1328385"/>
              <a:gd name="connsiteX4168" fmla="*/ 4691030 w 12183871"/>
              <a:gd name="connsiteY4168" fmla="*/ 393847 h 1328385"/>
              <a:gd name="connsiteX4169" fmla="*/ 4686966 w 12183871"/>
              <a:gd name="connsiteY4169" fmla="*/ 389783 h 1328385"/>
              <a:gd name="connsiteX4170" fmla="*/ 4686966 w 12183871"/>
              <a:gd name="connsiteY4170" fmla="*/ 389783 h 1328385"/>
              <a:gd name="connsiteX4171" fmla="*/ 4682903 w 12183871"/>
              <a:gd name="connsiteY4171" fmla="*/ 397911 h 1328385"/>
              <a:gd name="connsiteX4172" fmla="*/ 4701145 w 12183871"/>
              <a:gd name="connsiteY4172" fmla="*/ 406039 h 1328385"/>
              <a:gd name="connsiteX4173" fmla="*/ 4723452 w 12183871"/>
              <a:gd name="connsiteY4173" fmla="*/ 515767 h 1328385"/>
              <a:gd name="connsiteX4174" fmla="*/ 4727516 w 12183871"/>
              <a:gd name="connsiteY4174" fmla="*/ 515767 h 1328385"/>
              <a:gd name="connsiteX4175" fmla="*/ 4731580 w 12183871"/>
              <a:gd name="connsiteY4175" fmla="*/ 511703 h 1328385"/>
              <a:gd name="connsiteX4176" fmla="*/ 4731580 w 12183871"/>
              <a:gd name="connsiteY4176" fmla="*/ 511703 h 1328385"/>
              <a:gd name="connsiteX4177" fmla="*/ 4731580 w 12183871"/>
              <a:gd name="connsiteY4177" fmla="*/ 511703 h 1328385"/>
              <a:gd name="connsiteX4178" fmla="*/ 4731580 w 12183871"/>
              <a:gd name="connsiteY4178" fmla="*/ 509716 h 1328385"/>
              <a:gd name="connsiteX4179" fmla="*/ 4735644 w 12183871"/>
              <a:gd name="connsiteY4179" fmla="*/ 501588 h 1328385"/>
              <a:gd name="connsiteX4180" fmla="*/ 4735644 w 12183871"/>
              <a:gd name="connsiteY4180" fmla="*/ 483345 h 1328385"/>
              <a:gd name="connsiteX4181" fmla="*/ 4731580 w 12183871"/>
              <a:gd name="connsiteY4181" fmla="*/ 452910 h 1328385"/>
              <a:gd name="connsiteX4182" fmla="*/ 4723452 w 12183871"/>
              <a:gd name="connsiteY4182" fmla="*/ 420398 h 1328385"/>
              <a:gd name="connsiteX4183" fmla="*/ 4713247 w 12183871"/>
              <a:gd name="connsiteY4183" fmla="*/ 389963 h 1328385"/>
              <a:gd name="connsiteX4184" fmla="*/ 4709183 w 12183871"/>
              <a:gd name="connsiteY4184" fmla="*/ 365579 h 1328385"/>
              <a:gd name="connsiteX4185" fmla="*/ 4735554 w 12183871"/>
              <a:gd name="connsiteY4185" fmla="*/ 371630 h 1328385"/>
              <a:gd name="connsiteX4186" fmla="*/ 4739618 w 12183871"/>
              <a:gd name="connsiteY4186" fmla="*/ 402065 h 1328385"/>
              <a:gd name="connsiteX4187" fmla="*/ 4745759 w 12183871"/>
              <a:gd name="connsiteY4187" fmla="*/ 430513 h 1328385"/>
              <a:gd name="connsiteX4188" fmla="*/ 4757951 w 12183871"/>
              <a:gd name="connsiteY4188" fmla="*/ 452820 h 1328385"/>
              <a:gd name="connsiteX4189" fmla="*/ 4757951 w 12183871"/>
              <a:gd name="connsiteY4189" fmla="*/ 446769 h 1328385"/>
              <a:gd name="connsiteX4190" fmla="*/ 4776194 w 12183871"/>
              <a:gd name="connsiteY4190" fmla="*/ 424462 h 1328385"/>
              <a:gd name="connsiteX4191" fmla="*/ 4786308 w 12183871"/>
              <a:gd name="connsiteY4191" fmla="*/ 398091 h 1328385"/>
              <a:gd name="connsiteX4192" fmla="*/ 4798501 w 12183871"/>
              <a:gd name="connsiteY4192" fmla="*/ 371720 h 1328385"/>
              <a:gd name="connsiteX4193" fmla="*/ 4822885 w 12183871"/>
              <a:gd name="connsiteY4193" fmla="*/ 357542 h 1328385"/>
              <a:gd name="connsiteX4194" fmla="*/ 4822885 w 12183871"/>
              <a:gd name="connsiteY4194" fmla="*/ 339299 h 1328385"/>
              <a:gd name="connsiteX4195" fmla="*/ 4831012 w 12183871"/>
              <a:gd name="connsiteY4195" fmla="*/ 331171 h 1328385"/>
              <a:gd name="connsiteX4196" fmla="*/ 4835077 w 12183871"/>
              <a:gd name="connsiteY4196" fmla="*/ 327107 h 1328385"/>
              <a:gd name="connsiteX4197" fmla="*/ 4841127 w 12183871"/>
              <a:gd name="connsiteY4197" fmla="*/ 325120 h 1328385"/>
              <a:gd name="connsiteX4198" fmla="*/ 4849255 w 12183871"/>
              <a:gd name="connsiteY4198" fmla="*/ 316992 h 1328385"/>
              <a:gd name="connsiteX4199" fmla="*/ 4853320 w 12183871"/>
              <a:gd name="connsiteY4199" fmla="*/ 312928 h 1328385"/>
              <a:gd name="connsiteX4200" fmla="*/ 4861447 w 12183871"/>
              <a:gd name="connsiteY4200" fmla="*/ 302813 h 1328385"/>
              <a:gd name="connsiteX4201" fmla="*/ 4863525 w 12183871"/>
              <a:gd name="connsiteY4201" fmla="*/ 290621 h 1328385"/>
              <a:gd name="connsiteX4202" fmla="*/ 4879781 w 12183871"/>
              <a:gd name="connsiteY4202" fmla="*/ 290621 h 1328385"/>
              <a:gd name="connsiteX4203" fmla="*/ 4879781 w 12183871"/>
              <a:gd name="connsiteY4203" fmla="*/ 284570 h 1328385"/>
              <a:gd name="connsiteX4204" fmla="*/ 4875717 w 12183871"/>
              <a:gd name="connsiteY4204" fmla="*/ 280506 h 1328385"/>
              <a:gd name="connsiteX4205" fmla="*/ 4871652 w 12183871"/>
              <a:gd name="connsiteY4205" fmla="*/ 276442 h 1328385"/>
              <a:gd name="connsiteX4206" fmla="*/ 4867588 w 12183871"/>
              <a:gd name="connsiteY4206" fmla="*/ 272378 h 1328385"/>
              <a:gd name="connsiteX4207" fmla="*/ 4867588 w 12183871"/>
              <a:gd name="connsiteY4207" fmla="*/ 272378 h 1328385"/>
              <a:gd name="connsiteX4208" fmla="*/ 4863525 w 12183871"/>
              <a:gd name="connsiteY4208" fmla="*/ 266327 h 1328385"/>
              <a:gd name="connsiteX4209" fmla="*/ 4863525 w 12183871"/>
              <a:gd name="connsiteY4209" fmla="*/ 258199 h 1328385"/>
              <a:gd name="connsiteX4210" fmla="*/ 4885831 w 12183871"/>
              <a:gd name="connsiteY4210" fmla="*/ 258199 h 1328385"/>
              <a:gd name="connsiteX4211" fmla="*/ 4885831 w 12183871"/>
              <a:gd name="connsiteY4211" fmla="*/ 276442 h 1328385"/>
              <a:gd name="connsiteX4212" fmla="*/ 4904074 w 12183871"/>
              <a:gd name="connsiteY4212" fmla="*/ 276442 h 1328385"/>
              <a:gd name="connsiteX4213" fmla="*/ 4897933 w 12183871"/>
              <a:gd name="connsiteY4213" fmla="*/ 298749 h 1328385"/>
              <a:gd name="connsiteX4214" fmla="*/ 4904074 w 12183871"/>
              <a:gd name="connsiteY4214" fmla="*/ 298749 h 1328385"/>
              <a:gd name="connsiteX4215" fmla="*/ 4904074 w 12183871"/>
              <a:gd name="connsiteY4215" fmla="*/ 325120 h 1328385"/>
              <a:gd name="connsiteX4216" fmla="*/ 4912202 w 12183871"/>
              <a:gd name="connsiteY4216" fmla="*/ 325120 h 1328385"/>
              <a:gd name="connsiteX4217" fmla="*/ 4912202 w 12183871"/>
              <a:gd name="connsiteY4217" fmla="*/ 357632 h 1328385"/>
              <a:gd name="connsiteX4218" fmla="*/ 4920330 w 12183871"/>
              <a:gd name="connsiteY4218" fmla="*/ 357632 h 1328385"/>
              <a:gd name="connsiteX4219" fmla="*/ 4920330 w 12183871"/>
              <a:gd name="connsiteY4219" fmla="*/ 388067 h 1328385"/>
              <a:gd name="connsiteX4220" fmla="*/ 4926471 w 12183871"/>
              <a:gd name="connsiteY4220" fmla="*/ 388067 h 1328385"/>
              <a:gd name="connsiteX4221" fmla="*/ 4926471 w 12183871"/>
              <a:gd name="connsiteY4221" fmla="*/ 420579 h 1328385"/>
              <a:gd name="connsiteX4222" fmla="*/ 4938663 w 12183871"/>
              <a:gd name="connsiteY4222" fmla="*/ 420579 h 1328385"/>
              <a:gd name="connsiteX4223" fmla="*/ 4944714 w 12183871"/>
              <a:gd name="connsiteY4223" fmla="*/ 479462 h 1328385"/>
              <a:gd name="connsiteX4224" fmla="*/ 4952842 w 12183871"/>
              <a:gd name="connsiteY4224" fmla="*/ 479462 h 1328385"/>
              <a:gd name="connsiteX4225" fmla="*/ 4952842 w 12183871"/>
              <a:gd name="connsiteY4225" fmla="*/ 509896 h 1328385"/>
              <a:gd name="connsiteX4226" fmla="*/ 4960970 w 12183871"/>
              <a:gd name="connsiteY4226" fmla="*/ 509896 h 1328385"/>
              <a:gd name="connsiteX4227" fmla="*/ 4962957 w 12183871"/>
              <a:gd name="connsiteY4227" fmla="*/ 534280 h 1328385"/>
              <a:gd name="connsiteX4228" fmla="*/ 4962957 w 12183871"/>
              <a:gd name="connsiteY4228" fmla="*/ 560651 h 1328385"/>
              <a:gd name="connsiteX4229" fmla="*/ 4967021 w 12183871"/>
              <a:gd name="connsiteY4229" fmla="*/ 582958 h 1328385"/>
              <a:gd name="connsiteX4230" fmla="*/ 4979213 w 12183871"/>
              <a:gd name="connsiteY4230" fmla="*/ 601201 h 1328385"/>
              <a:gd name="connsiteX4231" fmla="*/ 4979213 w 12183871"/>
              <a:gd name="connsiteY4231" fmla="*/ 568689 h 1328385"/>
              <a:gd name="connsiteX4232" fmla="*/ 5001520 w 12183871"/>
              <a:gd name="connsiteY4232" fmla="*/ 568689 h 1328385"/>
              <a:gd name="connsiteX4233" fmla="*/ 5001520 w 12183871"/>
              <a:gd name="connsiteY4233" fmla="*/ 556497 h 1328385"/>
              <a:gd name="connsiteX4234" fmla="*/ 4997456 w 12183871"/>
              <a:gd name="connsiteY4234" fmla="*/ 556497 h 1328385"/>
              <a:gd name="connsiteX4235" fmla="*/ 4993392 w 12183871"/>
              <a:gd name="connsiteY4235" fmla="*/ 556497 h 1328385"/>
              <a:gd name="connsiteX4236" fmla="*/ 4989328 w 12183871"/>
              <a:gd name="connsiteY4236" fmla="*/ 556497 h 1328385"/>
              <a:gd name="connsiteX4237" fmla="*/ 4989328 w 12183871"/>
              <a:gd name="connsiteY4237" fmla="*/ 556497 h 1328385"/>
              <a:gd name="connsiteX4238" fmla="*/ 4989328 w 12183871"/>
              <a:gd name="connsiteY4238" fmla="*/ 552433 h 1328385"/>
              <a:gd name="connsiteX4239" fmla="*/ 4985264 w 12183871"/>
              <a:gd name="connsiteY4239" fmla="*/ 550446 h 1328385"/>
              <a:gd name="connsiteX4240" fmla="*/ 4993392 w 12183871"/>
              <a:gd name="connsiteY4240" fmla="*/ 530126 h 1328385"/>
              <a:gd name="connsiteX4241" fmla="*/ 5003507 w 12183871"/>
              <a:gd name="connsiteY4241" fmla="*/ 497614 h 1328385"/>
              <a:gd name="connsiteX4242" fmla="*/ 5007571 w 12183871"/>
              <a:gd name="connsiteY4242" fmla="*/ 452910 h 1328385"/>
              <a:gd name="connsiteX4243" fmla="*/ 5015699 w 12183871"/>
              <a:gd name="connsiteY4243" fmla="*/ 408206 h 1328385"/>
              <a:gd name="connsiteX4244" fmla="*/ 5015699 w 12183871"/>
              <a:gd name="connsiteY4244" fmla="*/ 367566 h 1328385"/>
              <a:gd name="connsiteX4245" fmla="*/ 5019763 w 12183871"/>
              <a:gd name="connsiteY4245" fmla="*/ 339118 h 1328385"/>
              <a:gd name="connsiteX4246" fmla="*/ 5042069 w 12183871"/>
              <a:gd name="connsiteY4246" fmla="*/ 347246 h 1328385"/>
              <a:gd name="connsiteX4247" fmla="*/ 5044147 w 12183871"/>
              <a:gd name="connsiteY4247" fmla="*/ 371630 h 1328385"/>
              <a:gd name="connsiteX4248" fmla="*/ 5048211 w 12183871"/>
              <a:gd name="connsiteY4248" fmla="*/ 402065 h 1328385"/>
              <a:gd name="connsiteX4249" fmla="*/ 5060403 w 12183871"/>
              <a:gd name="connsiteY4249" fmla="*/ 420308 h 1328385"/>
              <a:gd name="connsiteX4250" fmla="*/ 5025904 w 12183871"/>
              <a:gd name="connsiteY4250" fmla="*/ 184686 h 1328385"/>
              <a:gd name="connsiteX4251" fmla="*/ 5042160 w 12183871"/>
              <a:gd name="connsiteY4251" fmla="*/ 184686 h 1328385"/>
              <a:gd name="connsiteX4252" fmla="*/ 5060403 w 12183871"/>
              <a:gd name="connsiteY4252" fmla="*/ 284209 h 1328385"/>
              <a:gd name="connsiteX4253" fmla="*/ 5082709 w 12183871"/>
              <a:gd name="connsiteY4253" fmla="*/ 379668 h 1328385"/>
              <a:gd name="connsiteX4254" fmla="*/ 5084787 w 12183871"/>
              <a:gd name="connsiteY4254" fmla="*/ 406039 h 1328385"/>
              <a:gd name="connsiteX4255" fmla="*/ 5084787 w 12183871"/>
              <a:gd name="connsiteY4255" fmla="*/ 434487 h 1328385"/>
              <a:gd name="connsiteX4256" fmla="*/ 5084787 w 12183871"/>
              <a:gd name="connsiteY4256" fmla="*/ 464921 h 1328385"/>
              <a:gd name="connsiteX4257" fmla="*/ 5088851 w 12183871"/>
              <a:gd name="connsiteY4257" fmla="*/ 489305 h 1328385"/>
              <a:gd name="connsiteX4258" fmla="*/ 5101043 w 12183871"/>
              <a:gd name="connsiteY4258" fmla="*/ 509625 h 1328385"/>
              <a:gd name="connsiteX4259" fmla="*/ 5107184 w 12183871"/>
              <a:gd name="connsiteY4259" fmla="*/ 406039 h 1328385"/>
              <a:gd name="connsiteX4260" fmla="*/ 5129491 w 12183871"/>
              <a:gd name="connsiteY4260" fmla="*/ 312567 h 1328385"/>
              <a:gd name="connsiteX4261" fmla="*/ 5147734 w 12183871"/>
              <a:gd name="connsiteY4261" fmla="*/ 190737 h 1328385"/>
              <a:gd name="connsiteX4262" fmla="*/ 5155862 w 12183871"/>
              <a:gd name="connsiteY4262" fmla="*/ 190737 h 1328385"/>
              <a:gd name="connsiteX4263" fmla="*/ 5155862 w 12183871"/>
              <a:gd name="connsiteY4263" fmla="*/ 168430 h 1328385"/>
              <a:gd name="connsiteX4264" fmla="*/ 5163989 w 12183871"/>
              <a:gd name="connsiteY4264" fmla="*/ 168430 h 1328385"/>
              <a:gd name="connsiteX4265" fmla="*/ 5163989 w 12183871"/>
              <a:gd name="connsiteY4265" fmla="*/ 127790 h 1328385"/>
              <a:gd name="connsiteX4266" fmla="*/ 5170040 w 12183871"/>
              <a:gd name="connsiteY4266" fmla="*/ 127790 h 1328385"/>
              <a:gd name="connsiteX4267" fmla="*/ 5142857 w 12183871"/>
              <a:gd name="connsiteY4267" fmla="*/ 32512 h 1328385"/>
              <a:gd name="connsiteX4268" fmla="*/ 5148908 w 12183871"/>
              <a:gd name="connsiteY4268" fmla="*/ 32512 h 1328385"/>
              <a:gd name="connsiteX4269" fmla="*/ 5148908 w 12183871"/>
              <a:gd name="connsiteY4269" fmla="*/ 40640 h 1328385"/>
              <a:gd name="connsiteX4270" fmla="*/ 5157036 w 12183871"/>
              <a:gd name="connsiteY4270" fmla="*/ 40640 h 1328385"/>
              <a:gd name="connsiteX4271" fmla="*/ 5179342 w 12183871"/>
              <a:gd name="connsiteY4271" fmla="*/ 91395 h 1328385"/>
              <a:gd name="connsiteX4272" fmla="*/ 5205713 w 12183871"/>
              <a:gd name="connsiteY4272" fmla="*/ 146214 h 1328385"/>
              <a:gd name="connsiteX4273" fmla="*/ 5228020 w 12183871"/>
              <a:gd name="connsiteY4273" fmla="*/ 203110 h 1328385"/>
              <a:gd name="connsiteX4274" fmla="*/ 5238225 w 12183871"/>
              <a:gd name="connsiteY4274" fmla="*/ 266056 h 1328385"/>
              <a:gd name="connsiteX4275" fmla="*/ 5252404 w 12183871"/>
              <a:gd name="connsiteY4275" fmla="*/ 266056 h 1328385"/>
              <a:gd name="connsiteX4276" fmla="*/ 5256468 w 12183871"/>
              <a:gd name="connsiteY4276" fmla="*/ 308683 h 1328385"/>
              <a:gd name="connsiteX4277" fmla="*/ 5268660 w 12183871"/>
              <a:gd name="connsiteY4277" fmla="*/ 347246 h 1328385"/>
              <a:gd name="connsiteX4278" fmla="*/ 5278775 w 12183871"/>
              <a:gd name="connsiteY4278" fmla="*/ 379758 h 1328385"/>
              <a:gd name="connsiteX4279" fmla="*/ 5278775 w 12183871"/>
              <a:gd name="connsiteY4279" fmla="*/ 434577 h 1328385"/>
              <a:gd name="connsiteX4280" fmla="*/ 5286903 w 12183871"/>
              <a:gd name="connsiteY4280" fmla="*/ 434577 h 1328385"/>
              <a:gd name="connsiteX4281" fmla="*/ 5292954 w 12183871"/>
              <a:gd name="connsiteY4281" fmla="*/ 357361 h 1328385"/>
              <a:gd name="connsiteX4282" fmla="*/ 5286903 w 12183871"/>
              <a:gd name="connsiteY4282" fmla="*/ 357361 h 1328385"/>
              <a:gd name="connsiteX4283" fmla="*/ 5286903 w 12183871"/>
              <a:gd name="connsiteY4283" fmla="*/ 298478 h 1328385"/>
              <a:gd name="connsiteX4284" fmla="*/ 5311287 w 12183871"/>
              <a:gd name="connsiteY4284" fmla="*/ 306606 h 1328385"/>
              <a:gd name="connsiteX4285" fmla="*/ 5319415 w 12183871"/>
              <a:gd name="connsiteY4285" fmla="*/ 375694 h 1328385"/>
              <a:gd name="connsiteX4286" fmla="*/ 5333594 w 12183871"/>
              <a:gd name="connsiteY4286" fmla="*/ 434577 h 1328385"/>
              <a:gd name="connsiteX4287" fmla="*/ 5359965 w 12183871"/>
              <a:gd name="connsiteY4287" fmla="*/ 672276 h 1328385"/>
              <a:gd name="connsiteX4288" fmla="*/ 5374144 w 12183871"/>
              <a:gd name="connsiteY4288" fmla="*/ 672276 h 1328385"/>
              <a:gd name="connsiteX4289" fmla="*/ 5386335 w 12183871"/>
              <a:gd name="connsiteY4289" fmla="*/ 412270 h 1328385"/>
              <a:gd name="connsiteX4290" fmla="*/ 5345695 w 12183871"/>
              <a:gd name="connsiteY4290" fmla="*/ 190827 h 1328385"/>
              <a:gd name="connsiteX4291" fmla="*/ 5368003 w 12183871"/>
              <a:gd name="connsiteY4291" fmla="*/ 203019 h 1328385"/>
              <a:gd name="connsiteX4292" fmla="*/ 5374053 w 12183871"/>
              <a:gd name="connsiteY4292" fmla="*/ 268043 h 1328385"/>
              <a:gd name="connsiteX4293" fmla="*/ 5392296 w 12183871"/>
              <a:gd name="connsiteY4293" fmla="*/ 330990 h 1328385"/>
              <a:gd name="connsiteX4294" fmla="*/ 5392296 w 12183871"/>
              <a:gd name="connsiteY4294" fmla="*/ 387886 h 1328385"/>
              <a:gd name="connsiteX4295" fmla="*/ 5400424 w 12183871"/>
              <a:gd name="connsiteY4295" fmla="*/ 387886 h 1328385"/>
              <a:gd name="connsiteX4296" fmla="*/ 5400424 w 12183871"/>
              <a:gd name="connsiteY4296" fmla="*/ 379758 h 1328385"/>
              <a:gd name="connsiteX4297" fmla="*/ 5408552 w 12183871"/>
              <a:gd name="connsiteY4297" fmla="*/ 357451 h 1328385"/>
              <a:gd name="connsiteX4298" fmla="*/ 5414693 w 12183871"/>
              <a:gd name="connsiteY4298" fmla="*/ 327016 h 1328385"/>
              <a:gd name="connsiteX4299" fmla="*/ 5414693 w 12183871"/>
              <a:gd name="connsiteY4299" fmla="*/ 298568 h 1328385"/>
              <a:gd name="connsiteX4300" fmla="*/ 5432936 w 12183871"/>
              <a:gd name="connsiteY4300" fmla="*/ 298568 h 1328385"/>
              <a:gd name="connsiteX4301" fmla="*/ 5432936 w 12183871"/>
              <a:gd name="connsiteY4301" fmla="*/ 420488 h 1328385"/>
              <a:gd name="connsiteX4302" fmla="*/ 5426885 w 12183871"/>
              <a:gd name="connsiteY4302" fmla="*/ 420488 h 1328385"/>
              <a:gd name="connsiteX4303" fmla="*/ 5432936 w 12183871"/>
              <a:gd name="connsiteY4303" fmla="*/ 672366 h 1328385"/>
              <a:gd name="connsiteX4304" fmla="*/ 5467435 w 12183871"/>
              <a:gd name="connsiteY4304" fmla="*/ 672366 h 1328385"/>
              <a:gd name="connsiteX4305" fmla="*/ 5495883 w 12183871"/>
              <a:gd name="connsiteY4305" fmla="*/ 845041 h 1328385"/>
              <a:gd name="connsiteX4306" fmla="*/ 5508075 w 12183871"/>
              <a:gd name="connsiteY4306" fmla="*/ 845041 h 1328385"/>
              <a:gd name="connsiteX4307" fmla="*/ 5495883 w 12183871"/>
              <a:gd name="connsiteY4307" fmla="*/ 534280 h 1328385"/>
              <a:gd name="connsiteX4308" fmla="*/ 5489832 w 12183871"/>
              <a:gd name="connsiteY4308" fmla="*/ 534280 h 1328385"/>
              <a:gd name="connsiteX4309" fmla="*/ 5489832 w 12183871"/>
              <a:gd name="connsiteY4309" fmla="*/ 469256 h 1328385"/>
              <a:gd name="connsiteX4310" fmla="*/ 5481704 w 12183871"/>
              <a:gd name="connsiteY4310" fmla="*/ 469256 h 1328385"/>
              <a:gd name="connsiteX4311" fmla="*/ 5481704 w 12183871"/>
              <a:gd name="connsiteY4311" fmla="*/ 398182 h 1328385"/>
              <a:gd name="connsiteX4312" fmla="*/ 5473576 w 12183871"/>
              <a:gd name="connsiteY4312" fmla="*/ 398182 h 1328385"/>
              <a:gd name="connsiteX4313" fmla="*/ 5473576 w 12183871"/>
              <a:gd name="connsiteY4313" fmla="*/ 339299 h 1328385"/>
              <a:gd name="connsiteX4314" fmla="*/ 5467525 w 12183871"/>
              <a:gd name="connsiteY4314" fmla="*/ 339299 h 1328385"/>
              <a:gd name="connsiteX4315" fmla="*/ 5467525 w 12183871"/>
              <a:gd name="connsiteY4315" fmla="*/ 290531 h 1328385"/>
              <a:gd name="connsiteX4316" fmla="*/ 5455333 w 12183871"/>
              <a:gd name="connsiteY4316" fmla="*/ 290531 h 1328385"/>
              <a:gd name="connsiteX4317" fmla="*/ 5455333 w 12183871"/>
              <a:gd name="connsiteY4317" fmla="*/ 249891 h 1328385"/>
              <a:gd name="connsiteX4318" fmla="*/ 5449283 w 12183871"/>
              <a:gd name="connsiteY4318" fmla="*/ 249891 h 1328385"/>
              <a:gd name="connsiteX4319" fmla="*/ 5449283 w 12183871"/>
              <a:gd name="connsiteY4319" fmla="*/ 209251 h 1328385"/>
              <a:gd name="connsiteX4320" fmla="*/ 5441154 w 12183871"/>
              <a:gd name="connsiteY4320" fmla="*/ 209251 h 1328385"/>
              <a:gd name="connsiteX4321" fmla="*/ 5441154 w 12183871"/>
              <a:gd name="connsiteY4321" fmla="*/ 203200 h 1328385"/>
              <a:gd name="connsiteX4322" fmla="*/ 5449283 w 12183871"/>
              <a:gd name="connsiteY4322" fmla="*/ 203200 h 1328385"/>
              <a:gd name="connsiteX4323" fmla="*/ 5449283 w 12183871"/>
              <a:gd name="connsiteY4323" fmla="*/ 191008 h 1328385"/>
              <a:gd name="connsiteX4324" fmla="*/ 5455333 w 12183871"/>
              <a:gd name="connsiteY4324" fmla="*/ 191008 h 1328385"/>
              <a:gd name="connsiteX4325" fmla="*/ 5455333 w 12183871"/>
              <a:gd name="connsiteY4325" fmla="*/ 203200 h 1328385"/>
              <a:gd name="connsiteX4326" fmla="*/ 5467525 w 12183871"/>
              <a:gd name="connsiteY4326" fmla="*/ 221443 h 1328385"/>
              <a:gd name="connsiteX4327" fmla="*/ 5471589 w 12183871"/>
              <a:gd name="connsiteY4327" fmla="*/ 239686 h 1328385"/>
              <a:gd name="connsiteX4328" fmla="*/ 5473576 w 12183871"/>
              <a:gd name="connsiteY4328" fmla="*/ 266056 h 1328385"/>
              <a:gd name="connsiteX4329" fmla="*/ 5481704 w 12183871"/>
              <a:gd name="connsiteY4329" fmla="*/ 266056 h 1328385"/>
              <a:gd name="connsiteX4330" fmla="*/ 5481704 w 12183871"/>
              <a:gd name="connsiteY4330" fmla="*/ 312747 h 1328385"/>
              <a:gd name="connsiteX4331" fmla="*/ 5495883 w 12183871"/>
              <a:gd name="connsiteY4331" fmla="*/ 375694 h 1328385"/>
              <a:gd name="connsiteX4332" fmla="*/ 5508075 w 12183871"/>
              <a:gd name="connsiteY4332" fmla="*/ 442705 h 1328385"/>
              <a:gd name="connsiteX4333" fmla="*/ 5522253 w 12183871"/>
              <a:gd name="connsiteY4333" fmla="*/ 501588 h 1328385"/>
              <a:gd name="connsiteX4334" fmla="*/ 5526318 w 12183871"/>
              <a:gd name="connsiteY4334" fmla="*/ 527959 h 1328385"/>
              <a:gd name="connsiteX4335" fmla="*/ 5526318 w 12183871"/>
              <a:gd name="connsiteY4335" fmla="*/ 560471 h 1328385"/>
              <a:gd name="connsiteX4336" fmla="*/ 5530382 w 12183871"/>
              <a:gd name="connsiteY4336" fmla="*/ 586842 h 1328385"/>
              <a:gd name="connsiteX4337" fmla="*/ 5536432 w 12183871"/>
              <a:gd name="connsiteY4337" fmla="*/ 609148 h 1328385"/>
              <a:gd name="connsiteX4338" fmla="*/ 5548625 w 12183871"/>
              <a:gd name="connsiteY4338" fmla="*/ 412090 h 1328385"/>
              <a:gd name="connsiteX4339" fmla="*/ 5536432 w 12183871"/>
              <a:gd name="connsiteY4339" fmla="*/ 412090 h 1328385"/>
              <a:gd name="connsiteX4340" fmla="*/ 5536432 w 12183871"/>
              <a:gd name="connsiteY4340" fmla="*/ 231558 h 1328385"/>
              <a:gd name="connsiteX4341" fmla="*/ 5522253 w 12183871"/>
              <a:gd name="connsiteY4341" fmla="*/ 164547 h 1328385"/>
              <a:gd name="connsiteX4342" fmla="*/ 5514126 w 12183871"/>
              <a:gd name="connsiteY4342" fmla="*/ 95459 h 1328385"/>
              <a:gd name="connsiteX4343" fmla="*/ 5530382 w 12183871"/>
              <a:gd name="connsiteY4343" fmla="*/ 95459 h 1328385"/>
              <a:gd name="connsiteX4344" fmla="*/ 5536432 w 12183871"/>
              <a:gd name="connsiteY4344" fmla="*/ 154342 h 1328385"/>
              <a:gd name="connsiteX4345" fmla="*/ 5548625 w 12183871"/>
              <a:gd name="connsiteY4345" fmla="*/ 154342 h 1328385"/>
              <a:gd name="connsiteX4346" fmla="*/ 5548625 w 12183871"/>
              <a:gd name="connsiteY4346" fmla="*/ 190918 h 1328385"/>
              <a:gd name="connsiteX4347" fmla="*/ 5554675 w 12183871"/>
              <a:gd name="connsiteY4347" fmla="*/ 190918 h 1328385"/>
              <a:gd name="connsiteX4348" fmla="*/ 5554675 w 12183871"/>
              <a:gd name="connsiteY4348" fmla="*/ 231558 h 1328385"/>
              <a:gd name="connsiteX4349" fmla="*/ 5562804 w 12183871"/>
              <a:gd name="connsiteY4349" fmla="*/ 231558 h 1328385"/>
              <a:gd name="connsiteX4350" fmla="*/ 5562804 w 12183871"/>
              <a:gd name="connsiteY4350" fmla="*/ 266056 h 1328385"/>
              <a:gd name="connsiteX4351" fmla="*/ 5570931 w 12183871"/>
              <a:gd name="connsiteY4351" fmla="*/ 266056 h 1328385"/>
              <a:gd name="connsiteX4352" fmla="*/ 5570931 w 12183871"/>
              <a:gd name="connsiteY4352" fmla="*/ 306696 h 1328385"/>
              <a:gd name="connsiteX4353" fmla="*/ 5581137 w 12183871"/>
              <a:gd name="connsiteY4353" fmla="*/ 357451 h 1328385"/>
              <a:gd name="connsiteX4354" fmla="*/ 5593329 w 12183871"/>
              <a:gd name="connsiteY4354" fmla="*/ 412270 h 1328385"/>
              <a:gd name="connsiteX4355" fmla="*/ 5603533 w 12183871"/>
              <a:gd name="connsiteY4355" fmla="*/ 461038 h 1328385"/>
              <a:gd name="connsiteX4356" fmla="*/ 5603533 w 12183871"/>
              <a:gd name="connsiteY4356" fmla="*/ 528049 h 1328385"/>
              <a:gd name="connsiteX4357" fmla="*/ 5611662 w 12183871"/>
              <a:gd name="connsiteY4357" fmla="*/ 528049 h 1328385"/>
              <a:gd name="connsiteX4358" fmla="*/ 5613739 w 12183871"/>
              <a:gd name="connsiteY4358" fmla="*/ 552433 h 1328385"/>
              <a:gd name="connsiteX4359" fmla="*/ 5613739 w 12183871"/>
              <a:gd name="connsiteY4359" fmla="*/ 578804 h 1328385"/>
              <a:gd name="connsiteX4360" fmla="*/ 5617803 w 12183871"/>
              <a:gd name="connsiteY4360" fmla="*/ 605175 h 1328385"/>
              <a:gd name="connsiteX4361" fmla="*/ 5629995 w 12183871"/>
              <a:gd name="connsiteY4361" fmla="*/ 623417 h 1328385"/>
              <a:gd name="connsiteX4362" fmla="*/ 5634059 w 12183871"/>
              <a:gd name="connsiteY4362" fmla="*/ 570585 h 1328385"/>
              <a:gd name="connsiteX4363" fmla="*/ 5648238 w 12183871"/>
              <a:gd name="connsiteY4363" fmla="*/ 519831 h 1328385"/>
              <a:gd name="connsiteX4364" fmla="*/ 5658443 w 12183871"/>
              <a:gd name="connsiteY4364" fmla="*/ 479191 h 1328385"/>
              <a:gd name="connsiteX4365" fmla="*/ 5676686 w 12183871"/>
              <a:gd name="connsiteY4365" fmla="*/ 397911 h 1328385"/>
              <a:gd name="connsiteX4366" fmla="*/ 5684813 w 12183871"/>
              <a:gd name="connsiteY4366" fmla="*/ 397911 h 1328385"/>
              <a:gd name="connsiteX4367" fmla="*/ 5684813 w 12183871"/>
              <a:gd name="connsiteY4367" fmla="*/ 365399 h 1328385"/>
              <a:gd name="connsiteX4368" fmla="*/ 5692942 w 12183871"/>
              <a:gd name="connsiteY4368" fmla="*/ 365399 h 1328385"/>
              <a:gd name="connsiteX4369" fmla="*/ 5692942 w 12183871"/>
              <a:gd name="connsiteY4369" fmla="*/ 347156 h 1328385"/>
              <a:gd name="connsiteX4370" fmla="*/ 5698992 w 12183871"/>
              <a:gd name="connsiteY4370" fmla="*/ 347156 h 1328385"/>
              <a:gd name="connsiteX4371" fmla="*/ 5711185 w 12183871"/>
              <a:gd name="connsiteY4371" fmla="*/ 306516 h 1328385"/>
              <a:gd name="connsiteX4372" fmla="*/ 5733491 w 12183871"/>
              <a:gd name="connsiteY4372" fmla="*/ 306516 h 1328385"/>
              <a:gd name="connsiteX4373" fmla="*/ 5711185 w 12183871"/>
              <a:gd name="connsiteY4373" fmla="*/ 379668 h 1328385"/>
              <a:gd name="connsiteX4374" fmla="*/ 5725364 w 12183871"/>
              <a:gd name="connsiteY4374" fmla="*/ 379668 h 1328385"/>
              <a:gd name="connsiteX4375" fmla="*/ 5698992 w 12183871"/>
              <a:gd name="connsiteY4375" fmla="*/ 452820 h 1328385"/>
              <a:gd name="connsiteX4376" fmla="*/ 5692942 w 12183871"/>
              <a:gd name="connsiteY4376" fmla="*/ 452820 h 1328385"/>
              <a:gd name="connsiteX4377" fmla="*/ 5692942 w 12183871"/>
              <a:gd name="connsiteY4377" fmla="*/ 501588 h 1328385"/>
              <a:gd name="connsiteX4378" fmla="*/ 5684813 w 12183871"/>
              <a:gd name="connsiteY4378" fmla="*/ 501588 h 1328385"/>
              <a:gd name="connsiteX4379" fmla="*/ 5684813 w 12183871"/>
              <a:gd name="connsiteY4379" fmla="*/ 509716 h 1328385"/>
              <a:gd name="connsiteX4380" fmla="*/ 5692942 w 12183871"/>
              <a:gd name="connsiteY4380" fmla="*/ 509716 h 1328385"/>
              <a:gd name="connsiteX4381" fmla="*/ 5692942 w 12183871"/>
              <a:gd name="connsiteY4381" fmla="*/ 515767 h 1328385"/>
              <a:gd name="connsiteX4382" fmla="*/ 5684813 w 12183871"/>
              <a:gd name="connsiteY4382" fmla="*/ 515767 h 1328385"/>
              <a:gd name="connsiteX4383" fmla="*/ 5684813 w 12183871"/>
              <a:gd name="connsiteY4383" fmla="*/ 527959 h 1328385"/>
              <a:gd name="connsiteX4384" fmla="*/ 5692942 w 12183871"/>
              <a:gd name="connsiteY4384" fmla="*/ 527959 h 1328385"/>
              <a:gd name="connsiteX4385" fmla="*/ 5684813 w 12183871"/>
              <a:gd name="connsiteY4385" fmla="*/ 568599 h 1328385"/>
              <a:gd name="connsiteX4386" fmla="*/ 5684813 w 12183871"/>
              <a:gd name="connsiteY4386" fmla="*/ 570585 h 1328385"/>
              <a:gd name="connsiteX4387" fmla="*/ 5688878 w 12183871"/>
              <a:gd name="connsiteY4387" fmla="*/ 570585 h 1328385"/>
              <a:gd name="connsiteX4388" fmla="*/ 5688878 w 12183871"/>
              <a:gd name="connsiteY4388" fmla="*/ 570585 h 1328385"/>
              <a:gd name="connsiteX4389" fmla="*/ 5692942 w 12183871"/>
              <a:gd name="connsiteY4389" fmla="*/ 570585 h 1328385"/>
              <a:gd name="connsiteX4390" fmla="*/ 5692942 w 12183871"/>
              <a:gd name="connsiteY4390" fmla="*/ 574649 h 1328385"/>
              <a:gd name="connsiteX4391" fmla="*/ 5692942 w 12183871"/>
              <a:gd name="connsiteY4391" fmla="*/ 605084 h 1328385"/>
              <a:gd name="connsiteX4392" fmla="*/ 5692942 w 12183871"/>
              <a:gd name="connsiteY4392" fmla="*/ 637596 h 1328385"/>
              <a:gd name="connsiteX4393" fmla="*/ 5688878 w 12183871"/>
              <a:gd name="connsiteY4393" fmla="*/ 672095 h 1328385"/>
              <a:gd name="connsiteX4394" fmla="*/ 5692942 w 12183871"/>
              <a:gd name="connsiteY4394" fmla="*/ 700543 h 1328385"/>
              <a:gd name="connsiteX4395" fmla="*/ 5698992 w 12183871"/>
              <a:gd name="connsiteY4395" fmla="*/ 722850 h 1328385"/>
              <a:gd name="connsiteX4396" fmla="*/ 5711185 w 12183871"/>
              <a:gd name="connsiteY4396" fmla="*/ 678146 h 1328385"/>
              <a:gd name="connsiteX4397" fmla="*/ 5717235 w 12183871"/>
              <a:gd name="connsiteY4397" fmla="*/ 678146 h 1328385"/>
              <a:gd name="connsiteX4398" fmla="*/ 5717235 w 12183871"/>
              <a:gd name="connsiteY4398" fmla="*/ 663967 h 1328385"/>
              <a:gd name="connsiteX4399" fmla="*/ 5725364 w 12183871"/>
              <a:gd name="connsiteY4399" fmla="*/ 663967 h 1328385"/>
              <a:gd name="connsiteX4400" fmla="*/ 5725364 w 12183871"/>
              <a:gd name="connsiteY4400" fmla="*/ 601020 h 1328385"/>
              <a:gd name="connsiteX4401" fmla="*/ 5733491 w 12183871"/>
              <a:gd name="connsiteY4401" fmla="*/ 601020 h 1328385"/>
              <a:gd name="connsiteX4402" fmla="*/ 5751734 w 12183871"/>
              <a:gd name="connsiteY4402" fmla="*/ 501497 h 1328385"/>
              <a:gd name="connsiteX4403" fmla="*/ 5765913 w 12183871"/>
              <a:gd name="connsiteY4403" fmla="*/ 501497 h 1328385"/>
              <a:gd name="connsiteX4404" fmla="*/ 5774041 w 12183871"/>
              <a:gd name="connsiteY4404" fmla="*/ 560380 h 1328385"/>
              <a:gd name="connsiteX4405" fmla="*/ 5792284 w 12183871"/>
              <a:gd name="connsiteY4405" fmla="*/ 615199 h 1328385"/>
              <a:gd name="connsiteX4406" fmla="*/ 5792284 w 12183871"/>
              <a:gd name="connsiteY4406" fmla="*/ 672095 h 1328385"/>
              <a:gd name="connsiteX4407" fmla="*/ 5798335 w 12183871"/>
              <a:gd name="connsiteY4407" fmla="*/ 672095 h 1328385"/>
              <a:gd name="connsiteX4408" fmla="*/ 5806463 w 12183871"/>
              <a:gd name="connsiteY4408" fmla="*/ 611135 h 1328385"/>
              <a:gd name="connsiteX4409" fmla="*/ 5820642 w 12183871"/>
              <a:gd name="connsiteY4409" fmla="*/ 552252 h 1328385"/>
              <a:gd name="connsiteX4410" fmla="*/ 5838885 w 12183871"/>
              <a:gd name="connsiteY4410" fmla="*/ 501497 h 1328385"/>
              <a:gd name="connsiteX4411" fmla="*/ 5847012 w 12183871"/>
              <a:gd name="connsiteY4411" fmla="*/ 501497 h 1328385"/>
              <a:gd name="connsiteX4412" fmla="*/ 5847012 w 12183871"/>
              <a:gd name="connsiteY4412" fmla="*/ 509625 h 1328385"/>
              <a:gd name="connsiteX4413" fmla="*/ 5855141 w 12183871"/>
              <a:gd name="connsiteY4413" fmla="*/ 509625 h 1328385"/>
              <a:gd name="connsiteX4414" fmla="*/ 5855141 w 12183871"/>
              <a:gd name="connsiteY4414" fmla="*/ 515676 h 1328385"/>
              <a:gd name="connsiteX4415" fmla="*/ 5855141 w 12183871"/>
              <a:gd name="connsiteY4415" fmla="*/ 523804 h 1328385"/>
              <a:gd name="connsiteX4416" fmla="*/ 5851077 w 12183871"/>
              <a:gd name="connsiteY4416" fmla="*/ 533919 h 1328385"/>
              <a:gd name="connsiteX4417" fmla="*/ 5847012 w 12183871"/>
              <a:gd name="connsiteY4417" fmla="*/ 546111 h 1328385"/>
              <a:gd name="connsiteX4418" fmla="*/ 5847012 w 12183871"/>
              <a:gd name="connsiteY4418" fmla="*/ 556226 h 1328385"/>
              <a:gd name="connsiteX4419" fmla="*/ 5847012 w 12183871"/>
              <a:gd name="connsiteY4419" fmla="*/ 568418 h 1328385"/>
              <a:gd name="connsiteX4420" fmla="*/ 5855141 w 12183871"/>
              <a:gd name="connsiteY4420" fmla="*/ 568418 h 1328385"/>
              <a:gd name="connsiteX4421" fmla="*/ 5861191 w 12183871"/>
              <a:gd name="connsiteY4421" fmla="*/ 609058 h 1328385"/>
              <a:gd name="connsiteX4422" fmla="*/ 5873383 w 12183871"/>
              <a:gd name="connsiteY4422" fmla="*/ 609058 h 1328385"/>
              <a:gd name="connsiteX4423" fmla="*/ 5877447 w 12183871"/>
              <a:gd name="connsiteY4423" fmla="*/ 574559 h 1328385"/>
              <a:gd name="connsiteX4424" fmla="*/ 5883498 w 12183871"/>
              <a:gd name="connsiteY4424" fmla="*/ 537983 h 1328385"/>
              <a:gd name="connsiteX4425" fmla="*/ 5895690 w 12183871"/>
              <a:gd name="connsiteY4425" fmla="*/ 509535 h 1328385"/>
              <a:gd name="connsiteX4426" fmla="*/ 5913933 w 12183871"/>
              <a:gd name="connsiteY4426" fmla="*/ 501407 h 1328385"/>
              <a:gd name="connsiteX4427" fmla="*/ 5913933 w 12183871"/>
              <a:gd name="connsiteY4427" fmla="*/ 483164 h 1328385"/>
              <a:gd name="connsiteX4428" fmla="*/ 5905805 w 12183871"/>
              <a:gd name="connsiteY4428" fmla="*/ 456794 h 1328385"/>
              <a:gd name="connsiteX4429" fmla="*/ 5895690 w 12183871"/>
              <a:gd name="connsiteY4429" fmla="*/ 430423 h 1328385"/>
              <a:gd name="connsiteX4430" fmla="*/ 5883498 w 12183871"/>
              <a:gd name="connsiteY4430" fmla="*/ 406039 h 1328385"/>
              <a:gd name="connsiteX4431" fmla="*/ 5879434 w 12183871"/>
              <a:gd name="connsiteY4431" fmla="*/ 387796 h 1328385"/>
              <a:gd name="connsiteX4432" fmla="*/ 5901741 w 12183871"/>
              <a:gd name="connsiteY4432" fmla="*/ 397911 h 1328385"/>
              <a:gd name="connsiteX4433" fmla="*/ 5901741 w 12183871"/>
              <a:gd name="connsiteY4433" fmla="*/ 371540 h 1328385"/>
              <a:gd name="connsiteX4434" fmla="*/ 5895690 w 12183871"/>
              <a:gd name="connsiteY4434" fmla="*/ 371540 h 1328385"/>
              <a:gd name="connsiteX4435" fmla="*/ 5887562 w 12183871"/>
              <a:gd name="connsiteY4435" fmla="*/ 312657 h 1328385"/>
              <a:gd name="connsiteX4436" fmla="*/ 5901741 w 12183871"/>
              <a:gd name="connsiteY4436" fmla="*/ 312657 h 1328385"/>
              <a:gd name="connsiteX4437" fmla="*/ 5928112 w 12183871"/>
              <a:gd name="connsiteY4437" fmla="*/ 387796 h 1328385"/>
              <a:gd name="connsiteX4438" fmla="*/ 5936240 w 12183871"/>
              <a:gd name="connsiteY4438" fmla="*/ 446679 h 1328385"/>
              <a:gd name="connsiteX4439" fmla="*/ 5942291 w 12183871"/>
              <a:gd name="connsiteY4439" fmla="*/ 446679 h 1328385"/>
              <a:gd name="connsiteX4440" fmla="*/ 5942291 w 12183871"/>
              <a:gd name="connsiteY4440" fmla="*/ 493370 h 1328385"/>
              <a:gd name="connsiteX4441" fmla="*/ 5954483 w 12183871"/>
              <a:gd name="connsiteY4441" fmla="*/ 493370 h 1328385"/>
              <a:gd name="connsiteX4442" fmla="*/ 5954483 w 12183871"/>
              <a:gd name="connsiteY4442" fmla="*/ 542137 h 1328385"/>
              <a:gd name="connsiteX4443" fmla="*/ 5960534 w 12183871"/>
              <a:gd name="connsiteY4443" fmla="*/ 542137 h 1328385"/>
              <a:gd name="connsiteX4444" fmla="*/ 5964598 w 12183871"/>
              <a:gd name="connsiteY4444" fmla="*/ 570585 h 1328385"/>
              <a:gd name="connsiteX4445" fmla="*/ 5964598 w 12183871"/>
              <a:gd name="connsiteY4445" fmla="*/ 601020 h 1328385"/>
              <a:gd name="connsiteX4446" fmla="*/ 5968662 w 12183871"/>
              <a:gd name="connsiteY4446" fmla="*/ 623327 h 1328385"/>
              <a:gd name="connsiteX4447" fmla="*/ 5976789 w 12183871"/>
              <a:gd name="connsiteY4447" fmla="*/ 623327 h 1328385"/>
              <a:gd name="connsiteX4448" fmla="*/ 5978867 w 12183871"/>
              <a:gd name="connsiteY4448" fmla="*/ 568508 h 1328385"/>
              <a:gd name="connsiteX4449" fmla="*/ 5995123 w 12183871"/>
              <a:gd name="connsiteY4449" fmla="*/ 515676 h 1328385"/>
              <a:gd name="connsiteX4450" fmla="*/ 6009302 w 12183871"/>
              <a:gd name="connsiteY4450" fmla="*/ 470972 h 1328385"/>
              <a:gd name="connsiteX4451" fmla="*/ 6023571 w 12183871"/>
              <a:gd name="connsiteY4451" fmla="*/ 428346 h 1328385"/>
              <a:gd name="connsiteX4452" fmla="*/ 6023571 w 12183871"/>
              <a:gd name="connsiteY4452" fmla="*/ 397911 h 1328385"/>
              <a:gd name="connsiteX4453" fmla="*/ 6035763 w 12183871"/>
              <a:gd name="connsiteY4453" fmla="*/ 397911 h 1328385"/>
              <a:gd name="connsiteX4454" fmla="*/ 6035763 w 12183871"/>
              <a:gd name="connsiteY4454" fmla="*/ 371540 h 1328385"/>
              <a:gd name="connsiteX4455" fmla="*/ 6041814 w 12183871"/>
              <a:gd name="connsiteY4455" fmla="*/ 371540 h 1328385"/>
              <a:gd name="connsiteX4456" fmla="*/ 6041814 w 12183871"/>
              <a:gd name="connsiteY4456" fmla="*/ 339028 h 1328385"/>
              <a:gd name="connsiteX4457" fmla="*/ 6080377 w 12183871"/>
              <a:gd name="connsiteY4457" fmla="*/ 227313 h 1328385"/>
              <a:gd name="connsiteX4458" fmla="*/ 6104760 w 12183871"/>
              <a:gd name="connsiteY4458" fmla="*/ 109457 h 1328385"/>
              <a:gd name="connsiteX4459" fmla="*/ 6131131 w 12183871"/>
              <a:gd name="connsiteY4459" fmla="*/ 109457 h 1328385"/>
              <a:gd name="connsiteX4460" fmla="*/ 6090491 w 12183871"/>
              <a:gd name="connsiteY4460" fmla="*/ 265876 h 1328385"/>
              <a:gd name="connsiteX4461" fmla="*/ 6090491 w 12183871"/>
              <a:gd name="connsiteY4461" fmla="*/ 330900 h 1328385"/>
              <a:gd name="connsiteX4462" fmla="*/ 6082363 w 12183871"/>
              <a:gd name="connsiteY4462" fmla="*/ 330900 h 1328385"/>
              <a:gd name="connsiteX4463" fmla="*/ 6082363 w 12183871"/>
              <a:gd name="connsiteY4463" fmla="*/ 397911 h 1328385"/>
              <a:gd name="connsiteX4464" fmla="*/ 6076312 w 12183871"/>
              <a:gd name="connsiteY4464" fmla="*/ 397911 h 1328385"/>
              <a:gd name="connsiteX4465" fmla="*/ 6076312 w 12183871"/>
              <a:gd name="connsiteY4465" fmla="*/ 468986 h 1328385"/>
              <a:gd name="connsiteX4466" fmla="*/ 6064120 w 12183871"/>
              <a:gd name="connsiteY4466" fmla="*/ 468986 h 1328385"/>
              <a:gd name="connsiteX4467" fmla="*/ 6060057 w 12183871"/>
              <a:gd name="connsiteY4467" fmla="*/ 493370 h 1328385"/>
              <a:gd name="connsiteX4468" fmla="*/ 6064120 w 12183871"/>
              <a:gd name="connsiteY4468" fmla="*/ 527868 h 1328385"/>
              <a:gd name="connsiteX4469" fmla="*/ 6068184 w 12183871"/>
              <a:gd name="connsiteY4469" fmla="*/ 556316 h 1328385"/>
              <a:gd name="connsiteX4470" fmla="*/ 6076312 w 12183871"/>
              <a:gd name="connsiteY4470" fmla="*/ 574559 h 1328385"/>
              <a:gd name="connsiteX4471" fmla="*/ 6098619 w 12183871"/>
              <a:gd name="connsiteY4471" fmla="*/ 468895 h 1328385"/>
              <a:gd name="connsiteX4472" fmla="*/ 6104670 w 12183871"/>
              <a:gd name="connsiteY4472" fmla="*/ 468895 h 1328385"/>
              <a:gd name="connsiteX4473" fmla="*/ 6104670 w 12183871"/>
              <a:gd name="connsiteY4473" fmla="*/ 446588 h 1328385"/>
              <a:gd name="connsiteX4474" fmla="*/ 6116862 w 12183871"/>
              <a:gd name="connsiteY4474" fmla="*/ 446588 h 1328385"/>
              <a:gd name="connsiteX4475" fmla="*/ 6179809 w 12183871"/>
              <a:gd name="connsiteY4475" fmla="*/ 208890 h 1328385"/>
              <a:gd name="connsiteX4476" fmla="*/ 6198052 w 12183871"/>
              <a:gd name="connsiteY4476" fmla="*/ 208890 h 1328385"/>
              <a:gd name="connsiteX4477" fmla="*/ 6185860 w 12183871"/>
              <a:gd name="connsiteY4477" fmla="*/ 279964 h 1328385"/>
              <a:gd name="connsiteX4478" fmla="*/ 6161476 w 12183871"/>
              <a:gd name="connsiteY4478" fmla="*/ 349052 h 1328385"/>
              <a:gd name="connsiteX4479" fmla="*/ 6139169 w 12183871"/>
              <a:gd name="connsiteY4479" fmla="*/ 411999 h 1328385"/>
              <a:gd name="connsiteX4480" fmla="*/ 6139169 w 12183871"/>
              <a:gd name="connsiteY4480" fmla="*/ 446498 h 1328385"/>
              <a:gd name="connsiteX4481" fmla="*/ 6131041 w 12183871"/>
              <a:gd name="connsiteY4481" fmla="*/ 446498 h 1328385"/>
              <a:gd name="connsiteX4482" fmla="*/ 6131041 w 12183871"/>
              <a:gd name="connsiteY4482" fmla="*/ 479010 h 1328385"/>
              <a:gd name="connsiteX4483" fmla="*/ 6122913 w 12183871"/>
              <a:gd name="connsiteY4483" fmla="*/ 479010 h 1328385"/>
              <a:gd name="connsiteX4484" fmla="*/ 6122913 w 12183871"/>
              <a:gd name="connsiteY4484" fmla="*/ 501317 h 1328385"/>
              <a:gd name="connsiteX4485" fmla="*/ 6116862 w 12183871"/>
              <a:gd name="connsiteY4485" fmla="*/ 501317 h 1328385"/>
              <a:gd name="connsiteX4486" fmla="*/ 6116862 w 12183871"/>
              <a:gd name="connsiteY4486" fmla="*/ 533829 h 1328385"/>
              <a:gd name="connsiteX4487" fmla="*/ 6104670 w 12183871"/>
              <a:gd name="connsiteY4487" fmla="*/ 533829 h 1328385"/>
              <a:gd name="connsiteX4488" fmla="*/ 6104670 w 12183871"/>
              <a:gd name="connsiteY4488" fmla="*/ 550085 h 1328385"/>
              <a:gd name="connsiteX4489" fmla="*/ 6100606 w 12183871"/>
              <a:gd name="connsiteY4489" fmla="*/ 564264 h 1328385"/>
              <a:gd name="connsiteX4490" fmla="*/ 6100606 w 12183871"/>
              <a:gd name="connsiteY4490" fmla="*/ 578443 h 1328385"/>
              <a:gd name="connsiteX4491" fmla="*/ 6098619 w 12183871"/>
              <a:gd name="connsiteY4491" fmla="*/ 590635 h 1328385"/>
              <a:gd name="connsiteX4492" fmla="*/ 6116862 w 12183871"/>
              <a:gd name="connsiteY4492" fmla="*/ 590635 h 1328385"/>
              <a:gd name="connsiteX4493" fmla="*/ 6116862 w 12183871"/>
              <a:gd name="connsiteY4493" fmla="*/ 582507 h 1328385"/>
              <a:gd name="connsiteX4494" fmla="*/ 6171681 w 12183871"/>
              <a:gd name="connsiteY4494" fmla="*/ 582507 h 1328385"/>
              <a:gd name="connsiteX4495" fmla="*/ 6171681 w 12183871"/>
              <a:gd name="connsiteY4495" fmla="*/ 574379 h 1328385"/>
              <a:gd name="connsiteX4496" fmla="*/ 6179809 w 12183871"/>
              <a:gd name="connsiteY4496" fmla="*/ 574379 h 1328385"/>
              <a:gd name="connsiteX4497" fmla="*/ 6189924 w 12183871"/>
              <a:gd name="connsiteY4497" fmla="*/ 519560 h 1328385"/>
              <a:gd name="connsiteX4498" fmla="*/ 6208166 w 12183871"/>
              <a:gd name="connsiteY4498" fmla="*/ 468805 h 1328385"/>
              <a:gd name="connsiteX4499" fmla="*/ 6226410 w 12183871"/>
              <a:gd name="connsiteY4499" fmla="*/ 420037 h 1328385"/>
              <a:gd name="connsiteX4500" fmla="*/ 6230474 w 12183871"/>
              <a:gd name="connsiteY4500" fmla="*/ 389602 h 1328385"/>
              <a:gd name="connsiteX4501" fmla="*/ 6226410 w 12183871"/>
              <a:gd name="connsiteY4501" fmla="*/ 365218 h 1328385"/>
              <a:gd name="connsiteX4502" fmla="*/ 6222345 w 12183871"/>
              <a:gd name="connsiteY4502" fmla="*/ 342911 h 1328385"/>
              <a:gd name="connsiteX4503" fmla="*/ 6226410 w 12183871"/>
              <a:gd name="connsiteY4503" fmla="*/ 324668 h 1328385"/>
              <a:gd name="connsiteX4504" fmla="*/ 6234538 w 12183871"/>
              <a:gd name="connsiteY4504" fmla="*/ 330719 h 1328385"/>
              <a:gd name="connsiteX4505" fmla="*/ 6242665 w 12183871"/>
              <a:gd name="connsiteY4505" fmla="*/ 338847 h 1328385"/>
              <a:gd name="connsiteX4506" fmla="*/ 6252780 w 12183871"/>
              <a:gd name="connsiteY4506" fmla="*/ 346975 h 1328385"/>
              <a:gd name="connsiteX4507" fmla="*/ 6256844 w 12183871"/>
              <a:gd name="connsiteY4507" fmla="*/ 308412 h 1328385"/>
              <a:gd name="connsiteX4508" fmla="*/ 6262895 w 12183871"/>
              <a:gd name="connsiteY4508" fmla="*/ 275900 h 1328385"/>
              <a:gd name="connsiteX4509" fmla="*/ 6275087 w 12183871"/>
              <a:gd name="connsiteY4509" fmla="*/ 243388 h 1328385"/>
              <a:gd name="connsiteX4510" fmla="*/ 6285293 w 12183871"/>
              <a:gd name="connsiteY4510" fmla="*/ 208890 h 1328385"/>
              <a:gd name="connsiteX4511" fmla="*/ 6301548 w 12183871"/>
              <a:gd name="connsiteY4511" fmla="*/ 208890 h 1328385"/>
              <a:gd name="connsiteX4512" fmla="*/ 6267050 w 12183871"/>
              <a:gd name="connsiteY4512" fmla="*/ 346975 h 1328385"/>
              <a:gd name="connsiteX4513" fmla="*/ 6260999 w 12183871"/>
              <a:gd name="connsiteY4513" fmla="*/ 346975 h 1328385"/>
              <a:gd name="connsiteX4514" fmla="*/ 6252871 w 12183871"/>
              <a:gd name="connsiteY4514" fmla="*/ 397730 h 1328385"/>
              <a:gd name="connsiteX4515" fmla="*/ 6260999 w 12183871"/>
              <a:gd name="connsiteY4515" fmla="*/ 397730 h 1328385"/>
              <a:gd name="connsiteX4516" fmla="*/ 6260999 w 12183871"/>
              <a:gd name="connsiteY4516" fmla="*/ 434306 h 1328385"/>
              <a:gd name="connsiteX4517" fmla="*/ 6267050 w 12183871"/>
              <a:gd name="connsiteY4517" fmla="*/ 434306 h 1328385"/>
              <a:gd name="connsiteX4518" fmla="*/ 6267050 w 12183871"/>
              <a:gd name="connsiteY4518" fmla="*/ 501317 h 1328385"/>
              <a:gd name="connsiteX4519" fmla="*/ 6279241 w 12183871"/>
              <a:gd name="connsiteY4519" fmla="*/ 501317 h 1328385"/>
              <a:gd name="connsiteX4520" fmla="*/ 6285293 w 12183871"/>
              <a:gd name="connsiteY4520" fmla="*/ 452549 h 1328385"/>
              <a:gd name="connsiteX4521" fmla="*/ 6301548 w 12183871"/>
              <a:gd name="connsiteY4521" fmla="*/ 405858 h 1328385"/>
              <a:gd name="connsiteX4522" fmla="*/ 6319791 w 12183871"/>
              <a:gd name="connsiteY4522" fmla="*/ 361154 h 1328385"/>
              <a:gd name="connsiteX4523" fmla="*/ 6333970 w 12183871"/>
              <a:gd name="connsiteY4523" fmla="*/ 312386 h 1328385"/>
              <a:gd name="connsiteX4524" fmla="*/ 6348149 w 12183871"/>
              <a:gd name="connsiteY4524" fmla="*/ 312386 h 1328385"/>
              <a:gd name="connsiteX4525" fmla="*/ 6348149 w 12183871"/>
              <a:gd name="connsiteY4525" fmla="*/ 342821 h 1328385"/>
              <a:gd name="connsiteX4526" fmla="*/ 6342098 w 12183871"/>
              <a:gd name="connsiteY4526" fmla="*/ 375333 h 1328385"/>
              <a:gd name="connsiteX4527" fmla="*/ 6338034 w 12183871"/>
              <a:gd name="connsiteY4527" fmla="*/ 405768 h 1328385"/>
              <a:gd name="connsiteX4528" fmla="*/ 6333970 w 12183871"/>
              <a:gd name="connsiteY4528" fmla="*/ 434216 h 1328385"/>
              <a:gd name="connsiteX4529" fmla="*/ 6342098 w 12183871"/>
              <a:gd name="connsiteY4529" fmla="*/ 452459 h 1328385"/>
              <a:gd name="connsiteX4530" fmla="*/ 6344085 w 12183871"/>
              <a:gd name="connsiteY4530" fmla="*/ 424011 h 1328385"/>
              <a:gd name="connsiteX4531" fmla="*/ 6356277 w 12183871"/>
              <a:gd name="connsiteY4531" fmla="*/ 401704 h 1328385"/>
              <a:gd name="connsiteX4532" fmla="*/ 6366482 w 12183871"/>
              <a:gd name="connsiteY4532" fmla="*/ 379397 h 1328385"/>
              <a:gd name="connsiteX4533" fmla="*/ 6388789 w 12183871"/>
              <a:gd name="connsiteY4533" fmla="*/ 283938 h 1328385"/>
              <a:gd name="connsiteX4534" fmla="*/ 6407122 w 12183871"/>
              <a:gd name="connsiteY4534" fmla="*/ 283938 h 1328385"/>
              <a:gd name="connsiteX4535" fmla="*/ 6396917 w 12183871"/>
              <a:gd name="connsiteY4535" fmla="*/ 357090 h 1328385"/>
              <a:gd name="connsiteX4536" fmla="*/ 6382738 w 12183871"/>
              <a:gd name="connsiteY4536" fmla="*/ 434306 h 1328385"/>
              <a:gd name="connsiteX4537" fmla="*/ 6370546 w 12183871"/>
              <a:gd name="connsiteY4537" fmla="*/ 509445 h 1328385"/>
              <a:gd name="connsiteX4538" fmla="*/ 6364495 w 12183871"/>
              <a:gd name="connsiteY4538" fmla="*/ 582597 h 1328385"/>
              <a:gd name="connsiteX4539" fmla="*/ 6374610 w 12183871"/>
              <a:gd name="connsiteY4539" fmla="*/ 655749 h 1328385"/>
              <a:gd name="connsiteX4540" fmla="*/ 6378674 w 12183871"/>
              <a:gd name="connsiteY4540" fmla="*/ 686184 h 1328385"/>
              <a:gd name="connsiteX4541" fmla="*/ 6382738 w 12183871"/>
              <a:gd name="connsiteY4541" fmla="*/ 714632 h 1328385"/>
              <a:gd name="connsiteX4542" fmla="*/ 6388789 w 12183871"/>
              <a:gd name="connsiteY4542" fmla="*/ 736938 h 1328385"/>
              <a:gd name="connsiteX4543" fmla="*/ 6388789 w 12183871"/>
              <a:gd name="connsiteY4543" fmla="*/ 730888 h 1328385"/>
              <a:gd name="connsiteX4544" fmla="*/ 6411186 w 12183871"/>
              <a:gd name="connsiteY4544" fmla="*/ 696389 h 1328385"/>
              <a:gd name="connsiteX4545" fmla="*/ 6419314 w 12183871"/>
              <a:gd name="connsiteY4545" fmla="*/ 655749 h 1328385"/>
              <a:gd name="connsiteX4546" fmla="*/ 6419314 w 12183871"/>
              <a:gd name="connsiteY4546" fmla="*/ 615109 h 1328385"/>
              <a:gd name="connsiteX4547" fmla="*/ 6411186 w 12183871"/>
              <a:gd name="connsiteY4547" fmla="*/ 570405 h 1328385"/>
              <a:gd name="connsiteX4548" fmla="*/ 6407122 w 12183871"/>
              <a:gd name="connsiteY4548" fmla="*/ 527778 h 1328385"/>
              <a:gd name="connsiteX4549" fmla="*/ 6429429 w 12183871"/>
              <a:gd name="connsiteY4549" fmla="*/ 527778 h 1328385"/>
              <a:gd name="connsiteX4550" fmla="*/ 6429429 w 12183871"/>
              <a:gd name="connsiteY4550" fmla="*/ 556226 h 1328385"/>
              <a:gd name="connsiteX4551" fmla="*/ 6437557 w 12183871"/>
              <a:gd name="connsiteY4551" fmla="*/ 578533 h 1328385"/>
              <a:gd name="connsiteX4552" fmla="*/ 6447672 w 12183871"/>
              <a:gd name="connsiteY4552" fmla="*/ 600840 h 1328385"/>
              <a:gd name="connsiteX4553" fmla="*/ 6455800 w 12183871"/>
              <a:gd name="connsiteY4553" fmla="*/ 523624 h 1328385"/>
              <a:gd name="connsiteX4554" fmla="*/ 6469978 w 12183871"/>
              <a:gd name="connsiteY4554" fmla="*/ 452549 h 1328385"/>
              <a:gd name="connsiteX4555" fmla="*/ 6488221 w 12183871"/>
              <a:gd name="connsiteY4555" fmla="*/ 387525 h 1328385"/>
              <a:gd name="connsiteX4556" fmla="*/ 6488221 w 12183871"/>
              <a:gd name="connsiteY4556" fmla="*/ 361154 h 1328385"/>
              <a:gd name="connsiteX4557" fmla="*/ 6486144 w 12183871"/>
              <a:gd name="connsiteY4557" fmla="*/ 334783 h 1328385"/>
              <a:gd name="connsiteX4558" fmla="*/ 6482080 w 12183871"/>
              <a:gd name="connsiteY4558" fmla="*/ 312476 h 1328385"/>
              <a:gd name="connsiteX4559" fmla="*/ 6482080 w 12183871"/>
              <a:gd name="connsiteY4559" fmla="*/ 225146 h 1328385"/>
              <a:gd name="connsiteX4560" fmla="*/ 6465824 w 12183871"/>
              <a:gd name="connsiteY4560" fmla="*/ 184506 h 1328385"/>
              <a:gd name="connsiteX4561" fmla="*/ 6455710 w 12183871"/>
              <a:gd name="connsiteY4561" fmla="*/ 135738 h 1328385"/>
              <a:gd name="connsiteX4562" fmla="*/ 6482080 w 12183871"/>
              <a:gd name="connsiteY4562" fmla="*/ 135738 h 1328385"/>
              <a:gd name="connsiteX4563" fmla="*/ 6486144 w 12183871"/>
              <a:gd name="connsiteY4563" fmla="*/ 172314 h 1328385"/>
              <a:gd name="connsiteX4564" fmla="*/ 6496350 w 12183871"/>
              <a:gd name="connsiteY4564" fmla="*/ 202748 h 1328385"/>
              <a:gd name="connsiteX4565" fmla="*/ 6496350 w 12183871"/>
              <a:gd name="connsiteY4565" fmla="*/ 257567 h 1328385"/>
              <a:gd name="connsiteX4566" fmla="*/ 6504477 w 12183871"/>
              <a:gd name="connsiteY4566" fmla="*/ 257567 h 1328385"/>
              <a:gd name="connsiteX4567" fmla="*/ 6528861 w 12183871"/>
              <a:gd name="connsiteY4567" fmla="*/ 40188 h 1328385"/>
              <a:gd name="connsiteX4568" fmla="*/ 6545117 w 12183871"/>
              <a:gd name="connsiteY4568" fmla="*/ 40188 h 1328385"/>
              <a:gd name="connsiteX4569" fmla="*/ 6528861 w 12183871"/>
              <a:gd name="connsiteY4569" fmla="*/ 243298 h 1328385"/>
              <a:gd name="connsiteX4570" fmla="*/ 6522720 w 12183871"/>
              <a:gd name="connsiteY4570" fmla="*/ 265605 h 1328385"/>
              <a:gd name="connsiteX4571" fmla="*/ 6514592 w 12183871"/>
              <a:gd name="connsiteY4571" fmla="*/ 298117 h 1328385"/>
              <a:gd name="connsiteX4572" fmla="*/ 6506464 w 12183871"/>
              <a:gd name="connsiteY4572" fmla="*/ 338757 h 1328385"/>
              <a:gd name="connsiteX4573" fmla="*/ 6504387 w 12183871"/>
              <a:gd name="connsiteY4573" fmla="*/ 375333 h 1328385"/>
              <a:gd name="connsiteX4574" fmla="*/ 6504387 w 12183871"/>
              <a:gd name="connsiteY4574" fmla="*/ 405768 h 1328385"/>
              <a:gd name="connsiteX4575" fmla="*/ 6510528 w 12183871"/>
              <a:gd name="connsiteY4575" fmla="*/ 405768 h 1328385"/>
              <a:gd name="connsiteX4576" fmla="*/ 6510528 w 12183871"/>
              <a:gd name="connsiteY4576" fmla="*/ 434216 h 1328385"/>
              <a:gd name="connsiteX4577" fmla="*/ 6504387 w 12183871"/>
              <a:gd name="connsiteY4577" fmla="*/ 434216 h 1328385"/>
              <a:gd name="connsiteX4578" fmla="*/ 6504387 w 12183871"/>
              <a:gd name="connsiteY4578" fmla="*/ 446408 h 1328385"/>
              <a:gd name="connsiteX4579" fmla="*/ 6510528 w 12183871"/>
              <a:gd name="connsiteY4579" fmla="*/ 446408 h 1328385"/>
              <a:gd name="connsiteX4580" fmla="*/ 6510528 w 12183871"/>
              <a:gd name="connsiteY4580" fmla="*/ 501227 h 1328385"/>
              <a:gd name="connsiteX4581" fmla="*/ 6522720 w 12183871"/>
              <a:gd name="connsiteY4581" fmla="*/ 501227 h 1328385"/>
              <a:gd name="connsiteX4582" fmla="*/ 6526784 w 12183871"/>
              <a:gd name="connsiteY4582" fmla="*/ 446408 h 1328385"/>
              <a:gd name="connsiteX4583" fmla="*/ 6541054 w 12183871"/>
              <a:gd name="connsiteY4583" fmla="*/ 387525 h 1328385"/>
              <a:gd name="connsiteX4584" fmla="*/ 6559296 w 12183871"/>
              <a:gd name="connsiteY4584" fmla="*/ 330629 h 1328385"/>
              <a:gd name="connsiteX4585" fmla="*/ 6577539 w 12183871"/>
              <a:gd name="connsiteY4585" fmla="*/ 283938 h 1328385"/>
              <a:gd name="connsiteX4586" fmla="*/ 6581603 w 12183871"/>
              <a:gd name="connsiteY4586" fmla="*/ 257567 h 1328385"/>
              <a:gd name="connsiteX4587" fmla="*/ 6581603 w 12183871"/>
              <a:gd name="connsiteY4587" fmla="*/ 239324 h 1328385"/>
              <a:gd name="connsiteX4588" fmla="*/ 6585667 w 12183871"/>
              <a:gd name="connsiteY4588" fmla="*/ 225146 h 1328385"/>
              <a:gd name="connsiteX4589" fmla="*/ 6603910 w 12183871"/>
              <a:gd name="connsiteY4589" fmla="*/ 208890 h 1328385"/>
              <a:gd name="connsiteX4590" fmla="*/ 6603910 w 12183871"/>
              <a:gd name="connsiteY4590" fmla="*/ 202839 h 1328385"/>
              <a:gd name="connsiteX4591" fmla="*/ 6609961 w 12183871"/>
              <a:gd name="connsiteY4591" fmla="*/ 202839 h 1328385"/>
              <a:gd name="connsiteX4592" fmla="*/ 6609961 w 12183871"/>
              <a:gd name="connsiteY4592" fmla="*/ 231287 h 1328385"/>
              <a:gd name="connsiteX4593" fmla="*/ 6601742 w 12183871"/>
              <a:gd name="connsiteY4593" fmla="*/ 249800 h 1328385"/>
              <a:gd name="connsiteX4594" fmla="*/ 6597678 w 12183871"/>
              <a:gd name="connsiteY4594" fmla="*/ 266056 h 1328385"/>
              <a:gd name="connsiteX4595" fmla="*/ 6597678 w 12183871"/>
              <a:gd name="connsiteY4595" fmla="*/ 284299 h 1328385"/>
              <a:gd name="connsiteX4596" fmla="*/ 6593614 w 12183871"/>
              <a:gd name="connsiteY4596" fmla="*/ 306606 h 1328385"/>
              <a:gd name="connsiteX4597" fmla="*/ 6583499 w 12183871"/>
              <a:gd name="connsiteY4597" fmla="*/ 343182 h 1328385"/>
              <a:gd name="connsiteX4598" fmla="*/ 6571308 w 12183871"/>
              <a:gd name="connsiteY4598" fmla="*/ 379758 h 1328385"/>
              <a:gd name="connsiteX4599" fmla="*/ 6565257 w 12183871"/>
              <a:gd name="connsiteY4599" fmla="*/ 420398 h 1328385"/>
              <a:gd name="connsiteX4600" fmla="*/ 6571308 w 12183871"/>
              <a:gd name="connsiteY4600" fmla="*/ 420398 h 1328385"/>
              <a:gd name="connsiteX4601" fmla="*/ 6575372 w 12183871"/>
              <a:gd name="connsiteY4601" fmla="*/ 398091 h 1328385"/>
              <a:gd name="connsiteX4602" fmla="*/ 6583499 w 12183871"/>
              <a:gd name="connsiteY4602" fmla="*/ 375784 h 1328385"/>
              <a:gd name="connsiteX4603" fmla="*/ 6587564 w 12183871"/>
              <a:gd name="connsiteY4603" fmla="*/ 357542 h 1328385"/>
              <a:gd name="connsiteX4604" fmla="*/ 6605807 w 12183871"/>
              <a:gd name="connsiteY4604" fmla="*/ 357542 h 1328385"/>
              <a:gd name="connsiteX4605" fmla="*/ 6605807 w 12183871"/>
              <a:gd name="connsiteY4605" fmla="*/ 534280 h 1328385"/>
              <a:gd name="connsiteX4606" fmla="*/ 6611857 w 12183871"/>
              <a:gd name="connsiteY4606" fmla="*/ 534280 h 1328385"/>
              <a:gd name="connsiteX4607" fmla="*/ 6619985 w 12183871"/>
              <a:gd name="connsiteY4607" fmla="*/ 556587 h 1328385"/>
              <a:gd name="connsiteX4608" fmla="*/ 6605807 w 12183871"/>
              <a:gd name="connsiteY4608" fmla="*/ 556587 h 1328385"/>
              <a:gd name="connsiteX4609" fmla="*/ 6605807 w 12183871"/>
              <a:gd name="connsiteY4609" fmla="*/ 568779 h 1328385"/>
              <a:gd name="connsiteX4610" fmla="*/ 6619985 w 12183871"/>
              <a:gd name="connsiteY4610" fmla="*/ 568779 h 1328385"/>
              <a:gd name="connsiteX4611" fmla="*/ 6619985 w 12183871"/>
              <a:gd name="connsiteY4611" fmla="*/ 593163 h 1328385"/>
              <a:gd name="connsiteX4612" fmla="*/ 6628113 w 12183871"/>
              <a:gd name="connsiteY4612" fmla="*/ 619534 h 1328385"/>
              <a:gd name="connsiteX4613" fmla="*/ 6634164 w 12183871"/>
              <a:gd name="connsiteY4613" fmla="*/ 637777 h 1328385"/>
              <a:gd name="connsiteX4614" fmla="*/ 6642292 w 12183871"/>
              <a:gd name="connsiteY4614" fmla="*/ 597137 h 1328385"/>
              <a:gd name="connsiteX4615" fmla="*/ 6652407 w 12183871"/>
              <a:gd name="connsiteY4615" fmla="*/ 560561 h 1328385"/>
              <a:gd name="connsiteX4616" fmla="*/ 6668663 w 12183871"/>
              <a:gd name="connsiteY4616" fmla="*/ 528049 h 1328385"/>
              <a:gd name="connsiteX4617" fmla="*/ 6686906 w 12183871"/>
              <a:gd name="connsiteY4617" fmla="*/ 452910 h 1328385"/>
              <a:gd name="connsiteX4618" fmla="*/ 6692956 w 12183871"/>
              <a:gd name="connsiteY4618" fmla="*/ 452910 h 1328385"/>
              <a:gd name="connsiteX4619" fmla="*/ 6692956 w 12183871"/>
              <a:gd name="connsiteY4619" fmla="*/ 434667 h 1328385"/>
              <a:gd name="connsiteX4620" fmla="*/ 6701085 w 12183871"/>
              <a:gd name="connsiteY4620" fmla="*/ 434667 h 1328385"/>
              <a:gd name="connsiteX4621" fmla="*/ 6701085 w 12183871"/>
              <a:gd name="connsiteY4621" fmla="*/ 412360 h 1328385"/>
              <a:gd name="connsiteX4622" fmla="*/ 6755904 w 12183871"/>
              <a:gd name="connsiteY4622" fmla="*/ 290440 h 1328385"/>
              <a:gd name="connsiteX4623" fmla="*/ 6768095 w 12183871"/>
              <a:gd name="connsiteY4623" fmla="*/ 290440 h 1328385"/>
              <a:gd name="connsiteX4624" fmla="*/ 6768095 w 12183871"/>
              <a:gd name="connsiteY4624" fmla="*/ 324939 h 1328385"/>
              <a:gd name="connsiteX4625" fmla="*/ 6749853 w 12183871"/>
              <a:gd name="connsiteY4625" fmla="*/ 349323 h 1328385"/>
              <a:gd name="connsiteX4626" fmla="*/ 6733596 w 12183871"/>
              <a:gd name="connsiteY4626" fmla="*/ 398091 h 1328385"/>
              <a:gd name="connsiteX4627" fmla="*/ 6723482 w 12183871"/>
              <a:gd name="connsiteY4627" fmla="*/ 452910 h 1328385"/>
              <a:gd name="connsiteX4628" fmla="*/ 6711290 w 12183871"/>
              <a:gd name="connsiteY4628" fmla="*/ 509806 h 1328385"/>
              <a:gd name="connsiteX4629" fmla="*/ 6709303 w 12183871"/>
              <a:gd name="connsiteY4629" fmla="*/ 550446 h 1328385"/>
              <a:gd name="connsiteX4630" fmla="*/ 6709303 w 12183871"/>
              <a:gd name="connsiteY4630" fmla="*/ 574830 h 1328385"/>
              <a:gd name="connsiteX4631" fmla="*/ 6709303 w 12183871"/>
              <a:gd name="connsiteY4631" fmla="*/ 605265 h 1328385"/>
              <a:gd name="connsiteX4632" fmla="*/ 6709303 w 12183871"/>
              <a:gd name="connsiteY4632" fmla="*/ 631636 h 1328385"/>
              <a:gd name="connsiteX4633" fmla="*/ 6715354 w 12183871"/>
              <a:gd name="connsiteY4633" fmla="*/ 649879 h 1328385"/>
              <a:gd name="connsiteX4634" fmla="*/ 6727546 w 12183871"/>
              <a:gd name="connsiteY4634" fmla="*/ 509716 h 1328385"/>
              <a:gd name="connsiteX4635" fmla="*/ 6749853 w 12183871"/>
              <a:gd name="connsiteY4635" fmla="*/ 509716 h 1328385"/>
              <a:gd name="connsiteX4636" fmla="*/ 6749853 w 12183871"/>
              <a:gd name="connsiteY4636" fmla="*/ 515767 h 1328385"/>
              <a:gd name="connsiteX4637" fmla="*/ 6741725 w 12183871"/>
              <a:gd name="connsiteY4637" fmla="*/ 515767 h 1328385"/>
              <a:gd name="connsiteX4638" fmla="*/ 6741725 w 12183871"/>
              <a:gd name="connsiteY4638" fmla="*/ 582777 h 1328385"/>
              <a:gd name="connsiteX4639" fmla="*/ 6737661 w 12183871"/>
              <a:gd name="connsiteY4639" fmla="*/ 605084 h 1328385"/>
              <a:gd name="connsiteX4640" fmla="*/ 6733596 w 12183871"/>
              <a:gd name="connsiteY4640" fmla="*/ 631455 h 1328385"/>
              <a:gd name="connsiteX4641" fmla="*/ 6731610 w 12183871"/>
              <a:gd name="connsiteY4641" fmla="*/ 659903 h 1328385"/>
              <a:gd name="connsiteX4642" fmla="*/ 6733596 w 12183871"/>
              <a:gd name="connsiteY4642" fmla="*/ 686274 h 1328385"/>
              <a:gd name="connsiteX4643" fmla="*/ 6741725 w 12183871"/>
              <a:gd name="connsiteY4643" fmla="*/ 704517 h 1328385"/>
              <a:gd name="connsiteX4644" fmla="*/ 6755904 w 12183871"/>
              <a:gd name="connsiteY4644" fmla="*/ 609058 h 1328385"/>
              <a:gd name="connsiteX4645" fmla="*/ 6768095 w 12183871"/>
              <a:gd name="connsiteY4645" fmla="*/ 609058 h 1328385"/>
              <a:gd name="connsiteX4646" fmla="*/ 6768095 w 12183871"/>
              <a:gd name="connsiteY4646" fmla="*/ 582687 h 1328385"/>
              <a:gd name="connsiteX4647" fmla="*/ 6774147 w 12183871"/>
              <a:gd name="connsiteY4647" fmla="*/ 582687 h 1328385"/>
              <a:gd name="connsiteX4648" fmla="*/ 6768095 w 12183871"/>
              <a:gd name="connsiteY4648" fmla="*/ 527868 h 1328385"/>
              <a:gd name="connsiteX4649" fmla="*/ 6774147 w 12183871"/>
              <a:gd name="connsiteY4649" fmla="*/ 527868 h 1328385"/>
              <a:gd name="connsiteX4650" fmla="*/ 6774147 w 12183871"/>
              <a:gd name="connsiteY4650" fmla="*/ 533919 h 1328385"/>
              <a:gd name="connsiteX4651" fmla="*/ 6778210 w 12183871"/>
              <a:gd name="connsiteY4651" fmla="*/ 533919 h 1328385"/>
              <a:gd name="connsiteX4652" fmla="*/ 6786338 w 12183871"/>
              <a:gd name="connsiteY4652" fmla="*/ 529855 h 1328385"/>
              <a:gd name="connsiteX4653" fmla="*/ 6796544 w 12183871"/>
              <a:gd name="connsiteY4653" fmla="*/ 527868 h 1328385"/>
              <a:gd name="connsiteX4654" fmla="*/ 6808735 w 12183871"/>
              <a:gd name="connsiteY4654" fmla="*/ 527868 h 1328385"/>
              <a:gd name="connsiteX4655" fmla="*/ 6808735 w 12183871"/>
              <a:gd name="connsiteY4655" fmla="*/ 529855 h 1328385"/>
              <a:gd name="connsiteX4656" fmla="*/ 6814787 w 12183871"/>
              <a:gd name="connsiteY4656" fmla="*/ 533919 h 1328385"/>
              <a:gd name="connsiteX4657" fmla="*/ 6818850 w 12183871"/>
              <a:gd name="connsiteY4657" fmla="*/ 537983 h 1328385"/>
              <a:gd name="connsiteX4658" fmla="*/ 6822914 w 12183871"/>
              <a:gd name="connsiteY4658" fmla="*/ 542047 h 1328385"/>
              <a:gd name="connsiteX4659" fmla="*/ 6822914 w 12183871"/>
              <a:gd name="connsiteY4659" fmla="*/ 542047 h 1328385"/>
              <a:gd name="connsiteX4660" fmla="*/ 6822914 w 12183871"/>
              <a:gd name="connsiteY4660" fmla="*/ 582687 h 1328385"/>
              <a:gd name="connsiteX4661" fmla="*/ 6831043 w 12183871"/>
              <a:gd name="connsiteY4661" fmla="*/ 582687 h 1328385"/>
              <a:gd name="connsiteX4662" fmla="*/ 6831043 w 12183871"/>
              <a:gd name="connsiteY4662" fmla="*/ 615199 h 1328385"/>
              <a:gd name="connsiteX4663" fmla="*/ 6837093 w 12183871"/>
              <a:gd name="connsiteY4663" fmla="*/ 615199 h 1328385"/>
              <a:gd name="connsiteX4664" fmla="*/ 6841157 w 12183871"/>
              <a:gd name="connsiteY4664" fmla="*/ 641570 h 1328385"/>
              <a:gd name="connsiteX4665" fmla="*/ 6845582 w 12183871"/>
              <a:gd name="connsiteY4665" fmla="*/ 668302 h 1328385"/>
              <a:gd name="connsiteX4666" fmla="*/ 6849647 w 12183871"/>
              <a:gd name="connsiteY4666" fmla="*/ 690609 h 1328385"/>
              <a:gd name="connsiteX4667" fmla="*/ 6855788 w 12183871"/>
              <a:gd name="connsiteY4667" fmla="*/ 690609 h 1328385"/>
              <a:gd name="connsiteX4668" fmla="*/ 6859852 w 12183871"/>
              <a:gd name="connsiteY4668" fmla="*/ 645905 h 1328385"/>
              <a:gd name="connsiteX4669" fmla="*/ 6872044 w 12183871"/>
              <a:gd name="connsiteY4669" fmla="*/ 609329 h 1328385"/>
              <a:gd name="connsiteX4670" fmla="*/ 6882249 w 12183871"/>
              <a:gd name="connsiteY4670" fmla="*/ 570766 h 1328385"/>
              <a:gd name="connsiteX4671" fmla="*/ 6890377 w 12183871"/>
              <a:gd name="connsiteY4671" fmla="*/ 534190 h 1328385"/>
              <a:gd name="connsiteX4672" fmla="*/ 6912774 w 12183871"/>
              <a:gd name="connsiteY4672" fmla="*/ 534190 h 1328385"/>
              <a:gd name="connsiteX4673" fmla="*/ 6890377 w 12183871"/>
              <a:gd name="connsiteY4673" fmla="*/ 609329 h 1328385"/>
              <a:gd name="connsiteX4674" fmla="*/ 6890377 w 12183871"/>
              <a:gd name="connsiteY4674" fmla="*/ 649969 h 1328385"/>
              <a:gd name="connsiteX4675" fmla="*/ 6878185 w 12183871"/>
              <a:gd name="connsiteY4675" fmla="*/ 649969 h 1328385"/>
              <a:gd name="connsiteX4676" fmla="*/ 6878185 w 12183871"/>
              <a:gd name="connsiteY4676" fmla="*/ 812439 h 1328385"/>
              <a:gd name="connsiteX4677" fmla="*/ 6878185 w 12183871"/>
              <a:gd name="connsiteY4677" fmla="*/ 836823 h 1328385"/>
              <a:gd name="connsiteX4678" fmla="*/ 6878185 w 12183871"/>
              <a:gd name="connsiteY4678" fmla="*/ 867257 h 1328385"/>
              <a:gd name="connsiteX4679" fmla="*/ 6878185 w 12183871"/>
              <a:gd name="connsiteY4679" fmla="*/ 895705 h 1328385"/>
              <a:gd name="connsiteX4680" fmla="*/ 6890377 w 12183871"/>
              <a:gd name="connsiteY4680" fmla="*/ 916025 h 1328385"/>
              <a:gd name="connsiteX4681" fmla="*/ 6894441 w 12183871"/>
              <a:gd name="connsiteY4681" fmla="*/ 796183 h 1328385"/>
              <a:gd name="connsiteX4682" fmla="*/ 6908710 w 12183871"/>
              <a:gd name="connsiteY4682" fmla="*/ 686455 h 1328385"/>
              <a:gd name="connsiteX4683" fmla="*/ 6934991 w 12183871"/>
              <a:gd name="connsiteY4683" fmla="*/ 587022 h 1328385"/>
              <a:gd name="connsiteX4684" fmla="*/ 6959374 w 12183871"/>
              <a:gd name="connsiteY4684" fmla="*/ 493550 h 1328385"/>
              <a:gd name="connsiteX4685" fmla="*/ 6959374 w 12183871"/>
              <a:gd name="connsiteY4685" fmla="*/ 452910 h 1328385"/>
              <a:gd name="connsiteX4686" fmla="*/ 6971567 w 12183871"/>
              <a:gd name="connsiteY4686" fmla="*/ 452910 h 1328385"/>
              <a:gd name="connsiteX4687" fmla="*/ 6977617 w 12183871"/>
              <a:gd name="connsiteY4687" fmla="*/ 420398 h 1328385"/>
              <a:gd name="connsiteX4688" fmla="*/ 6985745 w 12183871"/>
              <a:gd name="connsiteY4688" fmla="*/ 420398 h 1328385"/>
              <a:gd name="connsiteX4689" fmla="*/ 6985745 w 12183871"/>
              <a:gd name="connsiteY4689" fmla="*/ 389963 h 1328385"/>
              <a:gd name="connsiteX4690" fmla="*/ 6977617 w 12183871"/>
              <a:gd name="connsiteY4690" fmla="*/ 361515 h 1328385"/>
              <a:gd name="connsiteX4691" fmla="*/ 6967502 w 12183871"/>
              <a:gd name="connsiteY4691" fmla="*/ 327016 h 1328385"/>
              <a:gd name="connsiteX4692" fmla="*/ 6959374 w 12183871"/>
              <a:gd name="connsiteY4692" fmla="*/ 298568 h 1328385"/>
              <a:gd name="connsiteX4693" fmla="*/ 6977617 w 12183871"/>
              <a:gd name="connsiteY4693" fmla="*/ 298568 h 1328385"/>
              <a:gd name="connsiteX4694" fmla="*/ 6985745 w 12183871"/>
              <a:gd name="connsiteY4694" fmla="*/ 331080 h 1328385"/>
              <a:gd name="connsiteX4695" fmla="*/ 6993873 w 12183871"/>
              <a:gd name="connsiteY4695" fmla="*/ 331080 h 1328385"/>
              <a:gd name="connsiteX4696" fmla="*/ 6993873 w 12183871"/>
              <a:gd name="connsiteY4696" fmla="*/ 365579 h 1328385"/>
              <a:gd name="connsiteX4697" fmla="*/ 6999924 w 12183871"/>
              <a:gd name="connsiteY4697" fmla="*/ 365579 h 1328385"/>
              <a:gd name="connsiteX4698" fmla="*/ 6999924 w 12183871"/>
              <a:gd name="connsiteY4698" fmla="*/ 387886 h 1328385"/>
              <a:gd name="connsiteX4699" fmla="*/ 7012116 w 12183871"/>
              <a:gd name="connsiteY4699" fmla="*/ 387886 h 1328385"/>
              <a:gd name="connsiteX4700" fmla="*/ 7012116 w 12183871"/>
              <a:gd name="connsiteY4700" fmla="*/ 412270 h 1328385"/>
              <a:gd name="connsiteX4701" fmla="*/ 7018167 w 12183871"/>
              <a:gd name="connsiteY4701" fmla="*/ 412270 h 1328385"/>
              <a:gd name="connsiteX4702" fmla="*/ 7040474 w 12183871"/>
              <a:gd name="connsiteY4702" fmla="*/ 528049 h 1328385"/>
              <a:gd name="connsiteX4703" fmla="*/ 7052666 w 12183871"/>
              <a:gd name="connsiteY4703" fmla="*/ 528049 h 1328385"/>
              <a:gd name="connsiteX4704" fmla="*/ 7052666 w 12183871"/>
              <a:gd name="connsiteY4704" fmla="*/ 568689 h 1328385"/>
              <a:gd name="connsiteX4705" fmla="*/ 7058716 w 12183871"/>
              <a:gd name="connsiteY4705" fmla="*/ 568689 h 1328385"/>
              <a:gd name="connsiteX4706" fmla="*/ 7062781 w 12183871"/>
              <a:gd name="connsiteY4706" fmla="*/ 593073 h 1328385"/>
              <a:gd name="connsiteX4707" fmla="*/ 7062781 w 12183871"/>
              <a:gd name="connsiteY4707" fmla="*/ 619444 h 1328385"/>
              <a:gd name="connsiteX4708" fmla="*/ 7074973 w 12183871"/>
              <a:gd name="connsiteY4708" fmla="*/ 637687 h 1328385"/>
              <a:gd name="connsiteX4709" fmla="*/ 7076959 w 12183871"/>
              <a:gd name="connsiteY4709" fmla="*/ 592983 h 1328385"/>
              <a:gd name="connsiteX4710" fmla="*/ 7093215 w 12183871"/>
              <a:gd name="connsiteY4710" fmla="*/ 550356 h 1328385"/>
              <a:gd name="connsiteX4711" fmla="*/ 7099267 w 12183871"/>
              <a:gd name="connsiteY4711" fmla="*/ 550356 h 1328385"/>
              <a:gd name="connsiteX4712" fmla="*/ 7099267 w 12183871"/>
              <a:gd name="connsiteY4712" fmla="*/ 534100 h 1328385"/>
              <a:gd name="connsiteX4713" fmla="*/ 7107394 w 12183871"/>
              <a:gd name="connsiteY4713" fmla="*/ 534100 h 1328385"/>
              <a:gd name="connsiteX4714" fmla="*/ 7115523 w 12183871"/>
              <a:gd name="connsiteY4714" fmla="*/ 371630 h 1328385"/>
              <a:gd name="connsiteX4715" fmla="*/ 7139907 w 12183871"/>
              <a:gd name="connsiteY4715" fmla="*/ 371630 h 1328385"/>
              <a:gd name="connsiteX4716" fmla="*/ 7139907 w 12183871"/>
              <a:gd name="connsiteY4716" fmla="*/ 398001 h 1328385"/>
              <a:gd name="connsiteX4717" fmla="*/ 7143970 w 12183871"/>
              <a:gd name="connsiteY4717" fmla="*/ 420308 h 1328385"/>
              <a:gd name="connsiteX4718" fmla="*/ 7156163 w 12183871"/>
              <a:gd name="connsiteY4718" fmla="*/ 434487 h 1328385"/>
              <a:gd name="connsiteX4719" fmla="*/ 7152098 w 12183871"/>
              <a:gd name="connsiteY4719" fmla="*/ 379668 h 1328385"/>
              <a:gd name="connsiteX4720" fmla="*/ 7137829 w 12183871"/>
              <a:gd name="connsiteY4720" fmla="*/ 324849 h 1328385"/>
              <a:gd name="connsiteX4721" fmla="*/ 7125637 w 12183871"/>
              <a:gd name="connsiteY4721" fmla="*/ 272017 h 1328385"/>
              <a:gd name="connsiteX4722" fmla="*/ 7115523 w 12183871"/>
              <a:gd name="connsiteY4722" fmla="*/ 217198 h 1328385"/>
              <a:gd name="connsiteX4723" fmla="*/ 7139907 w 12183871"/>
              <a:gd name="connsiteY4723" fmla="*/ 225326 h 1328385"/>
              <a:gd name="connsiteX4724" fmla="*/ 7148034 w 12183871"/>
              <a:gd name="connsiteY4724" fmla="*/ 284209 h 1328385"/>
              <a:gd name="connsiteX4725" fmla="*/ 7162304 w 12183871"/>
              <a:gd name="connsiteY4725" fmla="*/ 330900 h 1328385"/>
              <a:gd name="connsiteX4726" fmla="*/ 7162304 w 12183871"/>
              <a:gd name="connsiteY4726" fmla="*/ 379668 h 1328385"/>
              <a:gd name="connsiteX4727" fmla="*/ 7174495 w 12183871"/>
              <a:gd name="connsiteY4727" fmla="*/ 379668 h 1328385"/>
              <a:gd name="connsiteX4728" fmla="*/ 7174495 w 12183871"/>
              <a:gd name="connsiteY4728" fmla="*/ 428436 h 1328385"/>
              <a:gd name="connsiteX4729" fmla="*/ 7180547 w 12183871"/>
              <a:gd name="connsiteY4729" fmla="*/ 428436 h 1328385"/>
              <a:gd name="connsiteX4730" fmla="*/ 7184610 w 12183871"/>
              <a:gd name="connsiteY4730" fmla="*/ 452820 h 1328385"/>
              <a:gd name="connsiteX4731" fmla="*/ 7184610 w 12183871"/>
              <a:gd name="connsiteY4731" fmla="*/ 475127 h 1328385"/>
              <a:gd name="connsiteX4732" fmla="*/ 7188674 w 12183871"/>
              <a:gd name="connsiteY4732" fmla="*/ 501497 h 1328385"/>
              <a:gd name="connsiteX4733" fmla="*/ 7196803 w 12183871"/>
              <a:gd name="connsiteY4733" fmla="*/ 515676 h 1328385"/>
              <a:gd name="connsiteX4734" fmla="*/ 7198879 w 12183871"/>
              <a:gd name="connsiteY4734" fmla="*/ 483164 h 1328385"/>
              <a:gd name="connsiteX4735" fmla="*/ 7202944 w 12183871"/>
              <a:gd name="connsiteY4735" fmla="*/ 448666 h 1328385"/>
              <a:gd name="connsiteX4736" fmla="*/ 7215135 w 12183871"/>
              <a:gd name="connsiteY4736" fmla="*/ 420217 h 1328385"/>
              <a:gd name="connsiteX4737" fmla="*/ 7215135 w 12183871"/>
              <a:gd name="connsiteY4737" fmla="*/ 365399 h 1328385"/>
              <a:gd name="connsiteX4738" fmla="*/ 7221187 w 12183871"/>
              <a:gd name="connsiteY4738" fmla="*/ 365399 h 1328385"/>
              <a:gd name="connsiteX4739" fmla="*/ 7221187 w 12183871"/>
              <a:gd name="connsiteY4739" fmla="*/ 306516 h 1328385"/>
              <a:gd name="connsiteX4740" fmla="*/ 7229314 w 12183871"/>
              <a:gd name="connsiteY4740" fmla="*/ 306516 h 1328385"/>
              <a:gd name="connsiteX4741" fmla="*/ 7229314 w 12183871"/>
              <a:gd name="connsiteY4741" fmla="*/ 257748 h 1328385"/>
              <a:gd name="connsiteX4742" fmla="*/ 7237443 w 12183871"/>
              <a:gd name="connsiteY4742" fmla="*/ 257748 h 1328385"/>
              <a:gd name="connsiteX4743" fmla="*/ 7237443 w 12183871"/>
              <a:gd name="connsiteY4743" fmla="*/ 217108 h 1328385"/>
              <a:gd name="connsiteX4744" fmla="*/ 7243493 w 12183871"/>
              <a:gd name="connsiteY4744" fmla="*/ 217108 h 1328385"/>
              <a:gd name="connsiteX4745" fmla="*/ 7247557 w 12183871"/>
              <a:gd name="connsiteY4745" fmla="*/ 190737 h 1328385"/>
              <a:gd name="connsiteX4746" fmla="*/ 7251621 w 12183871"/>
              <a:gd name="connsiteY4746" fmla="*/ 172494 h 1328385"/>
              <a:gd name="connsiteX4747" fmla="*/ 7261827 w 12183871"/>
              <a:gd name="connsiteY4747" fmla="*/ 154251 h 1328385"/>
              <a:gd name="connsiteX4748" fmla="*/ 7265890 w 12183871"/>
              <a:gd name="connsiteY4748" fmla="*/ 150187 h 1328385"/>
              <a:gd name="connsiteX4749" fmla="*/ 7265890 w 12183871"/>
              <a:gd name="connsiteY4749" fmla="*/ 146123 h 1328385"/>
              <a:gd name="connsiteX4750" fmla="*/ 7265890 w 12183871"/>
              <a:gd name="connsiteY4750" fmla="*/ 146123 h 1328385"/>
              <a:gd name="connsiteX4751" fmla="*/ 7269954 w 12183871"/>
              <a:gd name="connsiteY4751" fmla="*/ 146123 h 1328385"/>
              <a:gd name="connsiteX4752" fmla="*/ 7274018 w 12183871"/>
              <a:gd name="connsiteY4752" fmla="*/ 146123 h 1328385"/>
              <a:gd name="connsiteX4753" fmla="*/ 7278083 w 12183871"/>
              <a:gd name="connsiteY4753" fmla="*/ 144137 h 1328385"/>
              <a:gd name="connsiteX4754" fmla="*/ 7265890 w 12183871"/>
              <a:gd name="connsiteY4754" fmla="*/ 209160 h 1328385"/>
              <a:gd name="connsiteX4755" fmla="*/ 7251982 w 12183871"/>
              <a:gd name="connsiteY4755" fmla="*/ 284390 h 1328385"/>
              <a:gd name="connsiteX4756" fmla="*/ 7237804 w 12183871"/>
              <a:gd name="connsiteY4756" fmla="*/ 347336 h 1328385"/>
              <a:gd name="connsiteX4757" fmla="*/ 7237804 w 12183871"/>
              <a:gd name="connsiteY4757" fmla="*/ 398091 h 1328385"/>
              <a:gd name="connsiteX4758" fmla="*/ 7229676 w 12183871"/>
              <a:gd name="connsiteY4758" fmla="*/ 398091 h 1328385"/>
              <a:gd name="connsiteX4759" fmla="*/ 7229676 w 12183871"/>
              <a:gd name="connsiteY4759" fmla="*/ 515947 h 1328385"/>
              <a:gd name="connsiteX4760" fmla="*/ 7221548 w 12183871"/>
              <a:gd name="connsiteY4760" fmla="*/ 515947 h 1328385"/>
              <a:gd name="connsiteX4761" fmla="*/ 7221548 w 12183871"/>
              <a:gd name="connsiteY4761" fmla="*/ 550446 h 1328385"/>
              <a:gd name="connsiteX4762" fmla="*/ 7229676 w 12183871"/>
              <a:gd name="connsiteY4762" fmla="*/ 550446 h 1328385"/>
              <a:gd name="connsiteX4763" fmla="*/ 7233739 w 12183871"/>
              <a:gd name="connsiteY4763" fmla="*/ 578894 h 1328385"/>
              <a:gd name="connsiteX4764" fmla="*/ 7229676 w 12183871"/>
              <a:gd name="connsiteY4764" fmla="*/ 611406 h 1328385"/>
              <a:gd name="connsiteX4765" fmla="*/ 7225612 w 12183871"/>
              <a:gd name="connsiteY4765" fmla="*/ 645905 h 1328385"/>
              <a:gd name="connsiteX4766" fmla="*/ 7225612 w 12183871"/>
              <a:gd name="connsiteY4766" fmla="*/ 678417 h 1328385"/>
              <a:gd name="connsiteX4767" fmla="*/ 7229676 w 12183871"/>
              <a:gd name="connsiteY4767" fmla="*/ 708852 h 1328385"/>
              <a:gd name="connsiteX4768" fmla="*/ 7237804 w 12183871"/>
              <a:gd name="connsiteY4768" fmla="*/ 731159 h 1328385"/>
              <a:gd name="connsiteX4769" fmla="*/ 7237804 w 12183871"/>
              <a:gd name="connsiteY4769" fmla="*/ 649879 h 1328385"/>
              <a:gd name="connsiteX4770" fmla="*/ 7256047 w 12183871"/>
              <a:gd name="connsiteY4770" fmla="*/ 637687 h 1328385"/>
              <a:gd name="connsiteX4771" fmla="*/ 7278444 w 12183871"/>
              <a:gd name="connsiteY4771" fmla="*/ 534100 h 1328385"/>
              <a:gd name="connsiteX4772" fmla="*/ 7296687 w 12183871"/>
              <a:gd name="connsiteY4772" fmla="*/ 534100 h 1328385"/>
              <a:gd name="connsiteX4773" fmla="*/ 7292622 w 12183871"/>
              <a:gd name="connsiteY4773" fmla="*/ 550356 h 1328385"/>
              <a:gd name="connsiteX4774" fmla="*/ 7288558 w 12183871"/>
              <a:gd name="connsiteY4774" fmla="*/ 574740 h 1328385"/>
              <a:gd name="connsiteX4775" fmla="*/ 7280431 w 12183871"/>
              <a:gd name="connsiteY4775" fmla="*/ 601111 h 1328385"/>
              <a:gd name="connsiteX4776" fmla="*/ 7274289 w 12183871"/>
              <a:gd name="connsiteY4776" fmla="*/ 623417 h 1328385"/>
              <a:gd name="connsiteX4777" fmla="*/ 7270225 w 12183871"/>
              <a:gd name="connsiteY4777" fmla="*/ 631545 h 1328385"/>
              <a:gd name="connsiteX4778" fmla="*/ 7270225 w 12183871"/>
              <a:gd name="connsiteY4778" fmla="*/ 637596 h 1328385"/>
              <a:gd name="connsiteX4779" fmla="*/ 7284494 w 12183871"/>
              <a:gd name="connsiteY4779" fmla="*/ 637596 h 1328385"/>
              <a:gd name="connsiteX4780" fmla="*/ 7288558 w 12183871"/>
              <a:gd name="connsiteY4780" fmla="*/ 690428 h 1328385"/>
              <a:gd name="connsiteX4781" fmla="*/ 7288558 w 12183871"/>
              <a:gd name="connsiteY4781" fmla="*/ 745247 h 1328385"/>
              <a:gd name="connsiteX4782" fmla="*/ 7288558 w 12183871"/>
              <a:gd name="connsiteY4782" fmla="*/ 800066 h 1328385"/>
              <a:gd name="connsiteX4783" fmla="*/ 7278444 w 12183871"/>
              <a:gd name="connsiteY4783" fmla="*/ 844770 h 1328385"/>
              <a:gd name="connsiteX4784" fmla="*/ 7284494 w 12183871"/>
              <a:gd name="connsiteY4784" fmla="*/ 844770 h 1328385"/>
              <a:gd name="connsiteX4785" fmla="*/ 7284494 w 12183871"/>
              <a:gd name="connsiteY4785" fmla="*/ 834655 h 1328385"/>
              <a:gd name="connsiteX4786" fmla="*/ 7296687 w 12183871"/>
              <a:gd name="connsiteY4786" fmla="*/ 834655 h 1328385"/>
              <a:gd name="connsiteX4787" fmla="*/ 7310865 w 12183871"/>
              <a:gd name="connsiteY4787" fmla="*/ 712735 h 1328385"/>
              <a:gd name="connsiteX4788" fmla="*/ 7318993 w 12183871"/>
              <a:gd name="connsiteY4788" fmla="*/ 712735 h 1328385"/>
              <a:gd name="connsiteX4789" fmla="*/ 7318993 w 12183871"/>
              <a:gd name="connsiteY4789" fmla="*/ 663967 h 1328385"/>
              <a:gd name="connsiteX4790" fmla="*/ 7325044 w 12183871"/>
              <a:gd name="connsiteY4790" fmla="*/ 663967 h 1328385"/>
              <a:gd name="connsiteX4791" fmla="*/ 7325044 w 12183871"/>
              <a:gd name="connsiteY4791" fmla="*/ 637596 h 1328385"/>
              <a:gd name="connsiteX4792" fmla="*/ 7337236 w 12183871"/>
              <a:gd name="connsiteY4792" fmla="*/ 637596 h 1328385"/>
              <a:gd name="connsiteX4793" fmla="*/ 7337236 w 12183871"/>
              <a:gd name="connsiteY4793" fmla="*/ 501678 h 1328385"/>
              <a:gd name="connsiteX4794" fmla="*/ 7343287 w 12183871"/>
              <a:gd name="connsiteY4794" fmla="*/ 501678 h 1328385"/>
              <a:gd name="connsiteX4795" fmla="*/ 7337236 w 12183871"/>
              <a:gd name="connsiteY4795" fmla="*/ 487499 h 1328385"/>
              <a:gd name="connsiteX4796" fmla="*/ 7337236 w 12183871"/>
              <a:gd name="connsiteY4796" fmla="*/ 331080 h 1328385"/>
              <a:gd name="connsiteX4797" fmla="*/ 7325044 w 12183871"/>
              <a:gd name="connsiteY4797" fmla="*/ 331080 h 1328385"/>
              <a:gd name="connsiteX4798" fmla="*/ 7325044 w 12183871"/>
              <a:gd name="connsiteY4798" fmla="*/ 298568 h 1328385"/>
              <a:gd name="connsiteX4799" fmla="*/ 7351415 w 12183871"/>
              <a:gd name="connsiteY4799" fmla="*/ 298568 h 1328385"/>
              <a:gd name="connsiteX4800" fmla="*/ 7355479 w 12183871"/>
              <a:gd name="connsiteY4800" fmla="*/ 343272 h 1328385"/>
              <a:gd name="connsiteX4801" fmla="*/ 7365594 w 12183871"/>
              <a:gd name="connsiteY4801" fmla="*/ 379848 h 1328385"/>
              <a:gd name="connsiteX4802" fmla="*/ 7377786 w 12183871"/>
              <a:gd name="connsiteY4802" fmla="*/ 412360 h 1328385"/>
              <a:gd name="connsiteX4803" fmla="*/ 7381850 w 12183871"/>
              <a:gd name="connsiteY4803" fmla="*/ 442795 h 1328385"/>
              <a:gd name="connsiteX4804" fmla="*/ 7381850 w 12183871"/>
              <a:gd name="connsiteY4804" fmla="*/ 471243 h 1328385"/>
              <a:gd name="connsiteX4805" fmla="*/ 7392055 w 12183871"/>
              <a:gd name="connsiteY4805" fmla="*/ 493550 h 1328385"/>
              <a:gd name="connsiteX4806" fmla="*/ 7383927 w 12183871"/>
              <a:gd name="connsiteY4806" fmla="*/ 331080 h 1328385"/>
              <a:gd name="connsiteX4807" fmla="*/ 7400183 w 12183871"/>
              <a:gd name="connsiteY4807" fmla="*/ 331080 h 1328385"/>
              <a:gd name="connsiteX4808" fmla="*/ 7400183 w 12183871"/>
              <a:gd name="connsiteY4808" fmla="*/ 266056 h 1328385"/>
              <a:gd name="connsiteX4809" fmla="*/ 7406234 w 12183871"/>
              <a:gd name="connsiteY4809" fmla="*/ 266056 h 1328385"/>
              <a:gd name="connsiteX4810" fmla="*/ 7406234 w 12183871"/>
              <a:gd name="connsiteY4810" fmla="*/ 203110 h 1328385"/>
              <a:gd name="connsiteX4811" fmla="*/ 7410298 w 12183871"/>
              <a:gd name="connsiteY4811" fmla="*/ 140163 h 1328385"/>
              <a:gd name="connsiteX4812" fmla="*/ 7424476 w 12183871"/>
              <a:gd name="connsiteY4812" fmla="*/ 87331 h 1328385"/>
              <a:gd name="connsiteX4813" fmla="*/ 7432605 w 12183871"/>
              <a:gd name="connsiteY4813" fmla="*/ 87331 h 1328385"/>
              <a:gd name="connsiteX4814" fmla="*/ 7432605 w 12183871"/>
              <a:gd name="connsiteY4814" fmla="*/ 217288 h 1328385"/>
              <a:gd name="connsiteX4815" fmla="*/ 7424476 w 12183871"/>
              <a:gd name="connsiteY4815" fmla="*/ 239595 h 1328385"/>
              <a:gd name="connsiteX4816" fmla="*/ 7422490 w 12183871"/>
              <a:gd name="connsiteY4816" fmla="*/ 268043 h 1328385"/>
              <a:gd name="connsiteX4817" fmla="*/ 7424476 w 12183871"/>
              <a:gd name="connsiteY4817" fmla="*/ 302542 h 1328385"/>
              <a:gd name="connsiteX4818" fmla="*/ 7424476 w 12183871"/>
              <a:gd name="connsiteY4818" fmla="*/ 335054 h 1328385"/>
              <a:gd name="connsiteX4819" fmla="*/ 7424476 w 12183871"/>
              <a:gd name="connsiteY4819" fmla="*/ 365489 h 1328385"/>
              <a:gd name="connsiteX4820" fmla="*/ 7418426 w 12183871"/>
              <a:gd name="connsiteY4820" fmla="*/ 406129 h 1328385"/>
              <a:gd name="connsiteX4821" fmla="*/ 7424476 w 12183871"/>
              <a:gd name="connsiteY4821" fmla="*/ 452820 h 1328385"/>
              <a:gd name="connsiteX4822" fmla="*/ 7432605 w 12183871"/>
              <a:gd name="connsiteY4822" fmla="*/ 452820 h 1328385"/>
              <a:gd name="connsiteX4823" fmla="*/ 7432605 w 12183871"/>
              <a:gd name="connsiteY4823" fmla="*/ 487319 h 1328385"/>
              <a:gd name="connsiteX4824" fmla="*/ 7440733 w 12183871"/>
              <a:gd name="connsiteY4824" fmla="*/ 487319 h 1328385"/>
              <a:gd name="connsiteX4825" fmla="*/ 7458975 w 12183871"/>
              <a:gd name="connsiteY4825" fmla="*/ 637596 h 1328385"/>
              <a:gd name="connsiteX4826" fmla="*/ 7499615 w 12183871"/>
              <a:gd name="connsiteY4826" fmla="*/ 637596 h 1328385"/>
              <a:gd name="connsiteX4827" fmla="*/ 7491488 w 12183871"/>
              <a:gd name="connsiteY4827" fmla="*/ 523804 h 1328385"/>
              <a:gd name="connsiteX4828" fmla="*/ 7481373 w 12183871"/>
              <a:gd name="connsiteY4828" fmla="*/ 416154 h 1328385"/>
              <a:gd name="connsiteX4829" fmla="*/ 7463130 w 12183871"/>
              <a:gd name="connsiteY4829" fmla="*/ 316631 h 1328385"/>
              <a:gd name="connsiteX4830" fmla="*/ 7440823 w 12183871"/>
              <a:gd name="connsiteY4830" fmla="*/ 217108 h 1328385"/>
              <a:gd name="connsiteX4831" fmla="*/ 7465207 w 12183871"/>
              <a:gd name="connsiteY4831" fmla="*/ 225236 h 1328385"/>
              <a:gd name="connsiteX4832" fmla="*/ 7473335 w 12183871"/>
              <a:gd name="connsiteY4832" fmla="*/ 280055 h 1328385"/>
              <a:gd name="connsiteX4833" fmla="*/ 7487514 w 12183871"/>
              <a:gd name="connsiteY4833" fmla="*/ 330810 h 1328385"/>
              <a:gd name="connsiteX4834" fmla="*/ 7487514 w 12183871"/>
              <a:gd name="connsiteY4834" fmla="*/ 379578 h 1328385"/>
              <a:gd name="connsiteX4835" fmla="*/ 7499706 w 12183871"/>
              <a:gd name="connsiteY4835" fmla="*/ 379578 h 1328385"/>
              <a:gd name="connsiteX4836" fmla="*/ 7499706 w 12183871"/>
              <a:gd name="connsiteY4836" fmla="*/ 428346 h 1328385"/>
              <a:gd name="connsiteX4837" fmla="*/ 7505756 w 12183871"/>
              <a:gd name="connsiteY4837" fmla="*/ 428346 h 1328385"/>
              <a:gd name="connsiteX4838" fmla="*/ 7505756 w 12183871"/>
              <a:gd name="connsiteY4838" fmla="*/ 468986 h 1328385"/>
              <a:gd name="connsiteX4839" fmla="*/ 7513885 w 12183871"/>
              <a:gd name="connsiteY4839" fmla="*/ 468986 h 1328385"/>
              <a:gd name="connsiteX4840" fmla="*/ 7517949 w 12183871"/>
              <a:gd name="connsiteY4840" fmla="*/ 493370 h 1328385"/>
              <a:gd name="connsiteX4841" fmla="*/ 7517949 w 12183871"/>
              <a:gd name="connsiteY4841" fmla="*/ 523804 h 1328385"/>
              <a:gd name="connsiteX4842" fmla="*/ 7522013 w 12183871"/>
              <a:gd name="connsiteY4842" fmla="*/ 546111 h 1328385"/>
              <a:gd name="connsiteX4843" fmla="*/ 7528064 w 12183871"/>
              <a:gd name="connsiteY4843" fmla="*/ 568418 h 1328385"/>
              <a:gd name="connsiteX4844" fmla="*/ 7568974 w 12183871"/>
              <a:gd name="connsiteY4844" fmla="*/ 0 h 1328385"/>
              <a:gd name="connsiteX4845" fmla="*/ 7568974 w 12183871"/>
              <a:gd name="connsiteY4845" fmla="*/ 0 h 1328385"/>
              <a:gd name="connsiteX4846" fmla="*/ 7568974 w 12183871"/>
              <a:gd name="connsiteY4846" fmla="*/ 0 h 1328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</a:cxnLst>
            <a:rect l="l" t="t" r="r" b="b"/>
            <a:pathLst>
              <a:path w="12183871" h="1328385">
                <a:moveTo>
                  <a:pt x="9763444" y="899860"/>
                </a:moveTo>
                <a:lnTo>
                  <a:pt x="9763444" y="940500"/>
                </a:lnTo>
                <a:lnTo>
                  <a:pt x="9775635" y="940500"/>
                </a:lnTo>
                <a:lnTo>
                  <a:pt x="9775635" y="899860"/>
                </a:lnTo>
                <a:lnTo>
                  <a:pt x="9763444" y="899860"/>
                </a:lnTo>
                <a:lnTo>
                  <a:pt x="9763444" y="899860"/>
                </a:lnTo>
                <a:lnTo>
                  <a:pt x="9763444" y="899860"/>
                </a:lnTo>
                <a:close/>
                <a:moveTo>
                  <a:pt x="2204675" y="899860"/>
                </a:moveTo>
                <a:lnTo>
                  <a:pt x="2204675" y="940500"/>
                </a:lnTo>
                <a:lnTo>
                  <a:pt x="2216867" y="940500"/>
                </a:lnTo>
                <a:lnTo>
                  <a:pt x="2216867" y="899860"/>
                </a:lnTo>
                <a:lnTo>
                  <a:pt x="2204675" y="899860"/>
                </a:lnTo>
                <a:lnTo>
                  <a:pt x="2204675" y="899860"/>
                </a:lnTo>
                <a:lnTo>
                  <a:pt x="2204675" y="899860"/>
                </a:lnTo>
                <a:close/>
                <a:moveTo>
                  <a:pt x="77216" y="893719"/>
                </a:moveTo>
                <a:lnTo>
                  <a:pt x="77216" y="940409"/>
                </a:lnTo>
                <a:lnTo>
                  <a:pt x="85344" y="940409"/>
                </a:lnTo>
                <a:lnTo>
                  <a:pt x="85344" y="893719"/>
                </a:lnTo>
                <a:lnTo>
                  <a:pt x="77216" y="893719"/>
                </a:lnTo>
                <a:lnTo>
                  <a:pt x="77216" y="893719"/>
                </a:lnTo>
                <a:lnTo>
                  <a:pt x="77216" y="893719"/>
                </a:lnTo>
                <a:close/>
                <a:moveTo>
                  <a:pt x="11732407" y="881527"/>
                </a:moveTo>
                <a:lnTo>
                  <a:pt x="11732407" y="934359"/>
                </a:lnTo>
                <a:lnTo>
                  <a:pt x="11740535" y="934359"/>
                </a:lnTo>
                <a:lnTo>
                  <a:pt x="11740535" y="881527"/>
                </a:lnTo>
                <a:lnTo>
                  <a:pt x="11732407" y="881527"/>
                </a:lnTo>
                <a:lnTo>
                  <a:pt x="11732407" y="881527"/>
                </a:lnTo>
                <a:lnTo>
                  <a:pt x="11732407" y="881527"/>
                </a:lnTo>
                <a:close/>
                <a:moveTo>
                  <a:pt x="4173638" y="881527"/>
                </a:moveTo>
                <a:lnTo>
                  <a:pt x="4173638" y="934359"/>
                </a:lnTo>
                <a:lnTo>
                  <a:pt x="4181766" y="934359"/>
                </a:lnTo>
                <a:lnTo>
                  <a:pt x="4181766" y="881527"/>
                </a:lnTo>
                <a:lnTo>
                  <a:pt x="4173638" y="881527"/>
                </a:lnTo>
                <a:lnTo>
                  <a:pt x="4173638" y="881527"/>
                </a:lnTo>
                <a:lnTo>
                  <a:pt x="4173638" y="881527"/>
                </a:lnTo>
                <a:close/>
                <a:moveTo>
                  <a:pt x="10895223" y="875476"/>
                </a:moveTo>
                <a:lnTo>
                  <a:pt x="10891158" y="899860"/>
                </a:lnTo>
                <a:lnTo>
                  <a:pt x="10891158" y="918103"/>
                </a:lnTo>
                <a:lnTo>
                  <a:pt x="10895223" y="940409"/>
                </a:lnTo>
                <a:lnTo>
                  <a:pt x="10901273" y="940409"/>
                </a:lnTo>
                <a:lnTo>
                  <a:pt x="10901273" y="875385"/>
                </a:lnTo>
                <a:lnTo>
                  <a:pt x="10895223" y="875385"/>
                </a:lnTo>
                <a:lnTo>
                  <a:pt x="10895223" y="875476"/>
                </a:lnTo>
                <a:lnTo>
                  <a:pt x="10895223" y="875476"/>
                </a:lnTo>
                <a:close/>
                <a:moveTo>
                  <a:pt x="3336454" y="875476"/>
                </a:moveTo>
                <a:lnTo>
                  <a:pt x="3332390" y="899860"/>
                </a:lnTo>
                <a:lnTo>
                  <a:pt x="3332390" y="918103"/>
                </a:lnTo>
                <a:lnTo>
                  <a:pt x="3336454" y="940409"/>
                </a:lnTo>
                <a:lnTo>
                  <a:pt x="3342505" y="940409"/>
                </a:lnTo>
                <a:lnTo>
                  <a:pt x="3342505" y="875385"/>
                </a:lnTo>
                <a:lnTo>
                  <a:pt x="3336454" y="875385"/>
                </a:lnTo>
                <a:lnTo>
                  <a:pt x="3336454" y="875476"/>
                </a:lnTo>
                <a:lnTo>
                  <a:pt x="3336454" y="875476"/>
                </a:lnTo>
                <a:close/>
                <a:moveTo>
                  <a:pt x="5183497" y="867348"/>
                </a:moveTo>
                <a:lnTo>
                  <a:pt x="5183497" y="899860"/>
                </a:lnTo>
                <a:lnTo>
                  <a:pt x="5189548" y="899860"/>
                </a:lnTo>
                <a:lnTo>
                  <a:pt x="5189548" y="867348"/>
                </a:lnTo>
                <a:lnTo>
                  <a:pt x="5183497" y="867348"/>
                </a:lnTo>
                <a:lnTo>
                  <a:pt x="5183497" y="867348"/>
                </a:lnTo>
                <a:lnTo>
                  <a:pt x="5183497" y="867348"/>
                </a:lnTo>
                <a:close/>
                <a:moveTo>
                  <a:pt x="8684497" y="859220"/>
                </a:moveTo>
                <a:lnTo>
                  <a:pt x="8684497" y="899860"/>
                </a:lnTo>
                <a:lnTo>
                  <a:pt x="8692625" y="899860"/>
                </a:lnTo>
                <a:lnTo>
                  <a:pt x="8692625" y="859220"/>
                </a:lnTo>
                <a:lnTo>
                  <a:pt x="8684497" y="859220"/>
                </a:lnTo>
                <a:lnTo>
                  <a:pt x="8684497" y="859220"/>
                </a:lnTo>
                <a:lnTo>
                  <a:pt x="8684497" y="859220"/>
                </a:lnTo>
                <a:close/>
                <a:moveTo>
                  <a:pt x="1125728" y="859220"/>
                </a:moveTo>
                <a:lnTo>
                  <a:pt x="1125728" y="899860"/>
                </a:lnTo>
                <a:lnTo>
                  <a:pt x="1133856" y="899860"/>
                </a:lnTo>
                <a:lnTo>
                  <a:pt x="1133856" y="859220"/>
                </a:lnTo>
                <a:lnTo>
                  <a:pt x="1125728" y="859220"/>
                </a:lnTo>
                <a:lnTo>
                  <a:pt x="1125728" y="859220"/>
                </a:lnTo>
                <a:lnTo>
                  <a:pt x="1125728" y="859220"/>
                </a:lnTo>
                <a:close/>
                <a:moveTo>
                  <a:pt x="10901364" y="845041"/>
                </a:moveTo>
                <a:lnTo>
                  <a:pt x="10901364" y="867348"/>
                </a:lnTo>
                <a:lnTo>
                  <a:pt x="10913555" y="867348"/>
                </a:lnTo>
                <a:lnTo>
                  <a:pt x="10913555" y="845041"/>
                </a:lnTo>
                <a:lnTo>
                  <a:pt x="10901364" y="845041"/>
                </a:lnTo>
                <a:lnTo>
                  <a:pt x="10901364" y="845041"/>
                </a:lnTo>
                <a:lnTo>
                  <a:pt x="10901364" y="845041"/>
                </a:lnTo>
                <a:close/>
                <a:moveTo>
                  <a:pt x="3342505" y="845041"/>
                </a:moveTo>
                <a:lnTo>
                  <a:pt x="3342505" y="867348"/>
                </a:lnTo>
                <a:lnTo>
                  <a:pt x="3354697" y="867348"/>
                </a:lnTo>
                <a:lnTo>
                  <a:pt x="3354697" y="845041"/>
                </a:lnTo>
                <a:lnTo>
                  <a:pt x="3342505" y="845041"/>
                </a:lnTo>
                <a:lnTo>
                  <a:pt x="3342505" y="845041"/>
                </a:lnTo>
                <a:lnTo>
                  <a:pt x="3342505" y="845041"/>
                </a:lnTo>
                <a:close/>
                <a:moveTo>
                  <a:pt x="9099025" y="826708"/>
                </a:moveTo>
                <a:lnTo>
                  <a:pt x="9099025" y="853079"/>
                </a:lnTo>
                <a:lnTo>
                  <a:pt x="9107153" y="853079"/>
                </a:lnTo>
                <a:lnTo>
                  <a:pt x="9107153" y="826708"/>
                </a:lnTo>
                <a:lnTo>
                  <a:pt x="9099025" y="826708"/>
                </a:lnTo>
                <a:lnTo>
                  <a:pt x="9099025" y="826708"/>
                </a:lnTo>
                <a:lnTo>
                  <a:pt x="9099025" y="826708"/>
                </a:lnTo>
                <a:close/>
                <a:moveTo>
                  <a:pt x="1540166" y="826708"/>
                </a:moveTo>
                <a:lnTo>
                  <a:pt x="1540166" y="853079"/>
                </a:lnTo>
                <a:lnTo>
                  <a:pt x="1548294" y="853079"/>
                </a:lnTo>
                <a:lnTo>
                  <a:pt x="1548294" y="826708"/>
                </a:lnTo>
                <a:lnTo>
                  <a:pt x="1540166" y="826708"/>
                </a:lnTo>
                <a:lnTo>
                  <a:pt x="1540166" y="826708"/>
                </a:lnTo>
                <a:lnTo>
                  <a:pt x="1540166" y="826708"/>
                </a:lnTo>
                <a:close/>
                <a:moveTo>
                  <a:pt x="10901364" y="771889"/>
                </a:moveTo>
                <a:lnTo>
                  <a:pt x="10901364" y="826708"/>
                </a:lnTo>
                <a:lnTo>
                  <a:pt x="10913555" y="826708"/>
                </a:lnTo>
                <a:lnTo>
                  <a:pt x="10913555" y="771889"/>
                </a:lnTo>
                <a:lnTo>
                  <a:pt x="10901364" y="771889"/>
                </a:lnTo>
                <a:lnTo>
                  <a:pt x="10901364" y="771889"/>
                </a:lnTo>
                <a:lnTo>
                  <a:pt x="10901364" y="771889"/>
                </a:lnTo>
                <a:close/>
                <a:moveTo>
                  <a:pt x="3342505" y="771889"/>
                </a:moveTo>
                <a:lnTo>
                  <a:pt x="3342505" y="826708"/>
                </a:lnTo>
                <a:lnTo>
                  <a:pt x="3354697" y="826708"/>
                </a:lnTo>
                <a:lnTo>
                  <a:pt x="3354697" y="771889"/>
                </a:lnTo>
                <a:lnTo>
                  <a:pt x="3342505" y="771889"/>
                </a:lnTo>
                <a:lnTo>
                  <a:pt x="3342505" y="771889"/>
                </a:lnTo>
                <a:lnTo>
                  <a:pt x="3342505" y="771889"/>
                </a:lnTo>
                <a:close/>
                <a:moveTo>
                  <a:pt x="11185753" y="753556"/>
                </a:moveTo>
                <a:lnTo>
                  <a:pt x="11185753" y="782004"/>
                </a:lnTo>
                <a:lnTo>
                  <a:pt x="11181690" y="812439"/>
                </a:lnTo>
                <a:lnTo>
                  <a:pt x="11185753" y="836823"/>
                </a:lnTo>
                <a:lnTo>
                  <a:pt x="11197946" y="859129"/>
                </a:lnTo>
                <a:lnTo>
                  <a:pt x="11197946" y="834745"/>
                </a:lnTo>
                <a:lnTo>
                  <a:pt x="11197946" y="800247"/>
                </a:lnTo>
                <a:lnTo>
                  <a:pt x="11197946" y="773876"/>
                </a:lnTo>
                <a:lnTo>
                  <a:pt x="11185753" y="753556"/>
                </a:lnTo>
                <a:lnTo>
                  <a:pt x="11185753" y="753556"/>
                </a:lnTo>
                <a:lnTo>
                  <a:pt x="11185753" y="753556"/>
                </a:lnTo>
                <a:close/>
                <a:moveTo>
                  <a:pt x="3626985" y="753556"/>
                </a:moveTo>
                <a:lnTo>
                  <a:pt x="3626985" y="782004"/>
                </a:lnTo>
                <a:lnTo>
                  <a:pt x="3622921" y="812439"/>
                </a:lnTo>
                <a:lnTo>
                  <a:pt x="3626985" y="836823"/>
                </a:lnTo>
                <a:lnTo>
                  <a:pt x="3639177" y="859129"/>
                </a:lnTo>
                <a:lnTo>
                  <a:pt x="3639177" y="834745"/>
                </a:lnTo>
                <a:lnTo>
                  <a:pt x="3639177" y="800247"/>
                </a:lnTo>
                <a:lnTo>
                  <a:pt x="3639177" y="773876"/>
                </a:lnTo>
                <a:lnTo>
                  <a:pt x="3626985" y="753556"/>
                </a:lnTo>
                <a:lnTo>
                  <a:pt x="3626985" y="753556"/>
                </a:lnTo>
                <a:lnTo>
                  <a:pt x="3626985" y="753556"/>
                </a:lnTo>
                <a:close/>
                <a:moveTo>
                  <a:pt x="4777097" y="745428"/>
                </a:moveTo>
                <a:lnTo>
                  <a:pt x="4773033" y="771799"/>
                </a:lnTo>
                <a:lnTo>
                  <a:pt x="4773033" y="804311"/>
                </a:lnTo>
                <a:lnTo>
                  <a:pt x="4777097" y="830681"/>
                </a:lnTo>
                <a:lnTo>
                  <a:pt x="4783148" y="852988"/>
                </a:lnTo>
                <a:lnTo>
                  <a:pt x="4783148" y="822553"/>
                </a:lnTo>
                <a:lnTo>
                  <a:pt x="4783148" y="794105"/>
                </a:lnTo>
                <a:lnTo>
                  <a:pt x="4783148" y="763671"/>
                </a:lnTo>
                <a:lnTo>
                  <a:pt x="4777097" y="745428"/>
                </a:lnTo>
                <a:lnTo>
                  <a:pt x="4777097" y="745428"/>
                </a:lnTo>
                <a:lnTo>
                  <a:pt x="4777097" y="745428"/>
                </a:lnTo>
                <a:close/>
                <a:moveTo>
                  <a:pt x="4683625" y="737390"/>
                </a:moveTo>
                <a:lnTo>
                  <a:pt x="4683625" y="759697"/>
                </a:lnTo>
                <a:lnTo>
                  <a:pt x="4695817" y="759697"/>
                </a:lnTo>
                <a:lnTo>
                  <a:pt x="4695817" y="737390"/>
                </a:lnTo>
                <a:lnTo>
                  <a:pt x="4683625" y="737390"/>
                </a:lnTo>
                <a:lnTo>
                  <a:pt x="4683625" y="737390"/>
                </a:lnTo>
                <a:lnTo>
                  <a:pt x="4683625" y="737390"/>
                </a:lnTo>
                <a:close/>
                <a:moveTo>
                  <a:pt x="11197946" y="731249"/>
                </a:moveTo>
                <a:lnTo>
                  <a:pt x="11197946" y="745428"/>
                </a:lnTo>
                <a:lnTo>
                  <a:pt x="11203996" y="745428"/>
                </a:lnTo>
                <a:lnTo>
                  <a:pt x="11203996" y="731249"/>
                </a:lnTo>
                <a:lnTo>
                  <a:pt x="11197946" y="731249"/>
                </a:lnTo>
                <a:lnTo>
                  <a:pt x="11197946" y="731249"/>
                </a:lnTo>
                <a:lnTo>
                  <a:pt x="11197946" y="731249"/>
                </a:lnTo>
                <a:close/>
                <a:moveTo>
                  <a:pt x="10602615" y="731249"/>
                </a:moveTo>
                <a:lnTo>
                  <a:pt x="10602615" y="786068"/>
                </a:lnTo>
                <a:lnTo>
                  <a:pt x="10610743" y="786068"/>
                </a:lnTo>
                <a:lnTo>
                  <a:pt x="10610743" y="731249"/>
                </a:lnTo>
                <a:lnTo>
                  <a:pt x="10602615" y="731249"/>
                </a:lnTo>
                <a:lnTo>
                  <a:pt x="10602615" y="731249"/>
                </a:lnTo>
                <a:lnTo>
                  <a:pt x="10602615" y="731249"/>
                </a:lnTo>
                <a:close/>
                <a:moveTo>
                  <a:pt x="8887697" y="731249"/>
                </a:moveTo>
                <a:lnTo>
                  <a:pt x="8887697" y="777940"/>
                </a:lnTo>
                <a:lnTo>
                  <a:pt x="8895825" y="777940"/>
                </a:lnTo>
                <a:lnTo>
                  <a:pt x="8895825" y="731249"/>
                </a:lnTo>
                <a:lnTo>
                  <a:pt x="8887697" y="731249"/>
                </a:lnTo>
                <a:lnTo>
                  <a:pt x="8887697" y="731249"/>
                </a:lnTo>
                <a:lnTo>
                  <a:pt x="8887697" y="731249"/>
                </a:lnTo>
                <a:close/>
                <a:moveTo>
                  <a:pt x="7081294" y="731249"/>
                </a:moveTo>
                <a:lnTo>
                  <a:pt x="7081294" y="745428"/>
                </a:lnTo>
                <a:lnTo>
                  <a:pt x="7093487" y="745428"/>
                </a:lnTo>
                <a:lnTo>
                  <a:pt x="7093487" y="731249"/>
                </a:lnTo>
                <a:lnTo>
                  <a:pt x="7081294" y="731249"/>
                </a:lnTo>
                <a:lnTo>
                  <a:pt x="7081294" y="731249"/>
                </a:lnTo>
                <a:lnTo>
                  <a:pt x="7081294" y="731249"/>
                </a:lnTo>
                <a:close/>
                <a:moveTo>
                  <a:pt x="3639177" y="731249"/>
                </a:moveTo>
                <a:lnTo>
                  <a:pt x="3639177" y="745428"/>
                </a:lnTo>
                <a:lnTo>
                  <a:pt x="3645228" y="745428"/>
                </a:lnTo>
                <a:lnTo>
                  <a:pt x="3645228" y="731249"/>
                </a:lnTo>
                <a:lnTo>
                  <a:pt x="3639177" y="731249"/>
                </a:lnTo>
                <a:lnTo>
                  <a:pt x="3639177" y="731249"/>
                </a:lnTo>
                <a:lnTo>
                  <a:pt x="3639177" y="731249"/>
                </a:lnTo>
                <a:close/>
                <a:moveTo>
                  <a:pt x="3043846" y="731249"/>
                </a:moveTo>
                <a:lnTo>
                  <a:pt x="3043846" y="786068"/>
                </a:lnTo>
                <a:lnTo>
                  <a:pt x="3051974" y="786068"/>
                </a:lnTo>
                <a:lnTo>
                  <a:pt x="3051974" y="731249"/>
                </a:lnTo>
                <a:lnTo>
                  <a:pt x="3043846" y="731249"/>
                </a:lnTo>
                <a:lnTo>
                  <a:pt x="3043846" y="731249"/>
                </a:lnTo>
                <a:lnTo>
                  <a:pt x="3043846" y="731249"/>
                </a:lnTo>
                <a:close/>
                <a:moveTo>
                  <a:pt x="1328928" y="731249"/>
                </a:moveTo>
                <a:lnTo>
                  <a:pt x="1328928" y="777940"/>
                </a:lnTo>
                <a:lnTo>
                  <a:pt x="1337056" y="777940"/>
                </a:lnTo>
                <a:lnTo>
                  <a:pt x="1337056" y="731249"/>
                </a:lnTo>
                <a:lnTo>
                  <a:pt x="1328928" y="731249"/>
                </a:lnTo>
                <a:lnTo>
                  <a:pt x="1328928" y="731249"/>
                </a:lnTo>
                <a:lnTo>
                  <a:pt x="1328928" y="731249"/>
                </a:lnTo>
                <a:close/>
                <a:moveTo>
                  <a:pt x="12132666" y="723121"/>
                </a:moveTo>
                <a:lnTo>
                  <a:pt x="12132666" y="771889"/>
                </a:lnTo>
                <a:lnTo>
                  <a:pt x="12138807" y="771889"/>
                </a:lnTo>
                <a:lnTo>
                  <a:pt x="12138807" y="723121"/>
                </a:lnTo>
                <a:lnTo>
                  <a:pt x="12132666" y="723121"/>
                </a:lnTo>
                <a:lnTo>
                  <a:pt x="12132666" y="723121"/>
                </a:lnTo>
                <a:lnTo>
                  <a:pt x="12132666" y="723121"/>
                </a:lnTo>
                <a:close/>
                <a:moveTo>
                  <a:pt x="9952375" y="723121"/>
                </a:moveTo>
                <a:lnTo>
                  <a:pt x="9952375" y="777940"/>
                </a:lnTo>
                <a:lnTo>
                  <a:pt x="9960503" y="777940"/>
                </a:lnTo>
                <a:lnTo>
                  <a:pt x="9960503" y="723121"/>
                </a:lnTo>
                <a:lnTo>
                  <a:pt x="9952375" y="723121"/>
                </a:lnTo>
                <a:lnTo>
                  <a:pt x="9952375" y="723121"/>
                </a:lnTo>
                <a:lnTo>
                  <a:pt x="9952375" y="723121"/>
                </a:lnTo>
                <a:close/>
                <a:moveTo>
                  <a:pt x="9478964" y="723121"/>
                </a:moveTo>
                <a:lnTo>
                  <a:pt x="9478964" y="759697"/>
                </a:lnTo>
                <a:lnTo>
                  <a:pt x="9491155" y="759697"/>
                </a:lnTo>
                <a:lnTo>
                  <a:pt x="9491155" y="723121"/>
                </a:lnTo>
                <a:lnTo>
                  <a:pt x="9478964" y="723121"/>
                </a:lnTo>
                <a:lnTo>
                  <a:pt x="9478964" y="723121"/>
                </a:lnTo>
                <a:lnTo>
                  <a:pt x="9478964" y="723121"/>
                </a:lnTo>
                <a:close/>
                <a:moveTo>
                  <a:pt x="4573897" y="723121"/>
                </a:moveTo>
                <a:lnTo>
                  <a:pt x="4573897" y="771889"/>
                </a:lnTo>
                <a:lnTo>
                  <a:pt x="4579948" y="771889"/>
                </a:lnTo>
                <a:lnTo>
                  <a:pt x="4579948" y="723121"/>
                </a:lnTo>
                <a:lnTo>
                  <a:pt x="4573897" y="723121"/>
                </a:lnTo>
                <a:lnTo>
                  <a:pt x="4573897" y="723121"/>
                </a:lnTo>
                <a:lnTo>
                  <a:pt x="4573897" y="723121"/>
                </a:lnTo>
                <a:close/>
                <a:moveTo>
                  <a:pt x="2393606" y="723121"/>
                </a:moveTo>
                <a:lnTo>
                  <a:pt x="2393606" y="777940"/>
                </a:lnTo>
                <a:lnTo>
                  <a:pt x="2401734" y="777940"/>
                </a:lnTo>
                <a:lnTo>
                  <a:pt x="2401734" y="723121"/>
                </a:lnTo>
                <a:lnTo>
                  <a:pt x="2393606" y="723121"/>
                </a:lnTo>
                <a:lnTo>
                  <a:pt x="2393606" y="723121"/>
                </a:lnTo>
                <a:lnTo>
                  <a:pt x="2393606" y="723121"/>
                </a:lnTo>
                <a:close/>
                <a:moveTo>
                  <a:pt x="1920195" y="723121"/>
                </a:moveTo>
                <a:lnTo>
                  <a:pt x="1920195" y="759697"/>
                </a:lnTo>
                <a:lnTo>
                  <a:pt x="1932387" y="759697"/>
                </a:lnTo>
                <a:lnTo>
                  <a:pt x="1932387" y="723121"/>
                </a:lnTo>
                <a:lnTo>
                  <a:pt x="1920195" y="723121"/>
                </a:lnTo>
                <a:lnTo>
                  <a:pt x="1920195" y="723121"/>
                </a:lnTo>
                <a:lnTo>
                  <a:pt x="1920195" y="723121"/>
                </a:lnTo>
                <a:close/>
                <a:moveTo>
                  <a:pt x="11726266" y="704878"/>
                </a:moveTo>
                <a:lnTo>
                  <a:pt x="11722201" y="733326"/>
                </a:lnTo>
                <a:lnTo>
                  <a:pt x="11722201" y="773966"/>
                </a:lnTo>
                <a:lnTo>
                  <a:pt x="11722201" y="818670"/>
                </a:lnTo>
                <a:lnTo>
                  <a:pt x="11726266" y="855246"/>
                </a:lnTo>
                <a:lnTo>
                  <a:pt x="11732316" y="875566"/>
                </a:lnTo>
                <a:lnTo>
                  <a:pt x="11732316" y="845131"/>
                </a:lnTo>
                <a:lnTo>
                  <a:pt x="11732316" y="804491"/>
                </a:lnTo>
                <a:lnTo>
                  <a:pt x="11732316" y="763851"/>
                </a:lnTo>
                <a:lnTo>
                  <a:pt x="11732316" y="727275"/>
                </a:lnTo>
                <a:lnTo>
                  <a:pt x="11726266" y="704878"/>
                </a:lnTo>
                <a:lnTo>
                  <a:pt x="11726266" y="704878"/>
                </a:lnTo>
                <a:lnTo>
                  <a:pt x="11726266" y="704878"/>
                </a:lnTo>
                <a:close/>
                <a:moveTo>
                  <a:pt x="9708625" y="704878"/>
                </a:moveTo>
                <a:lnTo>
                  <a:pt x="9716753" y="719057"/>
                </a:lnTo>
                <a:lnTo>
                  <a:pt x="9718740" y="733236"/>
                </a:lnTo>
                <a:lnTo>
                  <a:pt x="9726868" y="749492"/>
                </a:lnTo>
                <a:lnTo>
                  <a:pt x="9734995" y="759607"/>
                </a:lnTo>
                <a:lnTo>
                  <a:pt x="9734995" y="794105"/>
                </a:lnTo>
                <a:lnTo>
                  <a:pt x="9741047" y="794105"/>
                </a:lnTo>
                <a:lnTo>
                  <a:pt x="9745111" y="818489"/>
                </a:lnTo>
                <a:lnTo>
                  <a:pt x="9749175" y="840796"/>
                </a:lnTo>
                <a:lnTo>
                  <a:pt x="9757303" y="859039"/>
                </a:lnTo>
                <a:lnTo>
                  <a:pt x="9759290" y="852988"/>
                </a:lnTo>
                <a:lnTo>
                  <a:pt x="9767418" y="844860"/>
                </a:lnTo>
                <a:lnTo>
                  <a:pt x="9767418" y="840796"/>
                </a:lnTo>
                <a:lnTo>
                  <a:pt x="9771481" y="830681"/>
                </a:lnTo>
                <a:lnTo>
                  <a:pt x="9775546" y="818489"/>
                </a:lnTo>
                <a:lnTo>
                  <a:pt x="9763353" y="818489"/>
                </a:lnTo>
                <a:lnTo>
                  <a:pt x="9757213" y="777849"/>
                </a:lnTo>
                <a:lnTo>
                  <a:pt x="9749084" y="777849"/>
                </a:lnTo>
                <a:lnTo>
                  <a:pt x="9749084" y="745337"/>
                </a:lnTo>
                <a:lnTo>
                  <a:pt x="9734906" y="737209"/>
                </a:lnTo>
                <a:lnTo>
                  <a:pt x="9734906" y="723031"/>
                </a:lnTo>
                <a:lnTo>
                  <a:pt x="9708625" y="704878"/>
                </a:lnTo>
                <a:lnTo>
                  <a:pt x="9708625" y="704878"/>
                </a:lnTo>
                <a:lnTo>
                  <a:pt x="9708625" y="704878"/>
                </a:lnTo>
                <a:close/>
                <a:moveTo>
                  <a:pt x="4167497" y="704878"/>
                </a:moveTo>
                <a:lnTo>
                  <a:pt x="4163433" y="733326"/>
                </a:lnTo>
                <a:lnTo>
                  <a:pt x="4163433" y="773966"/>
                </a:lnTo>
                <a:lnTo>
                  <a:pt x="4163433" y="818670"/>
                </a:lnTo>
                <a:lnTo>
                  <a:pt x="4167497" y="855246"/>
                </a:lnTo>
                <a:lnTo>
                  <a:pt x="4173548" y="875566"/>
                </a:lnTo>
                <a:lnTo>
                  <a:pt x="4173548" y="845131"/>
                </a:lnTo>
                <a:lnTo>
                  <a:pt x="4173548" y="804491"/>
                </a:lnTo>
                <a:lnTo>
                  <a:pt x="4173548" y="763851"/>
                </a:lnTo>
                <a:lnTo>
                  <a:pt x="4173548" y="727275"/>
                </a:lnTo>
                <a:lnTo>
                  <a:pt x="4167497" y="704878"/>
                </a:lnTo>
                <a:lnTo>
                  <a:pt x="4167497" y="704878"/>
                </a:lnTo>
                <a:lnTo>
                  <a:pt x="4167497" y="704878"/>
                </a:lnTo>
                <a:close/>
                <a:moveTo>
                  <a:pt x="2149766" y="704878"/>
                </a:moveTo>
                <a:lnTo>
                  <a:pt x="2157894" y="719057"/>
                </a:lnTo>
                <a:lnTo>
                  <a:pt x="2159881" y="733236"/>
                </a:lnTo>
                <a:lnTo>
                  <a:pt x="2168009" y="749492"/>
                </a:lnTo>
                <a:lnTo>
                  <a:pt x="2176137" y="759607"/>
                </a:lnTo>
                <a:lnTo>
                  <a:pt x="2176137" y="794105"/>
                </a:lnTo>
                <a:lnTo>
                  <a:pt x="2182188" y="794105"/>
                </a:lnTo>
                <a:lnTo>
                  <a:pt x="2186252" y="818489"/>
                </a:lnTo>
                <a:lnTo>
                  <a:pt x="2190315" y="840796"/>
                </a:lnTo>
                <a:lnTo>
                  <a:pt x="2198443" y="859039"/>
                </a:lnTo>
                <a:lnTo>
                  <a:pt x="2204494" y="852988"/>
                </a:lnTo>
                <a:lnTo>
                  <a:pt x="2208558" y="844860"/>
                </a:lnTo>
                <a:lnTo>
                  <a:pt x="2208558" y="840796"/>
                </a:lnTo>
                <a:lnTo>
                  <a:pt x="2212622" y="830681"/>
                </a:lnTo>
                <a:lnTo>
                  <a:pt x="2216686" y="818489"/>
                </a:lnTo>
                <a:lnTo>
                  <a:pt x="2204494" y="818489"/>
                </a:lnTo>
                <a:lnTo>
                  <a:pt x="2198443" y="777849"/>
                </a:lnTo>
                <a:lnTo>
                  <a:pt x="2190315" y="777849"/>
                </a:lnTo>
                <a:lnTo>
                  <a:pt x="2190315" y="745337"/>
                </a:lnTo>
                <a:lnTo>
                  <a:pt x="2176137" y="737209"/>
                </a:lnTo>
                <a:lnTo>
                  <a:pt x="2176137" y="723031"/>
                </a:lnTo>
                <a:lnTo>
                  <a:pt x="2149766" y="704878"/>
                </a:lnTo>
                <a:lnTo>
                  <a:pt x="2149766" y="704878"/>
                </a:lnTo>
                <a:lnTo>
                  <a:pt x="2149766" y="704878"/>
                </a:lnTo>
                <a:close/>
                <a:moveTo>
                  <a:pt x="10163703" y="696750"/>
                </a:moveTo>
                <a:lnTo>
                  <a:pt x="10155575" y="723121"/>
                </a:lnTo>
                <a:lnTo>
                  <a:pt x="10147447" y="723121"/>
                </a:lnTo>
                <a:lnTo>
                  <a:pt x="10155575" y="834836"/>
                </a:lnTo>
                <a:lnTo>
                  <a:pt x="10163703" y="834836"/>
                </a:lnTo>
                <a:lnTo>
                  <a:pt x="10163703" y="893719"/>
                </a:lnTo>
                <a:lnTo>
                  <a:pt x="10169844" y="893719"/>
                </a:lnTo>
                <a:lnTo>
                  <a:pt x="10173908" y="863284"/>
                </a:lnTo>
                <a:lnTo>
                  <a:pt x="10173908" y="826708"/>
                </a:lnTo>
                <a:lnTo>
                  <a:pt x="10173908" y="786068"/>
                </a:lnTo>
                <a:lnTo>
                  <a:pt x="10173908" y="745428"/>
                </a:lnTo>
                <a:lnTo>
                  <a:pt x="10169844" y="714993"/>
                </a:lnTo>
                <a:lnTo>
                  <a:pt x="10163703" y="696750"/>
                </a:lnTo>
                <a:lnTo>
                  <a:pt x="10163703" y="696750"/>
                </a:lnTo>
                <a:lnTo>
                  <a:pt x="10163703" y="696750"/>
                </a:lnTo>
                <a:close/>
                <a:moveTo>
                  <a:pt x="10074295" y="696750"/>
                </a:moveTo>
                <a:lnTo>
                  <a:pt x="10074295" y="713006"/>
                </a:lnTo>
                <a:lnTo>
                  <a:pt x="10060115" y="723121"/>
                </a:lnTo>
                <a:lnTo>
                  <a:pt x="10066167" y="812529"/>
                </a:lnTo>
                <a:lnTo>
                  <a:pt x="10074295" y="812529"/>
                </a:lnTo>
                <a:lnTo>
                  <a:pt x="10078358" y="834836"/>
                </a:lnTo>
                <a:lnTo>
                  <a:pt x="10074295" y="855156"/>
                </a:lnTo>
                <a:lnTo>
                  <a:pt x="10074295" y="875476"/>
                </a:lnTo>
                <a:lnTo>
                  <a:pt x="10082423" y="893719"/>
                </a:lnTo>
                <a:lnTo>
                  <a:pt x="10082423" y="863284"/>
                </a:lnTo>
                <a:lnTo>
                  <a:pt x="10084500" y="826708"/>
                </a:lnTo>
                <a:lnTo>
                  <a:pt x="10084500" y="786068"/>
                </a:lnTo>
                <a:lnTo>
                  <a:pt x="10084500" y="745428"/>
                </a:lnTo>
                <a:lnTo>
                  <a:pt x="10082423" y="714993"/>
                </a:lnTo>
                <a:lnTo>
                  <a:pt x="10074295" y="696750"/>
                </a:lnTo>
                <a:lnTo>
                  <a:pt x="10074295" y="696750"/>
                </a:lnTo>
                <a:lnTo>
                  <a:pt x="10074295" y="696750"/>
                </a:lnTo>
                <a:close/>
                <a:moveTo>
                  <a:pt x="6425004" y="696750"/>
                </a:moveTo>
                <a:lnTo>
                  <a:pt x="6408748" y="771889"/>
                </a:lnTo>
                <a:lnTo>
                  <a:pt x="6402607" y="771889"/>
                </a:lnTo>
                <a:lnTo>
                  <a:pt x="6402607" y="794196"/>
                </a:lnTo>
                <a:lnTo>
                  <a:pt x="6390414" y="794196"/>
                </a:lnTo>
                <a:lnTo>
                  <a:pt x="6390414" y="804311"/>
                </a:lnTo>
                <a:lnTo>
                  <a:pt x="6402607" y="804311"/>
                </a:lnTo>
                <a:lnTo>
                  <a:pt x="6402607" y="853079"/>
                </a:lnTo>
                <a:lnTo>
                  <a:pt x="6408748" y="853079"/>
                </a:lnTo>
                <a:lnTo>
                  <a:pt x="6408748" y="940409"/>
                </a:lnTo>
                <a:lnTo>
                  <a:pt x="6416876" y="940409"/>
                </a:lnTo>
                <a:lnTo>
                  <a:pt x="6416876" y="934359"/>
                </a:lnTo>
                <a:lnTo>
                  <a:pt x="6425004" y="912052"/>
                </a:lnTo>
                <a:lnTo>
                  <a:pt x="6427081" y="885681"/>
                </a:lnTo>
                <a:lnTo>
                  <a:pt x="6425004" y="849105"/>
                </a:lnTo>
                <a:lnTo>
                  <a:pt x="6425004" y="814606"/>
                </a:lnTo>
                <a:lnTo>
                  <a:pt x="6420939" y="782094"/>
                </a:lnTo>
                <a:lnTo>
                  <a:pt x="6425004" y="753646"/>
                </a:lnTo>
                <a:lnTo>
                  <a:pt x="6431054" y="753646"/>
                </a:lnTo>
                <a:lnTo>
                  <a:pt x="6431054" y="696750"/>
                </a:lnTo>
                <a:lnTo>
                  <a:pt x="6425004" y="696750"/>
                </a:lnTo>
                <a:lnTo>
                  <a:pt x="6425004" y="696750"/>
                </a:lnTo>
                <a:lnTo>
                  <a:pt x="6425004" y="696750"/>
                </a:lnTo>
                <a:close/>
                <a:moveTo>
                  <a:pt x="2604934" y="696750"/>
                </a:moveTo>
                <a:lnTo>
                  <a:pt x="2596806" y="723121"/>
                </a:lnTo>
                <a:lnTo>
                  <a:pt x="2588678" y="723121"/>
                </a:lnTo>
                <a:lnTo>
                  <a:pt x="2596806" y="834836"/>
                </a:lnTo>
                <a:lnTo>
                  <a:pt x="2604934" y="834836"/>
                </a:lnTo>
                <a:lnTo>
                  <a:pt x="2604934" y="893719"/>
                </a:lnTo>
                <a:lnTo>
                  <a:pt x="2610985" y="893719"/>
                </a:lnTo>
                <a:lnTo>
                  <a:pt x="2615049" y="863284"/>
                </a:lnTo>
                <a:lnTo>
                  <a:pt x="2615049" y="826708"/>
                </a:lnTo>
                <a:lnTo>
                  <a:pt x="2615049" y="786068"/>
                </a:lnTo>
                <a:lnTo>
                  <a:pt x="2615049" y="745428"/>
                </a:lnTo>
                <a:lnTo>
                  <a:pt x="2610985" y="714993"/>
                </a:lnTo>
                <a:lnTo>
                  <a:pt x="2604934" y="696750"/>
                </a:lnTo>
                <a:lnTo>
                  <a:pt x="2604934" y="696750"/>
                </a:lnTo>
                <a:lnTo>
                  <a:pt x="2604934" y="696750"/>
                </a:lnTo>
                <a:close/>
                <a:moveTo>
                  <a:pt x="2515526" y="696750"/>
                </a:moveTo>
                <a:lnTo>
                  <a:pt x="2515526" y="713006"/>
                </a:lnTo>
                <a:lnTo>
                  <a:pt x="2501347" y="723121"/>
                </a:lnTo>
                <a:lnTo>
                  <a:pt x="2507398" y="812529"/>
                </a:lnTo>
                <a:lnTo>
                  <a:pt x="2515526" y="812529"/>
                </a:lnTo>
                <a:lnTo>
                  <a:pt x="2519590" y="834836"/>
                </a:lnTo>
                <a:lnTo>
                  <a:pt x="2515526" y="855156"/>
                </a:lnTo>
                <a:lnTo>
                  <a:pt x="2515526" y="875476"/>
                </a:lnTo>
                <a:lnTo>
                  <a:pt x="2523654" y="893719"/>
                </a:lnTo>
                <a:lnTo>
                  <a:pt x="2523654" y="863284"/>
                </a:lnTo>
                <a:lnTo>
                  <a:pt x="2525641" y="826708"/>
                </a:lnTo>
                <a:lnTo>
                  <a:pt x="2525641" y="786068"/>
                </a:lnTo>
                <a:lnTo>
                  <a:pt x="2525641" y="745428"/>
                </a:lnTo>
                <a:lnTo>
                  <a:pt x="2523654" y="714993"/>
                </a:lnTo>
                <a:lnTo>
                  <a:pt x="2515526" y="696750"/>
                </a:lnTo>
                <a:lnTo>
                  <a:pt x="2515526" y="696750"/>
                </a:lnTo>
                <a:lnTo>
                  <a:pt x="2515526" y="696750"/>
                </a:lnTo>
                <a:close/>
                <a:moveTo>
                  <a:pt x="7946927" y="690609"/>
                </a:moveTo>
                <a:lnTo>
                  <a:pt x="7942862" y="712916"/>
                </a:lnTo>
                <a:lnTo>
                  <a:pt x="7942862" y="737300"/>
                </a:lnTo>
                <a:lnTo>
                  <a:pt x="7946927" y="759607"/>
                </a:lnTo>
                <a:lnTo>
                  <a:pt x="7952977" y="777849"/>
                </a:lnTo>
                <a:lnTo>
                  <a:pt x="7952977" y="745337"/>
                </a:lnTo>
                <a:lnTo>
                  <a:pt x="7952977" y="714903"/>
                </a:lnTo>
                <a:lnTo>
                  <a:pt x="7961105" y="690519"/>
                </a:lnTo>
                <a:lnTo>
                  <a:pt x="7946927" y="690519"/>
                </a:lnTo>
                <a:lnTo>
                  <a:pt x="7946927" y="690609"/>
                </a:lnTo>
                <a:lnTo>
                  <a:pt x="7946927" y="690609"/>
                </a:lnTo>
                <a:close/>
                <a:moveTo>
                  <a:pt x="7459247" y="690609"/>
                </a:moveTo>
                <a:lnTo>
                  <a:pt x="7459247" y="696660"/>
                </a:lnTo>
                <a:lnTo>
                  <a:pt x="7463311" y="712916"/>
                </a:lnTo>
                <a:lnTo>
                  <a:pt x="7463311" y="733236"/>
                </a:lnTo>
                <a:lnTo>
                  <a:pt x="7463311" y="755543"/>
                </a:lnTo>
                <a:lnTo>
                  <a:pt x="7465297" y="777849"/>
                </a:lnTo>
                <a:lnTo>
                  <a:pt x="7473425" y="777849"/>
                </a:lnTo>
                <a:lnTo>
                  <a:pt x="7473425" y="915935"/>
                </a:lnTo>
                <a:lnTo>
                  <a:pt x="7481553" y="915935"/>
                </a:lnTo>
                <a:lnTo>
                  <a:pt x="7473425" y="940319"/>
                </a:lnTo>
                <a:lnTo>
                  <a:pt x="7487604" y="940319"/>
                </a:lnTo>
                <a:lnTo>
                  <a:pt x="7505847" y="690519"/>
                </a:lnTo>
                <a:lnTo>
                  <a:pt x="7459247" y="690519"/>
                </a:lnTo>
                <a:lnTo>
                  <a:pt x="7459247" y="690609"/>
                </a:lnTo>
                <a:lnTo>
                  <a:pt x="7459247" y="690609"/>
                </a:lnTo>
                <a:close/>
                <a:moveTo>
                  <a:pt x="5360236" y="690609"/>
                </a:moveTo>
                <a:lnTo>
                  <a:pt x="5368364" y="771889"/>
                </a:lnTo>
                <a:lnTo>
                  <a:pt x="5374414" y="771889"/>
                </a:lnTo>
                <a:lnTo>
                  <a:pt x="5374414" y="731249"/>
                </a:lnTo>
                <a:lnTo>
                  <a:pt x="5368364" y="731249"/>
                </a:lnTo>
                <a:lnTo>
                  <a:pt x="5370351" y="719057"/>
                </a:lnTo>
                <a:lnTo>
                  <a:pt x="5374414" y="713006"/>
                </a:lnTo>
                <a:lnTo>
                  <a:pt x="5374414" y="708942"/>
                </a:lnTo>
                <a:lnTo>
                  <a:pt x="5370351" y="700814"/>
                </a:lnTo>
                <a:lnTo>
                  <a:pt x="5368364" y="696750"/>
                </a:lnTo>
                <a:lnTo>
                  <a:pt x="5360236" y="690609"/>
                </a:lnTo>
                <a:lnTo>
                  <a:pt x="5360236" y="690609"/>
                </a:lnTo>
                <a:lnTo>
                  <a:pt x="5360236" y="690609"/>
                </a:lnTo>
                <a:close/>
                <a:moveTo>
                  <a:pt x="4695817" y="690609"/>
                </a:moveTo>
                <a:lnTo>
                  <a:pt x="4695817" y="723121"/>
                </a:lnTo>
                <a:lnTo>
                  <a:pt x="4701958" y="723121"/>
                </a:lnTo>
                <a:lnTo>
                  <a:pt x="4701958" y="690609"/>
                </a:lnTo>
                <a:lnTo>
                  <a:pt x="4695817" y="690609"/>
                </a:lnTo>
                <a:lnTo>
                  <a:pt x="4695817" y="690609"/>
                </a:lnTo>
                <a:lnTo>
                  <a:pt x="4695817" y="690609"/>
                </a:lnTo>
                <a:close/>
                <a:moveTo>
                  <a:pt x="388067" y="690609"/>
                </a:moveTo>
                <a:lnTo>
                  <a:pt x="384003" y="712916"/>
                </a:lnTo>
                <a:lnTo>
                  <a:pt x="384003" y="737300"/>
                </a:lnTo>
                <a:lnTo>
                  <a:pt x="388067" y="759607"/>
                </a:lnTo>
                <a:lnTo>
                  <a:pt x="394118" y="777849"/>
                </a:lnTo>
                <a:lnTo>
                  <a:pt x="394118" y="745337"/>
                </a:lnTo>
                <a:lnTo>
                  <a:pt x="394118" y="714903"/>
                </a:lnTo>
                <a:lnTo>
                  <a:pt x="402246" y="690519"/>
                </a:lnTo>
                <a:lnTo>
                  <a:pt x="388067" y="690519"/>
                </a:lnTo>
                <a:lnTo>
                  <a:pt x="388067" y="690609"/>
                </a:lnTo>
                <a:lnTo>
                  <a:pt x="388067" y="690609"/>
                </a:lnTo>
                <a:close/>
                <a:moveTo>
                  <a:pt x="125984" y="672366"/>
                </a:moveTo>
                <a:lnTo>
                  <a:pt x="125984" y="723121"/>
                </a:lnTo>
                <a:lnTo>
                  <a:pt x="132035" y="723121"/>
                </a:lnTo>
                <a:lnTo>
                  <a:pt x="132035" y="672366"/>
                </a:lnTo>
                <a:lnTo>
                  <a:pt x="125984" y="672366"/>
                </a:lnTo>
                <a:lnTo>
                  <a:pt x="125984" y="672366"/>
                </a:lnTo>
                <a:lnTo>
                  <a:pt x="125984" y="672366"/>
                </a:lnTo>
                <a:close/>
                <a:moveTo>
                  <a:pt x="9334737" y="664238"/>
                </a:moveTo>
                <a:lnTo>
                  <a:pt x="9334737" y="713006"/>
                </a:lnTo>
                <a:lnTo>
                  <a:pt x="9342865" y="713006"/>
                </a:lnTo>
                <a:lnTo>
                  <a:pt x="9342865" y="664238"/>
                </a:lnTo>
                <a:lnTo>
                  <a:pt x="9334737" y="664238"/>
                </a:lnTo>
                <a:lnTo>
                  <a:pt x="9334737" y="664238"/>
                </a:lnTo>
                <a:lnTo>
                  <a:pt x="9334737" y="664238"/>
                </a:lnTo>
                <a:close/>
                <a:moveTo>
                  <a:pt x="9247316" y="664238"/>
                </a:moveTo>
                <a:lnTo>
                  <a:pt x="9247316" y="686545"/>
                </a:lnTo>
                <a:lnTo>
                  <a:pt x="9253367" y="712916"/>
                </a:lnTo>
                <a:lnTo>
                  <a:pt x="9261495" y="731159"/>
                </a:lnTo>
                <a:lnTo>
                  <a:pt x="9261495" y="700814"/>
                </a:lnTo>
                <a:lnTo>
                  <a:pt x="9257431" y="678507"/>
                </a:lnTo>
                <a:lnTo>
                  <a:pt x="9247316" y="664238"/>
                </a:lnTo>
                <a:lnTo>
                  <a:pt x="9247316" y="664238"/>
                </a:lnTo>
                <a:lnTo>
                  <a:pt x="9247316" y="664238"/>
                </a:lnTo>
                <a:close/>
                <a:moveTo>
                  <a:pt x="6605807" y="664238"/>
                </a:moveTo>
                <a:lnTo>
                  <a:pt x="6601742" y="690609"/>
                </a:lnTo>
                <a:lnTo>
                  <a:pt x="6601742" y="723121"/>
                </a:lnTo>
                <a:lnTo>
                  <a:pt x="6605807" y="749492"/>
                </a:lnTo>
                <a:lnTo>
                  <a:pt x="6611857" y="771799"/>
                </a:lnTo>
                <a:lnTo>
                  <a:pt x="6611857" y="741364"/>
                </a:lnTo>
                <a:lnTo>
                  <a:pt x="6611857" y="712916"/>
                </a:lnTo>
                <a:lnTo>
                  <a:pt x="6611857" y="682481"/>
                </a:lnTo>
                <a:lnTo>
                  <a:pt x="6605807" y="664238"/>
                </a:lnTo>
                <a:lnTo>
                  <a:pt x="6605807" y="664238"/>
                </a:lnTo>
                <a:lnTo>
                  <a:pt x="6605807" y="664238"/>
                </a:lnTo>
                <a:close/>
                <a:moveTo>
                  <a:pt x="1775878" y="664238"/>
                </a:moveTo>
                <a:lnTo>
                  <a:pt x="1775878" y="713006"/>
                </a:lnTo>
                <a:lnTo>
                  <a:pt x="1784006" y="713006"/>
                </a:lnTo>
                <a:lnTo>
                  <a:pt x="1784006" y="664238"/>
                </a:lnTo>
                <a:lnTo>
                  <a:pt x="1775878" y="664238"/>
                </a:lnTo>
                <a:lnTo>
                  <a:pt x="1775878" y="664238"/>
                </a:lnTo>
                <a:lnTo>
                  <a:pt x="1775878" y="664238"/>
                </a:lnTo>
                <a:close/>
                <a:moveTo>
                  <a:pt x="1688547" y="664238"/>
                </a:moveTo>
                <a:lnTo>
                  <a:pt x="1688547" y="686545"/>
                </a:lnTo>
                <a:lnTo>
                  <a:pt x="1694688" y="712916"/>
                </a:lnTo>
                <a:lnTo>
                  <a:pt x="1702816" y="731159"/>
                </a:lnTo>
                <a:lnTo>
                  <a:pt x="1702816" y="700814"/>
                </a:lnTo>
                <a:lnTo>
                  <a:pt x="1698752" y="678507"/>
                </a:lnTo>
                <a:lnTo>
                  <a:pt x="1688547" y="664238"/>
                </a:lnTo>
                <a:lnTo>
                  <a:pt x="1688547" y="664238"/>
                </a:lnTo>
                <a:lnTo>
                  <a:pt x="1688547" y="664238"/>
                </a:lnTo>
                <a:close/>
                <a:moveTo>
                  <a:pt x="11063924" y="637777"/>
                </a:moveTo>
                <a:lnTo>
                  <a:pt x="11063924" y="664148"/>
                </a:lnTo>
                <a:lnTo>
                  <a:pt x="11063924" y="700724"/>
                </a:lnTo>
                <a:lnTo>
                  <a:pt x="11063924" y="737300"/>
                </a:lnTo>
                <a:lnTo>
                  <a:pt x="11063924" y="771799"/>
                </a:lnTo>
                <a:lnTo>
                  <a:pt x="11067988" y="800247"/>
                </a:lnTo>
                <a:lnTo>
                  <a:pt x="11076115" y="818489"/>
                </a:lnTo>
                <a:lnTo>
                  <a:pt x="11076115" y="794105"/>
                </a:lnTo>
                <a:lnTo>
                  <a:pt x="11076115" y="759607"/>
                </a:lnTo>
                <a:lnTo>
                  <a:pt x="11076115" y="723031"/>
                </a:lnTo>
                <a:lnTo>
                  <a:pt x="11076115" y="686455"/>
                </a:lnTo>
                <a:lnTo>
                  <a:pt x="11072052" y="656020"/>
                </a:lnTo>
                <a:lnTo>
                  <a:pt x="11063924" y="637777"/>
                </a:lnTo>
                <a:lnTo>
                  <a:pt x="11063924" y="637777"/>
                </a:lnTo>
                <a:lnTo>
                  <a:pt x="11063924" y="637777"/>
                </a:lnTo>
                <a:close/>
                <a:moveTo>
                  <a:pt x="7952977" y="637777"/>
                </a:moveTo>
                <a:lnTo>
                  <a:pt x="7952977" y="678417"/>
                </a:lnTo>
                <a:lnTo>
                  <a:pt x="7961105" y="678417"/>
                </a:lnTo>
                <a:lnTo>
                  <a:pt x="7961105" y="637777"/>
                </a:lnTo>
                <a:lnTo>
                  <a:pt x="7952977" y="637777"/>
                </a:lnTo>
                <a:lnTo>
                  <a:pt x="7952977" y="637777"/>
                </a:lnTo>
                <a:lnTo>
                  <a:pt x="7952977" y="637777"/>
                </a:lnTo>
                <a:close/>
                <a:moveTo>
                  <a:pt x="3505065" y="637777"/>
                </a:moveTo>
                <a:lnTo>
                  <a:pt x="3505065" y="664148"/>
                </a:lnTo>
                <a:lnTo>
                  <a:pt x="3505065" y="700724"/>
                </a:lnTo>
                <a:lnTo>
                  <a:pt x="3505065" y="737300"/>
                </a:lnTo>
                <a:lnTo>
                  <a:pt x="3505065" y="771799"/>
                </a:lnTo>
                <a:lnTo>
                  <a:pt x="3509129" y="800247"/>
                </a:lnTo>
                <a:lnTo>
                  <a:pt x="3517257" y="818489"/>
                </a:lnTo>
                <a:lnTo>
                  <a:pt x="3517257" y="794105"/>
                </a:lnTo>
                <a:lnTo>
                  <a:pt x="3517257" y="759607"/>
                </a:lnTo>
                <a:lnTo>
                  <a:pt x="3517257" y="723031"/>
                </a:lnTo>
                <a:lnTo>
                  <a:pt x="3517257" y="686455"/>
                </a:lnTo>
                <a:lnTo>
                  <a:pt x="3513193" y="656020"/>
                </a:lnTo>
                <a:lnTo>
                  <a:pt x="3505065" y="637777"/>
                </a:lnTo>
                <a:lnTo>
                  <a:pt x="3505065" y="637777"/>
                </a:lnTo>
                <a:lnTo>
                  <a:pt x="3505065" y="637777"/>
                </a:lnTo>
                <a:close/>
                <a:moveTo>
                  <a:pt x="394208" y="637777"/>
                </a:moveTo>
                <a:lnTo>
                  <a:pt x="394208" y="678417"/>
                </a:lnTo>
                <a:lnTo>
                  <a:pt x="402336" y="678417"/>
                </a:lnTo>
                <a:lnTo>
                  <a:pt x="402336" y="637777"/>
                </a:lnTo>
                <a:lnTo>
                  <a:pt x="394208" y="637777"/>
                </a:lnTo>
                <a:lnTo>
                  <a:pt x="394208" y="637777"/>
                </a:lnTo>
                <a:lnTo>
                  <a:pt x="394208" y="637777"/>
                </a:lnTo>
                <a:close/>
                <a:moveTo>
                  <a:pt x="9342865" y="631726"/>
                </a:moveTo>
                <a:lnTo>
                  <a:pt x="9342865" y="656110"/>
                </a:lnTo>
                <a:lnTo>
                  <a:pt x="9350993" y="656110"/>
                </a:lnTo>
                <a:lnTo>
                  <a:pt x="9350993" y="631726"/>
                </a:lnTo>
                <a:lnTo>
                  <a:pt x="9342865" y="631726"/>
                </a:lnTo>
                <a:lnTo>
                  <a:pt x="9342865" y="631726"/>
                </a:lnTo>
                <a:lnTo>
                  <a:pt x="9342865" y="631726"/>
                </a:lnTo>
                <a:close/>
                <a:moveTo>
                  <a:pt x="8416273" y="631726"/>
                </a:moveTo>
                <a:lnTo>
                  <a:pt x="8416273" y="678417"/>
                </a:lnTo>
                <a:lnTo>
                  <a:pt x="8422324" y="678417"/>
                </a:lnTo>
                <a:lnTo>
                  <a:pt x="8422324" y="631726"/>
                </a:lnTo>
                <a:lnTo>
                  <a:pt x="8416273" y="631726"/>
                </a:lnTo>
                <a:lnTo>
                  <a:pt x="8416273" y="631726"/>
                </a:lnTo>
                <a:lnTo>
                  <a:pt x="8416273" y="631726"/>
                </a:lnTo>
                <a:close/>
                <a:moveTo>
                  <a:pt x="1784006" y="631726"/>
                </a:moveTo>
                <a:lnTo>
                  <a:pt x="1784006" y="656110"/>
                </a:lnTo>
                <a:lnTo>
                  <a:pt x="1792134" y="656110"/>
                </a:lnTo>
                <a:lnTo>
                  <a:pt x="1792134" y="631726"/>
                </a:lnTo>
                <a:lnTo>
                  <a:pt x="1784006" y="631726"/>
                </a:lnTo>
                <a:lnTo>
                  <a:pt x="1784006" y="631726"/>
                </a:lnTo>
                <a:lnTo>
                  <a:pt x="1784006" y="631726"/>
                </a:lnTo>
                <a:close/>
                <a:moveTo>
                  <a:pt x="857504" y="631726"/>
                </a:moveTo>
                <a:lnTo>
                  <a:pt x="857504" y="678417"/>
                </a:lnTo>
                <a:lnTo>
                  <a:pt x="863555" y="678417"/>
                </a:lnTo>
                <a:lnTo>
                  <a:pt x="863555" y="631726"/>
                </a:lnTo>
                <a:lnTo>
                  <a:pt x="857504" y="631726"/>
                </a:lnTo>
                <a:lnTo>
                  <a:pt x="857504" y="631726"/>
                </a:lnTo>
                <a:lnTo>
                  <a:pt x="857504" y="631726"/>
                </a:lnTo>
                <a:close/>
                <a:moveTo>
                  <a:pt x="9938195" y="623598"/>
                </a:moveTo>
                <a:lnTo>
                  <a:pt x="9938195" y="637777"/>
                </a:lnTo>
                <a:lnTo>
                  <a:pt x="9944247" y="637777"/>
                </a:lnTo>
                <a:lnTo>
                  <a:pt x="9944247" y="623598"/>
                </a:lnTo>
                <a:lnTo>
                  <a:pt x="9938195" y="623598"/>
                </a:lnTo>
                <a:lnTo>
                  <a:pt x="9938195" y="623598"/>
                </a:lnTo>
                <a:lnTo>
                  <a:pt x="9938195" y="623598"/>
                </a:lnTo>
                <a:close/>
                <a:moveTo>
                  <a:pt x="8887697" y="623598"/>
                </a:moveTo>
                <a:lnTo>
                  <a:pt x="8887697" y="649969"/>
                </a:lnTo>
                <a:lnTo>
                  <a:pt x="8885710" y="674353"/>
                </a:lnTo>
                <a:lnTo>
                  <a:pt x="8887697" y="696660"/>
                </a:lnTo>
                <a:lnTo>
                  <a:pt x="8895825" y="712916"/>
                </a:lnTo>
                <a:lnTo>
                  <a:pt x="8895825" y="690609"/>
                </a:lnTo>
                <a:lnTo>
                  <a:pt x="8895825" y="664238"/>
                </a:lnTo>
                <a:lnTo>
                  <a:pt x="8895825" y="641931"/>
                </a:lnTo>
                <a:lnTo>
                  <a:pt x="8887697" y="623598"/>
                </a:lnTo>
                <a:lnTo>
                  <a:pt x="8887697" y="623598"/>
                </a:lnTo>
                <a:lnTo>
                  <a:pt x="8887697" y="623598"/>
                </a:lnTo>
                <a:close/>
                <a:moveTo>
                  <a:pt x="7093487" y="623598"/>
                </a:moveTo>
                <a:lnTo>
                  <a:pt x="7089422" y="649969"/>
                </a:lnTo>
                <a:lnTo>
                  <a:pt x="7093487" y="678417"/>
                </a:lnTo>
                <a:lnTo>
                  <a:pt x="7099537" y="696660"/>
                </a:lnTo>
                <a:lnTo>
                  <a:pt x="7099537" y="672276"/>
                </a:lnTo>
                <a:lnTo>
                  <a:pt x="7099537" y="641841"/>
                </a:lnTo>
                <a:lnTo>
                  <a:pt x="7093487" y="623598"/>
                </a:lnTo>
                <a:lnTo>
                  <a:pt x="7093487" y="623598"/>
                </a:lnTo>
                <a:lnTo>
                  <a:pt x="7093487" y="623598"/>
                </a:lnTo>
                <a:close/>
                <a:moveTo>
                  <a:pt x="6774508" y="623598"/>
                </a:moveTo>
                <a:lnTo>
                  <a:pt x="6772521" y="678417"/>
                </a:lnTo>
                <a:lnTo>
                  <a:pt x="6768457" y="737300"/>
                </a:lnTo>
                <a:lnTo>
                  <a:pt x="6768457" y="796183"/>
                </a:lnTo>
                <a:lnTo>
                  <a:pt x="6774508" y="853079"/>
                </a:lnTo>
                <a:lnTo>
                  <a:pt x="6774508" y="877463"/>
                </a:lnTo>
                <a:lnTo>
                  <a:pt x="6774508" y="903833"/>
                </a:lnTo>
                <a:lnTo>
                  <a:pt x="6782636" y="926140"/>
                </a:lnTo>
                <a:lnTo>
                  <a:pt x="6782636" y="875385"/>
                </a:lnTo>
                <a:lnTo>
                  <a:pt x="6790764" y="875385"/>
                </a:lnTo>
                <a:lnTo>
                  <a:pt x="6790764" y="867257"/>
                </a:lnTo>
                <a:lnTo>
                  <a:pt x="6782636" y="867257"/>
                </a:lnTo>
                <a:lnTo>
                  <a:pt x="6790764" y="834745"/>
                </a:lnTo>
                <a:lnTo>
                  <a:pt x="6782636" y="834745"/>
                </a:lnTo>
                <a:lnTo>
                  <a:pt x="6782636" y="696750"/>
                </a:lnTo>
                <a:lnTo>
                  <a:pt x="6782636" y="668302"/>
                </a:lnTo>
                <a:lnTo>
                  <a:pt x="6782636" y="641931"/>
                </a:lnTo>
                <a:lnTo>
                  <a:pt x="6774508" y="623598"/>
                </a:lnTo>
                <a:lnTo>
                  <a:pt x="6774508" y="623598"/>
                </a:lnTo>
                <a:lnTo>
                  <a:pt x="6774508" y="623598"/>
                </a:lnTo>
                <a:close/>
                <a:moveTo>
                  <a:pt x="4986348" y="623598"/>
                </a:moveTo>
                <a:lnTo>
                  <a:pt x="4986348" y="678417"/>
                </a:lnTo>
                <a:lnTo>
                  <a:pt x="4994476" y="678417"/>
                </a:lnTo>
                <a:lnTo>
                  <a:pt x="4994476" y="623598"/>
                </a:lnTo>
                <a:lnTo>
                  <a:pt x="4986348" y="623598"/>
                </a:lnTo>
                <a:lnTo>
                  <a:pt x="4986348" y="623598"/>
                </a:lnTo>
                <a:lnTo>
                  <a:pt x="4986348" y="623598"/>
                </a:lnTo>
                <a:close/>
                <a:moveTo>
                  <a:pt x="2379427" y="623598"/>
                </a:moveTo>
                <a:lnTo>
                  <a:pt x="2379427" y="637777"/>
                </a:lnTo>
                <a:lnTo>
                  <a:pt x="2385478" y="637777"/>
                </a:lnTo>
                <a:lnTo>
                  <a:pt x="2385478" y="623598"/>
                </a:lnTo>
                <a:lnTo>
                  <a:pt x="2379427" y="623598"/>
                </a:lnTo>
                <a:lnTo>
                  <a:pt x="2379427" y="623598"/>
                </a:lnTo>
                <a:lnTo>
                  <a:pt x="2379427" y="623598"/>
                </a:lnTo>
                <a:close/>
                <a:moveTo>
                  <a:pt x="1328928" y="623598"/>
                </a:moveTo>
                <a:lnTo>
                  <a:pt x="1328928" y="649969"/>
                </a:lnTo>
                <a:lnTo>
                  <a:pt x="1326941" y="674353"/>
                </a:lnTo>
                <a:lnTo>
                  <a:pt x="1328928" y="696660"/>
                </a:lnTo>
                <a:lnTo>
                  <a:pt x="1337056" y="712916"/>
                </a:lnTo>
                <a:lnTo>
                  <a:pt x="1337056" y="690609"/>
                </a:lnTo>
                <a:lnTo>
                  <a:pt x="1337056" y="664238"/>
                </a:lnTo>
                <a:lnTo>
                  <a:pt x="1337056" y="641931"/>
                </a:lnTo>
                <a:lnTo>
                  <a:pt x="1328928" y="623598"/>
                </a:lnTo>
                <a:lnTo>
                  <a:pt x="1328928" y="623598"/>
                </a:lnTo>
                <a:lnTo>
                  <a:pt x="1328928" y="623598"/>
                </a:lnTo>
                <a:close/>
                <a:moveTo>
                  <a:pt x="10657524" y="615470"/>
                </a:moveTo>
                <a:lnTo>
                  <a:pt x="10657524" y="737390"/>
                </a:lnTo>
                <a:lnTo>
                  <a:pt x="10669715" y="737390"/>
                </a:lnTo>
                <a:lnTo>
                  <a:pt x="10669715" y="745518"/>
                </a:lnTo>
                <a:lnTo>
                  <a:pt x="10657524" y="745518"/>
                </a:lnTo>
                <a:lnTo>
                  <a:pt x="10657524" y="771889"/>
                </a:lnTo>
                <a:lnTo>
                  <a:pt x="10661588" y="800337"/>
                </a:lnTo>
                <a:lnTo>
                  <a:pt x="10669715" y="818580"/>
                </a:lnTo>
                <a:lnTo>
                  <a:pt x="10669715" y="844951"/>
                </a:lnTo>
                <a:lnTo>
                  <a:pt x="10669715" y="871321"/>
                </a:lnTo>
                <a:lnTo>
                  <a:pt x="10675767" y="893628"/>
                </a:lnTo>
                <a:lnTo>
                  <a:pt x="10675767" y="840796"/>
                </a:lnTo>
                <a:lnTo>
                  <a:pt x="10675767" y="785977"/>
                </a:lnTo>
                <a:lnTo>
                  <a:pt x="10675767" y="733326"/>
                </a:lnTo>
                <a:lnTo>
                  <a:pt x="10669715" y="690699"/>
                </a:lnTo>
                <a:lnTo>
                  <a:pt x="10665652" y="660264"/>
                </a:lnTo>
                <a:lnTo>
                  <a:pt x="10665652" y="633894"/>
                </a:lnTo>
                <a:lnTo>
                  <a:pt x="10657524" y="615470"/>
                </a:lnTo>
                <a:lnTo>
                  <a:pt x="10657524" y="615470"/>
                </a:lnTo>
                <a:lnTo>
                  <a:pt x="10657524" y="615470"/>
                </a:lnTo>
                <a:close/>
                <a:moveTo>
                  <a:pt x="3098665" y="615470"/>
                </a:moveTo>
                <a:lnTo>
                  <a:pt x="3098665" y="737390"/>
                </a:lnTo>
                <a:lnTo>
                  <a:pt x="3110857" y="737390"/>
                </a:lnTo>
                <a:lnTo>
                  <a:pt x="3110857" y="745518"/>
                </a:lnTo>
                <a:lnTo>
                  <a:pt x="3098665" y="745518"/>
                </a:lnTo>
                <a:lnTo>
                  <a:pt x="3098665" y="771889"/>
                </a:lnTo>
                <a:lnTo>
                  <a:pt x="3102729" y="800337"/>
                </a:lnTo>
                <a:lnTo>
                  <a:pt x="3110857" y="818580"/>
                </a:lnTo>
                <a:lnTo>
                  <a:pt x="3110857" y="844951"/>
                </a:lnTo>
                <a:lnTo>
                  <a:pt x="3110857" y="871321"/>
                </a:lnTo>
                <a:lnTo>
                  <a:pt x="3116908" y="893628"/>
                </a:lnTo>
                <a:lnTo>
                  <a:pt x="3116908" y="840796"/>
                </a:lnTo>
                <a:lnTo>
                  <a:pt x="3116908" y="785977"/>
                </a:lnTo>
                <a:lnTo>
                  <a:pt x="3116908" y="733326"/>
                </a:lnTo>
                <a:lnTo>
                  <a:pt x="3110857" y="690699"/>
                </a:lnTo>
                <a:lnTo>
                  <a:pt x="3106793" y="660264"/>
                </a:lnTo>
                <a:lnTo>
                  <a:pt x="3106793" y="633894"/>
                </a:lnTo>
                <a:lnTo>
                  <a:pt x="3098665" y="615470"/>
                </a:lnTo>
                <a:lnTo>
                  <a:pt x="3098665" y="615470"/>
                </a:lnTo>
                <a:lnTo>
                  <a:pt x="3098665" y="615470"/>
                </a:lnTo>
                <a:close/>
                <a:moveTo>
                  <a:pt x="11766906" y="609419"/>
                </a:moveTo>
                <a:lnTo>
                  <a:pt x="11766906" y="623598"/>
                </a:lnTo>
                <a:lnTo>
                  <a:pt x="11772956" y="623598"/>
                </a:lnTo>
                <a:lnTo>
                  <a:pt x="11772956" y="609419"/>
                </a:lnTo>
                <a:lnTo>
                  <a:pt x="11766906" y="609419"/>
                </a:lnTo>
                <a:lnTo>
                  <a:pt x="11766906" y="609419"/>
                </a:lnTo>
                <a:lnTo>
                  <a:pt x="11766906" y="609419"/>
                </a:lnTo>
                <a:close/>
                <a:moveTo>
                  <a:pt x="9513553" y="609419"/>
                </a:moveTo>
                <a:lnTo>
                  <a:pt x="9537937" y="759697"/>
                </a:lnTo>
                <a:lnTo>
                  <a:pt x="9537937" y="790132"/>
                </a:lnTo>
                <a:lnTo>
                  <a:pt x="9537937" y="814516"/>
                </a:lnTo>
                <a:lnTo>
                  <a:pt x="9546065" y="834836"/>
                </a:lnTo>
                <a:lnTo>
                  <a:pt x="9546065" y="690609"/>
                </a:lnTo>
                <a:lnTo>
                  <a:pt x="9531886" y="678417"/>
                </a:lnTo>
                <a:lnTo>
                  <a:pt x="9531886" y="664238"/>
                </a:lnTo>
                <a:lnTo>
                  <a:pt x="9546065" y="664238"/>
                </a:lnTo>
                <a:lnTo>
                  <a:pt x="9546065" y="631726"/>
                </a:lnTo>
                <a:lnTo>
                  <a:pt x="9537937" y="631726"/>
                </a:lnTo>
                <a:lnTo>
                  <a:pt x="9537937" y="623598"/>
                </a:lnTo>
                <a:lnTo>
                  <a:pt x="9546065" y="623598"/>
                </a:lnTo>
                <a:lnTo>
                  <a:pt x="9546065" y="609419"/>
                </a:lnTo>
                <a:lnTo>
                  <a:pt x="9513553" y="609419"/>
                </a:lnTo>
                <a:lnTo>
                  <a:pt x="9513553" y="609419"/>
                </a:lnTo>
                <a:lnTo>
                  <a:pt x="9513553" y="609419"/>
                </a:lnTo>
                <a:close/>
                <a:moveTo>
                  <a:pt x="4208137" y="609419"/>
                </a:moveTo>
                <a:lnTo>
                  <a:pt x="4208137" y="623598"/>
                </a:lnTo>
                <a:lnTo>
                  <a:pt x="4214188" y="623598"/>
                </a:lnTo>
                <a:lnTo>
                  <a:pt x="4214188" y="609419"/>
                </a:lnTo>
                <a:lnTo>
                  <a:pt x="4208137" y="609419"/>
                </a:lnTo>
                <a:lnTo>
                  <a:pt x="4208137" y="609419"/>
                </a:lnTo>
                <a:lnTo>
                  <a:pt x="4208137" y="609419"/>
                </a:lnTo>
                <a:close/>
                <a:moveTo>
                  <a:pt x="1954694" y="609419"/>
                </a:moveTo>
                <a:lnTo>
                  <a:pt x="1979078" y="759697"/>
                </a:lnTo>
                <a:lnTo>
                  <a:pt x="1979078" y="790132"/>
                </a:lnTo>
                <a:lnTo>
                  <a:pt x="1979078" y="814516"/>
                </a:lnTo>
                <a:lnTo>
                  <a:pt x="1987206" y="834836"/>
                </a:lnTo>
                <a:lnTo>
                  <a:pt x="1987206" y="690609"/>
                </a:lnTo>
                <a:lnTo>
                  <a:pt x="1973027" y="678417"/>
                </a:lnTo>
                <a:lnTo>
                  <a:pt x="1973027" y="664238"/>
                </a:lnTo>
                <a:lnTo>
                  <a:pt x="1987206" y="664238"/>
                </a:lnTo>
                <a:lnTo>
                  <a:pt x="1987206" y="631726"/>
                </a:lnTo>
                <a:lnTo>
                  <a:pt x="1979078" y="631726"/>
                </a:lnTo>
                <a:lnTo>
                  <a:pt x="1979078" y="623598"/>
                </a:lnTo>
                <a:lnTo>
                  <a:pt x="1987206" y="623598"/>
                </a:lnTo>
                <a:lnTo>
                  <a:pt x="1987206" y="609419"/>
                </a:lnTo>
                <a:lnTo>
                  <a:pt x="1954694" y="609419"/>
                </a:lnTo>
                <a:lnTo>
                  <a:pt x="1954694" y="609419"/>
                </a:lnTo>
                <a:lnTo>
                  <a:pt x="1954694" y="609419"/>
                </a:lnTo>
                <a:close/>
                <a:moveTo>
                  <a:pt x="10927735" y="601291"/>
                </a:moveTo>
                <a:lnTo>
                  <a:pt x="10927735" y="631726"/>
                </a:lnTo>
                <a:lnTo>
                  <a:pt x="10927735" y="660174"/>
                </a:lnTo>
                <a:lnTo>
                  <a:pt x="10935863" y="678417"/>
                </a:lnTo>
                <a:lnTo>
                  <a:pt x="10937940" y="649969"/>
                </a:lnTo>
                <a:lnTo>
                  <a:pt x="10935863" y="619534"/>
                </a:lnTo>
                <a:lnTo>
                  <a:pt x="10927735" y="601291"/>
                </a:lnTo>
                <a:lnTo>
                  <a:pt x="10927735" y="601291"/>
                </a:lnTo>
                <a:lnTo>
                  <a:pt x="10927735" y="601291"/>
                </a:lnTo>
                <a:close/>
                <a:moveTo>
                  <a:pt x="6173036" y="601291"/>
                </a:moveTo>
                <a:lnTo>
                  <a:pt x="6140524" y="605355"/>
                </a:lnTo>
                <a:lnTo>
                  <a:pt x="6099884" y="609419"/>
                </a:lnTo>
                <a:lnTo>
                  <a:pt x="6091756" y="641931"/>
                </a:lnTo>
                <a:lnTo>
                  <a:pt x="6087692" y="682571"/>
                </a:lnTo>
                <a:lnTo>
                  <a:pt x="6087692" y="727275"/>
                </a:lnTo>
                <a:lnTo>
                  <a:pt x="6091756" y="771979"/>
                </a:lnTo>
                <a:lnTo>
                  <a:pt x="6099884" y="771979"/>
                </a:lnTo>
                <a:lnTo>
                  <a:pt x="6099884" y="794286"/>
                </a:lnTo>
                <a:lnTo>
                  <a:pt x="6105934" y="794286"/>
                </a:lnTo>
                <a:lnTo>
                  <a:pt x="6124177" y="672366"/>
                </a:lnTo>
                <a:lnTo>
                  <a:pt x="6146484" y="672366"/>
                </a:lnTo>
                <a:lnTo>
                  <a:pt x="6142420" y="696750"/>
                </a:lnTo>
                <a:lnTo>
                  <a:pt x="6140433" y="727185"/>
                </a:lnTo>
                <a:lnTo>
                  <a:pt x="6140433" y="755633"/>
                </a:lnTo>
                <a:lnTo>
                  <a:pt x="6146484" y="777940"/>
                </a:lnTo>
                <a:lnTo>
                  <a:pt x="6150548" y="712916"/>
                </a:lnTo>
                <a:lnTo>
                  <a:pt x="6162740" y="651956"/>
                </a:lnTo>
                <a:lnTo>
                  <a:pt x="6173036" y="601291"/>
                </a:lnTo>
                <a:lnTo>
                  <a:pt x="6173036" y="601291"/>
                </a:lnTo>
                <a:lnTo>
                  <a:pt x="6173036" y="601291"/>
                </a:lnTo>
                <a:close/>
                <a:moveTo>
                  <a:pt x="3368966" y="601291"/>
                </a:moveTo>
                <a:lnTo>
                  <a:pt x="3368966" y="631726"/>
                </a:lnTo>
                <a:lnTo>
                  <a:pt x="3368966" y="660174"/>
                </a:lnTo>
                <a:lnTo>
                  <a:pt x="3377094" y="678417"/>
                </a:lnTo>
                <a:lnTo>
                  <a:pt x="3379171" y="649969"/>
                </a:lnTo>
                <a:lnTo>
                  <a:pt x="3377094" y="619534"/>
                </a:lnTo>
                <a:lnTo>
                  <a:pt x="3368966" y="601291"/>
                </a:lnTo>
                <a:lnTo>
                  <a:pt x="3368966" y="601291"/>
                </a:lnTo>
                <a:lnTo>
                  <a:pt x="3368966" y="601291"/>
                </a:lnTo>
                <a:close/>
                <a:moveTo>
                  <a:pt x="5896684" y="574830"/>
                </a:moveTo>
                <a:lnTo>
                  <a:pt x="5880428" y="731249"/>
                </a:lnTo>
                <a:lnTo>
                  <a:pt x="5888556" y="731249"/>
                </a:lnTo>
                <a:lnTo>
                  <a:pt x="5888556" y="723121"/>
                </a:lnTo>
                <a:lnTo>
                  <a:pt x="5896684" y="708942"/>
                </a:lnTo>
                <a:lnTo>
                  <a:pt x="5898671" y="682571"/>
                </a:lnTo>
                <a:lnTo>
                  <a:pt x="5902734" y="650059"/>
                </a:lnTo>
                <a:lnTo>
                  <a:pt x="5902734" y="615560"/>
                </a:lnTo>
                <a:lnTo>
                  <a:pt x="5902734" y="591176"/>
                </a:lnTo>
                <a:lnTo>
                  <a:pt x="5896684" y="574830"/>
                </a:lnTo>
                <a:lnTo>
                  <a:pt x="5896684" y="574830"/>
                </a:lnTo>
                <a:lnTo>
                  <a:pt x="5896684" y="574830"/>
                </a:lnTo>
                <a:close/>
                <a:moveTo>
                  <a:pt x="11754713" y="568779"/>
                </a:moveTo>
                <a:lnTo>
                  <a:pt x="11754713" y="582958"/>
                </a:lnTo>
                <a:lnTo>
                  <a:pt x="11766906" y="582958"/>
                </a:lnTo>
                <a:lnTo>
                  <a:pt x="11766906" y="568779"/>
                </a:lnTo>
                <a:lnTo>
                  <a:pt x="11754713" y="568779"/>
                </a:lnTo>
                <a:lnTo>
                  <a:pt x="11754713" y="568779"/>
                </a:lnTo>
                <a:lnTo>
                  <a:pt x="11754713" y="568779"/>
                </a:lnTo>
                <a:close/>
                <a:moveTo>
                  <a:pt x="4195945" y="568779"/>
                </a:moveTo>
                <a:lnTo>
                  <a:pt x="4195945" y="582958"/>
                </a:lnTo>
                <a:lnTo>
                  <a:pt x="4208137" y="582958"/>
                </a:lnTo>
                <a:lnTo>
                  <a:pt x="4208137" y="568779"/>
                </a:lnTo>
                <a:lnTo>
                  <a:pt x="4195945" y="568779"/>
                </a:lnTo>
                <a:lnTo>
                  <a:pt x="4195945" y="568779"/>
                </a:lnTo>
                <a:lnTo>
                  <a:pt x="4195945" y="568779"/>
                </a:lnTo>
                <a:close/>
                <a:moveTo>
                  <a:pt x="7784367" y="556587"/>
                </a:moveTo>
                <a:lnTo>
                  <a:pt x="7784367" y="696750"/>
                </a:lnTo>
                <a:lnTo>
                  <a:pt x="7790417" y="696750"/>
                </a:lnTo>
                <a:lnTo>
                  <a:pt x="7790417" y="723121"/>
                </a:lnTo>
                <a:lnTo>
                  <a:pt x="7798545" y="723121"/>
                </a:lnTo>
                <a:lnTo>
                  <a:pt x="7798545" y="759697"/>
                </a:lnTo>
                <a:lnTo>
                  <a:pt x="7806673" y="759697"/>
                </a:lnTo>
                <a:lnTo>
                  <a:pt x="7806673" y="812529"/>
                </a:lnTo>
                <a:lnTo>
                  <a:pt x="7812724" y="812529"/>
                </a:lnTo>
                <a:lnTo>
                  <a:pt x="7816788" y="767825"/>
                </a:lnTo>
                <a:lnTo>
                  <a:pt x="7812724" y="719057"/>
                </a:lnTo>
                <a:lnTo>
                  <a:pt x="7812724" y="668302"/>
                </a:lnTo>
                <a:lnTo>
                  <a:pt x="7806673" y="623598"/>
                </a:lnTo>
                <a:lnTo>
                  <a:pt x="7798545" y="582958"/>
                </a:lnTo>
                <a:lnTo>
                  <a:pt x="7784367" y="556587"/>
                </a:lnTo>
                <a:lnTo>
                  <a:pt x="7784367" y="556587"/>
                </a:lnTo>
                <a:lnTo>
                  <a:pt x="7784367" y="556587"/>
                </a:lnTo>
                <a:close/>
                <a:moveTo>
                  <a:pt x="6790764" y="556587"/>
                </a:moveTo>
                <a:lnTo>
                  <a:pt x="6792751" y="574830"/>
                </a:lnTo>
                <a:lnTo>
                  <a:pt x="6796814" y="605265"/>
                </a:lnTo>
                <a:lnTo>
                  <a:pt x="6804942" y="633713"/>
                </a:lnTo>
                <a:lnTo>
                  <a:pt x="6809007" y="660084"/>
                </a:lnTo>
                <a:lnTo>
                  <a:pt x="6815057" y="672276"/>
                </a:lnTo>
                <a:lnTo>
                  <a:pt x="6809007" y="556497"/>
                </a:lnTo>
                <a:lnTo>
                  <a:pt x="6790764" y="556497"/>
                </a:lnTo>
                <a:lnTo>
                  <a:pt x="6790764" y="556587"/>
                </a:lnTo>
                <a:lnTo>
                  <a:pt x="6790764" y="556587"/>
                </a:lnTo>
                <a:close/>
                <a:moveTo>
                  <a:pt x="5902734" y="550446"/>
                </a:moveTo>
                <a:lnTo>
                  <a:pt x="5902734" y="568689"/>
                </a:lnTo>
                <a:lnTo>
                  <a:pt x="5914927" y="568689"/>
                </a:lnTo>
                <a:lnTo>
                  <a:pt x="5914927" y="550446"/>
                </a:lnTo>
                <a:lnTo>
                  <a:pt x="5902734" y="550446"/>
                </a:lnTo>
                <a:lnTo>
                  <a:pt x="5902734" y="550446"/>
                </a:lnTo>
                <a:lnTo>
                  <a:pt x="5902734" y="550446"/>
                </a:lnTo>
                <a:close/>
                <a:moveTo>
                  <a:pt x="11748663" y="542318"/>
                </a:moveTo>
                <a:lnTo>
                  <a:pt x="11748663" y="556497"/>
                </a:lnTo>
                <a:lnTo>
                  <a:pt x="11754804" y="556497"/>
                </a:lnTo>
                <a:lnTo>
                  <a:pt x="11754804" y="542318"/>
                </a:lnTo>
                <a:lnTo>
                  <a:pt x="11748663" y="542318"/>
                </a:lnTo>
                <a:lnTo>
                  <a:pt x="11748663" y="542318"/>
                </a:lnTo>
                <a:lnTo>
                  <a:pt x="11748663" y="542318"/>
                </a:lnTo>
                <a:close/>
                <a:moveTo>
                  <a:pt x="4189803" y="542318"/>
                </a:moveTo>
                <a:lnTo>
                  <a:pt x="4189803" y="556497"/>
                </a:lnTo>
                <a:lnTo>
                  <a:pt x="4195855" y="556497"/>
                </a:lnTo>
                <a:lnTo>
                  <a:pt x="4195855" y="542318"/>
                </a:lnTo>
                <a:lnTo>
                  <a:pt x="4189803" y="542318"/>
                </a:lnTo>
                <a:lnTo>
                  <a:pt x="4189803" y="542318"/>
                </a:lnTo>
                <a:lnTo>
                  <a:pt x="4189803" y="542318"/>
                </a:lnTo>
                <a:close/>
                <a:moveTo>
                  <a:pt x="11691767" y="534190"/>
                </a:moveTo>
                <a:lnTo>
                  <a:pt x="11691767" y="550446"/>
                </a:lnTo>
                <a:lnTo>
                  <a:pt x="11699895" y="550446"/>
                </a:lnTo>
                <a:lnTo>
                  <a:pt x="11699895" y="534190"/>
                </a:lnTo>
                <a:lnTo>
                  <a:pt x="11691767" y="534190"/>
                </a:lnTo>
                <a:lnTo>
                  <a:pt x="11691767" y="534190"/>
                </a:lnTo>
                <a:lnTo>
                  <a:pt x="11691767" y="534190"/>
                </a:lnTo>
                <a:close/>
                <a:moveTo>
                  <a:pt x="4742508" y="534190"/>
                </a:moveTo>
                <a:lnTo>
                  <a:pt x="4740431" y="568689"/>
                </a:lnTo>
                <a:lnTo>
                  <a:pt x="4740431" y="597137"/>
                </a:lnTo>
                <a:lnTo>
                  <a:pt x="4750545" y="631636"/>
                </a:lnTo>
                <a:lnTo>
                  <a:pt x="4750545" y="664148"/>
                </a:lnTo>
                <a:lnTo>
                  <a:pt x="4758673" y="664148"/>
                </a:lnTo>
                <a:lnTo>
                  <a:pt x="4758673" y="631636"/>
                </a:lnTo>
                <a:lnTo>
                  <a:pt x="4754609" y="593073"/>
                </a:lnTo>
                <a:lnTo>
                  <a:pt x="4750545" y="556497"/>
                </a:lnTo>
                <a:lnTo>
                  <a:pt x="4742508" y="534190"/>
                </a:lnTo>
                <a:lnTo>
                  <a:pt x="4742508" y="534190"/>
                </a:lnTo>
                <a:lnTo>
                  <a:pt x="4742508" y="534190"/>
                </a:lnTo>
                <a:close/>
                <a:moveTo>
                  <a:pt x="4132998" y="534190"/>
                </a:moveTo>
                <a:lnTo>
                  <a:pt x="4132998" y="550446"/>
                </a:lnTo>
                <a:lnTo>
                  <a:pt x="4141126" y="550446"/>
                </a:lnTo>
                <a:lnTo>
                  <a:pt x="4141126" y="534190"/>
                </a:lnTo>
                <a:lnTo>
                  <a:pt x="4132998" y="534190"/>
                </a:lnTo>
                <a:lnTo>
                  <a:pt x="4132998" y="534190"/>
                </a:lnTo>
                <a:lnTo>
                  <a:pt x="4132998" y="534190"/>
                </a:lnTo>
                <a:close/>
                <a:moveTo>
                  <a:pt x="6971567" y="501678"/>
                </a:moveTo>
                <a:lnTo>
                  <a:pt x="6967502" y="568689"/>
                </a:lnTo>
                <a:lnTo>
                  <a:pt x="6959374" y="633713"/>
                </a:lnTo>
                <a:lnTo>
                  <a:pt x="6959374" y="700724"/>
                </a:lnTo>
                <a:lnTo>
                  <a:pt x="6971567" y="759607"/>
                </a:lnTo>
                <a:lnTo>
                  <a:pt x="6971567" y="826617"/>
                </a:lnTo>
                <a:lnTo>
                  <a:pt x="6977617" y="826617"/>
                </a:lnTo>
                <a:lnTo>
                  <a:pt x="6981681" y="773785"/>
                </a:lnTo>
                <a:lnTo>
                  <a:pt x="6985745" y="714903"/>
                </a:lnTo>
                <a:lnTo>
                  <a:pt x="6989809" y="656020"/>
                </a:lnTo>
                <a:lnTo>
                  <a:pt x="6985745" y="601201"/>
                </a:lnTo>
                <a:lnTo>
                  <a:pt x="6977617" y="550446"/>
                </a:lnTo>
                <a:lnTo>
                  <a:pt x="6977617" y="501678"/>
                </a:lnTo>
                <a:lnTo>
                  <a:pt x="6971567" y="501678"/>
                </a:lnTo>
                <a:lnTo>
                  <a:pt x="6971567" y="501678"/>
                </a:lnTo>
                <a:lnTo>
                  <a:pt x="6971567" y="501678"/>
                </a:lnTo>
                <a:close/>
                <a:moveTo>
                  <a:pt x="8603217" y="493550"/>
                </a:moveTo>
                <a:lnTo>
                  <a:pt x="8603217" y="509806"/>
                </a:lnTo>
                <a:lnTo>
                  <a:pt x="8611345" y="509806"/>
                </a:lnTo>
                <a:lnTo>
                  <a:pt x="8611345" y="493550"/>
                </a:lnTo>
                <a:lnTo>
                  <a:pt x="8603217" y="493550"/>
                </a:lnTo>
                <a:lnTo>
                  <a:pt x="8603217" y="493550"/>
                </a:lnTo>
                <a:lnTo>
                  <a:pt x="8603217" y="493550"/>
                </a:lnTo>
                <a:close/>
                <a:moveTo>
                  <a:pt x="8172433" y="493550"/>
                </a:moveTo>
                <a:lnTo>
                  <a:pt x="8172433" y="519921"/>
                </a:lnTo>
                <a:lnTo>
                  <a:pt x="8168369" y="550356"/>
                </a:lnTo>
                <a:lnTo>
                  <a:pt x="8168369" y="578804"/>
                </a:lnTo>
                <a:lnTo>
                  <a:pt x="8172433" y="605175"/>
                </a:lnTo>
                <a:lnTo>
                  <a:pt x="8178484" y="623417"/>
                </a:lnTo>
                <a:lnTo>
                  <a:pt x="8182548" y="597047"/>
                </a:lnTo>
                <a:lnTo>
                  <a:pt x="8182548" y="568599"/>
                </a:lnTo>
                <a:lnTo>
                  <a:pt x="8182548" y="538254"/>
                </a:lnTo>
                <a:lnTo>
                  <a:pt x="8178484" y="511883"/>
                </a:lnTo>
                <a:lnTo>
                  <a:pt x="8172433" y="493550"/>
                </a:lnTo>
                <a:lnTo>
                  <a:pt x="8172433" y="493550"/>
                </a:lnTo>
                <a:lnTo>
                  <a:pt x="8172433" y="493550"/>
                </a:lnTo>
                <a:close/>
                <a:moveTo>
                  <a:pt x="1044448" y="493550"/>
                </a:moveTo>
                <a:lnTo>
                  <a:pt x="1044448" y="509806"/>
                </a:lnTo>
                <a:lnTo>
                  <a:pt x="1052576" y="509806"/>
                </a:lnTo>
                <a:lnTo>
                  <a:pt x="1052576" y="493550"/>
                </a:lnTo>
                <a:lnTo>
                  <a:pt x="1044448" y="493550"/>
                </a:lnTo>
                <a:lnTo>
                  <a:pt x="1044448" y="493550"/>
                </a:lnTo>
                <a:lnTo>
                  <a:pt x="1044448" y="493550"/>
                </a:lnTo>
                <a:close/>
                <a:moveTo>
                  <a:pt x="613664" y="493550"/>
                </a:moveTo>
                <a:lnTo>
                  <a:pt x="613664" y="519921"/>
                </a:lnTo>
                <a:lnTo>
                  <a:pt x="609600" y="550356"/>
                </a:lnTo>
                <a:lnTo>
                  <a:pt x="609600" y="578804"/>
                </a:lnTo>
                <a:lnTo>
                  <a:pt x="613664" y="605175"/>
                </a:lnTo>
                <a:lnTo>
                  <a:pt x="619715" y="623417"/>
                </a:lnTo>
                <a:lnTo>
                  <a:pt x="623779" y="597047"/>
                </a:lnTo>
                <a:lnTo>
                  <a:pt x="623779" y="568599"/>
                </a:lnTo>
                <a:lnTo>
                  <a:pt x="623779" y="538254"/>
                </a:lnTo>
                <a:lnTo>
                  <a:pt x="619715" y="511883"/>
                </a:lnTo>
                <a:lnTo>
                  <a:pt x="613664" y="493550"/>
                </a:lnTo>
                <a:lnTo>
                  <a:pt x="613664" y="493550"/>
                </a:lnTo>
                <a:lnTo>
                  <a:pt x="613664" y="493550"/>
                </a:lnTo>
                <a:close/>
                <a:moveTo>
                  <a:pt x="9383505" y="487499"/>
                </a:moveTo>
                <a:lnTo>
                  <a:pt x="9383505" y="515947"/>
                </a:lnTo>
                <a:lnTo>
                  <a:pt x="9379441" y="556587"/>
                </a:lnTo>
                <a:lnTo>
                  <a:pt x="9379441" y="597227"/>
                </a:lnTo>
                <a:lnTo>
                  <a:pt x="9383505" y="633803"/>
                </a:lnTo>
                <a:lnTo>
                  <a:pt x="9391633" y="656110"/>
                </a:lnTo>
                <a:lnTo>
                  <a:pt x="9391633" y="627662"/>
                </a:lnTo>
                <a:lnTo>
                  <a:pt x="9393620" y="587022"/>
                </a:lnTo>
                <a:lnTo>
                  <a:pt x="9393620" y="542318"/>
                </a:lnTo>
                <a:lnTo>
                  <a:pt x="9391633" y="505742"/>
                </a:lnTo>
                <a:lnTo>
                  <a:pt x="9383505" y="487499"/>
                </a:lnTo>
                <a:lnTo>
                  <a:pt x="9383505" y="487499"/>
                </a:lnTo>
                <a:lnTo>
                  <a:pt x="9383505" y="487499"/>
                </a:lnTo>
                <a:close/>
                <a:moveTo>
                  <a:pt x="1824646" y="487499"/>
                </a:moveTo>
                <a:lnTo>
                  <a:pt x="1824646" y="515947"/>
                </a:lnTo>
                <a:lnTo>
                  <a:pt x="1820582" y="556587"/>
                </a:lnTo>
                <a:lnTo>
                  <a:pt x="1820582" y="597227"/>
                </a:lnTo>
                <a:lnTo>
                  <a:pt x="1824646" y="633803"/>
                </a:lnTo>
                <a:lnTo>
                  <a:pt x="1832774" y="656110"/>
                </a:lnTo>
                <a:lnTo>
                  <a:pt x="1832774" y="627662"/>
                </a:lnTo>
                <a:lnTo>
                  <a:pt x="1834761" y="587022"/>
                </a:lnTo>
                <a:lnTo>
                  <a:pt x="1834761" y="542318"/>
                </a:lnTo>
                <a:lnTo>
                  <a:pt x="1832774" y="505742"/>
                </a:lnTo>
                <a:lnTo>
                  <a:pt x="1824646" y="487499"/>
                </a:lnTo>
                <a:lnTo>
                  <a:pt x="1824646" y="487499"/>
                </a:lnTo>
                <a:lnTo>
                  <a:pt x="1824646" y="487499"/>
                </a:lnTo>
                <a:close/>
                <a:moveTo>
                  <a:pt x="6227854" y="469256"/>
                </a:moveTo>
                <a:lnTo>
                  <a:pt x="6221804" y="524075"/>
                </a:lnTo>
                <a:lnTo>
                  <a:pt x="6205548" y="574830"/>
                </a:lnTo>
                <a:lnTo>
                  <a:pt x="6205548" y="637777"/>
                </a:lnTo>
                <a:lnTo>
                  <a:pt x="6199497" y="637777"/>
                </a:lnTo>
                <a:lnTo>
                  <a:pt x="6195342" y="668302"/>
                </a:lnTo>
                <a:lnTo>
                  <a:pt x="6191278" y="708942"/>
                </a:lnTo>
                <a:lnTo>
                  <a:pt x="6195342" y="753646"/>
                </a:lnTo>
                <a:lnTo>
                  <a:pt x="6199407" y="796273"/>
                </a:lnTo>
                <a:lnTo>
                  <a:pt x="6203471" y="836913"/>
                </a:lnTo>
                <a:lnTo>
                  <a:pt x="6205457" y="859220"/>
                </a:lnTo>
                <a:lnTo>
                  <a:pt x="6205457" y="881527"/>
                </a:lnTo>
                <a:lnTo>
                  <a:pt x="6205457" y="903833"/>
                </a:lnTo>
                <a:lnTo>
                  <a:pt x="6205457" y="922076"/>
                </a:lnTo>
                <a:lnTo>
                  <a:pt x="6213585" y="940319"/>
                </a:lnTo>
                <a:lnTo>
                  <a:pt x="6221713" y="771708"/>
                </a:lnTo>
                <a:lnTo>
                  <a:pt x="6227764" y="771708"/>
                </a:lnTo>
                <a:lnTo>
                  <a:pt x="6227764" y="591086"/>
                </a:lnTo>
                <a:lnTo>
                  <a:pt x="6231828" y="564715"/>
                </a:lnTo>
                <a:lnTo>
                  <a:pt x="6231828" y="534280"/>
                </a:lnTo>
                <a:lnTo>
                  <a:pt x="6235892" y="509896"/>
                </a:lnTo>
                <a:lnTo>
                  <a:pt x="6235892" y="483526"/>
                </a:lnTo>
                <a:lnTo>
                  <a:pt x="6227854" y="469256"/>
                </a:lnTo>
                <a:lnTo>
                  <a:pt x="6227854" y="469256"/>
                </a:lnTo>
                <a:lnTo>
                  <a:pt x="6227854" y="469256"/>
                </a:lnTo>
                <a:close/>
                <a:moveTo>
                  <a:pt x="8544244" y="453000"/>
                </a:moveTo>
                <a:lnTo>
                  <a:pt x="8540180" y="475307"/>
                </a:lnTo>
                <a:lnTo>
                  <a:pt x="8534129" y="511883"/>
                </a:lnTo>
                <a:lnTo>
                  <a:pt x="8530065" y="552523"/>
                </a:lnTo>
                <a:lnTo>
                  <a:pt x="8526001" y="597227"/>
                </a:lnTo>
                <a:lnTo>
                  <a:pt x="8526001" y="631726"/>
                </a:lnTo>
                <a:lnTo>
                  <a:pt x="8530065" y="649969"/>
                </a:lnTo>
                <a:lnTo>
                  <a:pt x="8538193" y="605265"/>
                </a:lnTo>
                <a:lnTo>
                  <a:pt x="8544244" y="564625"/>
                </a:lnTo>
                <a:lnTo>
                  <a:pt x="8552372" y="528049"/>
                </a:lnTo>
                <a:lnTo>
                  <a:pt x="8544244" y="487409"/>
                </a:lnTo>
                <a:lnTo>
                  <a:pt x="8544244" y="475217"/>
                </a:lnTo>
                <a:lnTo>
                  <a:pt x="8544244" y="469166"/>
                </a:lnTo>
                <a:lnTo>
                  <a:pt x="8548308" y="465102"/>
                </a:lnTo>
                <a:lnTo>
                  <a:pt x="8552372" y="456974"/>
                </a:lnTo>
                <a:lnTo>
                  <a:pt x="8556436" y="452910"/>
                </a:lnTo>
                <a:lnTo>
                  <a:pt x="8544244" y="452910"/>
                </a:lnTo>
                <a:lnTo>
                  <a:pt x="8544244" y="453000"/>
                </a:lnTo>
                <a:lnTo>
                  <a:pt x="8544244" y="453000"/>
                </a:lnTo>
                <a:close/>
                <a:moveTo>
                  <a:pt x="985475" y="453000"/>
                </a:moveTo>
                <a:lnTo>
                  <a:pt x="981411" y="475307"/>
                </a:lnTo>
                <a:lnTo>
                  <a:pt x="975360" y="511883"/>
                </a:lnTo>
                <a:lnTo>
                  <a:pt x="971296" y="552523"/>
                </a:lnTo>
                <a:lnTo>
                  <a:pt x="967232" y="597227"/>
                </a:lnTo>
                <a:lnTo>
                  <a:pt x="967232" y="631726"/>
                </a:lnTo>
                <a:lnTo>
                  <a:pt x="971296" y="649969"/>
                </a:lnTo>
                <a:lnTo>
                  <a:pt x="979424" y="605265"/>
                </a:lnTo>
                <a:lnTo>
                  <a:pt x="985475" y="564625"/>
                </a:lnTo>
                <a:lnTo>
                  <a:pt x="993603" y="528049"/>
                </a:lnTo>
                <a:lnTo>
                  <a:pt x="985475" y="487409"/>
                </a:lnTo>
                <a:lnTo>
                  <a:pt x="985475" y="475217"/>
                </a:lnTo>
                <a:lnTo>
                  <a:pt x="985475" y="469166"/>
                </a:lnTo>
                <a:lnTo>
                  <a:pt x="989539" y="465102"/>
                </a:lnTo>
                <a:lnTo>
                  <a:pt x="993603" y="456974"/>
                </a:lnTo>
                <a:lnTo>
                  <a:pt x="997667" y="452910"/>
                </a:lnTo>
                <a:lnTo>
                  <a:pt x="985475" y="452910"/>
                </a:lnTo>
                <a:lnTo>
                  <a:pt x="985475" y="453000"/>
                </a:lnTo>
                <a:lnTo>
                  <a:pt x="985475" y="453000"/>
                </a:lnTo>
                <a:close/>
                <a:moveTo>
                  <a:pt x="11699895" y="446859"/>
                </a:moveTo>
                <a:lnTo>
                  <a:pt x="11699895" y="469166"/>
                </a:lnTo>
                <a:lnTo>
                  <a:pt x="11708023" y="469166"/>
                </a:lnTo>
                <a:lnTo>
                  <a:pt x="11708023" y="446859"/>
                </a:lnTo>
                <a:lnTo>
                  <a:pt x="11699895" y="446859"/>
                </a:lnTo>
                <a:lnTo>
                  <a:pt x="11699895" y="446859"/>
                </a:lnTo>
                <a:lnTo>
                  <a:pt x="11699895" y="446859"/>
                </a:lnTo>
                <a:close/>
                <a:moveTo>
                  <a:pt x="4141126" y="446859"/>
                </a:moveTo>
                <a:lnTo>
                  <a:pt x="4141126" y="469166"/>
                </a:lnTo>
                <a:lnTo>
                  <a:pt x="4149254" y="469166"/>
                </a:lnTo>
                <a:lnTo>
                  <a:pt x="4149254" y="446859"/>
                </a:lnTo>
                <a:lnTo>
                  <a:pt x="4141126" y="446859"/>
                </a:lnTo>
                <a:lnTo>
                  <a:pt x="4141126" y="446859"/>
                </a:lnTo>
                <a:lnTo>
                  <a:pt x="4141126" y="446859"/>
                </a:lnTo>
                <a:close/>
                <a:moveTo>
                  <a:pt x="6985745" y="434667"/>
                </a:moveTo>
                <a:lnTo>
                  <a:pt x="6985745" y="448846"/>
                </a:lnTo>
                <a:lnTo>
                  <a:pt x="6985745" y="465102"/>
                </a:lnTo>
                <a:lnTo>
                  <a:pt x="6981681" y="471153"/>
                </a:lnTo>
                <a:lnTo>
                  <a:pt x="6977617" y="483345"/>
                </a:lnTo>
                <a:lnTo>
                  <a:pt x="6977617" y="493460"/>
                </a:lnTo>
                <a:lnTo>
                  <a:pt x="6993873" y="493460"/>
                </a:lnTo>
                <a:lnTo>
                  <a:pt x="6993873" y="434577"/>
                </a:lnTo>
                <a:lnTo>
                  <a:pt x="6985745" y="434577"/>
                </a:lnTo>
                <a:lnTo>
                  <a:pt x="6985745" y="434667"/>
                </a:lnTo>
                <a:lnTo>
                  <a:pt x="6985745" y="434667"/>
                </a:lnTo>
                <a:close/>
                <a:moveTo>
                  <a:pt x="4677484" y="434667"/>
                </a:moveTo>
                <a:lnTo>
                  <a:pt x="4677484" y="469166"/>
                </a:lnTo>
                <a:lnTo>
                  <a:pt x="4677484" y="509806"/>
                </a:lnTo>
                <a:lnTo>
                  <a:pt x="4673419" y="560561"/>
                </a:lnTo>
                <a:lnTo>
                  <a:pt x="4677484" y="605265"/>
                </a:lnTo>
                <a:lnTo>
                  <a:pt x="4679471" y="641841"/>
                </a:lnTo>
                <a:lnTo>
                  <a:pt x="4683534" y="664148"/>
                </a:lnTo>
                <a:lnTo>
                  <a:pt x="4695727" y="609329"/>
                </a:lnTo>
                <a:lnTo>
                  <a:pt x="4701868" y="609329"/>
                </a:lnTo>
                <a:lnTo>
                  <a:pt x="4705932" y="574830"/>
                </a:lnTo>
                <a:lnTo>
                  <a:pt x="4701868" y="530126"/>
                </a:lnTo>
                <a:lnTo>
                  <a:pt x="4699791" y="489486"/>
                </a:lnTo>
                <a:lnTo>
                  <a:pt x="4687598" y="456974"/>
                </a:lnTo>
                <a:lnTo>
                  <a:pt x="4677484" y="434667"/>
                </a:lnTo>
                <a:lnTo>
                  <a:pt x="4677484" y="434667"/>
                </a:lnTo>
                <a:lnTo>
                  <a:pt x="4677484" y="434667"/>
                </a:lnTo>
                <a:close/>
                <a:moveTo>
                  <a:pt x="9009617" y="428616"/>
                </a:moveTo>
                <a:lnTo>
                  <a:pt x="9003566" y="479371"/>
                </a:lnTo>
                <a:lnTo>
                  <a:pt x="9003566" y="538254"/>
                </a:lnTo>
                <a:lnTo>
                  <a:pt x="9003566" y="601201"/>
                </a:lnTo>
                <a:lnTo>
                  <a:pt x="9007630" y="664148"/>
                </a:lnTo>
                <a:lnTo>
                  <a:pt x="9007630" y="718967"/>
                </a:lnTo>
                <a:lnTo>
                  <a:pt x="9003566" y="759607"/>
                </a:lnTo>
                <a:lnTo>
                  <a:pt x="9003566" y="781913"/>
                </a:lnTo>
                <a:lnTo>
                  <a:pt x="9007630" y="808284"/>
                </a:lnTo>
                <a:lnTo>
                  <a:pt x="9013681" y="836732"/>
                </a:lnTo>
                <a:lnTo>
                  <a:pt x="9017745" y="852988"/>
                </a:lnTo>
                <a:lnTo>
                  <a:pt x="9021809" y="777849"/>
                </a:lnTo>
                <a:lnTo>
                  <a:pt x="9027950" y="704697"/>
                </a:lnTo>
                <a:lnTo>
                  <a:pt x="9032014" y="633623"/>
                </a:lnTo>
                <a:lnTo>
                  <a:pt x="9027950" y="560471"/>
                </a:lnTo>
                <a:lnTo>
                  <a:pt x="9017745" y="493460"/>
                </a:lnTo>
                <a:lnTo>
                  <a:pt x="9017745" y="428436"/>
                </a:lnTo>
                <a:lnTo>
                  <a:pt x="9009617" y="428436"/>
                </a:lnTo>
                <a:lnTo>
                  <a:pt x="9009617" y="428616"/>
                </a:lnTo>
                <a:lnTo>
                  <a:pt x="9009617" y="428616"/>
                </a:lnTo>
                <a:close/>
                <a:moveTo>
                  <a:pt x="1450758" y="428616"/>
                </a:moveTo>
                <a:lnTo>
                  <a:pt x="1444707" y="479371"/>
                </a:lnTo>
                <a:lnTo>
                  <a:pt x="1444707" y="538254"/>
                </a:lnTo>
                <a:lnTo>
                  <a:pt x="1444707" y="601201"/>
                </a:lnTo>
                <a:lnTo>
                  <a:pt x="1448771" y="664148"/>
                </a:lnTo>
                <a:lnTo>
                  <a:pt x="1448771" y="718967"/>
                </a:lnTo>
                <a:lnTo>
                  <a:pt x="1444707" y="759607"/>
                </a:lnTo>
                <a:lnTo>
                  <a:pt x="1444707" y="781913"/>
                </a:lnTo>
                <a:lnTo>
                  <a:pt x="1448771" y="808284"/>
                </a:lnTo>
                <a:lnTo>
                  <a:pt x="1454822" y="836732"/>
                </a:lnTo>
                <a:lnTo>
                  <a:pt x="1458886" y="852988"/>
                </a:lnTo>
                <a:lnTo>
                  <a:pt x="1462950" y="777849"/>
                </a:lnTo>
                <a:lnTo>
                  <a:pt x="1469001" y="704697"/>
                </a:lnTo>
                <a:lnTo>
                  <a:pt x="1473065" y="633623"/>
                </a:lnTo>
                <a:lnTo>
                  <a:pt x="1469001" y="560471"/>
                </a:lnTo>
                <a:lnTo>
                  <a:pt x="1458886" y="493460"/>
                </a:lnTo>
                <a:lnTo>
                  <a:pt x="1458886" y="428436"/>
                </a:lnTo>
                <a:lnTo>
                  <a:pt x="1450758" y="428436"/>
                </a:lnTo>
                <a:lnTo>
                  <a:pt x="1450758" y="428616"/>
                </a:lnTo>
                <a:lnTo>
                  <a:pt x="1450758" y="428616"/>
                </a:lnTo>
                <a:close/>
                <a:moveTo>
                  <a:pt x="11157306" y="420488"/>
                </a:moveTo>
                <a:lnTo>
                  <a:pt x="11163447" y="564715"/>
                </a:lnTo>
                <a:lnTo>
                  <a:pt x="11171575" y="713006"/>
                </a:lnTo>
                <a:lnTo>
                  <a:pt x="11185753" y="713006"/>
                </a:lnTo>
                <a:lnTo>
                  <a:pt x="11197946" y="678507"/>
                </a:lnTo>
                <a:lnTo>
                  <a:pt x="11203996" y="678507"/>
                </a:lnTo>
                <a:lnTo>
                  <a:pt x="11185663" y="487590"/>
                </a:lnTo>
                <a:lnTo>
                  <a:pt x="11179613" y="487590"/>
                </a:lnTo>
                <a:lnTo>
                  <a:pt x="11179613" y="469347"/>
                </a:lnTo>
                <a:lnTo>
                  <a:pt x="11171484" y="469347"/>
                </a:lnTo>
                <a:lnTo>
                  <a:pt x="11163356" y="420579"/>
                </a:lnTo>
                <a:lnTo>
                  <a:pt x="11157306" y="420579"/>
                </a:lnTo>
                <a:lnTo>
                  <a:pt x="11157306" y="420488"/>
                </a:lnTo>
                <a:lnTo>
                  <a:pt x="11157306" y="420488"/>
                </a:lnTo>
                <a:close/>
                <a:moveTo>
                  <a:pt x="3598537" y="420488"/>
                </a:moveTo>
                <a:lnTo>
                  <a:pt x="3604588" y="564715"/>
                </a:lnTo>
                <a:lnTo>
                  <a:pt x="3612715" y="713006"/>
                </a:lnTo>
                <a:lnTo>
                  <a:pt x="3626894" y="713006"/>
                </a:lnTo>
                <a:lnTo>
                  <a:pt x="3639086" y="678507"/>
                </a:lnTo>
                <a:lnTo>
                  <a:pt x="3645137" y="678507"/>
                </a:lnTo>
                <a:lnTo>
                  <a:pt x="3626894" y="487590"/>
                </a:lnTo>
                <a:lnTo>
                  <a:pt x="3620843" y="487590"/>
                </a:lnTo>
                <a:lnTo>
                  <a:pt x="3620843" y="469347"/>
                </a:lnTo>
                <a:lnTo>
                  <a:pt x="3612715" y="469347"/>
                </a:lnTo>
                <a:lnTo>
                  <a:pt x="3604588" y="420579"/>
                </a:lnTo>
                <a:lnTo>
                  <a:pt x="3598537" y="420579"/>
                </a:lnTo>
                <a:lnTo>
                  <a:pt x="3598537" y="420488"/>
                </a:lnTo>
                <a:lnTo>
                  <a:pt x="3598537" y="420488"/>
                </a:lnTo>
                <a:close/>
                <a:moveTo>
                  <a:pt x="12065655" y="412360"/>
                </a:moveTo>
                <a:lnTo>
                  <a:pt x="12065655" y="434667"/>
                </a:lnTo>
                <a:lnTo>
                  <a:pt x="12073783" y="434667"/>
                </a:lnTo>
                <a:lnTo>
                  <a:pt x="12073783" y="412360"/>
                </a:lnTo>
                <a:lnTo>
                  <a:pt x="12065655" y="412360"/>
                </a:lnTo>
                <a:lnTo>
                  <a:pt x="12065655" y="412360"/>
                </a:lnTo>
                <a:lnTo>
                  <a:pt x="12065655" y="412360"/>
                </a:lnTo>
                <a:close/>
                <a:moveTo>
                  <a:pt x="4506796" y="412360"/>
                </a:moveTo>
                <a:lnTo>
                  <a:pt x="4506796" y="434667"/>
                </a:lnTo>
                <a:lnTo>
                  <a:pt x="4514924" y="434667"/>
                </a:lnTo>
                <a:lnTo>
                  <a:pt x="4514924" y="412360"/>
                </a:lnTo>
                <a:lnTo>
                  <a:pt x="4506796" y="412360"/>
                </a:lnTo>
                <a:lnTo>
                  <a:pt x="4506796" y="412360"/>
                </a:lnTo>
                <a:lnTo>
                  <a:pt x="4506796" y="412360"/>
                </a:lnTo>
                <a:close/>
                <a:moveTo>
                  <a:pt x="4886825" y="398091"/>
                </a:moveTo>
                <a:lnTo>
                  <a:pt x="4876619" y="471243"/>
                </a:lnTo>
                <a:lnTo>
                  <a:pt x="4858377" y="542318"/>
                </a:lnTo>
                <a:lnTo>
                  <a:pt x="4850249" y="578894"/>
                </a:lnTo>
                <a:lnTo>
                  <a:pt x="4850249" y="627662"/>
                </a:lnTo>
                <a:lnTo>
                  <a:pt x="4858377" y="674353"/>
                </a:lnTo>
                <a:lnTo>
                  <a:pt x="4862441" y="719057"/>
                </a:lnTo>
                <a:lnTo>
                  <a:pt x="4864518" y="753556"/>
                </a:lnTo>
                <a:lnTo>
                  <a:pt x="4864518" y="786068"/>
                </a:lnTo>
                <a:lnTo>
                  <a:pt x="4864518" y="822644"/>
                </a:lnTo>
                <a:lnTo>
                  <a:pt x="4868582" y="863284"/>
                </a:lnTo>
                <a:lnTo>
                  <a:pt x="4872646" y="895796"/>
                </a:lnTo>
                <a:lnTo>
                  <a:pt x="4880774" y="916116"/>
                </a:lnTo>
                <a:lnTo>
                  <a:pt x="4882851" y="822644"/>
                </a:lnTo>
                <a:lnTo>
                  <a:pt x="4895043" y="737300"/>
                </a:lnTo>
                <a:lnTo>
                  <a:pt x="4903171" y="645905"/>
                </a:lnTo>
                <a:lnTo>
                  <a:pt x="4905248" y="550446"/>
                </a:lnTo>
                <a:lnTo>
                  <a:pt x="4905248" y="515947"/>
                </a:lnTo>
                <a:lnTo>
                  <a:pt x="4905248" y="483435"/>
                </a:lnTo>
                <a:lnTo>
                  <a:pt x="4905248" y="446859"/>
                </a:lnTo>
                <a:lnTo>
                  <a:pt x="4903171" y="416424"/>
                </a:lnTo>
                <a:lnTo>
                  <a:pt x="4886825" y="398091"/>
                </a:lnTo>
                <a:lnTo>
                  <a:pt x="4886825" y="398091"/>
                </a:lnTo>
                <a:lnTo>
                  <a:pt x="4886825" y="398091"/>
                </a:lnTo>
                <a:close/>
                <a:moveTo>
                  <a:pt x="11632793" y="365670"/>
                </a:moveTo>
                <a:lnTo>
                  <a:pt x="11618615" y="550536"/>
                </a:lnTo>
                <a:lnTo>
                  <a:pt x="11626743" y="550536"/>
                </a:lnTo>
                <a:lnTo>
                  <a:pt x="11626743" y="546382"/>
                </a:lnTo>
                <a:lnTo>
                  <a:pt x="11628730" y="538254"/>
                </a:lnTo>
                <a:lnTo>
                  <a:pt x="11628730" y="534190"/>
                </a:lnTo>
                <a:lnTo>
                  <a:pt x="11632793" y="528139"/>
                </a:lnTo>
                <a:lnTo>
                  <a:pt x="11636858" y="524075"/>
                </a:lnTo>
                <a:lnTo>
                  <a:pt x="11644986" y="528139"/>
                </a:lnTo>
                <a:lnTo>
                  <a:pt x="11644986" y="534190"/>
                </a:lnTo>
                <a:lnTo>
                  <a:pt x="11651127" y="534190"/>
                </a:lnTo>
                <a:lnTo>
                  <a:pt x="11632793" y="601201"/>
                </a:lnTo>
                <a:lnTo>
                  <a:pt x="11622678" y="678417"/>
                </a:lnTo>
                <a:lnTo>
                  <a:pt x="11618615" y="759697"/>
                </a:lnTo>
                <a:lnTo>
                  <a:pt x="11618615" y="786068"/>
                </a:lnTo>
                <a:lnTo>
                  <a:pt x="11618615" y="812439"/>
                </a:lnTo>
                <a:lnTo>
                  <a:pt x="11618615" y="834745"/>
                </a:lnTo>
                <a:lnTo>
                  <a:pt x="11626743" y="852988"/>
                </a:lnTo>
                <a:lnTo>
                  <a:pt x="11626743" y="785977"/>
                </a:lnTo>
                <a:lnTo>
                  <a:pt x="11632793" y="785977"/>
                </a:lnTo>
                <a:lnTo>
                  <a:pt x="11651127" y="678327"/>
                </a:lnTo>
                <a:lnTo>
                  <a:pt x="11667383" y="672276"/>
                </a:lnTo>
                <a:lnTo>
                  <a:pt x="11667383" y="556587"/>
                </a:lnTo>
                <a:lnTo>
                  <a:pt x="11673433" y="556587"/>
                </a:lnTo>
                <a:lnTo>
                  <a:pt x="11673433" y="487499"/>
                </a:lnTo>
                <a:lnTo>
                  <a:pt x="11677498" y="483435"/>
                </a:lnTo>
                <a:lnTo>
                  <a:pt x="11677498" y="483435"/>
                </a:lnTo>
                <a:lnTo>
                  <a:pt x="11681561" y="479371"/>
                </a:lnTo>
                <a:lnTo>
                  <a:pt x="11685626" y="475307"/>
                </a:lnTo>
                <a:lnTo>
                  <a:pt x="11685626" y="469256"/>
                </a:lnTo>
                <a:lnTo>
                  <a:pt x="11673433" y="469256"/>
                </a:lnTo>
                <a:lnTo>
                  <a:pt x="11667383" y="430694"/>
                </a:lnTo>
                <a:lnTo>
                  <a:pt x="11655191" y="394118"/>
                </a:lnTo>
                <a:lnTo>
                  <a:pt x="11632793" y="365670"/>
                </a:lnTo>
                <a:lnTo>
                  <a:pt x="11632793" y="365670"/>
                </a:lnTo>
                <a:lnTo>
                  <a:pt x="11632793" y="365670"/>
                </a:lnTo>
                <a:close/>
                <a:moveTo>
                  <a:pt x="4074025" y="365670"/>
                </a:moveTo>
                <a:lnTo>
                  <a:pt x="4059846" y="550536"/>
                </a:lnTo>
                <a:lnTo>
                  <a:pt x="4067974" y="550536"/>
                </a:lnTo>
                <a:lnTo>
                  <a:pt x="4067974" y="546382"/>
                </a:lnTo>
                <a:lnTo>
                  <a:pt x="4069961" y="538254"/>
                </a:lnTo>
                <a:lnTo>
                  <a:pt x="4069961" y="534190"/>
                </a:lnTo>
                <a:lnTo>
                  <a:pt x="4074025" y="528139"/>
                </a:lnTo>
                <a:lnTo>
                  <a:pt x="4078089" y="524075"/>
                </a:lnTo>
                <a:lnTo>
                  <a:pt x="4086217" y="528139"/>
                </a:lnTo>
                <a:lnTo>
                  <a:pt x="4086217" y="534190"/>
                </a:lnTo>
                <a:lnTo>
                  <a:pt x="4092268" y="534190"/>
                </a:lnTo>
                <a:lnTo>
                  <a:pt x="4074025" y="601201"/>
                </a:lnTo>
                <a:lnTo>
                  <a:pt x="4063820" y="678417"/>
                </a:lnTo>
                <a:lnTo>
                  <a:pt x="4059755" y="759697"/>
                </a:lnTo>
                <a:lnTo>
                  <a:pt x="4059755" y="786068"/>
                </a:lnTo>
                <a:lnTo>
                  <a:pt x="4059755" y="812439"/>
                </a:lnTo>
                <a:lnTo>
                  <a:pt x="4059755" y="834745"/>
                </a:lnTo>
                <a:lnTo>
                  <a:pt x="4067883" y="852988"/>
                </a:lnTo>
                <a:lnTo>
                  <a:pt x="4067883" y="785977"/>
                </a:lnTo>
                <a:lnTo>
                  <a:pt x="4074025" y="785977"/>
                </a:lnTo>
                <a:lnTo>
                  <a:pt x="4092268" y="678327"/>
                </a:lnTo>
                <a:lnTo>
                  <a:pt x="4108523" y="672276"/>
                </a:lnTo>
                <a:lnTo>
                  <a:pt x="4108523" y="556587"/>
                </a:lnTo>
                <a:lnTo>
                  <a:pt x="4114574" y="556587"/>
                </a:lnTo>
                <a:lnTo>
                  <a:pt x="4114574" y="487499"/>
                </a:lnTo>
                <a:lnTo>
                  <a:pt x="4118638" y="483435"/>
                </a:lnTo>
                <a:lnTo>
                  <a:pt x="4118638" y="483435"/>
                </a:lnTo>
                <a:lnTo>
                  <a:pt x="4122702" y="479371"/>
                </a:lnTo>
                <a:lnTo>
                  <a:pt x="4126766" y="475307"/>
                </a:lnTo>
                <a:lnTo>
                  <a:pt x="4126766" y="469256"/>
                </a:lnTo>
                <a:lnTo>
                  <a:pt x="4114574" y="469256"/>
                </a:lnTo>
                <a:lnTo>
                  <a:pt x="4108523" y="430694"/>
                </a:lnTo>
                <a:lnTo>
                  <a:pt x="4096331" y="394118"/>
                </a:lnTo>
                <a:lnTo>
                  <a:pt x="4074025" y="365670"/>
                </a:lnTo>
                <a:lnTo>
                  <a:pt x="4074025" y="365670"/>
                </a:lnTo>
                <a:lnTo>
                  <a:pt x="4074025" y="365670"/>
                </a:lnTo>
                <a:close/>
                <a:moveTo>
                  <a:pt x="10813943" y="339208"/>
                </a:moveTo>
                <a:lnTo>
                  <a:pt x="10813943" y="446859"/>
                </a:lnTo>
                <a:lnTo>
                  <a:pt x="10819993" y="446859"/>
                </a:lnTo>
                <a:lnTo>
                  <a:pt x="10813943" y="469166"/>
                </a:lnTo>
                <a:lnTo>
                  <a:pt x="10819993" y="469166"/>
                </a:lnTo>
                <a:lnTo>
                  <a:pt x="10819993" y="609329"/>
                </a:lnTo>
                <a:lnTo>
                  <a:pt x="10832186" y="609329"/>
                </a:lnTo>
                <a:lnTo>
                  <a:pt x="10832186" y="637777"/>
                </a:lnTo>
                <a:lnTo>
                  <a:pt x="10838327" y="637777"/>
                </a:lnTo>
                <a:lnTo>
                  <a:pt x="10838327" y="672276"/>
                </a:lnTo>
                <a:lnTo>
                  <a:pt x="10846455" y="672276"/>
                </a:lnTo>
                <a:lnTo>
                  <a:pt x="10846455" y="731159"/>
                </a:lnTo>
                <a:lnTo>
                  <a:pt x="10854583" y="731159"/>
                </a:lnTo>
                <a:lnTo>
                  <a:pt x="10854583" y="678327"/>
                </a:lnTo>
                <a:lnTo>
                  <a:pt x="10860724" y="678327"/>
                </a:lnTo>
                <a:lnTo>
                  <a:pt x="10864788" y="678327"/>
                </a:lnTo>
                <a:lnTo>
                  <a:pt x="10868852" y="674263"/>
                </a:lnTo>
                <a:lnTo>
                  <a:pt x="10868852" y="674263"/>
                </a:lnTo>
                <a:lnTo>
                  <a:pt x="10868852" y="674263"/>
                </a:lnTo>
                <a:lnTo>
                  <a:pt x="10872915" y="674263"/>
                </a:lnTo>
                <a:lnTo>
                  <a:pt x="10878967" y="672185"/>
                </a:lnTo>
                <a:lnTo>
                  <a:pt x="10872915" y="718876"/>
                </a:lnTo>
                <a:lnTo>
                  <a:pt x="10864788" y="763580"/>
                </a:lnTo>
                <a:lnTo>
                  <a:pt x="10860724" y="818399"/>
                </a:lnTo>
                <a:lnTo>
                  <a:pt x="10872915" y="818399"/>
                </a:lnTo>
                <a:lnTo>
                  <a:pt x="10872915" y="755452"/>
                </a:lnTo>
                <a:lnTo>
                  <a:pt x="10883121" y="704697"/>
                </a:lnTo>
                <a:lnTo>
                  <a:pt x="10895313" y="655929"/>
                </a:lnTo>
                <a:lnTo>
                  <a:pt x="10897300" y="609239"/>
                </a:lnTo>
                <a:lnTo>
                  <a:pt x="10887095" y="564535"/>
                </a:lnTo>
                <a:lnTo>
                  <a:pt x="10878967" y="527959"/>
                </a:lnTo>
                <a:lnTo>
                  <a:pt x="10895223" y="527959"/>
                </a:lnTo>
                <a:lnTo>
                  <a:pt x="10901273" y="550265"/>
                </a:lnTo>
                <a:lnTo>
                  <a:pt x="10913466" y="550265"/>
                </a:lnTo>
                <a:lnTo>
                  <a:pt x="10913466" y="493370"/>
                </a:lnTo>
                <a:lnTo>
                  <a:pt x="10917530" y="489305"/>
                </a:lnTo>
                <a:lnTo>
                  <a:pt x="10917530" y="489305"/>
                </a:lnTo>
                <a:lnTo>
                  <a:pt x="10917530" y="487319"/>
                </a:lnTo>
                <a:lnTo>
                  <a:pt x="10917530" y="487319"/>
                </a:lnTo>
                <a:lnTo>
                  <a:pt x="10917530" y="483255"/>
                </a:lnTo>
                <a:lnTo>
                  <a:pt x="10919516" y="479191"/>
                </a:lnTo>
                <a:lnTo>
                  <a:pt x="10901273" y="456884"/>
                </a:lnTo>
                <a:lnTo>
                  <a:pt x="10891068" y="434577"/>
                </a:lnTo>
                <a:lnTo>
                  <a:pt x="10878876" y="412270"/>
                </a:lnTo>
                <a:lnTo>
                  <a:pt x="10860633" y="406219"/>
                </a:lnTo>
                <a:lnTo>
                  <a:pt x="10860633" y="387976"/>
                </a:lnTo>
                <a:lnTo>
                  <a:pt x="10846455" y="379848"/>
                </a:lnTo>
                <a:lnTo>
                  <a:pt x="10820084" y="339208"/>
                </a:lnTo>
                <a:lnTo>
                  <a:pt x="10813943" y="339208"/>
                </a:lnTo>
                <a:lnTo>
                  <a:pt x="10813943" y="339208"/>
                </a:lnTo>
                <a:lnTo>
                  <a:pt x="10813943" y="339208"/>
                </a:lnTo>
                <a:close/>
                <a:moveTo>
                  <a:pt x="7568974" y="339208"/>
                </a:moveTo>
                <a:lnTo>
                  <a:pt x="7568974" y="550446"/>
                </a:lnTo>
                <a:lnTo>
                  <a:pt x="7581167" y="550446"/>
                </a:lnTo>
                <a:lnTo>
                  <a:pt x="7587308" y="623598"/>
                </a:lnTo>
                <a:lnTo>
                  <a:pt x="7603564" y="623598"/>
                </a:lnTo>
                <a:lnTo>
                  <a:pt x="7603564" y="564715"/>
                </a:lnTo>
                <a:lnTo>
                  <a:pt x="7599409" y="505742"/>
                </a:lnTo>
                <a:lnTo>
                  <a:pt x="7587217" y="452910"/>
                </a:lnTo>
                <a:lnTo>
                  <a:pt x="7585140" y="424462"/>
                </a:lnTo>
                <a:lnTo>
                  <a:pt x="7585140" y="389963"/>
                </a:lnTo>
                <a:lnTo>
                  <a:pt x="7581076" y="361515"/>
                </a:lnTo>
                <a:lnTo>
                  <a:pt x="7568974" y="339208"/>
                </a:lnTo>
                <a:lnTo>
                  <a:pt x="7568974" y="339208"/>
                </a:lnTo>
                <a:lnTo>
                  <a:pt x="7568974" y="339208"/>
                </a:lnTo>
                <a:close/>
                <a:moveTo>
                  <a:pt x="3255174" y="339208"/>
                </a:moveTo>
                <a:lnTo>
                  <a:pt x="3255174" y="446859"/>
                </a:lnTo>
                <a:lnTo>
                  <a:pt x="3261225" y="446859"/>
                </a:lnTo>
                <a:lnTo>
                  <a:pt x="3255174" y="469166"/>
                </a:lnTo>
                <a:lnTo>
                  <a:pt x="3261225" y="469166"/>
                </a:lnTo>
                <a:lnTo>
                  <a:pt x="3261225" y="609329"/>
                </a:lnTo>
                <a:lnTo>
                  <a:pt x="3273417" y="609329"/>
                </a:lnTo>
                <a:lnTo>
                  <a:pt x="3273417" y="637777"/>
                </a:lnTo>
                <a:lnTo>
                  <a:pt x="3279468" y="637777"/>
                </a:lnTo>
                <a:lnTo>
                  <a:pt x="3279468" y="672276"/>
                </a:lnTo>
                <a:lnTo>
                  <a:pt x="3287595" y="672276"/>
                </a:lnTo>
                <a:lnTo>
                  <a:pt x="3287595" y="731159"/>
                </a:lnTo>
                <a:lnTo>
                  <a:pt x="3295723" y="731159"/>
                </a:lnTo>
                <a:lnTo>
                  <a:pt x="3295723" y="678327"/>
                </a:lnTo>
                <a:lnTo>
                  <a:pt x="3301774" y="678327"/>
                </a:lnTo>
                <a:lnTo>
                  <a:pt x="3305838" y="678327"/>
                </a:lnTo>
                <a:lnTo>
                  <a:pt x="3309902" y="674263"/>
                </a:lnTo>
                <a:lnTo>
                  <a:pt x="3309902" y="674263"/>
                </a:lnTo>
                <a:lnTo>
                  <a:pt x="3309902" y="674263"/>
                </a:lnTo>
                <a:lnTo>
                  <a:pt x="3313966" y="674263"/>
                </a:lnTo>
                <a:lnTo>
                  <a:pt x="3320017" y="672185"/>
                </a:lnTo>
                <a:lnTo>
                  <a:pt x="3313966" y="718876"/>
                </a:lnTo>
                <a:lnTo>
                  <a:pt x="3305838" y="763580"/>
                </a:lnTo>
                <a:lnTo>
                  <a:pt x="3301774" y="818399"/>
                </a:lnTo>
                <a:lnTo>
                  <a:pt x="3313966" y="818399"/>
                </a:lnTo>
                <a:lnTo>
                  <a:pt x="3313966" y="755452"/>
                </a:lnTo>
                <a:lnTo>
                  <a:pt x="3324081" y="704697"/>
                </a:lnTo>
                <a:lnTo>
                  <a:pt x="3336273" y="655929"/>
                </a:lnTo>
                <a:lnTo>
                  <a:pt x="3338350" y="609239"/>
                </a:lnTo>
                <a:lnTo>
                  <a:pt x="3328235" y="564535"/>
                </a:lnTo>
                <a:lnTo>
                  <a:pt x="3320108" y="527959"/>
                </a:lnTo>
                <a:lnTo>
                  <a:pt x="3336363" y="527959"/>
                </a:lnTo>
                <a:lnTo>
                  <a:pt x="3342414" y="550265"/>
                </a:lnTo>
                <a:lnTo>
                  <a:pt x="3354606" y="550265"/>
                </a:lnTo>
                <a:lnTo>
                  <a:pt x="3354606" y="493370"/>
                </a:lnTo>
                <a:lnTo>
                  <a:pt x="3358670" y="489305"/>
                </a:lnTo>
                <a:lnTo>
                  <a:pt x="3358670" y="489305"/>
                </a:lnTo>
                <a:lnTo>
                  <a:pt x="3358670" y="487319"/>
                </a:lnTo>
                <a:lnTo>
                  <a:pt x="3358670" y="487319"/>
                </a:lnTo>
                <a:lnTo>
                  <a:pt x="3358670" y="483255"/>
                </a:lnTo>
                <a:lnTo>
                  <a:pt x="3360748" y="479191"/>
                </a:lnTo>
                <a:lnTo>
                  <a:pt x="3342505" y="456884"/>
                </a:lnTo>
                <a:lnTo>
                  <a:pt x="3332390" y="434577"/>
                </a:lnTo>
                <a:lnTo>
                  <a:pt x="3320198" y="412270"/>
                </a:lnTo>
                <a:lnTo>
                  <a:pt x="3301955" y="406219"/>
                </a:lnTo>
                <a:lnTo>
                  <a:pt x="3301955" y="387976"/>
                </a:lnTo>
                <a:lnTo>
                  <a:pt x="3287776" y="379848"/>
                </a:lnTo>
                <a:lnTo>
                  <a:pt x="3261405" y="339208"/>
                </a:lnTo>
                <a:lnTo>
                  <a:pt x="3255174" y="339208"/>
                </a:lnTo>
                <a:lnTo>
                  <a:pt x="3255174" y="339208"/>
                </a:lnTo>
                <a:lnTo>
                  <a:pt x="3255174" y="339208"/>
                </a:lnTo>
                <a:close/>
                <a:moveTo>
                  <a:pt x="4872556" y="312838"/>
                </a:moveTo>
                <a:lnTo>
                  <a:pt x="4872556" y="325030"/>
                </a:lnTo>
                <a:lnTo>
                  <a:pt x="4846185" y="347336"/>
                </a:lnTo>
                <a:lnTo>
                  <a:pt x="4821801" y="383912"/>
                </a:lnTo>
                <a:lnTo>
                  <a:pt x="4795430" y="428616"/>
                </a:lnTo>
                <a:lnTo>
                  <a:pt x="4777187" y="475307"/>
                </a:lnTo>
                <a:lnTo>
                  <a:pt x="4764995" y="515947"/>
                </a:lnTo>
                <a:lnTo>
                  <a:pt x="4777187" y="515947"/>
                </a:lnTo>
                <a:lnTo>
                  <a:pt x="4777187" y="542318"/>
                </a:lnTo>
                <a:lnTo>
                  <a:pt x="4783238" y="542318"/>
                </a:lnTo>
                <a:lnTo>
                  <a:pt x="4783238" y="534190"/>
                </a:lnTo>
                <a:lnTo>
                  <a:pt x="4787302" y="528139"/>
                </a:lnTo>
                <a:lnTo>
                  <a:pt x="4787302" y="524075"/>
                </a:lnTo>
                <a:lnTo>
                  <a:pt x="4791366" y="524075"/>
                </a:lnTo>
                <a:lnTo>
                  <a:pt x="4799494" y="520011"/>
                </a:lnTo>
                <a:lnTo>
                  <a:pt x="4805545" y="515947"/>
                </a:lnTo>
                <a:lnTo>
                  <a:pt x="4799494" y="556587"/>
                </a:lnTo>
                <a:lnTo>
                  <a:pt x="4791366" y="556587"/>
                </a:lnTo>
                <a:lnTo>
                  <a:pt x="4791366" y="578894"/>
                </a:lnTo>
                <a:lnTo>
                  <a:pt x="4795430" y="601201"/>
                </a:lnTo>
                <a:lnTo>
                  <a:pt x="4801481" y="631636"/>
                </a:lnTo>
                <a:lnTo>
                  <a:pt x="4809609" y="651956"/>
                </a:lnTo>
                <a:lnTo>
                  <a:pt x="4817737" y="664148"/>
                </a:lnTo>
                <a:lnTo>
                  <a:pt x="4821801" y="590996"/>
                </a:lnTo>
                <a:lnTo>
                  <a:pt x="4835979" y="519921"/>
                </a:lnTo>
                <a:lnTo>
                  <a:pt x="4854222" y="452910"/>
                </a:lnTo>
                <a:lnTo>
                  <a:pt x="4872465" y="387886"/>
                </a:lnTo>
                <a:lnTo>
                  <a:pt x="4898836" y="379758"/>
                </a:lnTo>
                <a:lnTo>
                  <a:pt x="4890708" y="347246"/>
                </a:lnTo>
                <a:lnTo>
                  <a:pt x="4880593" y="312747"/>
                </a:lnTo>
                <a:lnTo>
                  <a:pt x="4872556" y="312747"/>
                </a:lnTo>
                <a:lnTo>
                  <a:pt x="4872556" y="312838"/>
                </a:lnTo>
                <a:lnTo>
                  <a:pt x="4872556" y="312838"/>
                </a:lnTo>
                <a:close/>
                <a:moveTo>
                  <a:pt x="11592153" y="306696"/>
                </a:moveTo>
                <a:lnTo>
                  <a:pt x="11586103" y="357451"/>
                </a:lnTo>
                <a:lnTo>
                  <a:pt x="11577975" y="357451"/>
                </a:lnTo>
                <a:lnTo>
                  <a:pt x="11569847" y="542318"/>
                </a:lnTo>
                <a:lnTo>
                  <a:pt x="11577975" y="542318"/>
                </a:lnTo>
                <a:lnTo>
                  <a:pt x="11582038" y="564625"/>
                </a:lnTo>
                <a:lnTo>
                  <a:pt x="11577975" y="586932"/>
                </a:lnTo>
                <a:lnTo>
                  <a:pt x="11577975" y="609239"/>
                </a:lnTo>
                <a:lnTo>
                  <a:pt x="11586103" y="623417"/>
                </a:lnTo>
                <a:lnTo>
                  <a:pt x="11588090" y="574649"/>
                </a:lnTo>
                <a:lnTo>
                  <a:pt x="11592153" y="529946"/>
                </a:lnTo>
                <a:lnTo>
                  <a:pt x="11604346" y="493370"/>
                </a:lnTo>
                <a:lnTo>
                  <a:pt x="11604346" y="420217"/>
                </a:lnTo>
                <a:lnTo>
                  <a:pt x="11610487" y="420217"/>
                </a:lnTo>
                <a:lnTo>
                  <a:pt x="11610487" y="357271"/>
                </a:lnTo>
                <a:lnTo>
                  <a:pt x="11618615" y="357271"/>
                </a:lnTo>
                <a:lnTo>
                  <a:pt x="11618615" y="347156"/>
                </a:lnTo>
                <a:lnTo>
                  <a:pt x="11610487" y="347156"/>
                </a:lnTo>
                <a:lnTo>
                  <a:pt x="11610487" y="343092"/>
                </a:lnTo>
                <a:lnTo>
                  <a:pt x="11610487" y="339028"/>
                </a:lnTo>
                <a:lnTo>
                  <a:pt x="11610487" y="334964"/>
                </a:lnTo>
                <a:lnTo>
                  <a:pt x="11614551" y="334964"/>
                </a:lnTo>
                <a:lnTo>
                  <a:pt x="11614551" y="330900"/>
                </a:lnTo>
                <a:lnTo>
                  <a:pt x="11618615" y="330900"/>
                </a:lnTo>
                <a:lnTo>
                  <a:pt x="11610487" y="306516"/>
                </a:lnTo>
                <a:lnTo>
                  <a:pt x="11592153" y="306516"/>
                </a:lnTo>
                <a:lnTo>
                  <a:pt x="11592153" y="306696"/>
                </a:lnTo>
                <a:lnTo>
                  <a:pt x="11592153" y="306696"/>
                </a:lnTo>
                <a:close/>
                <a:moveTo>
                  <a:pt x="4033385" y="306696"/>
                </a:moveTo>
                <a:lnTo>
                  <a:pt x="4027334" y="357451"/>
                </a:lnTo>
                <a:lnTo>
                  <a:pt x="4019206" y="357451"/>
                </a:lnTo>
                <a:lnTo>
                  <a:pt x="4011078" y="542318"/>
                </a:lnTo>
                <a:lnTo>
                  <a:pt x="4019206" y="542318"/>
                </a:lnTo>
                <a:lnTo>
                  <a:pt x="4023270" y="564625"/>
                </a:lnTo>
                <a:lnTo>
                  <a:pt x="4019206" y="587022"/>
                </a:lnTo>
                <a:lnTo>
                  <a:pt x="4019206" y="609329"/>
                </a:lnTo>
                <a:lnTo>
                  <a:pt x="4027334" y="623508"/>
                </a:lnTo>
                <a:lnTo>
                  <a:pt x="4029411" y="574740"/>
                </a:lnTo>
                <a:lnTo>
                  <a:pt x="4033475" y="530036"/>
                </a:lnTo>
                <a:lnTo>
                  <a:pt x="4045667" y="493460"/>
                </a:lnTo>
                <a:lnTo>
                  <a:pt x="4045667" y="420308"/>
                </a:lnTo>
                <a:lnTo>
                  <a:pt x="4051718" y="420308"/>
                </a:lnTo>
                <a:lnTo>
                  <a:pt x="4051718" y="357361"/>
                </a:lnTo>
                <a:lnTo>
                  <a:pt x="4059846" y="357361"/>
                </a:lnTo>
                <a:lnTo>
                  <a:pt x="4059846" y="347246"/>
                </a:lnTo>
                <a:lnTo>
                  <a:pt x="4051718" y="347246"/>
                </a:lnTo>
                <a:lnTo>
                  <a:pt x="4051718" y="343182"/>
                </a:lnTo>
                <a:lnTo>
                  <a:pt x="4051718" y="339118"/>
                </a:lnTo>
                <a:lnTo>
                  <a:pt x="4051718" y="335054"/>
                </a:lnTo>
                <a:lnTo>
                  <a:pt x="4055782" y="335054"/>
                </a:lnTo>
                <a:lnTo>
                  <a:pt x="4055782" y="330990"/>
                </a:lnTo>
                <a:lnTo>
                  <a:pt x="4059846" y="330990"/>
                </a:lnTo>
                <a:lnTo>
                  <a:pt x="4051718" y="306606"/>
                </a:lnTo>
                <a:lnTo>
                  <a:pt x="4033385" y="306606"/>
                </a:lnTo>
                <a:lnTo>
                  <a:pt x="4033385" y="306696"/>
                </a:lnTo>
                <a:lnTo>
                  <a:pt x="4033385" y="306696"/>
                </a:lnTo>
                <a:close/>
                <a:moveTo>
                  <a:pt x="11732407" y="257928"/>
                </a:moveTo>
                <a:lnTo>
                  <a:pt x="11730420" y="284299"/>
                </a:lnTo>
                <a:lnTo>
                  <a:pt x="11722292" y="316811"/>
                </a:lnTo>
                <a:lnTo>
                  <a:pt x="11714164" y="353387"/>
                </a:lnTo>
                <a:lnTo>
                  <a:pt x="11710100" y="387886"/>
                </a:lnTo>
                <a:lnTo>
                  <a:pt x="11710100" y="416334"/>
                </a:lnTo>
                <a:lnTo>
                  <a:pt x="11714164" y="434577"/>
                </a:lnTo>
                <a:lnTo>
                  <a:pt x="11718228" y="408206"/>
                </a:lnTo>
                <a:lnTo>
                  <a:pt x="11722292" y="371630"/>
                </a:lnTo>
                <a:lnTo>
                  <a:pt x="11730420" y="335054"/>
                </a:lnTo>
                <a:lnTo>
                  <a:pt x="11732407" y="302542"/>
                </a:lnTo>
                <a:lnTo>
                  <a:pt x="11736471" y="272107"/>
                </a:lnTo>
                <a:lnTo>
                  <a:pt x="11732407" y="257928"/>
                </a:lnTo>
                <a:lnTo>
                  <a:pt x="11732407" y="257928"/>
                </a:lnTo>
                <a:lnTo>
                  <a:pt x="11732407" y="257928"/>
                </a:lnTo>
                <a:close/>
                <a:moveTo>
                  <a:pt x="4173638" y="257928"/>
                </a:moveTo>
                <a:lnTo>
                  <a:pt x="4171561" y="284299"/>
                </a:lnTo>
                <a:lnTo>
                  <a:pt x="4163433" y="316811"/>
                </a:lnTo>
                <a:lnTo>
                  <a:pt x="4155305" y="353387"/>
                </a:lnTo>
                <a:lnTo>
                  <a:pt x="4151241" y="387886"/>
                </a:lnTo>
                <a:lnTo>
                  <a:pt x="4151241" y="416334"/>
                </a:lnTo>
                <a:lnTo>
                  <a:pt x="4155305" y="434577"/>
                </a:lnTo>
                <a:lnTo>
                  <a:pt x="4159369" y="408206"/>
                </a:lnTo>
                <a:lnTo>
                  <a:pt x="4163433" y="371630"/>
                </a:lnTo>
                <a:lnTo>
                  <a:pt x="4171561" y="335054"/>
                </a:lnTo>
                <a:lnTo>
                  <a:pt x="4173638" y="302542"/>
                </a:lnTo>
                <a:lnTo>
                  <a:pt x="4177702" y="272107"/>
                </a:lnTo>
                <a:lnTo>
                  <a:pt x="4173638" y="257928"/>
                </a:lnTo>
                <a:lnTo>
                  <a:pt x="4173638" y="257928"/>
                </a:lnTo>
                <a:lnTo>
                  <a:pt x="4173638" y="257928"/>
                </a:lnTo>
                <a:close/>
                <a:moveTo>
                  <a:pt x="11626743" y="249800"/>
                </a:moveTo>
                <a:lnTo>
                  <a:pt x="11618615" y="266056"/>
                </a:lnTo>
                <a:lnTo>
                  <a:pt x="11622678" y="266056"/>
                </a:lnTo>
                <a:lnTo>
                  <a:pt x="11626743" y="261992"/>
                </a:lnTo>
                <a:lnTo>
                  <a:pt x="11628730" y="257928"/>
                </a:lnTo>
                <a:lnTo>
                  <a:pt x="11632793" y="253864"/>
                </a:lnTo>
                <a:lnTo>
                  <a:pt x="11636858" y="253864"/>
                </a:lnTo>
                <a:lnTo>
                  <a:pt x="11632793" y="249800"/>
                </a:lnTo>
                <a:lnTo>
                  <a:pt x="11626743" y="249800"/>
                </a:lnTo>
                <a:lnTo>
                  <a:pt x="11626743" y="249800"/>
                </a:lnTo>
                <a:lnTo>
                  <a:pt x="11626743" y="249800"/>
                </a:lnTo>
                <a:close/>
                <a:moveTo>
                  <a:pt x="4067974" y="249800"/>
                </a:moveTo>
                <a:lnTo>
                  <a:pt x="4059846" y="266056"/>
                </a:lnTo>
                <a:lnTo>
                  <a:pt x="4063910" y="266056"/>
                </a:lnTo>
                <a:lnTo>
                  <a:pt x="4067974" y="261992"/>
                </a:lnTo>
                <a:lnTo>
                  <a:pt x="4069961" y="257928"/>
                </a:lnTo>
                <a:lnTo>
                  <a:pt x="4074025" y="253864"/>
                </a:lnTo>
                <a:lnTo>
                  <a:pt x="4078089" y="253864"/>
                </a:lnTo>
                <a:lnTo>
                  <a:pt x="4074025" y="249800"/>
                </a:lnTo>
                <a:lnTo>
                  <a:pt x="4067974" y="249800"/>
                </a:lnTo>
                <a:lnTo>
                  <a:pt x="4067974" y="249800"/>
                </a:lnTo>
                <a:lnTo>
                  <a:pt x="4067974" y="249800"/>
                </a:lnTo>
                <a:close/>
                <a:moveTo>
                  <a:pt x="11545463" y="243750"/>
                </a:moveTo>
                <a:lnTo>
                  <a:pt x="11545463" y="266056"/>
                </a:lnTo>
                <a:lnTo>
                  <a:pt x="11547540" y="294504"/>
                </a:lnTo>
                <a:lnTo>
                  <a:pt x="11551604" y="324939"/>
                </a:lnTo>
                <a:lnTo>
                  <a:pt x="11563795" y="339118"/>
                </a:lnTo>
                <a:lnTo>
                  <a:pt x="11578065" y="265966"/>
                </a:lnTo>
                <a:lnTo>
                  <a:pt x="11563795" y="257838"/>
                </a:lnTo>
                <a:lnTo>
                  <a:pt x="11563795" y="243659"/>
                </a:lnTo>
                <a:lnTo>
                  <a:pt x="11545463" y="243659"/>
                </a:lnTo>
                <a:lnTo>
                  <a:pt x="11545463" y="243750"/>
                </a:lnTo>
                <a:lnTo>
                  <a:pt x="11545463" y="243750"/>
                </a:lnTo>
                <a:close/>
                <a:moveTo>
                  <a:pt x="3986694" y="243750"/>
                </a:moveTo>
                <a:lnTo>
                  <a:pt x="3986694" y="266056"/>
                </a:lnTo>
                <a:lnTo>
                  <a:pt x="3988771" y="294504"/>
                </a:lnTo>
                <a:lnTo>
                  <a:pt x="3992835" y="324939"/>
                </a:lnTo>
                <a:lnTo>
                  <a:pt x="4005027" y="339118"/>
                </a:lnTo>
                <a:lnTo>
                  <a:pt x="4019206" y="265966"/>
                </a:lnTo>
                <a:lnTo>
                  <a:pt x="4005027" y="257838"/>
                </a:lnTo>
                <a:lnTo>
                  <a:pt x="4005027" y="243659"/>
                </a:lnTo>
                <a:lnTo>
                  <a:pt x="3986694" y="243659"/>
                </a:lnTo>
                <a:lnTo>
                  <a:pt x="3986694" y="243750"/>
                </a:lnTo>
                <a:lnTo>
                  <a:pt x="3986694" y="243750"/>
                </a:lnTo>
                <a:close/>
                <a:moveTo>
                  <a:pt x="5183497" y="154342"/>
                </a:moveTo>
                <a:lnTo>
                  <a:pt x="5183497" y="162470"/>
                </a:lnTo>
                <a:lnTo>
                  <a:pt x="5171305" y="180712"/>
                </a:lnTo>
                <a:lnTo>
                  <a:pt x="5167241" y="203019"/>
                </a:lnTo>
                <a:lnTo>
                  <a:pt x="5167241" y="225326"/>
                </a:lnTo>
                <a:lnTo>
                  <a:pt x="5165254" y="249710"/>
                </a:lnTo>
                <a:lnTo>
                  <a:pt x="5157126" y="249710"/>
                </a:lnTo>
                <a:lnTo>
                  <a:pt x="5148998" y="347246"/>
                </a:lnTo>
                <a:lnTo>
                  <a:pt x="5142947" y="347246"/>
                </a:lnTo>
                <a:lnTo>
                  <a:pt x="5142947" y="420398"/>
                </a:lnTo>
                <a:lnTo>
                  <a:pt x="5130755" y="420398"/>
                </a:lnTo>
                <a:lnTo>
                  <a:pt x="5130755" y="509806"/>
                </a:lnTo>
                <a:lnTo>
                  <a:pt x="5124614" y="509806"/>
                </a:lnTo>
                <a:lnTo>
                  <a:pt x="5120550" y="538254"/>
                </a:lnTo>
                <a:lnTo>
                  <a:pt x="5120550" y="574830"/>
                </a:lnTo>
                <a:lnTo>
                  <a:pt x="5124614" y="611406"/>
                </a:lnTo>
                <a:lnTo>
                  <a:pt x="5130755" y="631726"/>
                </a:lnTo>
                <a:lnTo>
                  <a:pt x="5134819" y="593163"/>
                </a:lnTo>
                <a:lnTo>
                  <a:pt x="5147011" y="560651"/>
                </a:lnTo>
                <a:lnTo>
                  <a:pt x="5157126" y="534280"/>
                </a:lnTo>
                <a:lnTo>
                  <a:pt x="5165254" y="501768"/>
                </a:lnTo>
                <a:lnTo>
                  <a:pt x="5183497" y="501768"/>
                </a:lnTo>
                <a:lnTo>
                  <a:pt x="5175369" y="530216"/>
                </a:lnTo>
                <a:lnTo>
                  <a:pt x="5167241" y="552523"/>
                </a:lnTo>
                <a:lnTo>
                  <a:pt x="5157126" y="574830"/>
                </a:lnTo>
                <a:lnTo>
                  <a:pt x="5157126" y="601201"/>
                </a:lnTo>
                <a:lnTo>
                  <a:pt x="5148998" y="601201"/>
                </a:lnTo>
                <a:lnTo>
                  <a:pt x="5157126" y="615380"/>
                </a:lnTo>
                <a:lnTo>
                  <a:pt x="5148998" y="615380"/>
                </a:lnTo>
                <a:lnTo>
                  <a:pt x="5142947" y="678327"/>
                </a:lnTo>
                <a:lnTo>
                  <a:pt x="5130755" y="678327"/>
                </a:lnTo>
                <a:lnTo>
                  <a:pt x="5130755" y="704697"/>
                </a:lnTo>
                <a:lnTo>
                  <a:pt x="5130755" y="731068"/>
                </a:lnTo>
                <a:lnTo>
                  <a:pt x="5134819" y="755452"/>
                </a:lnTo>
                <a:lnTo>
                  <a:pt x="5142947" y="771708"/>
                </a:lnTo>
                <a:lnTo>
                  <a:pt x="5147011" y="696569"/>
                </a:lnTo>
                <a:lnTo>
                  <a:pt x="5161190" y="627482"/>
                </a:lnTo>
                <a:lnTo>
                  <a:pt x="5183497" y="568599"/>
                </a:lnTo>
                <a:lnTo>
                  <a:pt x="5189548" y="509716"/>
                </a:lnTo>
                <a:lnTo>
                  <a:pt x="5197676" y="509716"/>
                </a:lnTo>
                <a:lnTo>
                  <a:pt x="5201739" y="505652"/>
                </a:lnTo>
                <a:lnTo>
                  <a:pt x="5201739" y="505652"/>
                </a:lnTo>
                <a:lnTo>
                  <a:pt x="5201739" y="505652"/>
                </a:lnTo>
                <a:lnTo>
                  <a:pt x="5205804" y="505652"/>
                </a:lnTo>
                <a:lnTo>
                  <a:pt x="5207881" y="505652"/>
                </a:lnTo>
                <a:lnTo>
                  <a:pt x="5211945" y="501588"/>
                </a:lnTo>
                <a:lnTo>
                  <a:pt x="5205804" y="546292"/>
                </a:lnTo>
                <a:lnTo>
                  <a:pt x="5189548" y="582868"/>
                </a:lnTo>
                <a:lnTo>
                  <a:pt x="5189548" y="623508"/>
                </a:lnTo>
                <a:lnTo>
                  <a:pt x="5183497" y="623508"/>
                </a:lnTo>
                <a:lnTo>
                  <a:pt x="5183497" y="826617"/>
                </a:lnTo>
                <a:lnTo>
                  <a:pt x="5189548" y="826617"/>
                </a:lnTo>
                <a:lnTo>
                  <a:pt x="5189548" y="818489"/>
                </a:lnTo>
                <a:lnTo>
                  <a:pt x="5197676" y="796183"/>
                </a:lnTo>
                <a:lnTo>
                  <a:pt x="5201739" y="771799"/>
                </a:lnTo>
                <a:lnTo>
                  <a:pt x="5201739" y="741364"/>
                </a:lnTo>
                <a:lnTo>
                  <a:pt x="5205804" y="712916"/>
                </a:lnTo>
                <a:lnTo>
                  <a:pt x="5211945" y="712916"/>
                </a:lnTo>
                <a:lnTo>
                  <a:pt x="5211945" y="678417"/>
                </a:lnTo>
                <a:lnTo>
                  <a:pt x="5224137" y="678417"/>
                </a:lnTo>
                <a:lnTo>
                  <a:pt x="5230188" y="609329"/>
                </a:lnTo>
                <a:lnTo>
                  <a:pt x="5238316" y="609329"/>
                </a:lnTo>
                <a:lnTo>
                  <a:pt x="5238316" y="501678"/>
                </a:lnTo>
                <a:lnTo>
                  <a:pt x="5238316" y="430603"/>
                </a:lnTo>
                <a:lnTo>
                  <a:pt x="5234252" y="365579"/>
                </a:lnTo>
                <a:lnTo>
                  <a:pt x="5224047" y="306696"/>
                </a:lnTo>
                <a:lnTo>
                  <a:pt x="5224047" y="266056"/>
                </a:lnTo>
                <a:lnTo>
                  <a:pt x="5211854" y="266056"/>
                </a:lnTo>
                <a:lnTo>
                  <a:pt x="5211854" y="243750"/>
                </a:lnTo>
                <a:lnTo>
                  <a:pt x="5205713" y="243750"/>
                </a:lnTo>
                <a:lnTo>
                  <a:pt x="5205713" y="209251"/>
                </a:lnTo>
                <a:lnTo>
                  <a:pt x="5197585" y="209251"/>
                </a:lnTo>
                <a:lnTo>
                  <a:pt x="5189457" y="154432"/>
                </a:lnTo>
                <a:lnTo>
                  <a:pt x="5183497" y="154432"/>
                </a:lnTo>
                <a:lnTo>
                  <a:pt x="5183497" y="154342"/>
                </a:lnTo>
                <a:lnTo>
                  <a:pt x="5183497" y="154342"/>
                </a:lnTo>
                <a:close/>
                <a:moveTo>
                  <a:pt x="7568974" y="0"/>
                </a:moveTo>
                <a:lnTo>
                  <a:pt x="7595345" y="0"/>
                </a:lnTo>
                <a:lnTo>
                  <a:pt x="7595345" y="6051"/>
                </a:lnTo>
                <a:lnTo>
                  <a:pt x="7587217" y="24294"/>
                </a:lnTo>
                <a:lnTo>
                  <a:pt x="7587217" y="50665"/>
                </a:lnTo>
                <a:lnTo>
                  <a:pt x="7587217" y="81280"/>
                </a:lnTo>
                <a:lnTo>
                  <a:pt x="7581076" y="81280"/>
                </a:lnTo>
                <a:lnTo>
                  <a:pt x="7581076" y="249891"/>
                </a:lnTo>
                <a:lnTo>
                  <a:pt x="7568884" y="249891"/>
                </a:lnTo>
                <a:lnTo>
                  <a:pt x="7568884" y="258019"/>
                </a:lnTo>
                <a:lnTo>
                  <a:pt x="7581076" y="258019"/>
                </a:lnTo>
                <a:lnTo>
                  <a:pt x="7581076" y="284390"/>
                </a:lnTo>
                <a:lnTo>
                  <a:pt x="7568884" y="284390"/>
                </a:lnTo>
                <a:lnTo>
                  <a:pt x="7568884" y="290440"/>
                </a:lnTo>
                <a:lnTo>
                  <a:pt x="7587127" y="298568"/>
                </a:lnTo>
                <a:lnTo>
                  <a:pt x="7587127" y="339208"/>
                </a:lnTo>
                <a:lnTo>
                  <a:pt x="7595255" y="339208"/>
                </a:lnTo>
                <a:lnTo>
                  <a:pt x="7595255" y="371720"/>
                </a:lnTo>
                <a:lnTo>
                  <a:pt x="7603383" y="371720"/>
                </a:lnTo>
                <a:lnTo>
                  <a:pt x="7603383" y="412360"/>
                </a:lnTo>
                <a:lnTo>
                  <a:pt x="7609434" y="412360"/>
                </a:lnTo>
                <a:lnTo>
                  <a:pt x="7621626" y="501768"/>
                </a:lnTo>
                <a:lnTo>
                  <a:pt x="7627676" y="501768"/>
                </a:lnTo>
                <a:lnTo>
                  <a:pt x="7627676" y="515947"/>
                </a:lnTo>
                <a:lnTo>
                  <a:pt x="7643933" y="528139"/>
                </a:lnTo>
                <a:lnTo>
                  <a:pt x="7643933" y="556587"/>
                </a:lnTo>
                <a:lnTo>
                  <a:pt x="7650074" y="556587"/>
                </a:lnTo>
                <a:lnTo>
                  <a:pt x="7635805" y="365670"/>
                </a:lnTo>
                <a:lnTo>
                  <a:pt x="7625690" y="335235"/>
                </a:lnTo>
                <a:lnTo>
                  <a:pt x="7621626" y="298659"/>
                </a:lnTo>
                <a:lnTo>
                  <a:pt x="7627676" y="298659"/>
                </a:lnTo>
                <a:lnTo>
                  <a:pt x="7627676" y="306787"/>
                </a:lnTo>
                <a:lnTo>
                  <a:pt x="7649984" y="298659"/>
                </a:lnTo>
                <a:lnTo>
                  <a:pt x="7649984" y="306787"/>
                </a:lnTo>
                <a:lnTo>
                  <a:pt x="7662175" y="306787"/>
                </a:lnTo>
                <a:lnTo>
                  <a:pt x="7662175" y="331171"/>
                </a:lnTo>
                <a:lnTo>
                  <a:pt x="7668227" y="331171"/>
                </a:lnTo>
                <a:lnTo>
                  <a:pt x="7662175" y="249891"/>
                </a:lnTo>
                <a:lnTo>
                  <a:pt x="7684483" y="249891"/>
                </a:lnTo>
                <a:lnTo>
                  <a:pt x="7690533" y="298659"/>
                </a:lnTo>
                <a:lnTo>
                  <a:pt x="7702725" y="339299"/>
                </a:lnTo>
                <a:lnTo>
                  <a:pt x="7702725" y="412451"/>
                </a:lnTo>
                <a:lnTo>
                  <a:pt x="7708776" y="412451"/>
                </a:lnTo>
                <a:lnTo>
                  <a:pt x="7708776" y="469347"/>
                </a:lnTo>
                <a:lnTo>
                  <a:pt x="7716904" y="469347"/>
                </a:lnTo>
                <a:lnTo>
                  <a:pt x="7716904" y="487590"/>
                </a:lnTo>
                <a:lnTo>
                  <a:pt x="7725032" y="487590"/>
                </a:lnTo>
                <a:lnTo>
                  <a:pt x="7731083" y="534280"/>
                </a:lnTo>
                <a:lnTo>
                  <a:pt x="7743275" y="534280"/>
                </a:lnTo>
                <a:lnTo>
                  <a:pt x="7743275" y="469256"/>
                </a:lnTo>
                <a:lnTo>
                  <a:pt x="7747339" y="408296"/>
                </a:lnTo>
                <a:lnTo>
                  <a:pt x="7757544" y="357542"/>
                </a:lnTo>
                <a:lnTo>
                  <a:pt x="7765672" y="357542"/>
                </a:lnTo>
                <a:lnTo>
                  <a:pt x="7765672" y="365670"/>
                </a:lnTo>
                <a:lnTo>
                  <a:pt x="7771813" y="365670"/>
                </a:lnTo>
                <a:lnTo>
                  <a:pt x="7771813" y="371720"/>
                </a:lnTo>
                <a:lnTo>
                  <a:pt x="7765672" y="387976"/>
                </a:lnTo>
                <a:lnTo>
                  <a:pt x="7784005" y="379848"/>
                </a:lnTo>
                <a:lnTo>
                  <a:pt x="7784005" y="515947"/>
                </a:lnTo>
                <a:lnTo>
                  <a:pt x="7798184" y="538254"/>
                </a:lnTo>
                <a:lnTo>
                  <a:pt x="7812363" y="570766"/>
                </a:lnTo>
                <a:lnTo>
                  <a:pt x="7824555" y="609329"/>
                </a:lnTo>
                <a:lnTo>
                  <a:pt x="7830606" y="649969"/>
                </a:lnTo>
                <a:lnTo>
                  <a:pt x="7838733" y="678417"/>
                </a:lnTo>
                <a:lnTo>
                  <a:pt x="7842798" y="678417"/>
                </a:lnTo>
                <a:lnTo>
                  <a:pt x="7842798" y="678417"/>
                </a:lnTo>
                <a:lnTo>
                  <a:pt x="7842798" y="678417"/>
                </a:lnTo>
                <a:lnTo>
                  <a:pt x="7842798" y="678417"/>
                </a:lnTo>
                <a:lnTo>
                  <a:pt x="7846862" y="674353"/>
                </a:lnTo>
                <a:lnTo>
                  <a:pt x="7846862" y="672276"/>
                </a:lnTo>
                <a:lnTo>
                  <a:pt x="7852912" y="672276"/>
                </a:lnTo>
                <a:lnTo>
                  <a:pt x="7846862" y="637777"/>
                </a:lnTo>
                <a:lnTo>
                  <a:pt x="7848849" y="597137"/>
                </a:lnTo>
                <a:lnTo>
                  <a:pt x="7848849" y="546382"/>
                </a:lnTo>
                <a:lnTo>
                  <a:pt x="7848849" y="497614"/>
                </a:lnTo>
                <a:lnTo>
                  <a:pt x="7852912" y="452910"/>
                </a:lnTo>
                <a:lnTo>
                  <a:pt x="7865105" y="452910"/>
                </a:lnTo>
                <a:lnTo>
                  <a:pt x="7852912" y="434667"/>
                </a:lnTo>
                <a:lnTo>
                  <a:pt x="7865105" y="434667"/>
                </a:lnTo>
                <a:lnTo>
                  <a:pt x="7865105" y="365579"/>
                </a:lnTo>
                <a:lnTo>
                  <a:pt x="7871155" y="365579"/>
                </a:lnTo>
                <a:lnTo>
                  <a:pt x="7871155" y="312747"/>
                </a:lnTo>
                <a:lnTo>
                  <a:pt x="7887411" y="268043"/>
                </a:lnTo>
                <a:lnTo>
                  <a:pt x="7893463" y="217288"/>
                </a:lnTo>
                <a:lnTo>
                  <a:pt x="7911705" y="217288"/>
                </a:lnTo>
                <a:lnTo>
                  <a:pt x="7893463" y="339118"/>
                </a:lnTo>
                <a:lnTo>
                  <a:pt x="7887411" y="339118"/>
                </a:lnTo>
                <a:lnTo>
                  <a:pt x="7887411" y="412270"/>
                </a:lnTo>
                <a:lnTo>
                  <a:pt x="7879284" y="412270"/>
                </a:lnTo>
                <a:lnTo>
                  <a:pt x="7887411" y="428526"/>
                </a:lnTo>
                <a:lnTo>
                  <a:pt x="7887411" y="434577"/>
                </a:lnTo>
                <a:lnTo>
                  <a:pt x="7883347" y="442705"/>
                </a:lnTo>
                <a:lnTo>
                  <a:pt x="7879284" y="442705"/>
                </a:lnTo>
                <a:lnTo>
                  <a:pt x="7879284" y="446769"/>
                </a:lnTo>
                <a:lnTo>
                  <a:pt x="7887411" y="528049"/>
                </a:lnTo>
                <a:lnTo>
                  <a:pt x="7887411" y="656020"/>
                </a:lnTo>
                <a:lnTo>
                  <a:pt x="7893463" y="656020"/>
                </a:lnTo>
                <a:lnTo>
                  <a:pt x="7897526" y="682391"/>
                </a:lnTo>
                <a:lnTo>
                  <a:pt x="7897526" y="708761"/>
                </a:lnTo>
                <a:lnTo>
                  <a:pt x="7905654" y="731068"/>
                </a:lnTo>
                <a:lnTo>
                  <a:pt x="7911705" y="664057"/>
                </a:lnTo>
                <a:lnTo>
                  <a:pt x="7919833" y="664057"/>
                </a:lnTo>
                <a:lnTo>
                  <a:pt x="7919833" y="649879"/>
                </a:lnTo>
                <a:lnTo>
                  <a:pt x="7927961" y="649879"/>
                </a:lnTo>
                <a:lnTo>
                  <a:pt x="7934012" y="609239"/>
                </a:lnTo>
                <a:lnTo>
                  <a:pt x="7968511" y="582868"/>
                </a:lnTo>
                <a:lnTo>
                  <a:pt x="7970498" y="519921"/>
                </a:lnTo>
                <a:lnTo>
                  <a:pt x="7974562" y="448846"/>
                </a:lnTo>
                <a:lnTo>
                  <a:pt x="7986754" y="375694"/>
                </a:lnTo>
                <a:lnTo>
                  <a:pt x="8000932" y="312747"/>
                </a:lnTo>
                <a:lnTo>
                  <a:pt x="8004997" y="290440"/>
                </a:lnTo>
                <a:lnTo>
                  <a:pt x="8004997" y="268134"/>
                </a:lnTo>
                <a:lnTo>
                  <a:pt x="8011047" y="249891"/>
                </a:lnTo>
                <a:lnTo>
                  <a:pt x="8027303" y="231648"/>
                </a:lnTo>
                <a:lnTo>
                  <a:pt x="8027303" y="225597"/>
                </a:lnTo>
                <a:lnTo>
                  <a:pt x="8033445" y="225597"/>
                </a:lnTo>
                <a:lnTo>
                  <a:pt x="8033445" y="266237"/>
                </a:lnTo>
                <a:lnTo>
                  <a:pt x="8027303" y="266237"/>
                </a:lnTo>
                <a:lnTo>
                  <a:pt x="8009061" y="388157"/>
                </a:lnTo>
                <a:lnTo>
                  <a:pt x="8000932" y="428797"/>
                </a:lnTo>
                <a:lnTo>
                  <a:pt x="7996868" y="483616"/>
                </a:lnTo>
                <a:lnTo>
                  <a:pt x="7996868" y="550627"/>
                </a:lnTo>
                <a:lnTo>
                  <a:pt x="7996868" y="619715"/>
                </a:lnTo>
                <a:lnTo>
                  <a:pt x="7996868" y="686726"/>
                </a:lnTo>
                <a:lnTo>
                  <a:pt x="8000932" y="741544"/>
                </a:lnTo>
                <a:lnTo>
                  <a:pt x="8009061" y="778120"/>
                </a:lnTo>
                <a:lnTo>
                  <a:pt x="8011047" y="800427"/>
                </a:lnTo>
                <a:lnTo>
                  <a:pt x="8009061" y="826798"/>
                </a:lnTo>
                <a:lnTo>
                  <a:pt x="8009061" y="849105"/>
                </a:lnTo>
                <a:lnTo>
                  <a:pt x="8015111" y="867348"/>
                </a:lnTo>
                <a:lnTo>
                  <a:pt x="8015111" y="574830"/>
                </a:lnTo>
                <a:lnTo>
                  <a:pt x="8009061" y="574830"/>
                </a:lnTo>
                <a:lnTo>
                  <a:pt x="8009061" y="509806"/>
                </a:lnTo>
                <a:lnTo>
                  <a:pt x="8033445" y="515857"/>
                </a:lnTo>
                <a:lnTo>
                  <a:pt x="8041572" y="574740"/>
                </a:lnTo>
                <a:lnTo>
                  <a:pt x="8049701" y="574740"/>
                </a:lnTo>
                <a:lnTo>
                  <a:pt x="8067943" y="420398"/>
                </a:lnTo>
                <a:lnTo>
                  <a:pt x="8073994" y="420398"/>
                </a:lnTo>
                <a:lnTo>
                  <a:pt x="8073994" y="398091"/>
                </a:lnTo>
                <a:lnTo>
                  <a:pt x="8082122" y="398091"/>
                </a:lnTo>
                <a:lnTo>
                  <a:pt x="8082122" y="365579"/>
                </a:lnTo>
                <a:lnTo>
                  <a:pt x="8090250" y="365579"/>
                </a:lnTo>
                <a:lnTo>
                  <a:pt x="8090250" y="343272"/>
                </a:lnTo>
                <a:lnTo>
                  <a:pt x="8082122" y="316902"/>
                </a:lnTo>
                <a:lnTo>
                  <a:pt x="8072007" y="290531"/>
                </a:lnTo>
                <a:lnTo>
                  <a:pt x="8067943" y="266147"/>
                </a:lnTo>
                <a:lnTo>
                  <a:pt x="8073994" y="268224"/>
                </a:lnTo>
                <a:lnTo>
                  <a:pt x="8082122" y="268224"/>
                </a:lnTo>
                <a:lnTo>
                  <a:pt x="8086186" y="272288"/>
                </a:lnTo>
                <a:lnTo>
                  <a:pt x="8086186" y="276352"/>
                </a:lnTo>
                <a:lnTo>
                  <a:pt x="8090250" y="280416"/>
                </a:lnTo>
                <a:lnTo>
                  <a:pt x="8090250" y="290531"/>
                </a:lnTo>
                <a:lnTo>
                  <a:pt x="8104429" y="312838"/>
                </a:lnTo>
                <a:lnTo>
                  <a:pt x="8112557" y="347336"/>
                </a:lnTo>
                <a:lnTo>
                  <a:pt x="8114634" y="375784"/>
                </a:lnTo>
                <a:lnTo>
                  <a:pt x="8118698" y="406219"/>
                </a:lnTo>
                <a:lnTo>
                  <a:pt x="8130890" y="428526"/>
                </a:lnTo>
                <a:lnTo>
                  <a:pt x="8130890" y="412270"/>
                </a:lnTo>
                <a:lnTo>
                  <a:pt x="8136941" y="389963"/>
                </a:lnTo>
                <a:lnTo>
                  <a:pt x="8136941" y="365579"/>
                </a:lnTo>
                <a:lnTo>
                  <a:pt x="8130890" y="339208"/>
                </a:lnTo>
                <a:lnTo>
                  <a:pt x="8155274" y="339208"/>
                </a:lnTo>
                <a:lnTo>
                  <a:pt x="8155274" y="306696"/>
                </a:lnTo>
                <a:lnTo>
                  <a:pt x="8177581" y="306696"/>
                </a:lnTo>
                <a:lnTo>
                  <a:pt x="8171530" y="406219"/>
                </a:lnTo>
                <a:lnTo>
                  <a:pt x="8189773" y="412270"/>
                </a:lnTo>
                <a:lnTo>
                  <a:pt x="8189773" y="446769"/>
                </a:lnTo>
                <a:lnTo>
                  <a:pt x="8195824" y="446769"/>
                </a:lnTo>
                <a:lnTo>
                  <a:pt x="8203952" y="479281"/>
                </a:lnTo>
                <a:lnTo>
                  <a:pt x="8212080" y="479281"/>
                </a:lnTo>
                <a:lnTo>
                  <a:pt x="8230323" y="550356"/>
                </a:lnTo>
                <a:lnTo>
                  <a:pt x="8244502" y="550356"/>
                </a:lnTo>
                <a:lnTo>
                  <a:pt x="8252629" y="623508"/>
                </a:lnTo>
                <a:lnTo>
                  <a:pt x="8258680" y="623508"/>
                </a:lnTo>
                <a:lnTo>
                  <a:pt x="8258680" y="615380"/>
                </a:lnTo>
                <a:lnTo>
                  <a:pt x="8276923" y="586932"/>
                </a:lnTo>
                <a:lnTo>
                  <a:pt x="8280987" y="546292"/>
                </a:lnTo>
                <a:lnTo>
                  <a:pt x="8280987" y="497524"/>
                </a:lnTo>
                <a:lnTo>
                  <a:pt x="8276923" y="448756"/>
                </a:lnTo>
                <a:lnTo>
                  <a:pt x="8274937" y="402065"/>
                </a:lnTo>
                <a:lnTo>
                  <a:pt x="8270872" y="365489"/>
                </a:lnTo>
                <a:lnTo>
                  <a:pt x="8276923" y="365489"/>
                </a:lnTo>
                <a:lnTo>
                  <a:pt x="8276923" y="371540"/>
                </a:lnTo>
                <a:lnTo>
                  <a:pt x="8280987" y="375604"/>
                </a:lnTo>
                <a:lnTo>
                  <a:pt x="8280987" y="375604"/>
                </a:lnTo>
                <a:lnTo>
                  <a:pt x="8280987" y="371540"/>
                </a:lnTo>
                <a:lnTo>
                  <a:pt x="8285051" y="367476"/>
                </a:lnTo>
                <a:lnTo>
                  <a:pt x="8285051" y="361425"/>
                </a:lnTo>
                <a:lnTo>
                  <a:pt x="8285051" y="357361"/>
                </a:lnTo>
                <a:lnTo>
                  <a:pt x="8285051" y="357361"/>
                </a:lnTo>
                <a:lnTo>
                  <a:pt x="8276923" y="357361"/>
                </a:lnTo>
                <a:lnTo>
                  <a:pt x="8258680" y="249710"/>
                </a:lnTo>
                <a:lnTo>
                  <a:pt x="8252629" y="249710"/>
                </a:lnTo>
                <a:lnTo>
                  <a:pt x="8252629" y="203019"/>
                </a:lnTo>
                <a:lnTo>
                  <a:pt x="8244502" y="203019"/>
                </a:lnTo>
                <a:lnTo>
                  <a:pt x="8236374" y="162379"/>
                </a:lnTo>
                <a:lnTo>
                  <a:pt x="8258680" y="162379"/>
                </a:lnTo>
                <a:lnTo>
                  <a:pt x="8270872" y="227403"/>
                </a:lnTo>
                <a:lnTo>
                  <a:pt x="8289116" y="294414"/>
                </a:lnTo>
                <a:lnTo>
                  <a:pt x="8311422" y="357361"/>
                </a:lnTo>
                <a:lnTo>
                  <a:pt x="8325601" y="487319"/>
                </a:lnTo>
                <a:lnTo>
                  <a:pt x="8329665" y="483255"/>
                </a:lnTo>
                <a:lnTo>
                  <a:pt x="8329665" y="483255"/>
                </a:lnTo>
                <a:lnTo>
                  <a:pt x="8329665" y="483255"/>
                </a:lnTo>
                <a:lnTo>
                  <a:pt x="8329665" y="483255"/>
                </a:lnTo>
                <a:lnTo>
                  <a:pt x="8333729" y="479191"/>
                </a:lnTo>
                <a:lnTo>
                  <a:pt x="8333729" y="479191"/>
                </a:lnTo>
                <a:lnTo>
                  <a:pt x="8347908" y="460948"/>
                </a:lnTo>
                <a:lnTo>
                  <a:pt x="8351972" y="442705"/>
                </a:lnTo>
                <a:lnTo>
                  <a:pt x="8351972" y="420398"/>
                </a:lnTo>
                <a:lnTo>
                  <a:pt x="8358022" y="398091"/>
                </a:lnTo>
                <a:lnTo>
                  <a:pt x="8380330" y="316811"/>
                </a:lnTo>
                <a:lnTo>
                  <a:pt x="8398662" y="231467"/>
                </a:lnTo>
                <a:lnTo>
                  <a:pt x="8414919" y="231467"/>
                </a:lnTo>
                <a:lnTo>
                  <a:pt x="8410854" y="290350"/>
                </a:lnTo>
                <a:lnTo>
                  <a:pt x="8396676" y="343182"/>
                </a:lnTo>
                <a:lnTo>
                  <a:pt x="8384484" y="393937"/>
                </a:lnTo>
                <a:lnTo>
                  <a:pt x="8374369" y="446769"/>
                </a:lnTo>
                <a:lnTo>
                  <a:pt x="8380420" y="446769"/>
                </a:lnTo>
                <a:lnTo>
                  <a:pt x="8380420" y="428526"/>
                </a:lnTo>
                <a:lnTo>
                  <a:pt x="8396676" y="402155"/>
                </a:lnTo>
                <a:lnTo>
                  <a:pt x="8410854" y="361515"/>
                </a:lnTo>
                <a:lnTo>
                  <a:pt x="8416996" y="312747"/>
                </a:lnTo>
                <a:lnTo>
                  <a:pt x="8429187" y="268043"/>
                </a:lnTo>
                <a:lnTo>
                  <a:pt x="8439393" y="231467"/>
                </a:lnTo>
                <a:lnTo>
                  <a:pt x="8447521" y="231467"/>
                </a:lnTo>
                <a:lnTo>
                  <a:pt x="8447521" y="284299"/>
                </a:lnTo>
                <a:lnTo>
                  <a:pt x="8439393" y="284299"/>
                </a:lnTo>
                <a:lnTo>
                  <a:pt x="8439393" y="324939"/>
                </a:lnTo>
                <a:lnTo>
                  <a:pt x="8433251" y="324939"/>
                </a:lnTo>
                <a:lnTo>
                  <a:pt x="8416996" y="383822"/>
                </a:lnTo>
                <a:lnTo>
                  <a:pt x="8416996" y="446769"/>
                </a:lnTo>
                <a:lnTo>
                  <a:pt x="8421060" y="511793"/>
                </a:lnTo>
                <a:lnTo>
                  <a:pt x="8421060" y="582868"/>
                </a:lnTo>
                <a:lnTo>
                  <a:pt x="8439302" y="582868"/>
                </a:lnTo>
                <a:lnTo>
                  <a:pt x="8439302" y="631636"/>
                </a:lnTo>
                <a:lnTo>
                  <a:pt x="8447430" y="631636"/>
                </a:lnTo>
                <a:lnTo>
                  <a:pt x="8447430" y="623508"/>
                </a:lnTo>
                <a:lnTo>
                  <a:pt x="8455559" y="623508"/>
                </a:lnTo>
                <a:lnTo>
                  <a:pt x="8473801" y="528049"/>
                </a:lnTo>
                <a:lnTo>
                  <a:pt x="8479852" y="528049"/>
                </a:lnTo>
                <a:lnTo>
                  <a:pt x="8479852" y="493550"/>
                </a:lnTo>
                <a:lnTo>
                  <a:pt x="8487980" y="493550"/>
                </a:lnTo>
                <a:lnTo>
                  <a:pt x="8487980" y="452910"/>
                </a:lnTo>
                <a:lnTo>
                  <a:pt x="8496108" y="452910"/>
                </a:lnTo>
                <a:lnTo>
                  <a:pt x="8496108" y="428526"/>
                </a:lnTo>
                <a:lnTo>
                  <a:pt x="8502249" y="428526"/>
                </a:lnTo>
                <a:lnTo>
                  <a:pt x="8502249" y="398091"/>
                </a:lnTo>
                <a:lnTo>
                  <a:pt x="8514441" y="398091"/>
                </a:lnTo>
                <a:lnTo>
                  <a:pt x="8514441" y="357451"/>
                </a:lnTo>
                <a:lnTo>
                  <a:pt x="8524646" y="316811"/>
                </a:lnTo>
                <a:lnTo>
                  <a:pt x="8532774" y="280235"/>
                </a:lnTo>
                <a:lnTo>
                  <a:pt x="8536839" y="231467"/>
                </a:lnTo>
                <a:lnTo>
                  <a:pt x="8561222" y="231467"/>
                </a:lnTo>
                <a:lnTo>
                  <a:pt x="8561222" y="243659"/>
                </a:lnTo>
                <a:lnTo>
                  <a:pt x="8555171" y="243659"/>
                </a:lnTo>
                <a:lnTo>
                  <a:pt x="8555171" y="290350"/>
                </a:lnTo>
                <a:lnTo>
                  <a:pt x="8542980" y="290350"/>
                </a:lnTo>
                <a:lnTo>
                  <a:pt x="8520673" y="428436"/>
                </a:lnTo>
                <a:lnTo>
                  <a:pt x="8528801" y="428436"/>
                </a:lnTo>
                <a:lnTo>
                  <a:pt x="8561313" y="312657"/>
                </a:lnTo>
                <a:lnTo>
                  <a:pt x="8577569" y="312657"/>
                </a:lnTo>
                <a:lnTo>
                  <a:pt x="8569441" y="357361"/>
                </a:lnTo>
                <a:lnTo>
                  <a:pt x="8555262" y="393937"/>
                </a:lnTo>
                <a:lnTo>
                  <a:pt x="8543070" y="434577"/>
                </a:lnTo>
                <a:lnTo>
                  <a:pt x="8561313" y="434577"/>
                </a:lnTo>
                <a:lnTo>
                  <a:pt x="8561313" y="469076"/>
                </a:lnTo>
                <a:lnTo>
                  <a:pt x="8569441" y="469076"/>
                </a:lnTo>
                <a:lnTo>
                  <a:pt x="8573505" y="438641"/>
                </a:lnTo>
                <a:lnTo>
                  <a:pt x="8583620" y="412270"/>
                </a:lnTo>
                <a:lnTo>
                  <a:pt x="8595811" y="387886"/>
                </a:lnTo>
                <a:lnTo>
                  <a:pt x="8595811" y="347246"/>
                </a:lnTo>
                <a:lnTo>
                  <a:pt x="8601862" y="347246"/>
                </a:lnTo>
                <a:lnTo>
                  <a:pt x="8605926" y="343182"/>
                </a:lnTo>
                <a:lnTo>
                  <a:pt x="8605926" y="343182"/>
                </a:lnTo>
                <a:lnTo>
                  <a:pt x="8605926" y="343182"/>
                </a:lnTo>
                <a:lnTo>
                  <a:pt x="8609990" y="343182"/>
                </a:lnTo>
                <a:lnTo>
                  <a:pt x="8614054" y="343182"/>
                </a:lnTo>
                <a:lnTo>
                  <a:pt x="8618119" y="339118"/>
                </a:lnTo>
                <a:lnTo>
                  <a:pt x="8618119" y="365489"/>
                </a:lnTo>
                <a:lnTo>
                  <a:pt x="8609990" y="398001"/>
                </a:lnTo>
                <a:lnTo>
                  <a:pt x="8609990" y="428436"/>
                </a:lnTo>
                <a:lnTo>
                  <a:pt x="8609990" y="456884"/>
                </a:lnTo>
                <a:lnTo>
                  <a:pt x="8618119" y="479191"/>
                </a:lnTo>
                <a:lnTo>
                  <a:pt x="8620196" y="430423"/>
                </a:lnTo>
                <a:lnTo>
                  <a:pt x="8632387" y="389783"/>
                </a:lnTo>
                <a:lnTo>
                  <a:pt x="8642593" y="349143"/>
                </a:lnTo>
                <a:lnTo>
                  <a:pt x="8650721" y="306516"/>
                </a:lnTo>
                <a:lnTo>
                  <a:pt x="8677091" y="306516"/>
                </a:lnTo>
                <a:lnTo>
                  <a:pt x="8664900" y="383732"/>
                </a:lnTo>
                <a:lnTo>
                  <a:pt x="8658849" y="465012"/>
                </a:lnTo>
                <a:lnTo>
                  <a:pt x="8650721" y="550356"/>
                </a:lnTo>
                <a:lnTo>
                  <a:pt x="8654785" y="631636"/>
                </a:lnTo>
                <a:lnTo>
                  <a:pt x="8664990" y="704788"/>
                </a:lnTo>
                <a:lnTo>
                  <a:pt x="8669054" y="731159"/>
                </a:lnTo>
                <a:lnTo>
                  <a:pt x="8673118" y="759607"/>
                </a:lnTo>
                <a:lnTo>
                  <a:pt x="8673118" y="790041"/>
                </a:lnTo>
                <a:lnTo>
                  <a:pt x="8673118" y="814425"/>
                </a:lnTo>
                <a:lnTo>
                  <a:pt x="8683323" y="834745"/>
                </a:lnTo>
                <a:lnTo>
                  <a:pt x="8683323" y="631726"/>
                </a:lnTo>
                <a:lnTo>
                  <a:pt x="8691451" y="631726"/>
                </a:lnTo>
                <a:lnTo>
                  <a:pt x="8695515" y="597227"/>
                </a:lnTo>
                <a:lnTo>
                  <a:pt x="8695515" y="560651"/>
                </a:lnTo>
                <a:lnTo>
                  <a:pt x="8691451" y="534280"/>
                </a:lnTo>
                <a:lnTo>
                  <a:pt x="8705630" y="534280"/>
                </a:lnTo>
                <a:lnTo>
                  <a:pt x="8705630" y="501768"/>
                </a:lnTo>
                <a:lnTo>
                  <a:pt x="8732001" y="501768"/>
                </a:lnTo>
                <a:lnTo>
                  <a:pt x="8723873" y="550536"/>
                </a:lnTo>
                <a:lnTo>
                  <a:pt x="8717731" y="550536"/>
                </a:lnTo>
                <a:lnTo>
                  <a:pt x="8717731" y="570856"/>
                </a:lnTo>
                <a:lnTo>
                  <a:pt x="8721796" y="601291"/>
                </a:lnTo>
                <a:lnTo>
                  <a:pt x="8727846" y="637867"/>
                </a:lnTo>
                <a:lnTo>
                  <a:pt x="8735974" y="672366"/>
                </a:lnTo>
                <a:lnTo>
                  <a:pt x="8742025" y="700814"/>
                </a:lnTo>
                <a:lnTo>
                  <a:pt x="8746089" y="713006"/>
                </a:lnTo>
                <a:lnTo>
                  <a:pt x="8754217" y="631726"/>
                </a:lnTo>
                <a:lnTo>
                  <a:pt x="8762345" y="550446"/>
                </a:lnTo>
                <a:lnTo>
                  <a:pt x="8764332" y="461038"/>
                </a:lnTo>
                <a:lnTo>
                  <a:pt x="8764332" y="387886"/>
                </a:lnTo>
                <a:lnTo>
                  <a:pt x="8758281" y="387886"/>
                </a:lnTo>
                <a:lnTo>
                  <a:pt x="8758281" y="330990"/>
                </a:lnTo>
                <a:lnTo>
                  <a:pt x="8746089" y="330990"/>
                </a:lnTo>
                <a:lnTo>
                  <a:pt x="8746089" y="276171"/>
                </a:lnTo>
                <a:lnTo>
                  <a:pt x="8731820" y="209160"/>
                </a:lnTo>
                <a:lnTo>
                  <a:pt x="8717641" y="144137"/>
                </a:lnTo>
                <a:lnTo>
                  <a:pt x="8739948" y="154251"/>
                </a:lnTo>
                <a:lnTo>
                  <a:pt x="8786639" y="420308"/>
                </a:lnTo>
                <a:lnTo>
                  <a:pt x="8790703" y="448756"/>
                </a:lnTo>
                <a:lnTo>
                  <a:pt x="8786639" y="483255"/>
                </a:lnTo>
                <a:lnTo>
                  <a:pt x="8786639" y="511703"/>
                </a:lnTo>
                <a:lnTo>
                  <a:pt x="8798831" y="534010"/>
                </a:lnTo>
                <a:lnTo>
                  <a:pt x="8853650" y="208980"/>
                </a:lnTo>
                <a:lnTo>
                  <a:pt x="8867828" y="208980"/>
                </a:lnTo>
                <a:lnTo>
                  <a:pt x="8839381" y="428346"/>
                </a:lnTo>
                <a:lnTo>
                  <a:pt x="8845431" y="428346"/>
                </a:lnTo>
                <a:lnTo>
                  <a:pt x="8853560" y="371450"/>
                </a:lnTo>
                <a:lnTo>
                  <a:pt x="8879930" y="371450"/>
                </a:lnTo>
                <a:lnTo>
                  <a:pt x="8879930" y="434396"/>
                </a:lnTo>
                <a:lnTo>
                  <a:pt x="8883995" y="497343"/>
                </a:lnTo>
                <a:lnTo>
                  <a:pt x="8894200" y="550175"/>
                </a:lnTo>
                <a:lnTo>
                  <a:pt x="8886071" y="574559"/>
                </a:lnTo>
                <a:lnTo>
                  <a:pt x="8902327" y="574559"/>
                </a:lnTo>
                <a:lnTo>
                  <a:pt x="8908378" y="631455"/>
                </a:lnTo>
                <a:lnTo>
                  <a:pt x="8920570" y="631455"/>
                </a:lnTo>
                <a:lnTo>
                  <a:pt x="8920570" y="623327"/>
                </a:lnTo>
                <a:lnTo>
                  <a:pt x="8989658" y="405948"/>
                </a:lnTo>
                <a:lnTo>
                  <a:pt x="8989658" y="371450"/>
                </a:lnTo>
                <a:lnTo>
                  <a:pt x="9001850" y="371450"/>
                </a:lnTo>
                <a:lnTo>
                  <a:pt x="9007901" y="312567"/>
                </a:lnTo>
                <a:lnTo>
                  <a:pt x="9016029" y="312567"/>
                </a:lnTo>
                <a:lnTo>
                  <a:pt x="9020093" y="312567"/>
                </a:lnTo>
                <a:lnTo>
                  <a:pt x="9020093" y="308503"/>
                </a:lnTo>
                <a:lnTo>
                  <a:pt x="9020093" y="308503"/>
                </a:lnTo>
                <a:lnTo>
                  <a:pt x="9024157" y="308503"/>
                </a:lnTo>
                <a:lnTo>
                  <a:pt x="9026235" y="308503"/>
                </a:lnTo>
                <a:lnTo>
                  <a:pt x="9030298" y="306516"/>
                </a:lnTo>
                <a:lnTo>
                  <a:pt x="9007901" y="420308"/>
                </a:lnTo>
                <a:lnTo>
                  <a:pt x="9024157" y="420308"/>
                </a:lnTo>
                <a:lnTo>
                  <a:pt x="9026235" y="452820"/>
                </a:lnTo>
                <a:lnTo>
                  <a:pt x="9038426" y="479191"/>
                </a:lnTo>
                <a:lnTo>
                  <a:pt x="9048631" y="501497"/>
                </a:lnTo>
                <a:lnTo>
                  <a:pt x="9048631" y="542137"/>
                </a:lnTo>
                <a:lnTo>
                  <a:pt x="9056760" y="542137"/>
                </a:lnTo>
                <a:lnTo>
                  <a:pt x="9056760" y="568508"/>
                </a:lnTo>
                <a:lnTo>
                  <a:pt x="9064887" y="568508"/>
                </a:lnTo>
                <a:lnTo>
                  <a:pt x="9071028" y="655839"/>
                </a:lnTo>
                <a:lnTo>
                  <a:pt x="9083221" y="655839"/>
                </a:lnTo>
                <a:lnTo>
                  <a:pt x="9087284" y="686274"/>
                </a:lnTo>
                <a:lnTo>
                  <a:pt x="9087284" y="714722"/>
                </a:lnTo>
                <a:lnTo>
                  <a:pt x="9087284" y="741093"/>
                </a:lnTo>
                <a:lnTo>
                  <a:pt x="9097490" y="759336"/>
                </a:lnTo>
                <a:lnTo>
                  <a:pt x="9097490" y="745157"/>
                </a:lnTo>
                <a:lnTo>
                  <a:pt x="9111668" y="726914"/>
                </a:lnTo>
                <a:lnTo>
                  <a:pt x="9115733" y="696479"/>
                </a:lnTo>
                <a:lnTo>
                  <a:pt x="9111668" y="663967"/>
                </a:lnTo>
                <a:lnTo>
                  <a:pt x="9105618" y="663967"/>
                </a:lnTo>
                <a:lnTo>
                  <a:pt x="9105618" y="609148"/>
                </a:lnTo>
                <a:lnTo>
                  <a:pt x="9097490" y="609148"/>
                </a:lnTo>
                <a:lnTo>
                  <a:pt x="9097490" y="568508"/>
                </a:lnTo>
                <a:lnTo>
                  <a:pt x="9089362" y="568508"/>
                </a:lnTo>
                <a:lnTo>
                  <a:pt x="9089362" y="550265"/>
                </a:lnTo>
                <a:lnTo>
                  <a:pt x="9083311" y="550265"/>
                </a:lnTo>
                <a:lnTo>
                  <a:pt x="9083311" y="542137"/>
                </a:lnTo>
                <a:lnTo>
                  <a:pt x="9089362" y="542137"/>
                </a:lnTo>
                <a:lnTo>
                  <a:pt x="9093426" y="538074"/>
                </a:lnTo>
                <a:lnTo>
                  <a:pt x="9093426" y="538074"/>
                </a:lnTo>
                <a:lnTo>
                  <a:pt x="9093426" y="538074"/>
                </a:lnTo>
                <a:lnTo>
                  <a:pt x="9097490" y="538074"/>
                </a:lnTo>
                <a:lnTo>
                  <a:pt x="9101554" y="534010"/>
                </a:lnTo>
                <a:lnTo>
                  <a:pt x="9105618" y="534010"/>
                </a:lnTo>
                <a:lnTo>
                  <a:pt x="9105618" y="556316"/>
                </a:lnTo>
                <a:lnTo>
                  <a:pt x="9111668" y="556316"/>
                </a:lnTo>
                <a:lnTo>
                  <a:pt x="9111668" y="527868"/>
                </a:lnTo>
                <a:lnTo>
                  <a:pt x="9138040" y="527868"/>
                </a:lnTo>
                <a:lnTo>
                  <a:pt x="9142103" y="568508"/>
                </a:lnTo>
                <a:lnTo>
                  <a:pt x="9152218" y="605084"/>
                </a:lnTo>
                <a:lnTo>
                  <a:pt x="9164410" y="637596"/>
                </a:lnTo>
                <a:lnTo>
                  <a:pt x="9164410" y="704607"/>
                </a:lnTo>
                <a:lnTo>
                  <a:pt x="9174525" y="781823"/>
                </a:lnTo>
                <a:lnTo>
                  <a:pt x="9178589" y="875295"/>
                </a:lnTo>
                <a:lnTo>
                  <a:pt x="9178589" y="895615"/>
                </a:lnTo>
                <a:lnTo>
                  <a:pt x="9182653" y="911871"/>
                </a:lnTo>
                <a:lnTo>
                  <a:pt x="9182653" y="921986"/>
                </a:lnTo>
                <a:lnTo>
                  <a:pt x="9178589" y="940229"/>
                </a:lnTo>
                <a:lnTo>
                  <a:pt x="9204960" y="940229"/>
                </a:lnTo>
                <a:lnTo>
                  <a:pt x="9211011" y="637596"/>
                </a:lnTo>
                <a:lnTo>
                  <a:pt x="9200896" y="609148"/>
                </a:lnTo>
                <a:lnTo>
                  <a:pt x="9188704" y="574649"/>
                </a:lnTo>
                <a:lnTo>
                  <a:pt x="9186717" y="534010"/>
                </a:lnTo>
                <a:lnTo>
                  <a:pt x="9192858" y="534010"/>
                </a:lnTo>
                <a:lnTo>
                  <a:pt x="9196922" y="542137"/>
                </a:lnTo>
                <a:lnTo>
                  <a:pt x="9196922" y="542137"/>
                </a:lnTo>
                <a:lnTo>
                  <a:pt x="9196922" y="546201"/>
                </a:lnTo>
                <a:lnTo>
                  <a:pt x="9196922" y="546201"/>
                </a:lnTo>
                <a:lnTo>
                  <a:pt x="9200986" y="546201"/>
                </a:lnTo>
                <a:lnTo>
                  <a:pt x="9205050" y="550265"/>
                </a:lnTo>
                <a:lnTo>
                  <a:pt x="9205050" y="527959"/>
                </a:lnTo>
                <a:lnTo>
                  <a:pt x="9192858" y="501588"/>
                </a:lnTo>
                <a:lnTo>
                  <a:pt x="9188795" y="471153"/>
                </a:lnTo>
                <a:lnTo>
                  <a:pt x="9186807" y="446769"/>
                </a:lnTo>
                <a:lnTo>
                  <a:pt x="9146167" y="330990"/>
                </a:lnTo>
                <a:lnTo>
                  <a:pt x="9148244" y="326926"/>
                </a:lnTo>
                <a:lnTo>
                  <a:pt x="9148244" y="326926"/>
                </a:lnTo>
                <a:lnTo>
                  <a:pt x="9152308" y="326926"/>
                </a:lnTo>
                <a:lnTo>
                  <a:pt x="9152308" y="326926"/>
                </a:lnTo>
                <a:lnTo>
                  <a:pt x="9152308" y="326926"/>
                </a:lnTo>
                <a:lnTo>
                  <a:pt x="9152308" y="324939"/>
                </a:lnTo>
                <a:lnTo>
                  <a:pt x="9156373" y="324939"/>
                </a:lnTo>
                <a:lnTo>
                  <a:pt x="9160437" y="326926"/>
                </a:lnTo>
                <a:lnTo>
                  <a:pt x="9160437" y="326926"/>
                </a:lnTo>
                <a:lnTo>
                  <a:pt x="9160437" y="326926"/>
                </a:lnTo>
                <a:lnTo>
                  <a:pt x="9160437" y="326926"/>
                </a:lnTo>
                <a:lnTo>
                  <a:pt x="9164501" y="330990"/>
                </a:lnTo>
                <a:lnTo>
                  <a:pt x="9174616" y="353297"/>
                </a:lnTo>
                <a:lnTo>
                  <a:pt x="9182743" y="375604"/>
                </a:lnTo>
                <a:lnTo>
                  <a:pt x="9186807" y="406039"/>
                </a:lnTo>
                <a:lnTo>
                  <a:pt x="9192948" y="406039"/>
                </a:lnTo>
                <a:lnTo>
                  <a:pt x="9192948" y="446679"/>
                </a:lnTo>
                <a:lnTo>
                  <a:pt x="9205141" y="446679"/>
                </a:lnTo>
                <a:lnTo>
                  <a:pt x="9205141" y="468986"/>
                </a:lnTo>
                <a:lnTo>
                  <a:pt x="9211191" y="468986"/>
                </a:lnTo>
                <a:lnTo>
                  <a:pt x="9211191" y="515676"/>
                </a:lnTo>
                <a:lnTo>
                  <a:pt x="9219320" y="515676"/>
                </a:lnTo>
                <a:lnTo>
                  <a:pt x="9219320" y="550175"/>
                </a:lnTo>
                <a:lnTo>
                  <a:pt x="9229524" y="590815"/>
                </a:lnTo>
                <a:lnTo>
                  <a:pt x="9245781" y="631455"/>
                </a:lnTo>
                <a:lnTo>
                  <a:pt x="9251831" y="631455"/>
                </a:lnTo>
                <a:lnTo>
                  <a:pt x="9251831" y="542047"/>
                </a:lnTo>
                <a:lnTo>
                  <a:pt x="9245781" y="542047"/>
                </a:lnTo>
                <a:lnTo>
                  <a:pt x="9245781" y="493279"/>
                </a:lnTo>
                <a:lnTo>
                  <a:pt x="9233588" y="493279"/>
                </a:lnTo>
                <a:lnTo>
                  <a:pt x="9227538" y="446588"/>
                </a:lnTo>
                <a:lnTo>
                  <a:pt x="9211282" y="434396"/>
                </a:lnTo>
                <a:lnTo>
                  <a:pt x="9205231" y="405948"/>
                </a:lnTo>
                <a:lnTo>
                  <a:pt x="9219410" y="411999"/>
                </a:lnTo>
                <a:lnTo>
                  <a:pt x="9193039" y="330719"/>
                </a:lnTo>
                <a:lnTo>
                  <a:pt x="9211282" y="330719"/>
                </a:lnTo>
                <a:lnTo>
                  <a:pt x="9314869" y="637416"/>
                </a:lnTo>
                <a:lnTo>
                  <a:pt x="9314869" y="631365"/>
                </a:lnTo>
                <a:lnTo>
                  <a:pt x="9322996" y="627301"/>
                </a:lnTo>
                <a:lnTo>
                  <a:pt x="9322996" y="623237"/>
                </a:lnTo>
                <a:lnTo>
                  <a:pt x="9322996" y="619534"/>
                </a:lnTo>
                <a:lnTo>
                  <a:pt x="9322996" y="619534"/>
                </a:lnTo>
                <a:lnTo>
                  <a:pt x="9322996" y="615470"/>
                </a:lnTo>
                <a:lnTo>
                  <a:pt x="9322996" y="611406"/>
                </a:lnTo>
                <a:lnTo>
                  <a:pt x="9327061" y="609419"/>
                </a:lnTo>
                <a:lnTo>
                  <a:pt x="9333111" y="609419"/>
                </a:lnTo>
                <a:lnTo>
                  <a:pt x="9333111" y="615470"/>
                </a:lnTo>
                <a:lnTo>
                  <a:pt x="9337176" y="611406"/>
                </a:lnTo>
                <a:lnTo>
                  <a:pt x="9337176" y="611406"/>
                </a:lnTo>
                <a:lnTo>
                  <a:pt x="9337176" y="609419"/>
                </a:lnTo>
                <a:lnTo>
                  <a:pt x="9337176" y="609419"/>
                </a:lnTo>
                <a:lnTo>
                  <a:pt x="9341239" y="605355"/>
                </a:lnTo>
                <a:lnTo>
                  <a:pt x="9341239" y="601291"/>
                </a:lnTo>
                <a:lnTo>
                  <a:pt x="9327061" y="601291"/>
                </a:lnTo>
                <a:lnTo>
                  <a:pt x="9314869" y="534280"/>
                </a:lnTo>
                <a:lnTo>
                  <a:pt x="9333111" y="534280"/>
                </a:lnTo>
                <a:lnTo>
                  <a:pt x="9333111" y="516038"/>
                </a:lnTo>
                <a:lnTo>
                  <a:pt x="9349367" y="516038"/>
                </a:lnTo>
                <a:lnTo>
                  <a:pt x="9349367" y="550536"/>
                </a:lnTo>
                <a:lnTo>
                  <a:pt x="9345304" y="570856"/>
                </a:lnTo>
                <a:lnTo>
                  <a:pt x="9349367" y="591176"/>
                </a:lnTo>
                <a:lnTo>
                  <a:pt x="9355419" y="591176"/>
                </a:lnTo>
                <a:lnTo>
                  <a:pt x="9367610" y="479462"/>
                </a:lnTo>
                <a:lnTo>
                  <a:pt x="9381789" y="469347"/>
                </a:lnTo>
                <a:lnTo>
                  <a:pt x="9381789" y="447040"/>
                </a:lnTo>
                <a:lnTo>
                  <a:pt x="9389917" y="447040"/>
                </a:lnTo>
                <a:lnTo>
                  <a:pt x="9389917" y="434848"/>
                </a:lnTo>
                <a:lnTo>
                  <a:pt x="9381789" y="434848"/>
                </a:lnTo>
                <a:lnTo>
                  <a:pt x="9381789" y="331080"/>
                </a:lnTo>
                <a:lnTo>
                  <a:pt x="9373662" y="331080"/>
                </a:lnTo>
                <a:lnTo>
                  <a:pt x="9373662" y="325030"/>
                </a:lnTo>
                <a:lnTo>
                  <a:pt x="9381789" y="325030"/>
                </a:lnTo>
                <a:lnTo>
                  <a:pt x="9381789" y="312838"/>
                </a:lnTo>
                <a:lnTo>
                  <a:pt x="9373662" y="312838"/>
                </a:lnTo>
                <a:lnTo>
                  <a:pt x="9373662" y="308774"/>
                </a:lnTo>
                <a:lnTo>
                  <a:pt x="9377725" y="302723"/>
                </a:lnTo>
                <a:lnTo>
                  <a:pt x="9381789" y="298659"/>
                </a:lnTo>
                <a:lnTo>
                  <a:pt x="9381789" y="298659"/>
                </a:lnTo>
                <a:lnTo>
                  <a:pt x="9373662" y="284480"/>
                </a:lnTo>
                <a:lnTo>
                  <a:pt x="9373662" y="276352"/>
                </a:lnTo>
                <a:lnTo>
                  <a:pt x="9381789" y="276352"/>
                </a:lnTo>
                <a:lnTo>
                  <a:pt x="9381789" y="266237"/>
                </a:lnTo>
                <a:lnTo>
                  <a:pt x="9373662" y="266237"/>
                </a:lnTo>
                <a:lnTo>
                  <a:pt x="9381789" y="217469"/>
                </a:lnTo>
                <a:lnTo>
                  <a:pt x="9395968" y="217469"/>
                </a:lnTo>
                <a:lnTo>
                  <a:pt x="9395968" y="339299"/>
                </a:lnTo>
                <a:lnTo>
                  <a:pt x="9414302" y="339299"/>
                </a:lnTo>
                <a:lnTo>
                  <a:pt x="9430557" y="631816"/>
                </a:lnTo>
                <a:lnTo>
                  <a:pt x="9436608" y="631816"/>
                </a:lnTo>
                <a:lnTo>
                  <a:pt x="9440672" y="660264"/>
                </a:lnTo>
                <a:lnTo>
                  <a:pt x="9440672" y="692776"/>
                </a:lnTo>
                <a:lnTo>
                  <a:pt x="9444736" y="723211"/>
                </a:lnTo>
                <a:lnTo>
                  <a:pt x="9454851" y="745518"/>
                </a:lnTo>
                <a:lnTo>
                  <a:pt x="9448710" y="656110"/>
                </a:lnTo>
                <a:lnTo>
                  <a:pt x="9454851" y="656110"/>
                </a:lnTo>
                <a:lnTo>
                  <a:pt x="9462978" y="668302"/>
                </a:lnTo>
                <a:lnTo>
                  <a:pt x="9471107" y="674353"/>
                </a:lnTo>
                <a:lnTo>
                  <a:pt x="9477158" y="678417"/>
                </a:lnTo>
                <a:lnTo>
                  <a:pt x="9477158" y="601201"/>
                </a:lnTo>
                <a:lnTo>
                  <a:pt x="9462978" y="601201"/>
                </a:lnTo>
                <a:lnTo>
                  <a:pt x="9462978" y="582958"/>
                </a:lnTo>
                <a:lnTo>
                  <a:pt x="9477158" y="582958"/>
                </a:lnTo>
                <a:lnTo>
                  <a:pt x="9471107" y="217288"/>
                </a:lnTo>
                <a:lnTo>
                  <a:pt x="9495491" y="217288"/>
                </a:lnTo>
                <a:lnTo>
                  <a:pt x="9495491" y="225416"/>
                </a:lnTo>
                <a:lnTo>
                  <a:pt x="9489440" y="245736"/>
                </a:lnTo>
                <a:lnTo>
                  <a:pt x="9485376" y="280235"/>
                </a:lnTo>
                <a:lnTo>
                  <a:pt x="9485376" y="316811"/>
                </a:lnTo>
                <a:lnTo>
                  <a:pt x="9489440" y="347246"/>
                </a:lnTo>
                <a:lnTo>
                  <a:pt x="9511747" y="582868"/>
                </a:lnTo>
                <a:lnTo>
                  <a:pt x="9521952" y="582868"/>
                </a:lnTo>
                <a:lnTo>
                  <a:pt x="9530080" y="586932"/>
                </a:lnTo>
                <a:lnTo>
                  <a:pt x="9536131" y="586932"/>
                </a:lnTo>
                <a:lnTo>
                  <a:pt x="9544258" y="590996"/>
                </a:lnTo>
                <a:lnTo>
                  <a:pt x="9544258" y="479371"/>
                </a:lnTo>
                <a:lnTo>
                  <a:pt x="9570630" y="479371"/>
                </a:lnTo>
                <a:lnTo>
                  <a:pt x="9574693" y="546382"/>
                </a:lnTo>
                <a:lnTo>
                  <a:pt x="9592936" y="609329"/>
                </a:lnTo>
                <a:lnTo>
                  <a:pt x="9599078" y="609329"/>
                </a:lnTo>
                <a:lnTo>
                  <a:pt x="9599078" y="290440"/>
                </a:lnTo>
                <a:lnTo>
                  <a:pt x="9625449" y="298568"/>
                </a:lnTo>
                <a:lnTo>
                  <a:pt x="9633576" y="383912"/>
                </a:lnTo>
                <a:lnTo>
                  <a:pt x="9651910" y="453000"/>
                </a:lnTo>
                <a:lnTo>
                  <a:pt x="9651910" y="515947"/>
                </a:lnTo>
                <a:lnTo>
                  <a:pt x="9657961" y="515947"/>
                </a:lnTo>
                <a:lnTo>
                  <a:pt x="9666089" y="609419"/>
                </a:lnTo>
                <a:lnTo>
                  <a:pt x="9680267" y="615470"/>
                </a:lnTo>
                <a:lnTo>
                  <a:pt x="9680267" y="637777"/>
                </a:lnTo>
                <a:lnTo>
                  <a:pt x="9688396" y="656020"/>
                </a:lnTo>
                <a:lnTo>
                  <a:pt x="9698601" y="668212"/>
                </a:lnTo>
                <a:lnTo>
                  <a:pt x="9710793" y="682391"/>
                </a:lnTo>
                <a:lnTo>
                  <a:pt x="9720998" y="690519"/>
                </a:lnTo>
                <a:lnTo>
                  <a:pt x="9739241" y="696569"/>
                </a:lnTo>
                <a:lnTo>
                  <a:pt x="9739241" y="704697"/>
                </a:lnTo>
                <a:lnTo>
                  <a:pt x="9743304" y="708761"/>
                </a:lnTo>
                <a:lnTo>
                  <a:pt x="9743304" y="712825"/>
                </a:lnTo>
                <a:lnTo>
                  <a:pt x="9747369" y="714812"/>
                </a:lnTo>
                <a:lnTo>
                  <a:pt x="9751433" y="718876"/>
                </a:lnTo>
                <a:lnTo>
                  <a:pt x="9755496" y="722940"/>
                </a:lnTo>
                <a:lnTo>
                  <a:pt x="9757484" y="722940"/>
                </a:lnTo>
                <a:lnTo>
                  <a:pt x="9757484" y="727004"/>
                </a:lnTo>
                <a:lnTo>
                  <a:pt x="9757484" y="727004"/>
                </a:lnTo>
                <a:lnTo>
                  <a:pt x="9757484" y="727004"/>
                </a:lnTo>
                <a:lnTo>
                  <a:pt x="9761547" y="727004"/>
                </a:lnTo>
                <a:lnTo>
                  <a:pt x="9761547" y="731068"/>
                </a:lnTo>
                <a:lnTo>
                  <a:pt x="9761547" y="712825"/>
                </a:lnTo>
                <a:lnTo>
                  <a:pt x="9755406" y="712825"/>
                </a:lnTo>
                <a:lnTo>
                  <a:pt x="9755406" y="655929"/>
                </a:lnTo>
                <a:lnTo>
                  <a:pt x="9747279" y="655929"/>
                </a:lnTo>
                <a:lnTo>
                  <a:pt x="9733099" y="582777"/>
                </a:lnTo>
                <a:lnTo>
                  <a:pt x="9720907" y="582777"/>
                </a:lnTo>
                <a:lnTo>
                  <a:pt x="9720907" y="556407"/>
                </a:lnTo>
                <a:lnTo>
                  <a:pt x="9714766" y="556407"/>
                </a:lnTo>
                <a:lnTo>
                  <a:pt x="9710702" y="552343"/>
                </a:lnTo>
                <a:lnTo>
                  <a:pt x="9710702" y="546382"/>
                </a:lnTo>
                <a:lnTo>
                  <a:pt x="9710702" y="542318"/>
                </a:lnTo>
                <a:lnTo>
                  <a:pt x="9706639" y="534190"/>
                </a:lnTo>
                <a:lnTo>
                  <a:pt x="9706639" y="528139"/>
                </a:lnTo>
                <a:lnTo>
                  <a:pt x="9714766" y="528139"/>
                </a:lnTo>
                <a:lnTo>
                  <a:pt x="9728945" y="546382"/>
                </a:lnTo>
                <a:lnTo>
                  <a:pt x="9739060" y="568689"/>
                </a:lnTo>
                <a:lnTo>
                  <a:pt x="9747188" y="590996"/>
                </a:lnTo>
                <a:lnTo>
                  <a:pt x="9755315" y="590996"/>
                </a:lnTo>
                <a:lnTo>
                  <a:pt x="9739060" y="542228"/>
                </a:lnTo>
                <a:lnTo>
                  <a:pt x="9716753" y="493460"/>
                </a:lnTo>
                <a:lnTo>
                  <a:pt x="9698510" y="446769"/>
                </a:lnTo>
                <a:lnTo>
                  <a:pt x="9706639" y="446769"/>
                </a:lnTo>
                <a:lnTo>
                  <a:pt x="9714766" y="448756"/>
                </a:lnTo>
                <a:lnTo>
                  <a:pt x="9716753" y="448756"/>
                </a:lnTo>
                <a:lnTo>
                  <a:pt x="9716753" y="452820"/>
                </a:lnTo>
                <a:lnTo>
                  <a:pt x="9720817" y="460948"/>
                </a:lnTo>
                <a:lnTo>
                  <a:pt x="9720817" y="469076"/>
                </a:lnTo>
                <a:lnTo>
                  <a:pt x="9743124" y="497524"/>
                </a:lnTo>
                <a:lnTo>
                  <a:pt x="9757303" y="534100"/>
                </a:lnTo>
                <a:lnTo>
                  <a:pt x="9769495" y="574740"/>
                </a:lnTo>
                <a:lnTo>
                  <a:pt x="9779610" y="615380"/>
                </a:lnTo>
                <a:lnTo>
                  <a:pt x="9787738" y="615380"/>
                </a:lnTo>
                <a:lnTo>
                  <a:pt x="9787738" y="656020"/>
                </a:lnTo>
                <a:lnTo>
                  <a:pt x="9795866" y="656020"/>
                </a:lnTo>
                <a:lnTo>
                  <a:pt x="9779610" y="487409"/>
                </a:lnTo>
                <a:lnTo>
                  <a:pt x="9773558" y="487409"/>
                </a:lnTo>
                <a:lnTo>
                  <a:pt x="9773558" y="452910"/>
                </a:lnTo>
                <a:lnTo>
                  <a:pt x="9761367" y="452910"/>
                </a:lnTo>
                <a:lnTo>
                  <a:pt x="9755226" y="387886"/>
                </a:lnTo>
                <a:lnTo>
                  <a:pt x="9747098" y="387886"/>
                </a:lnTo>
                <a:lnTo>
                  <a:pt x="9747098" y="371630"/>
                </a:lnTo>
                <a:lnTo>
                  <a:pt x="9738970" y="371630"/>
                </a:lnTo>
                <a:lnTo>
                  <a:pt x="9738970" y="347246"/>
                </a:lnTo>
                <a:lnTo>
                  <a:pt x="9732918" y="347246"/>
                </a:lnTo>
                <a:lnTo>
                  <a:pt x="9720727" y="312747"/>
                </a:lnTo>
                <a:lnTo>
                  <a:pt x="9714586" y="312747"/>
                </a:lnTo>
                <a:lnTo>
                  <a:pt x="9714586" y="290440"/>
                </a:lnTo>
                <a:lnTo>
                  <a:pt x="9706458" y="290440"/>
                </a:lnTo>
                <a:lnTo>
                  <a:pt x="9692278" y="243750"/>
                </a:lnTo>
                <a:lnTo>
                  <a:pt x="9680087" y="243750"/>
                </a:lnTo>
                <a:lnTo>
                  <a:pt x="9680087" y="225507"/>
                </a:lnTo>
                <a:lnTo>
                  <a:pt x="9665908" y="199136"/>
                </a:lnTo>
                <a:lnTo>
                  <a:pt x="9651729" y="172765"/>
                </a:lnTo>
                <a:lnTo>
                  <a:pt x="9639537" y="136189"/>
                </a:lnTo>
                <a:lnTo>
                  <a:pt x="9665908" y="144317"/>
                </a:lnTo>
                <a:lnTo>
                  <a:pt x="9674035" y="180893"/>
                </a:lnTo>
                <a:lnTo>
                  <a:pt x="9692369" y="205277"/>
                </a:lnTo>
                <a:lnTo>
                  <a:pt x="9706548" y="231648"/>
                </a:lnTo>
                <a:lnTo>
                  <a:pt x="9706548" y="249891"/>
                </a:lnTo>
                <a:lnTo>
                  <a:pt x="9714675" y="249891"/>
                </a:lnTo>
                <a:lnTo>
                  <a:pt x="9714675" y="266147"/>
                </a:lnTo>
                <a:lnTo>
                  <a:pt x="9720817" y="266147"/>
                </a:lnTo>
                <a:lnTo>
                  <a:pt x="9720817" y="284390"/>
                </a:lnTo>
                <a:lnTo>
                  <a:pt x="9733009" y="284390"/>
                </a:lnTo>
                <a:lnTo>
                  <a:pt x="9733009" y="298568"/>
                </a:lnTo>
                <a:lnTo>
                  <a:pt x="9739060" y="298568"/>
                </a:lnTo>
                <a:lnTo>
                  <a:pt x="9755315" y="347336"/>
                </a:lnTo>
                <a:lnTo>
                  <a:pt x="9761457" y="347336"/>
                </a:lnTo>
                <a:lnTo>
                  <a:pt x="9761457" y="371720"/>
                </a:lnTo>
                <a:lnTo>
                  <a:pt x="9773649" y="371720"/>
                </a:lnTo>
                <a:lnTo>
                  <a:pt x="9773649" y="387976"/>
                </a:lnTo>
                <a:lnTo>
                  <a:pt x="9779700" y="387976"/>
                </a:lnTo>
                <a:lnTo>
                  <a:pt x="9795955" y="461128"/>
                </a:lnTo>
                <a:lnTo>
                  <a:pt x="9802007" y="461128"/>
                </a:lnTo>
                <a:lnTo>
                  <a:pt x="9802007" y="479371"/>
                </a:lnTo>
                <a:lnTo>
                  <a:pt x="9814198" y="479371"/>
                </a:lnTo>
                <a:lnTo>
                  <a:pt x="9814198" y="515947"/>
                </a:lnTo>
                <a:lnTo>
                  <a:pt x="9820340" y="515947"/>
                </a:lnTo>
                <a:lnTo>
                  <a:pt x="9824404" y="442795"/>
                </a:lnTo>
                <a:lnTo>
                  <a:pt x="9828468" y="361515"/>
                </a:lnTo>
                <a:lnTo>
                  <a:pt x="9820340" y="284299"/>
                </a:lnTo>
                <a:lnTo>
                  <a:pt x="9802007" y="209160"/>
                </a:lnTo>
                <a:lnTo>
                  <a:pt x="9828378" y="209160"/>
                </a:lnTo>
                <a:lnTo>
                  <a:pt x="9838493" y="272107"/>
                </a:lnTo>
                <a:lnTo>
                  <a:pt x="9854748" y="330990"/>
                </a:lnTo>
                <a:lnTo>
                  <a:pt x="9854748" y="361425"/>
                </a:lnTo>
                <a:lnTo>
                  <a:pt x="9854748" y="393937"/>
                </a:lnTo>
                <a:lnTo>
                  <a:pt x="9850684" y="424372"/>
                </a:lnTo>
                <a:lnTo>
                  <a:pt x="9860799" y="446679"/>
                </a:lnTo>
                <a:lnTo>
                  <a:pt x="9868927" y="365399"/>
                </a:lnTo>
                <a:lnTo>
                  <a:pt x="9883106" y="365399"/>
                </a:lnTo>
                <a:lnTo>
                  <a:pt x="9895298" y="397911"/>
                </a:lnTo>
                <a:lnTo>
                  <a:pt x="9901439" y="397911"/>
                </a:lnTo>
                <a:lnTo>
                  <a:pt x="9901439" y="428346"/>
                </a:lnTo>
                <a:lnTo>
                  <a:pt x="9909567" y="428346"/>
                </a:lnTo>
                <a:lnTo>
                  <a:pt x="9917696" y="501497"/>
                </a:lnTo>
                <a:lnTo>
                  <a:pt x="9923836" y="501497"/>
                </a:lnTo>
                <a:lnTo>
                  <a:pt x="9923836" y="550265"/>
                </a:lnTo>
                <a:lnTo>
                  <a:pt x="9942079" y="556316"/>
                </a:lnTo>
                <a:lnTo>
                  <a:pt x="9942079" y="574559"/>
                </a:lnTo>
                <a:lnTo>
                  <a:pt x="9950207" y="574559"/>
                </a:lnTo>
                <a:lnTo>
                  <a:pt x="9950207" y="600930"/>
                </a:lnTo>
                <a:lnTo>
                  <a:pt x="9958336" y="600930"/>
                </a:lnTo>
                <a:lnTo>
                  <a:pt x="9964386" y="649698"/>
                </a:lnTo>
                <a:lnTo>
                  <a:pt x="9976578" y="649698"/>
                </a:lnTo>
                <a:lnTo>
                  <a:pt x="9980642" y="590815"/>
                </a:lnTo>
                <a:lnTo>
                  <a:pt x="9990847" y="537983"/>
                </a:lnTo>
                <a:lnTo>
                  <a:pt x="10009181" y="487228"/>
                </a:lnTo>
                <a:lnTo>
                  <a:pt x="10023359" y="434396"/>
                </a:lnTo>
                <a:lnTo>
                  <a:pt x="10017308" y="312476"/>
                </a:lnTo>
                <a:lnTo>
                  <a:pt x="10039616" y="312476"/>
                </a:lnTo>
                <a:lnTo>
                  <a:pt x="10045666" y="434396"/>
                </a:lnTo>
                <a:lnTo>
                  <a:pt x="10063909" y="434396"/>
                </a:lnTo>
                <a:lnTo>
                  <a:pt x="10072037" y="468895"/>
                </a:lnTo>
                <a:lnTo>
                  <a:pt x="10057858" y="468895"/>
                </a:lnTo>
                <a:lnTo>
                  <a:pt x="10057858" y="452639"/>
                </a:lnTo>
                <a:lnTo>
                  <a:pt x="10045666" y="452639"/>
                </a:lnTo>
                <a:lnTo>
                  <a:pt x="10045666" y="663877"/>
                </a:lnTo>
                <a:lnTo>
                  <a:pt x="10057858" y="663877"/>
                </a:lnTo>
                <a:lnTo>
                  <a:pt x="10057858" y="690248"/>
                </a:lnTo>
                <a:lnTo>
                  <a:pt x="10063909" y="690248"/>
                </a:lnTo>
                <a:lnTo>
                  <a:pt x="10067974" y="686184"/>
                </a:lnTo>
                <a:lnTo>
                  <a:pt x="10067974" y="682120"/>
                </a:lnTo>
                <a:lnTo>
                  <a:pt x="10067974" y="682120"/>
                </a:lnTo>
                <a:lnTo>
                  <a:pt x="10067974" y="682120"/>
                </a:lnTo>
                <a:lnTo>
                  <a:pt x="10072037" y="678056"/>
                </a:lnTo>
                <a:lnTo>
                  <a:pt x="10086215" y="690248"/>
                </a:lnTo>
                <a:lnTo>
                  <a:pt x="10086215" y="615109"/>
                </a:lnTo>
                <a:lnTo>
                  <a:pt x="10080075" y="615109"/>
                </a:lnTo>
                <a:lnTo>
                  <a:pt x="10080075" y="550085"/>
                </a:lnTo>
                <a:lnTo>
                  <a:pt x="10057768" y="479010"/>
                </a:lnTo>
                <a:lnTo>
                  <a:pt x="10080075" y="479010"/>
                </a:lnTo>
                <a:lnTo>
                  <a:pt x="10086215" y="515586"/>
                </a:lnTo>
                <a:lnTo>
                  <a:pt x="10098408" y="515586"/>
                </a:lnTo>
                <a:lnTo>
                  <a:pt x="10098408" y="556226"/>
                </a:lnTo>
                <a:lnTo>
                  <a:pt x="10104458" y="556226"/>
                </a:lnTo>
                <a:lnTo>
                  <a:pt x="10104458" y="574469"/>
                </a:lnTo>
                <a:lnTo>
                  <a:pt x="10112587" y="574469"/>
                </a:lnTo>
                <a:lnTo>
                  <a:pt x="10112587" y="608968"/>
                </a:lnTo>
                <a:lnTo>
                  <a:pt x="10120715" y="608968"/>
                </a:lnTo>
                <a:lnTo>
                  <a:pt x="10120715" y="637416"/>
                </a:lnTo>
                <a:lnTo>
                  <a:pt x="10126855" y="637416"/>
                </a:lnTo>
                <a:lnTo>
                  <a:pt x="10139048" y="696299"/>
                </a:lnTo>
                <a:lnTo>
                  <a:pt x="10145098" y="696299"/>
                </a:lnTo>
                <a:lnTo>
                  <a:pt x="10153227" y="678056"/>
                </a:lnTo>
                <a:lnTo>
                  <a:pt x="10161355" y="659813"/>
                </a:lnTo>
                <a:lnTo>
                  <a:pt x="10161355" y="631365"/>
                </a:lnTo>
                <a:lnTo>
                  <a:pt x="10139048" y="556226"/>
                </a:lnTo>
                <a:lnTo>
                  <a:pt x="10161355" y="568418"/>
                </a:lnTo>
                <a:lnTo>
                  <a:pt x="10163341" y="582597"/>
                </a:lnTo>
                <a:lnTo>
                  <a:pt x="10171470" y="611045"/>
                </a:lnTo>
                <a:lnTo>
                  <a:pt x="10179598" y="645544"/>
                </a:lnTo>
                <a:lnTo>
                  <a:pt x="10185648" y="673992"/>
                </a:lnTo>
                <a:lnTo>
                  <a:pt x="10197840" y="700363"/>
                </a:lnTo>
                <a:lnTo>
                  <a:pt x="10201904" y="712555"/>
                </a:lnTo>
                <a:lnTo>
                  <a:pt x="10203891" y="673992"/>
                </a:lnTo>
                <a:lnTo>
                  <a:pt x="10207956" y="641480"/>
                </a:lnTo>
                <a:lnTo>
                  <a:pt x="10207956" y="600840"/>
                </a:lnTo>
                <a:lnTo>
                  <a:pt x="10201904" y="550085"/>
                </a:lnTo>
                <a:lnTo>
                  <a:pt x="10226288" y="550085"/>
                </a:lnTo>
                <a:lnTo>
                  <a:pt x="10230353" y="596776"/>
                </a:lnTo>
                <a:lnTo>
                  <a:pt x="10244531" y="641480"/>
                </a:lnTo>
                <a:lnTo>
                  <a:pt x="10260788" y="678056"/>
                </a:lnTo>
                <a:lnTo>
                  <a:pt x="10260788" y="722760"/>
                </a:lnTo>
                <a:lnTo>
                  <a:pt x="10266928" y="722760"/>
                </a:lnTo>
                <a:lnTo>
                  <a:pt x="10242544" y="452639"/>
                </a:lnTo>
                <a:lnTo>
                  <a:pt x="10234416" y="452639"/>
                </a:lnTo>
                <a:lnTo>
                  <a:pt x="10226288" y="405948"/>
                </a:lnTo>
                <a:lnTo>
                  <a:pt x="10220238" y="393756"/>
                </a:lnTo>
                <a:lnTo>
                  <a:pt x="10216173" y="387706"/>
                </a:lnTo>
                <a:lnTo>
                  <a:pt x="10208045" y="379578"/>
                </a:lnTo>
                <a:lnTo>
                  <a:pt x="10203981" y="371450"/>
                </a:lnTo>
                <a:lnTo>
                  <a:pt x="10197930" y="361335"/>
                </a:lnTo>
                <a:lnTo>
                  <a:pt x="10193867" y="347156"/>
                </a:lnTo>
                <a:lnTo>
                  <a:pt x="10220238" y="365399"/>
                </a:lnTo>
                <a:lnTo>
                  <a:pt x="10242544" y="393847"/>
                </a:lnTo>
                <a:lnTo>
                  <a:pt x="10260788" y="430423"/>
                </a:lnTo>
                <a:lnTo>
                  <a:pt x="10274966" y="475127"/>
                </a:lnTo>
                <a:lnTo>
                  <a:pt x="10289145" y="515767"/>
                </a:lnTo>
                <a:lnTo>
                  <a:pt x="10301337" y="550265"/>
                </a:lnTo>
                <a:lnTo>
                  <a:pt x="10301337" y="601020"/>
                </a:lnTo>
                <a:lnTo>
                  <a:pt x="10315515" y="609148"/>
                </a:lnTo>
                <a:lnTo>
                  <a:pt x="10307387" y="623327"/>
                </a:lnTo>
                <a:lnTo>
                  <a:pt x="10323644" y="631455"/>
                </a:lnTo>
                <a:lnTo>
                  <a:pt x="10323644" y="663967"/>
                </a:lnTo>
                <a:lnTo>
                  <a:pt x="10329785" y="663967"/>
                </a:lnTo>
                <a:lnTo>
                  <a:pt x="10329785" y="690338"/>
                </a:lnTo>
                <a:lnTo>
                  <a:pt x="10341977" y="690338"/>
                </a:lnTo>
                <a:lnTo>
                  <a:pt x="10346041" y="714722"/>
                </a:lnTo>
                <a:lnTo>
                  <a:pt x="10346041" y="741093"/>
                </a:lnTo>
                <a:lnTo>
                  <a:pt x="10356246" y="759336"/>
                </a:lnTo>
                <a:lnTo>
                  <a:pt x="10360311" y="704517"/>
                </a:lnTo>
                <a:lnTo>
                  <a:pt x="10364374" y="651685"/>
                </a:lnTo>
                <a:lnTo>
                  <a:pt x="10356246" y="609058"/>
                </a:lnTo>
                <a:lnTo>
                  <a:pt x="10356246" y="542047"/>
                </a:lnTo>
                <a:lnTo>
                  <a:pt x="10348118" y="542047"/>
                </a:lnTo>
                <a:lnTo>
                  <a:pt x="10342068" y="487228"/>
                </a:lnTo>
                <a:lnTo>
                  <a:pt x="10329876" y="487228"/>
                </a:lnTo>
                <a:lnTo>
                  <a:pt x="10325811" y="475036"/>
                </a:lnTo>
                <a:lnTo>
                  <a:pt x="10319760" y="470972"/>
                </a:lnTo>
                <a:lnTo>
                  <a:pt x="10315696" y="464921"/>
                </a:lnTo>
                <a:lnTo>
                  <a:pt x="10311633" y="460857"/>
                </a:lnTo>
                <a:lnTo>
                  <a:pt x="10307568" y="448666"/>
                </a:lnTo>
                <a:lnTo>
                  <a:pt x="10307568" y="434487"/>
                </a:lnTo>
                <a:lnTo>
                  <a:pt x="10323824" y="446679"/>
                </a:lnTo>
                <a:lnTo>
                  <a:pt x="10275056" y="357271"/>
                </a:lnTo>
                <a:lnTo>
                  <a:pt x="10289236" y="357271"/>
                </a:lnTo>
                <a:lnTo>
                  <a:pt x="10364374" y="468986"/>
                </a:lnTo>
                <a:lnTo>
                  <a:pt x="10364374" y="487228"/>
                </a:lnTo>
                <a:lnTo>
                  <a:pt x="10370425" y="487228"/>
                </a:lnTo>
                <a:lnTo>
                  <a:pt x="10370425" y="501407"/>
                </a:lnTo>
                <a:lnTo>
                  <a:pt x="10382617" y="501407"/>
                </a:lnTo>
                <a:lnTo>
                  <a:pt x="10388667" y="550175"/>
                </a:lnTo>
                <a:lnTo>
                  <a:pt x="10396795" y="550175"/>
                </a:lnTo>
                <a:lnTo>
                  <a:pt x="10396795" y="568418"/>
                </a:lnTo>
                <a:lnTo>
                  <a:pt x="10404924" y="568418"/>
                </a:lnTo>
                <a:lnTo>
                  <a:pt x="10404924" y="600930"/>
                </a:lnTo>
                <a:lnTo>
                  <a:pt x="10410975" y="600930"/>
                </a:lnTo>
                <a:lnTo>
                  <a:pt x="10423167" y="655749"/>
                </a:lnTo>
                <a:lnTo>
                  <a:pt x="10429218" y="655749"/>
                </a:lnTo>
                <a:lnTo>
                  <a:pt x="10433282" y="586661"/>
                </a:lnTo>
                <a:lnTo>
                  <a:pt x="10437345" y="515586"/>
                </a:lnTo>
                <a:lnTo>
                  <a:pt x="10441410" y="442434"/>
                </a:lnTo>
                <a:lnTo>
                  <a:pt x="10441410" y="371359"/>
                </a:lnTo>
                <a:lnTo>
                  <a:pt x="10429218" y="306335"/>
                </a:lnTo>
                <a:lnTo>
                  <a:pt x="10429218" y="243388"/>
                </a:lnTo>
                <a:lnTo>
                  <a:pt x="10423167" y="243388"/>
                </a:lnTo>
                <a:lnTo>
                  <a:pt x="10415038" y="212954"/>
                </a:lnTo>
                <a:lnTo>
                  <a:pt x="10415038" y="186583"/>
                </a:lnTo>
                <a:lnTo>
                  <a:pt x="10419102" y="164276"/>
                </a:lnTo>
                <a:lnTo>
                  <a:pt x="10419102" y="146033"/>
                </a:lnTo>
                <a:lnTo>
                  <a:pt x="10410975" y="135918"/>
                </a:lnTo>
                <a:lnTo>
                  <a:pt x="10415038" y="131854"/>
                </a:lnTo>
                <a:lnTo>
                  <a:pt x="10415038" y="131854"/>
                </a:lnTo>
                <a:lnTo>
                  <a:pt x="10415038" y="131854"/>
                </a:lnTo>
                <a:lnTo>
                  <a:pt x="10415038" y="131854"/>
                </a:lnTo>
                <a:lnTo>
                  <a:pt x="10419102" y="131854"/>
                </a:lnTo>
                <a:lnTo>
                  <a:pt x="10423167" y="127790"/>
                </a:lnTo>
                <a:lnTo>
                  <a:pt x="10423167" y="121920"/>
                </a:lnTo>
                <a:lnTo>
                  <a:pt x="10427230" y="121920"/>
                </a:lnTo>
                <a:lnTo>
                  <a:pt x="10429307" y="121920"/>
                </a:lnTo>
                <a:lnTo>
                  <a:pt x="10433372" y="121920"/>
                </a:lnTo>
                <a:lnTo>
                  <a:pt x="10433372" y="123907"/>
                </a:lnTo>
                <a:lnTo>
                  <a:pt x="10433372" y="123907"/>
                </a:lnTo>
                <a:lnTo>
                  <a:pt x="10437435" y="127971"/>
                </a:lnTo>
                <a:lnTo>
                  <a:pt x="10445564" y="146214"/>
                </a:lnTo>
                <a:lnTo>
                  <a:pt x="10445564" y="172585"/>
                </a:lnTo>
                <a:lnTo>
                  <a:pt x="10441500" y="198955"/>
                </a:lnTo>
                <a:lnTo>
                  <a:pt x="10445564" y="225326"/>
                </a:lnTo>
                <a:lnTo>
                  <a:pt x="10463897" y="294414"/>
                </a:lnTo>
                <a:lnTo>
                  <a:pt x="10478075" y="367566"/>
                </a:lnTo>
                <a:lnTo>
                  <a:pt x="10492255" y="434577"/>
                </a:lnTo>
                <a:lnTo>
                  <a:pt x="10492255" y="493460"/>
                </a:lnTo>
                <a:lnTo>
                  <a:pt x="10504447" y="493460"/>
                </a:lnTo>
                <a:lnTo>
                  <a:pt x="10508510" y="523895"/>
                </a:lnTo>
                <a:lnTo>
                  <a:pt x="10508510" y="560471"/>
                </a:lnTo>
                <a:lnTo>
                  <a:pt x="10504447" y="592983"/>
                </a:lnTo>
                <a:lnTo>
                  <a:pt x="10508510" y="627482"/>
                </a:lnTo>
                <a:lnTo>
                  <a:pt x="10518625" y="649788"/>
                </a:lnTo>
                <a:lnTo>
                  <a:pt x="10532805" y="446679"/>
                </a:lnTo>
                <a:lnTo>
                  <a:pt x="10544996" y="446679"/>
                </a:lnTo>
                <a:lnTo>
                  <a:pt x="10549060" y="412180"/>
                </a:lnTo>
                <a:lnTo>
                  <a:pt x="10549060" y="367476"/>
                </a:lnTo>
                <a:lnTo>
                  <a:pt x="10544996" y="320785"/>
                </a:lnTo>
                <a:lnTo>
                  <a:pt x="10544996" y="267953"/>
                </a:lnTo>
                <a:lnTo>
                  <a:pt x="10544996" y="225326"/>
                </a:lnTo>
                <a:lnTo>
                  <a:pt x="10567303" y="231377"/>
                </a:lnTo>
                <a:lnTo>
                  <a:pt x="10551048" y="664057"/>
                </a:lnTo>
                <a:lnTo>
                  <a:pt x="10551048" y="690428"/>
                </a:lnTo>
                <a:lnTo>
                  <a:pt x="10549060" y="722940"/>
                </a:lnTo>
                <a:lnTo>
                  <a:pt x="10549060" y="759516"/>
                </a:lnTo>
                <a:lnTo>
                  <a:pt x="10549060" y="796092"/>
                </a:lnTo>
                <a:lnTo>
                  <a:pt x="10551048" y="826527"/>
                </a:lnTo>
                <a:lnTo>
                  <a:pt x="10559175" y="844770"/>
                </a:lnTo>
                <a:lnTo>
                  <a:pt x="10563239" y="818399"/>
                </a:lnTo>
                <a:lnTo>
                  <a:pt x="10567303" y="781823"/>
                </a:lnTo>
                <a:lnTo>
                  <a:pt x="10577418" y="741183"/>
                </a:lnTo>
                <a:lnTo>
                  <a:pt x="10585546" y="708671"/>
                </a:lnTo>
                <a:lnTo>
                  <a:pt x="10591597" y="690428"/>
                </a:lnTo>
                <a:lnTo>
                  <a:pt x="10595661" y="686364"/>
                </a:lnTo>
                <a:lnTo>
                  <a:pt x="10595661" y="682300"/>
                </a:lnTo>
                <a:lnTo>
                  <a:pt x="10595661" y="682300"/>
                </a:lnTo>
                <a:lnTo>
                  <a:pt x="10599724" y="682300"/>
                </a:lnTo>
                <a:lnTo>
                  <a:pt x="10603789" y="682300"/>
                </a:lnTo>
                <a:lnTo>
                  <a:pt x="10607852" y="678236"/>
                </a:lnTo>
                <a:lnTo>
                  <a:pt x="10607852" y="722940"/>
                </a:lnTo>
                <a:lnTo>
                  <a:pt x="10613904" y="722940"/>
                </a:lnTo>
                <a:lnTo>
                  <a:pt x="10626096" y="590905"/>
                </a:lnTo>
                <a:lnTo>
                  <a:pt x="10630160" y="578714"/>
                </a:lnTo>
                <a:lnTo>
                  <a:pt x="10636210" y="560471"/>
                </a:lnTo>
                <a:lnTo>
                  <a:pt x="10644339" y="538164"/>
                </a:lnTo>
                <a:lnTo>
                  <a:pt x="10640275" y="515857"/>
                </a:lnTo>
                <a:lnTo>
                  <a:pt x="10626096" y="509806"/>
                </a:lnTo>
                <a:lnTo>
                  <a:pt x="10626096" y="493550"/>
                </a:lnTo>
                <a:lnTo>
                  <a:pt x="10640275" y="493550"/>
                </a:lnTo>
                <a:lnTo>
                  <a:pt x="10666645" y="209160"/>
                </a:lnTo>
                <a:lnTo>
                  <a:pt x="10680825" y="209160"/>
                </a:lnTo>
                <a:lnTo>
                  <a:pt x="10666645" y="568689"/>
                </a:lnTo>
                <a:lnTo>
                  <a:pt x="10672696" y="568689"/>
                </a:lnTo>
                <a:lnTo>
                  <a:pt x="10672696" y="590996"/>
                </a:lnTo>
                <a:lnTo>
                  <a:pt x="10680825" y="590996"/>
                </a:lnTo>
                <a:lnTo>
                  <a:pt x="10684888" y="611316"/>
                </a:lnTo>
                <a:lnTo>
                  <a:pt x="10688952" y="637687"/>
                </a:lnTo>
                <a:lnTo>
                  <a:pt x="10688952" y="664057"/>
                </a:lnTo>
                <a:lnTo>
                  <a:pt x="10695003" y="678236"/>
                </a:lnTo>
                <a:lnTo>
                  <a:pt x="10735643" y="312567"/>
                </a:lnTo>
                <a:lnTo>
                  <a:pt x="10753976" y="312567"/>
                </a:lnTo>
                <a:lnTo>
                  <a:pt x="10762105" y="357271"/>
                </a:lnTo>
                <a:lnTo>
                  <a:pt x="10762105" y="361335"/>
                </a:lnTo>
                <a:lnTo>
                  <a:pt x="10758040" y="361335"/>
                </a:lnTo>
                <a:lnTo>
                  <a:pt x="10758040" y="361335"/>
                </a:lnTo>
                <a:lnTo>
                  <a:pt x="10753976" y="357271"/>
                </a:lnTo>
                <a:lnTo>
                  <a:pt x="10753976" y="361335"/>
                </a:lnTo>
                <a:lnTo>
                  <a:pt x="10753976" y="365399"/>
                </a:lnTo>
                <a:lnTo>
                  <a:pt x="10762105" y="365399"/>
                </a:lnTo>
                <a:lnTo>
                  <a:pt x="10762105" y="468986"/>
                </a:lnTo>
                <a:lnTo>
                  <a:pt x="10770232" y="468986"/>
                </a:lnTo>
                <a:lnTo>
                  <a:pt x="10788565" y="312567"/>
                </a:lnTo>
                <a:lnTo>
                  <a:pt x="10762195" y="306516"/>
                </a:lnTo>
                <a:lnTo>
                  <a:pt x="10762195" y="290260"/>
                </a:lnTo>
                <a:lnTo>
                  <a:pt x="10772310" y="286196"/>
                </a:lnTo>
                <a:lnTo>
                  <a:pt x="10780437" y="286196"/>
                </a:lnTo>
                <a:lnTo>
                  <a:pt x="10788565" y="284209"/>
                </a:lnTo>
                <a:lnTo>
                  <a:pt x="10794616" y="280145"/>
                </a:lnTo>
                <a:lnTo>
                  <a:pt x="10802745" y="276081"/>
                </a:lnTo>
                <a:lnTo>
                  <a:pt x="10810872" y="276081"/>
                </a:lnTo>
                <a:lnTo>
                  <a:pt x="10810872" y="312657"/>
                </a:lnTo>
                <a:lnTo>
                  <a:pt x="10833179" y="330900"/>
                </a:lnTo>
                <a:lnTo>
                  <a:pt x="10857563" y="361335"/>
                </a:lnTo>
                <a:lnTo>
                  <a:pt x="10883934" y="393847"/>
                </a:lnTo>
                <a:lnTo>
                  <a:pt x="10906241" y="428346"/>
                </a:lnTo>
                <a:lnTo>
                  <a:pt x="10916356" y="452730"/>
                </a:lnTo>
                <a:lnTo>
                  <a:pt x="10924484" y="452730"/>
                </a:lnTo>
                <a:lnTo>
                  <a:pt x="10902177" y="349143"/>
                </a:lnTo>
                <a:lnTo>
                  <a:pt x="10875806" y="257748"/>
                </a:lnTo>
                <a:lnTo>
                  <a:pt x="10869755" y="190737"/>
                </a:lnTo>
                <a:lnTo>
                  <a:pt x="10853499" y="154161"/>
                </a:lnTo>
                <a:lnTo>
                  <a:pt x="10843385" y="109457"/>
                </a:lnTo>
                <a:lnTo>
                  <a:pt x="10857563" y="109457"/>
                </a:lnTo>
                <a:lnTo>
                  <a:pt x="10910395" y="275991"/>
                </a:lnTo>
                <a:lnTo>
                  <a:pt x="10910395" y="306426"/>
                </a:lnTo>
                <a:lnTo>
                  <a:pt x="10916446" y="306426"/>
                </a:lnTo>
                <a:lnTo>
                  <a:pt x="10924574" y="365308"/>
                </a:lnTo>
                <a:lnTo>
                  <a:pt x="10932702" y="365308"/>
                </a:lnTo>
                <a:lnTo>
                  <a:pt x="10932702" y="357180"/>
                </a:lnTo>
                <a:lnTo>
                  <a:pt x="10938753" y="357180"/>
                </a:lnTo>
                <a:lnTo>
                  <a:pt x="10957086" y="365308"/>
                </a:lnTo>
                <a:lnTo>
                  <a:pt x="10955099" y="397820"/>
                </a:lnTo>
                <a:lnTo>
                  <a:pt x="10951035" y="434396"/>
                </a:lnTo>
                <a:lnTo>
                  <a:pt x="10938843" y="434396"/>
                </a:lnTo>
                <a:lnTo>
                  <a:pt x="10938843" y="442524"/>
                </a:lnTo>
                <a:lnTo>
                  <a:pt x="10942906" y="442524"/>
                </a:lnTo>
                <a:lnTo>
                  <a:pt x="10942906" y="442524"/>
                </a:lnTo>
                <a:lnTo>
                  <a:pt x="10946971" y="438460"/>
                </a:lnTo>
                <a:lnTo>
                  <a:pt x="10946971" y="442524"/>
                </a:lnTo>
                <a:lnTo>
                  <a:pt x="10951035" y="446588"/>
                </a:lnTo>
                <a:lnTo>
                  <a:pt x="10951035" y="493279"/>
                </a:lnTo>
                <a:lnTo>
                  <a:pt x="10965214" y="493279"/>
                </a:lnTo>
                <a:lnTo>
                  <a:pt x="10961150" y="470972"/>
                </a:lnTo>
                <a:lnTo>
                  <a:pt x="10965214" y="446588"/>
                </a:lnTo>
                <a:lnTo>
                  <a:pt x="10965214" y="412090"/>
                </a:lnTo>
                <a:lnTo>
                  <a:pt x="10965214" y="168611"/>
                </a:lnTo>
                <a:lnTo>
                  <a:pt x="10979393" y="168611"/>
                </a:lnTo>
                <a:lnTo>
                  <a:pt x="10979393" y="276262"/>
                </a:lnTo>
                <a:lnTo>
                  <a:pt x="10991584" y="276262"/>
                </a:lnTo>
                <a:lnTo>
                  <a:pt x="10979393" y="290440"/>
                </a:lnTo>
                <a:lnTo>
                  <a:pt x="10991584" y="312747"/>
                </a:lnTo>
                <a:lnTo>
                  <a:pt x="10987521" y="316811"/>
                </a:lnTo>
                <a:lnTo>
                  <a:pt x="10983457" y="316811"/>
                </a:lnTo>
                <a:lnTo>
                  <a:pt x="10979393" y="316811"/>
                </a:lnTo>
                <a:lnTo>
                  <a:pt x="10979393" y="320875"/>
                </a:lnTo>
                <a:lnTo>
                  <a:pt x="10979393" y="324939"/>
                </a:lnTo>
                <a:lnTo>
                  <a:pt x="10991584" y="324939"/>
                </a:lnTo>
                <a:lnTo>
                  <a:pt x="10991584" y="387886"/>
                </a:lnTo>
                <a:lnTo>
                  <a:pt x="10997636" y="387886"/>
                </a:lnTo>
                <a:lnTo>
                  <a:pt x="10997636" y="330990"/>
                </a:lnTo>
                <a:lnTo>
                  <a:pt x="11013892" y="330990"/>
                </a:lnTo>
                <a:lnTo>
                  <a:pt x="11020033" y="387886"/>
                </a:lnTo>
                <a:lnTo>
                  <a:pt x="11036289" y="442705"/>
                </a:lnTo>
                <a:lnTo>
                  <a:pt x="11046404" y="497524"/>
                </a:lnTo>
                <a:lnTo>
                  <a:pt x="11054532" y="556407"/>
                </a:lnTo>
                <a:lnTo>
                  <a:pt x="11072774" y="556407"/>
                </a:lnTo>
                <a:lnTo>
                  <a:pt x="11076839" y="586842"/>
                </a:lnTo>
                <a:lnTo>
                  <a:pt x="11082889" y="619353"/>
                </a:lnTo>
                <a:lnTo>
                  <a:pt x="11095082" y="637596"/>
                </a:lnTo>
                <a:lnTo>
                  <a:pt x="11097068" y="596956"/>
                </a:lnTo>
                <a:lnTo>
                  <a:pt x="11101132" y="560380"/>
                </a:lnTo>
                <a:lnTo>
                  <a:pt x="11113325" y="527868"/>
                </a:lnTo>
                <a:lnTo>
                  <a:pt x="11113325" y="460857"/>
                </a:lnTo>
                <a:lnTo>
                  <a:pt x="11119465" y="460857"/>
                </a:lnTo>
                <a:lnTo>
                  <a:pt x="11119465" y="387706"/>
                </a:lnTo>
                <a:lnTo>
                  <a:pt x="11127593" y="387706"/>
                </a:lnTo>
                <a:lnTo>
                  <a:pt x="11131657" y="353207"/>
                </a:lnTo>
                <a:lnTo>
                  <a:pt x="11131657" y="316631"/>
                </a:lnTo>
                <a:lnTo>
                  <a:pt x="11131657" y="280055"/>
                </a:lnTo>
                <a:lnTo>
                  <a:pt x="11135722" y="249620"/>
                </a:lnTo>
                <a:lnTo>
                  <a:pt x="11141772" y="249620"/>
                </a:lnTo>
                <a:lnTo>
                  <a:pt x="11141772" y="379578"/>
                </a:lnTo>
                <a:lnTo>
                  <a:pt x="11160105" y="379578"/>
                </a:lnTo>
                <a:lnTo>
                  <a:pt x="11158028" y="389692"/>
                </a:lnTo>
                <a:lnTo>
                  <a:pt x="11158028" y="397820"/>
                </a:lnTo>
                <a:lnTo>
                  <a:pt x="11153965" y="405948"/>
                </a:lnTo>
                <a:lnTo>
                  <a:pt x="11153965" y="411999"/>
                </a:lnTo>
                <a:lnTo>
                  <a:pt x="11176271" y="405948"/>
                </a:lnTo>
                <a:lnTo>
                  <a:pt x="11168143" y="420127"/>
                </a:lnTo>
                <a:lnTo>
                  <a:pt x="11182321" y="428255"/>
                </a:lnTo>
                <a:lnTo>
                  <a:pt x="11182321" y="452639"/>
                </a:lnTo>
                <a:lnTo>
                  <a:pt x="11194514" y="452639"/>
                </a:lnTo>
                <a:lnTo>
                  <a:pt x="11194514" y="468895"/>
                </a:lnTo>
                <a:lnTo>
                  <a:pt x="11200564" y="468895"/>
                </a:lnTo>
                <a:lnTo>
                  <a:pt x="11200564" y="493279"/>
                </a:lnTo>
                <a:lnTo>
                  <a:pt x="11208693" y="493279"/>
                </a:lnTo>
                <a:lnTo>
                  <a:pt x="11208693" y="515586"/>
                </a:lnTo>
                <a:lnTo>
                  <a:pt x="11216821" y="515586"/>
                </a:lnTo>
                <a:lnTo>
                  <a:pt x="11216821" y="541957"/>
                </a:lnTo>
                <a:lnTo>
                  <a:pt x="11222961" y="541957"/>
                </a:lnTo>
                <a:lnTo>
                  <a:pt x="11222961" y="574469"/>
                </a:lnTo>
                <a:lnTo>
                  <a:pt x="11235154" y="574469"/>
                </a:lnTo>
                <a:lnTo>
                  <a:pt x="11241204" y="649608"/>
                </a:lnTo>
                <a:lnTo>
                  <a:pt x="11249333" y="649608"/>
                </a:lnTo>
                <a:lnTo>
                  <a:pt x="11253396" y="671915"/>
                </a:lnTo>
                <a:lnTo>
                  <a:pt x="11253396" y="700363"/>
                </a:lnTo>
                <a:lnTo>
                  <a:pt x="11253396" y="732875"/>
                </a:lnTo>
                <a:lnTo>
                  <a:pt x="11257461" y="759245"/>
                </a:lnTo>
                <a:lnTo>
                  <a:pt x="11263601" y="777488"/>
                </a:lnTo>
                <a:lnTo>
                  <a:pt x="11263601" y="733326"/>
                </a:lnTo>
                <a:lnTo>
                  <a:pt x="11263601" y="686635"/>
                </a:lnTo>
                <a:lnTo>
                  <a:pt x="11263601" y="645995"/>
                </a:lnTo>
                <a:lnTo>
                  <a:pt x="11263601" y="615560"/>
                </a:lnTo>
                <a:lnTo>
                  <a:pt x="11267666" y="615560"/>
                </a:lnTo>
                <a:lnTo>
                  <a:pt x="11267666" y="611406"/>
                </a:lnTo>
                <a:lnTo>
                  <a:pt x="11271730" y="609419"/>
                </a:lnTo>
                <a:lnTo>
                  <a:pt x="11275794" y="601291"/>
                </a:lnTo>
                <a:lnTo>
                  <a:pt x="11275794" y="591176"/>
                </a:lnTo>
                <a:lnTo>
                  <a:pt x="11263601" y="591176"/>
                </a:lnTo>
                <a:lnTo>
                  <a:pt x="11263601" y="550536"/>
                </a:lnTo>
                <a:lnTo>
                  <a:pt x="11257461" y="550536"/>
                </a:lnTo>
                <a:lnTo>
                  <a:pt x="11253396" y="546472"/>
                </a:lnTo>
                <a:lnTo>
                  <a:pt x="11253396" y="538344"/>
                </a:lnTo>
                <a:lnTo>
                  <a:pt x="11253396" y="534280"/>
                </a:lnTo>
                <a:lnTo>
                  <a:pt x="11249333" y="528230"/>
                </a:lnTo>
                <a:lnTo>
                  <a:pt x="11249333" y="516038"/>
                </a:lnTo>
                <a:lnTo>
                  <a:pt x="11263601" y="528230"/>
                </a:lnTo>
                <a:lnTo>
                  <a:pt x="11263601" y="501859"/>
                </a:lnTo>
                <a:lnTo>
                  <a:pt x="11289973" y="509987"/>
                </a:lnTo>
                <a:lnTo>
                  <a:pt x="11294036" y="534371"/>
                </a:lnTo>
                <a:lnTo>
                  <a:pt x="11300178" y="556678"/>
                </a:lnTo>
                <a:lnTo>
                  <a:pt x="11304241" y="574920"/>
                </a:lnTo>
                <a:lnTo>
                  <a:pt x="11304241" y="623688"/>
                </a:lnTo>
                <a:lnTo>
                  <a:pt x="11330613" y="631816"/>
                </a:lnTo>
                <a:lnTo>
                  <a:pt x="11330613" y="637867"/>
                </a:lnTo>
                <a:lnTo>
                  <a:pt x="11322484" y="652046"/>
                </a:lnTo>
                <a:lnTo>
                  <a:pt x="11320407" y="678417"/>
                </a:lnTo>
                <a:lnTo>
                  <a:pt x="11320407" y="708852"/>
                </a:lnTo>
                <a:lnTo>
                  <a:pt x="11322484" y="731159"/>
                </a:lnTo>
                <a:lnTo>
                  <a:pt x="11330613" y="731159"/>
                </a:lnTo>
                <a:lnTo>
                  <a:pt x="11344791" y="940409"/>
                </a:lnTo>
                <a:lnTo>
                  <a:pt x="11363124" y="940409"/>
                </a:lnTo>
                <a:lnTo>
                  <a:pt x="11367189" y="871321"/>
                </a:lnTo>
                <a:lnTo>
                  <a:pt x="11371253" y="794105"/>
                </a:lnTo>
                <a:lnTo>
                  <a:pt x="11371253" y="712825"/>
                </a:lnTo>
                <a:lnTo>
                  <a:pt x="11371253" y="623417"/>
                </a:lnTo>
                <a:lnTo>
                  <a:pt x="11363124" y="623417"/>
                </a:lnTo>
                <a:lnTo>
                  <a:pt x="11363124" y="574649"/>
                </a:lnTo>
                <a:lnTo>
                  <a:pt x="11357074" y="574649"/>
                </a:lnTo>
                <a:lnTo>
                  <a:pt x="11344881" y="515767"/>
                </a:lnTo>
                <a:lnTo>
                  <a:pt x="11357074" y="515767"/>
                </a:lnTo>
                <a:lnTo>
                  <a:pt x="11357074" y="527959"/>
                </a:lnTo>
                <a:lnTo>
                  <a:pt x="11367279" y="542137"/>
                </a:lnTo>
                <a:lnTo>
                  <a:pt x="11375407" y="556316"/>
                </a:lnTo>
                <a:lnTo>
                  <a:pt x="11375407" y="574559"/>
                </a:lnTo>
                <a:lnTo>
                  <a:pt x="11379471" y="600930"/>
                </a:lnTo>
                <a:lnTo>
                  <a:pt x="11385521" y="600930"/>
                </a:lnTo>
                <a:lnTo>
                  <a:pt x="11385521" y="649698"/>
                </a:lnTo>
                <a:lnTo>
                  <a:pt x="11397714" y="649698"/>
                </a:lnTo>
                <a:lnTo>
                  <a:pt x="11397714" y="678146"/>
                </a:lnTo>
                <a:lnTo>
                  <a:pt x="11403855" y="678146"/>
                </a:lnTo>
                <a:lnTo>
                  <a:pt x="11407919" y="708581"/>
                </a:lnTo>
                <a:lnTo>
                  <a:pt x="11407919" y="732965"/>
                </a:lnTo>
                <a:lnTo>
                  <a:pt x="11407919" y="755272"/>
                </a:lnTo>
                <a:lnTo>
                  <a:pt x="11420111" y="777578"/>
                </a:lnTo>
                <a:lnTo>
                  <a:pt x="11422098" y="714632"/>
                </a:lnTo>
                <a:lnTo>
                  <a:pt x="11426161" y="651685"/>
                </a:lnTo>
                <a:lnTo>
                  <a:pt x="11430226" y="590725"/>
                </a:lnTo>
                <a:lnTo>
                  <a:pt x="11420111" y="533829"/>
                </a:lnTo>
                <a:lnTo>
                  <a:pt x="11420111" y="479010"/>
                </a:lnTo>
                <a:lnTo>
                  <a:pt x="11411983" y="479010"/>
                </a:lnTo>
                <a:lnTo>
                  <a:pt x="11403855" y="428255"/>
                </a:lnTo>
                <a:lnTo>
                  <a:pt x="11385521" y="420127"/>
                </a:lnTo>
                <a:lnTo>
                  <a:pt x="11363215" y="379487"/>
                </a:lnTo>
                <a:lnTo>
                  <a:pt x="11385521" y="379487"/>
                </a:lnTo>
                <a:lnTo>
                  <a:pt x="11385521" y="371359"/>
                </a:lnTo>
                <a:lnTo>
                  <a:pt x="11367279" y="349052"/>
                </a:lnTo>
                <a:lnTo>
                  <a:pt x="11348946" y="320604"/>
                </a:lnTo>
                <a:lnTo>
                  <a:pt x="11338831" y="290170"/>
                </a:lnTo>
                <a:lnTo>
                  <a:pt x="11363215" y="290170"/>
                </a:lnTo>
                <a:lnTo>
                  <a:pt x="11367279" y="306426"/>
                </a:lnTo>
                <a:lnTo>
                  <a:pt x="11375407" y="316540"/>
                </a:lnTo>
                <a:lnTo>
                  <a:pt x="11381458" y="326655"/>
                </a:lnTo>
                <a:lnTo>
                  <a:pt x="11389586" y="334783"/>
                </a:lnTo>
                <a:lnTo>
                  <a:pt x="11397714" y="346975"/>
                </a:lnTo>
                <a:lnTo>
                  <a:pt x="11397714" y="365218"/>
                </a:lnTo>
                <a:lnTo>
                  <a:pt x="11403855" y="365218"/>
                </a:lnTo>
                <a:lnTo>
                  <a:pt x="11403855" y="379397"/>
                </a:lnTo>
                <a:lnTo>
                  <a:pt x="11420111" y="387525"/>
                </a:lnTo>
                <a:lnTo>
                  <a:pt x="11426161" y="428165"/>
                </a:lnTo>
                <a:lnTo>
                  <a:pt x="11438354" y="428165"/>
                </a:lnTo>
                <a:lnTo>
                  <a:pt x="11444404" y="460677"/>
                </a:lnTo>
                <a:lnTo>
                  <a:pt x="11452533" y="460677"/>
                </a:lnTo>
                <a:lnTo>
                  <a:pt x="11452533" y="487048"/>
                </a:lnTo>
                <a:lnTo>
                  <a:pt x="11460661" y="487048"/>
                </a:lnTo>
                <a:lnTo>
                  <a:pt x="11460661" y="527688"/>
                </a:lnTo>
                <a:lnTo>
                  <a:pt x="11466801" y="527688"/>
                </a:lnTo>
                <a:lnTo>
                  <a:pt x="11485044" y="631275"/>
                </a:lnTo>
                <a:lnTo>
                  <a:pt x="11493173" y="631275"/>
                </a:lnTo>
                <a:lnTo>
                  <a:pt x="11497236" y="541867"/>
                </a:lnTo>
                <a:lnTo>
                  <a:pt x="11503378" y="452459"/>
                </a:lnTo>
                <a:lnTo>
                  <a:pt x="11507441" y="357000"/>
                </a:lnTo>
                <a:lnTo>
                  <a:pt x="11493173" y="357000"/>
                </a:lnTo>
                <a:lnTo>
                  <a:pt x="11485044" y="316360"/>
                </a:lnTo>
                <a:lnTo>
                  <a:pt x="11466801" y="285925"/>
                </a:lnTo>
                <a:lnTo>
                  <a:pt x="11448469" y="257477"/>
                </a:lnTo>
                <a:lnTo>
                  <a:pt x="11430136" y="227042"/>
                </a:lnTo>
                <a:lnTo>
                  <a:pt x="11420021" y="190466"/>
                </a:lnTo>
                <a:lnTo>
                  <a:pt x="11438354" y="190466"/>
                </a:lnTo>
                <a:lnTo>
                  <a:pt x="11444404" y="216837"/>
                </a:lnTo>
                <a:lnTo>
                  <a:pt x="11460661" y="224965"/>
                </a:lnTo>
                <a:lnTo>
                  <a:pt x="11485044" y="271656"/>
                </a:lnTo>
                <a:lnTo>
                  <a:pt x="11501301" y="324488"/>
                </a:lnTo>
                <a:lnTo>
                  <a:pt x="11507441" y="324488"/>
                </a:lnTo>
                <a:lnTo>
                  <a:pt x="11507441" y="176739"/>
                </a:lnTo>
                <a:lnTo>
                  <a:pt x="11519634" y="176739"/>
                </a:lnTo>
                <a:lnTo>
                  <a:pt x="11519634" y="109728"/>
                </a:lnTo>
                <a:lnTo>
                  <a:pt x="11525684" y="109728"/>
                </a:lnTo>
                <a:lnTo>
                  <a:pt x="11529749" y="103677"/>
                </a:lnTo>
                <a:lnTo>
                  <a:pt x="11529749" y="95549"/>
                </a:lnTo>
                <a:lnTo>
                  <a:pt x="11529749" y="87421"/>
                </a:lnTo>
                <a:lnTo>
                  <a:pt x="11533813" y="81370"/>
                </a:lnTo>
                <a:lnTo>
                  <a:pt x="11537876" y="81370"/>
                </a:lnTo>
                <a:lnTo>
                  <a:pt x="11537876" y="83357"/>
                </a:lnTo>
                <a:lnTo>
                  <a:pt x="11537876" y="83357"/>
                </a:lnTo>
                <a:lnTo>
                  <a:pt x="11537876" y="83357"/>
                </a:lnTo>
                <a:lnTo>
                  <a:pt x="11541941" y="83357"/>
                </a:lnTo>
                <a:lnTo>
                  <a:pt x="11541941" y="87421"/>
                </a:lnTo>
                <a:lnTo>
                  <a:pt x="11548081" y="87421"/>
                </a:lnTo>
                <a:lnTo>
                  <a:pt x="11541941" y="176829"/>
                </a:lnTo>
                <a:lnTo>
                  <a:pt x="11533813" y="176829"/>
                </a:lnTo>
                <a:lnTo>
                  <a:pt x="11541941" y="217469"/>
                </a:lnTo>
                <a:lnTo>
                  <a:pt x="11556119" y="225597"/>
                </a:lnTo>
                <a:lnTo>
                  <a:pt x="11564247" y="231648"/>
                </a:lnTo>
                <a:lnTo>
                  <a:pt x="11574453" y="239776"/>
                </a:lnTo>
                <a:lnTo>
                  <a:pt x="11584567" y="245827"/>
                </a:lnTo>
                <a:lnTo>
                  <a:pt x="11600824" y="249891"/>
                </a:lnTo>
                <a:lnTo>
                  <a:pt x="11600824" y="243840"/>
                </a:lnTo>
                <a:lnTo>
                  <a:pt x="11623130" y="225597"/>
                </a:lnTo>
                <a:lnTo>
                  <a:pt x="11623130" y="191098"/>
                </a:lnTo>
                <a:lnTo>
                  <a:pt x="11647514" y="191098"/>
                </a:lnTo>
                <a:lnTo>
                  <a:pt x="11647514" y="209341"/>
                </a:lnTo>
                <a:lnTo>
                  <a:pt x="11641373" y="209341"/>
                </a:lnTo>
                <a:lnTo>
                  <a:pt x="11641373" y="217469"/>
                </a:lnTo>
                <a:lnTo>
                  <a:pt x="11647514" y="217469"/>
                </a:lnTo>
                <a:lnTo>
                  <a:pt x="11645437" y="221533"/>
                </a:lnTo>
                <a:lnTo>
                  <a:pt x="11645437" y="221533"/>
                </a:lnTo>
                <a:lnTo>
                  <a:pt x="11645437" y="221533"/>
                </a:lnTo>
                <a:lnTo>
                  <a:pt x="11641373" y="221533"/>
                </a:lnTo>
                <a:lnTo>
                  <a:pt x="11641373" y="225597"/>
                </a:lnTo>
                <a:lnTo>
                  <a:pt x="11641373" y="284480"/>
                </a:lnTo>
                <a:lnTo>
                  <a:pt x="11629182" y="284480"/>
                </a:lnTo>
                <a:lnTo>
                  <a:pt x="11641373" y="306787"/>
                </a:lnTo>
                <a:lnTo>
                  <a:pt x="11629182" y="306787"/>
                </a:lnTo>
                <a:lnTo>
                  <a:pt x="11629182" y="312838"/>
                </a:lnTo>
                <a:lnTo>
                  <a:pt x="11641373" y="312838"/>
                </a:lnTo>
                <a:lnTo>
                  <a:pt x="11641373" y="331080"/>
                </a:lnTo>
                <a:lnTo>
                  <a:pt x="11655642" y="339208"/>
                </a:lnTo>
                <a:lnTo>
                  <a:pt x="11682013" y="412360"/>
                </a:lnTo>
                <a:lnTo>
                  <a:pt x="11688154" y="412360"/>
                </a:lnTo>
                <a:lnTo>
                  <a:pt x="11692219" y="357542"/>
                </a:lnTo>
                <a:lnTo>
                  <a:pt x="11700347" y="308774"/>
                </a:lnTo>
                <a:lnTo>
                  <a:pt x="11710551" y="266147"/>
                </a:lnTo>
                <a:lnTo>
                  <a:pt x="11722744" y="217379"/>
                </a:lnTo>
                <a:lnTo>
                  <a:pt x="11745050" y="209251"/>
                </a:lnTo>
                <a:lnTo>
                  <a:pt x="11745050" y="191008"/>
                </a:lnTo>
                <a:lnTo>
                  <a:pt x="11769434" y="203200"/>
                </a:lnTo>
                <a:lnTo>
                  <a:pt x="11763384" y="249891"/>
                </a:lnTo>
                <a:lnTo>
                  <a:pt x="11751191" y="249891"/>
                </a:lnTo>
                <a:lnTo>
                  <a:pt x="11751191" y="325030"/>
                </a:lnTo>
                <a:lnTo>
                  <a:pt x="11745050" y="325030"/>
                </a:lnTo>
                <a:lnTo>
                  <a:pt x="11736922" y="420488"/>
                </a:lnTo>
                <a:lnTo>
                  <a:pt x="11728794" y="420488"/>
                </a:lnTo>
                <a:lnTo>
                  <a:pt x="11728794" y="493640"/>
                </a:lnTo>
                <a:lnTo>
                  <a:pt x="11722744" y="493640"/>
                </a:lnTo>
                <a:lnTo>
                  <a:pt x="11728794" y="609419"/>
                </a:lnTo>
                <a:lnTo>
                  <a:pt x="11736922" y="609419"/>
                </a:lnTo>
                <a:lnTo>
                  <a:pt x="11740987" y="633803"/>
                </a:lnTo>
                <a:lnTo>
                  <a:pt x="11740987" y="656110"/>
                </a:lnTo>
                <a:lnTo>
                  <a:pt x="11740987" y="678417"/>
                </a:lnTo>
                <a:lnTo>
                  <a:pt x="11751191" y="696660"/>
                </a:lnTo>
                <a:lnTo>
                  <a:pt x="11747127" y="637777"/>
                </a:lnTo>
                <a:lnTo>
                  <a:pt x="11736922" y="582958"/>
                </a:lnTo>
                <a:lnTo>
                  <a:pt x="11728794" y="528139"/>
                </a:lnTo>
                <a:lnTo>
                  <a:pt x="11732859" y="528139"/>
                </a:lnTo>
                <a:lnTo>
                  <a:pt x="11732859" y="530126"/>
                </a:lnTo>
                <a:lnTo>
                  <a:pt x="11732859" y="530126"/>
                </a:lnTo>
                <a:lnTo>
                  <a:pt x="11732859" y="530126"/>
                </a:lnTo>
                <a:lnTo>
                  <a:pt x="11732859" y="530126"/>
                </a:lnTo>
                <a:lnTo>
                  <a:pt x="11736922" y="534190"/>
                </a:lnTo>
                <a:lnTo>
                  <a:pt x="11763384" y="528139"/>
                </a:lnTo>
                <a:lnTo>
                  <a:pt x="11763384" y="534190"/>
                </a:lnTo>
                <a:lnTo>
                  <a:pt x="11773499" y="560561"/>
                </a:lnTo>
                <a:lnTo>
                  <a:pt x="11785690" y="593073"/>
                </a:lnTo>
                <a:lnTo>
                  <a:pt x="11795896" y="631636"/>
                </a:lnTo>
                <a:lnTo>
                  <a:pt x="11804024" y="664148"/>
                </a:lnTo>
                <a:lnTo>
                  <a:pt x="11804024" y="712916"/>
                </a:lnTo>
                <a:lnTo>
                  <a:pt x="11810074" y="712916"/>
                </a:lnTo>
                <a:lnTo>
                  <a:pt x="11810074" y="627662"/>
                </a:lnTo>
                <a:lnTo>
                  <a:pt x="11818202" y="542318"/>
                </a:lnTo>
                <a:lnTo>
                  <a:pt x="11832382" y="456974"/>
                </a:lnTo>
                <a:lnTo>
                  <a:pt x="11850714" y="387886"/>
                </a:lnTo>
                <a:lnTo>
                  <a:pt x="11866970" y="284299"/>
                </a:lnTo>
                <a:lnTo>
                  <a:pt x="11873022" y="284299"/>
                </a:lnTo>
                <a:lnTo>
                  <a:pt x="11877085" y="280235"/>
                </a:lnTo>
                <a:lnTo>
                  <a:pt x="11881149" y="276171"/>
                </a:lnTo>
                <a:lnTo>
                  <a:pt x="11881149" y="276171"/>
                </a:lnTo>
                <a:lnTo>
                  <a:pt x="11881149" y="276171"/>
                </a:lnTo>
                <a:lnTo>
                  <a:pt x="11885213" y="276171"/>
                </a:lnTo>
                <a:lnTo>
                  <a:pt x="11891264" y="276171"/>
                </a:lnTo>
                <a:lnTo>
                  <a:pt x="11889277" y="326926"/>
                </a:lnTo>
                <a:lnTo>
                  <a:pt x="11889277" y="389873"/>
                </a:lnTo>
                <a:lnTo>
                  <a:pt x="11885213" y="452820"/>
                </a:lnTo>
                <a:lnTo>
                  <a:pt x="11881149" y="497524"/>
                </a:lnTo>
                <a:lnTo>
                  <a:pt x="11881149" y="552343"/>
                </a:lnTo>
                <a:lnTo>
                  <a:pt x="11889277" y="615289"/>
                </a:lnTo>
                <a:lnTo>
                  <a:pt x="11899482" y="678236"/>
                </a:lnTo>
                <a:lnTo>
                  <a:pt x="11909597" y="737119"/>
                </a:lnTo>
                <a:lnTo>
                  <a:pt x="11925853" y="785887"/>
                </a:lnTo>
                <a:lnTo>
                  <a:pt x="11929917" y="814335"/>
                </a:lnTo>
                <a:lnTo>
                  <a:pt x="11929917" y="852898"/>
                </a:lnTo>
                <a:lnTo>
                  <a:pt x="11929917" y="885410"/>
                </a:lnTo>
                <a:lnTo>
                  <a:pt x="11929917" y="917922"/>
                </a:lnTo>
                <a:lnTo>
                  <a:pt x="11940122" y="940229"/>
                </a:lnTo>
                <a:lnTo>
                  <a:pt x="11954391" y="704607"/>
                </a:lnTo>
                <a:lnTo>
                  <a:pt x="11948250" y="704607"/>
                </a:lnTo>
                <a:lnTo>
                  <a:pt x="11948250" y="609419"/>
                </a:lnTo>
                <a:lnTo>
                  <a:pt x="11931994" y="568779"/>
                </a:lnTo>
                <a:lnTo>
                  <a:pt x="11925853" y="528139"/>
                </a:lnTo>
                <a:lnTo>
                  <a:pt x="11948250" y="534190"/>
                </a:lnTo>
                <a:lnTo>
                  <a:pt x="11950237" y="556497"/>
                </a:lnTo>
                <a:lnTo>
                  <a:pt x="11962429" y="586932"/>
                </a:lnTo>
                <a:lnTo>
                  <a:pt x="11970557" y="619444"/>
                </a:lnTo>
                <a:lnTo>
                  <a:pt x="11980672" y="649879"/>
                </a:lnTo>
                <a:lnTo>
                  <a:pt x="11988800" y="664057"/>
                </a:lnTo>
                <a:lnTo>
                  <a:pt x="11988800" y="649879"/>
                </a:lnTo>
                <a:lnTo>
                  <a:pt x="11994942" y="631636"/>
                </a:lnTo>
                <a:lnTo>
                  <a:pt x="11999005" y="601201"/>
                </a:lnTo>
                <a:lnTo>
                  <a:pt x="11999005" y="560561"/>
                </a:lnTo>
                <a:lnTo>
                  <a:pt x="11999005" y="528049"/>
                </a:lnTo>
                <a:lnTo>
                  <a:pt x="11994942" y="501678"/>
                </a:lnTo>
                <a:lnTo>
                  <a:pt x="11988800" y="501678"/>
                </a:lnTo>
                <a:lnTo>
                  <a:pt x="11988800" y="371720"/>
                </a:lnTo>
                <a:lnTo>
                  <a:pt x="11980672" y="371720"/>
                </a:lnTo>
                <a:lnTo>
                  <a:pt x="11980672" y="325030"/>
                </a:lnTo>
                <a:lnTo>
                  <a:pt x="11972544" y="325030"/>
                </a:lnTo>
                <a:lnTo>
                  <a:pt x="11972544" y="276262"/>
                </a:lnTo>
                <a:lnTo>
                  <a:pt x="11966493" y="276262"/>
                </a:lnTo>
                <a:lnTo>
                  <a:pt x="11966493" y="231558"/>
                </a:lnTo>
                <a:lnTo>
                  <a:pt x="11954302" y="231558"/>
                </a:lnTo>
                <a:lnTo>
                  <a:pt x="11954302" y="176739"/>
                </a:lnTo>
                <a:lnTo>
                  <a:pt x="11948160" y="176739"/>
                </a:lnTo>
                <a:lnTo>
                  <a:pt x="11940032" y="127971"/>
                </a:lnTo>
                <a:lnTo>
                  <a:pt x="11966403" y="136099"/>
                </a:lnTo>
                <a:lnTo>
                  <a:pt x="12021221" y="434667"/>
                </a:lnTo>
                <a:lnTo>
                  <a:pt x="12025286" y="461038"/>
                </a:lnTo>
                <a:lnTo>
                  <a:pt x="12021221" y="483345"/>
                </a:lnTo>
                <a:lnTo>
                  <a:pt x="12021221" y="501588"/>
                </a:lnTo>
                <a:lnTo>
                  <a:pt x="12029350" y="515767"/>
                </a:lnTo>
                <a:lnTo>
                  <a:pt x="12053733" y="330900"/>
                </a:lnTo>
                <a:lnTo>
                  <a:pt x="12072067" y="265876"/>
                </a:lnTo>
                <a:lnTo>
                  <a:pt x="12088323" y="190737"/>
                </a:lnTo>
                <a:lnTo>
                  <a:pt x="12110720" y="202929"/>
                </a:lnTo>
                <a:lnTo>
                  <a:pt x="12106656" y="221172"/>
                </a:lnTo>
                <a:lnTo>
                  <a:pt x="12094464" y="249620"/>
                </a:lnTo>
                <a:lnTo>
                  <a:pt x="12088323" y="286196"/>
                </a:lnTo>
                <a:lnTo>
                  <a:pt x="12080195" y="324759"/>
                </a:lnTo>
                <a:lnTo>
                  <a:pt x="12076131" y="361335"/>
                </a:lnTo>
                <a:lnTo>
                  <a:pt x="12072067" y="387706"/>
                </a:lnTo>
                <a:lnTo>
                  <a:pt x="12076131" y="405948"/>
                </a:lnTo>
                <a:lnTo>
                  <a:pt x="12080195" y="387706"/>
                </a:lnTo>
                <a:lnTo>
                  <a:pt x="12080195" y="375514"/>
                </a:lnTo>
                <a:lnTo>
                  <a:pt x="12084258" y="365399"/>
                </a:lnTo>
                <a:lnTo>
                  <a:pt x="12092387" y="357271"/>
                </a:lnTo>
                <a:lnTo>
                  <a:pt x="12098528" y="349143"/>
                </a:lnTo>
                <a:lnTo>
                  <a:pt x="12110720" y="347156"/>
                </a:lnTo>
                <a:lnTo>
                  <a:pt x="12110720" y="428436"/>
                </a:lnTo>
                <a:lnTo>
                  <a:pt x="12116771" y="428436"/>
                </a:lnTo>
                <a:lnTo>
                  <a:pt x="12116771" y="412180"/>
                </a:lnTo>
                <a:lnTo>
                  <a:pt x="12143141" y="389873"/>
                </a:lnTo>
                <a:lnTo>
                  <a:pt x="12161384" y="361425"/>
                </a:lnTo>
                <a:lnTo>
                  <a:pt x="12183691" y="339118"/>
                </a:lnTo>
                <a:lnTo>
                  <a:pt x="12183691" y="371630"/>
                </a:lnTo>
                <a:lnTo>
                  <a:pt x="12161384" y="393937"/>
                </a:lnTo>
                <a:lnTo>
                  <a:pt x="12147206" y="424372"/>
                </a:lnTo>
                <a:lnTo>
                  <a:pt x="12128963" y="452820"/>
                </a:lnTo>
                <a:lnTo>
                  <a:pt x="12110720" y="479191"/>
                </a:lnTo>
                <a:lnTo>
                  <a:pt x="12151360" y="623417"/>
                </a:lnTo>
                <a:lnTo>
                  <a:pt x="12157411" y="623417"/>
                </a:lnTo>
                <a:lnTo>
                  <a:pt x="12161475" y="592983"/>
                </a:lnTo>
                <a:lnTo>
                  <a:pt x="12169603" y="574740"/>
                </a:lnTo>
                <a:lnTo>
                  <a:pt x="12175744" y="556497"/>
                </a:lnTo>
                <a:lnTo>
                  <a:pt x="12175744" y="515857"/>
                </a:lnTo>
                <a:lnTo>
                  <a:pt x="12183872" y="515857"/>
                </a:lnTo>
                <a:lnTo>
                  <a:pt x="12183872" y="1328386"/>
                </a:lnTo>
                <a:lnTo>
                  <a:pt x="0" y="1328386"/>
                </a:lnTo>
                <a:lnTo>
                  <a:pt x="0" y="501678"/>
                </a:lnTo>
                <a:lnTo>
                  <a:pt x="4064" y="501678"/>
                </a:lnTo>
                <a:lnTo>
                  <a:pt x="4064" y="515857"/>
                </a:lnTo>
                <a:lnTo>
                  <a:pt x="10115" y="515857"/>
                </a:lnTo>
                <a:lnTo>
                  <a:pt x="10115" y="550356"/>
                </a:lnTo>
                <a:lnTo>
                  <a:pt x="22307" y="550356"/>
                </a:lnTo>
                <a:lnTo>
                  <a:pt x="28358" y="623508"/>
                </a:lnTo>
                <a:lnTo>
                  <a:pt x="50665" y="623508"/>
                </a:lnTo>
                <a:lnTo>
                  <a:pt x="50665" y="656020"/>
                </a:lnTo>
                <a:lnTo>
                  <a:pt x="62857" y="656020"/>
                </a:lnTo>
                <a:lnTo>
                  <a:pt x="62857" y="818489"/>
                </a:lnTo>
                <a:lnTo>
                  <a:pt x="68907" y="818489"/>
                </a:lnTo>
                <a:lnTo>
                  <a:pt x="68907" y="881436"/>
                </a:lnTo>
                <a:lnTo>
                  <a:pt x="77035" y="881436"/>
                </a:lnTo>
                <a:lnTo>
                  <a:pt x="85163" y="609239"/>
                </a:lnTo>
                <a:lnTo>
                  <a:pt x="77035" y="574740"/>
                </a:lnTo>
                <a:lnTo>
                  <a:pt x="67011" y="546382"/>
                </a:lnTo>
                <a:lnTo>
                  <a:pt x="62947" y="509806"/>
                </a:lnTo>
                <a:lnTo>
                  <a:pt x="68998" y="509806"/>
                </a:lnTo>
                <a:lnTo>
                  <a:pt x="68998" y="515857"/>
                </a:lnTo>
                <a:lnTo>
                  <a:pt x="77126" y="515857"/>
                </a:lnTo>
                <a:lnTo>
                  <a:pt x="85254" y="542228"/>
                </a:lnTo>
                <a:lnTo>
                  <a:pt x="91305" y="564535"/>
                </a:lnTo>
                <a:lnTo>
                  <a:pt x="103497" y="582777"/>
                </a:lnTo>
                <a:lnTo>
                  <a:pt x="109547" y="420308"/>
                </a:lnTo>
                <a:lnTo>
                  <a:pt x="91305" y="412180"/>
                </a:lnTo>
                <a:lnTo>
                  <a:pt x="85254" y="379668"/>
                </a:lnTo>
                <a:lnTo>
                  <a:pt x="103497" y="379668"/>
                </a:lnTo>
                <a:lnTo>
                  <a:pt x="91305" y="353297"/>
                </a:lnTo>
                <a:lnTo>
                  <a:pt x="85254" y="326926"/>
                </a:lnTo>
                <a:lnTo>
                  <a:pt x="77126" y="298478"/>
                </a:lnTo>
                <a:lnTo>
                  <a:pt x="87241" y="302542"/>
                </a:lnTo>
                <a:lnTo>
                  <a:pt x="95369" y="306606"/>
                </a:lnTo>
                <a:lnTo>
                  <a:pt x="95369" y="306606"/>
                </a:lnTo>
                <a:lnTo>
                  <a:pt x="99433" y="308593"/>
                </a:lnTo>
                <a:lnTo>
                  <a:pt x="95369" y="312657"/>
                </a:lnTo>
                <a:lnTo>
                  <a:pt x="95369" y="316721"/>
                </a:lnTo>
                <a:lnTo>
                  <a:pt x="95369" y="320785"/>
                </a:lnTo>
                <a:lnTo>
                  <a:pt x="99433" y="324849"/>
                </a:lnTo>
                <a:lnTo>
                  <a:pt x="103497" y="330900"/>
                </a:lnTo>
                <a:lnTo>
                  <a:pt x="109547" y="330900"/>
                </a:lnTo>
                <a:lnTo>
                  <a:pt x="103497" y="249620"/>
                </a:lnTo>
                <a:lnTo>
                  <a:pt x="125803" y="249620"/>
                </a:lnTo>
                <a:lnTo>
                  <a:pt x="131854" y="298388"/>
                </a:lnTo>
                <a:lnTo>
                  <a:pt x="144046" y="339028"/>
                </a:lnTo>
                <a:lnTo>
                  <a:pt x="144046" y="412180"/>
                </a:lnTo>
                <a:lnTo>
                  <a:pt x="150097" y="412180"/>
                </a:lnTo>
                <a:lnTo>
                  <a:pt x="150097" y="469076"/>
                </a:lnTo>
                <a:lnTo>
                  <a:pt x="158225" y="469076"/>
                </a:lnTo>
                <a:lnTo>
                  <a:pt x="158225" y="487319"/>
                </a:lnTo>
                <a:lnTo>
                  <a:pt x="166353" y="487319"/>
                </a:lnTo>
                <a:lnTo>
                  <a:pt x="172404" y="534010"/>
                </a:lnTo>
                <a:lnTo>
                  <a:pt x="184596" y="534010"/>
                </a:lnTo>
                <a:lnTo>
                  <a:pt x="184596" y="468986"/>
                </a:lnTo>
                <a:lnTo>
                  <a:pt x="188660" y="408026"/>
                </a:lnTo>
                <a:lnTo>
                  <a:pt x="198775" y="357271"/>
                </a:lnTo>
                <a:lnTo>
                  <a:pt x="206903" y="357271"/>
                </a:lnTo>
                <a:lnTo>
                  <a:pt x="206903" y="365399"/>
                </a:lnTo>
                <a:lnTo>
                  <a:pt x="208890" y="383642"/>
                </a:lnTo>
                <a:lnTo>
                  <a:pt x="208890" y="412090"/>
                </a:lnTo>
                <a:lnTo>
                  <a:pt x="202839" y="446588"/>
                </a:lnTo>
                <a:lnTo>
                  <a:pt x="194711" y="479100"/>
                </a:lnTo>
                <a:lnTo>
                  <a:pt x="198775" y="509535"/>
                </a:lnTo>
                <a:lnTo>
                  <a:pt x="206903" y="509535"/>
                </a:lnTo>
                <a:lnTo>
                  <a:pt x="206903" y="574559"/>
                </a:lnTo>
                <a:lnTo>
                  <a:pt x="212954" y="574559"/>
                </a:lnTo>
                <a:lnTo>
                  <a:pt x="212954" y="655839"/>
                </a:lnTo>
                <a:lnTo>
                  <a:pt x="225146" y="655839"/>
                </a:lnTo>
                <a:lnTo>
                  <a:pt x="225146" y="696479"/>
                </a:lnTo>
                <a:lnTo>
                  <a:pt x="231196" y="696479"/>
                </a:lnTo>
                <a:lnTo>
                  <a:pt x="231196" y="722850"/>
                </a:lnTo>
                <a:lnTo>
                  <a:pt x="239324" y="722850"/>
                </a:lnTo>
                <a:lnTo>
                  <a:pt x="243840" y="745428"/>
                </a:lnTo>
                <a:lnTo>
                  <a:pt x="243840" y="771799"/>
                </a:lnTo>
                <a:lnTo>
                  <a:pt x="247904" y="794105"/>
                </a:lnTo>
                <a:lnTo>
                  <a:pt x="253955" y="812348"/>
                </a:lnTo>
                <a:lnTo>
                  <a:pt x="247904" y="615289"/>
                </a:lnTo>
                <a:lnTo>
                  <a:pt x="235712" y="582777"/>
                </a:lnTo>
                <a:lnTo>
                  <a:pt x="225597" y="552343"/>
                </a:lnTo>
                <a:lnTo>
                  <a:pt x="213405" y="515767"/>
                </a:lnTo>
                <a:lnTo>
                  <a:pt x="239776" y="527959"/>
                </a:lnTo>
                <a:lnTo>
                  <a:pt x="280416" y="678236"/>
                </a:lnTo>
                <a:lnTo>
                  <a:pt x="284480" y="678236"/>
                </a:lnTo>
                <a:lnTo>
                  <a:pt x="284480" y="678236"/>
                </a:lnTo>
                <a:lnTo>
                  <a:pt x="284480" y="678236"/>
                </a:lnTo>
                <a:lnTo>
                  <a:pt x="284480" y="678236"/>
                </a:lnTo>
                <a:lnTo>
                  <a:pt x="288544" y="674172"/>
                </a:lnTo>
                <a:lnTo>
                  <a:pt x="288544" y="672095"/>
                </a:lnTo>
                <a:lnTo>
                  <a:pt x="294595" y="672095"/>
                </a:lnTo>
                <a:lnTo>
                  <a:pt x="288544" y="637596"/>
                </a:lnTo>
                <a:lnTo>
                  <a:pt x="290531" y="596956"/>
                </a:lnTo>
                <a:lnTo>
                  <a:pt x="290531" y="546382"/>
                </a:lnTo>
                <a:lnTo>
                  <a:pt x="290531" y="497614"/>
                </a:lnTo>
                <a:lnTo>
                  <a:pt x="294595" y="452910"/>
                </a:lnTo>
                <a:lnTo>
                  <a:pt x="306787" y="452910"/>
                </a:lnTo>
                <a:lnTo>
                  <a:pt x="294595" y="434667"/>
                </a:lnTo>
                <a:lnTo>
                  <a:pt x="306787" y="434667"/>
                </a:lnTo>
                <a:lnTo>
                  <a:pt x="306787" y="365579"/>
                </a:lnTo>
                <a:lnTo>
                  <a:pt x="312838" y="365579"/>
                </a:lnTo>
                <a:lnTo>
                  <a:pt x="312838" y="312747"/>
                </a:lnTo>
                <a:lnTo>
                  <a:pt x="329094" y="268043"/>
                </a:lnTo>
                <a:lnTo>
                  <a:pt x="335145" y="217288"/>
                </a:lnTo>
                <a:lnTo>
                  <a:pt x="353387" y="217288"/>
                </a:lnTo>
                <a:lnTo>
                  <a:pt x="335145" y="339118"/>
                </a:lnTo>
                <a:lnTo>
                  <a:pt x="329094" y="339118"/>
                </a:lnTo>
                <a:lnTo>
                  <a:pt x="329094" y="412270"/>
                </a:lnTo>
                <a:lnTo>
                  <a:pt x="320966" y="412270"/>
                </a:lnTo>
                <a:lnTo>
                  <a:pt x="329094" y="428526"/>
                </a:lnTo>
                <a:lnTo>
                  <a:pt x="329094" y="434577"/>
                </a:lnTo>
                <a:lnTo>
                  <a:pt x="325120" y="442795"/>
                </a:lnTo>
                <a:lnTo>
                  <a:pt x="321056" y="442795"/>
                </a:lnTo>
                <a:lnTo>
                  <a:pt x="321056" y="446859"/>
                </a:lnTo>
                <a:lnTo>
                  <a:pt x="329184" y="528139"/>
                </a:lnTo>
                <a:lnTo>
                  <a:pt x="329184" y="656110"/>
                </a:lnTo>
                <a:lnTo>
                  <a:pt x="335235" y="656110"/>
                </a:lnTo>
                <a:lnTo>
                  <a:pt x="339299" y="682481"/>
                </a:lnTo>
                <a:lnTo>
                  <a:pt x="339299" y="708852"/>
                </a:lnTo>
                <a:lnTo>
                  <a:pt x="347427" y="731159"/>
                </a:lnTo>
                <a:lnTo>
                  <a:pt x="353478" y="664148"/>
                </a:lnTo>
                <a:lnTo>
                  <a:pt x="361606" y="664148"/>
                </a:lnTo>
                <a:lnTo>
                  <a:pt x="361606" y="649969"/>
                </a:lnTo>
                <a:lnTo>
                  <a:pt x="369734" y="649969"/>
                </a:lnTo>
                <a:lnTo>
                  <a:pt x="375785" y="609329"/>
                </a:lnTo>
                <a:lnTo>
                  <a:pt x="410283" y="582958"/>
                </a:lnTo>
                <a:lnTo>
                  <a:pt x="412270" y="520011"/>
                </a:lnTo>
                <a:lnTo>
                  <a:pt x="416334" y="448936"/>
                </a:lnTo>
                <a:lnTo>
                  <a:pt x="428526" y="375784"/>
                </a:lnTo>
                <a:lnTo>
                  <a:pt x="442705" y="312838"/>
                </a:lnTo>
                <a:lnTo>
                  <a:pt x="446769" y="290531"/>
                </a:lnTo>
                <a:lnTo>
                  <a:pt x="446769" y="268224"/>
                </a:lnTo>
                <a:lnTo>
                  <a:pt x="452820" y="249981"/>
                </a:lnTo>
                <a:lnTo>
                  <a:pt x="469076" y="231738"/>
                </a:lnTo>
                <a:lnTo>
                  <a:pt x="469076" y="231738"/>
                </a:lnTo>
                <a:lnTo>
                  <a:pt x="469076" y="227674"/>
                </a:lnTo>
                <a:lnTo>
                  <a:pt x="469076" y="227674"/>
                </a:lnTo>
                <a:lnTo>
                  <a:pt x="473140" y="227674"/>
                </a:lnTo>
                <a:lnTo>
                  <a:pt x="473140" y="227674"/>
                </a:lnTo>
                <a:lnTo>
                  <a:pt x="475127" y="225687"/>
                </a:lnTo>
                <a:lnTo>
                  <a:pt x="475127" y="266327"/>
                </a:lnTo>
                <a:lnTo>
                  <a:pt x="469076" y="266327"/>
                </a:lnTo>
                <a:lnTo>
                  <a:pt x="450833" y="388247"/>
                </a:lnTo>
                <a:lnTo>
                  <a:pt x="442705" y="428887"/>
                </a:lnTo>
                <a:lnTo>
                  <a:pt x="438641" y="483706"/>
                </a:lnTo>
                <a:lnTo>
                  <a:pt x="438641" y="550717"/>
                </a:lnTo>
                <a:lnTo>
                  <a:pt x="438641" y="619805"/>
                </a:lnTo>
                <a:lnTo>
                  <a:pt x="438641" y="686816"/>
                </a:lnTo>
                <a:lnTo>
                  <a:pt x="442705" y="741635"/>
                </a:lnTo>
                <a:lnTo>
                  <a:pt x="450833" y="778211"/>
                </a:lnTo>
                <a:lnTo>
                  <a:pt x="452820" y="800518"/>
                </a:lnTo>
                <a:lnTo>
                  <a:pt x="450833" y="826888"/>
                </a:lnTo>
                <a:lnTo>
                  <a:pt x="450833" y="849195"/>
                </a:lnTo>
                <a:lnTo>
                  <a:pt x="456884" y="867438"/>
                </a:lnTo>
                <a:lnTo>
                  <a:pt x="456884" y="574830"/>
                </a:lnTo>
                <a:lnTo>
                  <a:pt x="450833" y="574830"/>
                </a:lnTo>
                <a:lnTo>
                  <a:pt x="450833" y="509806"/>
                </a:lnTo>
                <a:lnTo>
                  <a:pt x="475217" y="515857"/>
                </a:lnTo>
                <a:lnTo>
                  <a:pt x="483345" y="574740"/>
                </a:lnTo>
                <a:lnTo>
                  <a:pt x="491473" y="574740"/>
                </a:lnTo>
                <a:lnTo>
                  <a:pt x="509716" y="420398"/>
                </a:lnTo>
                <a:lnTo>
                  <a:pt x="515767" y="420398"/>
                </a:lnTo>
                <a:lnTo>
                  <a:pt x="515767" y="398091"/>
                </a:lnTo>
                <a:lnTo>
                  <a:pt x="523895" y="398091"/>
                </a:lnTo>
                <a:lnTo>
                  <a:pt x="523895" y="365579"/>
                </a:lnTo>
                <a:lnTo>
                  <a:pt x="532023" y="365579"/>
                </a:lnTo>
                <a:lnTo>
                  <a:pt x="532023" y="343272"/>
                </a:lnTo>
                <a:lnTo>
                  <a:pt x="523895" y="316902"/>
                </a:lnTo>
                <a:lnTo>
                  <a:pt x="513780" y="290531"/>
                </a:lnTo>
                <a:lnTo>
                  <a:pt x="509716" y="266147"/>
                </a:lnTo>
                <a:lnTo>
                  <a:pt x="515767" y="268224"/>
                </a:lnTo>
                <a:lnTo>
                  <a:pt x="523895" y="268224"/>
                </a:lnTo>
                <a:lnTo>
                  <a:pt x="527959" y="272288"/>
                </a:lnTo>
                <a:lnTo>
                  <a:pt x="527959" y="276352"/>
                </a:lnTo>
                <a:lnTo>
                  <a:pt x="532023" y="280416"/>
                </a:lnTo>
                <a:lnTo>
                  <a:pt x="532023" y="290531"/>
                </a:lnTo>
                <a:lnTo>
                  <a:pt x="546202" y="312838"/>
                </a:lnTo>
                <a:lnTo>
                  <a:pt x="554330" y="347336"/>
                </a:lnTo>
                <a:lnTo>
                  <a:pt x="556316" y="375784"/>
                </a:lnTo>
                <a:lnTo>
                  <a:pt x="560380" y="406219"/>
                </a:lnTo>
                <a:lnTo>
                  <a:pt x="572572" y="428526"/>
                </a:lnTo>
                <a:lnTo>
                  <a:pt x="572572" y="412270"/>
                </a:lnTo>
                <a:lnTo>
                  <a:pt x="578623" y="389963"/>
                </a:lnTo>
                <a:lnTo>
                  <a:pt x="578623" y="365579"/>
                </a:lnTo>
                <a:lnTo>
                  <a:pt x="572572" y="339208"/>
                </a:lnTo>
                <a:lnTo>
                  <a:pt x="596956" y="339208"/>
                </a:lnTo>
                <a:lnTo>
                  <a:pt x="596956" y="306696"/>
                </a:lnTo>
                <a:lnTo>
                  <a:pt x="619263" y="306696"/>
                </a:lnTo>
                <a:lnTo>
                  <a:pt x="613212" y="406219"/>
                </a:lnTo>
                <a:lnTo>
                  <a:pt x="631455" y="412270"/>
                </a:lnTo>
                <a:lnTo>
                  <a:pt x="631455" y="446769"/>
                </a:lnTo>
                <a:lnTo>
                  <a:pt x="637506" y="446769"/>
                </a:lnTo>
                <a:lnTo>
                  <a:pt x="645634" y="479281"/>
                </a:lnTo>
                <a:lnTo>
                  <a:pt x="653762" y="479281"/>
                </a:lnTo>
                <a:lnTo>
                  <a:pt x="672005" y="550356"/>
                </a:lnTo>
                <a:lnTo>
                  <a:pt x="686184" y="550356"/>
                </a:lnTo>
                <a:lnTo>
                  <a:pt x="694312" y="623508"/>
                </a:lnTo>
                <a:lnTo>
                  <a:pt x="700363" y="623508"/>
                </a:lnTo>
                <a:lnTo>
                  <a:pt x="700363" y="615380"/>
                </a:lnTo>
                <a:lnTo>
                  <a:pt x="719328" y="587022"/>
                </a:lnTo>
                <a:lnTo>
                  <a:pt x="723392" y="546382"/>
                </a:lnTo>
                <a:lnTo>
                  <a:pt x="723392" y="497614"/>
                </a:lnTo>
                <a:lnTo>
                  <a:pt x="719328" y="448846"/>
                </a:lnTo>
                <a:lnTo>
                  <a:pt x="717341" y="402155"/>
                </a:lnTo>
                <a:lnTo>
                  <a:pt x="713277" y="365579"/>
                </a:lnTo>
                <a:lnTo>
                  <a:pt x="719328" y="365579"/>
                </a:lnTo>
                <a:lnTo>
                  <a:pt x="719328" y="371630"/>
                </a:lnTo>
                <a:lnTo>
                  <a:pt x="723392" y="375694"/>
                </a:lnTo>
                <a:lnTo>
                  <a:pt x="723392" y="375694"/>
                </a:lnTo>
                <a:lnTo>
                  <a:pt x="723392" y="371630"/>
                </a:lnTo>
                <a:lnTo>
                  <a:pt x="727456" y="367566"/>
                </a:lnTo>
                <a:lnTo>
                  <a:pt x="727456" y="361515"/>
                </a:lnTo>
                <a:lnTo>
                  <a:pt x="727456" y="357451"/>
                </a:lnTo>
                <a:lnTo>
                  <a:pt x="727456" y="357451"/>
                </a:lnTo>
                <a:lnTo>
                  <a:pt x="719328" y="357451"/>
                </a:lnTo>
                <a:lnTo>
                  <a:pt x="701085" y="249800"/>
                </a:lnTo>
                <a:lnTo>
                  <a:pt x="695034" y="249800"/>
                </a:lnTo>
                <a:lnTo>
                  <a:pt x="695034" y="203110"/>
                </a:lnTo>
                <a:lnTo>
                  <a:pt x="686906" y="203110"/>
                </a:lnTo>
                <a:lnTo>
                  <a:pt x="678778" y="162470"/>
                </a:lnTo>
                <a:lnTo>
                  <a:pt x="701085" y="162470"/>
                </a:lnTo>
                <a:lnTo>
                  <a:pt x="713277" y="227494"/>
                </a:lnTo>
                <a:lnTo>
                  <a:pt x="731520" y="294504"/>
                </a:lnTo>
                <a:lnTo>
                  <a:pt x="753827" y="357451"/>
                </a:lnTo>
                <a:lnTo>
                  <a:pt x="768006" y="487409"/>
                </a:lnTo>
                <a:lnTo>
                  <a:pt x="776134" y="487409"/>
                </a:lnTo>
                <a:lnTo>
                  <a:pt x="776134" y="479281"/>
                </a:lnTo>
                <a:lnTo>
                  <a:pt x="790313" y="461038"/>
                </a:lnTo>
                <a:lnTo>
                  <a:pt x="794377" y="442795"/>
                </a:lnTo>
                <a:lnTo>
                  <a:pt x="794377" y="420488"/>
                </a:lnTo>
                <a:lnTo>
                  <a:pt x="800427" y="398182"/>
                </a:lnTo>
                <a:lnTo>
                  <a:pt x="822734" y="316902"/>
                </a:lnTo>
                <a:lnTo>
                  <a:pt x="840977" y="231558"/>
                </a:lnTo>
                <a:lnTo>
                  <a:pt x="857233" y="231558"/>
                </a:lnTo>
                <a:lnTo>
                  <a:pt x="853169" y="290440"/>
                </a:lnTo>
                <a:lnTo>
                  <a:pt x="838990" y="343272"/>
                </a:lnTo>
                <a:lnTo>
                  <a:pt x="826798" y="394027"/>
                </a:lnTo>
                <a:lnTo>
                  <a:pt x="816683" y="446859"/>
                </a:lnTo>
                <a:lnTo>
                  <a:pt x="822734" y="446859"/>
                </a:lnTo>
                <a:lnTo>
                  <a:pt x="822734" y="428616"/>
                </a:lnTo>
                <a:lnTo>
                  <a:pt x="838990" y="402246"/>
                </a:lnTo>
                <a:lnTo>
                  <a:pt x="853169" y="361606"/>
                </a:lnTo>
                <a:lnTo>
                  <a:pt x="859220" y="312838"/>
                </a:lnTo>
                <a:lnTo>
                  <a:pt x="871412" y="268134"/>
                </a:lnTo>
                <a:lnTo>
                  <a:pt x="881527" y="231558"/>
                </a:lnTo>
                <a:lnTo>
                  <a:pt x="889655" y="231558"/>
                </a:lnTo>
                <a:lnTo>
                  <a:pt x="889655" y="284390"/>
                </a:lnTo>
                <a:lnTo>
                  <a:pt x="881527" y="284390"/>
                </a:lnTo>
                <a:lnTo>
                  <a:pt x="881527" y="325030"/>
                </a:lnTo>
                <a:lnTo>
                  <a:pt x="875476" y="325030"/>
                </a:lnTo>
                <a:lnTo>
                  <a:pt x="859220" y="383912"/>
                </a:lnTo>
                <a:lnTo>
                  <a:pt x="859220" y="446859"/>
                </a:lnTo>
                <a:lnTo>
                  <a:pt x="863284" y="511883"/>
                </a:lnTo>
                <a:lnTo>
                  <a:pt x="863284" y="582958"/>
                </a:lnTo>
                <a:lnTo>
                  <a:pt x="881527" y="582958"/>
                </a:lnTo>
                <a:lnTo>
                  <a:pt x="881527" y="631726"/>
                </a:lnTo>
                <a:lnTo>
                  <a:pt x="889655" y="631726"/>
                </a:lnTo>
                <a:lnTo>
                  <a:pt x="889655" y="623598"/>
                </a:lnTo>
                <a:lnTo>
                  <a:pt x="897783" y="623598"/>
                </a:lnTo>
                <a:lnTo>
                  <a:pt x="916026" y="528139"/>
                </a:lnTo>
                <a:lnTo>
                  <a:pt x="922076" y="528139"/>
                </a:lnTo>
                <a:lnTo>
                  <a:pt x="922076" y="493640"/>
                </a:lnTo>
                <a:lnTo>
                  <a:pt x="930204" y="493640"/>
                </a:lnTo>
                <a:lnTo>
                  <a:pt x="930204" y="453000"/>
                </a:lnTo>
                <a:lnTo>
                  <a:pt x="938332" y="453000"/>
                </a:lnTo>
                <a:lnTo>
                  <a:pt x="938332" y="428616"/>
                </a:lnTo>
                <a:lnTo>
                  <a:pt x="944383" y="428616"/>
                </a:lnTo>
                <a:lnTo>
                  <a:pt x="944383" y="398182"/>
                </a:lnTo>
                <a:lnTo>
                  <a:pt x="956575" y="398182"/>
                </a:lnTo>
                <a:lnTo>
                  <a:pt x="956575" y="357542"/>
                </a:lnTo>
                <a:lnTo>
                  <a:pt x="966690" y="316902"/>
                </a:lnTo>
                <a:lnTo>
                  <a:pt x="974818" y="280326"/>
                </a:lnTo>
                <a:lnTo>
                  <a:pt x="978882" y="231558"/>
                </a:lnTo>
                <a:lnTo>
                  <a:pt x="1003266" y="231558"/>
                </a:lnTo>
                <a:lnTo>
                  <a:pt x="1003266" y="243750"/>
                </a:lnTo>
                <a:lnTo>
                  <a:pt x="997215" y="243750"/>
                </a:lnTo>
                <a:lnTo>
                  <a:pt x="997215" y="290440"/>
                </a:lnTo>
                <a:lnTo>
                  <a:pt x="985023" y="290440"/>
                </a:lnTo>
                <a:lnTo>
                  <a:pt x="962716" y="428526"/>
                </a:lnTo>
                <a:lnTo>
                  <a:pt x="970844" y="428526"/>
                </a:lnTo>
                <a:lnTo>
                  <a:pt x="1003356" y="312747"/>
                </a:lnTo>
                <a:lnTo>
                  <a:pt x="1019612" y="312747"/>
                </a:lnTo>
                <a:lnTo>
                  <a:pt x="1011484" y="357451"/>
                </a:lnTo>
                <a:lnTo>
                  <a:pt x="997306" y="394027"/>
                </a:lnTo>
                <a:lnTo>
                  <a:pt x="985114" y="434667"/>
                </a:lnTo>
                <a:lnTo>
                  <a:pt x="1003356" y="434667"/>
                </a:lnTo>
                <a:lnTo>
                  <a:pt x="1003356" y="469166"/>
                </a:lnTo>
                <a:lnTo>
                  <a:pt x="1011484" y="469166"/>
                </a:lnTo>
                <a:lnTo>
                  <a:pt x="1015548" y="438731"/>
                </a:lnTo>
                <a:lnTo>
                  <a:pt x="1025663" y="412360"/>
                </a:lnTo>
                <a:lnTo>
                  <a:pt x="1037855" y="387976"/>
                </a:lnTo>
                <a:lnTo>
                  <a:pt x="1037855" y="347336"/>
                </a:lnTo>
                <a:lnTo>
                  <a:pt x="1043906" y="347336"/>
                </a:lnTo>
                <a:lnTo>
                  <a:pt x="1047970" y="343272"/>
                </a:lnTo>
                <a:lnTo>
                  <a:pt x="1047970" y="343272"/>
                </a:lnTo>
                <a:lnTo>
                  <a:pt x="1047970" y="343272"/>
                </a:lnTo>
                <a:lnTo>
                  <a:pt x="1052034" y="343272"/>
                </a:lnTo>
                <a:lnTo>
                  <a:pt x="1056640" y="343272"/>
                </a:lnTo>
                <a:lnTo>
                  <a:pt x="1060704" y="339208"/>
                </a:lnTo>
                <a:lnTo>
                  <a:pt x="1060704" y="365579"/>
                </a:lnTo>
                <a:lnTo>
                  <a:pt x="1052576" y="398091"/>
                </a:lnTo>
                <a:lnTo>
                  <a:pt x="1052576" y="428526"/>
                </a:lnTo>
                <a:lnTo>
                  <a:pt x="1052576" y="456974"/>
                </a:lnTo>
                <a:lnTo>
                  <a:pt x="1060704" y="479281"/>
                </a:lnTo>
                <a:lnTo>
                  <a:pt x="1062691" y="430513"/>
                </a:lnTo>
                <a:lnTo>
                  <a:pt x="1074883" y="389873"/>
                </a:lnTo>
                <a:lnTo>
                  <a:pt x="1084998" y="349233"/>
                </a:lnTo>
                <a:lnTo>
                  <a:pt x="1093126" y="306606"/>
                </a:lnTo>
                <a:lnTo>
                  <a:pt x="1119497" y="306606"/>
                </a:lnTo>
                <a:lnTo>
                  <a:pt x="1107305" y="383822"/>
                </a:lnTo>
                <a:lnTo>
                  <a:pt x="1101254" y="465102"/>
                </a:lnTo>
                <a:lnTo>
                  <a:pt x="1093126" y="550446"/>
                </a:lnTo>
                <a:lnTo>
                  <a:pt x="1097190" y="631726"/>
                </a:lnTo>
                <a:lnTo>
                  <a:pt x="1107305" y="704878"/>
                </a:lnTo>
                <a:lnTo>
                  <a:pt x="1111369" y="731249"/>
                </a:lnTo>
                <a:lnTo>
                  <a:pt x="1115433" y="759697"/>
                </a:lnTo>
                <a:lnTo>
                  <a:pt x="1115433" y="790132"/>
                </a:lnTo>
                <a:lnTo>
                  <a:pt x="1115433" y="814516"/>
                </a:lnTo>
                <a:lnTo>
                  <a:pt x="1125547" y="834836"/>
                </a:lnTo>
                <a:lnTo>
                  <a:pt x="1125547" y="631726"/>
                </a:lnTo>
                <a:lnTo>
                  <a:pt x="1133675" y="631726"/>
                </a:lnTo>
                <a:lnTo>
                  <a:pt x="1137739" y="597227"/>
                </a:lnTo>
                <a:lnTo>
                  <a:pt x="1137739" y="560651"/>
                </a:lnTo>
                <a:lnTo>
                  <a:pt x="1133675" y="534280"/>
                </a:lnTo>
                <a:lnTo>
                  <a:pt x="1147854" y="534280"/>
                </a:lnTo>
                <a:lnTo>
                  <a:pt x="1147854" y="501768"/>
                </a:lnTo>
                <a:lnTo>
                  <a:pt x="1174225" y="501768"/>
                </a:lnTo>
                <a:lnTo>
                  <a:pt x="1166097" y="550536"/>
                </a:lnTo>
                <a:lnTo>
                  <a:pt x="1160046" y="550536"/>
                </a:lnTo>
                <a:lnTo>
                  <a:pt x="1160046" y="570856"/>
                </a:lnTo>
                <a:lnTo>
                  <a:pt x="1164110" y="601291"/>
                </a:lnTo>
                <a:lnTo>
                  <a:pt x="1170161" y="637867"/>
                </a:lnTo>
                <a:lnTo>
                  <a:pt x="1178289" y="672366"/>
                </a:lnTo>
                <a:lnTo>
                  <a:pt x="1184340" y="700814"/>
                </a:lnTo>
                <a:lnTo>
                  <a:pt x="1188404" y="713006"/>
                </a:lnTo>
                <a:lnTo>
                  <a:pt x="1196532" y="631726"/>
                </a:lnTo>
                <a:lnTo>
                  <a:pt x="1204660" y="550446"/>
                </a:lnTo>
                <a:lnTo>
                  <a:pt x="1206647" y="461038"/>
                </a:lnTo>
                <a:lnTo>
                  <a:pt x="1206647" y="387886"/>
                </a:lnTo>
                <a:lnTo>
                  <a:pt x="1200596" y="387886"/>
                </a:lnTo>
                <a:lnTo>
                  <a:pt x="1200596" y="330990"/>
                </a:lnTo>
                <a:lnTo>
                  <a:pt x="1188404" y="330990"/>
                </a:lnTo>
                <a:lnTo>
                  <a:pt x="1188404" y="276171"/>
                </a:lnTo>
                <a:lnTo>
                  <a:pt x="1174225" y="209160"/>
                </a:lnTo>
                <a:lnTo>
                  <a:pt x="1160046" y="144137"/>
                </a:lnTo>
                <a:lnTo>
                  <a:pt x="1182353" y="154251"/>
                </a:lnTo>
                <a:lnTo>
                  <a:pt x="1229044" y="420308"/>
                </a:lnTo>
                <a:lnTo>
                  <a:pt x="1233108" y="448756"/>
                </a:lnTo>
                <a:lnTo>
                  <a:pt x="1229044" y="483255"/>
                </a:lnTo>
                <a:lnTo>
                  <a:pt x="1229044" y="511703"/>
                </a:lnTo>
                <a:lnTo>
                  <a:pt x="1241236" y="534010"/>
                </a:lnTo>
                <a:lnTo>
                  <a:pt x="1296055" y="208980"/>
                </a:lnTo>
                <a:lnTo>
                  <a:pt x="1310234" y="208980"/>
                </a:lnTo>
                <a:lnTo>
                  <a:pt x="1281786" y="428346"/>
                </a:lnTo>
                <a:lnTo>
                  <a:pt x="1287837" y="428346"/>
                </a:lnTo>
                <a:lnTo>
                  <a:pt x="1295965" y="371450"/>
                </a:lnTo>
                <a:lnTo>
                  <a:pt x="1322335" y="371450"/>
                </a:lnTo>
                <a:lnTo>
                  <a:pt x="1322335" y="434396"/>
                </a:lnTo>
                <a:lnTo>
                  <a:pt x="1326399" y="497343"/>
                </a:lnTo>
                <a:lnTo>
                  <a:pt x="1336514" y="550175"/>
                </a:lnTo>
                <a:lnTo>
                  <a:pt x="1328386" y="574559"/>
                </a:lnTo>
                <a:lnTo>
                  <a:pt x="1344642" y="574559"/>
                </a:lnTo>
                <a:lnTo>
                  <a:pt x="1350693" y="631455"/>
                </a:lnTo>
                <a:lnTo>
                  <a:pt x="1362885" y="631455"/>
                </a:lnTo>
                <a:lnTo>
                  <a:pt x="1362885" y="623327"/>
                </a:lnTo>
                <a:lnTo>
                  <a:pt x="1431973" y="405948"/>
                </a:lnTo>
                <a:lnTo>
                  <a:pt x="1431973" y="371450"/>
                </a:lnTo>
                <a:lnTo>
                  <a:pt x="1444165" y="371450"/>
                </a:lnTo>
                <a:lnTo>
                  <a:pt x="1450216" y="312567"/>
                </a:lnTo>
                <a:lnTo>
                  <a:pt x="1458344" y="312567"/>
                </a:lnTo>
                <a:lnTo>
                  <a:pt x="1462408" y="312567"/>
                </a:lnTo>
                <a:lnTo>
                  <a:pt x="1462408" y="308503"/>
                </a:lnTo>
                <a:lnTo>
                  <a:pt x="1462408" y="308503"/>
                </a:lnTo>
                <a:lnTo>
                  <a:pt x="1466472" y="308503"/>
                </a:lnTo>
                <a:lnTo>
                  <a:pt x="1468459" y="308503"/>
                </a:lnTo>
                <a:lnTo>
                  <a:pt x="1472523" y="306516"/>
                </a:lnTo>
                <a:lnTo>
                  <a:pt x="1450216" y="420308"/>
                </a:lnTo>
                <a:lnTo>
                  <a:pt x="1466472" y="420308"/>
                </a:lnTo>
                <a:lnTo>
                  <a:pt x="1468459" y="452820"/>
                </a:lnTo>
                <a:lnTo>
                  <a:pt x="1480651" y="479191"/>
                </a:lnTo>
                <a:lnTo>
                  <a:pt x="1490766" y="501497"/>
                </a:lnTo>
                <a:lnTo>
                  <a:pt x="1490766" y="542137"/>
                </a:lnTo>
                <a:lnTo>
                  <a:pt x="1498894" y="542137"/>
                </a:lnTo>
                <a:lnTo>
                  <a:pt x="1498894" y="568508"/>
                </a:lnTo>
                <a:lnTo>
                  <a:pt x="1507022" y="568508"/>
                </a:lnTo>
                <a:lnTo>
                  <a:pt x="1513163" y="655839"/>
                </a:lnTo>
                <a:lnTo>
                  <a:pt x="1525355" y="655839"/>
                </a:lnTo>
                <a:lnTo>
                  <a:pt x="1529419" y="686274"/>
                </a:lnTo>
                <a:lnTo>
                  <a:pt x="1529419" y="714722"/>
                </a:lnTo>
                <a:lnTo>
                  <a:pt x="1529419" y="741093"/>
                </a:lnTo>
                <a:lnTo>
                  <a:pt x="1539534" y="759336"/>
                </a:lnTo>
                <a:lnTo>
                  <a:pt x="1539534" y="745157"/>
                </a:lnTo>
                <a:lnTo>
                  <a:pt x="1553712" y="726914"/>
                </a:lnTo>
                <a:lnTo>
                  <a:pt x="1557776" y="696479"/>
                </a:lnTo>
                <a:lnTo>
                  <a:pt x="1553712" y="663967"/>
                </a:lnTo>
                <a:lnTo>
                  <a:pt x="1547662" y="663967"/>
                </a:lnTo>
                <a:lnTo>
                  <a:pt x="1547662" y="609148"/>
                </a:lnTo>
                <a:lnTo>
                  <a:pt x="1539534" y="609148"/>
                </a:lnTo>
                <a:lnTo>
                  <a:pt x="1539534" y="568508"/>
                </a:lnTo>
                <a:lnTo>
                  <a:pt x="1531406" y="568508"/>
                </a:lnTo>
                <a:lnTo>
                  <a:pt x="1531406" y="550265"/>
                </a:lnTo>
                <a:lnTo>
                  <a:pt x="1525355" y="550265"/>
                </a:lnTo>
                <a:lnTo>
                  <a:pt x="1521291" y="546201"/>
                </a:lnTo>
                <a:lnTo>
                  <a:pt x="1521291" y="546201"/>
                </a:lnTo>
                <a:lnTo>
                  <a:pt x="1525355" y="546201"/>
                </a:lnTo>
                <a:lnTo>
                  <a:pt x="1525355" y="546201"/>
                </a:lnTo>
                <a:lnTo>
                  <a:pt x="1529419" y="546201"/>
                </a:lnTo>
                <a:lnTo>
                  <a:pt x="1531406" y="542137"/>
                </a:lnTo>
                <a:lnTo>
                  <a:pt x="1535470" y="538074"/>
                </a:lnTo>
                <a:lnTo>
                  <a:pt x="1535470" y="538074"/>
                </a:lnTo>
                <a:lnTo>
                  <a:pt x="1535470" y="538074"/>
                </a:lnTo>
                <a:lnTo>
                  <a:pt x="1539534" y="538074"/>
                </a:lnTo>
                <a:lnTo>
                  <a:pt x="1543598" y="534010"/>
                </a:lnTo>
                <a:lnTo>
                  <a:pt x="1547662" y="534010"/>
                </a:lnTo>
                <a:lnTo>
                  <a:pt x="1547662" y="556316"/>
                </a:lnTo>
                <a:lnTo>
                  <a:pt x="1553712" y="556316"/>
                </a:lnTo>
                <a:lnTo>
                  <a:pt x="1553712" y="527868"/>
                </a:lnTo>
                <a:lnTo>
                  <a:pt x="1580083" y="527868"/>
                </a:lnTo>
                <a:lnTo>
                  <a:pt x="1584147" y="568508"/>
                </a:lnTo>
                <a:lnTo>
                  <a:pt x="1594262" y="605084"/>
                </a:lnTo>
                <a:lnTo>
                  <a:pt x="1606454" y="637596"/>
                </a:lnTo>
                <a:lnTo>
                  <a:pt x="1606454" y="704607"/>
                </a:lnTo>
                <a:lnTo>
                  <a:pt x="1616569" y="781823"/>
                </a:lnTo>
                <a:lnTo>
                  <a:pt x="1620633" y="875295"/>
                </a:lnTo>
                <a:lnTo>
                  <a:pt x="1620633" y="895615"/>
                </a:lnTo>
                <a:lnTo>
                  <a:pt x="1624697" y="911871"/>
                </a:lnTo>
                <a:lnTo>
                  <a:pt x="1624697" y="921986"/>
                </a:lnTo>
                <a:lnTo>
                  <a:pt x="1620633" y="940229"/>
                </a:lnTo>
                <a:lnTo>
                  <a:pt x="1647004" y="940229"/>
                </a:lnTo>
                <a:lnTo>
                  <a:pt x="1653055" y="637596"/>
                </a:lnTo>
                <a:lnTo>
                  <a:pt x="1642940" y="609148"/>
                </a:lnTo>
                <a:lnTo>
                  <a:pt x="1630748" y="574649"/>
                </a:lnTo>
                <a:lnTo>
                  <a:pt x="1628761" y="534010"/>
                </a:lnTo>
                <a:lnTo>
                  <a:pt x="1634902" y="534010"/>
                </a:lnTo>
                <a:lnTo>
                  <a:pt x="1638966" y="542137"/>
                </a:lnTo>
                <a:lnTo>
                  <a:pt x="1638966" y="542137"/>
                </a:lnTo>
                <a:lnTo>
                  <a:pt x="1638966" y="546201"/>
                </a:lnTo>
                <a:lnTo>
                  <a:pt x="1638966" y="546201"/>
                </a:lnTo>
                <a:lnTo>
                  <a:pt x="1643030" y="546201"/>
                </a:lnTo>
                <a:lnTo>
                  <a:pt x="1647094" y="550265"/>
                </a:lnTo>
                <a:lnTo>
                  <a:pt x="1647094" y="527959"/>
                </a:lnTo>
                <a:lnTo>
                  <a:pt x="1634902" y="501588"/>
                </a:lnTo>
                <a:lnTo>
                  <a:pt x="1630838" y="471153"/>
                </a:lnTo>
                <a:lnTo>
                  <a:pt x="1628851" y="446769"/>
                </a:lnTo>
                <a:lnTo>
                  <a:pt x="1588211" y="330990"/>
                </a:lnTo>
                <a:lnTo>
                  <a:pt x="1594262" y="330990"/>
                </a:lnTo>
                <a:lnTo>
                  <a:pt x="1594262" y="324939"/>
                </a:lnTo>
                <a:lnTo>
                  <a:pt x="1606454" y="324939"/>
                </a:lnTo>
                <a:lnTo>
                  <a:pt x="1606454" y="330990"/>
                </a:lnTo>
                <a:lnTo>
                  <a:pt x="1616569" y="353297"/>
                </a:lnTo>
                <a:lnTo>
                  <a:pt x="1624697" y="375604"/>
                </a:lnTo>
                <a:lnTo>
                  <a:pt x="1628761" y="406039"/>
                </a:lnTo>
                <a:lnTo>
                  <a:pt x="1634902" y="406039"/>
                </a:lnTo>
                <a:lnTo>
                  <a:pt x="1634902" y="446679"/>
                </a:lnTo>
                <a:lnTo>
                  <a:pt x="1647094" y="446679"/>
                </a:lnTo>
                <a:lnTo>
                  <a:pt x="1647094" y="468986"/>
                </a:lnTo>
                <a:lnTo>
                  <a:pt x="1653145" y="468986"/>
                </a:lnTo>
                <a:lnTo>
                  <a:pt x="1653145" y="515676"/>
                </a:lnTo>
                <a:lnTo>
                  <a:pt x="1661273" y="515676"/>
                </a:lnTo>
                <a:lnTo>
                  <a:pt x="1661273" y="550175"/>
                </a:lnTo>
                <a:lnTo>
                  <a:pt x="1671388" y="590815"/>
                </a:lnTo>
                <a:lnTo>
                  <a:pt x="1687644" y="631455"/>
                </a:lnTo>
                <a:lnTo>
                  <a:pt x="1693785" y="631455"/>
                </a:lnTo>
                <a:lnTo>
                  <a:pt x="1693785" y="542047"/>
                </a:lnTo>
                <a:lnTo>
                  <a:pt x="1687644" y="542047"/>
                </a:lnTo>
                <a:lnTo>
                  <a:pt x="1687644" y="493279"/>
                </a:lnTo>
                <a:lnTo>
                  <a:pt x="1675452" y="493279"/>
                </a:lnTo>
                <a:lnTo>
                  <a:pt x="1669401" y="446588"/>
                </a:lnTo>
                <a:lnTo>
                  <a:pt x="1653145" y="434396"/>
                </a:lnTo>
                <a:lnTo>
                  <a:pt x="1647094" y="405948"/>
                </a:lnTo>
                <a:lnTo>
                  <a:pt x="1661273" y="411999"/>
                </a:lnTo>
                <a:lnTo>
                  <a:pt x="1634902" y="330719"/>
                </a:lnTo>
                <a:lnTo>
                  <a:pt x="1653145" y="330719"/>
                </a:lnTo>
                <a:lnTo>
                  <a:pt x="1756732" y="637416"/>
                </a:lnTo>
                <a:lnTo>
                  <a:pt x="1756732" y="631365"/>
                </a:lnTo>
                <a:lnTo>
                  <a:pt x="1764860" y="627301"/>
                </a:lnTo>
                <a:lnTo>
                  <a:pt x="1764860" y="623237"/>
                </a:lnTo>
                <a:lnTo>
                  <a:pt x="1764860" y="619534"/>
                </a:lnTo>
                <a:lnTo>
                  <a:pt x="1764860" y="619534"/>
                </a:lnTo>
                <a:lnTo>
                  <a:pt x="1764860" y="615470"/>
                </a:lnTo>
                <a:lnTo>
                  <a:pt x="1764860" y="611406"/>
                </a:lnTo>
                <a:lnTo>
                  <a:pt x="1768924" y="609419"/>
                </a:lnTo>
                <a:lnTo>
                  <a:pt x="1774975" y="609419"/>
                </a:lnTo>
                <a:lnTo>
                  <a:pt x="1774975" y="615470"/>
                </a:lnTo>
                <a:lnTo>
                  <a:pt x="1779039" y="611406"/>
                </a:lnTo>
                <a:lnTo>
                  <a:pt x="1779039" y="611406"/>
                </a:lnTo>
                <a:lnTo>
                  <a:pt x="1779039" y="609419"/>
                </a:lnTo>
                <a:lnTo>
                  <a:pt x="1779039" y="609419"/>
                </a:lnTo>
                <a:lnTo>
                  <a:pt x="1783103" y="605355"/>
                </a:lnTo>
                <a:lnTo>
                  <a:pt x="1783103" y="601291"/>
                </a:lnTo>
                <a:lnTo>
                  <a:pt x="1768924" y="601291"/>
                </a:lnTo>
                <a:lnTo>
                  <a:pt x="1756732" y="534280"/>
                </a:lnTo>
                <a:lnTo>
                  <a:pt x="1774975" y="534280"/>
                </a:lnTo>
                <a:lnTo>
                  <a:pt x="1774975" y="516038"/>
                </a:lnTo>
                <a:lnTo>
                  <a:pt x="1791231" y="516038"/>
                </a:lnTo>
                <a:lnTo>
                  <a:pt x="1791231" y="550536"/>
                </a:lnTo>
                <a:lnTo>
                  <a:pt x="1787167" y="570856"/>
                </a:lnTo>
                <a:lnTo>
                  <a:pt x="1791231" y="591176"/>
                </a:lnTo>
                <a:lnTo>
                  <a:pt x="1797281" y="591176"/>
                </a:lnTo>
                <a:lnTo>
                  <a:pt x="1809473" y="479462"/>
                </a:lnTo>
                <a:lnTo>
                  <a:pt x="1823652" y="469347"/>
                </a:lnTo>
                <a:lnTo>
                  <a:pt x="1823652" y="447040"/>
                </a:lnTo>
                <a:lnTo>
                  <a:pt x="1831780" y="447040"/>
                </a:lnTo>
                <a:lnTo>
                  <a:pt x="1831780" y="434848"/>
                </a:lnTo>
                <a:lnTo>
                  <a:pt x="1823652" y="434848"/>
                </a:lnTo>
                <a:lnTo>
                  <a:pt x="1823652" y="331080"/>
                </a:lnTo>
                <a:lnTo>
                  <a:pt x="1815524" y="331080"/>
                </a:lnTo>
                <a:lnTo>
                  <a:pt x="1815524" y="325030"/>
                </a:lnTo>
                <a:lnTo>
                  <a:pt x="1823652" y="325030"/>
                </a:lnTo>
                <a:lnTo>
                  <a:pt x="1823652" y="312838"/>
                </a:lnTo>
                <a:lnTo>
                  <a:pt x="1815524" y="312838"/>
                </a:lnTo>
                <a:lnTo>
                  <a:pt x="1815524" y="308774"/>
                </a:lnTo>
                <a:lnTo>
                  <a:pt x="1819588" y="302723"/>
                </a:lnTo>
                <a:lnTo>
                  <a:pt x="1823652" y="298659"/>
                </a:lnTo>
                <a:lnTo>
                  <a:pt x="1823652" y="298659"/>
                </a:lnTo>
                <a:lnTo>
                  <a:pt x="1815524" y="284480"/>
                </a:lnTo>
                <a:lnTo>
                  <a:pt x="1815524" y="276352"/>
                </a:lnTo>
                <a:lnTo>
                  <a:pt x="1823652" y="276352"/>
                </a:lnTo>
                <a:lnTo>
                  <a:pt x="1823652" y="266237"/>
                </a:lnTo>
                <a:lnTo>
                  <a:pt x="1815524" y="266237"/>
                </a:lnTo>
                <a:lnTo>
                  <a:pt x="1823652" y="217469"/>
                </a:lnTo>
                <a:lnTo>
                  <a:pt x="1837831" y="217469"/>
                </a:lnTo>
                <a:lnTo>
                  <a:pt x="1837831" y="339299"/>
                </a:lnTo>
                <a:lnTo>
                  <a:pt x="1856074" y="339299"/>
                </a:lnTo>
                <a:lnTo>
                  <a:pt x="1872330" y="631816"/>
                </a:lnTo>
                <a:lnTo>
                  <a:pt x="1878381" y="631816"/>
                </a:lnTo>
                <a:lnTo>
                  <a:pt x="1882445" y="660264"/>
                </a:lnTo>
                <a:lnTo>
                  <a:pt x="1882445" y="692776"/>
                </a:lnTo>
                <a:lnTo>
                  <a:pt x="1886509" y="723211"/>
                </a:lnTo>
                <a:lnTo>
                  <a:pt x="1896624" y="745518"/>
                </a:lnTo>
                <a:lnTo>
                  <a:pt x="1890573" y="656110"/>
                </a:lnTo>
                <a:lnTo>
                  <a:pt x="1896624" y="656110"/>
                </a:lnTo>
                <a:lnTo>
                  <a:pt x="1904752" y="668302"/>
                </a:lnTo>
                <a:lnTo>
                  <a:pt x="1912880" y="674353"/>
                </a:lnTo>
                <a:lnTo>
                  <a:pt x="1918931" y="678417"/>
                </a:lnTo>
                <a:lnTo>
                  <a:pt x="1918931" y="601201"/>
                </a:lnTo>
                <a:lnTo>
                  <a:pt x="1904752" y="601201"/>
                </a:lnTo>
                <a:lnTo>
                  <a:pt x="1904752" y="582958"/>
                </a:lnTo>
                <a:lnTo>
                  <a:pt x="1918931" y="582958"/>
                </a:lnTo>
                <a:lnTo>
                  <a:pt x="1912880" y="217288"/>
                </a:lnTo>
                <a:lnTo>
                  <a:pt x="1937264" y="217288"/>
                </a:lnTo>
                <a:lnTo>
                  <a:pt x="1937264" y="225416"/>
                </a:lnTo>
                <a:lnTo>
                  <a:pt x="1931213" y="245736"/>
                </a:lnTo>
                <a:lnTo>
                  <a:pt x="1927149" y="280235"/>
                </a:lnTo>
                <a:lnTo>
                  <a:pt x="1927149" y="316811"/>
                </a:lnTo>
                <a:lnTo>
                  <a:pt x="1931213" y="347246"/>
                </a:lnTo>
                <a:lnTo>
                  <a:pt x="1953520" y="582868"/>
                </a:lnTo>
                <a:lnTo>
                  <a:pt x="1963634" y="582868"/>
                </a:lnTo>
                <a:lnTo>
                  <a:pt x="1971763" y="586932"/>
                </a:lnTo>
                <a:lnTo>
                  <a:pt x="1977813" y="586932"/>
                </a:lnTo>
                <a:lnTo>
                  <a:pt x="1985941" y="590996"/>
                </a:lnTo>
                <a:lnTo>
                  <a:pt x="1985941" y="479371"/>
                </a:lnTo>
                <a:lnTo>
                  <a:pt x="2012312" y="479371"/>
                </a:lnTo>
                <a:lnTo>
                  <a:pt x="2016376" y="546382"/>
                </a:lnTo>
                <a:lnTo>
                  <a:pt x="2034619" y="609329"/>
                </a:lnTo>
                <a:lnTo>
                  <a:pt x="2040670" y="609329"/>
                </a:lnTo>
                <a:lnTo>
                  <a:pt x="2040670" y="290440"/>
                </a:lnTo>
                <a:lnTo>
                  <a:pt x="2067041" y="298568"/>
                </a:lnTo>
                <a:lnTo>
                  <a:pt x="2075169" y="383912"/>
                </a:lnTo>
                <a:lnTo>
                  <a:pt x="2093412" y="453000"/>
                </a:lnTo>
                <a:lnTo>
                  <a:pt x="2093412" y="515947"/>
                </a:lnTo>
                <a:lnTo>
                  <a:pt x="2099463" y="515947"/>
                </a:lnTo>
                <a:lnTo>
                  <a:pt x="2107590" y="609419"/>
                </a:lnTo>
                <a:lnTo>
                  <a:pt x="2121769" y="615470"/>
                </a:lnTo>
                <a:lnTo>
                  <a:pt x="2121769" y="637777"/>
                </a:lnTo>
                <a:lnTo>
                  <a:pt x="2129897" y="656020"/>
                </a:lnTo>
                <a:lnTo>
                  <a:pt x="2140012" y="668212"/>
                </a:lnTo>
                <a:lnTo>
                  <a:pt x="2152204" y="682391"/>
                </a:lnTo>
                <a:lnTo>
                  <a:pt x="2162319" y="690519"/>
                </a:lnTo>
                <a:lnTo>
                  <a:pt x="2180562" y="696569"/>
                </a:lnTo>
                <a:lnTo>
                  <a:pt x="2180562" y="704697"/>
                </a:lnTo>
                <a:lnTo>
                  <a:pt x="2184626" y="708761"/>
                </a:lnTo>
                <a:lnTo>
                  <a:pt x="2184626" y="712825"/>
                </a:lnTo>
                <a:lnTo>
                  <a:pt x="2188690" y="714812"/>
                </a:lnTo>
                <a:lnTo>
                  <a:pt x="2192754" y="718876"/>
                </a:lnTo>
                <a:lnTo>
                  <a:pt x="2196818" y="722940"/>
                </a:lnTo>
                <a:lnTo>
                  <a:pt x="2196818" y="731068"/>
                </a:lnTo>
                <a:lnTo>
                  <a:pt x="2202869" y="731068"/>
                </a:lnTo>
                <a:lnTo>
                  <a:pt x="2202869" y="712825"/>
                </a:lnTo>
                <a:lnTo>
                  <a:pt x="2196818" y="712825"/>
                </a:lnTo>
                <a:lnTo>
                  <a:pt x="2196818" y="655929"/>
                </a:lnTo>
                <a:lnTo>
                  <a:pt x="2188690" y="655929"/>
                </a:lnTo>
                <a:lnTo>
                  <a:pt x="2174511" y="582777"/>
                </a:lnTo>
                <a:lnTo>
                  <a:pt x="2162319" y="582777"/>
                </a:lnTo>
                <a:lnTo>
                  <a:pt x="2162319" y="556407"/>
                </a:lnTo>
                <a:lnTo>
                  <a:pt x="2156268" y="556407"/>
                </a:lnTo>
                <a:lnTo>
                  <a:pt x="2152204" y="552343"/>
                </a:lnTo>
                <a:lnTo>
                  <a:pt x="2152204" y="546382"/>
                </a:lnTo>
                <a:lnTo>
                  <a:pt x="2148140" y="538254"/>
                </a:lnTo>
                <a:lnTo>
                  <a:pt x="2148140" y="528139"/>
                </a:lnTo>
                <a:lnTo>
                  <a:pt x="2156268" y="528139"/>
                </a:lnTo>
                <a:lnTo>
                  <a:pt x="2170447" y="546382"/>
                </a:lnTo>
                <a:lnTo>
                  <a:pt x="2180562" y="568689"/>
                </a:lnTo>
                <a:lnTo>
                  <a:pt x="2188690" y="590996"/>
                </a:lnTo>
                <a:lnTo>
                  <a:pt x="2196818" y="590996"/>
                </a:lnTo>
                <a:lnTo>
                  <a:pt x="2180562" y="542228"/>
                </a:lnTo>
                <a:lnTo>
                  <a:pt x="2158255" y="493460"/>
                </a:lnTo>
                <a:lnTo>
                  <a:pt x="2140012" y="446769"/>
                </a:lnTo>
                <a:lnTo>
                  <a:pt x="2148140" y="446769"/>
                </a:lnTo>
                <a:lnTo>
                  <a:pt x="2156268" y="448756"/>
                </a:lnTo>
                <a:lnTo>
                  <a:pt x="2158255" y="448756"/>
                </a:lnTo>
                <a:lnTo>
                  <a:pt x="2158255" y="452820"/>
                </a:lnTo>
                <a:lnTo>
                  <a:pt x="2162319" y="460948"/>
                </a:lnTo>
                <a:lnTo>
                  <a:pt x="2162319" y="469076"/>
                </a:lnTo>
                <a:lnTo>
                  <a:pt x="2184626" y="497524"/>
                </a:lnTo>
                <a:lnTo>
                  <a:pt x="2198805" y="534100"/>
                </a:lnTo>
                <a:lnTo>
                  <a:pt x="2210997" y="574740"/>
                </a:lnTo>
                <a:lnTo>
                  <a:pt x="2221112" y="615380"/>
                </a:lnTo>
                <a:lnTo>
                  <a:pt x="2229240" y="615380"/>
                </a:lnTo>
                <a:lnTo>
                  <a:pt x="2229240" y="656020"/>
                </a:lnTo>
                <a:lnTo>
                  <a:pt x="2237368" y="656020"/>
                </a:lnTo>
                <a:lnTo>
                  <a:pt x="2221112" y="487409"/>
                </a:lnTo>
                <a:lnTo>
                  <a:pt x="2215061" y="487409"/>
                </a:lnTo>
                <a:lnTo>
                  <a:pt x="2215061" y="452910"/>
                </a:lnTo>
                <a:lnTo>
                  <a:pt x="2202869" y="452910"/>
                </a:lnTo>
                <a:lnTo>
                  <a:pt x="2196818" y="387886"/>
                </a:lnTo>
                <a:lnTo>
                  <a:pt x="2188690" y="387886"/>
                </a:lnTo>
                <a:lnTo>
                  <a:pt x="2188690" y="371630"/>
                </a:lnTo>
                <a:lnTo>
                  <a:pt x="2180562" y="371630"/>
                </a:lnTo>
                <a:lnTo>
                  <a:pt x="2180562" y="347246"/>
                </a:lnTo>
                <a:lnTo>
                  <a:pt x="2174511" y="347246"/>
                </a:lnTo>
                <a:lnTo>
                  <a:pt x="2162319" y="312747"/>
                </a:lnTo>
                <a:lnTo>
                  <a:pt x="2156268" y="312747"/>
                </a:lnTo>
                <a:lnTo>
                  <a:pt x="2156268" y="290440"/>
                </a:lnTo>
                <a:lnTo>
                  <a:pt x="2148140" y="290440"/>
                </a:lnTo>
                <a:lnTo>
                  <a:pt x="2133961" y="243750"/>
                </a:lnTo>
                <a:lnTo>
                  <a:pt x="2121769" y="243750"/>
                </a:lnTo>
                <a:lnTo>
                  <a:pt x="2121769" y="225507"/>
                </a:lnTo>
                <a:lnTo>
                  <a:pt x="2107590" y="199136"/>
                </a:lnTo>
                <a:lnTo>
                  <a:pt x="2093412" y="172765"/>
                </a:lnTo>
                <a:lnTo>
                  <a:pt x="2081220" y="136189"/>
                </a:lnTo>
                <a:lnTo>
                  <a:pt x="2107590" y="144317"/>
                </a:lnTo>
                <a:lnTo>
                  <a:pt x="2115719" y="180893"/>
                </a:lnTo>
                <a:lnTo>
                  <a:pt x="2133961" y="205277"/>
                </a:lnTo>
                <a:lnTo>
                  <a:pt x="2148140" y="231648"/>
                </a:lnTo>
                <a:lnTo>
                  <a:pt x="2148140" y="249891"/>
                </a:lnTo>
                <a:lnTo>
                  <a:pt x="2156268" y="249891"/>
                </a:lnTo>
                <a:lnTo>
                  <a:pt x="2156268" y="266147"/>
                </a:lnTo>
                <a:lnTo>
                  <a:pt x="2162319" y="266147"/>
                </a:lnTo>
                <a:lnTo>
                  <a:pt x="2162319" y="284390"/>
                </a:lnTo>
                <a:lnTo>
                  <a:pt x="2174511" y="284390"/>
                </a:lnTo>
                <a:lnTo>
                  <a:pt x="2174511" y="298568"/>
                </a:lnTo>
                <a:lnTo>
                  <a:pt x="2180562" y="298568"/>
                </a:lnTo>
                <a:lnTo>
                  <a:pt x="2196818" y="347336"/>
                </a:lnTo>
                <a:lnTo>
                  <a:pt x="2202869" y="347336"/>
                </a:lnTo>
                <a:lnTo>
                  <a:pt x="2202869" y="371720"/>
                </a:lnTo>
                <a:lnTo>
                  <a:pt x="2215061" y="371720"/>
                </a:lnTo>
                <a:lnTo>
                  <a:pt x="2215061" y="387976"/>
                </a:lnTo>
                <a:lnTo>
                  <a:pt x="2221112" y="387976"/>
                </a:lnTo>
                <a:lnTo>
                  <a:pt x="2237368" y="461128"/>
                </a:lnTo>
                <a:lnTo>
                  <a:pt x="2243418" y="461128"/>
                </a:lnTo>
                <a:lnTo>
                  <a:pt x="2243418" y="479371"/>
                </a:lnTo>
                <a:lnTo>
                  <a:pt x="2255610" y="479371"/>
                </a:lnTo>
                <a:lnTo>
                  <a:pt x="2255610" y="515947"/>
                </a:lnTo>
                <a:lnTo>
                  <a:pt x="2261661" y="515947"/>
                </a:lnTo>
                <a:lnTo>
                  <a:pt x="2265725" y="442795"/>
                </a:lnTo>
                <a:lnTo>
                  <a:pt x="2269789" y="361515"/>
                </a:lnTo>
                <a:lnTo>
                  <a:pt x="2261661" y="284299"/>
                </a:lnTo>
                <a:lnTo>
                  <a:pt x="2243418" y="209160"/>
                </a:lnTo>
                <a:lnTo>
                  <a:pt x="2269789" y="209160"/>
                </a:lnTo>
                <a:lnTo>
                  <a:pt x="2279904" y="272107"/>
                </a:lnTo>
                <a:lnTo>
                  <a:pt x="2296160" y="330990"/>
                </a:lnTo>
                <a:lnTo>
                  <a:pt x="2296160" y="361425"/>
                </a:lnTo>
                <a:lnTo>
                  <a:pt x="2296160" y="393937"/>
                </a:lnTo>
                <a:lnTo>
                  <a:pt x="2292096" y="424372"/>
                </a:lnTo>
                <a:lnTo>
                  <a:pt x="2302211" y="446679"/>
                </a:lnTo>
                <a:lnTo>
                  <a:pt x="2310339" y="365399"/>
                </a:lnTo>
                <a:lnTo>
                  <a:pt x="2324518" y="365399"/>
                </a:lnTo>
                <a:lnTo>
                  <a:pt x="2336710" y="397911"/>
                </a:lnTo>
                <a:lnTo>
                  <a:pt x="2342761" y="397911"/>
                </a:lnTo>
                <a:lnTo>
                  <a:pt x="2342761" y="428346"/>
                </a:lnTo>
                <a:lnTo>
                  <a:pt x="2350889" y="428346"/>
                </a:lnTo>
                <a:lnTo>
                  <a:pt x="2359017" y="501497"/>
                </a:lnTo>
                <a:lnTo>
                  <a:pt x="2365068" y="501497"/>
                </a:lnTo>
                <a:lnTo>
                  <a:pt x="2365068" y="550265"/>
                </a:lnTo>
                <a:lnTo>
                  <a:pt x="2383310" y="556316"/>
                </a:lnTo>
                <a:lnTo>
                  <a:pt x="2383310" y="574559"/>
                </a:lnTo>
                <a:lnTo>
                  <a:pt x="2391438" y="574559"/>
                </a:lnTo>
                <a:lnTo>
                  <a:pt x="2391438" y="600930"/>
                </a:lnTo>
                <a:lnTo>
                  <a:pt x="2399566" y="600930"/>
                </a:lnTo>
                <a:lnTo>
                  <a:pt x="2405617" y="649698"/>
                </a:lnTo>
                <a:lnTo>
                  <a:pt x="2417809" y="649698"/>
                </a:lnTo>
                <a:lnTo>
                  <a:pt x="2421873" y="590815"/>
                </a:lnTo>
                <a:lnTo>
                  <a:pt x="2432078" y="537983"/>
                </a:lnTo>
                <a:lnTo>
                  <a:pt x="2450321" y="487228"/>
                </a:lnTo>
                <a:lnTo>
                  <a:pt x="2464500" y="434396"/>
                </a:lnTo>
                <a:lnTo>
                  <a:pt x="2458449" y="312476"/>
                </a:lnTo>
                <a:lnTo>
                  <a:pt x="2480756" y="312476"/>
                </a:lnTo>
                <a:lnTo>
                  <a:pt x="2486807" y="434396"/>
                </a:lnTo>
                <a:lnTo>
                  <a:pt x="2505050" y="434396"/>
                </a:lnTo>
                <a:lnTo>
                  <a:pt x="2513178" y="468895"/>
                </a:lnTo>
                <a:lnTo>
                  <a:pt x="2498999" y="468895"/>
                </a:lnTo>
                <a:lnTo>
                  <a:pt x="2498999" y="452639"/>
                </a:lnTo>
                <a:lnTo>
                  <a:pt x="2486807" y="452639"/>
                </a:lnTo>
                <a:lnTo>
                  <a:pt x="2486807" y="663877"/>
                </a:lnTo>
                <a:lnTo>
                  <a:pt x="2498999" y="663877"/>
                </a:lnTo>
                <a:lnTo>
                  <a:pt x="2498999" y="690248"/>
                </a:lnTo>
                <a:lnTo>
                  <a:pt x="2505050" y="690248"/>
                </a:lnTo>
                <a:lnTo>
                  <a:pt x="2505050" y="678056"/>
                </a:lnTo>
                <a:lnTo>
                  <a:pt x="2513178" y="678056"/>
                </a:lnTo>
                <a:lnTo>
                  <a:pt x="2527357" y="690248"/>
                </a:lnTo>
                <a:lnTo>
                  <a:pt x="2527357" y="615109"/>
                </a:lnTo>
                <a:lnTo>
                  <a:pt x="2521306" y="615109"/>
                </a:lnTo>
                <a:lnTo>
                  <a:pt x="2521306" y="550085"/>
                </a:lnTo>
                <a:lnTo>
                  <a:pt x="2498999" y="479010"/>
                </a:lnTo>
                <a:lnTo>
                  <a:pt x="2521306" y="479010"/>
                </a:lnTo>
                <a:lnTo>
                  <a:pt x="2527357" y="515586"/>
                </a:lnTo>
                <a:lnTo>
                  <a:pt x="2539549" y="515586"/>
                </a:lnTo>
                <a:lnTo>
                  <a:pt x="2539549" y="556226"/>
                </a:lnTo>
                <a:lnTo>
                  <a:pt x="2545599" y="556226"/>
                </a:lnTo>
                <a:lnTo>
                  <a:pt x="2545599" y="574469"/>
                </a:lnTo>
                <a:lnTo>
                  <a:pt x="2553727" y="574469"/>
                </a:lnTo>
                <a:lnTo>
                  <a:pt x="2553727" y="608968"/>
                </a:lnTo>
                <a:lnTo>
                  <a:pt x="2561856" y="608968"/>
                </a:lnTo>
                <a:lnTo>
                  <a:pt x="2561856" y="637416"/>
                </a:lnTo>
                <a:lnTo>
                  <a:pt x="2567906" y="637416"/>
                </a:lnTo>
                <a:lnTo>
                  <a:pt x="2580098" y="696299"/>
                </a:lnTo>
                <a:lnTo>
                  <a:pt x="2586149" y="696299"/>
                </a:lnTo>
                <a:lnTo>
                  <a:pt x="2594277" y="678056"/>
                </a:lnTo>
                <a:lnTo>
                  <a:pt x="2602405" y="659813"/>
                </a:lnTo>
                <a:lnTo>
                  <a:pt x="2602405" y="631365"/>
                </a:lnTo>
                <a:lnTo>
                  <a:pt x="2580098" y="556226"/>
                </a:lnTo>
                <a:lnTo>
                  <a:pt x="2602405" y="568418"/>
                </a:lnTo>
                <a:lnTo>
                  <a:pt x="2604482" y="582597"/>
                </a:lnTo>
                <a:lnTo>
                  <a:pt x="2612610" y="611045"/>
                </a:lnTo>
                <a:lnTo>
                  <a:pt x="2620738" y="645544"/>
                </a:lnTo>
                <a:lnTo>
                  <a:pt x="2626879" y="673992"/>
                </a:lnTo>
                <a:lnTo>
                  <a:pt x="2639071" y="700363"/>
                </a:lnTo>
                <a:lnTo>
                  <a:pt x="2643136" y="712555"/>
                </a:lnTo>
                <a:lnTo>
                  <a:pt x="2645122" y="673992"/>
                </a:lnTo>
                <a:lnTo>
                  <a:pt x="2649186" y="641480"/>
                </a:lnTo>
                <a:lnTo>
                  <a:pt x="2649186" y="600840"/>
                </a:lnTo>
                <a:lnTo>
                  <a:pt x="2643136" y="550085"/>
                </a:lnTo>
                <a:lnTo>
                  <a:pt x="2667519" y="550085"/>
                </a:lnTo>
                <a:lnTo>
                  <a:pt x="2671583" y="596776"/>
                </a:lnTo>
                <a:lnTo>
                  <a:pt x="2685762" y="641480"/>
                </a:lnTo>
                <a:lnTo>
                  <a:pt x="2702018" y="678056"/>
                </a:lnTo>
                <a:lnTo>
                  <a:pt x="2702018" y="722760"/>
                </a:lnTo>
                <a:lnTo>
                  <a:pt x="2708069" y="722760"/>
                </a:lnTo>
                <a:lnTo>
                  <a:pt x="2683685" y="452639"/>
                </a:lnTo>
                <a:lnTo>
                  <a:pt x="2675557" y="452639"/>
                </a:lnTo>
                <a:lnTo>
                  <a:pt x="2667429" y="405948"/>
                </a:lnTo>
                <a:lnTo>
                  <a:pt x="2661378" y="393756"/>
                </a:lnTo>
                <a:lnTo>
                  <a:pt x="2657314" y="387706"/>
                </a:lnTo>
                <a:lnTo>
                  <a:pt x="2649186" y="379578"/>
                </a:lnTo>
                <a:lnTo>
                  <a:pt x="2645122" y="371450"/>
                </a:lnTo>
                <a:lnTo>
                  <a:pt x="2639071" y="361335"/>
                </a:lnTo>
                <a:lnTo>
                  <a:pt x="2635007" y="347156"/>
                </a:lnTo>
                <a:lnTo>
                  <a:pt x="2661378" y="365399"/>
                </a:lnTo>
                <a:lnTo>
                  <a:pt x="2683685" y="393847"/>
                </a:lnTo>
                <a:lnTo>
                  <a:pt x="2701928" y="430423"/>
                </a:lnTo>
                <a:lnTo>
                  <a:pt x="2716107" y="475127"/>
                </a:lnTo>
                <a:lnTo>
                  <a:pt x="2730286" y="515767"/>
                </a:lnTo>
                <a:lnTo>
                  <a:pt x="2742478" y="550265"/>
                </a:lnTo>
                <a:lnTo>
                  <a:pt x="2742478" y="601020"/>
                </a:lnTo>
                <a:lnTo>
                  <a:pt x="2756656" y="609148"/>
                </a:lnTo>
                <a:lnTo>
                  <a:pt x="2748528" y="623327"/>
                </a:lnTo>
                <a:lnTo>
                  <a:pt x="2764785" y="631455"/>
                </a:lnTo>
                <a:lnTo>
                  <a:pt x="2764785" y="663967"/>
                </a:lnTo>
                <a:lnTo>
                  <a:pt x="2770835" y="663967"/>
                </a:lnTo>
                <a:lnTo>
                  <a:pt x="2770835" y="690338"/>
                </a:lnTo>
                <a:lnTo>
                  <a:pt x="2783027" y="690338"/>
                </a:lnTo>
                <a:lnTo>
                  <a:pt x="2787091" y="714722"/>
                </a:lnTo>
                <a:lnTo>
                  <a:pt x="2787091" y="741093"/>
                </a:lnTo>
                <a:lnTo>
                  <a:pt x="2797206" y="759336"/>
                </a:lnTo>
                <a:lnTo>
                  <a:pt x="2801270" y="704517"/>
                </a:lnTo>
                <a:lnTo>
                  <a:pt x="2805334" y="651685"/>
                </a:lnTo>
                <a:lnTo>
                  <a:pt x="2797206" y="609058"/>
                </a:lnTo>
                <a:lnTo>
                  <a:pt x="2797206" y="542047"/>
                </a:lnTo>
                <a:lnTo>
                  <a:pt x="2789078" y="542047"/>
                </a:lnTo>
                <a:lnTo>
                  <a:pt x="2783027" y="487228"/>
                </a:lnTo>
                <a:lnTo>
                  <a:pt x="2770835" y="487228"/>
                </a:lnTo>
                <a:lnTo>
                  <a:pt x="2766771" y="475036"/>
                </a:lnTo>
                <a:lnTo>
                  <a:pt x="2760721" y="470972"/>
                </a:lnTo>
                <a:lnTo>
                  <a:pt x="2756656" y="464921"/>
                </a:lnTo>
                <a:lnTo>
                  <a:pt x="2752593" y="460857"/>
                </a:lnTo>
                <a:lnTo>
                  <a:pt x="2748528" y="448666"/>
                </a:lnTo>
                <a:lnTo>
                  <a:pt x="2748528" y="434487"/>
                </a:lnTo>
                <a:lnTo>
                  <a:pt x="2764785" y="446679"/>
                </a:lnTo>
                <a:lnTo>
                  <a:pt x="2716016" y="357271"/>
                </a:lnTo>
                <a:lnTo>
                  <a:pt x="2730195" y="357271"/>
                </a:lnTo>
                <a:lnTo>
                  <a:pt x="2805334" y="468986"/>
                </a:lnTo>
                <a:lnTo>
                  <a:pt x="2805334" y="487228"/>
                </a:lnTo>
                <a:lnTo>
                  <a:pt x="2811385" y="487228"/>
                </a:lnTo>
                <a:lnTo>
                  <a:pt x="2811385" y="501407"/>
                </a:lnTo>
                <a:lnTo>
                  <a:pt x="2823577" y="501407"/>
                </a:lnTo>
                <a:lnTo>
                  <a:pt x="2829718" y="550175"/>
                </a:lnTo>
                <a:lnTo>
                  <a:pt x="2837846" y="550175"/>
                </a:lnTo>
                <a:lnTo>
                  <a:pt x="2837846" y="568418"/>
                </a:lnTo>
                <a:lnTo>
                  <a:pt x="2845974" y="568418"/>
                </a:lnTo>
                <a:lnTo>
                  <a:pt x="2845974" y="600930"/>
                </a:lnTo>
                <a:lnTo>
                  <a:pt x="2852025" y="600930"/>
                </a:lnTo>
                <a:lnTo>
                  <a:pt x="2864217" y="655749"/>
                </a:lnTo>
                <a:lnTo>
                  <a:pt x="2870268" y="655749"/>
                </a:lnTo>
                <a:lnTo>
                  <a:pt x="2874332" y="586661"/>
                </a:lnTo>
                <a:lnTo>
                  <a:pt x="2878396" y="515586"/>
                </a:lnTo>
                <a:lnTo>
                  <a:pt x="2882460" y="442434"/>
                </a:lnTo>
                <a:lnTo>
                  <a:pt x="2882460" y="371359"/>
                </a:lnTo>
                <a:lnTo>
                  <a:pt x="2870268" y="306335"/>
                </a:lnTo>
                <a:lnTo>
                  <a:pt x="2870268" y="243388"/>
                </a:lnTo>
                <a:lnTo>
                  <a:pt x="2864217" y="243388"/>
                </a:lnTo>
                <a:lnTo>
                  <a:pt x="2856089" y="212954"/>
                </a:lnTo>
                <a:lnTo>
                  <a:pt x="2856089" y="186583"/>
                </a:lnTo>
                <a:lnTo>
                  <a:pt x="2860153" y="164276"/>
                </a:lnTo>
                <a:lnTo>
                  <a:pt x="2860153" y="146033"/>
                </a:lnTo>
                <a:lnTo>
                  <a:pt x="2852025" y="135918"/>
                </a:lnTo>
                <a:lnTo>
                  <a:pt x="2852025" y="127790"/>
                </a:lnTo>
                <a:lnTo>
                  <a:pt x="2864217" y="127790"/>
                </a:lnTo>
                <a:lnTo>
                  <a:pt x="2864217" y="121920"/>
                </a:lnTo>
                <a:lnTo>
                  <a:pt x="2868281" y="121920"/>
                </a:lnTo>
                <a:lnTo>
                  <a:pt x="2870268" y="121920"/>
                </a:lnTo>
                <a:lnTo>
                  <a:pt x="2874332" y="121920"/>
                </a:lnTo>
                <a:lnTo>
                  <a:pt x="2874332" y="123907"/>
                </a:lnTo>
                <a:lnTo>
                  <a:pt x="2874332" y="123907"/>
                </a:lnTo>
                <a:lnTo>
                  <a:pt x="2878396" y="127971"/>
                </a:lnTo>
                <a:lnTo>
                  <a:pt x="2886524" y="146214"/>
                </a:lnTo>
                <a:lnTo>
                  <a:pt x="2886524" y="172585"/>
                </a:lnTo>
                <a:lnTo>
                  <a:pt x="2882460" y="198955"/>
                </a:lnTo>
                <a:lnTo>
                  <a:pt x="2886524" y="225326"/>
                </a:lnTo>
                <a:lnTo>
                  <a:pt x="2904767" y="294414"/>
                </a:lnTo>
                <a:lnTo>
                  <a:pt x="2918945" y="367566"/>
                </a:lnTo>
                <a:lnTo>
                  <a:pt x="2933124" y="434577"/>
                </a:lnTo>
                <a:lnTo>
                  <a:pt x="2933124" y="493460"/>
                </a:lnTo>
                <a:lnTo>
                  <a:pt x="2945316" y="493460"/>
                </a:lnTo>
                <a:lnTo>
                  <a:pt x="2949380" y="523895"/>
                </a:lnTo>
                <a:lnTo>
                  <a:pt x="2949380" y="560471"/>
                </a:lnTo>
                <a:lnTo>
                  <a:pt x="2945316" y="592983"/>
                </a:lnTo>
                <a:lnTo>
                  <a:pt x="2949380" y="627482"/>
                </a:lnTo>
                <a:lnTo>
                  <a:pt x="2959585" y="649788"/>
                </a:lnTo>
                <a:lnTo>
                  <a:pt x="2973764" y="446679"/>
                </a:lnTo>
                <a:lnTo>
                  <a:pt x="2985956" y="446679"/>
                </a:lnTo>
                <a:lnTo>
                  <a:pt x="2990020" y="412180"/>
                </a:lnTo>
                <a:lnTo>
                  <a:pt x="2990020" y="367476"/>
                </a:lnTo>
                <a:lnTo>
                  <a:pt x="2985956" y="320785"/>
                </a:lnTo>
                <a:lnTo>
                  <a:pt x="2985956" y="267953"/>
                </a:lnTo>
                <a:lnTo>
                  <a:pt x="2985956" y="225326"/>
                </a:lnTo>
                <a:lnTo>
                  <a:pt x="3008263" y="231377"/>
                </a:lnTo>
                <a:lnTo>
                  <a:pt x="2992007" y="664057"/>
                </a:lnTo>
                <a:lnTo>
                  <a:pt x="2992007" y="690428"/>
                </a:lnTo>
                <a:lnTo>
                  <a:pt x="2990020" y="722940"/>
                </a:lnTo>
                <a:lnTo>
                  <a:pt x="2990020" y="759516"/>
                </a:lnTo>
                <a:lnTo>
                  <a:pt x="2990020" y="796092"/>
                </a:lnTo>
                <a:lnTo>
                  <a:pt x="2992007" y="826527"/>
                </a:lnTo>
                <a:lnTo>
                  <a:pt x="3000135" y="844770"/>
                </a:lnTo>
                <a:lnTo>
                  <a:pt x="3004199" y="818399"/>
                </a:lnTo>
                <a:lnTo>
                  <a:pt x="3008263" y="781823"/>
                </a:lnTo>
                <a:lnTo>
                  <a:pt x="3018468" y="741183"/>
                </a:lnTo>
                <a:lnTo>
                  <a:pt x="3026596" y="708671"/>
                </a:lnTo>
                <a:lnTo>
                  <a:pt x="3032647" y="690428"/>
                </a:lnTo>
                <a:lnTo>
                  <a:pt x="3036711" y="686364"/>
                </a:lnTo>
                <a:lnTo>
                  <a:pt x="3036711" y="682300"/>
                </a:lnTo>
                <a:lnTo>
                  <a:pt x="3036711" y="682300"/>
                </a:lnTo>
                <a:lnTo>
                  <a:pt x="3040775" y="682300"/>
                </a:lnTo>
                <a:lnTo>
                  <a:pt x="3044839" y="682300"/>
                </a:lnTo>
                <a:lnTo>
                  <a:pt x="3048903" y="678236"/>
                </a:lnTo>
                <a:lnTo>
                  <a:pt x="3048903" y="722940"/>
                </a:lnTo>
                <a:lnTo>
                  <a:pt x="3054954" y="722940"/>
                </a:lnTo>
                <a:lnTo>
                  <a:pt x="3067146" y="590905"/>
                </a:lnTo>
                <a:lnTo>
                  <a:pt x="3071210" y="578714"/>
                </a:lnTo>
                <a:lnTo>
                  <a:pt x="3077351" y="560471"/>
                </a:lnTo>
                <a:lnTo>
                  <a:pt x="3085479" y="538164"/>
                </a:lnTo>
                <a:lnTo>
                  <a:pt x="3081415" y="515857"/>
                </a:lnTo>
                <a:lnTo>
                  <a:pt x="3067236" y="509806"/>
                </a:lnTo>
                <a:lnTo>
                  <a:pt x="3067236" y="493550"/>
                </a:lnTo>
                <a:lnTo>
                  <a:pt x="3081415" y="493550"/>
                </a:lnTo>
                <a:lnTo>
                  <a:pt x="3107786" y="209160"/>
                </a:lnTo>
                <a:lnTo>
                  <a:pt x="3121965" y="209160"/>
                </a:lnTo>
                <a:lnTo>
                  <a:pt x="3107786" y="568689"/>
                </a:lnTo>
                <a:lnTo>
                  <a:pt x="3113837" y="568689"/>
                </a:lnTo>
                <a:lnTo>
                  <a:pt x="3113837" y="590996"/>
                </a:lnTo>
                <a:lnTo>
                  <a:pt x="3121965" y="590996"/>
                </a:lnTo>
                <a:lnTo>
                  <a:pt x="3126029" y="611316"/>
                </a:lnTo>
                <a:lnTo>
                  <a:pt x="3130093" y="637687"/>
                </a:lnTo>
                <a:lnTo>
                  <a:pt x="3130093" y="664057"/>
                </a:lnTo>
                <a:lnTo>
                  <a:pt x="3136144" y="678236"/>
                </a:lnTo>
                <a:lnTo>
                  <a:pt x="3176784" y="312567"/>
                </a:lnTo>
                <a:lnTo>
                  <a:pt x="3195027" y="312567"/>
                </a:lnTo>
                <a:lnTo>
                  <a:pt x="3203155" y="357271"/>
                </a:lnTo>
                <a:lnTo>
                  <a:pt x="3203155" y="361335"/>
                </a:lnTo>
                <a:lnTo>
                  <a:pt x="3199091" y="361335"/>
                </a:lnTo>
                <a:lnTo>
                  <a:pt x="3199091" y="361335"/>
                </a:lnTo>
                <a:lnTo>
                  <a:pt x="3195027" y="357271"/>
                </a:lnTo>
                <a:lnTo>
                  <a:pt x="3195027" y="361335"/>
                </a:lnTo>
                <a:lnTo>
                  <a:pt x="3195027" y="365399"/>
                </a:lnTo>
                <a:lnTo>
                  <a:pt x="3203155" y="365399"/>
                </a:lnTo>
                <a:lnTo>
                  <a:pt x="3203155" y="468986"/>
                </a:lnTo>
                <a:lnTo>
                  <a:pt x="3211282" y="468986"/>
                </a:lnTo>
                <a:lnTo>
                  <a:pt x="3229526" y="312567"/>
                </a:lnTo>
                <a:lnTo>
                  <a:pt x="3203155" y="306516"/>
                </a:lnTo>
                <a:lnTo>
                  <a:pt x="3203155" y="290260"/>
                </a:lnTo>
                <a:lnTo>
                  <a:pt x="3213269" y="286196"/>
                </a:lnTo>
                <a:lnTo>
                  <a:pt x="3221398" y="286196"/>
                </a:lnTo>
                <a:lnTo>
                  <a:pt x="3229526" y="284209"/>
                </a:lnTo>
                <a:lnTo>
                  <a:pt x="3235576" y="280145"/>
                </a:lnTo>
                <a:lnTo>
                  <a:pt x="3239640" y="276081"/>
                </a:lnTo>
                <a:lnTo>
                  <a:pt x="3251832" y="276081"/>
                </a:lnTo>
                <a:lnTo>
                  <a:pt x="3251832" y="312657"/>
                </a:lnTo>
                <a:lnTo>
                  <a:pt x="3274139" y="330900"/>
                </a:lnTo>
                <a:lnTo>
                  <a:pt x="3298523" y="361335"/>
                </a:lnTo>
                <a:lnTo>
                  <a:pt x="3324894" y="393847"/>
                </a:lnTo>
                <a:lnTo>
                  <a:pt x="3347201" y="428346"/>
                </a:lnTo>
                <a:lnTo>
                  <a:pt x="3357406" y="452730"/>
                </a:lnTo>
                <a:lnTo>
                  <a:pt x="3365534" y="452730"/>
                </a:lnTo>
                <a:lnTo>
                  <a:pt x="3343227" y="349143"/>
                </a:lnTo>
                <a:lnTo>
                  <a:pt x="3316856" y="257748"/>
                </a:lnTo>
                <a:lnTo>
                  <a:pt x="3310806" y="190737"/>
                </a:lnTo>
                <a:lnTo>
                  <a:pt x="3294549" y="154161"/>
                </a:lnTo>
                <a:lnTo>
                  <a:pt x="3284435" y="109457"/>
                </a:lnTo>
                <a:lnTo>
                  <a:pt x="3298613" y="109457"/>
                </a:lnTo>
                <a:lnTo>
                  <a:pt x="3351446" y="275991"/>
                </a:lnTo>
                <a:lnTo>
                  <a:pt x="3351446" y="306426"/>
                </a:lnTo>
                <a:lnTo>
                  <a:pt x="3357496" y="306426"/>
                </a:lnTo>
                <a:lnTo>
                  <a:pt x="3365624" y="365308"/>
                </a:lnTo>
                <a:lnTo>
                  <a:pt x="3373752" y="365308"/>
                </a:lnTo>
                <a:lnTo>
                  <a:pt x="3373752" y="357180"/>
                </a:lnTo>
                <a:lnTo>
                  <a:pt x="3379803" y="357180"/>
                </a:lnTo>
                <a:lnTo>
                  <a:pt x="3398046" y="365308"/>
                </a:lnTo>
                <a:lnTo>
                  <a:pt x="3395969" y="397820"/>
                </a:lnTo>
                <a:lnTo>
                  <a:pt x="3391905" y="434396"/>
                </a:lnTo>
                <a:lnTo>
                  <a:pt x="3379713" y="434396"/>
                </a:lnTo>
                <a:lnTo>
                  <a:pt x="3379713" y="446588"/>
                </a:lnTo>
                <a:lnTo>
                  <a:pt x="3391905" y="446588"/>
                </a:lnTo>
                <a:lnTo>
                  <a:pt x="3391905" y="493279"/>
                </a:lnTo>
                <a:lnTo>
                  <a:pt x="3406084" y="493279"/>
                </a:lnTo>
                <a:lnTo>
                  <a:pt x="3402020" y="470972"/>
                </a:lnTo>
                <a:lnTo>
                  <a:pt x="3406084" y="446588"/>
                </a:lnTo>
                <a:lnTo>
                  <a:pt x="3406084" y="412090"/>
                </a:lnTo>
                <a:lnTo>
                  <a:pt x="3406084" y="168611"/>
                </a:lnTo>
                <a:lnTo>
                  <a:pt x="3420263" y="168611"/>
                </a:lnTo>
                <a:lnTo>
                  <a:pt x="3420263" y="276262"/>
                </a:lnTo>
                <a:lnTo>
                  <a:pt x="3432455" y="276262"/>
                </a:lnTo>
                <a:lnTo>
                  <a:pt x="3420263" y="290440"/>
                </a:lnTo>
                <a:lnTo>
                  <a:pt x="3432455" y="312747"/>
                </a:lnTo>
                <a:lnTo>
                  <a:pt x="3428390" y="316811"/>
                </a:lnTo>
                <a:lnTo>
                  <a:pt x="3424327" y="316811"/>
                </a:lnTo>
                <a:lnTo>
                  <a:pt x="3420263" y="316811"/>
                </a:lnTo>
                <a:lnTo>
                  <a:pt x="3420263" y="320875"/>
                </a:lnTo>
                <a:lnTo>
                  <a:pt x="3420263" y="324939"/>
                </a:lnTo>
                <a:lnTo>
                  <a:pt x="3432455" y="324939"/>
                </a:lnTo>
                <a:lnTo>
                  <a:pt x="3432455" y="387886"/>
                </a:lnTo>
                <a:lnTo>
                  <a:pt x="3438505" y="387886"/>
                </a:lnTo>
                <a:lnTo>
                  <a:pt x="3438505" y="330990"/>
                </a:lnTo>
                <a:lnTo>
                  <a:pt x="3454761" y="330990"/>
                </a:lnTo>
                <a:lnTo>
                  <a:pt x="3460812" y="387886"/>
                </a:lnTo>
                <a:lnTo>
                  <a:pt x="3477068" y="442705"/>
                </a:lnTo>
                <a:lnTo>
                  <a:pt x="3487183" y="497524"/>
                </a:lnTo>
                <a:lnTo>
                  <a:pt x="3495311" y="556407"/>
                </a:lnTo>
                <a:lnTo>
                  <a:pt x="3513554" y="556407"/>
                </a:lnTo>
                <a:lnTo>
                  <a:pt x="3517618" y="586842"/>
                </a:lnTo>
                <a:lnTo>
                  <a:pt x="3523669" y="619353"/>
                </a:lnTo>
                <a:lnTo>
                  <a:pt x="3535861" y="637596"/>
                </a:lnTo>
                <a:lnTo>
                  <a:pt x="3537938" y="596956"/>
                </a:lnTo>
                <a:lnTo>
                  <a:pt x="3542002" y="560380"/>
                </a:lnTo>
                <a:lnTo>
                  <a:pt x="3554194" y="527868"/>
                </a:lnTo>
                <a:lnTo>
                  <a:pt x="3554194" y="460857"/>
                </a:lnTo>
                <a:lnTo>
                  <a:pt x="3560245" y="460857"/>
                </a:lnTo>
                <a:lnTo>
                  <a:pt x="3560245" y="387706"/>
                </a:lnTo>
                <a:lnTo>
                  <a:pt x="3568373" y="387706"/>
                </a:lnTo>
                <a:lnTo>
                  <a:pt x="3572437" y="353207"/>
                </a:lnTo>
                <a:lnTo>
                  <a:pt x="3572437" y="316631"/>
                </a:lnTo>
                <a:lnTo>
                  <a:pt x="3572437" y="280055"/>
                </a:lnTo>
                <a:lnTo>
                  <a:pt x="3576501" y="249620"/>
                </a:lnTo>
                <a:lnTo>
                  <a:pt x="3582552" y="249620"/>
                </a:lnTo>
                <a:lnTo>
                  <a:pt x="3582552" y="379578"/>
                </a:lnTo>
                <a:lnTo>
                  <a:pt x="3600794" y="379578"/>
                </a:lnTo>
                <a:lnTo>
                  <a:pt x="3598717" y="389692"/>
                </a:lnTo>
                <a:lnTo>
                  <a:pt x="3598717" y="397820"/>
                </a:lnTo>
                <a:lnTo>
                  <a:pt x="3594653" y="405948"/>
                </a:lnTo>
                <a:lnTo>
                  <a:pt x="3594653" y="411999"/>
                </a:lnTo>
                <a:lnTo>
                  <a:pt x="3616960" y="405948"/>
                </a:lnTo>
                <a:lnTo>
                  <a:pt x="3608832" y="420127"/>
                </a:lnTo>
                <a:lnTo>
                  <a:pt x="3623011" y="428255"/>
                </a:lnTo>
                <a:lnTo>
                  <a:pt x="3623011" y="452639"/>
                </a:lnTo>
                <a:lnTo>
                  <a:pt x="3635203" y="452639"/>
                </a:lnTo>
                <a:lnTo>
                  <a:pt x="3635203" y="468895"/>
                </a:lnTo>
                <a:lnTo>
                  <a:pt x="3641254" y="468895"/>
                </a:lnTo>
                <a:lnTo>
                  <a:pt x="3641254" y="493279"/>
                </a:lnTo>
                <a:lnTo>
                  <a:pt x="3649382" y="493279"/>
                </a:lnTo>
                <a:lnTo>
                  <a:pt x="3649382" y="515586"/>
                </a:lnTo>
                <a:lnTo>
                  <a:pt x="3657510" y="515586"/>
                </a:lnTo>
                <a:lnTo>
                  <a:pt x="3657510" y="541957"/>
                </a:lnTo>
                <a:lnTo>
                  <a:pt x="3663561" y="541957"/>
                </a:lnTo>
                <a:lnTo>
                  <a:pt x="3663561" y="574469"/>
                </a:lnTo>
                <a:lnTo>
                  <a:pt x="3675753" y="574469"/>
                </a:lnTo>
                <a:lnTo>
                  <a:pt x="3681803" y="649608"/>
                </a:lnTo>
                <a:lnTo>
                  <a:pt x="3689931" y="649608"/>
                </a:lnTo>
                <a:lnTo>
                  <a:pt x="3693995" y="671915"/>
                </a:lnTo>
                <a:lnTo>
                  <a:pt x="3693995" y="700363"/>
                </a:lnTo>
                <a:lnTo>
                  <a:pt x="3693995" y="732875"/>
                </a:lnTo>
                <a:lnTo>
                  <a:pt x="3698060" y="759245"/>
                </a:lnTo>
                <a:lnTo>
                  <a:pt x="3704110" y="777488"/>
                </a:lnTo>
                <a:lnTo>
                  <a:pt x="3704110" y="733326"/>
                </a:lnTo>
                <a:lnTo>
                  <a:pt x="3704110" y="686635"/>
                </a:lnTo>
                <a:lnTo>
                  <a:pt x="3704110" y="645995"/>
                </a:lnTo>
                <a:lnTo>
                  <a:pt x="3704110" y="615560"/>
                </a:lnTo>
                <a:lnTo>
                  <a:pt x="3708174" y="615560"/>
                </a:lnTo>
                <a:lnTo>
                  <a:pt x="3708174" y="611406"/>
                </a:lnTo>
                <a:lnTo>
                  <a:pt x="3712238" y="609419"/>
                </a:lnTo>
                <a:lnTo>
                  <a:pt x="3716302" y="601291"/>
                </a:lnTo>
                <a:lnTo>
                  <a:pt x="3716302" y="591176"/>
                </a:lnTo>
                <a:lnTo>
                  <a:pt x="3704110" y="591176"/>
                </a:lnTo>
                <a:lnTo>
                  <a:pt x="3704110" y="550536"/>
                </a:lnTo>
                <a:lnTo>
                  <a:pt x="3698060" y="550536"/>
                </a:lnTo>
                <a:lnTo>
                  <a:pt x="3693995" y="546472"/>
                </a:lnTo>
                <a:lnTo>
                  <a:pt x="3693995" y="538344"/>
                </a:lnTo>
                <a:lnTo>
                  <a:pt x="3693995" y="534280"/>
                </a:lnTo>
                <a:lnTo>
                  <a:pt x="3689931" y="528230"/>
                </a:lnTo>
                <a:lnTo>
                  <a:pt x="3689931" y="516038"/>
                </a:lnTo>
                <a:lnTo>
                  <a:pt x="3704110" y="528230"/>
                </a:lnTo>
                <a:lnTo>
                  <a:pt x="3704110" y="501859"/>
                </a:lnTo>
                <a:lnTo>
                  <a:pt x="3730481" y="509987"/>
                </a:lnTo>
                <a:lnTo>
                  <a:pt x="3734545" y="534371"/>
                </a:lnTo>
                <a:lnTo>
                  <a:pt x="3740596" y="556678"/>
                </a:lnTo>
                <a:lnTo>
                  <a:pt x="3744660" y="574920"/>
                </a:lnTo>
                <a:lnTo>
                  <a:pt x="3744660" y="623688"/>
                </a:lnTo>
                <a:lnTo>
                  <a:pt x="3771031" y="631816"/>
                </a:lnTo>
                <a:lnTo>
                  <a:pt x="3771031" y="637867"/>
                </a:lnTo>
                <a:lnTo>
                  <a:pt x="3762903" y="652046"/>
                </a:lnTo>
                <a:lnTo>
                  <a:pt x="3760916" y="678417"/>
                </a:lnTo>
                <a:lnTo>
                  <a:pt x="3760916" y="708852"/>
                </a:lnTo>
                <a:lnTo>
                  <a:pt x="3762903" y="731159"/>
                </a:lnTo>
                <a:lnTo>
                  <a:pt x="3771031" y="731159"/>
                </a:lnTo>
                <a:lnTo>
                  <a:pt x="3785210" y="940409"/>
                </a:lnTo>
                <a:lnTo>
                  <a:pt x="3803453" y="940409"/>
                </a:lnTo>
                <a:lnTo>
                  <a:pt x="3807517" y="871321"/>
                </a:lnTo>
                <a:lnTo>
                  <a:pt x="3811580" y="794105"/>
                </a:lnTo>
                <a:lnTo>
                  <a:pt x="3811580" y="712825"/>
                </a:lnTo>
                <a:lnTo>
                  <a:pt x="3811580" y="623417"/>
                </a:lnTo>
                <a:lnTo>
                  <a:pt x="3803453" y="623417"/>
                </a:lnTo>
                <a:lnTo>
                  <a:pt x="3803453" y="574649"/>
                </a:lnTo>
                <a:lnTo>
                  <a:pt x="3797402" y="574649"/>
                </a:lnTo>
                <a:lnTo>
                  <a:pt x="3785210" y="515767"/>
                </a:lnTo>
                <a:lnTo>
                  <a:pt x="3797402" y="515767"/>
                </a:lnTo>
                <a:lnTo>
                  <a:pt x="3797402" y="527959"/>
                </a:lnTo>
                <a:lnTo>
                  <a:pt x="3807517" y="542137"/>
                </a:lnTo>
                <a:lnTo>
                  <a:pt x="3815645" y="556316"/>
                </a:lnTo>
                <a:lnTo>
                  <a:pt x="3815645" y="574559"/>
                </a:lnTo>
                <a:lnTo>
                  <a:pt x="3819709" y="600930"/>
                </a:lnTo>
                <a:lnTo>
                  <a:pt x="3825759" y="600930"/>
                </a:lnTo>
                <a:lnTo>
                  <a:pt x="3825759" y="649698"/>
                </a:lnTo>
                <a:lnTo>
                  <a:pt x="3837951" y="649698"/>
                </a:lnTo>
                <a:lnTo>
                  <a:pt x="3837951" y="678146"/>
                </a:lnTo>
                <a:lnTo>
                  <a:pt x="3844002" y="678146"/>
                </a:lnTo>
                <a:lnTo>
                  <a:pt x="3848066" y="708581"/>
                </a:lnTo>
                <a:lnTo>
                  <a:pt x="3848066" y="732965"/>
                </a:lnTo>
                <a:lnTo>
                  <a:pt x="3848066" y="755272"/>
                </a:lnTo>
                <a:lnTo>
                  <a:pt x="3860258" y="777578"/>
                </a:lnTo>
                <a:lnTo>
                  <a:pt x="3862336" y="714632"/>
                </a:lnTo>
                <a:lnTo>
                  <a:pt x="3866399" y="651685"/>
                </a:lnTo>
                <a:lnTo>
                  <a:pt x="3870463" y="590725"/>
                </a:lnTo>
                <a:lnTo>
                  <a:pt x="3860349" y="533829"/>
                </a:lnTo>
                <a:lnTo>
                  <a:pt x="3860349" y="479010"/>
                </a:lnTo>
                <a:lnTo>
                  <a:pt x="3852220" y="479010"/>
                </a:lnTo>
                <a:lnTo>
                  <a:pt x="3844093" y="428255"/>
                </a:lnTo>
                <a:lnTo>
                  <a:pt x="3825850" y="420127"/>
                </a:lnTo>
                <a:lnTo>
                  <a:pt x="3803543" y="379487"/>
                </a:lnTo>
                <a:lnTo>
                  <a:pt x="3825850" y="379487"/>
                </a:lnTo>
                <a:lnTo>
                  <a:pt x="3825850" y="371359"/>
                </a:lnTo>
                <a:lnTo>
                  <a:pt x="3807607" y="349052"/>
                </a:lnTo>
                <a:lnTo>
                  <a:pt x="3789364" y="320604"/>
                </a:lnTo>
                <a:lnTo>
                  <a:pt x="3779249" y="290170"/>
                </a:lnTo>
                <a:lnTo>
                  <a:pt x="3803633" y="290170"/>
                </a:lnTo>
                <a:lnTo>
                  <a:pt x="3807697" y="306426"/>
                </a:lnTo>
                <a:lnTo>
                  <a:pt x="3815825" y="316540"/>
                </a:lnTo>
                <a:lnTo>
                  <a:pt x="3821966" y="326655"/>
                </a:lnTo>
                <a:lnTo>
                  <a:pt x="3830094" y="334783"/>
                </a:lnTo>
                <a:lnTo>
                  <a:pt x="3838222" y="346975"/>
                </a:lnTo>
                <a:lnTo>
                  <a:pt x="3838222" y="365218"/>
                </a:lnTo>
                <a:lnTo>
                  <a:pt x="3844273" y="365218"/>
                </a:lnTo>
                <a:lnTo>
                  <a:pt x="3844273" y="379397"/>
                </a:lnTo>
                <a:lnTo>
                  <a:pt x="3860529" y="387525"/>
                </a:lnTo>
                <a:lnTo>
                  <a:pt x="3866580" y="428165"/>
                </a:lnTo>
                <a:lnTo>
                  <a:pt x="3878772" y="428165"/>
                </a:lnTo>
                <a:lnTo>
                  <a:pt x="3884823" y="460677"/>
                </a:lnTo>
                <a:lnTo>
                  <a:pt x="3892951" y="460677"/>
                </a:lnTo>
                <a:lnTo>
                  <a:pt x="3892951" y="487048"/>
                </a:lnTo>
                <a:lnTo>
                  <a:pt x="3901079" y="487048"/>
                </a:lnTo>
                <a:lnTo>
                  <a:pt x="3901079" y="527688"/>
                </a:lnTo>
                <a:lnTo>
                  <a:pt x="3907130" y="527688"/>
                </a:lnTo>
                <a:lnTo>
                  <a:pt x="3925373" y="631275"/>
                </a:lnTo>
                <a:lnTo>
                  <a:pt x="3933500" y="631275"/>
                </a:lnTo>
                <a:lnTo>
                  <a:pt x="3937565" y="541867"/>
                </a:lnTo>
                <a:lnTo>
                  <a:pt x="3943616" y="452459"/>
                </a:lnTo>
                <a:lnTo>
                  <a:pt x="3947679" y="357000"/>
                </a:lnTo>
                <a:lnTo>
                  <a:pt x="3933500" y="357000"/>
                </a:lnTo>
                <a:lnTo>
                  <a:pt x="3925373" y="316360"/>
                </a:lnTo>
                <a:lnTo>
                  <a:pt x="3907130" y="285925"/>
                </a:lnTo>
                <a:lnTo>
                  <a:pt x="3888887" y="257477"/>
                </a:lnTo>
                <a:lnTo>
                  <a:pt x="3870644" y="227042"/>
                </a:lnTo>
                <a:lnTo>
                  <a:pt x="3860529" y="190466"/>
                </a:lnTo>
                <a:lnTo>
                  <a:pt x="3878772" y="190466"/>
                </a:lnTo>
                <a:lnTo>
                  <a:pt x="3884823" y="216837"/>
                </a:lnTo>
                <a:lnTo>
                  <a:pt x="3901079" y="224965"/>
                </a:lnTo>
                <a:lnTo>
                  <a:pt x="3925463" y="271656"/>
                </a:lnTo>
                <a:lnTo>
                  <a:pt x="3941719" y="324488"/>
                </a:lnTo>
                <a:lnTo>
                  <a:pt x="3947770" y="324488"/>
                </a:lnTo>
                <a:lnTo>
                  <a:pt x="3947770" y="176739"/>
                </a:lnTo>
                <a:lnTo>
                  <a:pt x="3959962" y="176739"/>
                </a:lnTo>
                <a:lnTo>
                  <a:pt x="3959962" y="109728"/>
                </a:lnTo>
                <a:lnTo>
                  <a:pt x="3966013" y="109728"/>
                </a:lnTo>
                <a:lnTo>
                  <a:pt x="3970077" y="103677"/>
                </a:lnTo>
                <a:lnTo>
                  <a:pt x="3970077" y="95549"/>
                </a:lnTo>
                <a:lnTo>
                  <a:pt x="3970077" y="87421"/>
                </a:lnTo>
                <a:lnTo>
                  <a:pt x="3978566" y="81280"/>
                </a:lnTo>
                <a:lnTo>
                  <a:pt x="3986694" y="81280"/>
                </a:lnTo>
                <a:lnTo>
                  <a:pt x="3986694" y="87331"/>
                </a:lnTo>
                <a:lnTo>
                  <a:pt x="3992745" y="87331"/>
                </a:lnTo>
                <a:lnTo>
                  <a:pt x="3986694" y="176739"/>
                </a:lnTo>
                <a:lnTo>
                  <a:pt x="3978566" y="176739"/>
                </a:lnTo>
                <a:lnTo>
                  <a:pt x="3986694" y="217379"/>
                </a:lnTo>
                <a:lnTo>
                  <a:pt x="4000873" y="225507"/>
                </a:lnTo>
                <a:lnTo>
                  <a:pt x="4009001" y="231558"/>
                </a:lnTo>
                <a:lnTo>
                  <a:pt x="4019206" y="239686"/>
                </a:lnTo>
                <a:lnTo>
                  <a:pt x="4029321" y="245736"/>
                </a:lnTo>
                <a:lnTo>
                  <a:pt x="4045577" y="249800"/>
                </a:lnTo>
                <a:lnTo>
                  <a:pt x="4045577" y="243750"/>
                </a:lnTo>
                <a:lnTo>
                  <a:pt x="4067883" y="225507"/>
                </a:lnTo>
                <a:lnTo>
                  <a:pt x="4067883" y="191008"/>
                </a:lnTo>
                <a:lnTo>
                  <a:pt x="4092268" y="191008"/>
                </a:lnTo>
                <a:lnTo>
                  <a:pt x="4092268" y="209251"/>
                </a:lnTo>
                <a:lnTo>
                  <a:pt x="4086217" y="209251"/>
                </a:lnTo>
                <a:lnTo>
                  <a:pt x="4086217" y="217379"/>
                </a:lnTo>
                <a:lnTo>
                  <a:pt x="4092268" y="217379"/>
                </a:lnTo>
                <a:lnTo>
                  <a:pt x="4090281" y="221443"/>
                </a:lnTo>
                <a:lnTo>
                  <a:pt x="4090281" y="221443"/>
                </a:lnTo>
                <a:lnTo>
                  <a:pt x="4090281" y="221443"/>
                </a:lnTo>
                <a:lnTo>
                  <a:pt x="4086217" y="221443"/>
                </a:lnTo>
                <a:lnTo>
                  <a:pt x="4086217" y="225507"/>
                </a:lnTo>
                <a:lnTo>
                  <a:pt x="4086217" y="284390"/>
                </a:lnTo>
                <a:lnTo>
                  <a:pt x="4074025" y="284390"/>
                </a:lnTo>
                <a:lnTo>
                  <a:pt x="4086217" y="306696"/>
                </a:lnTo>
                <a:lnTo>
                  <a:pt x="4074025" y="306696"/>
                </a:lnTo>
                <a:lnTo>
                  <a:pt x="4074025" y="312747"/>
                </a:lnTo>
                <a:lnTo>
                  <a:pt x="4086217" y="312747"/>
                </a:lnTo>
                <a:lnTo>
                  <a:pt x="4086217" y="330990"/>
                </a:lnTo>
                <a:lnTo>
                  <a:pt x="4100395" y="339118"/>
                </a:lnTo>
                <a:lnTo>
                  <a:pt x="4126766" y="412270"/>
                </a:lnTo>
                <a:lnTo>
                  <a:pt x="4132817" y="412270"/>
                </a:lnTo>
                <a:lnTo>
                  <a:pt x="4136881" y="357451"/>
                </a:lnTo>
                <a:lnTo>
                  <a:pt x="4145009" y="308683"/>
                </a:lnTo>
                <a:lnTo>
                  <a:pt x="4155124" y="266056"/>
                </a:lnTo>
                <a:lnTo>
                  <a:pt x="4167316" y="217288"/>
                </a:lnTo>
                <a:lnTo>
                  <a:pt x="4189623" y="209160"/>
                </a:lnTo>
                <a:lnTo>
                  <a:pt x="4189623" y="190918"/>
                </a:lnTo>
                <a:lnTo>
                  <a:pt x="4214007" y="203110"/>
                </a:lnTo>
                <a:lnTo>
                  <a:pt x="4207956" y="249800"/>
                </a:lnTo>
                <a:lnTo>
                  <a:pt x="4195764" y="249800"/>
                </a:lnTo>
                <a:lnTo>
                  <a:pt x="4195764" y="324939"/>
                </a:lnTo>
                <a:lnTo>
                  <a:pt x="4189713" y="324939"/>
                </a:lnTo>
                <a:lnTo>
                  <a:pt x="4181585" y="420398"/>
                </a:lnTo>
                <a:lnTo>
                  <a:pt x="4173457" y="420398"/>
                </a:lnTo>
                <a:lnTo>
                  <a:pt x="4173457" y="493550"/>
                </a:lnTo>
                <a:lnTo>
                  <a:pt x="4167406" y="493550"/>
                </a:lnTo>
                <a:lnTo>
                  <a:pt x="4173457" y="609329"/>
                </a:lnTo>
                <a:lnTo>
                  <a:pt x="4181585" y="609329"/>
                </a:lnTo>
                <a:lnTo>
                  <a:pt x="4185649" y="633713"/>
                </a:lnTo>
                <a:lnTo>
                  <a:pt x="4185649" y="656020"/>
                </a:lnTo>
                <a:lnTo>
                  <a:pt x="4185649" y="678327"/>
                </a:lnTo>
                <a:lnTo>
                  <a:pt x="4195764" y="696569"/>
                </a:lnTo>
                <a:lnTo>
                  <a:pt x="4191700" y="637687"/>
                </a:lnTo>
                <a:lnTo>
                  <a:pt x="4181585" y="582868"/>
                </a:lnTo>
                <a:lnTo>
                  <a:pt x="4173457" y="528049"/>
                </a:lnTo>
                <a:lnTo>
                  <a:pt x="4177521" y="528049"/>
                </a:lnTo>
                <a:lnTo>
                  <a:pt x="4177521" y="530036"/>
                </a:lnTo>
                <a:lnTo>
                  <a:pt x="4177521" y="530036"/>
                </a:lnTo>
                <a:lnTo>
                  <a:pt x="4177521" y="530036"/>
                </a:lnTo>
                <a:lnTo>
                  <a:pt x="4177521" y="530036"/>
                </a:lnTo>
                <a:lnTo>
                  <a:pt x="4181585" y="534100"/>
                </a:lnTo>
                <a:lnTo>
                  <a:pt x="4207956" y="528049"/>
                </a:lnTo>
                <a:lnTo>
                  <a:pt x="4207956" y="534100"/>
                </a:lnTo>
                <a:lnTo>
                  <a:pt x="4218071" y="560471"/>
                </a:lnTo>
                <a:lnTo>
                  <a:pt x="4230263" y="592983"/>
                </a:lnTo>
                <a:lnTo>
                  <a:pt x="4240378" y="631545"/>
                </a:lnTo>
                <a:lnTo>
                  <a:pt x="4248506" y="664057"/>
                </a:lnTo>
                <a:lnTo>
                  <a:pt x="4248506" y="712825"/>
                </a:lnTo>
                <a:lnTo>
                  <a:pt x="4254557" y="712825"/>
                </a:lnTo>
                <a:lnTo>
                  <a:pt x="4254557" y="627662"/>
                </a:lnTo>
                <a:lnTo>
                  <a:pt x="4262685" y="542318"/>
                </a:lnTo>
                <a:lnTo>
                  <a:pt x="4276864" y="456974"/>
                </a:lnTo>
                <a:lnTo>
                  <a:pt x="4295106" y="387886"/>
                </a:lnTo>
                <a:lnTo>
                  <a:pt x="4311363" y="284299"/>
                </a:lnTo>
                <a:lnTo>
                  <a:pt x="4317413" y="284299"/>
                </a:lnTo>
                <a:lnTo>
                  <a:pt x="4321477" y="280235"/>
                </a:lnTo>
                <a:lnTo>
                  <a:pt x="4325541" y="276171"/>
                </a:lnTo>
                <a:lnTo>
                  <a:pt x="4325541" y="276171"/>
                </a:lnTo>
                <a:lnTo>
                  <a:pt x="4325541" y="276171"/>
                </a:lnTo>
                <a:lnTo>
                  <a:pt x="4329605" y="276171"/>
                </a:lnTo>
                <a:lnTo>
                  <a:pt x="4335746" y="276171"/>
                </a:lnTo>
                <a:lnTo>
                  <a:pt x="4333669" y="326926"/>
                </a:lnTo>
                <a:lnTo>
                  <a:pt x="4333669" y="389873"/>
                </a:lnTo>
                <a:lnTo>
                  <a:pt x="4329605" y="452820"/>
                </a:lnTo>
                <a:lnTo>
                  <a:pt x="4325541" y="497524"/>
                </a:lnTo>
                <a:lnTo>
                  <a:pt x="4325541" y="552343"/>
                </a:lnTo>
                <a:lnTo>
                  <a:pt x="4333669" y="615289"/>
                </a:lnTo>
                <a:lnTo>
                  <a:pt x="4343874" y="678236"/>
                </a:lnTo>
                <a:lnTo>
                  <a:pt x="4353989" y="737119"/>
                </a:lnTo>
                <a:lnTo>
                  <a:pt x="4370245" y="785887"/>
                </a:lnTo>
                <a:lnTo>
                  <a:pt x="4374309" y="814335"/>
                </a:lnTo>
                <a:lnTo>
                  <a:pt x="4374309" y="852898"/>
                </a:lnTo>
                <a:lnTo>
                  <a:pt x="4374309" y="885410"/>
                </a:lnTo>
                <a:lnTo>
                  <a:pt x="4374309" y="917922"/>
                </a:lnTo>
                <a:lnTo>
                  <a:pt x="4384514" y="940229"/>
                </a:lnTo>
                <a:lnTo>
                  <a:pt x="4398693" y="704607"/>
                </a:lnTo>
                <a:lnTo>
                  <a:pt x="4392643" y="704607"/>
                </a:lnTo>
                <a:lnTo>
                  <a:pt x="4392643" y="609419"/>
                </a:lnTo>
                <a:lnTo>
                  <a:pt x="4376386" y="568779"/>
                </a:lnTo>
                <a:lnTo>
                  <a:pt x="4370245" y="528139"/>
                </a:lnTo>
                <a:lnTo>
                  <a:pt x="4392552" y="534190"/>
                </a:lnTo>
                <a:lnTo>
                  <a:pt x="4394539" y="556497"/>
                </a:lnTo>
                <a:lnTo>
                  <a:pt x="4406731" y="586932"/>
                </a:lnTo>
                <a:lnTo>
                  <a:pt x="4414859" y="619444"/>
                </a:lnTo>
                <a:lnTo>
                  <a:pt x="4424974" y="649879"/>
                </a:lnTo>
                <a:lnTo>
                  <a:pt x="4433102" y="664057"/>
                </a:lnTo>
                <a:lnTo>
                  <a:pt x="4433102" y="649879"/>
                </a:lnTo>
                <a:lnTo>
                  <a:pt x="4439153" y="631636"/>
                </a:lnTo>
                <a:lnTo>
                  <a:pt x="4443217" y="601201"/>
                </a:lnTo>
                <a:lnTo>
                  <a:pt x="4443217" y="560561"/>
                </a:lnTo>
                <a:lnTo>
                  <a:pt x="4443217" y="528049"/>
                </a:lnTo>
                <a:lnTo>
                  <a:pt x="4439153" y="501678"/>
                </a:lnTo>
                <a:lnTo>
                  <a:pt x="4433102" y="501678"/>
                </a:lnTo>
                <a:lnTo>
                  <a:pt x="4433102" y="371720"/>
                </a:lnTo>
                <a:lnTo>
                  <a:pt x="4424974" y="371720"/>
                </a:lnTo>
                <a:lnTo>
                  <a:pt x="4424974" y="325030"/>
                </a:lnTo>
                <a:lnTo>
                  <a:pt x="4416846" y="325030"/>
                </a:lnTo>
                <a:lnTo>
                  <a:pt x="4416846" y="276262"/>
                </a:lnTo>
                <a:lnTo>
                  <a:pt x="4410795" y="276262"/>
                </a:lnTo>
                <a:lnTo>
                  <a:pt x="4410795" y="231558"/>
                </a:lnTo>
                <a:lnTo>
                  <a:pt x="4398603" y="231558"/>
                </a:lnTo>
                <a:lnTo>
                  <a:pt x="4398603" y="176739"/>
                </a:lnTo>
                <a:lnTo>
                  <a:pt x="4392552" y="176739"/>
                </a:lnTo>
                <a:lnTo>
                  <a:pt x="4384424" y="127971"/>
                </a:lnTo>
                <a:lnTo>
                  <a:pt x="4410795" y="136099"/>
                </a:lnTo>
                <a:lnTo>
                  <a:pt x="4465614" y="434667"/>
                </a:lnTo>
                <a:lnTo>
                  <a:pt x="4469678" y="461038"/>
                </a:lnTo>
                <a:lnTo>
                  <a:pt x="4465614" y="483345"/>
                </a:lnTo>
                <a:lnTo>
                  <a:pt x="4465614" y="501588"/>
                </a:lnTo>
                <a:lnTo>
                  <a:pt x="4473742" y="515767"/>
                </a:lnTo>
                <a:lnTo>
                  <a:pt x="4498126" y="330900"/>
                </a:lnTo>
                <a:lnTo>
                  <a:pt x="4516369" y="265876"/>
                </a:lnTo>
                <a:lnTo>
                  <a:pt x="4532625" y="190737"/>
                </a:lnTo>
                <a:lnTo>
                  <a:pt x="4554931" y="202929"/>
                </a:lnTo>
                <a:lnTo>
                  <a:pt x="4550867" y="221172"/>
                </a:lnTo>
                <a:lnTo>
                  <a:pt x="4538675" y="249620"/>
                </a:lnTo>
                <a:lnTo>
                  <a:pt x="4532534" y="286196"/>
                </a:lnTo>
                <a:lnTo>
                  <a:pt x="4524406" y="324759"/>
                </a:lnTo>
                <a:lnTo>
                  <a:pt x="4520342" y="361335"/>
                </a:lnTo>
                <a:lnTo>
                  <a:pt x="4516278" y="387706"/>
                </a:lnTo>
                <a:lnTo>
                  <a:pt x="4520342" y="405948"/>
                </a:lnTo>
                <a:lnTo>
                  <a:pt x="4524406" y="387706"/>
                </a:lnTo>
                <a:lnTo>
                  <a:pt x="4524406" y="375514"/>
                </a:lnTo>
                <a:lnTo>
                  <a:pt x="4528470" y="365399"/>
                </a:lnTo>
                <a:lnTo>
                  <a:pt x="4536598" y="357271"/>
                </a:lnTo>
                <a:lnTo>
                  <a:pt x="4542649" y="349143"/>
                </a:lnTo>
                <a:lnTo>
                  <a:pt x="4554841" y="347156"/>
                </a:lnTo>
                <a:lnTo>
                  <a:pt x="4554841" y="428436"/>
                </a:lnTo>
                <a:lnTo>
                  <a:pt x="4560982" y="428436"/>
                </a:lnTo>
                <a:lnTo>
                  <a:pt x="4560982" y="412180"/>
                </a:lnTo>
                <a:lnTo>
                  <a:pt x="4587353" y="389873"/>
                </a:lnTo>
                <a:lnTo>
                  <a:pt x="4605596" y="365489"/>
                </a:lnTo>
                <a:lnTo>
                  <a:pt x="4623839" y="339118"/>
                </a:lnTo>
                <a:lnTo>
                  <a:pt x="4646146" y="312747"/>
                </a:lnTo>
                <a:lnTo>
                  <a:pt x="4676581" y="298568"/>
                </a:lnTo>
                <a:lnTo>
                  <a:pt x="4672517" y="312747"/>
                </a:lnTo>
                <a:lnTo>
                  <a:pt x="4668452" y="320875"/>
                </a:lnTo>
                <a:lnTo>
                  <a:pt x="4660325" y="330990"/>
                </a:lnTo>
                <a:lnTo>
                  <a:pt x="4654274" y="339118"/>
                </a:lnTo>
                <a:lnTo>
                  <a:pt x="4642082" y="339118"/>
                </a:lnTo>
                <a:lnTo>
                  <a:pt x="4642082" y="357361"/>
                </a:lnTo>
                <a:lnTo>
                  <a:pt x="4627903" y="365489"/>
                </a:lnTo>
                <a:lnTo>
                  <a:pt x="4627903" y="371540"/>
                </a:lnTo>
                <a:lnTo>
                  <a:pt x="4613724" y="379668"/>
                </a:lnTo>
                <a:lnTo>
                  <a:pt x="4613724" y="397911"/>
                </a:lnTo>
                <a:lnTo>
                  <a:pt x="4595481" y="406039"/>
                </a:lnTo>
                <a:lnTo>
                  <a:pt x="4583289" y="430423"/>
                </a:lnTo>
                <a:lnTo>
                  <a:pt x="4573174" y="456794"/>
                </a:lnTo>
                <a:lnTo>
                  <a:pt x="4554931" y="479100"/>
                </a:lnTo>
                <a:lnTo>
                  <a:pt x="4595571" y="623327"/>
                </a:lnTo>
                <a:lnTo>
                  <a:pt x="4601622" y="623327"/>
                </a:lnTo>
                <a:lnTo>
                  <a:pt x="4605686" y="601020"/>
                </a:lnTo>
                <a:lnTo>
                  <a:pt x="4609750" y="586842"/>
                </a:lnTo>
                <a:lnTo>
                  <a:pt x="4613814" y="574649"/>
                </a:lnTo>
                <a:lnTo>
                  <a:pt x="4619865" y="556407"/>
                </a:lnTo>
                <a:lnTo>
                  <a:pt x="4636121" y="460948"/>
                </a:lnTo>
                <a:lnTo>
                  <a:pt x="4701145" y="276081"/>
                </a:lnTo>
                <a:lnTo>
                  <a:pt x="4717401" y="276081"/>
                </a:lnTo>
                <a:lnTo>
                  <a:pt x="4695094" y="387796"/>
                </a:lnTo>
                <a:lnTo>
                  <a:pt x="4691030" y="389783"/>
                </a:lnTo>
                <a:lnTo>
                  <a:pt x="4691030" y="393847"/>
                </a:lnTo>
                <a:lnTo>
                  <a:pt x="4686966" y="389783"/>
                </a:lnTo>
                <a:lnTo>
                  <a:pt x="4686966" y="389783"/>
                </a:lnTo>
                <a:lnTo>
                  <a:pt x="4682903" y="397911"/>
                </a:lnTo>
                <a:lnTo>
                  <a:pt x="4701145" y="406039"/>
                </a:lnTo>
                <a:lnTo>
                  <a:pt x="4723452" y="515767"/>
                </a:lnTo>
                <a:lnTo>
                  <a:pt x="4727516" y="515767"/>
                </a:lnTo>
                <a:lnTo>
                  <a:pt x="4731580" y="511703"/>
                </a:lnTo>
                <a:lnTo>
                  <a:pt x="4731580" y="511703"/>
                </a:lnTo>
                <a:lnTo>
                  <a:pt x="4731580" y="511703"/>
                </a:lnTo>
                <a:lnTo>
                  <a:pt x="4731580" y="509716"/>
                </a:lnTo>
                <a:lnTo>
                  <a:pt x="4735644" y="501588"/>
                </a:lnTo>
                <a:lnTo>
                  <a:pt x="4735644" y="483345"/>
                </a:lnTo>
                <a:lnTo>
                  <a:pt x="4731580" y="452910"/>
                </a:lnTo>
                <a:lnTo>
                  <a:pt x="4723452" y="420398"/>
                </a:lnTo>
                <a:lnTo>
                  <a:pt x="4713247" y="389963"/>
                </a:lnTo>
                <a:lnTo>
                  <a:pt x="4709183" y="365579"/>
                </a:lnTo>
                <a:lnTo>
                  <a:pt x="4735554" y="371630"/>
                </a:lnTo>
                <a:lnTo>
                  <a:pt x="4739618" y="402065"/>
                </a:lnTo>
                <a:lnTo>
                  <a:pt x="4745759" y="430513"/>
                </a:lnTo>
                <a:lnTo>
                  <a:pt x="4757951" y="452820"/>
                </a:lnTo>
                <a:lnTo>
                  <a:pt x="4757951" y="446769"/>
                </a:lnTo>
                <a:lnTo>
                  <a:pt x="4776194" y="424462"/>
                </a:lnTo>
                <a:lnTo>
                  <a:pt x="4786308" y="398091"/>
                </a:lnTo>
                <a:lnTo>
                  <a:pt x="4798501" y="371720"/>
                </a:lnTo>
                <a:lnTo>
                  <a:pt x="4822885" y="357542"/>
                </a:lnTo>
                <a:lnTo>
                  <a:pt x="4822885" y="339299"/>
                </a:lnTo>
                <a:lnTo>
                  <a:pt x="4831012" y="331171"/>
                </a:lnTo>
                <a:lnTo>
                  <a:pt x="4835077" y="327107"/>
                </a:lnTo>
                <a:lnTo>
                  <a:pt x="4841127" y="325120"/>
                </a:lnTo>
                <a:lnTo>
                  <a:pt x="4849255" y="316992"/>
                </a:lnTo>
                <a:lnTo>
                  <a:pt x="4853320" y="312928"/>
                </a:lnTo>
                <a:lnTo>
                  <a:pt x="4861447" y="302813"/>
                </a:lnTo>
                <a:lnTo>
                  <a:pt x="4863525" y="290621"/>
                </a:lnTo>
                <a:lnTo>
                  <a:pt x="4879781" y="290621"/>
                </a:lnTo>
                <a:lnTo>
                  <a:pt x="4879781" y="284570"/>
                </a:lnTo>
                <a:lnTo>
                  <a:pt x="4875717" y="280506"/>
                </a:lnTo>
                <a:lnTo>
                  <a:pt x="4871652" y="276442"/>
                </a:lnTo>
                <a:lnTo>
                  <a:pt x="4867588" y="272378"/>
                </a:lnTo>
                <a:lnTo>
                  <a:pt x="4867588" y="272378"/>
                </a:lnTo>
                <a:lnTo>
                  <a:pt x="4863525" y="266327"/>
                </a:lnTo>
                <a:lnTo>
                  <a:pt x="4863525" y="258199"/>
                </a:lnTo>
                <a:lnTo>
                  <a:pt x="4885831" y="258199"/>
                </a:lnTo>
                <a:lnTo>
                  <a:pt x="4885831" y="276442"/>
                </a:lnTo>
                <a:lnTo>
                  <a:pt x="4904074" y="276442"/>
                </a:lnTo>
                <a:lnTo>
                  <a:pt x="4897933" y="298749"/>
                </a:lnTo>
                <a:lnTo>
                  <a:pt x="4904074" y="298749"/>
                </a:lnTo>
                <a:lnTo>
                  <a:pt x="4904074" y="325120"/>
                </a:lnTo>
                <a:lnTo>
                  <a:pt x="4912202" y="325120"/>
                </a:lnTo>
                <a:lnTo>
                  <a:pt x="4912202" y="357632"/>
                </a:lnTo>
                <a:lnTo>
                  <a:pt x="4920330" y="357632"/>
                </a:lnTo>
                <a:lnTo>
                  <a:pt x="4920330" y="388067"/>
                </a:lnTo>
                <a:lnTo>
                  <a:pt x="4926471" y="388067"/>
                </a:lnTo>
                <a:lnTo>
                  <a:pt x="4926471" y="420579"/>
                </a:lnTo>
                <a:lnTo>
                  <a:pt x="4938663" y="420579"/>
                </a:lnTo>
                <a:lnTo>
                  <a:pt x="4944714" y="479462"/>
                </a:lnTo>
                <a:lnTo>
                  <a:pt x="4952842" y="479462"/>
                </a:lnTo>
                <a:lnTo>
                  <a:pt x="4952842" y="509896"/>
                </a:lnTo>
                <a:lnTo>
                  <a:pt x="4960970" y="509896"/>
                </a:lnTo>
                <a:lnTo>
                  <a:pt x="4962957" y="534280"/>
                </a:lnTo>
                <a:lnTo>
                  <a:pt x="4962957" y="560651"/>
                </a:lnTo>
                <a:lnTo>
                  <a:pt x="4967021" y="582958"/>
                </a:lnTo>
                <a:lnTo>
                  <a:pt x="4979213" y="601201"/>
                </a:lnTo>
                <a:lnTo>
                  <a:pt x="4979213" y="568689"/>
                </a:lnTo>
                <a:lnTo>
                  <a:pt x="5001520" y="568689"/>
                </a:lnTo>
                <a:lnTo>
                  <a:pt x="5001520" y="556497"/>
                </a:lnTo>
                <a:lnTo>
                  <a:pt x="4997456" y="556497"/>
                </a:lnTo>
                <a:lnTo>
                  <a:pt x="4993392" y="556497"/>
                </a:lnTo>
                <a:lnTo>
                  <a:pt x="4989328" y="556497"/>
                </a:lnTo>
                <a:lnTo>
                  <a:pt x="4989328" y="556497"/>
                </a:lnTo>
                <a:lnTo>
                  <a:pt x="4989328" y="552433"/>
                </a:lnTo>
                <a:lnTo>
                  <a:pt x="4985264" y="550446"/>
                </a:lnTo>
                <a:lnTo>
                  <a:pt x="4993392" y="530126"/>
                </a:lnTo>
                <a:lnTo>
                  <a:pt x="5003507" y="497614"/>
                </a:lnTo>
                <a:lnTo>
                  <a:pt x="5007571" y="452910"/>
                </a:lnTo>
                <a:lnTo>
                  <a:pt x="5015699" y="408206"/>
                </a:lnTo>
                <a:lnTo>
                  <a:pt x="5015699" y="367566"/>
                </a:lnTo>
                <a:lnTo>
                  <a:pt x="5019763" y="339118"/>
                </a:lnTo>
                <a:lnTo>
                  <a:pt x="5042069" y="347246"/>
                </a:lnTo>
                <a:lnTo>
                  <a:pt x="5044147" y="371630"/>
                </a:lnTo>
                <a:lnTo>
                  <a:pt x="5048211" y="402065"/>
                </a:lnTo>
                <a:lnTo>
                  <a:pt x="5060403" y="420308"/>
                </a:lnTo>
                <a:lnTo>
                  <a:pt x="5025904" y="184686"/>
                </a:lnTo>
                <a:lnTo>
                  <a:pt x="5042160" y="184686"/>
                </a:lnTo>
                <a:lnTo>
                  <a:pt x="5060403" y="284209"/>
                </a:lnTo>
                <a:lnTo>
                  <a:pt x="5082709" y="379668"/>
                </a:lnTo>
                <a:lnTo>
                  <a:pt x="5084787" y="406039"/>
                </a:lnTo>
                <a:lnTo>
                  <a:pt x="5084787" y="434487"/>
                </a:lnTo>
                <a:lnTo>
                  <a:pt x="5084787" y="464921"/>
                </a:lnTo>
                <a:lnTo>
                  <a:pt x="5088851" y="489305"/>
                </a:lnTo>
                <a:lnTo>
                  <a:pt x="5101043" y="509625"/>
                </a:lnTo>
                <a:lnTo>
                  <a:pt x="5107184" y="406039"/>
                </a:lnTo>
                <a:lnTo>
                  <a:pt x="5129491" y="312567"/>
                </a:lnTo>
                <a:lnTo>
                  <a:pt x="5147734" y="190737"/>
                </a:lnTo>
                <a:lnTo>
                  <a:pt x="5155862" y="190737"/>
                </a:lnTo>
                <a:lnTo>
                  <a:pt x="5155862" y="168430"/>
                </a:lnTo>
                <a:lnTo>
                  <a:pt x="5163989" y="168430"/>
                </a:lnTo>
                <a:lnTo>
                  <a:pt x="5163989" y="127790"/>
                </a:lnTo>
                <a:lnTo>
                  <a:pt x="5170040" y="127790"/>
                </a:lnTo>
                <a:lnTo>
                  <a:pt x="5142857" y="32512"/>
                </a:lnTo>
                <a:lnTo>
                  <a:pt x="5148908" y="32512"/>
                </a:lnTo>
                <a:lnTo>
                  <a:pt x="5148908" y="40640"/>
                </a:lnTo>
                <a:lnTo>
                  <a:pt x="5157036" y="40640"/>
                </a:lnTo>
                <a:lnTo>
                  <a:pt x="5179342" y="91395"/>
                </a:lnTo>
                <a:lnTo>
                  <a:pt x="5205713" y="146214"/>
                </a:lnTo>
                <a:lnTo>
                  <a:pt x="5228020" y="203110"/>
                </a:lnTo>
                <a:lnTo>
                  <a:pt x="5238225" y="266056"/>
                </a:lnTo>
                <a:lnTo>
                  <a:pt x="5252404" y="266056"/>
                </a:lnTo>
                <a:lnTo>
                  <a:pt x="5256468" y="308683"/>
                </a:lnTo>
                <a:lnTo>
                  <a:pt x="5268660" y="347246"/>
                </a:lnTo>
                <a:lnTo>
                  <a:pt x="5278775" y="379758"/>
                </a:lnTo>
                <a:lnTo>
                  <a:pt x="5278775" y="434577"/>
                </a:lnTo>
                <a:lnTo>
                  <a:pt x="5286903" y="434577"/>
                </a:lnTo>
                <a:lnTo>
                  <a:pt x="5292954" y="357361"/>
                </a:lnTo>
                <a:lnTo>
                  <a:pt x="5286903" y="357361"/>
                </a:lnTo>
                <a:lnTo>
                  <a:pt x="5286903" y="298478"/>
                </a:lnTo>
                <a:lnTo>
                  <a:pt x="5311287" y="306606"/>
                </a:lnTo>
                <a:lnTo>
                  <a:pt x="5319415" y="375694"/>
                </a:lnTo>
                <a:lnTo>
                  <a:pt x="5333594" y="434577"/>
                </a:lnTo>
                <a:lnTo>
                  <a:pt x="5359965" y="672276"/>
                </a:lnTo>
                <a:lnTo>
                  <a:pt x="5374144" y="672276"/>
                </a:lnTo>
                <a:lnTo>
                  <a:pt x="5386335" y="412270"/>
                </a:lnTo>
                <a:lnTo>
                  <a:pt x="5345695" y="190827"/>
                </a:lnTo>
                <a:lnTo>
                  <a:pt x="5368003" y="203019"/>
                </a:lnTo>
                <a:lnTo>
                  <a:pt x="5374053" y="268043"/>
                </a:lnTo>
                <a:lnTo>
                  <a:pt x="5392296" y="330990"/>
                </a:lnTo>
                <a:lnTo>
                  <a:pt x="5392296" y="387886"/>
                </a:lnTo>
                <a:lnTo>
                  <a:pt x="5400424" y="387886"/>
                </a:lnTo>
                <a:lnTo>
                  <a:pt x="5400424" y="379758"/>
                </a:lnTo>
                <a:lnTo>
                  <a:pt x="5408552" y="357451"/>
                </a:lnTo>
                <a:lnTo>
                  <a:pt x="5414693" y="327016"/>
                </a:lnTo>
                <a:lnTo>
                  <a:pt x="5414693" y="298568"/>
                </a:lnTo>
                <a:lnTo>
                  <a:pt x="5432936" y="298568"/>
                </a:lnTo>
                <a:lnTo>
                  <a:pt x="5432936" y="420488"/>
                </a:lnTo>
                <a:lnTo>
                  <a:pt x="5426885" y="420488"/>
                </a:lnTo>
                <a:lnTo>
                  <a:pt x="5432936" y="672366"/>
                </a:lnTo>
                <a:lnTo>
                  <a:pt x="5467435" y="672366"/>
                </a:lnTo>
                <a:lnTo>
                  <a:pt x="5495883" y="845041"/>
                </a:lnTo>
                <a:lnTo>
                  <a:pt x="5508075" y="845041"/>
                </a:lnTo>
                <a:lnTo>
                  <a:pt x="5495883" y="534280"/>
                </a:lnTo>
                <a:lnTo>
                  <a:pt x="5489832" y="534280"/>
                </a:lnTo>
                <a:lnTo>
                  <a:pt x="5489832" y="469256"/>
                </a:lnTo>
                <a:lnTo>
                  <a:pt x="5481704" y="469256"/>
                </a:lnTo>
                <a:lnTo>
                  <a:pt x="5481704" y="398182"/>
                </a:lnTo>
                <a:lnTo>
                  <a:pt x="5473576" y="398182"/>
                </a:lnTo>
                <a:lnTo>
                  <a:pt x="5473576" y="339299"/>
                </a:lnTo>
                <a:lnTo>
                  <a:pt x="5467525" y="339299"/>
                </a:lnTo>
                <a:lnTo>
                  <a:pt x="5467525" y="290531"/>
                </a:lnTo>
                <a:lnTo>
                  <a:pt x="5455333" y="290531"/>
                </a:lnTo>
                <a:lnTo>
                  <a:pt x="5455333" y="249891"/>
                </a:lnTo>
                <a:lnTo>
                  <a:pt x="5449283" y="249891"/>
                </a:lnTo>
                <a:lnTo>
                  <a:pt x="5449283" y="209251"/>
                </a:lnTo>
                <a:lnTo>
                  <a:pt x="5441154" y="209251"/>
                </a:lnTo>
                <a:lnTo>
                  <a:pt x="5441154" y="203200"/>
                </a:lnTo>
                <a:lnTo>
                  <a:pt x="5449283" y="203200"/>
                </a:lnTo>
                <a:lnTo>
                  <a:pt x="5449283" y="191008"/>
                </a:lnTo>
                <a:lnTo>
                  <a:pt x="5455333" y="191008"/>
                </a:lnTo>
                <a:lnTo>
                  <a:pt x="5455333" y="203200"/>
                </a:lnTo>
                <a:lnTo>
                  <a:pt x="5467525" y="221443"/>
                </a:lnTo>
                <a:lnTo>
                  <a:pt x="5471589" y="239686"/>
                </a:lnTo>
                <a:lnTo>
                  <a:pt x="5473576" y="266056"/>
                </a:lnTo>
                <a:lnTo>
                  <a:pt x="5481704" y="266056"/>
                </a:lnTo>
                <a:lnTo>
                  <a:pt x="5481704" y="312747"/>
                </a:lnTo>
                <a:lnTo>
                  <a:pt x="5495883" y="375694"/>
                </a:lnTo>
                <a:lnTo>
                  <a:pt x="5508075" y="442705"/>
                </a:lnTo>
                <a:lnTo>
                  <a:pt x="5522253" y="501588"/>
                </a:lnTo>
                <a:lnTo>
                  <a:pt x="5526318" y="527959"/>
                </a:lnTo>
                <a:lnTo>
                  <a:pt x="5526318" y="560471"/>
                </a:lnTo>
                <a:lnTo>
                  <a:pt x="5530382" y="586842"/>
                </a:lnTo>
                <a:lnTo>
                  <a:pt x="5536432" y="609148"/>
                </a:lnTo>
                <a:lnTo>
                  <a:pt x="5548625" y="412090"/>
                </a:lnTo>
                <a:lnTo>
                  <a:pt x="5536432" y="412090"/>
                </a:lnTo>
                <a:lnTo>
                  <a:pt x="5536432" y="231558"/>
                </a:lnTo>
                <a:lnTo>
                  <a:pt x="5522253" y="164547"/>
                </a:lnTo>
                <a:lnTo>
                  <a:pt x="5514126" y="95459"/>
                </a:lnTo>
                <a:lnTo>
                  <a:pt x="5530382" y="95459"/>
                </a:lnTo>
                <a:lnTo>
                  <a:pt x="5536432" y="154342"/>
                </a:lnTo>
                <a:lnTo>
                  <a:pt x="5548625" y="154342"/>
                </a:lnTo>
                <a:lnTo>
                  <a:pt x="5548625" y="190918"/>
                </a:lnTo>
                <a:lnTo>
                  <a:pt x="5554675" y="190918"/>
                </a:lnTo>
                <a:lnTo>
                  <a:pt x="5554675" y="231558"/>
                </a:lnTo>
                <a:lnTo>
                  <a:pt x="5562804" y="231558"/>
                </a:lnTo>
                <a:lnTo>
                  <a:pt x="5562804" y="266056"/>
                </a:lnTo>
                <a:lnTo>
                  <a:pt x="5570931" y="266056"/>
                </a:lnTo>
                <a:lnTo>
                  <a:pt x="5570931" y="306696"/>
                </a:lnTo>
                <a:lnTo>
                  <a:pt x="5581137" y="357451"/>
                </a:lnTo>
                <a:lnTo>
                  <a:pt x="5593329" y="412270"/>
                </a:lnTo>
                <a:lnTo>
                  <a:pt x="5603533" y="461038"/>
                </a:lnTo>
                <a:lnTo>
                  <a:pt x="5603533" y="528049"/>
                </a:lnTo>
                <a:lnTo>
                  <a:pt x="5611662" y="528049"/>
                </a:lnTo>
                <a:lnTo>
                  <a:pt x="5613739" y="552433"/>
                </a:lnTo>
                <a:lnTo>
                  <a:pt x="5613739" y="578804"/>
                </a:lnTo>
                <a:lnTo>
                  <a:pt x="5617803" y="605175"/>
                </a:lnTo>
                <a:lnTo>
                  <a:pt x="5629995" y="623417"/>
                </a:lnTo>
                <a:lnTo>
                  <a:pt x="5634059" y="570585"/>
                </a:lnTo>
                <a:lnTo>
                  <a:pt x="5648238" y="519831"/>
                </a:lnTo>
                <a:lnTo>
                  <a:pt x="5658443" y="479191"/>
                </a:lnTo>
                <a:lnTo>
                  <a:pt x="5676686" y="397911"/>
                </a:lnTo>
                <a:lnTo>
                  <a:pt x="5684813" y="397911"/>
                </a:lnTo>
                <a:lnTo>
                  <a:pt x="5684813" y="365399"/>
                </a:lnTo>
                <a:lnTo>
                  <a:pt x="5692942" y="365399"/>
                </a:lnTo>
                <a:lnTo>
                  <a:pt x="5692942" y="347156"/>
                </a:lnTo>
                <a:lnTo>
                  <a:pt x="5698992" y="347156"/>
                </a:lnTo>
                <a:lnTo>
                  <a:pt x="5711185" y="306516"/>
                </a:lnTo>
                <a:lnTo>
                  <a:pt x="5733491" y="306516"/>
                </a:lnTo>
                <a:lnTo>
                  <a:pt x="5711185" y="379668"/>
                </a:lnTo>
                <a:lnTo>
                  <a:pt x="5725364" y="379668"/>
                </a:lnTo>
                <a:lnTo>
                  <a:pt x="5698992" y="452820"/>
                </a:lnTo>
                <a:lnTo>
                  <a:pt x="5692942" y="452820"/>
                </a:lnTo>
                <a:lnTo>
                  <a:pt x="5692942" y="501588"/>
                </a:lnTo>
                <a:lnTo>
                  <a:pt x="5684813" y="501588"/>
                </a:lnTo>
                <a:lnTo>
                  <a:pt x="5684813" y="509716"/>
                </a:lnTo>
                <a:lnTo>
                  <a:pt x="5692942" y="509716"/>
                </a:lnTo>
                <a:lnTo>
                  <a:pt x="5692942" y="515767"/>
                </a:lnTo>
                <a:lnTo>
                  <a:pt x="5684813" y="515767"/>
                </a:lnTo>
                <a:lnTo>
                  <a:pt x="5684813" y="527959"/>
                </a:lnTo>
                <a:lnTo>
                  <a:pt x="5692942" y="527959"/>
                </a:lnTo>
                <a:lnTo>
                  <a:pt x="5684813" y="568599"/>
                </a:lnTo>
                <a:lnTo>
                  <a:pt x="5684813" y="570585"/>
                </a:lnTo>
                <a:lnTo>
                  <a:pt x="5688878" y="570585"/>
                </a:lnTo>
                <a:lnTo>
                  <a:pt x="5688878" y="570585"/>
                </a:lnTo>
                <a:lnTo>
                  <a:pt x="5692942" y="570585"/>
                </a:lnTo>
                <a:lnTo>
                  <a:pt x="5692942" y="574649"/>
                </a:lnTo>
                <a:lnTo>
                  <a:pt x="5692942" y="605084"/>
                </a:lnTo>
                <a:lnTo>
                  <a:pt x="5692942" y="637596"/>
                </a:lnTo>
                <a:lnTo>
                  <a:pt x="5688878" y="672095"/>
                </a:lnTo>
                <a:lnTo>
                  <a:pt x="5692942" y="700543"/>
                </a:lnTo>
                <a:lnTo>
                  <a:pt x="5698992" y="722850"/>
                </a:lnTo>
                <a:lnTo>
                  <a:pt x="5711185" y="678146"/>
                </a:lnTo>
                <a:lnTo>
                  <a:pt x="5717235" y="678146"/>
                </a:lnTo>
                <a:lnTo>
                  <a:pt x="5717235" y="663967"/>
                </a:lnTo>
                <a:lnTo>
                  <a:pt x="5725364" y="663967"/>
                </a:lnTo>
                <a:lnTo>
                  <a:pt x="5725364" y="601020"/>
                </a:lnTo>
                <a:lnTo>
                  <a:pt x="5733491" y="601020"/>
                </a:lnTo>
                <a:lnTo>
                  <a:pt x="5751734" y="501497"/>
                </a:lnTo>
                <a:lnTo>
                  <a:pt x="5765913" y="501497"/>
                </a:lnTo>
                <a:lnTo>
                  <a:pt x="5774041" y="560380"/>
                </a:lnTo>
                <a:lnTo>
                  <a:pt x="5792284" y="615199"/>
                </a:lnTo>
                <a:lnTo>
                  <a:pt x="5792284" y="672095"/>
                </a:lnTo>
                <a:lnTo>
                  <a:pt x="5798335" y="672095"/>
                </a:lnTo>
                <a:lnTo>
                  <a:pt x="5806463" y="611135"/>
                </a:lnTo>
                <a:lnTo>
                  <a:pt x="5820642" y="552252"/>
                </a:lnTo>
                <a:lnTo>
                  <a:pt x="5838885" y="501497"/>
                </a:lnTo>
                <a:lnTo>
                  <a:pt x="5847012" y="501497"/>
                </a:lnTo>
                <a:lnTo>
                  <a:pt x="5847012" y="509625"/>
                </a:lnTo>
                <a:lnTo>
                  <a:pt x="5855141" y="509625"/>
                </a:lnTo>
                <a:lnTo>
                  <a:pt x="5855141" y="515676"/>
                </a:lnTo>
                <a:lnTo>
                  <a:pt x="5855141" y="523804"/>
                </a:lnTo>
                <a:lnTo>
                  <a:pt x="5851077" y="533919"/>
                </a:lnTo>
                <a:lnTo>
                  <a:pt x="5847012" y="546111"/>
                </a:lnTo>
                <a:lnTo>
                  <a:pt x="5847012" y="556226"/>
                </a:lnTo>
                <a:lnTo>
                  <a:pt x="5847012" y="568418"/>
                </a:lnTo>
                <a:lnTo>
                  <a:pt x="5855141" y="568418"/>
                </a:lnTo>
                <a:lnTo>
                  <a:pt x="5861191" y="609058"/>
                </a:lnTo>
                <a:lnTo>
                  <a:pt x="5873383" y="609058"/>
                </a:lnTo>
                <a:lnTo>
                  <a:pt x="5877447" y="574559"/>
                </a:lnTo>
                <a:lnTo>
                  <a:pt x="5883498" y="537983"/>
                </a:lnTo>
                <a:lnTo>
                  <a:pt x="5895690" y="509535"/>
                </a:lnTo>
                <a:lnTo>
                  <a:pt x="5913933" y="501407"/>
                </a:lnTo>
                <a:lnTo>
                  <a:pt x="5913933" y="483164"/>
                </a:lnTo>
                <a:lnTo>
                  <a:pt x="5905805" y="456794"/>
                </a:lnTo>
                <a:lnTo>
                  <a:pt x="5895690" y="430423"/>
                </a:lnTo>
                <a:lnTo>
                  <a:pt x="5883498" y="406039"/>
                </a:lnTo>
                <a:lnTo>
                  <a:pt x="5879434" y="387796"/>
                </a:lnTo>
                <a:lnTo>
                  <a:pt x="5901741" y="397911"/>
                </a:lnTo>
                <a:lnTo>
                  <a:pt x="5901741" y="371540"/>
                </a:lnTo>
                <a:lnTo>
                  <a:pt x="5895690" y="371540"/>
                </a:lnTo>
                <a:lnTo>
                  <a:pt x="5887562" y="312657"/>
                </a:lnTo>
                <a:lnTo>
                  <a:pt x="5901741" y="312657"/>
                </a:lnTo>
                <a:lnTo>
                  <a:pt x="5928112" y="387796"/>
                </a:lnTo>
                <a:lnTo>
                  <a:pt x="5936240" y="446679"/>
                </a:lnTo>
                <a:lnTo>
                  <a:pt x="5942291" y="446679"/>
                </a:lnTo>
                <a:lnTo>
                  <a:pt x="5942291" y="493370"/>
                </a:lnTo>
                <a:lnTo>
                  <a:pt x="5954483" y="493370"/>
                </a:lnTo>
                <a:lnTo>
                  <a:pt x="5954483" y="542137"/>
                </a:lnTo>
                <a:lnTo>
                  <a:pt x="5960534" y="542137"/>
                </a:lnTo>
                <a:lnTo>
                  <a:pt x="5964598" y="570585"/>
                </a:lnTo>
                <a:lnTo>
                  <a:pt x="5964598" y="601020"/>
                </a:lnTo>
                <a:lnTo>
                  <a:pt x="5968662" y="623327"/>
                </a:lnTo>
                <a:lnTo>
                  <a:pt x="5976789" y="623327"/>
                </a:lnTo>
                <a:lnTo>
                  <a:pt x="5978867" y="568508"/>
                </a:lnTo>
                <a:lnTo>
                  <a:pt x="5995123" y="515676"/>
                </a:lnTo>
                <a:lnTo>
                  <a:pt x="6009302" y="470972"/>
                </a:lnTo>
                <a:lnTo>
                  <a:pt x="6023571" y="428346"/>
                </a:lnTo>
                <a:lnTo>
                  <a:pt x="6023571" y="397911"/>
                </a:lnTo>
                <a:lnTo>
                  <a:pt x="6035763" y="397911"/>
                </a:lnTo>
                <a:lnTo>
                  <a:pt x="6035763" y="371540"/>
                </a:lnTo>
                <a:lnTo>
                  <a:pt x="6041814" y="371540"/>
                </a:lnTo>
                <a:lnTo>
                  <a:pt x="6041814" y="339028"/>
                </a:lnTo>
                <a:lnTo>
                  <a:pt x="6080377" y="227313"/>
                </a:lnTo>
                <a:lnTo>
                  <a:pt x="6104760" y="109457"/>
                </a:lnTo>
                <a:lnTo>
                  <a:pt x="6131131" y="109457"/>
                </a:lnTo>
                <a:lnTo>
                  <a:pt x="6090491" y="265876"/>
                </a:lnTo>
                <a:lnTo>
                  <a:pt x="6090491" y="330900"/>
                </a:lnTo>
                <a:lnTo>
                  <a:pt x="6082363" y="330900"/>
                </a:lnTo>
                <a:lnTo>
                  <a:pt x="6082363" y="397911"/>
                </a:lnTo>
                <a:lnTo>
                  <a:pt x="6076312" y="397911"/>
                </a:lnTo>
                <a:lnTo>
                  <a:pt x="6076312" y="468986"/>
                </a:lnTo>
                <a:lnTo>
                  <a:pt x="6064120" y="468986"/>
                </a:lnTo>
                <a:lnTo>
                  <a:pt x="6060057" y="493370"/>
                </a:lnTo>
                <a:lnTo>
                  <a:pt x="6064120" y="527868"/>
                </a:lnTo>
                <a:lnTo>
                  <a:pt x="6068184" y="556316"/>
                </a:lnTo>
                <a:lnTo>
                  <a:pt x="6076312" y="574559"/>
                </a:lnTo>
                <a:lnTo>
                  <a:pt x="6098619" y="468895"/>
                </a:lnTo>
                <a:lnTo>
                  <a:pt x="6104670" y="468895"/>
                </a:lnTo>
                <a:lnTo>
                  <a:pt x="6104670" y="446588"/>
                </a:lnTo>
                <a:lnTo>
                  <a:pt x="6116862" y="446588"/>
                </a:lnTo>
                <a:lnTo>
                  <a:pt x="6179809" y="208890"/>
                </a:lnTo>
                <a:lnTo>
                  <a:pt x="6198052" y="208890"/>
                </a:lnTo>
                <a:lnTo>
                  <a:pt x="6185860" y="279964"/>
                </a:lnTo>
                <a:lnTo>
                  <a:pt x="6161476" y="349052"/>
                </a:lnTo>
                <a:lnTo>
                  <a:pt x="6139169" y="411999"/>
                </a:lnTo>
                <a:lnTo>
                  <a:pt x="6139169" y="446498"/>
                </a:lnTo>
                <a:lnTo>
                  <a:pt x="6131041" y="446498"/>
                </a:lnTo>
                <a:lnTo>
                  <a:pt x="6131041" y="479010"/>
                </a:lnTo>
                <a:lnTo>
                  <a:pt x="6122913" y="479010"/>
                </a:lnTo>
                <a:lnTo>
                  <a:pt x="6122913" y="501317"/>
                </a:lnTo>
                <a:lnTo>
                  <a:pt x="6116862" y="501317"/>
                </a:lnTo>
                <a:lnTo>
                  <a:pt x="6116862" y="533829"/>
                </a:lnTo>
                <a:lnTo>
                  <a:pt x="6104670" y="533829"/>
                </a:lnTo>
                <a:lnTo>
                  <a:pt x="6104670" y="550085"/>
                </a:lnTo>
                <a:lnTo>
                  <a:pt x="6100606" y="564264"/>
                </a:lnTo>
                <a:lnTo>
                  <a:pt x="6100606" y="578443"/>
                </a:lnTo>
                <a:lnTo>
                  <a:pt x="6098619" y="590635"/>
                </a:lnTo>
                <a:lnTo>
                  <a:pt x="6116862" y="590635"/>
                </a:lnTo>
                <a:lnTo>
                  <a:pt x="6116862" y="582507"/>
                </a:lnTo>
                <a:lnTo>
                  <a:pt x="6171681" y="582507"/>
                </a:lnTo>
                <a:lnTo>
                  <a:pt x="6171681" y="574379"/>
                </a:lnTo>
                <a:lnTo>
                  <a:pt x="6179809" y="574379"/>
                </a:lnTo>
                <a:lnTo>
                  <a:pt x="6189924" y="519560"/>
                </a:lnTo>
                <a:lnTo>
                  <a:pt x="6208166" y="468805"/>
                </a:lnTo>
                <a:lnTo>
                  <a:pt x="6226410" y="420037"/>
                </a:lnTo>
                <a:lnTo>
                  <a:pt x="6230474" y="389602"/>
                </a:lnTo>
                <a:lnTo>
                  <a:pt x="6226410" y="365218"/>
                </a:lnTo>
                <a:lnTo>
                  <a:pt x="6222345" y="342911"/>
                </a:lnTo>
                <a:lnTo>
                  <a:pt x="6226410" y="324668"/>
                </a:lnTo>
                <a:lnTo>
                  <a:pt x="6234538" y="330719"/>
                </a:lnTo>
                <a:lnTo>
                  <a:pt x="6242665" y="338847"/>
                </a:lnTo>
                <a:lnTo>
                  <a:pt x="6252780" y="346975"/>
                </a:lnTo>
                <a:lnTo>
                  <a:pt x="6256844" y="308412"/>
                </a:lnTo>
                <a:lnTo>
                  <a:pt x="6262895" y="275900"/>
                </a:lnTo>
                <a:lnTo>
                  <a:pt x="6275087" y="243388"/>
                </a:lnTo>
                <a:lnTo>
                  <a:pt x="6285293" y="208890"/>
                </a:lnTo>
                <a:lnTo>
                  <a:pt x="6301548" y="208890"/>
                </a:lnTo>
                <a:lnTo>
                  <a:pt x="6267050" y="346975"/>
                </a:lnTo>
                <a:lnTo>
                  <a:pt x="6260999" y="346975"/>
                </a:lnTo>
                <a:lnTo>
                  <a:pt x="6252871" y="397730"/>
                </a:lnTo>
                <a:lnTo>
                  <a:pt x="6260999" y="397730"/>
                </a:lnTo>
                <a:lnTo>
                  <a:pt x="6260999" y="434306"/>
                </a:lnTo>
                <a:lnTo>
                  <a:pt x="6267050" y="434306"/>
                </a:lnTo>
                <a:lnTo>
                  <a:pt x="6267050" y="501317"/>
                </a:lnTo>
                <a:lnTo>
                  <a:pt x="6279241" y="501317"/>
                </a:lnTo>
                <a:lnTo>
                  <a:pt x="6285293" y="452549"/>
                </a:lnTo>
                <a:lnTo>
                  <a:pt x="6301548" y="405858"/>
                </a:lnTo>
                <a:lnTo>
                  <a:pt x="6319791" y="361154"/>
                </a:lnTo>
                <a:lnTo>
                  <a:pt x="6333970" y="312386"/>
                </a:lnTo>
                <a:lnTo>
                  <a:pt x="6348149" y="312386"/>
                </a:lnTo>
                <a:lnTo>
                  <a:pt x="6348149" y="342821"/>
                </a:lnTo>
                <a:lnTo>
                  <a:pt x="6342098" y="375333"/>
                </a:lnTo>
                <a:lnTo>
                  <a:pt x="6338034" y="405768"/>
                </a:lnTo>
                <a:lnTo>
                  <a:pt x="6333970" y="434216"/>
                </a:lnTo>
                <a:lnTo>
                  <a:pt x="6342098" y="452459"/>
                </a:lnTo>
                <a:lnTo>
                  <a:pt x="6344085" y="424011"/>
                </a:lnTo>
                <a:lnTo>
                  <a:pt x="6356277" y="401704"/>
                </a:lnTo>
                <a:lnTo>
                  <a:pt x="6366482" y="379397"/>
                </a:lnTo>
                <a:lnTo>
                  <a:pt x="6388789" y="283938"/>
                </a:lnTo>
                <a:lnTo>
                  <a:pt x="6407122" y="283938"/>
                </a:lnTo>
                <a:lnTo>
                  <a:pt x="6396917" y="357090"/>
                </a:lnTo>
                <a:lnTo>
                  <a:pt x="6382738" y="434306"/>
                </a:lnTo>
                <a:lnTo>
                  <a:pt x="6370546" y="509445"/>
                </a:lnTo>
                <a:lnTo>
                  <a:pt x="6364495" y="582597"/>
                </a:lnTo>
                <a:lnTo>
                  <a:pt x="6374610" y="655749"/>
                </a:lnTo>
                <a:lnTo>
                  <a:pt x="6378674" y="686184"/>
                </a:lnTo>
                <a:lnTo>
                  <a:pt x="6382738" y="714632"/>
                </a:lnTo>
                <a:lnTo>
                  <a:pt x="6388789" y="736938"/>
                </a:lnTo>
                <a:lnTo>
                  <a:pt x="6388789" y="730888"/>
                </a:lnTo>
                <a:lnTo>
                  <a:pt x="6411186" y="696389"/>
                </a:lnTo>
                <a:lnTo>
                  <a:pt x="6419314" y="655749"/>
                </a:lnTo>
                <a:lnTo>
                  <a:pt x="6419314" y="615109"/>
                </a:lnTo>
                <a:lnTo>
                  <a:pt x="6411186" y="570405"/>
                </a:lnTo>
                <a:lnTo>
                  <a:pt x="6407122" y="527778"/>
                </a:lnTo>
                <a:lnTo>
                  <a:pt x="6429429" y="527778"/>
                </a:lnTo>
                <a:lnTo>
                  <a:pt x="6429429" y="556226"/>
                </a:lnTo>
                <a:lnTo>
                  <a:pt x="6437557" y="578533"/>
                </a:lnTo>
                <a:lnTo>
                  <a:pt x="6447672" y="600840"/>
                </a:lnTo>
                <a:lnTo>
                  <a:pt x="6455800" y="523624"/>
                </a:lnTo>
                <a:lnTo>
                  <a:pt x="6469978" y="452549"/>
                </a:lnTo>
                <a:lnTo>
                  <a:pt x="6488221" y="387525"/>
                </a:lnTo>
                <a:lnTo>
                  <a:pt x="6488221" y="361154"/>
                </a:lnTo>
                <a:lnTo>
                  <a:pt x="6486144" y="334783"/>
                </a:lnTo>
                <a:lnTo>
                  <a:pt x="6482080" y="312476"/>
                </a:lnTo>
                <a:lnTo>
                  <a:pt x="6482080" y="225146"/>
                </a:lnTo>
                <a:lnTo>
                  <a:pt x="6465824" y="184506"/>
                </a:lnTo>
                <a:lnTo>
                  <a:pt x="6455710" y="135738"/>
                </a:lnTo>
                <a:lnTo>
                  <a:pt x="6482080" y="135738"/>
                </a:lnTo>
                <a:lnTo>
                  <a:pt x="6486144" y="172314"/>
                </a:lnTo>
                <a:lnTo>
                  <a:pt x="6496350" y="202748"/>
                </a:lnTo>
                <a:lnTo>
                  <a:pt x="6496350" y="257567"/>
                </a:lnTo>
                <a:lnTo>
                  <a:pt x="6504477" y="257567"/>
                </a:lnTo>
                <a:lnTo>
                  <a:pt x="6528861" y="40188"/>
                </a:lnTo>
                <a:lnTo>
                  <a:pt x="6545117" y="40188"/>
                </a:lnTo>
                <a:lnTo>
                  <a:pt x="6528861" y="243298"/>
                </a:lnTo>
                <a:lnTo>
                  <a:pt x="6522720" y="265605"/>
                </a:lnTo>
                <a:lnTo>
                  <a:pt x="6514592" y="298117"/>
                </a:lnTo>
                <a:lnTo>
                  <a:pt x="6506464" y="338757"/>
                </a:lnTo>
                <a:lnTo>
                  <a:pt x="6504387" y="375333"/>
                </a:lnTo>
                <a:lnTo>
                  <a:pt x="6504387" y="405768"/>
                </a:lnTo>
                <a:lnTo>
                  <a:pt x="6510528" y="405768"/>
                </a:lnTo>
                <a:lnTo>
                  <a:pt x="6510528" y="434216"/>
                </a:lnTo>
                <a:lnTo>
                  <a:pt x="6504387" y="434216"/>
                </a:lnTo>
                <a:lnTo>
                  <a:pt x="6504387" y="446408"/>
                </a:lnTo>
                <a:lnTo>
                  <a:pt x="6510528" y="446408"/>
                </a:lnTo>
                <a:lnTo>
                  <a:pt x="6510528" y="501227"/>
                </a:lnTo>
                <a:lnTo>
                  <a:pt x="6522720" y="501227"/>
                </a:lnTo>
                <a:lnTo>
                  <a:pt x="6526784" y="446408"/>
                </a:lnTo>
                <a:lnTo>
                  <a:pt x="6541054" y="387525"/>
                </a:lnTo>
                <a:lnTo>
                  <a:pt x="6559296" y="330629"/>
                </a:lnTo>
                <a:lnTo>
                  <a:pt x="6577539" y="283938"/>
                </a:lnTo>
                <a:lnTo>
                  <a:pt x="6581603" y="257567"/>
                </a:lnTo>
                <a:lnTo>
                  <a:pt x="6581603" y="239324"/>
                </a:lnTo>
                <a:lnTo>
                  <a:pt x="6585667" y="225146"/>
                </a:lnTo>
                <a:lnTo>
                  <a:pt x="6603910" y="208890"/>
                </a:lnTo>
                <a:lnTo>
                  <a:pt x="6603910" y="202839"/>
                </a:lnTo>
                <a:lnTo>
                  <a:pt x="6609961" y="202839"/>
                </a:lnTo>
                <a:lnTo>
                  <a:pt x="6609961" y="231287"/>
                </a:lnTo>
                <a:lnTo>
                  <a:pt x="6601742" y="249800"/>
                </a:lnTo>
                <a:lnTo>
                  <a:pt x="6597678" y="266056"/>
                </a:lnTo>
                <a:lnTo>
                  <a:pt x="6597678" y="284299"/>
                </a:lnTo>
                <a:lnTo>
                  <a:pt x="6593614" y="306606"/>
                </a:lnTo>
                <a:lnTo>
                  <a:pt x="6583499" y="343182"/>
                </a:lnTo>
                <a:lnTo>
                  <a:pt x="6571308" y="379758"/>
                </a:lnTo>
                <a:lnTo>
                  <a:pt x="6565257" y="420398"/>
                </a:lnTo>
                <a:lnTo>
                  <a:pt x="6571308" y="420398"/>
                </a:lnTo>
                <a:lnTo>
                  <a:pt x="6575372" y="398091"/>
                </a:lnTo>
                <a:lnTo>
                  <a:pt x="6583499" y="375784"/>
                </a:lnTo>
                <a:lnTo>
                  <a:pt x="6587564" y="357542"/>
                </a:lnTo>
                <a:lnTo>
                  <a:pt x="6605807" y="357542"/>
                </a:lnTo>
                <a:lnTo>
                  <a:pt x="6605807" y="534280"/>
                </a:lnTo>
                <a:lnTo>
                  <a:pt x="6611857" y="534280"/>
                </a:lnTo>
                <a:lnTo>
                  <a:pt x="6619985" y="556587"/>
                </a:lnTo>
                <a:lnTo>
                  <a:pt x="6605807" y="556587"/>
                </a:lnTo>
                <a:lnTo>
                  <a:pt x="6605807" y="568779"/>
                </a:lnTo>
                <a:lnTo>
                  <a:pt x="6619985" y="568779"/>
                </a:lnTo>
                <a:lnTo>
                  <a:pt x="6619985" y="593163"/>
                </a:lnTo>
                <a:lnTo>
                  <a:pt x="6628113" y="619534"/>
                </a:lnTo>
                <a:lnTo>
                  <a:pt x="6634164" y="637777"/>
                </a:lnTo>
                <a:lnTo>
                  <a:pt x="6642292" y="597137"/>
                </a:lnTo>
                <a:lnTo>
                  <a:pt x="6652407" y="560561"/>
                </a:lnTo>
                <a:lnTo>
                  <a:pt x="6668663" y="528049"/>
                </a:lnTo>
                <a:lnTo>
                  <a:pt x="6686906" y="452910"/>
                </a:lnTo>
                <a:lnTo>
                  <a:pt x="6692956" y="452910"/>
                </a:lnTo>
                <a:lnTo>
                  <a:pt x="6692956" y="434667"/>
                </a:lnTo>
                <a:lnTo>
                  <a:pt x="6701085" y="434667"/>
                </a:lnTo>
                <a:lnTo>
                  <a:pt x="6701085" y="412360"/>
                </a:lnTo>
                <a:lnTo>
                  <a:pt x="6755904" y="290440"/>
                </a:lnTo>
                <a:lnTo>
                  <a:pt x="6768095" y="290440"/>
                </a:lnTo>
                <a:lnTo>
                  <a:pt x="6768095" y="324939"/>
                </a:lnTo>
                <a:lnTo>
                  <a:pt x="6749853" y="349323"/>
                </a:lnTo>
                <a:lnTo>
                  <a:pt x="6733596" y="398091"/>
                </a:lnTo>
                <a:lnTo>
                  <a:pt x="6723482" y="452910"/>
                </a:lnTo>
                <a:lnTo>
                  <a:pt x="6711290" y="509806"/>
                </a:lnTo>
                <a:lnTo>
                  <a:pt x="6709303" y="550446"/>
                </a:lnTo>
                <a:lnTo>
                  <a:pt x="6709303" y="574830"/>
                </a:lnTo>
                <a:lnTo>
                  <a:pt x="6709303" y="605265"/>
                </a:lnTo>
                <a:lnTo>
                  <a:pt x="6709303" y="631636"/>
                </a:lnTo>
                <a:lnTo>
                  <a:pt x="6715354" y="649879"/>
                </a:lnTo>
                <a:lnTo>
                  <a:pt x="6727546" y="509716"/>
                </a:lnTo>
                <a:lnTo>
                  <a:pt x="6749853" y="509716"/>
                </a:lnTo>
                <a:lnTo>
                  <a:pt x="6749853" y="515767"/>
                </a:lnTo>
                <a:lnTo>
                  <a:pt x="6741725" y="515767"/>
                </a:lnTo>
                <a:lnTo>
                  <a:pt x="6741725" y="582777"/>
                </a:lnTo>
                <a:lnTo>
                  <a:pt x="6737661" y="605084"/>
                </a:lnTo>
                <a:lnTo>
                  <a:pt x="6733596" y="631455"/>
                </a:lnTo>
                <a:lnTo>
                  <a:pt x="6731610" y="659903"/>
                </a:lnTo>
                <a:lnTo>
                  <a:pt x="6733596" y="686274"/>
                </a:lnTo>
                <a:lnTo>
                  <a:pt x="6741725" y="704517"/>
                </a:lnTo>
                <a:lnTo>
                  <a:pt x="6755904" y="609058"/>
                </a:lnTo>
                <a:lnTo>
                  <a:pt x="6768095" y="609058"/>
                </a:lnTo>
                <a:lnTo>
                  <a:pt x="6768095" y="582687"/>
                </a:lnTo>
                <a:lnTo>
                  <a:pt x="6774147" y="582687"/>
                </a:lnTo>
                <a:lnTo>
                  <a:pt x="6768095" y="527868"/>
                </a:lnTo>
                <a:lnTo>
                  <a:pt x="6774147" y="527868"/>
                </a:lnTo>
                <a:lnTo>
                  <a:pt x="6774147" y="533919"/>
                </a:lnTo>
                <a:lnTo>
                  <a:pt x="6778210" y="533919"/>
                </a:lnTo>
                <a:lnTo>
                  <a:pt x="6786338" y="529855"/>
                </a:lnTo>
                <a:lnTo>
                  <a:pt x="6796544" y="527868"/>
                </a:lnTo>
                <a:lnTo>
                  <a:pt x="6808735" y="527868"/>
                </a:lnTo>
                <a:lnTo>
                  <a:pt x="6808735" y="529855"/>
                </a:lnTo>
                <a:lnTo>
                  <a:pt x="6814787" y="533919"/>
                </a:lnTo>
                <a:lnTo>
                  <a:pt x="6818850" y="537983"/>
                </a:lnTo>
                <a:lnTo>
                  <a:pt x="6822914" y="542047"/>
                </a:lnTo>
                <a:lnTo>
                  <a:pt x="6822914" y="542047"/>
                </a:lnTo>
                <a:lnTo>
                  <a:pt x="6822914" y="582687"/>
                </a:lnTo>
                <a:lnTo>
                  <a:pt x="6831043" y="582687"/>
                </a:lnTo>
                <a:lnTo>
                  <a:pt x="6831043" y="615199"/>
                </a:lnTo>
                <a:lnTo>
                  <a:pt x="6837093" y="615199"/>
                </a:lnTo>
                <a:lnTo>
                  <a:pt x="6841157" y="641570"/>
                </a:lnTo>
                <a:lnTo>
                  <a:pt x="6845582" y="668302"/>
                </a:lnTo>
                <a:lnTo>
                  <a:pt x="6849647" y="690609"/>
                </a:lnTo>
                <a:lnTo>
                  <a:pt x="6855788" y="690609"/>
                </a:lnTo>
                <a:lnTo>
                  <a:pt x="6859852" y="645905"/>
                </a:lnTo>
                <a:lnTo>
                  <a:pt x="6872044" y="609329"/>
                </a:lnTo>
                <a:lnTo>
                  <a:pt x="6882249" y="570766"/>
                </a:lnTo>
                <a:lnTo>
                  <a:pt x="6890377" y="534190"/>
                </a:lnTo>
                <a:lnTo>
                  <a:pt x="6912774" y="534190"/>
                </a:lnTo>
                <a:lnTo>
                  <a:pt x="6890377" y="609329"/>
                </a:lnTo>
                <a:lnTo>
                  <a:pt x="6890377" y="649969"/>
                </a:lnTo>
                <a:lnTo>
                  <a:pt x="6878185" y="649969"/>
                </a:lnTo>
                <a:lnTo>
                  <a:pt x="6878185" y="812439"/>
                </a:lnTo>
                <a:lnTo>
                  <a:pt x="6878185" y="836823"/>
                </a:lnTo>
                <a:lnTo>
                  <a:pt x="6878185" y="867257"/>
                </a:lnTo>
                <a:lnTo>
                  <a:pt x="6878185" y="895705"/>
                </a:lnTo>
                <a:lnTo>
                  <a:pt x="6890377" y="916025"/>
                </a:lnTo>
                <a:lnTo>
                  <a:pt x="6894441" y="796183"/>
                </a:lnTo>
                <a:lnTo>
                  <a:pt x="6908710" y="686455"/>
                </a:lnTo>
                <a:lnTo>
                  <a:pt x="6934991" y="587022"/>
                </a:lnTo>
                <a:lnTo>
                  <a:pt x="6959374" y="493550"/>
                </a:lnTo>
                <a:lnTo>
                  <a:pt x="6959374" y="452910"/>
                </a:lnTo>
                <a:lnTo>
                  <a:pt x="6971567" y="452910"/>
                </a:lnTo>
                <a:lnTo>
                  <a:pt x="6977617" y="420398"/>
                </a:lnTo>
                <a:lnTo>
                  <a:pt x="6985745" y="420398"/>
                </a:lnTo>
                <a:lnTo>
                  <a:pt x="6985745" y="389963"/>
                </a:lnTo>
                <a:lnTo>
                  <a:pt x="6977617" y="361515"/>
                </a:lnTo>
                <a:lnTo>
                  <a:pt x="6967502" y="327016"/>
                </a:lnTo>
                <a:lnTo>
                  <a:pt x="6959374" y="298568"/>
                </a:lnTo>
                <a:lnTo>
                  <a:pt x="6977617" y="298568"/>
                </a:lnTo>
                <a:lnTo>
                  <a:pt x="6985745" y="331080"/>
                </a:lnTo>
                <a:lnTo>
                  <a:pt x="6993873" y="331080"/>
                </a:lnTo>
                <a:lnTo>
                  <a:pt x="6993873" y="365579"/>
                </a:lnTo>
                <a:lnTo>
                  <a:pt x="6999924" y="365579"/>
                </a:lnTo>
                <a:lnTo>
                  <a:pt x="6999924" y="387886"/>
                </a:lnTo>
                <a:lnTo>
                  <a:pt x="7012116" y="387886"/>
                </a:lnTo>
                <a:lnTo>
                  <a:pt x="7012116" y="412270"/>
                </a:lnTo>
                <a:lnTo>
                  <a:pt x="7018167" y="412270"/>
                </a:lnTo>
                <a:lnTo>
                  <a:pt x="7040474" y="528049"/>
                </a:lnTo>
                <a:lnTo>
                  <a:pt x="7052666" y="528049"/>
                </a:lnTo>
                <a:lnTo>
                  <a:pt x="7052666" y="568689"/>
                </a:lnTo>
                <a:lnTo>
                  <a:pt x="7058716" y="568689"/>
                </a:lnTo>
                <a:lnTo>
                  <a:pt x="7062781" y="593073"/>
                </a:lnTo>
                <a:lnTo>
                  <a:pt x="7062781" y="619444"/>
                </a:lnTo>
                <a:lnTo>
                  <a:pt x="7074973" y="637687"/>
                </a:lnTo>
                <a:lnTo>
                  <a:pt x="7076959" y="592983"/>
                </a:lnTo>
                <a:lnTo>
                  <a:pt x="7093215" y="550356"/>
                </a:lnTo>
                <a:lnTo>
                  <a:pt x="7099267" y="550356"/>
                </a:lnTo>
                <a:lnTo>
                  <a:pt x="7099267" y="534100"/>
                </a:lnTo>
                <a:lnTo>
                  <a:pt x="7107394" y="534100"/>
                </a:lnTo>
                <a:lnTo>
                  <a:pt x="7115523" y="371630"/>
                </a:lnTo>
                <a:lnTo>
                  <a:pt x="7139907" y="371630"/>
                </a:lnTo>
                <a:lnTo>
                  <a:pt x="7139907" y="398001"/>
                </a:lnTo>
                <a:lnTo>
                  <a:pt x="7143970" y="420308"/>
                </a:lnTo>
                <a:lnTo>
                  <a:pt x="7156163" y="434487"/>
                </a:lnTo>
                <a:lnTo>
                  <a:pt x="7152098" y="379668"/>
                </a:lnTo>
                <a:lnTo>
                  <a:pt x="7137829" y="324849"/>
                </a:lnTo>
                <a:lnTo>
                  <a:pt x="7125637" y="272017"/>
                </a:lnTo>
                <a:lnTo>
                  <a:pt x="7115523" y="217198"/>
                </a:lnTo>
                <a:lnTo>
                  <a:pt x="7139907" y="225326"/>
                </a:lnTo>
                <a:lnTo>
                  <a:pt x="7148034" y="284209"/>
                </a:lnTo>
                <a:lnTo>
                  <a:pt x="7162304" y="330900"/>
                </a:lnTo>
                <a:lnTo>
                  <a:pt x="7162304" y="379668"/>
                </a:lnTo>
                <a:lnTo>
                  <a:pt x="7174495" y="379668"/>
                </a:lnTo>
                <a:lnTo>
                  <a:pt x="7174495" y="428436"/>
                </a:lnTo>
                <a:lnTo>
                  <a:pt x="7180547" y="428436"/>
                </a:lnTo>
                <a:lnTo>
                  <a:pt x="7184610" y="452820"/>
                </a:lnTo>
                <a:lnTo>
                  <a:pt x="7184610" y="475127"/>
                </a:lnTo>
                <a:lnTo>
                  <a:pt x="7188674" y="501497"/>
                </a:lnTo>
                <a:lnTo>
                  <a:pt x="7196803" y="515676"/>
                </a:lnTo>
                <a:lnTo>
                  <a:pt x="7198879" y="483164"/>
                </a:lnTo>
                <a:lnTo>
                  <a:pt x="7202944" y="448666"/>
                </a:lnTo>
                <a:lnTo>
                  <a:pt x="7215135" y="420217"/>
                </a:lnTo>
                <a:lnTo>
                  <a:pt x="7215135" y="365399"/>
                </a:lnTo>
                <a:lnTo>
                  <a:pt x="7221187" y="365399"/>
                </a:lnTo>
                <a:lnTo>
                  <a:pt x="7221187" y="306516"/>
                </a:lnTo>
                <a:lnTo>
                  <a:pt x="7229314" y="306516"/>
                </a:lnTo>
                <a:lnTo>
                  <a:pt x="7229314" y="257748"/>
                </a:lnTo>
                <a:lnTo>
                  <a:pt x="7237443" y="257748"/>
                </a:lnTo>
                <a:lnTo>
                  <a:pt x="7237443" y="217108"/>
                </a:lnTo>
                <a:lnTo>
                  <a:pt x="7243493" y="217108"/>
                </a:lnTo>
                <a:lnTo>
                  <a:pt x="7247557" y="190737"/>
                </a:lnTo>
                <a:lnTo>
                  <a:pt x="7251621" y="172494"/>
                </a:lnTo>
                <a:lnTo>
                  <a:pt x="7261827" y="154251"/>
                </a:lnTo>
                <a:lnTo>
                  <a:pt x="7265890" y="150187"/>
                </a:lnTo>
                <a:lnTo>
                  <a:pt x="7265890" y="146123"/>
                </a:lnTo>
                <a:lnTo>
                  <a:pt x="7265890" y="146123"/>
                </a:lnTo>
                <a:lnTo>
                  <a:pt x="7269954" y="146123"/>
                </a:lnTo>
                <a:lnTo>
                  <a:pt x="7274018" y="146123"/>
                </a:lnTo>
                <a:lnTo>
                  <a:pt x="7278083" y="144137"/>
                </a:lnTo>
                <a:lnTo>
                  <a:pt x="7265890" y="209160"/>
                </a:lnTo>
                <a:lnTo>
                  <a:pt x="7251982" y="284390"/>
                </a:lnTo>
                <a:lnTo>
                  <a:pt x="7237804" y="347336"/>
                </a:lnTo>
                <a:lnTo>
                  <a:pt x="7237804" y="398091"/>
                </a:lnTo>
                <a:lnTo>
                  <a:pt x="7229676" y="398091"/>
                </a:lnTo>
                <a:lnTo>
                  <a:pt x="7229676" y="515947"/>
                </a:lnTo>
                <a:lnTo>
                  <a:pt x="7221548" y="515947"/>
                </a:lnTo>
                <a:lnTo>
                  <a:pt x="7221548" y="550446"/>
                </a:lnTo>
                <a:lnTo>
                  <a:pt x="7229676" y="550446"/>
                </a:lnTo>
                <a:lnTo>
                  <a:pt x="7233739" y="578894"/>
                </a:lnTo>
                <a:lnTo>
                  <a:pt x="7229676" y="611406"/>
                </a:lnTo>
                <a:lnTo>
                  <a:pt x="7225612" y="645905"/>
                </a:lnTo>
                <a:lnTo>
                  <a:pt x="7225612" y="678417"/>
                </a:lnTo>
                <a:lnTo>
                  <a:pt x="7229676" y="708852"/>
                </a:lnTo>
                <a:lnTo>
                  <a:pt x="7237804" y="731159"/>
                </a:lnTo>
                <a:lnTo>
                  <a:pt x="7237804" y="649879"/>
                </a:lnTo>
                <a:lnTo>
                  <a:pt x="7256047" y="637687"/>
                </a:lnTo>
                <a:lnTo>
                  <a:pt x="7278444" y="534100"/>
                </a:lnTo>
                <a:lnTo>
                  <a:pt x="7296687" y="534100"/>
                </a:lnTo>
                <a:lnTo>
                  <a:pt x="7292622" y="550356"/>
                </a:lnTo>
                <a:lnTo>
                  <a:pt x="7288558" y="574740"/>
                </a:lnTo>
                <a:lnTo>
                  <a:pt x="7280431" y="601111"/>
                </a:lnTo>
                <a:lnTo>
                  <a:pt x="7274289" y="623417"/>
                </a:lnTo>
                <a:lnTo>
                  <a:pt x="7270225" y="631545"/>
                </a:lnTo>
                <a:lnTo>
                  <a:pt x="7270225" y="637596"/>
                </a:lnTo>
                <a:lnTo>
                  <a:pt x="7284494" y="637596"/>
                </a:lnTo>
                <a:lnTo>
                  <a:pt x="7288558" y="690428"/>
                </a:lnTo>
                <a:lnTo>
                  <a:pt x="7288558" y="745247"/>
                </a:lnTo>
                <a:lnTo>
                  <a:pt x="7288558" y="800066"/>
                </a:lnTo>
                <a:lnTo>
                  <a:pt x="7278444" y="844770"/>
                </a:lnTo>
                <a:lnTo>
                  <a:pt x="7284494" y="844770"/>
                </a:lnTo>
                <a:lnTo>
                  <a:pt x="7284494" y="834655"/>
                </a:lnTo>
                <a:lnTo>
                  <a:pt x="7296687" y="834655"/>
                </a:lnTo>
                <a:lnTo>
                  <a:pt x="7310865" y="712735"/>
                </a:lnTo>
                <a:lnTo>
                  <a:pt x="7318993" y="712735"/>
                </a:lnTo>
                <a:lnTo>
                  <a:pt x="7318993" y="663967"/>
                </a:lnTo>
                <a:lnTo>
                  <a:pt x="7325044" y="663967"/>
                </a:lnTo>
                <a:lnTo>
                  <a:pt x="7325044" y="637596"/>
                </a:lnTo>
                <a:lnTo>
                  <a:pt x="7337236" y="637596"/>
                </a:lnTo>
                <a:lnTo>
                  <a:pt x="7337236" y="501678"/>
                </a:lnTo>
                <a:lnTo>
                  <a:pt x="7343287" y="501678"/>
                </a:lnTo>
                <a:lnTo>
                  <a:pt x="7337236" y="487499"/>
                </a:lnTo>
                <a:lnTo>
                  <a:pt x="7337236" y="331080"/>
                </a:lnTo>
                <a:lnTo>
                  <a:pt x="7325044" y="331080"/>
                </a:lnTo>
                <a:lnTo>
                  <a:pt x="7325044" y="298568"/>
                </a:lnTo>
                <a:lnTo>
                  <a:pt x="7351415" y="298568"/>
                </a:lnTo>
                <a:lnTo>
                  <a:pt x="7355479" y="343272"/>
                </a:lnTo>
                <a:lnTo>
                  <a:pt x="7365594" y="379848"/>
                </a:lnTo>
                <a:lnTo>
                  <a:pt x="7377786" y="412360"/>
                </a:lnTo>
                <a:lnTo>
                  <a:pt x="7381850" y="442795"/>
                </a:lnTo>
                <a:lnTo>
                  <a:pt x="7381850" y="471243"/>
                </a:lnTo>
                <a:lnTo>
                  <a:pt x="7392055" y="493550"/>
                </a:lnTo>
                <a:lnTo>
                  <a:pt x="7383927" y="331080"/>
                </a:lnTo>
                <a:lnTo>
                  <a:pt x="7400183" y="331080"/>
                </a:lnTo>
                <a:lnTo>
                  <a:pt x="7400183" y="266056"/>
                </a:lnTo>
                <a:lnTo>
                  <a:pt x="7406234" y="266056"/>
                </a:lnTo>
                <a:lnTo>
                  <a:pt x="7406234" y="203110"/>
                </a:lnTo>
                <a:lnTo>
                  <a:pt x="7410298" y="140163"/>
                </a:lnTo>
                <a:lnTo>
                  <a:pt x="7424476" y="87331"/>
                </a:lnTo>
                <a:lnTo>
                  <a:pt x="7432605" y="87331"/>
                </a:lnTo>
                <a:lnTo>
                  <a:pt x="7432605" y="217288"/>
                </a:lnTo>
                <a:lnTo>
                  <a:pt x="7424476" y="239595"/>
                </a:lnTo>
                <a:lnTo>
                  <a:pt x="7422490" y="268043"/>
                </a:lnTo>
                <a:lnTo>
                  <a:pt x="7424476" y="302542"/>
                </a:lnTo>
                <a:lnTo>
                  <a:pt x="7424476" y="335054"/>
                </a:lnTo>
                <a:lnTo>
                  <a:pt x="7424476" y="365489"/>
                </a:lnTo>
                <a:lnTo>
                  <a:pt x="7418426" y="406129"/>
                </a:lnTo>
                <a:lnTo>
                  <a:pt x="7424476" y="452820"/>
                </a:lnTo>
                <a:lnTo>
                  <a:pt x="7432605" y="452820"/>
                </a:lnTo>
                <a:lnTo>
                  <a:pt x="7432605" y="487319"/>
                </a:lnTo>
                <a:lnTo>
                  <a:pt x="7440733" y="487319"/>
                </a:lnTo>
                <a:lnTo>
                  <a:pt x="7458975" y="637596"/>
                </a:lnTo>
                <a:lnTo>
                  <a:pt x="7499615" y="637596"/>
                </a:lnTo>
                <a:lnTo>
                  <a:pt x="7491488" y="523804"/>
                </a:lnTo>
                <a:lnTo>
                  <a:pt x="7481373" y="416154"/>
                </a:lnTo>
                <a:lnTo>
                  <a:pt x="7463130" y="316631"/>
                </a:lnTo>
                <a:lnTo>
                  <a:pt x="7440823" y="217108"/>
                </a:lnTo>
                <a:lnTo>
                  <a:pt x="7465207" y="225236"/>
                </a:lnTo>
                <a:lnTo>
                  <a:pt x="7473335" y="280055"/>
                </a:lnTo>
                <a:lnTo>
                  <a:pt x="7487514" y="330810"/>
                </a:lnTo>
                <a:lnTo>
                  <a:pt x="7487514" y="379578"/>
                </a:lnTo>
                <a:lnTo>
                  <a:pt x="7499706" y="379578"/>
                </a:lnTo>
                <a:lnTo>
                  <a:pt x="7499706" y="428346"/>
                </a:lnTo>
                <a:lnTo>
                  <a:pt x="7505756" y="428346"/>
                </a:lnTo>
                <a:lnTo>
                  <a:pt x="7505756" y="468986"/>
                </a:lnTo>
                <a:lnTo>
                  <a:pt x="7513885" y="468986"/>
                </a:lnTo>
                <a:lnTo>
                  <a:pt x="7517949" y="493370"/>
                </a:lnTo>
                <a:lnTo>
                  <a:pt x="7517949" y="523804"/>
                </a:lnTo>
                <a:lnTo>
                  <a:pt x="7522013" y="546111"/>
                </a:lnTo>
                <a:lnTo>
                  <a:pt x="7528064" y="568418"/>
                </a:lnTo>
                <a:lnTo>
                  <a:pt x="7568974" y="0"/>
                </a:lnTo>
                <a:lnTo>
                  <a:pt x="7568974" y="0"/>
                </a:lnTo>
                <a:lnTo>
                  <a:pt x="7568974" y="0"/>
                </a:lnTo>
                <a:close/>
              </a:path>
            </a:pathLst>
          </a:custGeom>
          <a:solidFill>
            <a:srgbClr val="B0D46C"/>
          </a:solidFill>
          <a:ln w="903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Trapezoid 13">
            <a:extLst>
              <a:ext uri="{FF2B5EF4-FFF2-40B4-BE49-F238E27FC236}">
                <a16:creationId xmlns="" xmlns:a16="http://schemas.microsoft.com/office/drawing/2014/main" xmlns:lc="http://schemas.openxmlformats.org/drawingml/2006/lockedCanvas" id="{EAB635DE-58EF-4585-A0F5-0790A1957A5B}"/>
              </a:ext>
            </a:extLst>
          </p:cNvPr>
          <p:cNvSpPr/>
          <p:nvPr/>
        </p:nvSpPr>
        <p:spPr>
          <a:xfrm>
            <a:off x="4726356" y="4539908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/>
          </a:p>
        </p:txBody>
      </p:sp>
      <p:sp>
        <p:nvSpPr>
          <p:cNvPr id="39" name="Block Arc 41">
            <a:extLst>
              <a:ext uri="{FF2B5EF4-FFF2-40B4-BE49-F238E27FC236}">
                <a16:creationId xmlns:a16="http://schemas.microsoft.com/office/drawing/2014/main" xmlns="" id="{39949893-05ED-44C7-999C-84CE9B52D118}"/>
              </a:ext>
            </a:extLst>
          </p:cNvPr>
          <p:cNvSpPr/>
          <p:nvPr/>
        </p:nvSpPr>
        <p:spPr>
          <a:xfrm>
            <a:off x="7590186" y="4199199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3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5847100" y="1620898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1027" name="Picture 3" descr="C:\Users\UeerAsus\Desktop\18-11-2022_09-46-36\IMG20221118101444.jpg"/>
          <p:cNvPicPr>
            <a:picLocks noChangeAspect="1" noChangeArrowheads="1"/>
          </p:cNvPicPr>
          <p:nvPr/>
        </p:nvPicPr>
        <p:blipFill>
          <a:blip r:embed="rId2"/>
          <a:srcRect l="79818" t="23527" r="2582" b="58824"/>
          <a:stretch>
            <a:fillRect/>
          </a:stretch>
        </p:blipFill>
        <p:spPr bwMode="auto">
          <a:xfrm>
            <a:off x="2688694" y="1496291"/>
            <a:ext cx="2118527" cy="19257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UeerAsus\Desktop\18-11-2022_09-46-36\IMG20221118100638.jpg"/>
          <p:cNvPicPr>
            <a:picLocks noChangeAspect="1" noChangeArrowheads="1"/>
          </p:cNvPicPr>
          <p:nvPr/>
        </p:nvPicPr>
        <p:blipFill>
          <a:blip r:embed="rId3"/>
          <a:srcRect l="68327" t="30315" r="5927" b="41952"/>
          <a:stretch>
            <a:fillRect/>
          </a:stretch>
        </p:blipFill>
        <p:spPr bwMode="auto">
          <a:xfrm>
            <a:off x="6927273" y="1219200"/>
            <a:ext cx="2978727" cy="2452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9916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молодого специалиста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reeform 18">
            <a:extLst>
              <a:ext uri="{FF2B5EF4-FFF2-40B4-BE49-F238E27FC236}">
                <a16:creationId xmlns:a16="http://schemas.microsoft.com/office/drawing/2014/main" xmlns="" id="{1CBA059D-2708-4A4B-9700-B2639DE83255}"/>
              </a:ext>
            </a:extLst>
          </p:cNvPr>
          <p:cNvSpPr>
            <a:spLocks/>
          </p:cNvSpPr>
          <p:nvPr/>
        </p:nvSpPr>
        <p:spPr bwMode="auto">
          <a:xfrm>
            <a:off x="4270892" y="2447110"/>
            <a:ext cx="3931754" cy="4406293"/>
          </a:xfrm>
          <a:custGeom>
            <a:avLst/>
            <a:gdLst>
              <a:gd name="T0" fmla="*/ 1131 w 2400"/>
              <a:gd name="T1" fmla="*/ 40 h 3356"/>
              <a:gd name="T2" fmla="*/ 1129 w 2400"/>
              <a:gd name="T3" fmla="*/ 60 h 3356"/>
              <a:gd name="T4" fmla="*/ 1071 w 2400"/>
              <a:gd name="T5" fmla="*/ 253 h 3356"/>
              <a:gd name="T6" fmla="*/ 1006 w 2400"/>
              <a:gd name="T7" fmla="*/ 665 h 3356"/>
              <a:gd name="T8" fmla="*/ 1020 w 2400"/>
              <a:gd name="T9" fmla="*/ 853 h 3356"/>
              <a:gd name="T10" fmla="*/ 1289 w 2400"/>
              <a:gd name="T11" fmla="*/ 678 h 3356"/>
              <a:gd name="T12" fmla="*/ 1480 w 2400"/>
              <a:gd name="T13" fmla="*/ 327 h 3356"/>
              <a:gd name="T14" fmla="*/ 1409 w 2400"/>
              <a:gd name="T15" fmla="*/ 565 h 3356"/>
              <a:gd name="T16" fmla="*/ 1226 w 2400"/>
              <a:gd name="T17" fmla="*/ 845 h 3356"/>
              <a:gd name="T18" fmla="*/ 1022 w 2400"/>
              <a:gd name="T19" fmla="*/ 1149 h 3356"/>
              <a:gd name="T20" fmla="*/ 1171 w 2400"/>
              <a:gd name="T21" fmla="*/ 1656 h 3356"/>
              <a:gd name="T22" fmla="*/ 1237 w 2400"/>
              <a:gd name="T23" fmla="*/ 1789 h 3356"/>
              <a:gd name="T24" fmla="*/ 1409 w 2400"/>
              <a:gd name="T25" fmla="*/ 1784 h 3356"/>
              <a:gd name="T26" fmla="*/ 1588 w 2400"/>
              <a:gd name="T27" fmla="*/ 1556 h 3356"/>
              <a:gd name="T28" fmla="*/ 1851 w 2400"/>
              <a:gd name="T29" fmla="*/ 893 h 3356"/>
              <a:gd name="T30" fmla="*/ 1953 w 2400"/>
              <a:gd name="T31" fmla="*/ 344 h 3356"/>
              <a:gd name="T32" fmla="*/ 1962 w 2400"/>
              <a:gd name="T33" fmla="*/ 582 h 3356"/>
              <a:gd name="T34" fmla="*/ 1935 w 2400"/>
              <a:gd name="T35" fmla="*/ 882 h 3356"/>
              <a:gd name="T36" fmla="*/ 1960 w 2400"/>
              <a:gd name="T37" fmla="*/ 1240 h 3356"/>
              <a:gd name="T38" fmla="*/ 2217 w 2400"/>
              <a:gd name="T39" fmla="*/ 1069 h 3356"/>
              <a:gd name="T40" fmla="*/ 1993 w 2400"/>
              <a:gd name="T41" fmla="*/ 1294 h 3356"/>
              <a:gd name="T42" fmla="*/ 1757 w 2400"/>
              <a:gd name="T43" fmla="*/ 1500 h 3356"/>
              <a:gd name="T44" fmla="*/ 1584 w 2400"/>
              <a:gd name="T45" fmla="*/ 1814 h 3356"/>
              <a:gd name="T46" fmla="*/ 1555 w 2400"/>
              <a:gd name="T47" fmla="*/ 1931 h 3356"/>
              <a:gd name="T48" fmla="*/ 1824 w 2400"/>
              <a:gd name="T49" fmla="*/ 1924 h 3356"/>
              <a:gd name="T50" fmla="*/ 2244 w 2400"/>
              <a:gd name="T51" fmla="*/ 1718 h 3356"/>
              <a:gd name="T52" fmla="*/ 2377 w 2400"/>
              <a:gd name="T53" fmla="*/ 1620 h 3356"/>
              <a:gd name="T54" fmla="*/ 2089 w 2400"/>
              <a:gd name="T55" fmla="*/ 1947 h 3356"/>
              <a:gd name="T56" fmla="*/ 1815 w 2400"/>
              <a:gd name="T57" fmla="*/ 2073 h 3356"/>
              <a:gd name="T58" fmla="*/ 1564 w 2400"/>
              <a:gd name="T59" fmla="*/ 2124 h 3356"/>
              <a:gd name="T60" fmla="*/ 1426 w 2400"/>
              <a:gd name="T61" fmla="*/ 2360 h 3356"/>
              <a:gd name="T62" fmla="*/ 1422 w 2400"/>
              <a:gd name="T63" fmla="*/ 2785 h 3356"/>
              <a:gd name="T64" fmla="*/ 1400 w 2400"/>
              <a:gd name="T65" fmla="*/ 3356 h 3356"/>
              <a:gd name="T66" fmla="*/ 1144 w 2400"/>
              <a:gd name="T67" fmla="*/ 3124 h 3356"/>
              <a:gd name="T68" fmla="*/ 1200 w 2400"/>
              <a:gd name="T69" fmla="*/ 2647 h 3356"/>
              <a:gd name="T70" fmla="*/ 1166 w 2400"/>
              <a:gd name="T71" fmla="*/ 2158 h 3356"/>
              <a:gd name="T72" fmla="*/ 1011 w 2400"/>
              <a:gd name="T73" fmla="*/ 1822 h 3356"/>
              <a:gd name="T74" fmla="*/ 779 w 2400"/>
              <a:gd name="T75" fmla="*/ 1782 h 3356"/>
              <a:gd name="T76" fmla="*/ 462 w 2400"/>
              <a:gd name="T77" fmla="*/ 1816 h 3356"/>
              <a:gd name="T78" fmla="*/ 124 w 2400"/>
              <a:gd name="T79" fmla="*/ 1724 h 3356"/>
              <a:gd name="T80" fmla="*/ 609 w 2400"/>
              <a:gd name="T81" fmla="*/ 1716 h 3356"/>
              <a:gd name="T82" fmla="*/ 451 w 2400"/>
              <a:gd name="T83" fmla="*/ 1322 h 3356"/>
              <a:gd name="T84" fmla="*/ 71 w 2400"/>
              <a:gd name="T85" fmla="*/ 1191 h 3356"/>
              <a:gd name="T86" fmla="*/ 59 w 2400"/>
              <a:gd name="T87" fmla="*/ 1154 h 3356"/>
              <a:gd name="T88" fmla="*/ 319 w 2400"/>
              <a:gd name="T89" fmla="*/ 1254 h 3356"/>
              <a:gd name="T90" fmla="*/ 477 w 2400"/>
              <a:gd name="T91" fmla="*/ 1229 h 3356"/>
              <a:gd name="T92" fmla="*/ 251 w 2400"/>
              <a:gd name="T93" fmla="*/ 644 h 3356"/>
              <a:gd name="T94" fmla="*/ 220 w 2400"/>
              <a:gd name="T95" fmla="*/ 469 h 3356"/>
              <a:gd name="T96" fmla="*/ 266 w 2400"/>
              <a:gd name="T97" fmla="*/ 604 h 3356"/>
              <a:gd name="T98" fmla="*/ 391 w 2400"/>
              <a:gd name="T99" fmla="*/ 942 h 3356"/>
              <a:gd name="T100" fmla="*/ 404 w 2400"/>
              <a:gd name="T101" fmla="*/ 956 h 3356"/>
              <a:gd name="T102" fmla="*/ 442 w 2400"/>
              <a:gd name="T103" fmla="*/ 889 h 3356"/>
              <a:gd name="T104" fmla="*/ 546 w 2400"/>
              <a:gd name="T105" fmla="*/ 605 h 3356"/>
              <a:gd name="T106" fmla="*/ 517 w 2400"/>
              <a:gd name="T107" fmla="*/ 847 h 3356"/>
              <a:gd name="T108" fmla="*/ 711 w 2400"/>
              <a:gd name="T109" fmla="*/ 1353 h 3356"/>
              <a:gd name="T110" fmla="*/ 937 w 2400"/>
              <a:gd name="T111" fmla="*/ 1160 h 3356"/>
              <a:gd name="T112" fmla="*/ 971 w 2400"/>
              <a:gd name="T113" fmla="*/ 511 h 3356"/>
              <a:gd name="T114" fmla="*/ 1137 w 2400"/>
              <a:gd name="T115" fmla="*/ 0 h 3356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4463 w 10000"/>
              <a:gd name="connsiteY199" fmla="*/ 999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68"/>
              <a:gd name="connsiteX1" fmla="*/ 4721 w 10000"/>
              <a:gd name="connsiteY1" fmla="*/ 48 h 10768"/>
              <a:gd name="connsiteX2" fmla="*/ 4713 w 10000"/>
              <a:gd name="connsiteY2" fmla="*/ 80 h 10768"/>
              <a:gd name="connsiteX3" fmla="*/ 4704 w 10000"/>
              <a:gd name="connsiteY3" fmla="*/ 101 h 10768"/>
              <a:gd name="connsiteX4" fmla="*/ 4704 w 10000"/>
              <a:gd name="connsiteY4" fmla="*/ 113 h 10768"/>
              <a:gd name="connsiteX5" fmla="*/ 4713 w 10000"/>
              <a:gd name="connsiteY5" fmla="*/ 119 h 10768"/>
              <a:gd name="connsiteX6" fmla="*/ 4713 w 10000"/>
              <a:gd name="connsiteY6" fmla="*/ 125 h 10768"/>
              <a:gd name="connsiteX7" fmla="*/ 4721 w 10000"/>
              <a:gd name="connsiteY7" fmla="*/ 125 h 10768"/>
              <a:gd name="connsiteX8" fmla="*/ 4721 w 10000"/>
              <a:gd name="connsiteY8" fmla="*/ 125 h 10768"/>
              <a:gd name="connsiteX9" fmla="*/ 4721 w 10000"/>
              <a:gd name="connsiteY9" fmla="*/ 134 h 10768"/>
              <a:gd name="connsiteX10" fmla="*/ 4713 w 10000"/>
              <a:gd name="connsiteY10" fmla="*/ 152 h 10768"/>
              <a:gd name="connsiteX11" fmla="*/ 4704 w 10000"/>
              <a:gd name="connsiteY11" fmla="*/ 179 h 10768"/>
              <a:gd name="connsiteX12" fmla="*/ 4692 w 10000"/>
              <a:gd name="connsiteY12" fmla="*/ 221 h 10768"/>
              <a:gd name="connsiteX13" fmla="*/ 4667 w 10000"/>
              <a:gd name="connsiteY13" fmla="*/ 280 h 10768"/>
              <a:gd name="connsiteX14" fmla="*/ 4629 w 10000"/>
              <a:gd name="connsiteY14" fmla="*/ 364 h 10768"/>
              <a:gd name="connsiteX15" fmla="*/ 4592 w 10000"/>
              <a:gd name="connsiteY15" fmla="*/ 465 h 10768"/>
              <a:gd name="connsiteX16" fmla="*/ 4533 w 10000"/>
              <a:gd name="connsiteY16" fmla="*/ 596 h 10768"/>
              <a:gd name="connsiteX17" fmla="*/ 4463 w 10000"/>
              <a:gd name="connsiteY17" fmla="*/ 754 h 10768"/>
              <a:gd name="connsiteX18" fmla="*/ 4379 w 10000"/>
              <a:gd name="connsiteY18" fmla="*/ 1001 h 10768"/>
              <a:gd name="connsiteX19" fmla="*/ 4321 w 10000"/>
              <a:gd name="connsiteY19" fmla="*/ 1266 h 10768"/>
              <a:gd name="connsiteX20" fmla="*/ 4275 w 10000"/>
              <a:gd name="connsiteY20" fmla="*/ 1538 h 10768"/>
              <a:gd name="connsiteX21" fmla="*/ 4213 w 10000"/>
              <a:gd name="connsiteY21" fmla="*/ 1827 h 10768"/>
              <a:gd name="connsiteX22" fmla="*/ 4204 w 10000"/>
              <a:gd name="connsiteY22" fmla="*/ 1889 h 10768"/>
              <a:gd name="connsiteX23" fmla="*/ 4192 w 10000"/>
              <a:gd name="connsiteY23" fmla="*/ 1982 h 10768"/>
              <a:gd name="connsiteX24" fmla="*/ 4183 w 10000"/>
              <a:gd name="connsiteY24" fmla="*/ 2080 h 10768"/>
              <a:gd name="connsiteX25" fmla="*/ 4175 w 10000"/>
              <a:gd name="connsiteY25" fmla="*/ 2187 h 10768"/>
              <a:gd name="connsiteX26" fmla="*/ 4175 w 10000"/>
              <a:gd name="connsiteY26" fmla="*/ 2297 h 10768"/>
              <a:gd name="connsiteX27" fmla="*/ 4192 w 10000"/>
              <a:gd name="connsiteY27" fmla="*/ 2396 h 10768"/>
              <a:gd name="connsiteX28" fmla="*/ 4213 w 10000"/>
              <a:gd name="connsiteY28" fmla="*/ 2482 h 10768"/>
              <a:gd name="connsiteX29" fmla="*/ 4250 w 10000"/>
              <a:gd name="connsiteY29" fmla="*/ 2542 h 10768"/>
              <a:gd name="connsiteX30" fmla="*/ 4450 w 10000"/>
              <a:gd name="connsiteY30" fmla="*/ 2530 h 10768"/>
              <a:gd name="connsiteX31" fmla="*/ 4646 w 10000"/>
              <a:gd name="connsiteY31" fmla="*/ 2482 h 10768"/>
              <a:gd name="connsiteX32" fmla="*/ 4833 w 10000"/>
              <a:gd name="connsiteY32" fmla="*/ 2405 h 10768"/>
              <a:gd name="connsiteX33" fmla="*/ 5025 w 10000"/>
              <a:gd name="connsiteY33" fmla="*/ 2297 h 10768"/>
              <a:gd name="connsiteX34" fmla="*/ 5200 w 10000"/>
              <a:gd name="connsiteY34" fmla="*/ 2172 h 10768"/>
              <a:gd name="connsiteX35" fmla="*/ 5371 w 10000"/>
              <a:gd name="connsiteY35" fmla="*/ 2020 h 10768"/>
              <a:gd name="connsiteX36" fmla="*/ 5533 w 10000"/>
              <a:gd name="connsiteY36" fmla="*/ 1859 h 10768"/>
              <a:gd name="connsiteX37" fmla="*/ 5683 w 10000"/>
              <a:gd name="connsiteY37" fmla="*/ 1690 h 10768"/>
              <a:gd name="connsiteX38" fmla="*/ 5829 w 10000"/>
              <a:gd name="connsiteY38" fmla="*/ 1511 h 10768"/>
              <a:gd name="connsiteX39" fmla="*/ 5954 w 10000"/>
              <a:gd name="connsiteY39" fmla="*/ 1326 h 10768"/>
              <a:gd name="connsiteX40" fmla="*/ 6071 w 10000"/>
              <a:gd name="connsiteY40" fmla="*/ 1147 h 10768"/>
              <a:gd name="connsiteX41" fmla="*/ 6167 w 10000"/>
              <a:gd name="connsiteY41" fmla="*/ 974 h 10768"/>
              <a:gd name="connsiteX42" fmla="*/ 6213 w 10000"/>
              <a:gd name="connsiteY42" fmla="*/ 974 h 10768"/>
              <a:gd name="connsiteX43" fmla="*/ 6213 w 10000"/>
              <a:gd name="connsiteY43" fmla="*/ 992 h 10768"/>
              <a:gd name="connsiteX44" fmla="*/ 6138 w 10000"/>
              <a:gd name="connsiteY44" fmla="*/ 1165 h 10768"/>
              <a:gd name="connsiteX45" fmla="*/ 6054 w 10000"/>
              <a:gd name="connsiteY45" fmla="*/ 1344 h 10768"/>
              <a:gd name="connsiteX46" fmla="*/ 5963 w 10000"/>
              <a:gd name="connsiteY46" fmla="*/ 1517 h 10768"/>
              <a:gd name="connsiteX47" fmla="*/ 5871 w 10000"/>
              <a:gd name="connsiteY47" fmla="*/ 1684 h 10768"/>
              <a:gd name="connsiteX48" fmla="*/ 5775 w 10000"/>
              <a:gd name="connsiteY48" fmla="*/ 1847 h 10768"/>
              <a:gd name="connsiteX49" fmla="*/ 5667 w 10000"/>
              <a:gd name="connsiteY49" fmla="*/ 1999 h 10768"/>
              <a:gd name="connsiteX50" fmla="*/ 5554 w 10000"/>
              <a:gd name="connsiteY50" fmla="*/ 2145 h 10768"/>
              <a:gd name="connsiteX51" fmla="*/ 5417 w 10000"/>
              <a:gd name="connsiteY51" fmla="*/ 2279 h 10768"/>
              <a:gd name="connsiteX52" fmla="*/ 5275 w 10000"/>
              <a:gd name="connsiteY52" fmla="*/ 2411 h 10768"/>
              <a:gd name="connsiteX53" fmla="*/ 5108 w 10000"/>
              <a:gd name="connsiteY53" fmla="*/ 2518 h 10768"/>
              <a:gd name="connsiteX54" fmla="*/ 4917 w 10000"/>
              <a:gd name="connsiteY54" fmla="*/ 2616 h 10768"/>
              <a:gd name="connsiteX55" fmla="*/ 4704 w 10000"/>
              <a:gd name="connsiteY55" fmla="*/ 2703 h 10768"/>
              <a:gd name="connsiteX56" fmla="*/ 4479 w 10000"/>
              <a:gd name="connsiteY56" fmla="*/ 2768 h 10768"/>
              <a:gd name="connsiteX57" fmla="*/ 4213 w 10000"/>
              <a:gd name="connsiteY57" fmla="*/ 2813 h 10768"/>
              <a:gd name="connsiteX58" fmla="*/ 4221 w 10000"/>
              <a:gd name="connsiteY58" fmla="*/ 3126 h 10768"/>
              <a:gd name="connsiteX59" fmla="*/ 4258 w 10000"/>
              <a:gd name="connsiteY59" fmla="*/ 3424 h 10768"/>
              <a:gd name="connsiteX60" fmla="*/ 4321 w 10000"/>
              <a:gd name="connsiteY60" fmla="*/ 3707 h 10768"/>
              <a:gd name="connsiteX61" fmla="*/ 4404 w 10000"/>
              <a:gd name="connsiteY61" fmla="*/ 3975 h 10768"/>
              <a:gd name="connsiteX62" fmla="*/ 4508 w 10000"/>
              <a:gd name="connsiteY62" fmla="*/ 4231 h 10768"/>
              <a:gd name="connsiteX63" fmla="*/ 4621 w 10000"/>
              <a:gd name="connsiteY63" fmla="*/ 4476 h 10768"/>
              <a:gd name="connsiteX64" fmla="*/ 4750 w 10000"/>
              <a:gd name="connsiteY64" fmla="*/ 4708 h 10768"/>
              <a:gd name="connsiteX65" fmla="*/ 4879 w 10000"/>
              <a:gd name="connsiteY65" fmla="*/ 4934 h 10768"/>
              <a:gd name="connsiteX66" fmla="*/ 4917 w 10000"/>
              <a:gd name="connsiteY66" fmla="*/ 4988 h 10768"/>
              <a:gd name="connsiteX67" fmla="*/ 4950 w 10000"/>
              <a:gd name="connsiteY67" fmla="*/ 5054 h 10768"/>
              <a:gd name="connsiteX68" fmla="*/ 4996 w 10000"/>
              <a:gd name="connsiteY68" fmla="*/ 5125 h 10768"/>
              <a:gd name="connsiteX69" fmla="*/ 5038 w 10000"/>
              <a:gd name="connsiteY69" fmla="*/ 5200 h 10768"/>
              <a:gd name="connsiteX70" fmla="*/ 5092 w 10000"/>
              <a:gd name="connsiteY70" fmla="*/ 5271 h 10768"/>
              <a:gd name="connsiteX71" fmla="*/ 5154 w 10000"/>
              <a:gd name="connsiteY71" fmla="*/ 5331 h 10768"/>
              <a:gd name="connsiteX72" fmla="*/ 5229 w 10000"/>
              <a:gd name="connsiteY72" fmla="*/ 5384 h 10768"/>
              <a:gd name="connsiteX73" fmla="*/ 5313 w 10000"/>
              <a:gd name="connsiteY73" fmla="*/ 5423 h 10768"/>
              <a:gd name="connsiteX74" fmla="*/ 5413 w 10000"/>
              <a:gd name="connsiteY74" fmla="*/ 5438 h 10768"/>
              <a:gd name="connsiteX75" fmla="*/ 5517 w 10000"/>
              <a:gd name="connsiteY75" fmla="*/ 5435 h 10768"/>
              <a:gd name="connsiteX76" fmla="*/ 5704 w 10000"/>
              <a:gd name="connsiteY76" fmla="*/ 5390 h 10768"/>
              <a:gd name="connsiteX77" fmla="*/ 5871 w 10000"/>
              <a:gd name="connsiteY77" fmla="*/ 5316 h 10768"/>
              <a:gd name="connsiteX78" fmla="*/ 6033 w 10000"/>
              <a:gd name="connsiteY78" fmla="*/ 5223 h 10768"/>
              <a:gd name="connsiteX79" fmla="*/ 6167 w 10000"/>
              <a:gd name="connsiteY79" fmla="*/ 5113 h 10768"/>
              <a:gd name="connsiteX80" fmla="*/ 6296 w 10000"/>
              <a:gd name="connsiteY80" fmla="*/ 4994 h 10768"/>
              <a:gd name="connsiteX81" fmla="*/ 6417 w 10000"/>
              <a:gd name="connsiteY81" fmla="*/ 4869 h 10768"/>
              <a:gd name="connsiteX82" fmla="*/ 6525 w 10000"/>
              <a:gd name="connsiteY82" fmla="*/ 4750 h 10768"/>
              <a:gd name="connsiteX83" fmla="*/ 6617 w 10000"/>
              <a:gd name="connsiteY83" fmla="*/ 4636 h 10768"/>
              <a:gd name="connsiteX84" fmla="*/ 6821 w 10000"/>
              <a:gd name="connsiteY84" fmla="*/ 4377 h 10768"/>
              <a:gd name="connsiteX85" fmla="*/ 7017 w 10000"/>
              <a:gd name="connsiteY85" fmla="*/ 4085 h 10768"/>
              <a:gd name="connsiteX86" fmla="*/ 7213 w 10000"/>
              <a:gd name="connsiteY86" fmla="*/ 3766 h 10768"/>
              <a:gd name="connsiteX87" fmla="*/ 7396 w 10000"/>
              <a:gd name="connsiteY87" fmla="*/ 3418 h 10768"/>
              <a:gd name="connsiteX88" fmla="*/ 7563 w 10000"/>
              <a:gd name="connsiteY88" fmla="*/ 3051 h 10768"/>
              <a:gd name="connsiteX89" fmla="*/ 7713 w 10000"/>
              <a:gd name="connsiteY89" fmla="*/ 2661 h 10768"/>
              <a:gd name="connsiteX90" fmla="*/ 7850 w 10000"/>
              <a:gd name="connsiteY90" fmla="*/ 2253 h 10768"/>
              <a:gd name="connsiteX91" fmla="*/ 7950 w 10000"/>
              <a:gd name="connsiteY91" fmla="*/ 1830 h 10768"/>
              <a:gd name="connsiteX92" fmla="*/ 8025 w 10000"/>
              <a:gd name="connsiteY92" fmla="*/ 1397 h 10768"/>
              <a:gd name="connsiteX93" fmla="*/ 8071 w 10000"/>
              <a:gd name="connsiteY93" fmla="*/ 954 h 10768"/>
              <a:gd name="connsiteX94" fmla="*/ 8108 w 10000"/>
              <a:gd name="connsiteY94" fmla="*/ 974 h 10768"/>
              <a:gd name="connsiteX95" fmla="*/ 8138 w 10000"/>
              <a:gd name="connsiteY95" fmla="*/ 1025 h 10768"/>
              <a:gd name="connsiteX96" fmla="*/ 8163 w 10000"/>
              <a:gd name="connsiteY96" fmla="*/ 1100 h 10768"/>
              <a:gd name="connsiteX97" fmla="*/ 8175 w 10000"/>
              <a:gd name="connsiteY97" fmla="*/ 1198 h 10768"/>
              <a:gd name="connsiteX98" fmla="*/ 8183 w 10000"/>
              <a:gd name="connsiteY98" fmla="*/ 1311 h 10768"/>
              <a:gd name="connsiteX99" fmla="*/ 8183 w 10000"/>
              <a:gd name="connsiteY99" fmla="*/ 1442 h 10768"/>
              <a:gd name="connsiteX100" fmla="*/ 8183 w 10000"/>
              <a:gd name="connsiteY100" fmla="*/ 1582 h 10768"/>
              <a:gd name="connsiteX101" fmla="*/ 8175 w 10000"/>
              <a:gd name="connsiteY101" fmla="*/ 1734 h 10768"/>
              <a:gd name="connsiteX102" fmla="*/ 8163 w 10000"/>
              <a:gd name="connsiteY102" fmla="*/ 1889 h 10768"/>
              <a:gd name="connsiteX103" fmla="*/ 8146 w 10000"/>
              <a:gd name="connsiteY103" fmla="*/ 2047 h 10768"/>
              <a:gd name="connsiteX104" fmla="*/ 8121 w 10000"/>
              <a:gd name="connsiteY104" fmla="*/ 2205 h 10768"/>
              <a:gd name="connsiteX105" fmla="*/ 8108 w 10000"/>
              <a:gd name="connsiteY105" fmla="*/ 2357 h 10768"/>
              <a:gd name="connsiteX106" fmla="*/ 8083 w 10000"/>
              <a:gd name="connsiteY106" fmla="*/ 2497 h 10768"/>
              <a:gd name="connsiteX107" fmla="*/ 8063 w 10000"/>
              <a:gd name="connsiteY107" fmla="*/ 2628 h 10768"/>
              <a:gd name="connsiteX108" fmla="*/ 8038 w 10000"/>
              <a:gd name="connsiteY108" fmla="*/ 2741 h 10768"/>
              <a:gd name="connsiteX109" fmla="*/ 8017 w 10000"/>
              <a:gd name="connsiteY109" fmla="*/ 2834 h 10768"/>
              <a:gd name="connsiteX110" fmla="*/ 8000 w 10000"/>
              <a:gd name="connsiteY110" fmla="*/ 2908 h 10768"/>
              <a:gd name="connsiteX111" fmla="*/ 7700 w 10000"/>
              <a:gd name="connsiteY111" fmla="*/ 3754 h 10768"/>
              <a:gd name="connsiteX112" fmla="*/ 7942 w 10000"/>
              <a:gd name="connsiteY112" fmla="*/ 3737 h 10768"/>
              <a:gd name="connsiteX113" fmla="*/ 8167 w 10000"/>
              <a:gd name="connsiteY113" fmla="*/ 3695 h 10768"/>
              <a:gd name="connsiteX114" fmla="*/ 8379 w 10000"/>
              <a:gd name="connsiteY114" fmla="*/ 3635 h 10768"/>
              <a:gd name="connsiteX115" fmla="*/ 8583 w 10000"/>
              <a:gd name="connsiteY115" fmla="*/ 3558 h 10768"/>
              <a:gd name="connsiteX116" fmla="*/ 8767 w 10000"/>
              <a:gd name="connsiteY116" fmla="*/ 3471 h 10768"/>
              <a:gd name="connsiteX117" fmla="*/ 8933 w 10000"/>
              <a:gd name="connsiteY117" fmla="*/ 3376 h 10768"/>
              <a:gd name="connsiteX118" fmla="*/ 9092 w 10000"/>
              <a:gd name="connsiteY118" fmla="*/ 3278 h 10768"/>
              <a:gd name="connsiteX119" fmla="*/ 9238 w 10000"/>
              <a:gd name="connsiteY119" fmla="*/ 3185 h 10768"/>
              <a:gd name="connsiteX120" fmla="*/ 9250 w 10000"/>
              <a:gd name="connsiteY120" fmla="*/ 3230 h 10768"/>
              <a:gd name="connsiteX121" fmla="*/ 9117 w 10000"/>
              <a:gd name="connsiteY121" fmla="*/ 3376 h 10768"/>
              <a:gd name="connsiteX122" fmla="*/ 8954 w 10000"/>
              <a:gd name="connsiteY122" fmla="*/ 3516 h 10768"/>
              <a:gd name="connsiteX123" fmla="*/ 8758 w 10000"/>
              <a:gd name="connsiteY123" fmla="*/ 3641 h 10768"/>
              <a:gd name="connsiteX124" fmla="*/ 8538 w 10000"/>
              <a:gd name="connsiteY124" fmla="*/ 3754 h 10768"/>
              <a:gd name="connsiteX125" fmla="*/ 8304 w 10000"/>
              <a:gd name="connsiteY125" fmla="*/ 3856 h 10768"/>
              <a:gd name="connsiteX126" fmla="*/ 8054 w 10000"/>
              <a:gd name="connsiteY126" fmla="*/ 3945 h 10768"/>
              <a:gd name="connsiteX127" fmla="*/ 7796 w 10000"/>
              <a:gd name="connsiteY127" fmla="*/ 4014 h 10768"/>
              <a:gd name="connsiteX128" fmla="*/ 7533 w 10000"/>
              <a:gd name="connsiteY128" fmla="*/ 4064 h 10768"/>
              <a:gd name="connsiteX129" fmla="*/ 7479 w 10000"/>
              <a:gd name="connsiteY129" fmla="*/ 4184 h 10768"/>
              <a:gd name="connsiteX130" fmla="*/ 7404 w 10000"/>
              <a:gd name="connsiteY130" fmla="*/ 4324 h 10768"/>
              <a:gd name="connsiteX131" fmla="*/ 7321 w 10000"/>
              <a:gd name="connsiteY131" fmla="*/ 4470 h 10768"/>
              <a:gd name="connsiteX132" fmla="*/ 7213 w 10000"/>
              <a:gd name="connsiteY132" fmla="*/ 4628 h 10768"/>
              <a:gd name="connsiteX133" fmla="*/ 7100 w 10000"/>
              <a:gd name="connsiteY133" fmla="*/ 4794 h 10768"/>
              <a:gd name="connsiteX134" fmla="*/ 6979 w 10000"/>
              <a:gd name="connsiteY134" fmla="*/ 4958 h 10768"/>
              <a:gd name="connsiteX135" fmla="*/ 6850 w 10000"/>
              <a:gd name="connsiteY135" fmla="*/ 5113 h 10768"/>
              <a:gd name="connsiteX136" fmla="*/ 6721 w 10000"/>
              <a:gd name="connsiteY136" fmla="*/ 5265 h 10768"/>
              <a:gd name="connsiteX137" fmla="*/ 6600 w 10000"/>
              <a:gd name="connsiteY137" fmla="*/ 5405 h 10768"/>
              <a:gd name="connsiteX138" fmla="*/ 6471 w 10000"/>
              <a:gd name="connsiteY138" fmla="*/ 5530 h 10768"/>
              <a:gd name="connsiteX139" fmla="*/ 6358 w 10000"/>
              <a:gd name="connsiteY139" fmla="*/ 5641 h 10768"/>
              <a:gd name="connsiteX140" fmla="*/ 6250 w 10000"/>
              <a:gd name="connsiteY140" fmla="*/ 5721 h 10768"/>
              <a:gd name="connsiteX141" fmla="*/ 6267 w 10000"/>
              <a:gd name="connsiteY141" fmla="*/ 5781 h 10768"/>
              <a:gd name="connsiteX142" fmla="*/ 6296 w 10000"/>
              <a:gd name="connsiteY142" fmla="*/ 5793 h 10768"/>
              <a:gd name="connsiteX143" fmla="*/ 6479 w 10000"/>
              <a:gd name="connsiteY143" fmla="*/ 5754 h 10768"/>
              <a:gd name="connsiteX144" fmla="*/ 6663 w 10000"/>
              <a:gd name="connsiteY144" fmla="*/ 5736 h 10768"/>
              <a:gd name="connsiteX145" fmla="*/ 6858 w 10000"/>
              <a:gd name="connsiteY145" fmla="*/ 5736 h 10768"/>
              <a:gd name="connsiteX146" fmla="*/ 7046 w 10000"/>
              <a:gd name="connsiteY146" fmla="*/ 5742 h 10768"/>
              <a:gd name="connsiteX147" fmla="*/ 7246 w 10000"/>
              <a:gd name="connsiteY147" fmla="*/ 5748 h 10768"/>
              <a:gd name="connsiteX148" fmla="*/ 7425 w 10000"/>
              <a:gd name="connsiteY148" fmla="*/ 5748 h 10768"/>
              <a:gd name="connsiteX149" fmla="*/ 7600 w 10000"/>
              <a:gd name="connsiteY149" fmla="*/ 5733 h 10768"/>
              <a:gd name="connsiteX150" fmla="*/ 7950 w 10000"/>
              <a:gd name="connsiteY150" fmla="*/ 5673 h 10768"/>
              <a:gd name="connsiteX151" fmla="*/ 8275 w 10000"/>
              <a:gd name="connsiteY151" fmla="*/ 5596 h 10768"/>
              <a:gd name="connsiteX152" fmla="*/ 8579 w 10000"/>
              <a:gd name="connsiteY152" fmla="*/ 5504 h 10768"/>
              <a:gd name="connsiteX153" fmla="*/ 8858 w 10000"/>
              <a:gd name="connsiteY153" fmla="*/ 5390 h 10768"/>
              <a:gd name="connsiteX154" fmla="*/ 9117 w 10000"/>
              <a:gd name="connsiteY154" fmla="*/ 5265 h 10768"/>
              <a:gd name="connsiteX155" fmla="*/ 9350 w 10000"/>
              <a:gd name="connsiteY155" fmla="*/ 5119 h 10768"/>
              <a:gd name="connsiteX156" fmla="*/ 9563 w 10000"/>
              <a:gd name="connsiteY156" fmla="*/ 4967 h 10768"/>
              <a:gd name="connsiteX157" fmla="*/ 9758 w 10000"/>
              <a:gd name="connsiteY157" fmla="*/ 4794 h 10768"/>
              <a:gd name="connsiteX158" fmla="*/ 9933 w 10000"/>
              <a:gd name="connsiteY158" fmla="*/ 4610 h 10768"/>
              <a:gd name="connsiteX159" fmla="*/ 10000 w 10000"/>
              <a:gd name="connsiteY159" fmla="*/ 4648 h 10768"/>
              <a:gd name="connsiteX160" fmla="*/ 10000 w 10000"/>
              <a:gd name="connsiteY160" fmla="*/ 4660 h 10768"/>
              <a:gd name="connsiteX161" fmla="*/ 9904 w 10000"/>
              <a:gd name="connsiteY161" fmla="*/ 4827 h 10768"/>
              <a:gd name="connsiteX162" fmla="*/ 9767 w 10000"/>
              <a:gd name="connsiteY162" fmla="*/ 5000 h 10768"/>
              <a:gd name="connsiteX163" fmla="*/ 9600 w 10000"/>
              <a:gd name="connsiteY163" fmla="*/ 5173 h 10768"/>
              <a:gd name="connsiteX164" fmla="*/ 9404 w 10000"/>
              <a:gd name="connsiteY164" fmla="*/ 5343 h 10768"/>
              <a:gd name="connsiteX165" fmla="*/ 9183 w 10000"/>
              <a:gd name="connsiteY165" fmla="*/ 5504 h 10768"/>
              <a:gd name="connsiteX166" fmla="*/ 8950 w 10000"/>
              <a:gd name="connsiteY166" fmla="*/ 5662 h 10768"/>
              <a:gd name="connsiteX167" fmla="*/ 8704 w 10000"/>
              <a:gd name="connsiteY167" fmla="*/ 5802 h 10768"/>
              <a:gd name="connsiteX168" fmla="*/ 8463 w 10000"/>
              <a:gd name="connsiteY168" fmla="*/ 5927 h 10768"/>
              <a:gd name="connsiteX169" fmla="*/ 8229 w 10000"/>
              <a:gd name="connsiteY169" fmla="*/ 6025 h 10768"/>
              <a:gd name="connsiteX170" fmla="*/ 8000 w 10000"/>
              <a:gd name="connsiteY170" fmla="*/ 6105 h 10768"/>
              <a:gd name="connsiteX171" fmla="*/ 7879 w 10000"/>
              <a:gd name="connsiteY171" fmla="*/ 6132 h 10768"/>
              <a:gd name="connsiteX172" fmla="*/ 7729 w 10000"/>
              <a:gd name="connsiteY172" fmla="*/ 6153 h 10768"/>
              <a:gd name="connsiteX173" fmla="*/ 7563 w 10000"/>
              <a:gd name="connsiteY173" fmla="*/ 6177 h 10768"/>
              <a:gd name="connsiteX174" fmla="*/ 7388 w 10000"/>
              <a:gd name="connsiteY174" fmla="*/ 6198 h 10768"/>
              <a:gd name="connsiteX175" fmla="*/ 7204 w 10000"/>
              <a:gd name="connsiteY175" fmla="*/ 6219 h 10768"/>
              <a:gd name="connsiteX176" fmla="*/ 7017 w 10000"/>
              <a:gd name="connsiteY176" fmla="*/ 6240 h 10768"/>
              <a:gd name="connsiteX177" fmla="*/ 6842 w 10000"/>
              <a:gd name="connsiteY177" fmla="*/ 6263 h 10768"/>
              <a:gd name="connsiteX178" fmla="*/ 6675 w 10000"/>
              <a:gd name="connsiteY178" fmla="*/ 6290 h 10768"/>
              <a:gd name="connsiteX179" fmla="*/ 6517 w 10000"/>
              <a:gd name="connsiteY179" fmla="*/ 6329 h 10768"/>
              <a:gd name="connsiteX180" fmla="*/ 6388 w 10000"/>
              <a:gd name="connsiteY180" fmla="*/ 6365 h 10768"/>
              <a:gd name="connsiteX181" fmla="*/ 6288 w 10000"/>
              <a:gd name="connsiteY181" fmla="*/ 6415 h 10768"/>
              <a:gd name="connsiteX182" fmla="*/ 6213 w 10000"/>
              <a:gd name="connsiteY182" fmla="*/ 6475 h 10768"/>
              <a:gd name="connsiteX183" fmla="*/ 6092 w 10000"/>
              <a:gd name="connsiteY183" fmla="*/ 6648 h 10768"/>
              <a:gd name="connsiteX184" fmla="*/ 6008 w 10000"/>
              <a:gd name="connsiteY184" fmla="*/ 6836 h 10768"/>
              <a:gd name="connsiteX185" fmla="*/ 5942 w 10000"/>
              <a:gd name="connsiteY185" fmla="*/ 7032 h 10768"/>
              <a:gd name="connsiteX186" fmla="*/ 5904 w 10000"/>
              <a:gd name="connsiteY186" fmla="*/ 7232 h 10768"/>
              <a:gd name="connsiteX187" fmla="*/ 5888 w 10000"/>
              <a:gd name="connsiteY187" fmla="*/ 7443 h 10768"/>
              <a:gd name="connsiteX188" fmla="*/ 5879 w 10000"/>
              <a:gd name="connsiteY188" fmla="*/ 7655 h 10768"/>
              <a:gd name="connsiteX189" fmla="*/ 5888 w 10000"/>
              <a:gd name="connsiteY189" fmla="*/ 7867 h 10768"/>
              <a:gd name="connsiteX190" fmla="*/ 5904 w 10000"/>
              <a:gd name="connsiteY190" fmla="*/ 8084 h 10768"/>
              <a:gd name="connsiteX191" fmla="*/ 5925 w 10000"/>
              <a:gd name="connsiteY191" fmla="*/ 8299 h 10768"/>
              <a:gd name="connsiteX192" fmla="*/ 5950 w 10000"/>
              <a:gd name="connsiteY192" fmla="*/ 8510 h 10768"/>
              <a:gd name="connsiteX193" fmla="*/ 5954 w 10000"/>
              <a:gd name="connsiteY193" fmla="*/ 8820 h 10768"/>
              <a:gd name="connsiteX194" fmla="*/ 5933 w 10000"/>
              <a:gd name="connsiteY194" fmla="*/ 9130 h 10768"/>
              <a:gd name="connsiteX195" fmla="*/ 5896 w 10000"/>
              <a:gd name="connsiteY195" fmla="*/ 9428 h 10768"/>
              <a:gd name="connsiteX196" fmla="*/ 5850 w 10000"/>
              <a:gd name="connsiteY196" fmla="*/ 9720 h 10768"/>
              <a:gd name="connsiteX197" fmla="*/ 5756 w 10000"/>
              <a:gd name="connsiteY197" fmla="*/ 10714 h 10768"/>
              <a:gd name="connsiteX198" fmla="*/ 3964 w 10000"/>
              <a:gd name="connsiteY198" fmla="*/ 10768 h 10768"/>
              <a:gd name="connsiteX199" fmla="*/ 3043 w 10000"/>
              <a:gd name="connsiteY199" fmla="*/ 9881 h 10768"/>
              <a:gd name="connsiteX200" fmla="*/ 4546 w 10000"/>
              <a:gd name="connsiteY200" fmla="*/ 9848 h 10768"/>
              <a:gd name="connsiteX201" fmla="*/ 4629 w 10000"/>
              <a:gd name="connsiteY201" fmla="*/ 9687 h 10768"/>
              <a:gd name="connsiteX202" fmla="*/ 4700 w 10000"/>
              <a:gd name="connsiteY202" fmla="*/ 9508 h 10768"/>
              <a:gd name="connsiteX203" fmla="*/ 4767 w 10000"/>
              <a:gd name="connsiteY203" fmla="*/ 9309 h 10768"/>
              <a:gd name="connsiteX204" fmla="*/ 4829 w 10000"/>
              <a:gd name="connsiteY204" fmla="*/ 9097 h 10768"/>
              <a:gd name="connsiteX205" fmla="*/ 4879 w 10000"/>
              <a:gd name="connsiteY205" fmla="*/ 8868 h 10768"/>
              <a:gd name="connsiteX206" fmla="*/ 4917 w 10000"/>
              <a:gd name="connsiteY206" fmla="*/ 8635 h 10768"/>
              <a:gd name="connsiteX207" fmla="*/ 4954 w 10000"/>
              <a:gd name="connsiteY207" fmla="*/ 8391 h 10768"/>
              <a:gd name="connsiteX208" fmla="*/ 4979 w 10000"/>
              <a:gd name="connsiteY208" fmla="*/ 8144 h 10768"/>
              <a:gd name="connsiteX209" fmla="*/ 5000 w 10000"/>
              <a:gd name="connsiteY209" fmla="*/ 7887 h 10768"/>
              <a:gd name="connsiteX210" fmla="*/ 5000 w 10000"/>
              <a:gd name="connsiteY210" fmla="*/ 7634 h 10768"/>
              <a:gd name="connsiteX211" fmla="*/ 5000 w 10000"/>
              <a:gd name="connsiteY211" fmla="*/ 7384 h 10768"/>
              <a:gd name="connsiteX212" fmla="*/ 4979 w 10000"/>
              <a:gd name="connsiteY212" fmla="*/ 7133 h 10768"/>
              <a:gd name="connsiteX213" fmla="*/ 4950 w 10000"/>
              <a:gd name="connsiteY213" fmla="*/ 6892 h 10768"/>
              <a:gd name="connsiteX214" fmla="*/ 4913 w 10000"/>
              <a:gd name="connsiteY214" fmla="*/ 6657 h 10768"/>
              <a:gd name="connsiteX215" fmla="*/ 4858 w 10000"/>
              <a:gd name="connsiteY215" fmla="*/ 6430 h 10768"/>
              <a:gd name="connsiteX216" fmla="*/ 4783 w 10000"/>
              <a:gd name="connsiteY216" fmla="*/ 6219 h 10768"/>
              <a:gd name="connsiteX217" fmla="*/ 4700 w 10000"/>
              <a:gd name="connsiteY217" fmla="*/ 6019 h 10768"/>
              <a:gd name="connsiteX218" fmla="*/ 4600 w 10000"/>
              <a:gd name="connsiteY218" fmla="*/ 5840 h 10768"/>
              <a:gd name="connsiteX219" fmla="*/ 4488 w 10000"/>
              <a:gd name="connsiteY219" fmla="*/ 5682 h 10768"/>
              <a:gd name="connsiteX220" fmla="*/ 4358 w 10000"/>
              <a:gd name="connsiteY220" fmla="*/ 5542 h 10768"/>
              <a:gd name="connsiteX221" fmla="*/ 4213 w 10000"/>
              <a:gd name="connsiteY221" fmla="*/ 5429 h 10768"/>
              <a:gd name="connsiteX222" fmla="*/ 4046 w 10000"/>
              <a:gd name="connsiteY222" fmla="*/ 5343 h 10768"/>
              <a:gd name="connsiteX223" fmla="*/ 3904 w 10000"/>
              <a:gd name="connsiteY223" fmla="*/ 5292 h 10768"/>
              <a:gd name="connsiteX224" fmla="*/ 3746 w 10000"/>
              <a:gd name="connsiteY224" fmla="*/ 5271 h 10768"/>
              <a:gd name="connsiteX225" fmla="*/ 3583 w 10000"/>
              <a:gd name="connsiteY225" fmla="*/ 5271 h 10768"/>
              <a:gd name="connsiteX226" fmla="*/ 3413 w 10000"/>
              <a:gd name="connsiteY226" fmla="*/ 5286 h 10768"/>
              <a:gd name="connsiteX227" fmla="*/ 3246 w 10000"/>
              <a:gd name="connsiteY227" fmla="*/ 5310 h 10768"/>
              <a:gd name="connsiteX228" fmla="*/ 3079 w 10000"/>
              <a:gd name="connsiteY228" fmla="*/ 5343 h 10768"/>
              <a:gd name="connsiteX229" fmla="*/ 2913 w 10000"/>
              <a:gd name="connsiteY229" fmla="*/ 5369 h 10768"/>
              <a:gd name="connsiteX230" fmla="*/ 2750 w 10000"/>
              <a:gd name="connsiteY230" fmla="*/ 5396 h 10768"/>
              <a:gd name="connsiteX231" fmla="*/ 2600 w 10000"/>
              <a:gd name="connsiteY231" fmla="*/ 5411 h 10768"/>
              <a:gd name="connsiteX232" fmla="*/ 2258 w 10000"/>
              <a:gd name="connsiteY232" fmla="*/ 5423 h 10768"/>
              <a:gd name="connsiteX233" fmla="*/ 1925 w 10000"/>
              <a:gd name="connsiteY233" fmla="*/ 5411 h 10768"/>
              <a:gd name="connsiteX234" fmla="*/ 1617 w 10000"/>
              <a:gd name="connsiteY234" fmla="*/ 5384 h 10768"/>
              <a:gd name="connsiteX235" fmla="*/ 1321 w 10000"/>
              <a:gd name="connsiteY235" fmla="*/ 5346 h 10768"/>
              <a:gd name="connsiteX236" fmla="*/ 1033 w 10000"/>
              <a:gd name="connsiteY236" fmla="*/ 5298 h 10768"/>
              <a:gd name="connsiteX237" fmla="*/ 758 w 10000"/>
              <a:gd name="connsiteY237" fmla="*/ 5250 h 10768"/>
              <a:gd name="connsiteX238" fmla="*/ 500 w 10000"/>
              <a:gd name="connsiteY238" fmla="*/ 5197 h 10768"/>
              <a:gd name="connsiteX239" fmla="*/ 517 w 10000"/>
              <a:gd name="connsiteY239" fmla="*/ 5137 h 10768"/>
              <a:gd name="connsiteX240" fmla="*/ 871 w 10000"/>
              <a:gd name="connsiteY240" fmla="*/ 5173 h 10768"/>
              <a:gd name="connsiteX241" fmla="*/ 1221 w 10000"/>
              <a:gd name="connsiteY241" fmla="*/ 5197 h 10768"/>
              <a:gd name="connsiteX242" fmla="*/ 1563 w 10000"/>
              <a:gd name="connsiteY242" fmla="*/ 5206 h 10768"/>
              <a:gd name="connsiteX243" fmla="*/ 1896 w 10000"/>
              <a:gd name="connsiteY243" fmla="*/ 5197 h 10768"/>
              <a:gd name="connsiteX244" fmla="*/ 2221 w 10000"/>
              <a:gd name="connsiteY244" fmla="*/ 5164 h 10768"/>
              <a:gd name="connsiteX245" fmla="*/ 2538 w 10000"/>
              <a:gd name="connsiteY245" fmla="*/ 5113 h 10768"/>
              <a:gd name="connsiteX246" fmla="*/ 2842 w 10000"/>
              <a:gd name="connsiteY246" fmla="*/ 5045 h 10768"/>
              <a:gd name="connsiteX247" fmla="*/ 3129 w 10000"/>
              <a:gd name="connsiteY247" fmla="*/ 4946 h 10768"/>
              <a:gd name="connsiteX248" fmla="*/ 3500 w 10000"/>
              <a:gd name="connsiteY248" fmla="*/ 4815 h 10768"/>
              <a:gd name="connsiteX249" fmla="*/ 2821 w 10000"/>
              <a:gd name="connsiteY249" fmla="*/ 4389 h 10768"/>
              <a:gd name="connsiteX250" fmla="*/ 2213 w 10000"/>
              <a:gd name="connsiteY250" fmla="*/ 3912 h 10768"/>
              <a:gd name="connsiteX251" fmla="*/ 1879 w 10000"/>
              <a:gd name="connsiteY251" fmla="*/ 3939 h 10768"/>
              <a:gd name="connsiteX252" fmla="*/ 1554 w 10000"/>
              <a:gd name="connsiteY252" fmla="*/ 3939 h 10768"/>
              <a:gd name="connsiteX253" fmla="*/ 1258 w 10000"/>
              <a:gd name="connsiteY253" fmla="*/ 3912 h 10768"/>
              <a:gd name="connsiteX254" fmla="*/ 979 w 10000"/>
              <a:gd name="connsiteY254" fmla="*/ 3856 h 10768"/>
              <a:gd name="connsiteX255" fmla="*/ 721 w 10000"/>
              <a:gd name="connsiteY255" fmla="*/ 3775 h 10768"/>
              <a:gd name="connsiteX256" fmla="*/ 496 w 10000"/>
              <a:gd name="connsiteY256" fmla="*/ 3674 h 10768"/>
              <a:gd name="connsiteX257" fmla="*/ 296 w 10000"/>
              <a:gd name="connsiteY257" fmla="*/ 3549 h 10768"/>
              <a:gd name="connsiteX258" fmla="*/ 129 w 10000"/>
              <a:gd name="connsiteY258" fmla="*/ 3403 h 10768"/>
              <a:gd name="connsiteX259" fmla="*/ 0 w 10000"/>
              <a:gd name="connsiteY259" fmla="*/ 3245 h 10768"/>
              <a:gd name="connsiteX260" fmla="*/ 17 w 10000"/>
              <a:gd name="connsiteY260" fmla="*/ 3218 h 10768"/>
              <a:gd name="connsiteX261" fmla="*/ 71 w 10000"/>
              <a:gd name="connsiteY261" fmla="*/ 3245 h 10768"/>
              <a:gd name="connsiteX262" fmla="*/ 138 w 10000"/>
              <a:gd name="connsiteY262" fmla="*/ 3349 h 10768"/>
              <a:gd name="connsiteX263" fmla="*/ 246 w 10000"/>
              <a:gd name="connsiteY263" fmla="*/ 3439 h 10768"/>
              <a:gd name="connsiteX264" fmla="*/ 379 w 10000"/>
              <a:gd name="connsiteY264" fmla="*/ 3528 h 10768"/>
              <a:gd name="connsiteX265" fmla="*/ 538 w 10000"/>
              <a:gd name="connsiteY265" fmla="*/ 3597 h 10768"/>
              <a:gd name="connsiteX266" fmla="*/ 721 w 10000"/>
              <a:gd name="connsiteY266" fmla="*/ 3656 h 10768"/>
              <a:gd name="connsiteX267" fmla="*/ 913 w 10000"/>
              <a:gd name="connsiteY267" fmla="*/ 3701 h 10768"/>
              <a:gd name="connsiteX268" fmla="*/ 1117 w 10000"/>
              <a:gd name="connsiteY268" fmla="*/ 3728 h 10768"/>
              <a:gd name="connsiteX269" fmla="*/ 1329 w 10000"/>
              <a:gd name="connsiteY269" fmla="*/ 3737 h 10768"/>
              <a:gd name="connsiteX270" fmla="*/ 1533 w 10000"/>
              <a:gd name="connsiteY270" fmla="*/ 3734 h 10768"/>
              <a:gd name="connsiteX271" fmla="*/ 1646 w 10000"/>
              <a:gd name="connsiteY271" fmla="*/ 3722 h 10768"/>
              <a:gd name="connsiteX272" fmla="*/ 1746 w 10000"/>
              <a:gd name="connsiteY272" fmla="*/ 3722 h 10768"/>
              <a:gd name="connsiteX273" fmla="*/ 1833 w 10000"/>
              <a:gd name="connsiteY273" fmla="*/ 3710 h 10768"/>
              <a:gd name="connsiteX274" fmla="*/ 1917 w 10000"/>
              <a:gd name="connsiteY274" fmla="*/ 3695 h 10768"/>
              <a:gd name="connsiteX275" fmla="*/ 1988 w 10000"/>
              <a:gd name="connsiteY275" fmla="*/ 3662 h 10768"/>
              <a:gd name="connsiteX276" fmla="*/ 1788 w 10000"/>
              <a:gd name="connsiteY276" fmla="*/ 3391 h 10768"/>
              <a:gd name="connsiteX277" fmla="*/ 1617 w 10000"/>
              <a:gd name="connsiteY277" fmla="*/ 3126 h 10768"/>
              <a:gd name="connsiteX278" fmla="*/ 1454 w 10000"/>
              <a:gd name="connsiteY278" fmla="*/ 2849 h 10768"/>
              <a:gd name="connsiteX279" fmla="*/ 1313 w 10000"/>
              <a:gd name="connsiteY279" fmla="*/ 2563 h 10768"/>
              <a:gd name="connsiteX280" fmla="*/ 1175 w 10000"/>
              <a:gd name="connsiteY280" fmla="*/ 2253 h 10768"/>
              <a:gd name="connsiteX281" fmla="*/ 1046 w 10000"/>
              <a:gd name="connsiteY281" fmla="*/ 1919 h 10768"/>
              <a:gd name="connsiteX282" fmla="*/ 1033 w 10000"/>
              <a:gd name="connsiteY282" fmla="*/ 1859 h 10768"/>
              <a:gd name="connsiteX283" fmla="*/ 1000 w 10000"/>
              <a:gd name="connsiteY283" fmla="*/ 1776 h 10768"/>
              <a:gd name="connsiteX284" fmla="*/ 979 w 10000"/>
              <a:gd name="connsiteY284" fmla="*/ 1684 h 10768"/>
              <a:gd name="connsiteX285" fmla="*/ 950 w 10000"/>
              <a:gd name="connsiteY285" fmla="*/ 1591 h 10768"/>
              <a:gd name="connsiteX286" fmla="*/ 925 w 10000"/>
              <a:gd name="connsiteY286" fmla="*/ 1490 h 10768"/>
              <a:gd name="connsiteX287" fmla="*/ 917 w 10000"/>
              <a:gd name="connsiteY287" fmla="*/ 1397 h 10768"/>
              <a:gd name="connsiteX288" fmla="*/ 917 w 10000"/>
              <a:gd name="connsiteY288" fmla="*/ 1311 h 10768"/>
              <a:gd name="connsiteX289" fmla="*/ 933 w 10000"/>
              <a:gd name="connsiteY289" fmla="*/ 1234 h 10768"/>
              <a:gd name="connsiteX290" fmla="*/ 963 w 10000"/>
              <a:gd name="connsiteY290" fmla="*/ 1180 h 10768"/>
              <a:gd name="connsiteX291" fmla="*/ 1000 w 10000"/>
              <a:gd name="connsiteY291" fmla="*/ 1192 h 10768"/>
              <a:gd name="connsiteX292" fmla="*/ 1033 w 10000"/>
              <a:gd name="connsiteY292" fmla="*/ 1496 h 10768"/>
              <a:gd name="connsiteX293" fmla="*/ 1108 w 10000"/>
              <a:gd name="connsiteY293" fmla="*/ 1800 h 10768"/>
              <a:gd name="connsiteX294" fmla="*/ 1221 w 10000"/>
              <a:gd name="connsiteY294" fmla="*/ 2098 h 10768"/>
              <a:gd name="connsiteX295" fmla="*/ 1358 w 10000"/>
              <a:gd name="connsiteY295" fmla="*/ 2372 h 10768"/>
              <a:gd name="connsiteX296" fmla="*/ 1508 w 10000"/>
              <a:gd name="connsiteY296" fmla="*/ 2628 h 10768"/>
              <a:gd name="connsiteX297" fmla="*/ 1646 w 10000"/>
              <a:gd name="connsiteY297" fmla="*/ 2795 h 10768"/>
              <a:gd name="connsiteX298" fmla="*/ 1629 w 10000"/>
              <a:gd name="connsiteY298" fmla="*/ 2801 h 10768"/>
              <a:gd name="connsiteX299" fmla="*/ 1629 w 10000"/>
              <a:gd name="connsiteY299" fmla="*/ 2807 h 10768"/>
              <a:gd name="connsiteX300" fmla="*/ 1638 w 10000"/>
              <a:gd name="connsiteY300" fmla="*/ 2813 h 10768"/>
              <a:gd name="connsiteX301" fmla="*/ 1646 w 10000"/>
              <a:gd name="connsiteY301" fmla="*/ 2816 h 10768"/>
              <a:gd name="connsiteX302" fmla="*/ 1663 w 10000"/>
              <a:gd name="connsiteY302" fmla="*/ 2822 h 10768"/>
              <a:gd name="connsiteX303" fmla="*/ 1667 w 10000"/>
              <a:gd name="connsiteY303" fmla="*/ 2834 h 10768"/>
              <a:gd name="connsiteX304" fmla="*/ 1675 w 10000"/>
              <a:gd name="connsiteY304" fmla="*/ 2840 h 10768"/>
              <a:gd name="connsiteX305" fmla="*/ 1683 w 10000"/>
              <a:gd name="connsiteY305" fmla="*/ 2849 h 10768"/>
              <a:gd name="connsiteX306" fmla="*/ 1683 w 10000"/>
              <a:gd name="connsiteY306" fmla="*/ 2843 h 10768"/>
              <a:gd name="connsiteX307" fmla="*/ 1675 w 10000"/>
              <a:gd name="connsiteY307" fmla="*/ 2840 h 10768"/>
              <a:gd name="connsiteX308" fmla="*/ 1675 w 10000"/>
              <a:gd name="connsiteY308" fmla="*/ 2840 h 10768"/>
              <a:gd name="connsiteX309" fmla="*/ 1646 w 10000"/>
              <a:gd name="connsiteY309" fmla="*/ 2795 h 10768"/>
              <a:gd name="connsiteX310" fmla="*/ 1746 w 10000"/>
              <a:gd name="connsiteY310" fmla="*/ 2741 h 10768"/>
              <a:gd name="connsiteX311" fmla="*/ 1842 w 10000"/>
              <a:gd name="connsiteY311" fmla="*/ 2649 h 10768"/>
              <a:gd name="connsiteX312" fmla="*/ 1933 w 10000"/>
              <a:gd name="connsiteY312" fmla="*/ 2542 h 10768"/>
              <a:gd name="connsiteX313" fmla="*/ 2017 w 10000"/>
              <a:gd name="connsiteY313" fmla="*/ 2411 h 10768"/>
              <a:gd name="connsiteX314" fmla="*/ 2092 w 10000"/>
              <a:gd name="connsiteY314" fmla="*/ 2265 h 10768"/>
              <a:gd name="connsiteX315" fmla="*/ 2163 w 10000"/>
              <a:gd name="connsiteY315" fmla="*/ 2113 h 10768"/>
              <a:gd name="connsiteX316" fmla="*/ 2221 w 10000"/>
              <a:gd name="connsiteY316" fmla="*/ 1955 h 10768"/>
              <a:gd name="connsiteX317" fmla="*/ 2275 w 10000"/>
              <a:gd name="connsiteY317" fmla="*/ 1803 h 10768"/>
              <a:gd name="connsiteX318" fmla="*/ 2321 w 10000"/>
              <a:gd name="connsiteY318" fmla="*/ 1657 h 10768"/>
              <a:gd name="connsiteX319" fmla="*/ 2329 w 10000"/>
              <a:gd name="connsiteY319" fmla="*/ 1853 h 10768"/>
              <a:gd name="connsiteX320" fmla="*/ 2321 w 10000"/>
              <a:gd name="connsiteY320" fmla="*/ 2032 h 10768"/>
              <a:gd name="connsiteX321" fmla="*/ 2283 w 10000"/>
              <a:gd name="connsiteY321" fmla="*/ 2199 h 10768"/>
              <a:gd name="connsiteX322" fmla="*/ 2229 w 10000"/>
              <a:gd name="connsiteY322" fmla="*/ 2366 h 10768"/>
              <a:gd name="connsiteX323" fmla="*/ 2154 w 10000"/>
              <a:gd name="connsiteY323" fmla="*/ 2524 h 10768"/>
              <a:gd name="connsiteX324" fmla="*/ 2046 w 10000"/>
              <a:gd name="connsiteY324" fmla="*/ 2682 h 10768"/>
              <a:gd name="connsiteX325" fmla="*/ 1796 w 10000"/>
              <a:gd name="connsiteY325" fmla="*/ 3027 h 10768"/>
              <a:gd name="connsiteX326" fmla="*/ 2054 w 10000"/>
              <a:gd name="connsiteY326" fmla="*/ 3305 h 10768"/>
              <a:gd name="connsiteX327" fmla="*/ 2333 w 10000"/>
              <a:gd name="connsiteY327" fmla="*/ 3564 h 10768"/>
              <a:gd name="connsiteX328" fmla="*/ 2638 w 10000"/>
              <a:gd name="connsiteY328" fmla="*/ 3808 h 10768"/>
              <a:gd name="connsiteX329" fmla="*/ 2963 w 10000"/>
              <a:gd name="connsiteY329" fmla="*/ 4032 h 10768"/>
              <a:gd name="connsiteX330" fmla="*/ 4129 w 10000"/>
              <a:gd name="connsiteY330" fmla="*/ 4610 h 10768"/>
              <a:gd name="connsiteX331" fmla="*/ 4167 w 10000"/>
              <a:gd name="connsiteY331" fmla="*/ 4589 h 10768"/>
              <a:gd name="connsiteX332" fmla="*/ 4071 w 10000"/>
              <a:gd name="connsiteY332" fmla="*/ 4333 h 10768"/>
              <a:gd name="connsiteX333" fmla="*/ 3996 w 10000"/>
              <a:gd name="connsiteY333" fmla="*/ 4058 h 10768"/>
              <a:gd name="connsiteX334" fmla="*/ 3933 w 10000"/>
              <a:gd name="connsiteY334" fmla="*/ 3760 h 10768"/>
              <a:gd name="connsiteX335" fmla="*/ 3904 w 10000"/>
              <a:gd name="connsiteY335" fmla="*/ 3456 h 10768"/>
              <a:gd name="connsiteX336" fmla="*/ 3879 w 10000"/>
              <a:gd name="connsiteY336" fmla="*/ 3138 h 10768"/>
              <a:gd name="connsiteX337" fmla="*/ 3879 w 10000"/>
              <a:gd name="connsiteY337" fmla="*/ 2813 h 10768"/>
              <a:gd name="connsiteX338" fmla="*/ 3896 w 10000"/>
              <a:gd name="connsiteY338" fmla="*/ 2485 h 10768"/>
              <a:gd name="connsiteX339" fmla="*/ 3933 w 10000"/>
              <a:gd name="connsiteY339" fmla="*/ 2160 h 10768"/>
              <a:gd name="connsiteX340" fmla="*/ 3988 w 10000"/>
              <a:gd name="connsiteY340" fmla="*/ 1836 h 10768"/>
              <a:gd name="connsiteX341" fmla="*/ 4046 w 10000"/>
              <a:gd name="connsiteY341" fmla="*/ 1523 h 10768"/>
              <a:gd name="connsiteX342" fmla="*/ 4129 w 10000"/>
              <a:gd name="connsiteY342" fmla="*/ 1219 h 10768"/>
              <a:gd name="connsiteX343" fmla="*/ 4229 w 10000"/>
              <a:gd name="connsiteY343" fmla="*/ 933 h 10768"/>
              <a:gd name="connsiteX344" fmla="*/ 4333 w 10000"/>
              <a:gd name="connsiteY344" fmla="*/ 662 h 10768"/>
              <a:gd name="connsiteX345" fmla="*/ 4454 w 10000"/>
              <a:gd name="connsiteY345" fmla="*/ 417 h 10768"/>
              <a:gd name="connsiteX346" fmla="*/ 4583 w 10000"/>
              <a:gd name="connsiteY346" fmla="*/ 194 h 10768"/>
              <a:gd name="connsiteX347" fmla="*/ 4738 w 10000"/>
              <a:gd name="connsiteY347" fmla="*/ 0 h 10768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4309 w 10000"/>
              <a:gd name="connsiteY199" fmla="*/ 10293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41"/>
              <a:gd name="connsiteX1" fmla="*/ 4721 w 10000"/>
              <a:gd name="connsiteY1" fmla="*/ 48 h 10741"/>
              <a:gd name="connsiteX2" fmla="*/ 4713 w 10000"/>
              <a:gd name="connsiteY2" fmla="*/ 80 h 10741"/>
              <a:gd name="connsiteX3" fmla="*/ 4704 w 10000"/>
              <a:gd name="connsiteY3" fmla="*/ 101 h 10741"/>
              <a:gd name="connsiteX4" fmla="*/ 4704 w 10000"/>
              <a:gd name="connsiteY4" fmla="*/ 113 h 10741"/>
              <a:gd name="connsiteX5" fmla="*/ 4713 w 10000"/>
              <a:gd name="connsiteY5" fmla="*/ 119 h 10741"/>
              <a:gd name="connsiteX6" fmla="*/ 4713 w 10000"/>
              <a:gd name="connsiteY6" fmla="*/ 125 h 10741"/>
              <a:gd name="connsiteX7" fmla="*/ 4721 w 10000"/>
              <a:gd name="connsiteY7" fmla="*/ 125 h 10741"/>
              <a:gd name="connsiteX8" fmla="*/ 4721 w 10000"/>
              <a:gd name="connsiteY8" fmla="*/ 125 h 10741"/>
              <a:gd name="connsiteX9" fmla="*/ 4721 w 10000"/>
              <a:gd name="connsiteY9" fmla="*/ 134 h 10741"/>
              <a:gd name="connsiteX10" fmla="*/ 4713 w 10000"/>
              <a:gd name="connsiteY10" fmla="*/ 152 h 10741"/>
              <a:gd name="connsiteX11" fmla="*/ 4704 w 10000"/>
              <a:gd name="connsiteY11" fmla="*/ 179 h 10741"/>
              <a:gd name="connsiteX12" fmla="*/ 4692 w 10000"/>
              <a:gd name="connsiteY12" fmla="*/ 221 h 10741"/>
              <a:gd name="connsiteX13" fmla="*/ 4667 w 10000"/>
              <a:gd name="connsiteY13" fmla="*/ 280 h 10741"/>
              <a:gd name="connsiteX14" fmla="*/ 4629 w 10000"/>
              <a:gd name="connsiteY14" fmla="*/ 364 h 10741"/>
              <a:gd name="connsiteX15" fmla="*/ 4592 w 10000"/>
              <a:gd name="connsiteY15" fmla="*/ 465 h 10741"/>
              <a:gd name="connsiteX16" fmla="*/ 4533 w 10000"/>
              <a:gd name="connsiteY16" fmla="*/ 596 h 10741"/>
              <a:gd name="connsiteX17" fmla="*/ 4463 w 10000"/>
              <a:gd name="connsiteY17" fmla="*/ 754 h 10741"/>
              <a:gd name="connsiteX18" fmla="*/ 4379 w 10000"/>
              <a:gd name="connsiteY18" fmla="*/ 1001 h 10741"/>
              <a:gd name="connsiteX19" fmla="*/ 4321 w 10000"/>
              <a:gd name="connsiteY19" fmla="*/ 1266 h 10741"/>
              <a:gd name="connsiteX20" fmla="*/ 4275 w 10000"/>
              <a:gd name="connsiteY20" fmla="*/ 1538 h 10741"/>
              <a:gd name="connsiteX21" fmla="*/ 4213 w 10000"/>
              <a:gd name="connsiteY21" fmla="*/ 1827 h 10741"/>
              <a:gd name="connsiteX22" fmla="*/ 4204 w 10000"/>
              <a:gd name="connsiteY22" fmla="*/ 1889 h 10741"/>
              <a:gd name="connsiteX23" fmla="*/ 4192 w 10000"/>
              <a:gd name="connsiteY23" fmla="*/ 1982 h 10741"/>
              <a:gd name="connsiteX24" fmla="*/ 4183 w 10000"/>
              <a:gd name="connsiteY24" fmla="*/ 2080 h 10741"/>
              <a:gd name="connsiteX25" fmla="*/ 4175 w 10000"/>
              <a:gd name="connsiteY25" fmla="*/ 2187 h 10741"/>
              <a:gd name="connsiteX26" fmla="*/ 4175 w 10000"/>
              <a:gd name="connsiteY26" fmla="*/ 2297 h 10741"/>
              <a:gd name="connsiteX27" fmla="*/ 4192 w 10000"/>
              <a:gd name="connsiteY27" fmla="*/ 2396 h 10741"/>
              <a:gd name="connsiteX28" fmla="*/ 4213 w 10000"/>
              <a:gd name="connsiteY28" fmla="*/ 2482 h 10741"/>
              <a:gd name="connsiteX29" fmla="*/ 4250 w 10000"/>
              <a:gd name="connsiteY29" fmla="*/ 2542 h 10741"/>
              <a:gd name="connsiteX30" fmla="*/ 4450 w 10000"/>
              <a:gd name="connsiteY30" fmla="*/ 2530 h 10741"/>
              <a:gd name="connsiteX31" fmla="*/ 4646 w 10000"/>
              <a:gd name="connsiteY31" fmla="*/ 2482 h 10741"/>
              <a:gd name="connsiteX32" fmla="*/ 4833 w 10000"/>
              <a:gd name="connsiteY32" fmla="*/ 2405 h 10741"/>
              <a:gd name="connsiteX33" fmla="*/ 5025 w 10000"/>
              <a:gd name="connsiteY33" fmla="*/ 2297 h 10741"/>
              <a:gd name="connsiteX34" fmla="*/ 5200 w 10000"/>
              <a:gd name="connsiteY34" fmla="*/ 2172 h 10741"/>
              <a:gd name="connsiteX35" fmla="*/ 5371 w 10000"/>
              <a:gd name="connsiteY35" fmla="*/ 2020 h 10741"/>
              <a:gd name="connsiteX36" fmla="*/ 5533 w 10000"/>
              <a:gd name="connsiteY36" fmla="*/ 1859 h 10741"/>
              <a:gd name="connsiteX37" fmla="*/ 5683 w 10000"/>
              <a:gd name="connsiteY37" fmla="*/ 1690 h 10741"/>
              <a:gd name="connsiteX38" fmla="*/ 5829 w 10000"/>
              <a:gd name="connsiteY38" fmla="*/ 1511 h 10741"/>
              <a:gd name="connsiteX39" fmla="*/ 5954 w 10000"/>
              <a:gd name="connsiteY39" fmla="*/ 1326 h 10741"/>
              <a:gd name="connsiteX40" fmla="*/ 6071 w 10000"/>
              <a:gd name="connsiteY40" fmla="*/ 1147 h 10741"/>
              <a:gd name="connsiteX41" fmla="*/ 6167 w 10000"/>
              <a:gd name="connsiteY41" fmla="*/ 974 h 10741"/>
              <a:gd name="connsiteX42" fmla="*/ 6213 w 10000"/>
              <a:gd name="connsiteY42" fmla="*/ 974 h 10741"/>
              <a:gd name="connsiteX43" fmla="*/ 6213 w 10000"/>
              <a:gd name="connsiteY43" fmla="*/ 992 h 10741"/>
              <a:gd name="connsiteX44" fmla="*/ 6138 w 10000"/>
              <a:gd name="connsiteY44" fmla="*/ 1165 h 10741"/>
              <a:gd name="connsiteX45" fmla="*/ 6054 w 10000"/>
              <a:gd name="connsiteY45" fmla="*/ 1344 h 10741"/>
              <a:gd name="connsiteX46" fmla="*/ 5963 w 10000"/>
              <a:gd name="connsiteY46" fmla="*/ 1517 h 10741"/>
              <a:gd name="connsiteX47" fmla="*/ 5871 w 10000"/>
              <a:gd name="connsiteY47" fmla="*/ 1684 h 10741"/>
              <a:gd name="connsiteX48" fmla="*/ 5775 w 10000"/>
              <a:gd name="connsiteY48" fmla="*/ 1847 h 10741"/>
              <a:gd name="connsiteX49" fmla="*/ 5667 w 10000"/>
              <a:gd name="connsiteY49" fmla="*/ 1999 h 10741"/>
              <a:gd name="connsiteX50" fmla="*/ 5554 w 10000"/>
              <a:gd name="connsiteY50" fmla="*/ 2145 h 10741"/>
              <a:gd name="connsiteX51" fmla="*/ 5417 w 10000"/>
              <a:gd name="connsiteY51" fmla="*/ 2279 h 10741"/>
              <a:gd name="connsiteX52" fmla="*/ 5275 w 10000"/>
              <a:gd name="connsiteY52" fmla="*/ 2411 h 10741"/>
              <a:gd name="connsiteX53" fmla="*/ 5108 w 10000"/>
              <a:gd name="connsiteY53" fmla="*/ 2518 h 10741"/>
              <a:gd name="connsiteX54" fmla="*/ 4917 w 10000"/>
              <a:gd name="connsiteY54" fmla="*/ 2616 h 10741"/>
              <a:gd name="connsiteX55" fmla="*/ 4704 w 10000"/>
              <a:gd name="connsiteY55" fmla="*/ 2703 h 10741"/>
              <a:gd name="connsiteX56" fmla="*/ 4479 w 10000"/>
              <a:gd name="connsiteY56" fmla="*/ 2768 h 10741"/>
              <a:gd name="connsiteX57" fmla="*/ 4213 w 10000"/>
              <a:gd name="connsiteY57" fmla="*/ 2813 h 10741"/>
              <a:gd name="connsiteX58" fmla="*/ 4221 w 10000"/>
              <a:gd name="connsiteY58" fmla="*/ 3126 h 10741"/>
              <a:gd name="connsiteX59" fmla="*/ 4258 w 10000"/>
              <a:gd name="connsiteY59" fmla="*/ 3424 h 10741"/>
              <a:gd name="connsiteX60" fmla="*/ 4321 w 10000"/>
              <a:gd name="connsiteY60" fmla="*/ 3707 h 10741"/>
              <a:gd name="connsiteX61" fmla="*/ 4404 w 10000"/>
              <a:gd name="connsiteY61" fmla="*/ 3975 h 10741"/>
              <a:gd name="connsiteX62" fmla="*/ 4508 w 10000"/>
              <a:gd name="connsiteY62" fmla="*/ 4231 h 10741"/>
              <a:gd name="connsiteX63" fmla="*/ 4621 w 10000"/>
              <a:gd name="connsiteY63" fmla="*/ 4476 h 10741"/>
              <a:gd name="connsiteX64" fmla="*/ 4750 w 10000"/>
              <a:gd name="connsiteY64" fmla="*/ 4708 h 10741"/>
              <a:gd name="connsiteX65" fmla="*/ 4879 w 10000"/>
              <a:gd name="connsiteY65" fmla="*/ 4934 h 10741"/>
              <a:gd name="connsiteX66" fmla="*/ 4917 w 10000"/>
              <a:gd name="connsiteY66" fmla="*/ 4988 h 10741"/>
              <a:gd name="connsiteX67" fmla="*/ 4950 w 10000"/>
              <a:gd name="connsiteY67" fmla="*/ 5054 h 10741"/>
              <a:gd name="connsiteX68" fmla="*/ 4996 w 10000"/>
              <a:gd name="connsiteY68" fmla="*/ 5125 h 10741"/>
              <a:gd name="connsiteX69" fmla="*/ 5038 w 10000"/>
              <a:gd name="connsiteY69" fmla="*/ 5200 h 10741"/>
              <a:gd name="connsiteX70" fmla="*/ 5092 w 10000"/>
              <a:gd name="connsiteY70" fmla="*/ 5271 h 10741"/>
              <a:gd name="connsiteX71" fmla="*/ 5154 w 10000"/>
              <a:gd name="connsiteY71" fmla="*/ 5331 h 10741"/>
              <a:gd name="connsiteX72" fmla="*/ 5229 w 10000"/>
              <a:gd name="connsiteY72" fmla="*/ 5384 h 10741"/>
              <a:gd name="connsiteX73" fmla="*/ 5313 w 10000"/>
              <a:gd name="connsiteY73" fmla="*/ 5423 h 10741"/>
              <a:gd name="connsiteX74" fmla="*/ 5413 w 10000"/>
              <a:gd name="connsiteY74" fmla="*/ 5438 h 10741"/>
              <a:gd name="connsiteX75" fmla="*/ 5517 w 10000"/>
              <a:gd name="connsiteY75" fmla="*/ 5435 h 10741"/>
              <a:gd name="connsiteX76" fmla="*/ 5704 w 10000"/>
              <a:gd name="connsiteY76" fmla="*/ 5390 h 10741"/>
              <a:gd name="connsiteX77" fmla="*/ 5871 w 10000"/>
              <a:gd name="connsiteY77" fmla="*/ 5316 h 10741"/>
              <a:gd name="connsiteX78" fmla="*/ 6033 w 10000"/>
              <a:gd name="connsiteY78" fmla="*/ 5223 h 10741"/>
              <a:gd name="connsiteX79" fmla="*/ 6167 w 10000"/>
              <a:gd name="connsiteY79" fmla="*/ 5113 h 10741"/>
              <a:gd name="connsiteX80" fmla="*/ 6296 w 10000"/>
              <a:gd name="connsiteY80" fmla="*/ 4994 h 10741"/>
              <a:gd name="connsiteX81" fmla="*/ 6417 w 10000"/>
              <a:gd name="connsiteY81" fmla="*/ 4869 h 10741"/>
              <a:gd name="connsiteX82" fmla="*/ 6525 w 10000"/>
              <a:gd name="connsiteY82" fmla="*/ 4750 h 10741"/>
              <a:gd name="connsiteX83" fmla="*/ 6617 w 10000"/>
              <a:gd name="connsiteY83" fmla="*/ 4636 h 10741"/>
              <a:gd name="connsiteX84" fmla="*/ 6821 w 10000"/>
              <a:gd name="connsiteY84" fmla="*/ 4377 h 10741"/>
              <a:gd name="connsiteX85" fmla="*/ 7017 w 10000"/>
              <a:gd name="connsiteY85" fmla="*/ 4085 h 10741"/>
              <a:gd name="connsiteX86" fmla="*/ 7213 w 10000"/>
              <a:gd name="connsiteY86" fmla="*/ 3766 h 10741"/>
              <a:gd name="connsiteX87" fmla="*/ 7396 w 10000"/>
              <a:gd name="connsiteY87" fmla="*/ 3418 h 10741"/>
              <a:gd name="connsiteX88" fmla="*/ 7563 w 10000"/>
              <a:gd name="connsiteY88" fmla="*/ 3051 h 10741"/>
              <a:gd name="connsiteX89" fmla="*/ 7713 w 10000"/>
              <a:gd name="connsiteY89" fmla="*/ 2661 h 10741"/>
              <a:gd name="connsiteX90" fmla="*/ 7850 w 10000"/>
              <a:gd name="connsiteY90" fmla="*/ 2253 h 10741"/>
              <a:gd name="connsiteX91" fmla="*/ 7950 w 10000"/>
              <a:gd name="connsiteY91" fmla="*/ 1830 h 10741"/>
              <a:gd name="connsiteX92" fmla="*/ 8025 w 10000"/>
              <a:gd name="connsiteY92" fmla="*/ 1397 h 10741"/>
              <a:gd name="connsiteX93" fmla="*/ 8071 w 10000"/>
              <a:gd name="connsiteY93" fmla="*/ 954 h 10741"/>
              <a:gd name="connsiteX94" fmla="*/ 8108 w 10000"/>
              <a:gd name="connsiteY94" fmla="*/ 974 h 10741"/>
              <a:gd name="connsiteX95" fmla="*/ 8138 w 10000"/>
              <a:gd name="connsiteY95" fmla="*/ 1025 h 10741"/>
              <a:gd name="connsiteX96" fmla="*/ 8163 w 10000"/>
              <a:gd name="connsiteY96" fmla="*/ 1100 h 10741"/>
              <a:gd name="connsiteX97" fmla="*/ 8175 w 10000"/>
              <a:gd name="connsiteY97" fmla="*/ 1198 h 10741"/>
              <a:gd name="connsiteX98" fmla="*/ 8183 w 10000"/>
              <a:gd name="connsiteY98" fmla="*/ 1311 h 10741"/>
              <a:gd name="connsiteX99" fmla="*/ 8183 w 10000"/>
              <a:gd name="connsiteY99" fmla="*/ 1442 h 10741"/>
              <a:gd name="connsiteX100" fmla="*/ 8183 w 10000"/>
              <a:gd name="connsiteY100" fmla="*/ 1582 h 10741"/>
              <a:gd name="connsiteX101" fmla="*/ 8175 w 10000"/>
              <a:gd name="connsiteY101" fmla="*/ 1734 h 10741"/>
              <a:gd name="connsiteX102" fmla="*/ 8163 w 10000"/>
              <a:gd name="connsiteY102" fmla="*/ 1889 h 10741"/>
              <a:gd name="connsiteX103" fmla="*/ 8146 w 10000"/>
              <a:gd name="connsiteY103" fmla="*/ 2047 h 10741"/>
              <a:gd name="connsiteX104" fmla="*/ 8121 w 10000"/>
              <a:gd name="connsiteY104" fmla="*/ 2205 h 10741"/>
              <a:gd name="connsiteX105" fmla="*/ 8108 w 10000"/>
              <a:gd name="connsiteY105" fmla="*/ 2357 h 10741"/>
              <a:gd name="connsiteX106" fmla="*/ 8083 w 10000"/>
              <a:gd name="connsiteY106" fmla="*/ 2497 h 10741"/>
              <a:gd name="connsiteX107" fmla="*/ 8063 w 10000"/>
              <a:gd name="connsiteY107" fmla="*/ 2628 h 10741"/>
              <a:gd name="connsiteX108" fmla="*/ 8038 w 10000"/>
              <a:gd name="connsiteY108" fmla="*/ 2741 h 10741"/>
              <a:gd name="connsiteX109" fmla="*/ 8017 w 10000"/>
              <a:gd name="connsiteY109" fmla="*/ 2834 h 10741"/>
              <a:gd name="connsiteX110" fmla="*/ 8000 w 10000"/>
              <a:gd name="connsiteY110" fmla="*/ 2908 h 10741"/>
              <a:gd name="connsiteX111" fmla="*/ 7700 w 10000"/>
              <a:gd name="connsiteY111" fmla="*/ 3754 h 10741"/>
              <a:gd name="connsiteX112" fmla="*/ 7942 w 10000"/>
              <a:gd name="connsiteY112" fmla="*/ 3737 h 10741"/>
              <a:gd name="connsiteX113" fmla="*/ 8167 w 10000"/>
              <a:gd name="connsiteY113" fmla="*/ 3695 h 10741"/>
              <a:gd name="connsiteX114" fmla="*/ 8379 w 10000"/>
              <a:gd name="connsiteY114" fmla="*/ 3635 h 10741"/>
              <a:gd name="connsiteX115" fmla="*/ 8583 w 10000"/>
              <a:gd name="connsiteY115" fmla="*/ 3558 h 10741"/>
              <a:gd name="connsiteX116" fmla="*/ 8767 w 10000"/>
              <a:gd name="connsiteY116" fmla="*/ 3471 h 10741"/>
              <a:gd name="connsiteX117" fmla="*/ 8933 w 10000"/>
              <a:gd name="connsiteY117" fmla="*/ 3376 h 10741"/>
              <a:gd name="connsiteX118" fmla="*/ 9092 w 10000"/>
              <a:gd name="connsiteY118" fmla="*/ 3278 h 10741"/>
              <a:gd name="connsiteX119" fmla="*/ 9238 w 10000"/>
              <a:gd name="connsiteY119" fmla="*/ 3185 h 10741"/>
              <a:gd name="connsiteX120" fmla="*/ 9250 w 10000"/>
              <a:gd name="connsiteY120" fmla="*/ 3230 h 10741"/>
              <a:gd name="connsiteX121" fmla="*/ 9117 w 10000"/>
              <a:gd name="connsiteY121" fmla="*/ 3376 h 10741"/>
              <a:gd name="connsiteX122" fmla="*/ 8954 w 10000"/>
              <a:gd name="connsiteY122" fmla="*/ 3516 h 10741"/>
              <a:gd name="connsiteX123" fmla="*/ 8758 w 10000"/>
              <a:gd name="connsiteY123" fmla="*/ 3641 h 10741"/>
              <a:gd name="connsiteX124" fmla="*/ 8538 w 10000"/>
              <a:gd name="connsiteY124" fmla="*/ 3754 h 10741"/>
              <a:gd name="connsiteX125" fmla="*/ 8304 w 10000"/>
              <a:gd name="connsiteY125" fmla="*/ 3856 h 10741"/>
              <a:gd name="connsiteX126" fmla="*/ 8054 w 10000"/>
              <a:gd name="connsiteY126" fmla="*/ 3945 h 10741"/>
              <a:gd name="connsiteX127" fmla="*/ 7796 w 10000"/>
              <a:gd name="connsiteY127" fmla="*/ 4014 h 10741"/>
              <a:gd name="connsiteX128" fmla="*/ 7533 w 10000"/>
              <a:gd name="connsiteY128" fmla="*/ 4064 h 10741"/>
              <a:gd name="connsiteX129" fmla="*/ 7479 w 10000"/>
              <a:gd name="connsiteY129" fmla="*/ 4184 h 10741"/>
              <a:gd name="connsiteX130" fmla="*/ 7404 w 10000"/>
              <a:gd name="connsiteY130" fmla="*/ 4324 h 10741"/>
              <a:gd name="connsiteX131" fmla="*/ 7321 w 10000"/>
              <a:gd name="connsiteY131" fmla="*/ 4470 h 10741"/>
              <a:gd name="connsiteX132" fmla="*/ 7213 w 10000"/>
              <a:gd name="connsiteY132" fmla="*/ 4628 h 10741"/>
              <a:gd name="connsiteX133" fmla="*/ 7100 w 10000"/>
              <a:gd name="connsiteY133" fmla="*/ 4794 h 10741"/>
              <a:gd name="connsiteX134" fmla="*/ 6979 w 10000"/>
              <a:gd name="connsiteY134" fmla="*/ 4958 h 10741"/>
              <a:gd name="connsiteX135" fmla="*/ 6850 w 10000"/>
              <a:gd name="connsiteY135" fmla="*/ 5113 h 10741"/>
              <a:gd name="connsiteX136" fmla="*/ 6721 w 10000"/>
              <a:gd name="connsiteY136" fmla="*/ 5265 h 10741"/>
              <a:gd name="connsiteX137" fmla="*/ 6600 w 10000"/>
              <a:gd name="connsiteY137" fmla="*/ 5405 h 10741"/>
              <a:gd name="connsiteX138" fmla="*/ 6471 w 10000"/>
              <a:gd name="connsiteY138" fmla="*/ 5530 h 10741"/>
              <a:gd name="connsiteX139" fmla="*/ 6358 w 10000"/>
              <a:gd name="connsiteY139" fmla="*/ 5641 h 10741"/>
              <a:gd name="connsiteX140" fmla="*/ 6250 w 10000"/>
              <a:gd name="connsiteY140" fmla="*/ 5721 h 10741"/>
              <a:gd name="connsiteX141" fmla="*/ 6267 w 10000"/>
              <a:gd name="connsiteY141" fmla="*/ 5781 h 10741"/>
              <a:gd name="connsiteX142" fmla="*/ 6296 w 10000"/>
              <a:gd name="connsiteY142" fmla="*/ 5793 h 10741"/>
              <a:gd name="connsiteX143" fmla="*/ 6479 w 10000"/>
              <a:gd name="connsiteY143" fmla="*/ 5754 h 10741"/>
              <a:gd name="connsiteX144" fmla="*/ 6663 w 10000"/>
              <a:gd name="connsiteY144" fmla="*/ 5736 h 10741"/>
              <a:gd name="connsiteX145" fmla="*/ 6858 w 10000"/>
              <a:gd name="connsiteY145" fmla="*/ 5736 h 10741"/>
              <a:gd name="connsiteX146" fmla="*/ 7046 w 10000"/>
              <a:gd name="connsiteY146" fmla="*/ 5742 h 10741"/>
              <a:gd name="connsiteX147" fmla="*/ 7246 w 10000"/>
              <a:gd name="connsiteY147" fmla="*/ 5748 h 10741"/>
              <a:gd name="connsiteX148" fmla="*/ 7425 w 10000"/>
              <a:gd name="connsiteY148" fmla="*/ 5748 h 10741"/>
              <a:gd name="connsiteX149" fmla="*/ 7600 w 10000"/>
              <a:gd name="connsiteY149" fmla="*/ 5733 h 10741"/>
              <a:gd name="connsiteX150" fmla="*/ 7950 w 10000"/>
              <a:gd name="connsiteY150" fmla="*/ 5673 h 10741"/>
              <a:gd name="connsiteX151" fmla="*/ 8275 w 10000"/>
              <a:gd name="connsiteY151" fmla="*/ 5596 h 10741"/>
              <a:gd name="connsiteX152" fmla="*/ 8579 w 10000"/>
              <a:gd name="connsiteY152" fmla="*/ 5504 h 10741"/>
              <a:gd name="connsiteX153" fmla="*/ 8858 w 10000"/>
              <a:gd name="connsiteY153" fmla="*/ 5390 h 10741"/>
              <a:gd name="connsiteX154" fmla="*/ 9117 w 10000"/>
              <a:gd name="connsiteY154" fmla="*/ 5265 h 10741"/>
              <a:gd name="connsiteX155" fmla="*/ 9350 w 10000"/>
              <a:gd name="connsiteY155" fmla="*/ 5119 h 10741"/>
              <a:gd name="connsiteX156" fmla="*/ 9563 w 10000"/>
              <a:gd name="connsiteY156" fmla="*/ 4967 h 10741"/>
              <a:gd name="connsiteX157" fmla="*/ 9758 w 10000"/>
              <a:gd name="connsiteY157" fmla="*/ 4794 h 10741"/>
              <a:gd name="connsiteX158" fmla="*/ 9933 w 10000"/>
              <a:gd name="connsiteY158" fmla="*/ 4610 h 10741"/>
              <a:gd name="connsiteX159" fmla="*/ 10000 w 10000"/>
              <a:gd name="connsiteY159" fmla="*/ 4648 h 10741"/>
              <a:gd name="connsiteX160" fmla="*/ 10000 w 10000"/>
              <a:gd name="connsiteY160" fmla="*/ 4660 h 10741"/>
              <a:gd name="connsiteX161" fmla="*/ 9904 w 10000"/>
              <a:gd name="connsiteY161" fmla="*/ 4827 h 10741"/>
              <a:gd name="connsiteX162" fmla="*/ 9767 w 10000"/>
              <a:gd name="connsiteY162" fmla="*/ 5000 h 10741"/>
              <a:gd name="connsiteX163" fmla="*/ 9600 w 10000"/>
              <a:gd name="connsiteY163" fmla="*/ 5173 h 10741"/>
              <a:gd name="connsiteX164" fmla="*/ 9404 w 10000"/>
              <a:gd name="connsiteY164" fmla="*/ 5343 h 10741"/>
              <a:gd name="connsiteX165" fmla="*/ 9183 w 10000"/>
              <a:gd name="connsiteY165" fmla="*/ 5504 h 10741"/>
              <a:gd name="connsiteX166" fmla="*/ 8950 w 10000"/>
              <a:gd name="connsiteY166" fmla="*/ 5662 h 10741"/>
              <a:gd name="connsiteX167" fmla="*/ 8704 w 10000"/>
              <a:gd name="connsiteY167" fmla="*/ 5802 h 10741"/>
              <a:gd name="connsiteX168" fmla="*/ 8463 w 10000"/>
              <a:gd name="connsiteY168" fmla="*/ 5927 h 10741"/>
              <a:gd name="connsiteX169" fmla="*/ 8229 w 10000"/>
              <a:gd name="connsiteY169" fmla="*/ 6025 h 10741"/>
              <a:gd name="connsiteX170" fmla="*/ 8000 w 10000"/>
              <a:gd name="connsiteY170" fmla="*/ 6105 h 10741"/>
              <a:gd name="connsiteX171" fmla="*/ 7879 w 10000"/>
              <a:gd name="connsiteY171" fmla="*/ 6132 h 10741"/>
              <a:gd name="connsiteX172" fmla="*/ 7729 w 10000"/>
              <a:gd name="connsiteY172" fmla="*/ 6153 h 10741"/>
              <a:gd name="connsiteX173" fmla="*/ 7563 w 10000"/>
              <a:gd name="connsiteY173" fmla="*/ 6177 h 10741"/>
              <a:gd name="connsiteX174" fmla="*/ 7388 w 10000"/>
              <a:gd name="connsiteY174" fmla="*/ 6198 h 10741"/>
              <a:gd name="connsiteX175" fmla="*/ 7204 w 10000"/>
              <a:gd name="connsiteY175" fmla="*/ 6219 h 10741"/>
              <a:gd name="connsiteX176" fmla="*/ 7017 w 10000"/>
              <a:gd name="connsiteY176" fmla="*/ 6240 h 10741"/>
              <a:gd name="connsiteX177" fmla="*/ 6842 w 10000"/>
              <a:gd name="connsiteY177" fmla="*/ 6263 h 10741"/>
              <a:gd name="connsiteX178" fmla="*/ 6675 w 10000"/>
              <a:gd name="connsiteY178" fmla="*/ 6290 h 10741"/>
              <a:gd name="connsiteX179" fmla="*/ 6517 w 10000"/>
              <a:gd name="connsiteY179" fmla="*/ 6329 h 10741"/>
              <a:gd name="connsiteX180" fmla="*/ 6388 w 10000"/>
              <a:gd name="connsiteY180" fmla="*/ 6365 h 10741"/>
              <a:gd name="connsiteX181" fmla="*/ 6288 w 10000"/>
              <a:gd name="connsiteY181" fmla="*/ 6415 h 10741"/>
              <a:gd name="connsiteX182" fmla="*/ 6213 w 10000"/>
              <a:gd name="connsiteY182" fmla="*/ 6475 h 10741"/>
              <a:gd name="connsiteX183" fmla="*/ 6092 w 10000"/>
              <a:gd name="connsiteY183" fmla="*/ 6648 h 10741"/>
              <a:gd name="connsiteX184" fmla="*/ 6008 w 10000"/>
              <a:gd name="connsiteY184" fmla="*/ 6836 h 10741"/>
              <a:gd name="connsiteX185" fmla="*/ 5942 w 10000"/>
              <a:gd name="connsiteY185" fmla="*/ 7032 h 10741"/>
              <a:gd name="connsiteX186" fmla="*/ 5904 w 10000"/>
              <a:gd name="connsiteY186" fmla="*/ 7232 h 10741"/>
              <a:gd name="connsiteX187" fmla="*/ 5888 w 10000"/>
              <a:gd name="connsiteY187" fmla="*/ 7443 h 10741"/>
              <a:gd name="connsiteX188" fmla="*/ 5879 w 10000"/>
              <a:gd name="connsiteY188" fmla="*/ 7655 h 10741"/>
              <a:gd name="connsiteX189" fmla="*/ 5888 w 10000"/>
              <a:gd name="connsiteY189" fmla="*/ 7867 h 10741"/>
              <a:gd name="connsiteX190" fmla="*/ 5904 w 10000"/>
              <a:gd name="connsiteY190" fmla="*/ 8084 h 10741"/>
              <a:gd name="connsiteX191" fmla="*/ 5925 w 10000"/>
              <a:gd name="connsiteY191" fmla="*/ 8299 h 10741"/>
              <a:gd name="connsiteX192" fmla="*/ 5950 w 10000"/>
              <a:gd name="connsiteY192" fmla="*/ 8510 h 10741"/>
              <a:gd name="connsiteX193" fmla="*/ 5954 w 10000"/>
              <a:gd name="connsiteY193" fmla="*/ 8820 h 10741"/>
              <a:gd name="connsiteX194" fmla="*/ 5933 w 10000"/>
              <a:gd name="connsiteY194" fmla="*/ 9130 h 10741"/>
              <a:gd name="connsiteX195" fmla="*/ 5896 w 10000"/>
              <a:gd name="connsiteY195" fmla="*/ 9428 h 10741"/>
              <a:gd name="connsiteX196" fmla="*/ 5850 w 10000"/>
              <a:gd name="connsiteY196" fmla="*/ 9720 h 10741"/>
              <a:gd name="connsiteX197" fmla="*/ 5909 w 10000"/>
              <a:gd name="connsiteY197" fmla="*/ 10741 h 10741"/>
              <a:gd name="connsiteX198" fmla="*/ 4117 w 10000"/>
              <a:gd name="connsiteY198" fmla="*/ 10686 h 10741"/>
              <a:gd name="connsiteX199" fmla="*/ 4309 w 10000"/>
              <a:gd name="connsiteY199" fmla="*/ 10293 h 10741"/>
              <a:gd name="connsiteX200" fmla="*/ 4546 w 10000"/>
              <a:gd name="connsiteY200" fmla="*/ 9848 h 10741"/>
              <a:gd name="connsiteX201" fmla="*/ 4629 w 10000"/>
              <a:gd name="connsiteY201" fmla="*/ 9687 h 10741"/>
              <a:gd name="connsiteX202" fmla="*/ 4700 w 10000"/>
              <a:gd name="connsiteY202" fmla="*/ 9508 h 10741"/>
              <a:gd name="connsiteX203" fmla="*/ 4767 w 10000"/>
              <a:gd name="connsiteY203" fmla="*/ 9309 h 10741"/>
              <a:gd name="connsiteX204" fmla="*/ 4829 w 10000"/>
              <a:gd name="connsiteY204" fmla="*/ 9097 h 10741"/>
              <a:gd name="connsiteX205" fmla="*/ 4879 w 10000"/>
              <a:gd name="connsiteY205" fmla="*/ 8868 h 10741"/>
              <a:gd name="connsiteX206" fmla="*/ 4917 w 10000"/>
              <a:gd name="connsiteY206" fmla="*/ 8635 h 10741"/>
              <a:gd name="connsiteX207" fmla="*/ 4954 w 10000"/>
              <a:gd name="connsiteY207" fmla="*/ 8391 h 10741"/>
              <a:gd name="connsiteX208" fmla="*/ 4979 w 10000"/>
              <a:gd name="connsiteY208" fmla="*/ 8144 h 10741"/>
              <a:gd name="connsiteX209" fmla="*/ 5000 w 10000"/>
              <a:gd name="connsiteY209" fmla="*/ 7887 h 10741"/>
              <a:gd name="connsiteX210" fmla="*/ 5000 w 10000"/>
              <a:gd name="connsiteY210" fmla="*/ 7634 h 10741"/>
              <a:gd name="connsiteX211" fmla="*/ 5000 w 10000"/>
              <a:gd name="connsiteY211" fmla="*/ 7384 h 10741"/>
              <a:gd name="connsiteX212" fmla="*/ 4979 w 10000"/>
              <a:gd name="connsiteY212" fmla="*/ 7133 h 10741"/>
              <a:gd name="connsiteX213" fmla="*/ 4950 w 10000"/>
              <a:gd name="connsiteY213" fmla="*/ 6892 h 10741"/>
              <a:gd name="connsiteX214" fmla="*/ 4913 w 10000"/>
              <a:gd name="connsiteY214" fmla="*/ 6657 h 10741"/>
              <a:gd name="connsiteX215" fmla="*/ 4858 w 10000"/>
              <a:gd name="connsiteY215" fmla="*/ 6430 h 10741"/>
              <a:gd name="connsiteX216" fmla="*/ 4783 w 10000"/>
              <a:gd name="connsiteY216" fmla="*/ 6219 h 10741"/>
              <a:gd name="connsiteX217" fmla="*/ 4700 w 10000"/>
              <a:gd name="connsiteY217" fmla="*/ 6019 h 10741"/>
              <a:gd name="connsiteX218" fmla="*/ 4600 w 10000"/>
              <a:gd name="connsiteY218" fmla="*/ 5840 h 10741"/>
              <a:gd name="connsiteX219" fmla="*/ 4488 w 10000"/>
              <a:gd name="connsiteY219" fmla="*/ 5682 h 10741"/>
              <a:gd name="connsiteX220" fmla="*/ 4358 w 10000"/>
              <a:gd name="connsiteY220" fmla="*/ 5542 h 10741"/>
              <a:gd name="connsiteX221" fmla="*/ 4213 w 10000"/>
              <a:gd name="connsiteY221" fmla="*/ 5429 h 10741"/>
              <a:gd name="connsiteX222" fmla="*/ 4046 w 10000"/>
              <a:gd name="connsiteY222" fmla="*/ 5343 h 10741"/>
              <a:gd name="connsiteX223" fmla="*/ 3904 w 10000"/>
              <a:gd name="connsiteY223" fmla="*/ 5292 h 10741"/>
              <a:gd name="connsiteX224" fmla="*/ 3746 w 10000"/>
              <a:gd name="connsiteY224" fmla="*/ 5271 h 10741"/>
              <a:gd name="connsiteX225" fmla="*/ 3583 w 10000"/>
              <a:gd name="connsiteY225" fmla="*/ 5271 h 10741"/>
              <a:gd name="connsiteX226" fmla="*/ 3413 w 10000"/>
              <a:gd name="connsiteY226" fmla="*/ 5286 h 10741"/>
              <a:gd name="connsiteX227" fmla="*/ 3246 w 10000"/>
              <a:gd name="connsiteY227" fmla="*/ 5310 h 10741"/>
              <a:gd name="connsiteX228" fmla="*/ 3079 w 10000"/>
              <a:gd name="connsiteY228" fmla="*/ 5343 h 10741"/>
              <a:gd name="connsiteX229" fmla="*/ 2913 w 10000"/>
              <a:gd name="connsiteY229" fmla="*/ 5369 h 10741"/>
              <a:gd name="connsiteX230" fmla="*/ 2750 w 10000"/>
              <a:gd name="connsiteY230" fmla="*/ 5396 h 10741"/>
              <a:gd name="connsiteX231" fmla="*/ 2600 w 10000"/>
              <a:gd name="connsiteY231" fmla="*/ 5411 h 10741"/>
              <a:gd name="connsiteX232" fmla="*/ 2258 w 10000"/>
              <a:gd name="connsiteY232" fmla="*/ 5423 h 10741"/>
              <a:gd name="connsiteX233" fmla="*/ 1925 w 10000"/>
              <a:gd name="connsiteY233" fmla="*/ 5411 h 10741"/>
              <a:gd name="connsiteX234" fmla="*/ 1617 w 10000"/>
              <a:gd name="connsiteY234" fmla="*/ 5384 h 10741"/>
              <a:gd name="connsiteX235" fmla="*/ 1321 w 10000"/>
              <a:gd name="connsiteY235" fmla="*/ 5346 h 10741"/>
              <a:gd name="connsiteX236" fmla="*/ 1033 w 10000"/>
              <a:gd name="connsiteY236" fmla="*/ 5298 h 10741"/>
              <a:gd name="connsiteX237" fmla="*/ 758 w 10000"/>
              <a:gd name="connsiteY237" fmla="*/ 5250 h 10741"/>
              <a:gd name="connsiteX238" fmla="*/ 500 w 10000"/>
              <a:gd name="connsiteY238" fmla="*/ 5197 h 10741"/>
              <a:gd name="connsiteX239" fmla="*/ 517 w 10000"/>
              <a:gd name="connsiteY239" fmla="*/ 5137 h 10741"/>
              <a:gd name="connsiteX240" fmla="*/ 871 w 10000"/>
              <a:gd name="connsiteY240" fmla="*/ 5173 h 10741"/>
              <a:gd name="connsiteX241" fmla="*/ 1221 w 10000"/>
              <a:gd name="connsiteY241" fmla="*/ 5197 h 10741"/>
              <a:gd name="connsiteX242" fmla="*/ 1563 w 10000"/>
              <a:gd name="connsiteY242" fmla="*/ 5206 h 10741"/>
              <a:gd name="connsiteX243" fmla="*/ 1896 w 10000"/>
              <a:gd name="connsiteY243" fmla="*/ 5197 h 10741"/>
              <a:gd name="connsiteX244" fmla="*/ 2221 w 10000"/>
              <a:gd name="connsiteY244" fmla="*/ 5164 h 10741"/>
              <a:gd name="connsiteX245" fmla="*/ 2538 w 10000"/>
              <a:gd name="connsiteY245" fmla="*/ 5113 h 10741"/>
              <a:gd name="connsiteX246" fmla="*/ 2842 w 10000"/>
              <a:gd name="connsiteY246" fmla="*/ 5045 h 10741"/>
              <a:gd name="connsiteX247" fmla="*/ 3129 w 10000"/>
              <a:gd name="connsiteY247" fmla="*/ 4946 h 10741"/>
              <a:gd name="connsiteX248" fmla="*/ 3500 w 10000"/>
              <a:gd name="connsiteY248" fmla="*/ 4815 h 10741"/>
              <a:gd name="connsiteX249" fmla="*/ 2821 w 10000"/>
              <a:gd name="connsiteY249" fmla="*/ 4389 h 10741"/>
              <a:gd name="connsiteX250" fmla="*/ 2213 w 10000"/>
              <a:gd name="connsiteY250" fmla="*/ 3912 h 10741"/>
              <a:gd name="connsiteX251" fmla="*/ 1879 w 10000"/>
              <a:gd name="connsiteY251" fmla="*/ 3939 h 10741"/>
              <a:gd name="connsiteX252" fmla="*/ 1554 w 10000"/>
              <a:gd name="connsiteY252" fmla="*/ 3939 h 10741"/>
              <a:gd name="connsiteX253" fmla="*/ 1258 w 10000"/>
              <a:gd name="connsiteY253" fmla="*/ 3912 h 10741"/>
              <a:gd name="connsiteX254" fmla="*/ 979 w 10000"/>
              <a:gd name="connsiteY254" fmla="*/ 3856 h 10741"/>
              <a:gd name="connsiteX255" fmla="*/ 721 w 10000"/>
              <a:gd name="connsiteY255" fmla="*/ 3775 h 10741"/>
              <a:gd name="connsiteX256" fmla="*/ 496 w 10000"/>
              <a:gd name="connsiteY256" fmla="*/ 3674 h 10741"/>
              <a:gd name="connsiteX257" fmla="*/ 296 w 10000"/>
              <a:gd name="connsiteY257" fmla="*/ 3549 h 10741"/>
              <a:gd name="connsiteX258" fmla="*/ 129 w 10000"/>
              <a:gd name="connsiteY258" fmla="*/ 3403 h 10741"/>
              <a:gd name="connsiteX259" fmla="*/ 0 w 10000"/>
              <a:gd name="connsiteY259" fmla="*/ 3245 h 10741"/>
              <a:gd name="connsiteX260" fmla="*/ 17 w 10000"/>
              <a:gd name="connsiteY260" fmla="*/ 3218 h 10741"/>
              <a:gd name="connsiteX261" fmla="*/ 71 w 10000"/>
              <a:gd name="connsiteY261" fmla="*/ 3245 h 10741"/>
              <a:gd name="connsiteX262" fmla="*/ 138 w 10000"/>
              <a:gd name="connsiteY262" fmla="*/ 3349 h 10741"/>
              <a:gd name="connsiteX263" fmla="*/ 246 w 10000"/>
              <a:gd name="connsiteY263" fmla="*/ 3439 h 10741"/>
              <a:gd name="connsiteX264" fmla="*/ 379 w 10000"/>
              <a:gd name="connsiteY264" fmla="*/ 3528 h 10741"/>
              <a:gd name="connsiteX265" fmla="*/ 538 w 10000"/>
              <a:gd name="connsiteY265" fmla="*/ 3597 h 10741"/>
              <a:gd name="connsiteX266" fmla="*/ 721 w 10000"/>
              <a:gd name="connsiteY266" fmla="*/ 3656 h 10741"/>
              <a:gd name="connsiteX267" fmla="*/ 913 w 10000"/>
              <a:gd name="connsiteY267" fmla="*/ 3701 h 10741"/>
              <a:gd name="connsiteX268" fmla="*/ 1117 w 10000"/>
              <a:gd name="connsiteY268" fmla="*/ 3728 h 10741"/>
              <a:gd name="connsiteX269" fmla="*/ 1329 w 10000"/>
              <a:gd name="connsiteY269" fmla="*/ 3737 h 10741"/>
              <a:gd name="connsiteX270" fmla="*/ 1533 w 10000"/>
              <a:gd name="connsiteY270" fmla="*/ 3734 h 10741"/>
              <a:gd name="connsiteX271" fmla="*/ 1646 w 10000"/>
              <a:gd name="connsiteY271" fmla="*/ 3722 h 10741"/>
              <a:gd name="connsiteX272" fmla="*/ 1746 w 10000"/>
              <a:gd name="connsiteY272" fmla="*/ 3722 h 10741"/>
              <a:gd name="connsiteX273" fmla="*/ 1833 w 10000"/>
              <a:gd name="connsiteY273" fmla="*/ 3710 h 10741"/>
              <a:gd name="connsiteX274" fmla="*/ 1917 w 10000"/>
              <a:gd name="connsiteY274" fmla="*/ 3695 h 10741"/>
              <a:gd name="connsiteX275" fmla="*/ 1988 w 10000"/>
              <a:gd name="connsiteY275" fmla="*/ 3662 h 10741"/>
              <a:gd name="connsiteX276" fmla="*/ 1788 w 10000"/>
              <a:gd name="connsiteY276" fmla="*/ 3391 h 10741"/>
              <a:gd name="connsiteX277" fmla="*/ 1617 w 10000"/>
              <a:gd name="connsiteY277" fmla="*/ 3126 h 10741"/>
              <a:gd name="connsiteX278" fmla="*/ 1454 w 10000"/>
              <a:gd name="connsiteY278" fmla="*/ 2849 h 10741"/>
              <a:gd name="connsiteX279" fmla="*/ 1313 w 10000"/>
              <a:gd name="connsiteY279" fmla="*/ 2563 h 10741"/>
              <a:gd name="connsiteX280" fmla="*/ 1175 w 10000"/>
              <a:gd name="connsiteY280" fmla="*/ 2253 h 10741"/>
              <a:gd name="connsiteX281" fmla="*/ 1046 w 10000"/>
              <a:gd name="connsiteY281" fmla="*/ 1919 h 10741"/>
              <a:gd name="connsiteX282" fmla="*/ 1033 w 10000"/>
              <a:gd name="connsiteY282" fmla="*/ 1859 h 10741"/>
              <a:gd name="connsiteX283" fmla="*/ 1000 w 10000"/>
              <a:gd name="connsiteY283" fmla="*/ 1776 h 10741"/>
              <a:gd name="connsiteX284" fmla="*/ 979 w 10000"/>
              <a:gd name="connsiteY284" fmla="*/ 1684 h 10741"/>
              <a:gd name="connsiteX285" fmla="*/ 950 w 10000"/>
              <a:gd name="connsiteY285" fmla="*/ 1591 h 10741"/>
              <a:gd name="connsiteX286" fmla="*/ 925 w 10000"/>
              <a:gd name="connsiteY286" fmla="*/ 1490 h 10741"/>
              <a:gd name="connsiteX287" fmla="*/ 917 w 10000"/>
              <a:gd name="connsiteY287" fmla="*/ 1397 h 10741"/>
              <a:gd name="connsiteX288" fmla="*/ 917 w 10000"/>
              <a:gd name="connsiteY288" fmla="*/ 1311 h 10741"/>
              <a:gd name="connsiteX289" fmla="*/ 933 w 10000"/>
              <a:gd name="connsiteY289" fmla="*/ 1234 h 10741"/>
              <a:gd name="connsiteX290" fmla="*/ 963 w 10000"/>
              <a:gd name="connsiteY290" fmla="*/ 1180 h 10741"/>
              <a:gd name="connsiteX291" fmla="*/ 1000 w 10000"/>
              <a:gd name="connsiteY291" fmla="*/ 1192 h 10741"/>
              <a:gd name="connsiteX292" fmla="*/ 1033 w 10000"/>
              <a:gd name="connsiteY292" fmla="*/ 1496 h 10741"/>
              <a:gd name="connsiteX293" fmla="*/ 1108 w 10000"/>
              <a:gd name="connsiteY293" fmla="*/ 1800 h 10741"/>
              <a:gd name="connsiteX294" fmla="*/ 1221 w 10000"/>
              <a:gd name="connsiteY294" fmla="*/ 2098 h 10741"/>
              <a:gd name="connsiteX295" fmla="*/ 1358 w 10000"/>
              <a:gd name="connsiteY295" fmla="*/ 2372 h 10741"/>
              <a:gd name="connsiteX296" fmla="*/ 1508 w 10000"/>
              <a:gd name="connsiteY296" fmla="*/ 2628 h 10741"/>
              <a:gd name="connsiteX297" fmla="*/ 1646 w 10000"/>
              <a:gd name="connsiteY297" fmla="*/ 2795 h 10741"/>
              <a:gd name="connsiteX298" fmla="*/ 1629 w 10000"/>
              <a:gd name="connsiteY298" fmla="*/ 2801 h 10741"/>
              <a:gd name="connsiteX299" fmla="*/ 1629 w 10000"/>
              <a:gd name="connsiteY299" fmla="*/ 2807 h 10741"/>
              <a:gd name="connsiteX300" fmla="*/ 1638 w 10000"/>
              <a:gd name="connsiteY300" fmla="*/ 2813 h 10741"/>
              <a:gd name="connsiteX301" fmla="*/ 1646 w 10000"/>
              <a:gd name="connsiteY301" fmla="*/ 2816 h 10741"/>
              <a:gd name="connsiteX302" fmla="*/ 1663 w 10000"/>
              <a:gd name="connsiteY302" fmla="*/ 2822 h 10741"/>
              <a:gd name="connsiteX303" fmla="*/ 1667 w 10000"/>
              <a:gd name="connsiteY303" fmla="*/ 2834 h 10741"/>
              <a:gd name="connsiteX304" fmla="*/ 1675 w 10000"/>
              <a:gd name="connsiteY304" fmla="*/ 2840 h 10741"/>
              <a:gd name="connsiteX305" fmla="*/ 1683 w 10000"/>
              <a:gd name="connsiteY305" fmla="*/ 2849 h 10741"/>
              <a:gd name="connsiteX306" fmla="*/ 1683 w 10000"/>
              <a:gd name="connsiteY306" fmla="*/ 2843 h 10741"/>
              <a:gd name="connsiteX307" fmla="*/ 1675 w 10000"/>
              <a:gd name="connsiteY307" fmla="*/ 2840 h 10741"/>
              <a:gd name="connsiteX308" fmla="*/ 1675 w 10000"/>
              <a:gd name="connsiteY308" fmla="*/ 2840 h 10741"/>
              <a:gd name="connsiteX309" fmla="*/ 1646 w 10000"/>
              <a:gd name="connsiteY309" fmla="*/ 2795 h 10741"/>
              <a:gd name="connsiteX310" fmla="*/ 1746 w 10000"/>
              <a:gd name="connsiteY310" fmla="*/ 2741 h 10741"/>
              <a:gd name="connsiteX311" fmla="*/ 1842 w 10000"/>
              <a:gd name="connsiteY311" fmla="*/ 2649 h 10741"/>
              <a:gd name="connsiteX312" fmla="*/ 1933 w 10000"/>
              <a:gd name="connsiteY312" fmla="*/ 2542 h 10741"/>
              <a:gd name="connsiteX313" fmla="*/ 2017 w 10000"/>
              <a:gd name="connsiteY313" fmla="*/ 2411 h 10741"/>
              <a:gd name="connsiteX314" fmla="*/ 2092 w 10000"/>
              <a:gd name="connsiteY314" fmla="*/ 2265 h 10741"/>
              <a:gd name="connsiteX315" fmla="*/ 2163 w 10000"/>
              <a:gd name="connsiteY315" fmla="*/ 2113 h 10741"/>
              <a:gd name="connsiteX316" fmla="*/ 2221 w 10000"/>
              <a:gd name="connsiteY316" fmla="*/ 1955 h 10741"/>
              <a:gd name="connsiteX317" fmla="*/ 2275 w 10000"/>
              <a:gd name="connsiteY317" fmla="*/ 1803 h 10741"/>
              <a:gd name="connsiteX318" fmla="*/ 2321 w 10000"/>
              <a:gd name="connsiteY318" fmla="*/ 1657 h 10741"/>
              <a:gd name="connsiteX319" fmla="*/ 2329 w 10000"/>
              <a:gd name="connsiteY319" fmla="*/ 1853 h 10741"/>
              <a:gd name="connsiteX320" fmla="*/ 2321 w 10000"/>
              <a:gd name="connsiteY320" fmla="*/ 2032 h 10741"/>
              <a:gd name="connsiteX321" fmla="*/ 2283 w 10000"/>
              <a:gd name="connsiteY321" fmla="*/ 2199 h 10741"/>
              <a:gd name="connsiteX322" fmla="*/ 2229 w 10000"/>
              <a:gd name="connsiteY322" fmla="*/ 2366 h 10741"/>
              <a:gd name="connsiteX323" fmla="*/ 2154 w 10000"/>
              <a:gd name="connsiteY323" fmla="*/ 2524 h 10741"/>
              <a:gd name="connsiteX324" fmla="*/ 2046 w 10000"/>
              <a:gd name="connsiteY324" fmla="*/ 2682 h 10741"/>
              <a:gd name="connsiteX325" fmla="*/ 1796 w 10000"/>
              <a:gd name="connsiteY325" fmla="*/ 3027 h 10741"/>
              <a:gd name="connsiteX326" fmla="*/ 2054 w 10000"/>
              <a:gd name="connsiteY326" fmla="*/ 3305 h 10741"/>
              <a:gd name="connsiteX327" fmla="*/ 2333 w 10000"/>
              <a:gd name="connsiteY327" fmla="*/ 3564 h 10741"/>
              <a:gd name="connsiteX328" fmla="*/ 2638 w 10000"/>
              <a:gd name="connsiteY328" fmla="*/ 3808 h 10741"/>
              <a:gd name="connsiteX329" fmla="*/ 2963 w 10000"/>
              <a:gd name="connsiteY329" fmla="*/ 4032 h 10741"/>
              <a:gd name="connsiteX330" fmla="*/ 4129 w 10000"/>
              <a:gd name="connsiteY330" fmla="*/ 4610 h 10741"/>
              <a:gd name="connsiteX331" fmla="*/ 4167 w 10000"/>
              <a:gd name="connsiteY331" fmla="*/ 4589 h 10741"/>
              <a:gd name="connsiteX332" fmla="*/ 4071 w 10000"/>
              <a:gd name="connsiteY332" fmla="*/ 4333 h 10741"/>
              <a:gd name="connsiteX333" fmla="*/ 3996 w 10000"/>
              <a:gd name="connsiteY333" fmla="*/ 4058 h 10741"/>
              <a:gd name="connsiteX334" fmla="*/ 3933 w 10000"/>
              <a:gd name="connsiteY334" fmla="*/ 3760 h 10741"/>
              <a:gd name="connsiteX335" fmla="*/ 3904 w 10000"/>
              <a:gd name="connsiteY335" fmla="*/ 3456 h 10741"/>
              <a:gd name="connsiteX336" fmla="*/ 3879 w 10000"/>
              <a:gd name="connsiteY336" fmla="*/ 3138 h 10741"/>
              <a:gd name="connsiteX337" fmla="*/ 3879 w 10000"/>
              <a:gd name="connsiteY337" fmla="*/ 2813 h 10741"/>
              <a:gd name="connsiteX338" fmla="*/ 3896 w 10000"/>
              <a:gd name="connsiteY338" fmla="*/ 2485 h 10741"/>
              <a:gd name="connsiteX339" fmla="*/ 3933 w 10000"/>
              <a:gd name="connsiteY339" fmla="*/ 2160 h 10741"/>
              <a:gd name="connsiteX340" fmla="*/ 3988 w 10000"/>
              <a:gd name="connsiteY340" fmla="*/ 1836 h 10741"/>
              <a:gd name="connsiteX341" fmla="*/ 4046 w 10000"/>
              <a:gd name="connsiteY341" fmla="*/ 1523 h 10741"/>
              <a:gd name="connsiteX342" fmla="*/ 4129 w 10000"/>
              <a:gd name="connsiteY342" fmla="*/ 1219 h 10741"/>
              <a:gd name="connsiteX343" fmla="*/ 4229 w 10000"/>
              <a:gd name="connsiteY343" fmla="*/ 933 h 10741"/>
              <a:gd name="connsiteX344" fmla="*/ 4333 w 10000"/>
              <a:gd name="connsiteY344" fmla="*/ 662 h 10741"/>
              <a:gd name="connsiteX345" fmla="*/ 4454 w 10000"/>
              <a:gd name="connsiteY345" fmla="*/ 417 h 10741"/>
              <a:gd name="connsiteX346" fmla="*/ 4583 w 10000"/>
              <a:gd name="connsiteY346" fmla="*/ 194 h 10741"/>
              <a:gd name="connsiteX347" fmla="*/ 4738 w 10000"/>
              <a:gd name="connsiteY347" fmla="*/ 0 h 10741"/>
              <a:gd name="connsiteX0" fmla="*/ 4738 w 10000"/>
              <a:gd name="connsiteY0" fmla="*/ 0 h 10686"/>
              <a:gd name="connsiteX1" fmla="*/ 4721 w 10000"/>
              <a:gd name="connsiteY1" fmla="*/ 48 h 10686"/>
              <a:gd name="connsiteX2" fmla="*/ 4713 w 10000"/>
              <a:gd name="connsiteY2" fmla="*/ 80 h 10686"/>
              <a:gd name="connsiteX3" fmla="*/ 4704 w 10000"/>
              <a:gd name="connsiteY3" fmla="*/ 101 h 10686"/>
              <a:gd name="connsiteX4" fmla="*/ 4704 w 10000"/>
              <a:gd name="connsiteY4" fmla="*/ 113 h 10686"/>
              <a:gd name="connsiteX5" fmla="*/ 4713 w 10000"/>
              <a:gd name="connsiteY5" fmla="*/ 119 h 10686"/>
              <a:gd name="connsiteX6" fmla="*/ 4713 w 10000"/>
              <a:gd name="connsiteY6" fmla="*/ 125 h 10686"/>
              <a:gd name="connsiteX7" fmla="*/ 4721 w 10000"/>
              <a:gd name="connsiteY7" fmla="*/ 125 h 10686"/>
              <a:gd name="connsiteX8" fmla="*/ 4721 w 10000"/>
              <a:gd name="connsiteY8" fmla="*/ 125 h 10686"/>
              <a:gd name="connsiteX9" fmla="*/ 4721 w 10000"/>
              <a:gd name="connsiteY9" fmla="*/ 134 h 10686"/>
              <a:gd name="connsiteX10" fmla="*/ 4713 w 10000"/>
              <a:gd name="connsiteY10" fmla="*/ 152 h 10686"/>
              <a:gd name="connsiteX11" fmla="*/ 4704 w 10000"/>
              <a:gd name="connsiteY11" fmla="*/ 179 h 10686"/>
              <a:gd name="connsiteX12" fmla="*/ 4692 w 10000"/>
              <a:gd name="connsiteY12" fmla="*/ 221 h 10686"/>
              <a:gd name="connsiteX13" fmla="*/ 4667 w 10000"/>
              <a:gd name="connsiteY13" fmla="*/ 280 h 10686"/>
              <a:gd name="connsiteX14" fmla="*/ 4629 w 10000"/>
              <a:gd name="connsiteY14" fmla="*/ 364 h 10686"/>
              <a:gd name="connsiteX15" fmla="*/ 4592 w 10000"/>
              <a:gd name="connsiteY15" fmla="*/ 465 h 10686"/>
              <a:gd name="connsiteX16" fmla="*/ 4533 w 10000"/>
              <a:gd name="connsiteY16" fmla="*/ 596 h 10686"/>
              <a:gd name="connsiteX17" fmla="*/ 4463 w 10000"/>
              <a:gd name="connsiteY17" fmla="*/ 754 h 10686"/>
              <a:gd name="connsiteX18" fmla="*/ 4379 w 10000"/>
              <a:gd name="connsiteY18" fmla="*/ 1001 h 10686"/>
              <a:gd name="connsiteX19" fmla="*/ 4321 w 10000"/>
              <a:gd name="connsiteY19" fmla="*/ 1266 h 10686"/>
              <a:gd name="connsiteX20" fmla="*/ 4275 w 10000"/>
              <a:gd name="connsiteY20" fmla="*/ 1538 h 10686"/>
              <a:gd name="connsiteX21" fmla="*/ 4213 w 10000"/>
              <a:gd name="connsiteY21" fmla="*/ 1827 h 10686"/>
              <a:gd name="connsiteX22" fmla="*/ 4204 w 10000"/>
              <a:gd name="connsiteY22" fmla="*/ 1889 h 10686"/>
              <a:gd name="connsiteX23" fmla="*/ 4192 w 10000"/>
              <a:gd name="connsiteY23" fmla="*/ 1982 h 10686"/>
              <a:gd name="connsiteX24" fmla="*/ 4183 w 10000"/>
              <a:gd name="connsiteY24" fmla="*/ 2080 h 10686"/>
              <a:gd name="connsiteX25" fmla="*/ 4175 w 10000"/>
              <a:gd name="connsiteY25" fmla="*/ 2187 h 10686"/>
              <a:gd name="connsiteX26" fmla="*/ 4175 w 10000"/>
              <a:gd name="connsiteY26" fmla="*/ 2297 h 10686"/>
              <a:gd name="connsiteX27" fmla="*/ 4192 w 10000"/>
              <a:gd name="connsiteY27" fmla="*/ 2396 h 10686"/>
              <a:gd name="connsiteX28" fmla="*/ 4213 w 10000"/>
              <a:gd name="connsiteY28" fmla="*/ 2482 h 10686"/>
              <a:gd name="connsiteX29" fmla="*/ 4250 w 10000"/>
              <a:gd name="connsiteY29" fmla="*/ 2542 h 10686"/>
              <a:gd name="connsiteX30" fmla="*/ 4450 w 10000"/>
              <a:gd name="connsiteY30" fmla="*/ 2530 h 10686"/>
              <a:gd name="connsiteX31" fmla="*/ 4646 w 10000"/>
              <a:gd name="connsiteY31" fmla="*/ 2482 h 10686"/>
              <a:gd name="connsiteX32" fmla="*/ 4833 w 10000"/>
              <a:gd name="connsiteY32" fmla="*/ 2405 h 10686"/>
              <a:gd name="connsiteX33" fmla="*/ 5025 w 10000"/>
              <a:gd name="connsiteY33" fmla="*/ 2297 h 10686"/>
              <a:gd name="connsiteX34" fmla="*/ 5200 w 10000"/>
              <a:gd name="connsiteY34" fmla="*/ 2172 h 10686"/>
              <a:gd name="connsiteX35" fmla="*/ 5371 w 10000"/>
              <a:gd name="connsiteY35" fmla="*/ 2020 h 10686"/>
              <a:gd name="connsiteX36" fmla="*/ 5533 w 10000"/>
              <a:gd name="connsiteY36" fmla="*/ 1859 h 10686"/>
              <a:gd name="connsiteX37" fmla="*/ 5683 w 10000"/>
              <a:gd name="connsiteY37" fmla="*/ 1690 h 10686"/>
              <a:gd name="connsiteX38" fmla="*/ 5829 w 10000"/>
              <a:gd name="connsiteY38" fmla="*/ 1511 h 10686"/>
              <a:gd name="connsiteX39" fmla="*/ 5954 w 10000"/>
              <a:gd name="connsiteY39" fmla="*/ 1326 h 10686"/>
              <a:gd name="connsiteX40" fmla="*/ 6071 w 10000"/>
              <a:gd name="connsiteY40" fmla="*/ 1147 h 10686"/>
              <a:gd name="connsiteX41" fmla="*/ 6167 w 10000"/>
              <a:gd name="connsiteY41" fmla="*/ 974 h 10686"/>
              <a:gd name="connsiteX42" fmla="*/ 6213 w 10000"/>
              <a:gd name="connsiteY42" fmla="*/ 974 h 10686"/>
              <a:gd name="connsiteX43" fmla="*/ 6213 w 10000"/>
              <a:gd name="connsiteY43" fmla="*/ 992 h 10686"/>
              <a:gd name="connsiteX44" fmla="*/ 6138 w 10000"/>
              <a:gd name="connsiteY44" fmla="*/ 1165 h 10686"/>
              <a:gd name="connsiteX45" fmla="*/ 6054 w 10000"/>
              <a:gd name="connsiteY45" fmla="*/ 1344 h 10686"/>
              <a:gd name="connsiteX46" fmla="*/ 5963 w 10000"/>
              <a:gd name="connsiteY46" fmla="*/ 1517 h 10686"/>
              <a:gd name="connsiteX47" fmla="*/ 5871 w 10000"/>
              <a:gd name="connsiteY47" fmla="*/ 1684 h 10686"/>
              <a:gd name="connsiteX48" fmla="*/ 5775 w 10000"/>
              <a:gd name="connsiteY48" fmla="*/ 1847 h 10686"/>
              <a:gd name="connsiteX49" fmla="*/ 5667 w 10000"/>
              <a:gd name="connsiteY49" fmla="*/ 1999 h 10686"/>
              <a:gd name="connsiteX50" fmla="*/ 5554 w 10000"/>
              <a:gd name="connsiteY50" fmla="*/ 2145 h 10686"/>
              <a:gd name="connsiteX51" fmla="*/ 5417 w 10000"/>
              <a:gd name="connsiteY51" fmla="*/ 2279 h 10686"/>
              <a:gd name="connsiteX52" fmla="*/ 5275 w 10000"/>
              <a:gd name="connsiteY52" fmla="*/ 2411 h 10686"/>
              <a:gd name="connsiteX53" fmla="*/ 5108 w 10000"/>
              <a:gd name="connsiteY53" fmla="*/ 2518 h 10686"/>
              <a:gd name="connsiteX54" fmla="*/ 4917 w 10000"/>
              <a:gd name="connsiteY54" fmla="*/ 2616 h 10686"/>
              <a:gd name="connsiteX55" fmla="*/ 4704 w 10000"/>
              <a:gd name="connsiteY55" fmla="*/ 2703 h 10686"/>
              <a:gd name="connsiteX56" fmla="*/ 4479 w 10000"/>
              <a:gd name="connsiteY56" fmla="*/ 2768 h 10686"/>
              <a:gd name="connsiteX57" fmla="*/ 4213 w 10000"/>
              <a:gd name="connsiteY57" fmla="*/ 2813 h 10686"/>
              <a:gd name="connsiteX58" fmla="*/ 4221 w 10000"/>
              <a:gd name="connsiteY58" fmla="*/ 3126 h 10686"/>
              <a:gd name="connsiteX59" fmla="*/ 4258 w 10000"/>
              <a:gd name="connsiteY59" fmla="*/ 3424 h 10686"/>
              <a:gd name="connsiteX60" fmla="*/ 4321 w 10000"/>
              <a:gd name="connsiteY60" fmla="*/ 3707 h 10686"/>
              <a:gd name="connsiteX61" fmla="*/ 4404 w 10000"/>
              <a:gd name="connsiteY61" fmla="*/ 3975 h 10686"/>
              <a:gd name="connsiteX62" fmla="*/ 4508 w 10000"/>
              <a:gd name="connsiteY62" fmla="*/ 4231 h 10686"/>
              <a:gd name="connsiteX63" fmla="*/ 4621 w 10000"/>
              <a:gd name="connsiteY63" fmla="*/ 4476 h 10686"/>
              <a:gd name="connsiteX64" fmla="*/ 4750 w 10000"/>
              <a:gd name="connsiteY64" fmla="*/ 4708 h 10686"/>
              <a:gd name="connsiteX65" fmla="*/ 4879 w 10000"/>
              <a:gd name="connsiteY65" fmla="*/ 4934 h 10686"/>
              <a:gd name="connsiteX66" fmla="*/ 4917 w 10000"/>
              <a:gd name="connsiteY66" fmla="*/ 4988 h 10686"/>
              <a:gd name="connsiteX67" fmla="*/ 4950 w 10000"/>
              <a:gd name="connsiteY67" fmla="*/ 5054 h 10686"/>
              <a:gd name="connsiteX68" fmla="*/ 4996 w 10000"/>
              <a:gd name="connsiteY68" fmla="*/ 5125 h 10686"/>
              <a:gd name="connsiteX69" fmla="*/ 5038 w 10000"/>
              <a:gd name="connsiteY69" fmla="*/ 5200 h 10686"/>
              <a:gd name="connsiteX70" fmla="*/ 5092 w 10000"/>
              <a:gd name="connsiteY70" fmla="*/ 5271 h 10686"/>
              <a:gd name="connsiteX71" fmla="*/ 5154 w 10000"/>
              <a:gd name="connsiteY71" fmla="*/ 5331 h 10686"/>
              <a:gd name="connsiteX72" fmla="*/ 5229 w 10000"/>
              <a:gd name="connsiteY72" fmla="*/ 5384 h 10686"/>
              <a:gd name="connsiteX73" fmla="*/ 5313 w 10000"/>
              <a:gd name="connsiteY73" fmla="*/ 5423 h 10686"/>
              <a:gd name="connsiteX74" fmla="*/ 5413 w 10000"/>
              <a:gd name="connsiteY74" fmla="*/ 5438 h 10686"/>
              <a:gd name="connsiteX75" fmla="*/ 5517 w 10000"/>
              <a:gd name="connsiteY75" fmla="*/ 5435 h 10686"/>
              <a:gd name="connsiteX76" fmla="*/ 5704 w 10000"/>
              <a:gd name="connsiteY76" fmla="*/ 5390 h 10686"/>
              <a:gd name="connsiteX77" fmla="*/ 5871 w 10000"/>
              <a:gd name="connsiteY77" fmla="*/ 5316 h 10686"/>
              <a:gd name="connsiteX78" fmla="*/ 6033 w 10000"/>
              <a:gd name="connsiteY78" fmla="*/ 5223 h 10686"/>
              <a:gd name="connsiteX79" fmla="*/ 6167 w 10000"/>
              <a:gd name="connsiteY79" fmla="*/ 5113 h 10686"/>
              <a:gd name="connsiteX80" fmla="*/ 6296 w 10000"/>
              <a:gd name="connsiteY80" fmla="*/ 4994 h 10686"/>
              <a:gd name="connsiteX81" fmla="*/ 6417 w 10000"/>
              <a:gd name="connsiteY81" fmla="*/ 4869 h 10686"/>
              <a:gd name="connsiteX82" fmla="*/ 6525 w 10000"/>
              <a:gd name="connsiteY82" fmla="*/ 4750 h 10686"/>
              <a:gd name="connsiteX83" fmla="*/ 6617 w 10000"/>
              <a:gd name="connsiteY83" fmla="*/ 4636 h 10686"/>
              <a:gd name="connsiteX84" fmla="*/ 6821 w 10000"/>
              <a:gd name="connsiteY84" fmla="*/ 4377 h 10686"/>
              <a:gd name="connsiteX85" fmla="*/ 7017 w 10000"/>
              <a:gd name="connsiteY85" fmla="*/ 4085 h 10686"/>
              <a:gd name="connsiteX86" fmla="*/ 7213 w 10000"/>
              <a:gd name="connsiteY86" fmla="*/ 3766 h 10686"/>
              <a:gd name="connsiteX87" fmla="*/ 7396 w 10000"/>
              <a:gd name="connsiteY87" fmla="*/ 3418 h 10686"/>
              <a:gd name="connsiteX88" fmla="*/ 7563 w 10000"/>
              <a:gd name="connsiteY88" fmla="*/ 3051 h 10686"/>
              <a:gd name="connsiteX89" fmla="*/ 7713 w 10000"/>
              <a:gd name="connsiteY89" fmla="*/ 2661 h 10686"/>
              <a:gd name="connsiteX90" fmla="*/ 7850 w 10000"/>
              <a:gd name="connsiteY90" fmla="*/ 2253 h 10686"/>
              <a:gd name="connsiteX91" fmla="*/ 7950 w 10000"/>
              <a:gd name="connsiteY91" fmla="*/ 1830 h 10686"/>
              <a:gd name="connsiteX92" fmla="*/ 8025 w 10000"/>
              <a:gd name="connsiteY92" fmla="*/ 1397 h 10686"/>
              <a:gd name="connsiteX93" fmla="*/ 8071 w 10000"/>
              <a:gd name="connsiteY93" fmla="*/ 954 h 10686"/>
              <a:gd name="connsiteX94" fmla="*/ 8108 w 10000"/>
              <a:gd name="connsiteY94" fmla="*/ 974 h 10686"/>
              <a:gd name="connsiteX95" fmla="*/ 8138 w 10000"/>
              <a:gd name="connsiteY95" fmla="*/ 1025 h 10686"/>
              <a:gd name="connsiteX96" fmla="*/ 8163 w 10000"/>
              <a:gd name="connsiteY96" fmla="*/ 1100 h 10686"/>
              <a:gd name="connsiteX97" fmla="*/ 8175 w 10000"/>
              <a:gd name="connsiteY97" fmla="*/ 1198 h 10686"/>
              <a:gd name="connsiteX98" fmla="*/ 8183 w 10000"/>
              <a:gd name="connsiteY98" fmla="*/ 1311 h 10686"/>
              <a:gd name="connsiteX99" fmla="*/ 8183 w 10000"/>
              <a:gd name="connsiteY99" fmla="*/ 1442 h 10686"/>
              <a:gd name="connsiteX100" fmla="*/ 8183 w 10000"/>
              <a:gd name="connsiteY100" fmla="*/ 1582 h 10686"/>
              <a:gd name="connsiteX101" fmla="*/ 8175 w 10000"/>
              <a:gd name="connsiteY101" fmla="*/ 1734 h 10686"/>
              <a:gd name="connsiteX102" fmla="*/ 8163 w 10000"/>
              <a:gd name="connsiteY102" fmla="*/ 1889 h 10686"/>
              <a:gd name="connsiteX103" fmla="*/ 8146 w 10000"/>
              <a:gd name="connsiteY103" fmla="*/ 2047 h 10686"/>
              <a:gd name="connsiteX104" fmla="*/ 8121 w 10000"/>
              <a:gd name="connsiteY104" fmla="*/ 2205 h 10686"/>
              <a:gd name="connsiteX105" fmla="*/ 8108 w 10000"/>
              <a:gd name="connsiteY105" fmla="*/ 2357 h 10686"/>
              <a:gd name="connsiteX106" fmla="*/ 8083 w 10000"/>
              <a:gd name="connsiteY106" fmla="*/ 2497 h 10686"/>
              <a:gd name="connsiteX107" fmla="*/ 8063 w 10000"/>
              <a:gd name="connsiteY107" fmla="*/ 2628 h 10686"/>
              <a:gd name="connsiteX108" fmla="*/ 8038 w 10000"/>
              <a:gd name="connsiteY108" fmla="*/ 2741 h 10686"/>
              <a:gd name="connsiteX109" fmla="*/ 8017 w 10000"/>
              <a:gd name="connsiteY109" fmla="*/ 2834 h 10686"/>
              <a:gd name="connsiteX110" fmla="*/ 8000 w 10000"/>
              <a:gd name="connsiteY110" fmla="*/ 2908 h 10686"/>
              <a:gd name="connsiteX111" fmla="*/ 7700 w 10000"/>
              <a:gd name="connsiteY111" fmla="*/ 3754 h 10686"/>
              <a:gd name="connsiteX112" fmla="*/ 7942 w 10000"/>
              <a:gd name="connsiteY112" fmla="*/ 3737 h 10686"/>
              <a:gd name="connsiteX113" fmla="*/ 8167 w 10000"/>
              <a:gd name="connsiteY113" fmla="*/ 3695 h 10686"/>
              <a:gd name="connsiteX114" fmla="*/ 8379 w 10000"/>
              <a:gd name="connsiteY114" fmla="*/ 3635 h 10686"/>
              <a:gd name="connsiteX115" fmla="*/ 8583 w 10000"/>
              <a:gd name="connsiteY115" fmla="*/ 3558 h 10686"/>
              <a:gd name="connsiteX116" fmla="*/ 8767 w 10000"/>
              <a:gd name="connsiteY116" fmla="*/ 3471 h 10686"/>
              <a:gd name="connsiteX117" fmla="*/ 8933 w 10000"/>
              <a:gd name="connsiteY117" fmla="*/ 3376 h 10686"/>
              <a:gd name="connsiteX118" fmla="*/ 9092 w 10000"/>
              <a:gd name="connsiteY118" fmla="*/ 3278 h 10686"/>
              <a:gd name="connsiteX119" fmla="*/ 9238 w 10000"/>
              <a:gd name="connsiteY119" fmla="*/ 3185 h 10686"/>
              <a:gd name="connsiteX120" fmla="*/ 9250 w 10000"/>
              <a:gd name="connsiteY120" fmla="*/ 3230 h 10686"/>
              <a:gd name="connsiteX121" fmla="*/ 9117 w 10000"/>
              <a:gd name="connsiteY121" fmla="*/ 3376 h 10686"/>
              <a:gd name="connsiteX122" fmla="*/ 8954 w 10000"/>
              <a:gd name="connsiteY122" fmla="*/ 3516 h 10686"/>
              <a:gd name="connsiteX123" fmla="*/ 8758 w 10000"/>
              <a:gd name="connsiteY123" fmla="*/ 3641 h 10686"/>
              <a:gd name="connsiteX124" fmla="*/ 8538 w 10000"/>
              <a:gd name="connsiteY124" fmla="*/ 3754 h 10686"/>
              <a:gd name="connsiteX125" fmla="*/ 8304 w 10000"/>
              <a:gd name="connsiteY125" fmla="*/ 3856 h 10686"/>
              <a:gd name="connsiteX126" fmla="*/ 8054 w 10000"/>
              <a:gd name="connsiteY126" fmla="*/ 3945 h 10686"/>
              <a:gd name="connsiteX127" fmla="*/ 7796 w 10000"/>
              <a:gd name="connsiteY127" fmla="*/ 4014 h 10686"/>
              <a:gd name="connsiteX128" fmla="*/ 7533 w 10000"/>
              <a:gd name="connsiteY128" fmla="*/ 4064 h 10686"/>
              <a:gd name="connsiteX129" fmla="*/ 7479 w 10000"/>
              <a:gd name="connsiteY129" fmla="*/ 4184 h 10686"/>
              <a:gd name="connsiteX130" fmla="*/ 7404 w 10000"/>
              <a:gd name="connsiteY130" fmla="*/ 4324 h 10686"/>
              <a:gd name="connsiteX131" fmla="*/ 7321 w 10000"/>
              <a:gd name="connsiteY131" fmla="*/ 4470 h 10686"/>
              <a:gd name="connsiteX132" fmla="*/ 7213 w 10000"/>
              <a:gd name="connsiteY132" fmla="*/ 4628 h 10686"/>
              <a:gd name="connsiteX133" fmla="*/ 7100 w 10000"/>
              <a:gd name="connsiteY133" fmla="*/ 4794 h 10686"/>
              <a:gd name="connsiteX134" fmla="*/ 6979 w 10000"/>
              <a:gd name="connsiteY134" fmla="*/ 4958 h 10686"/>
              <a:gd name="connsiteX135" fmla="*/ 6850 w 10000"/>
              <a:gd name="connsiteY135" fmla="*/ 5113 h 10686"/>
              <a:gd name="connsiteX136" fmla="*/ 6721 w 10000"/>
              <a:gd name="connsiteY136" fmla="*/ 5265 h 10686"/>
              <a:gd name="connsiteX137" fmla="*/ 6600 w 10000"/>
              <a:gd name="connsiteY137" fmla="*/ 5405 h 10686"/>
              <a:gd name="connsiteX138" fmla="*/ 6471 w 10000"/>
              <a:gd name="connsiteY138" fmla="*/ 5530 h 10686"/>
              <a:gd name="connsiteX139" fmla="*/ 6358 w 10000"/>
              <a:gd name="connsiteY139" fmla="*/ 5641 h 10686"/>
              <a:gd name="connsiteX140" fmla="*/ 6250 w 10000"/>
              <a:gd name="connsiteY140" fmla="*/ 5721 h 10686"/>
              <a:gd name="connsiteX141" fmla="*/ 6267 w 10000"/>
              <a:gd name="connsiteY141" fmla="*/ 5781 h 10686"/>
              <a:gd name="connsiteX142" fmla="*/ 6296 w 10000"/>
              <a:gd name="connsiteY142" fmla="*/ 5793 h 10686"/>
              <a:gd name="connsiteX143" fmla="*/ 6479 w 10000"/>
              <a:gd name="connsiteY143" fmla="*/ 5754 h 10686"/>
              <a:gd name="connsiteX144" fmla="*/ 6663 w 10000"/>
              <a:gd name="connsiteY144" fmla="*/ 5736 h 10686"/>
              <a:gd name="connsiteX145" fmla="*/ 6858 w 10000"/>
              <a:gd name="connsiteY145" fmla="*/ 5736 h 10686"/>
              <a:gd name="connsiteX146" fmla="*/ 7046 w 10000"/>
              <a:gd name="connsiteY146" fmla="*/ 5742 h 10686"/>
              <a:gd name="connsiteX147" fmla="*/ 7246 w 10000"/>
              <a:gd name="connsiteY147" fmla="*/ 5748 h 10686"/>
              <a:gd name="connsiteX148" fmla="*/ 7425 w 10000"/>
              <a:gd name="connsiteY148" fmla="*/ 5748 h 10686"/>
              <a:gd name="connsiteX149" fmla="*/ 7600 w 10000"/>
              <a:gd name="connsiteY149" fmla="*/ 5733 h 10686"/>
              <a:gd name="connsiteX150" fmla="*/ 7950 w 10000"/>
              <a:gd name="connsiteY150" fmla="*/ 5673 h 10686"/>
              <a:gd name="connsiteX151" fmla="*/ 8275 w 10000"/>
              <a:gd name="connsiteY151" fmla="*/ 5596 h 10686"/>
              <a:gd name="connsiteX152" fmla="*/ 8579 w 10000"/>
              <a:gd name="connsiteY152" fmla="*/ 5504 h 10686"/>
              <a:gd name="connsiteX153" fmla="*/ 8858 w 10000"/>
              <a:gd name="connsiteY153" fmla="*/ 5390 h 10686"/>
              <a:gd name="connsiteX154" fmla="*/ 9117 w 10000"/>
              <a:gd name="connsiteY154" fmla="*/ 5265 h 10686"/>
              <a:gd name="connsiteX155" fmla="*/ 9350 w 10000"/>
              <a:gd name="connsiteY155" fmla="*/ 5119 h 10686"/>
              <a:gd name="connsiteX156" fmla="*/ 9563 w 10000"/>
              <a:gd name="connsiteY156" fmla="*/ 4967 h 10686"/>
              <a:gd name="connsiteX157" fmla="*/ 9758 w 10000"/>
              <a:gd name="connsiteY157" fmla="*/ 4794 h 10686"/>
              <a:gd name="connsiteX158" fmla="*/ 9933 w 10000"/>
              <a:gd name="connsiteY158" fmla="*/ 4610 h 10686"/>
              <a:gd name="connsiteX159" fmla="*/ 10000 w 10000"/>
              <a:gd name="connsiteY159" fmla="*/ 4648 h 10686"/>
              <a:gd name="connsiteX160" fmla="*/ 10000 w 10000"/>
              <a:gd name="connsiteY160" fmla="*/ 4660 h 10686"/>
              <a:gd name="connsiteX161" fmla="*/ 9904 w 10000"/>
              <a:gd name="connsiteY161" fmla="*/ 4827 h 10686"/>
              <a:gd name="connsiteX162" fmla="*/ 9767 w 10000"/>
              <a:gd name="connsiteY162" fmla="*/ 5000 h 10686"/>
              <a:gd name="connsiteX163" fmla="*/ 9600 w 10000"/>
              <a:gd name="connsiteY163" fmla="*/ 5173 h 10686"/>
              <a:gd name="connsiteX164" fmla="*/ 9404 w 10000"/>
              <a:gd name="connsiteY164" fmla="*/ 5343 h 10686"/>
              <a:gd name="connsiteX165" fmla="*/ 9183 w 10000"/>
              <a:gd name="connsiteY165" fmla="*/ 5504 h 10686"/>
              <a:gd name="connsiteX166" fmla="*/ 8950 w 10000"/>
              <a:gd name="connsiteY166" fmla="*/ 5662 h 10686"/>
              <a:gd name="connsiteX167" fmla="*/ 8704 w 10000"/>
              <a:gd name="connsiteY167" fmla="*/ 5802 h 10686"/>
              <a:gd name="connsiteX168" fmla="*/ 8463 w 10000"/>
              <a:gd name="connsiteY168" fmla="*/ 5927 h 10686"/>
              <a:gd name="connsiteX169" fmla="*/ 8229 w 10000"/>
              <a:gd name="connsiteY169" fmla="*/ 6025 h 10686"/>
              <a:gd name="connsiteX170" fmla="*/ 8000 w 10000"/>
              <a:gd name="connsiteY170" fmla="*/ 6105 h 10686"/>
              <a:gd name="connsiteX171" fmla="*/ 7879 w 10000"/>
              <a:gd name="connsiteY171" fmla="*/ 6132 h 10686"/>
              <a:gd name="connsiteX172" fmla="*/ 7729 w 10000"/>
              <a:gd name="connsiteY172" fmla="*/ 6153 h 10686"/>
              <a:gd name="connsiteX173" fmla="*/ 7563 w 10000"/>
              <a:gd name="connsiteY173" fmla="*/ 6177 h 10686"/>
              <a:gd name="connsiteX174" fmla="*/ 7388 w 10000"/>
              <a:gd name="connsiteY174" fmla="*/ 6198 h 10686"/>
              <a:gd name="connsiteX175" fmla="*/ 7204 w 10000"/>
              <a:gd name="connsiteY175" fmla="*/ 6219 h 10686"/>
              <a:gd name="connsiteX176" fmla="*/ 7017 w 10000"/>
              <a:gd name="connsiteY176" fmla="*/ 6240 h 10686"/>
              <a:gd name="connsiteX177" fmla="*/ 6842 w 10000"/>
              <a:gd name="connsiteY177" fmla="*/ 6263 h 10686"/>
              <a:gd name="connsiteX178" fmla="*/ 6675 w 10000"/>
              <a:gd name="connsiteY178" fmla="*/ 6290 h 10686"/>
              <a:gd name="connsiteX179" fmla="*/ 6517 w 10000"/>
              <a:gd name="connsiteY179" fmla="*/ 6329 h 10686"/>
              <a:gd name="connsiteX180" fmla="*/ 6388 w 10000"/>
              <a:gd name="connsiteY180" fmla="*/ 6365 h 10686"/>
              <a:gd name="connsiteX181" fmla="*/ 6288 w 10000"/>
              <a:gd name="connsiteY181" fmla="*/ 6415 h 10686"/>
              <a:gd name="connsiteX182" fmla="*/ 6213 w 10000"/>
              <a:gd name="connsiteY182" fmla="*/ 6475 h 10686"/>
              <a:gd name="connsiteX183" fmla="*/ 6092 w 10000"/>
              <a:gd name="connsiteY183" fmla="*/ 6648 h 10686"/>
              <a:gd name="connsiteX184" fmla="*/ 6008 w 10000"/>
              <a:gd name="connsiteY184" fmla="*/ 6836 h 10686"/>
              <a:gd name="connsiteX185" fmla="*/ 5942 w 10000"/>
              <a:gd name="connsiteY185" fmla="*/ 7032 h 10686"/>
              <a:gd name="connsiteX186" fmla="*/ 5904 w 10000"/>
              <a:gd name="connsiteY186" fmla="*/ 7232 h 10686"/>
              <a:gd name="connsiteX187" fmla="*/ 5888 w 10000"/>
              <a:gd name="connsiteY187" fmla="*/ 7443 h 10686"/>
              <a:gd name="connsiteX188" fmla="*/ 5879 w 10000"/>
              <a:gd name="connsiteY188" fmla="*/ 7655 h 10686"/>
              <a:gd name="connsiteX189" fmla="*/ 5888 w 10000"/>
              <a:gd name="connsiteY189" fmla="*/ 7867 h 10686"/>
              <a:gd name="connsiteX190" fmla="*/ 5904 w 10000"/>
              <a:gd name="connsiteY190" fmla="*/ 8084 h 10686"/>
              <a:gd name="connsiteX191" fmla="*/ 5925 w 10000"/>
              <a:gd name="connsiteY191" fmla="*/ 8299 h 10686"/>
              <a:gd name="connsiteX192" fmla="*/ 5950 w 10000"/>
              <a:gd name="connsiteY192" fmla="*/ 8510 h 10686"/>
              <a:gd name="connsiteX193" fmla="*/ 5954 w 10000"/>
              <a:gd name="connsiteY193" fmla="*/ 8820 h 10686"/>
              <a:gd name="connsiteX194" fmla="*/ 5933 w 10000"/>
              <a:gd name="connsiteY194" fmla="*/ 9130 h 10686"/>
              <a:gd name="connsiteX195" fmla="*/ 5896 w 10000"/>
              <a:gd name="connsiteY195" fmla="*/ 9428 h 10686"/>
              <a:gd name="connsiteX196" fmla="*/ 5850 w 10000"/>
              <a:gd name="connsiteY196" fmla="*/ 9720 h 10686"/>
              <a:gd name="connsiteX197" fmla="*/ 5794 w 10000"/>
              <a:gd name="connsiteY197" fmla="*/ 10686 h 10686"/>
              <a:gd name="connsiteX198" fmla="*/ 4117 w 10000"/>
              <a:gd name="connsiteY198" fmla="*/ 10686 h 10686"/>
              <a:gd name="connsiteX199" fmla="*/ 4309 w 10000"/>
              <a:gd name="connsiteY199" fmla="*/ 10293 h 10686"/>
              <a:gd name="connsiteX200" fmla="*/ 4546 w 10000"/>
              <a:gd name="connsiteY200" fmla="*/ 9848 h 10686"/>
              <a:gd name="connsiteX201" fmla="*/ 4629 w 10000"/>
              <a:gd name="connsiteY201" fmla="*/ 9687 h 10686"/>
              <a:gd name="connsiteX202" fmla="*/ 4700 w 10000"/>
              <a:gd name="connsiteY202" fmla="*/ 9508 h 10686"/>
              <a:gd name="connsiteX203" fmla="*/ 4767 w 10000"/>
              <a:gd name="connsiteY203" fmla="*/ 9309 h 10686"/>
              <a:gd name="connsiteX204" fmla="*/ 4829 w 10000"/>
              <a:gd name="connsiteY204" fmla="*/ 9097 h 10686"/>
              <a:gd name="connsiteX205" fmla="*/ 4879 w 10000"/>
              <a:gd name="connsiteY205" fmla="*/ 8868 h 10686"/>
              <a:gd name="connsiteX206" fmla="*/ 4917 w 10000"/>
              <a:gd name="connsiteY206" fmla="*/ 8635 h 10686"/>
              <a:gd name="connsiteX207" fmla="*/ 4954 w 10000"/>
              <a:gd name="connsiteY207" fmla="*/ 8391 h 10686"/>
              <a:gd name="connsiteX208" fmla="*/ 4979 w 10000"/>
              <a:gd name="connsiteY208" fmla="*/ 8144 h 10686"/>
              <a:gd name="connsiteX209" fmla="*/ 5000 w 10000"/>
              <a:gd name="connsiteY209" fmla="*/ 7887 h 10686"/>
              <a:gd name="connsiteX210" fmla="*/ 5000 w 10000"/>
              <a:gd name="connsiteY210" fmla="*/ 7634 h 10686"/>
              <a:gd name="connsiteX211" fmla="*/ 5000 w 10000"/>
              <a:gd name="connsiteY211" fmla="*/ 7384 h 10686"/>
              <a:gd name="connsiteX212" fmla="*/ 4979 w 10000"/>
              <a:gd name="connsiteY212" fmla="*/ 7133 h 10686"/>
              <a:gd name="connsiteX213" fmla="*/ 4950 w 10000"/>
              <a:gd name="connsiteY213" fmla="*/ 6892 h 10686"/>
              <a:gd name="connsiteX214" fmla="*/ 4913 w 10000"/>
              <a:gd name="connsiteY214" fmla="*/ 6657 h 10686"/>
              <a:gd name="connsiteX215" fmla="*/ 4858 w 10000"/>
              <a:gd name="connsiteY215" fmla="*/ 6430 h 10686"/>
              <a:gd name="connsiteX216" fmla="*/ 4783 w 10000"/>
              <a:gd name="connsiteY216" fmla="*/ 6219 h 10686"/>
              <a:gd name="connsiteX217" fmla="*/ 4700 w 10000"/>
              <a:gd name="connsiteY217" fmla="*/ 6019 h 10686"/>
              <a:gd name="connsiteX218" fmla="*/ 4600 w 10000"/>
              <a:gd name="connsiteY218" fmla="*/ 5840 h 10686"/>
              <a:gd name="connsiteX219" fmla="*/ 4488 w 10000"/>
              <a:gd name="connsiteY219" fmla="*/ 5682 h 10686"/>
              <a:gd name="connsiteX220" fmla="*/ 4358 w 10000"/>
              <a:gd name="connsiteY220" fmla="*/ 5542 h 10686"/>
              <a:gd name="connsiteX221" fmla="*/ 4213 w 10000"/>
              <a:gd name="connsiteY221" fmla="*/ 5429 h 10686"/>
              <a:gd name="connsiteX222" fmla="*/ 4046 w 10000"/>
              <a:gd name="connsiteY222" fmla="*/ 5343 h 10686"/>
              <a:gd name="connsiteX223" fmla="*/ 3904 w 10000"/>
              <a:gd name="connsiteY223" fmla="*/ 5292 h 10686"/>
              <a:gd name="connsiteX224" fmla="*/ 3746 w 10000"/>
              <a:gd name="connsiteY224" fmla="*/ 5271 h 10686"/>
              <a:gd name="connsiteX225" fmla="*/ 3583 w 10000"/>
              <a:gd name="connsiteY225" fmla="*/ 5271 h 10686"/>
              <a:gd name="connsiteX226" fmla="*/ 3413 w 10000"/>
              <a:gd name="connsiteY226" fmla="*/ 5286 h 10686"/>
              <a:gd name="connsiteX227" fmla="*/ 3246 w 10000"/>
              <a:gd name="connsiteY227" fmla="*/ 5310 h 10686"/>
              <a:gd name="connsiteX228" fmla="*/ 3079 w 10000"/>
              <a:gd name="connsiteY228" fmla="*/ 5343 h 10686"/>
              <a:gd name="connsiteX229" fmla="*/ 2913 w 10000"/>
              <a:gd name="connsiteY229" fmla="*/ 5369 h 10686"/>
              <a:gd name="connsiteX230" fmla="*/ 2750 w 10000"/>
              <a:gd name="connsiteY230" fmla="*/ 5396 h 10686"/>
              <a:gd name="connsiteX231" fmla="*/ 2600 w 10000"/>
              <a:gd name="connsiteY231" fmla="*/ 5411 h 10686"/>
              <a:gd name="connsiteX232" fmla="*/ 2258 w 10000"/>
              <a:gd name="connsiteY232" fmla="*/ 5423 h 10686"/>
              <a:gd name="connsiteX233" fmla="*/ 1925 w 10000"/>
              <a:gd name="connsiteY233" fmla="*/ 5411 h 10686"/>
              <a:gd name="connsiteX234" fmla="*/ 1617 w 10000"/>
              <a:gd name="connsiteY234" fmla="*/ 5384 h 10686"/>
              <a:gd name="connsiteX235" fmla="*/ 1321 w 10000"/>
              <a:gd name="connsiteY235" fmla="*/ 5346 h 10686"/>
              <a:gd name="connsiteX236" fmla="*/ 1033 w 10000"/>
              <a:gd name="connsiteY236" fmla="*/ 5298 h 10686"/>
              <a:gd name="connsiteX237" fmla="*/ 758 w 10000"/>
              <a:gd name="connsiteY237" fmla="*/ 5250 h 10686"/>
              <a:gd name="connsiteX238" fmla="*/ 500 w 10000"/>
              <a:gd name="connsiteY238" fmla="*/ 5197 h 10686"/>
              <a:gd name="connsiteX239" fmla="*/ 517 w 10000"/>
              <a:gd name="connsiteY239" fmla="*/ 5137 h 10686"/>
              <a:gd name="connsiteX240" fmla="*/ 871 w 10000"/>
              <a:gd name="connsiteY240" fmla="*/ 5173 h 10686"/>
              <a:gd name="connsiteX241" fmla="*/ 1221 w 10000"/>
              <a:gd name="connsiteY241" fmla="*/ 5197 h 10686"/>
              <a:gd name="connsiteX242" fmla="*/ 1563 w 10000"/>
              <a:gd name="connsiteY242" fmla="*/ 5206 h 10686"/>
              <a:gd name="connsiteX243" fmla="*/ 1896 w 10000"/>
              <a:gd name="connsiteY243" fmla="*/ 5197 h 10686"/>
              <a:gd name="connsiteX244" fmla="*/ 2221 w 10000"/>
              <a:gd name="connsiteY244" fmla="*/ 5164 h 10686"/>
              <a:gd name="connsiteX245" fmla="*/ 2538 w 10000"/>
              <a:gd name="connsiteY245" fmla="*/ 5113 h 10686"/>
              <a:gd name="connsiteX246" fmla="*/ 2842 w 10000"/>
              <a:gd name="connsiteY246" fmla="*/ 5045 h 10686"/>
              <a:gd name="connsiteX247" fmla="*/ 3129 w 10000"/>
              <a:gd name="connsiteY247" fmla="*/ 4946 h 10686"/>
              <a:gd name="connsiteX248" fmla="*/ 3500 w 10000"/>
              <a:gd name="connsiteY248" fmla="*/ 4815 h 10686"/>
              <a:gd name="connsiteX249" fmla="*/ 2821 w 10000"/>
              <a:gd name="connsiteY249" fmla="*/ 4389 h 10686"/>
              <a:gd name="connsiteX250" fmla="*/ 2213 w 10000"/>
              <a:gd name="connsiteY250" fmla="*/ 3912 h 10686"/>
              <a:gd name="connsiteX251" fmla="*/ 1879 w 10000"/>
              <a:gd name="connsiteY251" fmla="*/ 3939 h 10686"/>
              <a:gd name="connsiteX252" fmla="*/ 1554 w 10000"/>
              <a:gd name="connsiteY252" fmla="*/ 3939 h 10686"/>
              <a:gd name="connsiteX253" fmla="*/ 1258 w 10000"/>
              <a:gd name="connsiteY253" fmla="*/ 3912 h 10686"/>
              <a:gd name="connsiteX254" fmla="*/ 979 w 10000"/>
              <a:gd name="connsiteY254" fmla="*/ 3856 h 10686"/>
              <a:gd name="connsiteX255" fmla="*/ 721 w 10000"/>
              <a:gd name="connsiteY255" fmla="*/ 3775 h 10686"/>
              <a:gd name="connsiteX256" fmla="*/ 496 w 10000"/>
              <a:gd name="connsiteY256" fmla="*/ 3674 h 10686"/>
              <a:gd name="connsiteX257" fmla="*/ 296 w 10000"/>
              <a:gd name="connsiteY257" fmla="*/ 3549 h 10686"/>
              <a:gd name="connsiteX258" fmla="*/ 129 w 10000"/>
              <a:gd name="connsiteY258" fmla="*/ 3403 h 10686"/>
              <a:gd name="connsiteX259" fmla="*/ 0 w 10000"/>
              <a:gd name="connsiteY259" fmla="*/ 3245 h 10686"/>
              <a:gd name="connsiteX260" fmla="*/ 17 w 10000"/>
              <a:gd name="connsiteY260" fmla="*/ 3218 h 10686"/>
              <a:gd name="connsiteX261" fmla="*/ 71 w 10000"/>
              <a:gd name="connsiteY261" fmla="*/ 3245 h 10686"/>
              <a:gd name="connsiteX262" fmla="*/ 138 w 10000"/>
              <a:gd name="connsiteY262" fmla="*/ 3349 h 10686"/>
              <a:gd name="connsiteX263" fmla="*/ 246 w 10000"/>
              <a:gd name="connsiteY263" fmla="*/ 3439 h 10686"/>
              <a:gd name="connsiteX264" fmla="*/ 379 w 10000"/>
              <a:gd name="connsiteY264" fmla="*/ 3528 h 10686"/>
              <a:gd name="connsiteX265" fmla="*/ 538 w 10000"/>
              <a:gd name="connsiteY265" fmla="*/ 3597 h 10686"/>
              <a:gd name="connsiteX266" fmla="*/ 721 w 10000"/>
              <a:gd name="connsiteY266" fmla="*/ 3656 h 10686"/>
              <a:gd name="connsiteX267" fmla="*/ 913 w 10000"/>
              <a:gd name="connsiteY267" fmla="*/ 3701 h 10686"/>
              <a:gd name="connsiteX268" fmla="*/ 1117 w 10000"/>
              <a:gd name="connsiteY268" fmla="*/ 3728 h 10686"/>
              <a:gd name="connsiteX269" fmla="*/ 1329 w 10000"/>
              <a:gd name="connsiteY269" fmla="*/ 3737 h 10686"/>
              <a:gd name="connsiteX270" fmla="*/ 1533 w 10000"/>
              <a:gd name="connsiteY270" fmla="*/ 3734 h 10686"/>
              <a:gd name="connsiteX271" fmla="*/ 1646 w 10000"/>
              <a:gd name="connsiteY271" fmla="*/ 3722 h 10686"/>
              <a:gd name="connsiteX272" fmla="*/ 1746 w 10000"/>
              <a:gd name="connsiteY272" fmla="*/ 3722 h 10686"/>
              <a:gd name="connsiteX273" fmla="*/ 1833 w 10000"/>
              <a:gd name="connsiteY273" fmla="*/ 3710 h 10686"/>
              <a:gd name="connsiteX274" fmla="*/ 1917 w 10000"/>
              <a:gd name="connsiteY274" fmla="*/ 3695 h 10686"/>
              <a:gd name="connsiteX275" fmla="*/ 1988 w 10000"/>
              <a:gd name="connsiteY275" fmla="*/ 3662 h 10686"/>
              <a:gd name="connsiteX276" fmla="*/ 1788 w 10000"/>
              <a:gd name="connsiteY276" fmla="*/ 3391 h 10686"/>
              <a:gd name="connsiteX277" fmla="*/ 1617 w 10000"/>
              <a:gd name="connsiteY277" fmla="*/ 3126 h 10686"/>
              <a:gd name="connsiteX278" fmla="*/ 1454 w 10000"/>
              <a:gd name="connsiteY278" fmla="*/ 2849 h 10686"/>
              <a:gd name="connsiteX279" fmla="*/ 1313 w 10000"/>
              <a:gd name="connsiteY279" fmla="*/ 2563 h 10686"/>
              <a:gd name="connsiteX280" fmla="*/ 1175 w 10000"/>
              <a:gd name="connsiteY280" fmla="*/ 2253 h 10686"/>
              <a:gd name="connsiteX281" fmla="*/ 1046 w 10000"/>
              <a:gd name="connsiteY281" fmla="*/ 1919 h 10686"/>
              <a:gd name="connsiteX282" fmla="*/ 1033 w 10000"/>
              <a:gd name="connsiteY282" fmla="*/ 1859 h 10686"/>
              <a:gd name="connsiteX283" fmla="*/ 1000 w 10000"/>
              <a:gd name="connsiteY283" fmla="*/ 1776 h 10686"/>
              <a:gd name="connsiteX284" fmla="*/ 979 w 10000"/>
              <a:gd name="connsiteY284" fmla="*/ 1684 h 10686"/>
              <a:gd name="connsiteX285" fmla="*/ 950 w 10000"/>
              <a:gd name="connsiteY285" fmla="*/ 1591 h 10686"/>
              <a:gd name="connsiteX286" fmla="*/ 925 w 10000"/>
              <a:gd name="connsiteY286" fmla="*/ 1490 h 10686"/>
              <a:gd name="connsiteX287" fmla="*/ 917 w 10000"/>
              <a:gd name="connsiteY287" fmla="*/ 1397 h 10686"/>
              <a:gd name="connsiteX288" fmla="*/ 917 w 10000"/>
              <a:gd name="connsiteY288" fmla="*/ 1311 h 10686"/>
              <a:gd name="connsiteX289" fmla="*/ 933 w 10000"/>
              <a:gd name="connsiteY289" fmla="*/ 1234 h 10686"/>
              <a:gd name="connsiteX290" fmla="*/ 963 w 10000"/>
              <a:gd name="connsiteY290" fmla="*/ 1180 h 10686"/>
              <a:gd name="connsiteX291" fmla="*/ 1000 w 10000"/>
              <a:gd name="connsiteY291" fmla="*/ 1192 h 10686"/>
              <a:gd name="connsiteX292" fmla="*/ 1033 w 10000"/>
              <a:gd name="connsiteY292" fmla="*/ 1496 h 10686"/>
              <a:gd name="connsiteX293" fmla="*/ 1108 w 10000"/>
              <a:gd name="connsiteY293" fmla="*/ 1800 h 10686"/>
              <a:gd name="connsiteX294" fmla="*/ 1221 w 10000"/>
              <a:gd name="connsiteY294" fmla="*/ 2098 h 10686"/>
              <a:gd name="connsiteX295" fmla="*/ 1358 w 10000"/>
              <a:gd name="connsiteY295" fmla="*/ 2372 h 10686"/>
              <a:gd name="connsiteX296" fmla="*/ 1508 w 10000"/>
              <a:gd name="connsiteY296" fmla="*/ 2628 h 10686"/>
              <a:gd name="connsiteX297" fmla="*/ 1646 w 10000"/>
              <a:gd name="connsiteY297" fmla="*/ 2795 h 10686"/>
              <a:gd name="connsiteX298" fmla="*/ 1629 w 10000"/>
              <a:gd name="connsiteY298" fmla="*/ 2801 h 10686"/>
              <a:gd name="connsiteX299" fmla="*/ 1629 w 10000"/>
              <a:gd name="connsiteY299" fmla="*/ 2807 h 10686"/>
              <a:gd name="connsiteX300" fmla="*/ 1638 w 10000"/>
              <a:gd name="connsiteY300" fmla="*/ 2813 h 10686"/>
              <a:gd name="connsiteX301" fmla="*/ 1646 w 10000"/>
              <a:gd name="connsiteY301" fmla="*/ 2816 h 10686"/>
              <a:gd name="connsiteX302" fmla="*/ 1663 w 10000"/>
              <a:gd name="connsiteY302" fmla="*/ 2822 h 10686"/>
              <a:gd name="connsiteX303" fmla="*/ 1667 w 10000"/>
              <a:gd name="connsiteY303" fmla="*/ 2834 h 10686"/>
              <a:gd name="connsiteX304" fmla="*/ 1675 w 10000"/>
              <a:gd name="connsiteY304" fmla="*/ 2840 h 10686"/>
              <a:gd name="connsiteX305" fmla="*/ 1683 w 10000"/>
              <a:gd name="connsiteY305" fmla="*/ 2849 h 10686"/>
              <a:gd name="connsiteX306" fmla="*/ 1683 w 10000"/>
              <a:gd name="connsiteY306" fmla="*/ 2843 h 10686"/>
              <a:gd name="connsiteX307" fmla="*/ 1675 w 10000"/>
              <a:gd name="connsiteY307" fmla="*/ 2840 h 10686"/>
              <a:gd name="connsiteX308" fmla="*/ 1675 w 10000"/>
              <a:gd name="connsiteY308" fmla="*/ 2840 h 10686"/>
              <a:gd name="connsiteX309" fmla="*/ 1646 w 10000"/>
              <a:gd name="connsiteY309" fmla="*/ 2795 h 10686"/>
              <a:gd name="connsiteX310" fmla="*/ 1746 w 10000"/>
              <a:gd name="connsiteY310" fmla="*/ 2741 h 10686"/>
              <a:gd name="connsiteX311" fmla="*/ 1842 w 10000"/>
              <a:gd name="connsiteY311" fmla="*/ 2649 h 10686"/>
              <a:gd name="connsiteX312" fmla="*/ 1933 w 10000"/>
              <a:gd name="connsiteY312" fmla="*/ 2542 h 10686"/>
              <a:gd name="connsiteX313" fmla="*/ 2017 w 10000"/>
              <a:gd name="connsiteY313" fmla="*/ 2411 h 10686"/>
              <a:gd name="connsiteX314" fmla="*/ 2092 w 10000"/>
              <a:gd name="connsiteY314" fmla="*/ 2265 h 10686"/>
              <a:gd name="connsiteX315" fmla="*/ 2163 w 10000"/>
              <a:gd name="connsiteY315" fmla="*/ 2113 h 10686"/>
              <a:gd name="connsiteX316" fmla="*/ 2221 w 10000"/>
              <a:gd name="connsiteY316" fmla="*/ 1955 h 10686"/>
              <a:gd name="connsiteX317" fmla="*/ 2275 w 10000"/>
              <a:gd name="connsiteY317" fmla="*/ 1803 h 10686"/>
              <a:gd name="connsiteX318" fmla="*/ 2321 w 10000"/>
              <a:gd name="connsiteY318" fmla="*/ 1657 h 10686"/>
              <a:gd name="connsiteX319" fmla="*/ 2329 w 10000"/>
              <a:gd name="connsiteY319" fmla="*/ 1853 h 10686"/>
              <a:gd name="connsiteX320" fmla="*/ 2321 w 10000"/>
              <a:gd name="connsiteY320" fmla="*/ 2032 h 10686"/>
              <a:gd name="connsiteX321" fmla="*/ 2283 w 10000"/>
              <a:gd name="connsiteY321" fmla="*/ 2199 h 10686"/>
              <a:gd name="connsiteX322" fmla="*/ 2229 w 10000"/>
              <a:gd name="connsiteY322" fmla="*/ 2366 h 10686"/>
              <a:gd name="connsiteX323" fmla="*/ 2154 w 10000"/>
              <a:gd name="connsiteY323" fmla="*/ 2524 h 10686"/>
              <a:gd name="connsiteX324" fmla="*/ 2046 w 10000"/>
              <a:gd name="connsiteY324" fmla="*/ 2682 h 10686"/>
              <a:gd name="connsiteX325" fmla="*/ 1796 w 10000"/>
              <a:gd name="connsiteY325" fmla="*/ 3027 h 10686"/>
              <a:gd name="connsiteX326" fmla="*/ 2054 w 10000"/>
              <a:gd name="connsiteY326" fmla="*/ 3305 h 10686"/>
              <a:gd name="connsiteX327" fmla="*/ 2333 w 10000"/>
              <a:gd name="connsiteY327" fmla="*/ 3564 h 10686"/>
              <a:gd name="connsiteX328" fmla="*/ 2638 w 10000"/>
              <a:gd name="connsiteY328" fmla="*/ 3808 h 10686"/>
              <a:gd name="connsiteX329" fmla="*/ 2963 w 10000"/>
              <a:gd name="connsiteY329" fmla="*/ 4032 h 10686"/>
              <a:gd name="connsiteX330" fmla="*/ 4129 w 10000"/>
              <a:gd name="connsiteY330" fmla="*/ 4610 h 10686"/>
              <a:gd name="connsiteX331" fmla="*/ 4167 w 10000"/>
              <a:gd name="connsiteY331" fmla="*/ 4589 h 10686"/>
              <a:gd name="connsiteX332" fmla="*/ 4071 w 10000"/>
              <a:gd name="connsiteY332" fmla="*/ 4333 h 10686"/>
              <a:gd name="connsiteX333" fmla="*/ 3996 w 10000"/>
              <a:gd name="connsiteY333" fmla="*/ 4058 h 10686"/>
              <a:gd name="connsiteX334" fmla="*/ 3933 w 10000"/>
              <a:gd name="connsiteY334" fmla="*/ 3760 h 10686"/>
              <a:gd name="connsiteX335" fmla="*/ 3904 w 10000"/>
              <a:gd name="connsiteY335" fmla="*/ 3456 h 10686"/>
              <a:gd name="connsiteX336" fmla="*/ 3879 w 10000"/>
              <a:gd name="connsiteY336" fmla="*/ 3138 h 10686"/>
              <a:gd name="connsiteX337" fmla="*/ 3879 w 10000"/>
              <a:gd name="connsiteY337" fmla="*/ 2813 h 10686"/>
              <a:gd name="connsiteX338" fmla="*/ 3896 w 10000"/>
              <a:gd name="connsiteY338" fmla="*/ 2485 h 10686"/>
              <a:gd name="connsiteX339" fmla="*/ 3933 w 10000"/>
              <a:gd name="connsiteY339" fmla="*/ 2160 h 10686"/>
              <a:gd name="connsiteX340" fmla="*/ 3988 w 10000"/>
              <a:gd name="connsiteY340" fmla="*/ 1836 h 10686"/>
              <a:gd name="connsiteX341" fmla="*/ 4046 w 10000"/>
              <a:gd name="connsiteY341" fmla="*/ 1523 h 10686"/>
              <a:gd name="connsiteX342" fmla="*/ 4129 w 10000"/>
              <a:gd name="connsiteY342" fmla="*/ 1219 h 10686"/>
              <a:gd name="connsiteX343" fmla="*/ 4229 w 10000"/>
              <a:gd name="connsiteY343" fmla="*/ 933 h 10686"/>
              <a:gd name="connsiteX344" fmla="*/ 4333 w 10000"/>
              <a:gd name="connsiteY344" fmla="*/ 662 h 10686"/>
              <a:gd name="connsiteX345" fmla="*/ 4454 w 10000"/>
              <a:gd name="connsiteY345" fmla="*/ 417 h 10686"/>
              <a:gd name="connsiteX346" fmla="*/ 4583 w 10000"/>
              <a:gd name="connsiteY346" fmla="*/ 194 h 10686"/>
              <a:gd name="connsiteX347" fmla="*/ 4738 w 10000"/>
              <a:gd name="connsiteY347" fmla="*/ 0 h 1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0000" h="10686">
                <a:moveTo>
                  <a:pt x="4738" y="0"/>
                </a:moveTo>
                <a:cubicBezTo>
                  <a:pt x="4732" y="16"/>
                  <a:pt x="4727" y="32"/>
                  <a:pt x="4721" y="48"/>
                </a:cubicBezTo>
                <a:cubicBezTo>
                  <a:pt x="4718" y="59"/>
                  <a:pt x="4716" y="69"/>
                  <a:pt x="4713" y="80"/>
                </a:cubicBezTo>
                <a:lnTo>
                  <a:pt x="4704" y="101"/>
                </a:lnTo>
                <a:lnTo>
                  <a:pt x="4704" y="113"/>
                </a:lnTo>
                <a:lnTo>
                  <a:pt x="4713" y="119"/>
                </a:lnTo>
                <a:lnTo>
                  <a:pt x="4713" y="125"/>
                </a:lnTo>
                <a:lnTo>
                  <a:pt x="4721" y="125"/>
                </a:lnTo>
                <a:lnTo>
                  <a:pt x="4721" y="125"/>
                </a:lnTo>
                <a:lnTo>
                  <a:pt x="4721" y="134"/>
                </a:lnTo>
                <a:cubicBezTo>
                  <a:pt x="4718" y="140"/>
                  <a:pt x="4716" y="146"/>
                  <a:pt x="4713" y="152"/>
                </a:cubicBezTo>
                <a:lnTo>
                  <a:pt x="4704" y="179"/>
                </a:lnTo>
                <a:lnTo>
                  <a:pt x="4692" y="221"/>
                </a:lnTo>
                <a:cubicBezTo>
                  <a:pt x="4684" y="241"/>
                  <a:pt x="4675" y="260"/>
                  <a:pt x="4667" y="280"/>
                </a:cubicBezTo>
                <a:cubicBezTo>
                  <a:pt x="4654" y="308"/>
                  <a:pt x="4642" y="336"/>
                  <a:pt x="4629" y="364"/>
                </a:cubicBezTo>
                <a:cubicBezTo>
                  <a:pt x="4617" y="398"/>
                  <a:pt x="4604" y="431"/>
                  <a:pt x="4592" y="465"/>
                </a:cubicBezTo>
                <a:cubicBezTo>
                  <a:pt x="4572" y="509"/>
                  <a:pt x="4553" y="552"/>
                  <a:pt x="4533" y="596"/>
                </a:cubicBezTo>
                <a:cubicBezTo>
                  <a:pt x="4510" y="649"/>
                  <a:pt x="4486" y="701"/>
                  <a:pt x="4463" y="754"/>
                </a:cubicBezTo>
                <a:cubicBezTo>
                  <a:pt x="4435" y="836"/>
                  <a:pt x="4407" y="919"/>
                  <a:pt x="4379" y="1001"/>
                </a:cubicBezTo>
                <a:cubicBezTo>
                  <a:pt x="4360" y="1089"/>
                  <a:pt x="4340" y="1178"/>
                  <a:pt x="4321" y="1266"/>
                </a:cubicBezTo>
                <a:cubicBezTo>
                  <a:pt x="4306" y="1357"/>
                  <a:pt x="4290" y="1447"/>
                  <a:pt x="4275" y="1538"/>
                </a:cubicBezTo>
                <a:cubicBezTo>
                  <a:pt x="4254" y="1634"/>
                  <a:pt x="4234" y="1731"/>
                  <a:pt x="4213" y="1827"/>
                </a:cubicBezTo>
                <a:cubicBezTo>
                  <a:pt x="4210" y="1848"/>
                  <a:pt x="4207" y="1868"/>
                  <a:pt x="4204" y="1889"/>
                </a:cubicBezTo>
                <a:lnTo>
                  <a:pt x="4192" y="1982"/>
                </a:lnTo>
                <a:cubicBezTo>
                  <a:pt x="4189" y="2015"/>
                  <a:pt x="4186" y="2047"/>
                  <a:pt x="4183" y="2080"/>
                </a:cubicBezTo>
                <a:cubicBezTo>
                  <a:pt x="4180" y="2116"/>
                  <a:pt x="4178" y="2151"/>
                  <a:pt x="4175" y="2187"/>
                </a:cubicBezTo>
                <a:lnTo>
                  <a:pt x="4175" y="2297"/>
                </a:lnTo>
                <a:cubicBezTo>
                  <a:pt x="4181" y="2330"/>
                  <a:pt x="4186" y="2363"/>
                  <a:pt x="4192" y="2396"/>
                </a:cubicBezTo>
                <a:cubicBezTo>
                  <a:pt x="4199" y="2425"/>
                  <a:pt x="4206" y="2453"/>
                  <a:pt x="4213" y="2482"/>
                </a:cubicBezTo>
                <a:cubicBezTo>
                  <a:pt x="4225" y="2502"/>
                  <a:pt x="4238" y="2522"/>
                  <a:pt x="4250" y="2542"/>
                </a:cubicBezTo>
                <a:lnTo>
                  <a:pt x="4450" y="2530"/>
                </a:lnTo>
                <a:lnTo>
                  <a:pt x="4646" y="2482"/>
                </a:lnTo>
                <a:lnTo>
                  <a:pt x="4833" y="2405"/>
                </a:lnTo>
                <a:lnTo>
                  <a:pt x="5025" y="2297"/>
                </a:lnTo>
                <a:lnTo>
                  <a:pt x="5200" y="2172"/>
                </a:lnTo>
                <a:lnTo>
                  <a:pt x="5371" y="2020"/>
                </a:lnTo>
                <a:lnTo>
                  <a:pt x="5533" y="1859"/>
                </a:lnTo>
                <a:lnTo>
                  <a:pt x="5683" y="1690"/>
                </a:lnTo>
                <a:lnTo>
                  <a:pt x="5829" y="1511"/>
                </a:lnTo>
                <a:lnTo>
                  <a:pt x="5954" y="1326"/>
                </a:lnTo>
                <a:lnTo>
                  <a:pt x="6071" y="1147"/>
                </a:lnTo>
                <a:cubicBezTo>
                  <a:pt x="6103" y="1089"/>
                  <a:pt x="6135" y="1032"/>
                  <a:pt x="6167" y="974"/>
                </a:cubicBezTo>
                <a:lnTo>
                  <a:pt x="6213" y="974"/>
                </a:lnTo>
                <a:lnTo>
                  <a:pt x="6213" y="992"/>
                </a:lnTo>
                <a:cubicBezTo>
                  <a:pt x="6188" y="1050"/>
                  <a:pt x="6163" y="1107"/>
                  <a:pt x="6138" y="1165"/>
                </a:cubicBezTo>
                <a:cubicBezTo>
                  <a:pt x="6110" y="1225"/>
                  <a:pt x="6082" y="1284"/>
                  <a:pt x="6054" y="1344"/>
                </a:cubicBezTo>
                <a:cubicBezTo>
                  <a:pt x="6024" y="1402"/>
                  <a:pt x="5993" y="1459"/>
                  <a:pt x="5963" y="1517"/>
                </a:cubicBezTo>
                <a:lnTo>
                  <a:pt x="5871" y="1684"/>
                </a:lnTo>
                <a:cubicBezTo>
                  <a:pt x="5839" y="1738"/>
                  <a:pt x="5807" y="1793"/>
                  <a:pt x="5775" y="1847"/>
                </a:cubicBezTo>
                <a:lnTo>
                  <a:pt x="5667" y="1999"/>
                </a:lnTo>
                <a:lnTo>
                  <a:pt x="5554" y="2145"/>
                </a:lnTo>
                <a:lnTo>
                  <a:pt x="5417" y="2279"/>
                </a:lnTo>
                <a:lnTo>
                  <a:pt x="5275" y="2411"/>
                </a:lnTo>
                <a:lnTo>
                  <a:pt x="5108" y="2518"/>
                </a:lnTo>
                <a:lnTo>
                  <a:pt x="4917" y="2616"/>
                </a:lnTo>
                <a:lnTo>
                  <a:pt x="4704" y="2703"/>
                </a:lnTo>
                <a:lnTo>
                  <a:pt x="4479" y="2768"/>
                </a:lnTo>
                <a:lnTo>
                  <a:pt x="4213" y="2813"/>
                </a:lnTo>
                <a:cubicBezTo>
                  <a:pt x="4216" y="2917"/>
                  <a:pt x="4218" y="3022"/>
                  <a:pt x="4221" y="3126"/>
                </a:cubicBezTo>
                <a:cubicBezTo>
                  <a:pt x="4233" y="3225"/>
                  <a:pt x="4246" y="3325"/>
                  <a:pt x="4258" y="3424"/>
                </a:cubicBezTo>
                <a:cubicBezTo>
                  <a:pt x="4279" y="3518"/>
                  <a:pt x="4300" y="3613"/>
                  <a:pt x="4321" y="3707"/>
                </a:cubicBezTo>
                <a:cubicBezTo>
                  <a:pt x="4349" y="3796"/>
                  <a:pt x="4376" y="3886"/>
                  <a:pt x="4404" y="3975"/>
                </a:cubicBezTo>
                <a:cubicBezTo>
                  <a:pt x="4439" y="4060"/>
                  <a:pt x="4473" y="4146"/>
                  <a:pt x="4508" y="4231"/>
                </a:cubicBezTo>
                <a:cubicBezTo>
                  <a:pt x="4546" y="4313"/>
                  <a:pt x="4583" y="4394"/>
                  <a:pt x="4621" y="4476"/>
                </a:cubicBezTo>
                <a:lnTo>
                  <a:pt x="4750" y="4708"/>
                </a:lnTo>
                <a:lnTo>
                  <a:pt x="4879" y="4934"/>
                </a:lnTo>
                <a:cubicBezTo>
                  <a:pt x="4892" y="4952"/>
                  <a:pt x="4904" y="4970"/>
                  <a:pt x="4917" y="4988"/>
                </a:cubicBezTo>
                <a:lnTo>
                  <a:pt x="4950" y="5054"/>
                </a:lnTo>
                <a:cubicBezTo>
                  <a:pt x="4965" y="5078"/>
                  <a:pt x="4981" y="5101"/>
                  <a:pt x="4996" y="5125"/>
                </a:cubicBezTo>
                <a:lnTo>
                  <a:pt x="5038" y="5200"/>
                </a:lnTo>
                <a:cubicBezTo>
                  <a:pt x="5056" y="5224"/>
                  <a:pt x="5074" y="5247"/>
                  <a:pt x="5092" y="5271"/>
                </a:cubicBezTo>
                <a:cubicBezTo>
                  <a:pt x="5113" y="5291"/>
                  <a:pt x="5133" y="5311"/>
                  <a:pt x="5154" y="5331"/>
                </a:cubicBezTo>
                <a:cubicBezTo>
                  <a:pt x="5179" y="5349"/>
                  <a:pt x="5204" y="5366"/>
                  <a:pt x="5229" y="5384"/>
                </a:cubicBezTo>
                <a:lnTo>
                  <a:pt x="5313" y="5423"/>
                </a:lnTo>
                <a:lnTo>
                  <a:pt x="5413" y="5438"/>
                </a:lnTo>
                <a:lnTo>
                  <a:pt x="5517" y="5435"/>
                </a:lnTo>
                <a:lnTo>
                  <a:pt x="5704" y="5390"/>
                </a:lnTo>
                <a:lnTo>
                  <a:pt x="5871" y="5316"/>
                </a:lnTo>
                <a:lnTo>
                  <a:pt x="6033" y="5223"/>
                </a:lnTo>
                <a:lnTo>
                  <a:pt x="6167" y="5113"/>
                </a:lnTo>
                <a:lnTo>
                  <a:pt x="6296" y="4994"/>
                </a:lnTo>
                <a:cubicBezTo>
                  <a:pt x="6336" y="4952"/>
                  <a:pt x="6377" y="4911"/>
                  <a:pt x="6417" y="4869"/>
                </a:cubicBezTo>
                <a:lnTo>
                  <a:pt x="6525" y="4750"/>
                </a:lnTo>
                <a:cubicBezTo>
                  <a:pt x="6556" y="4712"/>
                  <a:pt x="6586" y="4674"/>
                  <a:pt x="6617" y="4636"/>
                </a:cubicBezTo>
                <a:lnTo>
                  <a:pt x="6821" y="4377"/>
                </a:lnTo>
                <a:lnTo>
                  <a:pt x="7017" y="4085"/>
                </a:lnTo>
                <a:lnTo>
                  <a:pt x="7213" y="3766"/>
                </a:lnTo>
                <a:lnTo>
                  <a:pt x="7396" y="3418"/>
                </a:lnTo>
                <a:cubicBezTo>
                  <a:pt x="7452" y="3296"/>
                  <a:pt x="7507" y="3173"/>
                  <a:pt x="7563" y="3051"/>
                </a:cubicBezTo>
                <a:lnTo>
                  <a:pt x="7713" y="2661"/>
                </a:lnTo>
                <a:cubicBezTo>
                  <a:pt x="7759" y="2525"/>
                  <a:pt x="7804" y="2389"/>
                  <a:pt x="7850" y="2253"/>
                </a:cubicBezTo>
                <a:cubicBezTo>
                  <a:pt x="7883" y="2112"/>
                  <a:pt x="7917" y="1971"/>
                  <a:pt x="7950" y="1830"/>
                </a:cubicBezTo>
                <a:cubicBezTo>
                  <a:pt x="7975" y="1686"/>
                  <a:pt x="8000" y="1541"/>
                  <a:pt x="8025" y="1397"/>
                </a:cubicBezTo>
                <a:cubicBezTo>
                  <a:pt x="8040" y="1249"/>
                  <a:pt x="8056" y="1102"/>
                  <a:pt x="8071" y="954"/>
                </a:cubicBezTo>
                <a:cubicBezTo>
                  <a:pt x="8083" y="961"/>
                  <a:pt x="8096" y="967"/>
                  <a:pt x="8108" y="974"/>
                </a:cubicBezTo>
                <a:lnTo>
                  <a:pt x="8138" y="1025"/>
                </a:lnTo>
                <a:cubicBezTo>
                  <a:pt x="8146" y="1050"/>
                  <a:pt x="8155" y="1075"/>
                  <a:pt x="8163" y="1100"/>
                </a:cubicBezTo>
                <a:cubicBezTo>
                  <a:pt x="8167" y="1133"/>
                  <a:pt x="8171" y="1165"/>
                  <a:pt x="8175" y="1198"/>
                </a:cubicBezTo>
                <a:cubicBezTo>
                  <a:pt x="8178" y="1236"/>
                  <a:pt x="8180" y="1273"/>
                  <a:pt x="8183" y="1311"/>
                </a:cubicBezTo>
                <a:lnTo>
                  <a:pt x="8183" y="1442"/>
                </a:lnTo>
                <a:lnTo>
                  <a:pt x="8183" y="1582"/>
                </a:lnTo>
                <a:cubicBezTo>
                  <a:pt x="8180" y="1633"/>
                  <a:pt x="8178" y="1683"/>
                  <a:pt x="8175" y="1734"/>
                </a:cubicBezTo>
                <a:cubicBezTo>
                  <a:pt x="8171" y="1786"/>
                  <a:pt x="8167" y="1837"/>
                  <a:pt x="8163" y="1889"/>
                </a:cubicBezTo>
                <a:cubicBezTo>
                  <a:pt x="8157" y="1942"/>
                  <a:pt x="8152" y="1994"/>
                  <a:pt x="8146" y="2047"/>
                </a:cubicBezTo>
                <a:cubicBezTo>
                  <a:pt x="8138" y="2100"/>
                  <a:pt x="8129" y="2152"/>
                  <a:pt x="8121" y="2205"/>
                </a:cubicBezTo>
                <a:cubicBezTo>
                  <a:pt x="8117" y="2256"/>
                  <a:pt x="8112" y="2306"/>
                  <a:pt x="8108" y="2357"/>
                </a:cubicBezTo>
                <a:cubicBezTo>
                  <a:pt x="8100" y="2404"/>
                  <a:pt x="8091" y="2450"/>
                  <a:pt x="8083" y="2497"/>
                </a:cubicBezTo>
                <a:cubicBezTo>
                  <a:pt x="8076" y="2541"/>
                  <a:pt x="8070" y="2584"/>
                  <a:pt x="8063" y="2628"/>
                </a:cubicBezTo>
                <a:cubicBezTo>
                  <a:pt x="8055" y="2666"/>
                  <a:pt x="8046" y="2703"/>
                  <a:pt x="8038" y="2741"/>
                </a:cubicBezTo>
                <a:lnTo>
                  <a:pt x="8017" y="2834"/>
                </a:lnTo>
                <a:cubicBezTo>
                  <a:pt x="8011" y="2859"/>
                  <a:pt x="8006" y="2883"/>
                  <a:pt x="8000" y="2908"/>
                </a:cubicBezTo>
                <a:lnTo>
                  <a:pt x="7700" y="3754"/>
                </a:lnTo>
                <a:lnTo>
                  <a:pt x="7942" y="3737"/>
                </a:lnTo>
                <a:lnTo>
                  <a:pt x="8167" y="3695"/>
                </a:lnTo>
                <a:lnTo>
                  <a:pt x="8379" y="3635"/>
                </a:lnTo>
                <a:lnTo>
                  <a:pt x="8583" y="3558"/>
                </a:lnTo>
                <a:lnTo>
                  <a:pt x="8767" y="3471"/>
                </a:lnTo>
                <a:lnTo>
                  <a:pt x="8933" y="3376"/>
                </a:lnTo>
                <a:lnTo>
                  <a:pt x="9092" y="3278"/>
                </a:lnTo>
                <a:lnTo>
                  <a:pt x="9238" y="3185"/>
                </a:lnTo>
                <a:lnTo>
                  <a:pt x="9250" y="3230"/>
                </a:lnTo>
                <a:cubicBezTo>
                  <a:pt x="9206" y="3279"/>
                  <a:pt x="9161" y="3327"/>
                  <a:pt x="9117" y="3376"/>
                </a:cubicBezTo>
                <a:cubicBezTo>
                  <a:pt x="9063" y="3423"/>
                  <a:pt x="9008" y="3469"/>
                  <a:pt x="8954" y="3516"/>
                </a:cubicBezTo>
                <a:lnTo>
                  <a:pt x="8758" y="3641"/>
                </a:lnTo>
                <a:lnTo>
                  <a:pt x="8538" y="3754"/>
                </a:lnTo>
                <a:lnTo>
                  <a:pt x="8304" y="3856"/>
                </a:lnTo>
                <a:lnTo>
                  <a:pt x="8054" y="3945"/>
                </a:lnTo>
                <a:lnTo>
                  <a:pt x="7796" y="4014"/>
                </a:lnTo>
                <a:lnTo>
                  <a:pt x="7533" y="4064"/>
                </a:lnTo>
                <a:lnTo>
                  <a:pt x="7479" y="4184"/>
                </a:lnTo>
                <a:cubicBezTo>
                  <a:pt x="7454" y="4231"/>
                  <a:pt x="7429" y="4277"/>
                  <a:pt x="7404" y="4324"/>
                </a:cubicBezTo>
                <a:lnTo>
                  <a:pt x="7321" y="4470"/>
                </a:lnTo>
                <a:lnTo>
                  <a:pt x="7213" y="4628"/>
                </a:lnTo>
                <a:cubicBezTo>
                  <a:pt x="7175" y="4683"/>
                  <a:pt x="7138" y="4739"/>
                  <a:pt x="7100" y="4794"/>
                </a:cubicBezTo>
                <a:cubicBezTo>
                  <a:pt x="7060" y="4849"/>
                  <a:pt x="7019" y="4903"/>
                  <a:pt x="6979" y="4958"/>
                </a:cubicBezTo>
                <a:lnTo>
                  <a:pt x="6850" y="5113"/>
                </a:lnTo>
                <a:lnTo>
                  <a:pt x="6721" y="5265"/>
                </a:lnTo>
                <a:cubicBezTo>
                  <a:pt x="6681" y="5312"/>
                  <a:pt x="6640" y="5358"/>
                  <a:pt x="6600" y="5405"/>
                </a:cubicBezTo>
                <a:lnTo>
                  <a:pt x="6471" y="5530"/>
                </a:lnTo>
                <a:lnTo>
                  <a:pt x="6358" y="5641"/>
                </a:lnTo>
                <a:lnTo>
                  <a:pt x="6250" y="5721"/>
                </a:lnTo>
                <a:cubicBezTo>
                  <a:pt x="6256" y="5741"/>
                  <a:pt x="6261" y="5761"/>
                  <a:pt x="6267" y="5781"/>
                </a:cubicBezTo>
                <a:cubicBezTo>
                  <a:pt x="6277" y="5785"/>
                  <a:pt x="6286" y="5789"/>
                  <a:pt x="6296" y="5793"/>
                </a:cubicBezTo>
                <a:lnTo>
                  <a:pt x="6479" y="5754"/>
                </a:lnTo>
                <a:lnTo>
                  <a:pt x="6663" y="5736"/>
                </a:lnTo>
                <a:lnTo>
                  <a:pt x="6858" y="5736"/>
                </a:lnTo>
                <a:lnTo>
                  <a:pt x="7046" y="5742"/>
                </a:lnTo>
                <a:lnTo>
                  <a:pt x="7246" y="5748"/>
                </a:lnTo>
                <a:lnTo>
                  <a:pt x="7425" y="5748"/>
                </a:lnTo>
                <a:lnTo>
                  <a:pt x="7600" y="5733"/>
                </a:lnTo>
                <a:lnTo>
                  <a:pt x="7950" y="5673"/>
                </a:lnTo>
                <a:lnTo>
                  <a:pt x="8275" y="5596"/>
                </a:lnTo>
                <a:lnTo>
                  <a:pt x="8579" y="5504"/>
                </a:lnTo>
                <a:lnTo>
                  <a:pt x="8858" y="5390"/>
                </a:lnTo>
                <a:lnTo>
                  <a:pt x="9117" y="5265"/>
                </a:lnTo>
                <a:lnTo>
                  <a:pt x="9350" y="5119"/>
                </a:lnTo>
                <a:lnTo>
                  <a:pt x="9563" y="4967"/>
                </a:lnTo>
                <a:lnTo>
                  <a:pt x="9758" y="4794"/>
                </a:lnTo>
                <a:lnTo>
                  <a:pt x="9933" y="4610"/>
                </a:lnTo>
                <a:cubicBezTo>
                  <a:pt x="9955" y="4623"/>
                  <a:pt x="9978" y="4635"/>
                  <a:pt x="10000" y="4648"/>
                </a:cubicBezTo>
                <a:lnTo>
                  <a:pt x="10000" y="4660"/>
                </a:lnTo>
                <a:cubicBezTo>
                  <a:pt x="9968" y="4716"/>
                  <a:pt x="9936" y="4771"/>
                  <a:pt x="9904" y="4827"/>
                </a:cubicBezTo>
                <a:lnTo>
                  <a:pt x="9767" y="5000"/>
                </a:lnTo>
                <a:lnTo>
                  <a:pt x="9600" y="5173"/>
                </a:lnTo>
                <a:lnTo>
                  <a:pt x="9404" y="5343"/>
                </a:lnTo>
                <a:lnTo>
                  <a:pt x="9183" y="5504"/>
                </a:lnTo>
                <a:lnTo>
                  <a:pt x="8950" y="5662"/>
                </a:lnTo>
                <a:lnTo>
                  <a:pt x="8704" y="5802"/>
                </a:lnTo>
                <a:lnTo>
                  <a:pt x="8463" y="5927"/>
                </a:lnTo>
                <a:lnTo>
                  <a:pt x="8229" y="6025"/>
                </a:lnTo>
                <a:lnTo>
                  <a:pt x="8000" y="6105"/>
                </a:lnTo>
                <a:lnTo>
                  <a:pt x="7879" y="6132"/>
                </a:lnTo>
                <a:lnTo>
                  <a:pt x="7729" y="6153"/>
                </a:lnTo>
                <a:lnTo>
                  <a:pt x="7563" y="6177"/>
                </a:lnTo>
                <a:lnTo>
                  <a:pt x="7388" y="6198"/>
                </a:lnTo>
                <a:lnTo>
                  <a:pt x="7204" y="6219"/>
                </a:lnTo>
                <a:lnTo>
                  <a:pt x="7017" y="6240"/>
                </a:lnTo>
                <a:lnTo>
                  <a:pt x="6842" y="6263"/>
                </a:lnTo>
                <a:lnTo>
                  <a:pt x="6675" y="6290"/>
                </a:lnTo>
                <a:lnTo>
                  <a:pt x="6517" y="6329"/>
                </a:lnTo>
                <a:lnTo>
                  <a:pt x="6388" y="6365"/>
                </a:lnTo>
                <a:cubicBezTo>
                  <a:pt x="6355" y="6382"/>
                  <a:pt x="6321" y="6398"/>
                  <a:pt x="6288" y="6415"/>
                </a:cubicBezTo>
                <a:lnTo>
                  <a:pt x="6213" y="6475"/>
                </a:lnTo>
                <a:cubicBezTo>
                  <a:pt x="6173" y="6533"/>
                  <a:pt x="6132" y="6590"/>
                  <a:pt x="6092" y="6648"/>
                </a:cubicBezTo>
                <a:cubicBezTo>
                  <a:pt x="6064" y="6711"/>
                  <a:pt x="6036" y="6773"/>
                  <a:pt x="6008" y="6836"/>
                </a:cubicBezTo>
                <a:cubicBezTo>
                  <a:pt x="5986" y="6901"/>
                  <a:pt x="5964" y="6967"/>
                  <a:pt x="5942" y="7032"/>
                </a:cubicBezTo>
                <a:cubicBezTo>
                  <a:pt x="5929" y="7099"/>
                  <a:pt x="5917" y="7165"/>
                  <a:pt x="5904" y="7232"/>
                </a:cubicBezTo>
                <a:cubicBezTo>
                  <a:pt x="5899" y="7302"/>
                  <a:pt x="5893" y="7373"/>
                  <a:pt x="5888" y="7443"/>
                </a:cubicBezTo>
                <a:cubicBezTo>
                  <a:pt x="5885" y="7514"/>
                  <a:pt x="5882" y="7584"/>
                  <a:pt x="5879" y="7655"/>
                </a:cubicBezTo>
                <a:cubicBezTo>
                  <a:pt x="5882" y="7726"/>
                  <a:pt x="5885" y="7796"/>
                  <a:pt x="5888" y="7867"/>
                </a:cubicBezTo>
                <a:cubicBezTo>
                  <a:pt x="5893" y="7939"/>
                  <a:pt x="5899" y="8012"/>
                  <a:pt x="5904" y="8084"/>
                </a:cubicBezTo>
                <a:cubicBezTo>
                  <a:pt x="5911" y="8156"/>
                  <a:pt x="5918" y="8227"/>
                  <a:pt x="5925" y="8299"/>
                </a:cubicBezTo>
                <a:cubicBezTo>
                  <a:pt x="5933" y="8369"/>
                  <a:pt x="5942" y="8440"/>
                  <a:pt x="5950" y="8510"/>
                </a:cubicBezTo>
                <a:cubicBezTo>
                  <a:pt x="5951" y="8613"/>
                  <a:pt x="5953" y="8717"/>
                  <a:pt x="5954" y="8820"/>
                </a:cubicBezTo>
                <a:cubicBezTo>
                  <a:pt x="5947" y="8923"/>
                  <a:pt x="5940" y="9027"/>
                  <a:pt x="5933" y="9130"/>
                </a:cubicBezTo>
                <a:cubicBezTo>
                  <a:pt x="5921" y="9229"/>
                  <a:pt x="5908" y="9329"/>
                  <a:pt x="5896" y="9428"/>
                </a:cubicBezTo>
                <a:cubicBezTo>
                  <a:pt x="5881" y="9525"/>
                  <a:pt x="5865" y="9623"/>
                  <a:pt x="5850" y="9720"/>
                </a:cubicBezTo>
                <a:cubicBezTo>
                  <a:pt x="5819" y="10051"/>
                  <a:pt x="5825" y="10355"/>
                  <a:pt x="5794" y="10686"/>
                </a:cubicBezTo>
                <a:lnTo>
                  <a:pt x="4117" y="10686"/>
                </a:lnTo>
                <a:lnTo>
                  <a:pt x="4309" y="10293"/>
                </a:lnTo>
                <a:lnTo>
                  <a:pt x="4546" y="9848"/>
                </a:lnTo>
                <a:cubicBezTo>
                  <a:pt x="4574" y="9794"/>
                  <a:pt x="4601" y="9741"/>
                  <a:pt x="4629" y="9687"/>
                </a:cubicBezTo>
                <a:cubicBezTo>
                  <a:pt x="4653" y="9627"/>
                  <a:pt x="4676" y="9568"/>
                  <a:pt x="4700" y="9508"/>
                </a:cubicBezTo>
                <a:cubicBezTo>
                  <a:pt x="4722" y="9442"/>
                  <a:pt x="4745" y="9375"/>
                  <a:pt x="4767" y="9309"/>
                </a:cubicBezTo>
                <a:cubicBezTo>
                  <a:pt x="4788" y="9238"/>
                  <a:pt x="4808" y="9168"/>
                  <a:pt x="4829" y="9097"/>
                </a:cubicBezTo>
                <a:cubicBezTo>
                  <a:pt x="4846" y="9021"/>
                  <a:pt x="4862" y="8944"/>
                  <a:pt x="4879" y="8868"/>
                </a:cubicBezTo>
                <a:cubicBezTo>
                  <a:pt x="4892" y="8790"/>
                  <a:pt x="4904" y="8713"/>
                  <a:pt x="4917" y="8635"/>
                </a:cubicBezTo>
                <a:cubicBezTo>
                  <a:pt x="4929" y="8554"/>
                  <a:pt x="4942" y="8472"/>
                  <a:pt x="4954" y="8391"/>
                </a:cubicBezTo>
                <a:cubicBezTo>
                  <a:pt x="4962" y="8309"/>
                  <a:pt x="4971" y="8226"/>
                  <a:pt x="4979" y="8144"/>
                </a:cubicBezTo>
                <a:cubicBezTo>
                  <a:pt x="4986" y="8058"/>
                  <a:pt x="4993" y="7973"/>
                  <a:pt x="5000" y="7887"/>
                </a:cubicBezTo>
                <a:lnTo>
                  <a:pt x="5000" y="7634"/>
                </a:lnTo>
                <a:lnTo>
                  <a:pt x="5000" y="7384"/>
                </a:lnTo>
                <a:cubicBezTo>
                  <a:pt x="4993" y="7300"/>
                  <a:pt x="4986" y="7217"/>
                  <a:pt x="4979" y="7133"/>
                </a:cubicBezTo>
                <a:cubicBezTo>
                  <a:pt x="4969" y="7053"/>
                  <a:pt x="4960" y="6972"/>
                  <a:pt x="4950" y="6892"/>
                </a:cubicBezTo>
                <a:cubicBezTo>
                  <a:pt x="4938" y="6814"/>
                  <a:pt x="4925" y="6735"/>
                  <a:pt x="4913" y="6657"/>
                </a:cubicBezTo>
                <a:cubicBezTo>
                  <a:pt x="4895" y="6581"/>
                  <a:pt x="4876" y="6506"/>
                  <a:pt x="4858" y="6430"/>
                </a:cubicBezTo>
                <a:cubicBezTo>
                  <a:pt x="4833" y="6360"/>
                  <a:pt x="4808" y="6289"/>
                  <a:pt x="4783" y="6219"/>
                </a:cubicBezTo>
                <a:cubicBezTo>
                  <a:pt x="4755" y="6152"/>
                  <a:pt x="4728" y="6086"/>
                  <a:pt x="4700" y="6019"/>
                </a:cubicBezTo>
                <a:cubicBezTo>
                  <a:pt x="4667" y="5959"/>
                  <a:pt x="4633" y="5900"/>
                  <a:pt x="4600" y="5840"/>
                </a:cubicBezTo>
                <a:cubicBezTo>
                  <a:pt x="4563" y="5787"/>
                  <a:pt x="4525" y="5735"/>
                  <a:pt x="4488" y="5682"/>
                </a:cubicBezTo>
                <a:cubicBezTo>
                  <a:pt x="4445" y="5635"/>
                  <a:pt x="4401" y="5589"/>
                  <a:pt x="4358" y="5542"/>
                </a:cubicBezTo>
                <a:cubicBezTo>
                  <a:pt x="4310" y="5504"/>
                  <a:pt x="4261" y="5467"/>
                  <a:pt x="4213" y="5429"/>
                </a:cubicBezTo>
                <a:lnTo>
                  <a:pt x="4046" y="5343"/>
                </a:lnTo>
                <a:lnTo>
                  <a:pt x="3904" y="5292"/>
                </a:lnTo>
                <a:lnTo>
                  <a:pt x="3746" y="5271"/>
                </a:lnTo>
                <a:lnTo>
                  <a:pt x="3583" y="5271"/>
                </a:lnTo>
                <a:lnTo>
                  <a:pt x="3413" y="5286"/>
                </a:lnTo>
                <a:lnTo>
                  <a:pt x="3246" y="5310"/>
                </a:lnTo>
                <a:lnTo>
                  <a:pt x="3079" y="5343"/>
                </a:lnTo>
                <a:lnTo>
                  <a:pt x="2913" y="5369"/>
                </a:lnTo>
                <a:lnTo>
                  <a:pt x="2750" y="5396"/>
                </a:lnTo>
                <a:lnTo>
                  <a:pt x="2600" y="5411"/>
                </a:lnTo>
                <a:lnTo>
                  <a:pt x="2258" y="5423"/>
                </a:lnTo>
                <a:lnTo>
                  <a:pt x="1925" y="5411"/>
                </a:lnTo>
                <a:lnTo>
                  <a:pt x="1617" y="5384"/>
                </a:lnTo>
                <a:lnTo>
                  <a:pt x="1321" y="5346"/>
                </a:lnTo>
                <a:lnTo>
                  <a:pt x="1033" y="5298"/>
                </a:lnTo>
                <a:lnTo>
                  <a:pt x="758" y="5250"/>
                </a:lnTo>
                <a:lnTo>
                  <a:pt x="500" y="5197"/>
                </a:lnTo>
                <a:cubicBezTo>
                  <a:pt x="506" y="5177"/>
                  <a:pt x="511" y="5157"/>
                  <a:pt x="517" y="5137"/>
                </a:cubicBezTo>
                <a:lnTo>
                  <a:pt x="871" y="5173"/>
                </a:lnTo>
                <a:lnTo>
                  <a:pt x="1221" y="5197"/>
                </a:lnTo>
                <a:lnTo>
                  <a:pt x="1563" y="5206"/>
                </a:lnTo>
                <a:lnTo>
                  <a:pt x="1896" y="5197"/>
                </a:lnTo>
                <a:lnTo>
                  <a:pt x="2221" y="5164"/>
                </a:lnTo>
                <a:lnTo>
                  <a:pt x="2538" y="5113"/>
                </a:lnTo>
                <a:lnTo>
                  <a:pt x="2842" y="5045"/>
                </a:lnTo>
                <a:lnTo>
                  <a:pt x="3129" y="4946"/>
                </a:lnTo>
                <a:lnTo>
                  <a:pt x="3500" y="4815"/>
                </a:lnTo>
                <a:lnTo>
                  <a:pt x="2821" y="4389"/>
                </a:lnTo>
                <a:lnTo>
                  <a:pt x="2213" y="3912"/>
                </a:lnTo>
                <a:lnTo>
                  <a:pt x="1879" y="3939"/>
                </a:lnTo>
                <a:lnTo>
                  <a:pt x="1554" y="3939"/>
                </a:lnTo>
                <a:lnTo>
                  <a:pt x="1258" y="3912"/>
                </a:lnTo>
                <a:lnTo>
                  <a:pt x="979" y="3856"/>
                </a:lnTo>
                <a:lnTo>
                  <a:pt x="721" y="3775"/>
                </a:lnTo>
                <a:lnTo>
                  <a:pt x="496" y="3674"/>
                </a:lnTo>
                <a:lnTo>
                  <a:pt x="296" y="3549"/>
                </a:lnTo>
                <a:lnTo>
                  <a:pt x="129" y="3403"/>
                </a:lnTo>
                <a:lnTo>
                  <a:pt x="0" y="3245"/>
                </a:lnTo>
                <a:cubicBezTo>
                  <a:pt x="6" y="3236"/>
                  <a:pt x="11" y="3227"/>
                  <a:pt x="17" y="3218"/>
                </a:cubicBezTo>
                <a:lnTo>
                  <a:pt x="71" y="3245"/>
                </a:lnTo>
                <a:cubicBezTo>
                  <a:pt x="93" y="3280"/>
                  <a:pt x="116" y="3314"/>
                  <a:pt x="138" y="3349"/>
                </a:cubicBezTo>
                <a:lnTo>
                  <a:pt x="246" y="3439"/>
                </a:lnTo>
                <a:cubicBezTo>
                  <a:pt x="290" y="3469"/>
                  <a:pt x="335" y="3498"/>
                  <a:pt x="379" y="3528"/>
                </a:cubicBezTo>
                <a:lnTo>
                  <a:pt x="538" y="3597"/>
                </a:lnTo>
                <a:lnTo>
                  <a:pt x="721" y="3656"/>
                </a:lnTo>
                <a:lnTo>
                  <a:pt x="913" y="3701"/>
                </a:lnTo>
                <a:lnTo>
                  <a:pt x="1117" y="3728"/>
                </a:lnTo>
                <a:lnTo>
                  <a:pt x="1329" y="3737"/>
                </a:lnTo>
                <a:lnTo>
                  <a:pt x="1533" y="3734"/>
                </a:lnTo>
                <a:lnTo>
                  <a:pt x="1646" y="3722"/>
                </a:lnTo>
                <a:lnTo>
                  <a:pt x="1746" y="3722"/>
                </a:lnTo>
                <a:lnTo>
                  <a:pt x="1833" y="3710"/>
                </a:lnTo>
                <a:lnTo>
                  <a:pt x="1917" y="3695"/>
                </a:lnTo>
                <a:lnTo>
                  <a:pt x="1988" y="3662"/>
                </a:lnTo>
                <a:cubicBezTo>
                  <a:pt x="1921" y="3572"/>
                  <a:pt x="1855" y="3481"/>
                  <a:pt x="1788" y="3391"/>
                </a:cubicBezTo>
                <a:lnTo>
                  <a:pt x="1617" y="3126"/>
                </a:lnTo>
                <a:lnTo>
                  <a:pt x="1454" y="2849"/>
                </a:lnTo>
                <a:lnTo>
                  <a:pt x="1313" y="2563"/>
                </a:lnTo>
                <a:lnTo>
                  <a:pt x="1175" y="2253"/>
                </a:lnTo>
                <a:lnTo>
                  <a:pt x="1046" y="1919"/>
                </a:lnTo>
                <a:cubicBezTo>
                  <a:pt x="1042" y="1899"/>
                  <a:pt x="1037" y="1879"/>
                  <a:pt x="1033" y="1859"/>
                </a:cubicBezTo>
                <a:cubicBezTo>
                  <a:pt x="1022" y="1831"/>
                  <a:pt x="1011" y="1804"/>
                  <a:pt x="1000" y="1776"/>
                </a:cubicBezTo>
                <a:cubicBezTo>
                  <a:pt x="993" y="1745"/>
                  <a:pt x="986" y="1715"/>
                  <a:pt x="979" y="1684"/>
                </a:cubicBezTo>
                <a:cubicBezTo>
                  <a:pt x="969" y="1653"/>
                  <a:pt x="960" y="1622"/>
                  <a:pt x="950" y="1591"/>
                </a:cubicBezTo>
                <a:cubicBezTo>
                  <a:pt x="942" y="1557"/>
                  <a:pt x="933" y="1524"/>
                  <a:pt x="925" y="1490"/>
                </a:cubicBezTo>
                <a:cubicBezTo>
                  <a:pt x="922" y="1459"/>
                  <a:pt x="920" y="1428"/>
                  <a:pt x="917" y="1397"/>
                </a:cubicBezTo>
                <a:lnTo>
                  <a:pt x="917" y="1311"/>
                </a:lnTo>
                <a:cubicBezTo>
                  <a:pt x="922" y="1285"/>
                  <a:pt x="928" y="1260"/>
                  <a:pt x="933" y="1234"/>
                </a:cubicBezTo>
                <a:lnTo>
                  <a:pt x="963" y="1180"/>
                </a:lnTo>
                <a:lnTo>
                  <a:pt x="1000" y="1192"/>
                </a:lnTo>
                <a:cubicBezTo>
                  <a:pt x="1011" y="1293"/>
                  <a:pt x="1022" y="1395"/>
                  <a:pt x="1033" y="1496"/>
                </a:cubicBezTo>
                <a:cubicBezTo>
                  <a:pt x="1058" y="1597"/>
                  <a:pt x="1083" y="1699"/>
                  <a:pt x="1108" y="1800"/>
                </a:cubicBezTo>
                <a:cubicBezTo>
                  <a:pt x="1146" y="1899"/>
                  <a:pt x="1183" y="1999"/>
                  <a:pt x="1221" y="2098"/>
                </a:cubicBezTo>
                <a:cubicBezTo>
                  <a:pt x="1267" y="2189"/>
                  <a:pt x="1312" y="2281"/>
                  <a:pt x="1358" y="2372"/>
                </a:cubicBezTo>
                <a:lnTo>
                  <a:pt x="1508" y="2628"/>
                </a:lnTo>
                <a:lnTo>
                  <a:pt x="1646" y="2795"/>
                </a:lnTo>
                <a:cubicBezTo>
                  <a:pt x="1640" y="2797"/>
                  <a:pt x="1635" y="2799"/>
                  <a:pt x="1629" y="2801"/>
                </a:cubicBezTo>
                <a:lnTo>
                  <a:pt x="1629" y="2807"/>
                </a:lnTo>
                <a:lnTo>
                  <a:pt x="1638" y="2813"/>
                </a:lnTo>
                <a:cubicBezTo>
                  <a:pt x="1641" y="2814"/>
                  <a:pt x="1643" y="2815"/>
                  <a:pt x="1646" y="2816"/>
                </a:cubicBezTo>
                <a:cubicBezTo>
                  <a:pt x="1652" y="2818"/>
                  <a:pt x="1657" y="2820"/>
                  <a:pt x="1663" y="2822"/>
                </a:cubicBezTo>
                <a:cubicBezTo>
                  <a:pt x="1664" y="2826"/>
                  <a:pt x="1666" y="2830"/>
                  <a:pt x="1667" y="2834"/>
                </a:cubicBezTo>
                <a:cubicBezTo>
                  <a:pt x="1670" y="2836"/>
                  <a:pt x="1672" y="2838"/>
                  <a:pt x="1675" y="2840"/>
                </a:cubicBezTo>
                <a:cubicBezTo>
                  <a:pt x="1678" y="2843"/>
                  <a:pt x="1680" y="2846"/>
                  <a:pt x="1683" y="2849"/>
                </a:cubicBezTo>
                <a:lnTo>
                  <a:pt x="1683" y="2843"/>
                </a:lnTo>
                <a:cubicBezTo>
                  <a:pt x="1680" y="2842"/>
                  <a:pt x="1678" y="2841"/>
                  <a:pt x="1675" y="2840"/>
                </a:cubicBezTo>
                <a:lnTo>
                  <a:pt x="1675" y="2840"/>
                </a:lnTo>
                <a:cubicBezTo>
                  <a:pt x="1665" y="2825"/>
                  <a:pt x="1656" y="2810"/>
                  <a:pt x="1646" y="2795"/>
                </a:cubicBezTo>
                <a:lnTo>
                  <a:pt x="1746" y="2741"/>
                </a:lnTo>
                <a:cubicBezTo>
                  <a:pt x="1778" y="2710"/>
                  <a:pt x="1810" y="2680"/>
                  <a:pt x="1842" y="2649"/>
                </a:cubicBezTo>
                <a:cubicBezTo>
                  <a:pt x="1872" y="2613"/>
                  <a:pt x="1903" y="2578"/>
                  <a:pt x="1933" y="2542"/>
                </a:cubicBezTo>
                <a:cubicBezTo>
                  <a:pt x="1961" y="2498"/>
                  <a:pt x="1989" y="2455"/>
                  <a:pt x="2017" y="2411"/>
                </a:cubicBezTo>
                <a:cubicBezTo>
                  <a:pt x="2042" y="2362"/>
                  <a:pt x="2067" y="2314"/>
                  <a:pt x="2092" y="2265"/>
                </a:cubicBezTo>
                <a:cubicBezTo>
                  <a:pt x="2116" y="2214"/>
                  <a:pt x="2139" y="2164"/>
                  <a:pt x="2163" y="2113"/>
                </a:cubicBezTo>
                <a:cubicBezTo>
                  <a:pt x="2182" y="2060"/>
                  <a:pt x="2202" y="2008"/>
                  <a:pt x="2221" y="1955"/>
                </a:cubicBezTo>
                <a:cubicBezTo>
                  <a:pt x="2239" y="1904"/>
                  <a:pt x="2257" y="1854"/>
                  <a:pt x="2275" y="1803"/>
                </a:cubicBezTo>
                <a:cubicBezTo>
                  <a:pt x="2290" y="1754"/>
                  <a:pt x="2306" y="1706"/>
                  <a:pt x="2321" y="1657"/>
                </a:cubicBezTo>
                <a:cubicBezTo>
                  <a:pt x="2324" y="1722"/>
                  <a:pt x="2326" y="1788"/>
                  <a:pt x="2329" y="1853"/>
                </a:cubicBezTo>
                <a:cubicBezTo>
                  <a:pt x="2326" y="1913"/>
                  <a:pt x="2324" y="1972"/>
                  <a:pt x="2321" y="2032"/>
                </a:cubicBezTo>
                <a:cubicBezTo>
                  <a:pt x="2308" y="2088"/>
                  <a:pt x="2296" y="2143"/>
                  <a:pt x="2283" y="2199"/>
                </a:cubicBezTo>
                <a:cubicBezTo>
                  <a:pt x="2265" y="2255"/>
                  <a:pt x="2247" y="2310"/>
                  <a:pt x="2229" y="2366"/>
                </a:cubicBezTo>
                <a:cubicBezTo>
                  <a:pt x="2204" y="2419"/>
                  <a:pt x="2179" y="2471"/>
                  <a:pt x="2154" y="2524"/>
                </a:cubicBezTo>
                <a:lnTo>
                  <a:pt x="2046" y="2682"/>
                </a:lnTo>
                <a:lnTo>
                  <a:pt x="1796" y="3027"/>
                </a:lnTo>
                <a:lnTo>
                  <a:pt x="2054" y="3305"/>
                </a:lnTo>
                <a:lnTo>
                  <a:pt x="2333" y="3564"/>
                </a:lnTo>
                <a:lnTo>
                  <a:pt x="2638" y="3808"/>
                </a:lnTo>
                <a:lnTo>
                  <a:pt x="2963" y="4032"/>
                </a:lnTo>
                <a:lnTo>
                  <a:pt x="4129" y="4610"/>
                </a:lnTo>
                <a:cubicBezTo>
                  <a:pt x="4142" y="4603"/>
                  <a:pt x="4154" y="4596"/>
                  <a:pt x="4167" y="4589"/>
                </a:cubicBezTo>
                <a:cubicBezTo>
                  <a:pt x="4135" y="4504"/>
                  <a:pt x="4103" y="4418"/>
                  <a:pt x="4071" y="4333"/>
                </a:cubicBezTo>
                <a:cubicBezTo>
                  <a:pt x="4046" y="4241"/>
                  <a:pt x="4021" y="4150"/>
                  <a:pt x="3996" y="4058"/>
                </a:cubicBezTo>
                <a:cubicBezTo>
                  <a:pt x="3975" y="3959"/>
                  <a:pt x="3954" y="3859"/>
                  <a:pt x="3933" y="3760"/>
                </a:cubicBezTo>
                <a:cubicBezTo>
                  <a:pt x="3923" y="3659"/>
                  <a:pt x="3914" y="3557"/>
                  <a:pt x="3904" y="3456"/>
                </a:cubicBezTo>
                <a:cubicBezTo>
                  <a:pt x="3896" y="3350"/>
                  <a:pt x="3887" y="3244"/>
                  <a:pt x="3879" y="3138"/>
                </a:cubicBezTo>
                <a:lnTo>
                  <a:pt x="3879" y="2813"/>
                </a:lnTo>
                <a:cubicBezTo>
                  <a:pt x="3885" y="2704"/>
                  <a:pt x="3890" y="2594"/>
                  <a:pt x="3896" y="2485"/>
                </a:cubicBezTo>
                <a:cubicBezTo>
                  <a:pt x="3908" y="2377"/>
                  <a:pt x="3921" y="2268"/>
                  <a:pt x="3933" y="2160"/>
                </a:cubicBezTo>
                <a:cubicBezTo>
                  <a:pt x="3951" y="2052"/>
                  <a:pt x="3970" y="1944"/>
                  <a:pt x="3988" y="1836"/>
                </a:cubicBezTo>
                <a:cubicBezTo>
                  <a:pt x="4007" y="1732"/>
                  <a:pt x="4027" y="1627"/>
                  <a:pt x="4046" y="1523"/>
                </a:cubicBezTo>
                <a:cubicBezTo>
                  <a:pt x="4074" y="1422"/>
                  <a:pt x="4101" y="1320"/>
                  <a:pt x="4129" y="1219"/>
                </a:cubicBezTo>
                <a:cubicBezTo>
                  <a:pt x="4162" y="1124"/>
                  <a:pt x="4196" y="1028"/>
                  <a:pt x="4229" y="933"/>
                </a:cubicBezTo>
                <a:cubicBezTo>
                  <a:pt x="4264" y="843"/>
                  <a:pt x="4298" y="752"/>
                  <a:pt x="4333" y="662"/>
                </a:cubicBezTo>
                <a:cubicBezTo>
                  <a:pt x="4373" y="580"/>
                  <a:pt x="4414" y="499"/>
                  <a:pt x="4454" y="417"/>
                </a:cubicBezTo>
                <a:lnTo>
                  <a:pt x="4583" y="194"/>
                </a:lnTo>
                <a:lnTo>
                  <a:pt x="473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8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DF25BCB-EC83-4BE6-A4E0-70366C263D8D}"/>
              </a:ext>
            </a:extLst>
          </p:cNvPr>
          <p:cNvSpPr/>
          <p:nvPr/>
        </p:nvSpPr>
        <p:spPr>
          <a:xfrm>
            <a:off x="5256200" y="3354250"/>
            <a:ext cx="348146" cy="34814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56797D45-097D-4FDE-B1BC-FE241FC06B8D}"/>
              </a:ext>
            </a:extLst>
          </p:cNvPr>
          <p:cNvSpPr/>
          <p:nvPr/>
        </p:nvSpPr>
        <p:spPr>
          <a:xfrm>
            <a:off x="5604346" y="1532587"/>
            <a:ext cx="1072711" cy="98474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B570D948-C13A-4B03-A33F-E139DCF26739}"/>
              </a:ext>
            </a:extLst>
          </p:cNvPr>
          <p:cNvSpPr/>
          <p:nvPr/>
        </p:nvSpPr>
        <p:spPr>
          <a:xfrm>
            <a:off x="4031212" y="3449358"/>
            <a:ext cx="378042" cy="37804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23724B2-CB4F-4097-BB1B-C4FBBF39BDC0}"/>
              </a:ext>
            </a:extLst>
          </p:cNvPr>
          <p:cNvSpPr/>
          <p:nvPr/>
        </p:nvSpPr>
        <p:spPr>
          <a:xfrm>
            <a:off x="7826837" y="3332691"/>
            <a:ext cx="621680" cy="6216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68A938DE-9135-4A5A-A9C4-791A00BA0176}"/>
              </a:ext>
            </a:extLst>
          </p:cNvPr>
          <p:cNvSpPr/>
          <p:nvPr/>
        </p:nvSpPr>
        <p:spPr>
          <a:xfrm>
            <a:off x="7389732" y="3860738"/>
            <a:ext cx="3106550" cy="198167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618F8D-D977-4900-99F2-94CAE24109E6}"/>
              </a:ext>
            </a:extLst>
          </p:cNvPr>
          <p:cNvSpPr/>
          <p:nvPr/>
        </p:nvSpPr>
        <p:spPr>
          <a:xfrm>
            <a:off x="6688345" y="965915"/>
            <a:ext cx="3408692" cy="29884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EB878B4E-3A5A-4ADB-970F-7226A4886592}"/>
              </a:ext>
            </a:extLst>
          </p:cNvPr>
          <p:cNvSpPr/>
          <p:nvPr/>
        </p:nvSpPr>
        <p:spPr>
          <a:xfrm>
            <a:off x="2472744" y="1171977"/>
            <a:ext cx="2734759" cy="27823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1E68825D-6B12-4645-81DA-C303DF55F25F}"/>
              </a:ext>
            </a:extLst>
          </p:cNvPr>
          <p:cNvSpPr/>
          <p:nvPr/>
        </p:nvSpPr>
        <p:spPr>
          <a:xfrm>
            <a:off x="2688694" y="3976852"/>
            <a:ext cx="2627863" cy="22304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317C2D9E-0C71-496C-985C-B6237D1B8D50}"/>
              </a:ext>
            </a:extLst>
          </p:cNvPr>
          <p:cNvSpPr/>
          <p:nvPr/>
        </p:nvSpPr>
        <p:spPr>
          <a:xfrm>
            <a:off x="6221733" y="3492294"/>
            <a:ext cx="810132" cy="73688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AD763EA1-2342-4528-AAC5-5E3F61B6F1D9}"/>
              </a:ext>
            </a:extLst>
          </p:cNvPr>
          <p:cNvSpPr/>
          <p:nvPr/>
        </p:nvSpPr>
        <p:spPr>
          <a:xfrm>
            <a:off x="6075990" y="2961510"/>
            <a:ext cx="265330" cy="26533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CA22266C-88C4-4AC9-A330-60527AD4F6CB}"/>
              </a:ext>
            </a:extLst>
          </p:cNvPr>
          <p:cNvSpPr/>
          <p:nvPr/>
        </p:nvSpPr>
        <p:spPr>
          <a:xfrm>
            <a:off x="6955966" y="1159080"/>
            <a:ext cx="2985102" cy="251161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 собственной несостоятельности во взаимодействии с воспитанниками, их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  <a:endParaRPr lang="ko-KR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CC3E423D-1D4F-4858-B681-A38E669C006C}"/>
              </a:ext>
            </a:extLst>
          </p:cNvPr>
          <p:cNvSpPr/>
          <p:nvPr/>
        </p:nvSpPr>
        <p:spPr>
          <a:xfrm>
            <a:off x="2728975" y="1532586"/>
            <a:ext cx="2058295" cy="191614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CCC3C9A3-5CB0-489A-B0E0-676A05FDF162}"/>
              </a:ext>
            </a:extLst>
          </p:cNvPr>
          <p:cNvSpPr/>
          <p:nvPr/>
        </p:nvSpPr>
        <p:spPr>
          <a:xfrm>
            <a:off x="2810357" y="4111628"/>
            <a:ext cx="2384535" cy="173078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Боязнь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критики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опытных коллег</a:t>
            </a:r>
            <a:endParaRPr lang="ko-KR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171A1B5F-8A05-4C47-B50A-6601F1C15992}"/>
              </a:ext>
            </a:extLst>
          </p:cNvPr>
          <p:cNvSpPr/>
          <p:nvPr/>
        </p:nvSpPr>
        <p:spPr>
          <a:xfrm>
            <a:off x="7671296" y="3929596"/>
            <a:ext cx="2631803" cy="183676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Постоянное волнение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нибудь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успеть,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забыть, упустить</a:t>
            </a:r>
            <a:endParaRPr lang="ko-KR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val 28">
            <a:extLst>
              <a:ext uri="{FF2B5EF4-FFF2-40B4-BE49-F238E27FC236}">
                <a16:creationId xmlns:a16="http://schemas.microsoft.com/office/drawing/2014/main" xmlns="" id="{55D0A805-7419-4109-81EE-8CBEFE8F6B19}"/>
              </a:ext>
            </a:extLst>
          </p:cNvPr>
          <p:cNvSpPr/>
          <p:nvPr/>
        </p:nvSpPr>
        <p:spPr>
          <a:xfrm>
            <a:off x="5074838" y="2945596"/>
            <a:ext cx="265330" cy="26533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0" name="Graphic 38">
            <a:extLst>
              <a:ext uri="{FF2B5EF4-FFF2-40B4-BE49-F238E27FC236}">
                <a16:creationId xmlns:a16="http://schemas.microsoft.com/office/drawing/2014/main" xmlns="" id="{22C16165-14D8-475F-B72E-C982048DFD1D}"/>
              </a:ext>
            </a:extLst>
          </p:cNvPr>
          <p:cNvSpPr/>
          <p:nvPr/>
        </p:nvSpPr>
        <p:spPr>
          <a:xfrm>
            <a:off x="-15946" y="5540722"/>
            <a:ext cx="12226787" cy="1333064"/>
          </a:xfrm>
          <a:custGeom>
            <a:avLst/>
            <a:gdLst>
              <a:gd name="connsiteX0" fmla="*/ 9763444 w 12183871"/>
              <a:gd name="connsiteY0" fmla="*/ 899860 h 1328385"/>
              <a:gd name="connsiteX1" fmla="*/ 9763444 w 12183871"/>
              <a:gd name="connsiteY1" fmla="*/ 940500 h 1328385"/>
              <a:gd name="connsiteX2" fmla="*/ 9775635 w 12183871"/>
              <a:gd name="connsiteY2" fmla="*/ 940500 h 1328385"/>
              <a:gd name="connsiteX3" fmla="*/ 9775635 w 12183871"/>
              <a:gd name="connsiteY3" fmla="*/ 899860 h 1328385"/>
              <a:gd name="connsiteX4" fmla="*/ 9763444 w 12183871"/>
              <a:gd name="connsiteY4" fmla="*/ 899860 h 1328385"/>
              <a:gd name="connsiteX5" fmla="*/ 9763444 w 12183871"/>
              <a:gd name="connsiteY5" fmla="*/ 899860 h 1328385"/>
              <a:gd name="connsiteX6" fmla="*/ 9763444 w 12183871"/>
              <a:gd name="connsiteY6" fmla="*/ 899860 h 1328385"/>
              <a:gd name="connsiteX7" fmla="*/ 2204675 w 12183871"/>
              <a:gd name="connsiteY7" fmla="*/ 899860 h 1328385"/>
              <a:gd name="connsiteX8" fmla="*/ 2204675 w 12183871"/>
              <a:gd name="connsiteY8" fmla="*/ 940500 h 1328385"/>
              <a:gd name="connsiteX9" fmla="*/ 2216867 w 12183871"/>
              <a:gd name="connsiteY9" fmla="*/ 940500 h 1328385"/>
              <a:gd name="connsiteX10" fmla="*/ 2216867 w 12183871"/>
              <a:gd name="connsiteY10" fmla="*/ 899860 h 1328385"/>
              <a:gd name="connsiteX11" fmla="*/ 2204675 w 12183871"/>
              <a:gd name="connsiteY11" fmla="*/ 899860 h 1328385"/>
              <a:gd name="connsiteX12" fmla="*/ 2204675 w 12183871"/>
              <a:gd name="connsiteY12" fmla="*/ 899860 h 1328385"/>
              <a:gd name="connsiteX13" fmla="*/ 2204675 w 12183871"/>
              <a:gd name="connsiteY13" fmla="*/ 899860 h 1328385"/>
              <a:gd name="connsiteX14" fmla="*/ 77216 w 12183871"/>
              <a:gd name="connsiteY14" fmla="*/ 893719 h 1328385"/>
              <a:gd name="connsiteX15" fmla="*/ 77216 w 12183871"/>
              <a:gd name="connsiteY15" fmla="*/ 940409 h 1328385"/>
              <a:gd name="connsiteX16" fmla="*/ 85344 w 12183871"/>
              <a:gd name="connsiteY16" fmla="*/ 940409 h 1328385"/>
              <a:gd name="connsiteX17" fmla="*/ 85344 w 12183871"/>
              <a:gd name="connsiteY17" fmla="*/ 893719 h 1328385"/>
              <a:gd name="connsiteX18" fmla="*/ 77216 w 12183871"/>
              <a:gd name="connsiteY18" fmla="*/ 893719 h 1328385"/>
              <a:gd name="connsiteX19" fmla="*/ 77216 w 12183871"/>
              <a:gd name="connsiteY19" fmla="*/ 893719 h 1328385"/>
              <a:gd name="connsiteX20" fmla="*/ 77216 w 12183871"/>
              <a:gd name="connsiteY20" fmla="*/ 893719 h 1328385"/>
              <a:gd name="connsiteX21" fmla="*/ 11732407 w 12183871"/>
              <a:gd name="connsiteY21" fmla="*/ 881527 h 1328385"/>
              <a:gd name="connsiteX22" fmla="*/ 11732407 w 12183871"/>
              <a:gd name="connsiteY22" fmla="*/ 934359 h 1328385"/>
              <a:gd name="connsiteX23" fmla="*/ 11740535 w 12183871"/>
              <a:gd name="connsiteY23" fmla="*/ 934359 h 1328385"/>
              <a:gd name="connsiteX24" fmla="*/ 11740535 w 12183871"/>
              <a:gd name="connsiteY24" fmla="*/ 881527 h 1328385"/>
              <a:gd name="connsiteX25" fmla="*/ 11732407 w 12183871"/>
              <a:gd name="connsiteY25" fmla="*/ 881527 h 1328385"/>
              <a:gd name="connsiteX26" fmla="*/ 11732407 w 12183871"/>
              <a:gd name="connsiteY26" fmla="*/ 881527 h 1328385"/>
              <a:gd name="connsiteX27" fmla="*/ 11732407 w 12183871"/>
              <a:gd name="connsiteY27" fmla="*/ 881527 h 1328385"/>
              <a:gd name="connsiteX28" fmla="*/ 4173638 w 12183871"/>
              <a:gd name="connsiteY28" fmla="*/ 881527 h 1328385"/>
              <a:gd name="connsiteX29" fmla="*/ 4173638 w 12183871"/>
              <a:gd name="connsiteY29" fmla="*/ 934359 h 1328385"/>
              <a:gd name="connsiteX30" fmla="*/ 4181766 w 12183871"/>
              <a:gd name="connsiteY30" fmla="*/ 934359 h 1328385"/>
              <a:gd name="connsiteX31" fmla="*/ 4181766 w 12183871"/>
              <a:gd name="connsiteY31" fmla="*/ 881527 h 1328385"/>
              <a:gd name="connsiteX32" fmla="*/ 4173638 w 12183871"/>
              <a:gd name="connsiteY32" fmla="*/ 881527 h 1328385"/>
              <a:gd name="connsiteX33" fmla="*/ 4173638 w 12183871"/>
              <a:gd name="connsiteY33" fmla="*/ 881527 h 1328385"/>
              <a:gd name="connsiteX34" fmla="*/ 4173638 w 12183871"/>
              <a:gd name="connsiteY34" fmla="*/ 881527 h 1328385"/>
              <a:gd name="connsiteX35" fmla="*/ 10895223 w 12183871"/>
              <a:gd name="connsiteY35" fmla="*/ 875476 h 1328385"/>
              <a:gd name="connsiteX36" fmla="*/ 10891158 w 12183871"/>
              <a:gd name="connsiteY36" fmla="*/ 899860 h 1328385"/>
              <a:gd name="connsiteX37" fmla="*/ 10891158 w 12183871"/>
              <a:gd name="connsiteY37" fmla="*/ 918103 h 1328385"/>
              <a:gd name="connsiteX38" fmla="*/ 10895223 w 12183871"/>
              <a:gd name="connsiteY38" fmla="*/ 940409 h 1328385"/>
              <a:gd name="connsiteX39" fmla="*/ 10901273 w 12183871"/>
              <a:gd name="connsiteY39" fmla="*/ 940409 h 1328385"/>
              <a:gd name="connsiteX40" fmla="*/ 10901273 w 12183871"/>
              <a:gd name="connsiteY40" fmla="*/ 875385 h 1328385"/>
              <a:gd name="connsiteX41" fmla="*/ 10895223 w 12183871"/>
              <a:gd name="connsiteY41" fmla="*/ 875385 h 1328385"/>
              <a:gd name="connsiteX42" fmla="*/ 10895223 w 12183871"/>
              <a:gd name="connsiteY42" fmla="*/ 875476 h 1328385"/>
              <a:gd name="connsiteX43" fmla="*/ 10895223 w 12183871"/>
              <a:gd name="connsiteY43" fmla="*/ 875476 h 1328385"/>
              <a:gd name="connsiteX44" fmla="*/ 3336454 w 12183871"/>
              <a:gd name="connsiteY44" fmla="*/ 875476 h 1328385"/>
              <a:gd name="connsiteX45" fmla="*/ 3332390 w 12183871"/>
              <a:gd name="connsiteY45" fmla="*/ 899860 h 1328385"/>
              <a:gd name="connsiteX46" fmla="*/ 3332390 w 12183871"/>
              <a:gd name="connsiteY46" fmla="*/ 918103 h 1328385"/>
              <a:gd name="connsiteX47" fmla="*/ 3336454 w 12183871"/>
              <a:gd name="connsiteY47" fmla="*/ 940409 h 1328385"/>
              <a:gd name="connsiteX48" fmla="*/ 3342505 w 12183871"/>
              <a:gd name="connsiteY48" fmla="*/ 940409 h 1328385"/>
              <a:gd name="connsiteX49" fmla="*/ 3342505 w 12183871"/>
              <a:gd name="connsiteY49" fmla="*/ 875385 h 1328385"/>
              <a:gd name="connsiteX50" fmla="*/ 3336454 w 12183871"/>
              <a:gd name="connsiteY50" fmla="*/ 875385 h 1328385"/>
              <a:gd name="connsiteX51" fmla="*/ 3336454 w 12183871"/>
              <a:gd name="connsiteY51" fmla="*/ 875476 h 1328385"/>
              <a:gd name="connsiteX52" fmla="*/ 3336454 w 12183871"/>
              <a:gd name="connsiteY52" fmla="*/ 875476 h 1328385"/>
              <a:gd name="connsiteX53" fmla="*/ 5183497 w 12183871"/>
              <a:gd name="connsiteY53" fmla="*/ 867348 h 1328385"/>
              <a:gd name="connsiteX54" fmla="*/ 5183497 w 12183871"/>
              <a:gd name="connsiteY54" fmla="*/ 899860 h 1328385"/>
              <a:gd name="connsiteX55" fmla="*/ 5189548 w 12183871"/>
              <a:gd name="connsiteY55" fmla="*/ 899860 h 1328385"/>
              <a:gd name="connsiteX56" fmla="*/ 5189548 w 12183871"/>
              <a:gd name="connsiteY56" fmla="*/ 867348 h 1328385"/>
              <a:gd name="connsiteX57" fmla="*/ 5183497 w 12183871"/>
              <a:gd name="connsiteY57" fmla="*/ 867348 h 1328385"/>
              <a:gd name="connsiteX58" fmla="*/ 5183497 w 12183871"/>
              <a:gd name="connsiteY58" fmla="*/ 867348 h 1328385"/>
              <a:gd name="connsiteX59" fmla="*/ 5183497 w 12183871"/>
              <a:gd name="connsiteY59" fmla="*/ 867348 h 1328385"/>
              <a:gd name="connsiteX60" fmla="*/ 8684497 w 12183871"/>
              <a:gd name="connsiteY60" fmla="*/ 859220 h 1328385"/>
              <a:gd name="connsiteX61" fmla="*/ 8684497 w 12183871"/>
              <a:gd name="connsiteY61" fmla="*/ 899860 h 1328385"/>
              <a:gd name="connsiteX62" fmla="*/ 8692625 w 12183871"/>
              <a:gd name="connsiteY62" fmla="*/ 899860 h 1328385"/>
              <a:gd name="connsiteX63" fmla="*/ 8692625 w 12183871"/>
              <a:gd name="connsiteY63" fmla="*/ 859220 h 1328385"/>
              <a:gd name="connsiteX64" fmla="*/ 8684497 w 12183871"/>
              <a:gd name="connsiteY64" fmla="*/ 859220 h 1328385"/>
              <a:gd name="connsiteX65" fmla="*/ 8684497 w 12183871"/>
              <a:gd name="connsiteY65" fmla="*/ 859220 h 1328385"/>
              <a:gd name="connsiteX66" fmla="*/ 8684497 w 12183871"/>
              <a:gd name="connsiteY66" fmla="*/ 859220 h 1328385"/>
              <a:gd name="connsiteX67" fmla="*/ 1125728 w 12183871"/>
              <a:gd name="connsiteY67" fmla="*/ 859220 h 1328385"/>
              <a:gd name="connsiteX68" fmla="*/ 1125728 w 12183871"/>
              <a:gd name="connsiteY68" fmla="*/ 899860 h 1328385"/>
              <a:gd name="connsiteX69" fmla="*/ 1133856 w 12183871"/>
              <a:gd name="connsiteY69" fmla="*/ 899860 h 1328385"/>
              <a:gd name="connsiteX70" fmla="*/ 1133856 w 12183871"/>
              <a:gd name="connsiteY70" fmla="*/ 859220 h 1328385"/>
              <a:gd name="connsiteX71" fmla="*/ 1125728 w 12183871"/>
              <a:gd name="connsiteY71" fmla="*/ 859220 h 1328385"/>
              <a:gd name="connsiteX72" fmla="*/ 1125728 w 12183871"/>
              <a:gd name="connsiteY72" fmla="*/ 859220 h 1328385"/>
              <a:gd name="connsiteX73" fmla="*/ 1125728 w 12183871"/>
              <a:gd name="connsiteY73" fmla="*/ 859220 h 1328385"/>
              <a:gd name="connsiteX74" fmla="*/ 10901364 w 12183871"/>
              <a:gd name="connsiteY74" fmla="*/ 845041 h 1328385"/>
              <a:gd name="connsiteX75" fmla="*/ 10901364 w 12183871"/>
              <a:gd name="connsiteY75" fmla="*/ 867348 h 1328385"/>
              <a:gd name="connsiteX76" fmla="*/ 10913555 w 12183871"/>
              <a:gd name="connsiteY76" fmla="*/ 867348 h 1328385"/>
              <a:gd name="connsiteX77" fmla="*/ 10913555 w 12183871"/>
              <a:gd name="connsiteY77" fmla="*/ 845041 h 1328385"/>
              <a:gd name="connsiteX78" fmla="*/ 10901364 w 12183871"/>
              <a:gd name="connsiteY78" fmla="*/ 845041 h 1328385"/>
              <a:gd name="connsiteX79" fmla="*/ 10901364 w 12183871"/>
              <a:gd name="connsiteY79" fmla="*/ 845041 h 1328385"/>
              <a:gd name="connsiteX80" fmla="*/ 10901364 w 12183871"/>
              <a:gd name="connsiteY80" fmla="*/ 845041 h 1328385"/>
              <a:gd name="connsiteX81" fmla="*/ 3342505 w 12183871"/>
              <a:gd name="connsiteY81" fmla="*/ 845041 h 1328385"/>
              <a:gd name="connsiteX82" fmla="*/ 3342505 w 12183871"/>
              <a:gd name="connsiteY82" fmla="*/ 867348 h 1328385"/>
              <a:gd name="connsiteX83" fmla="*/ 3354697 w 12183871"/>
              <a:gd name="connsiteY83" fmla="*/ 867348 h 1328385"/>
              <a:gd name="connsiteX84" fmla="*/ 3354697 w 12183871"/>
              <a:gd name="connsiteY84" fmla="*/ 845041 h 1328385"/>
              <a:gd name="connsiteX85" fmla="*/ 3342505 w 12183871"/>
              <a:gd name="connsiteY85" fmla="*/ 845041 h 1328385"/>
              <a:gd name="connsiteX86" fmla="*/ 3342505 w 12183871"/>
              <a:gd name="connsiteY86" fmla="*/ 845041 h 1328385"/>
              <a:gd name="connsiteX87" fmla="*/ 3342505 w 12183871"/>
              <a:gd name="connsiteY87" fmla="*/ 845041 h 1328385"/>
              <a:gd name="connsiteX88" fmla="*/ 9099025 w 12183871"/>
              <a:gd name="connsiteY88" fmla="*/ 826708 h 1328385"/>
              <a:gd name="connsiteX89" fmla="*/ 9099025 w 12183871"/>
              <a:gd name="connsiteY89" fmla="*/ 853079 h 1328385"/>
              <a:gd name="connsiteX90" fmla="*/ 9107153 w 12183871"/>
              <a:gd name="connsiteY90" fmla="*/ 853079 h 1328385"/>
              <a:gd name="connsiteX91" fmla="*/ 9107153 w 12183871"/>
              <a:gd name="connsiteY91" fmla="*/ 826708 h 1328385"/>
              <a:gd name="connsiteX92" fmla="*/ 9099025 w 12183871"/>
              <a:gd name="connsiteY92" fmla="*/ 826708 h 1328385"/>
              <a:gd name="connsiteX93" fmla="*/ 9099025 w 12183871"/>
              <a:gd name="connsiteY93" fmla="*/ 826708 h 1328385"/>
              <a:gd name="connsiteX94" fmla="*/ 9099025 w 12183871"/>
              <a:gd name="connsiteY94" fmla="*/ 826708 h 1328385"/>
              <a:gd name="connsiteX95" fmla="*/ 1540166 w 12183871"/>
              <a:gd name="connsiteY95" fmla="*/ 826708 h 1328385"/>
              <a:gd name="connsiteX96" fmla="*/ 1540166 w 12183871"/>
              <a:gd name="connsiteY96" fmla="*/ 853079 h 1328385"/>
              <a:gd name="connsiteX97" fmla="*/ 1548294 w 12183871"/>
              <a:gd name="connsiteY97" fmla="*/ 853079 h 1328385"/>
              <a:gd name="connsiteX98" fmla="*/ 1548294 w 12183871"/>
              <a:gd name="connsiteY98" fmla="*/ 826708 h 1328385"/>
              <a:gd name="connsiteX99" fmla="*/ 1540166 w 12183871"/>
              <a:gd name="connsiteY99" fmla="*/ 826708 h 1328385"/>
              <a:gd name="connsiteX100" fmla="*/ 1540166 w 12183871"/>
              <a:gd name="connsiteY100" fmla="*/ 826708 h 1328385"/>
              <a:gd name="connsiteX101" fmla="*/ 1540166 w 12183871"/>
              <a:gd name="connsiteY101" fmla="*/ 826708 h 1328385"/>
              <a:gd name="connsiteX102" fmla="*/ 10901364 w 12183871"/>
              <a:gd name="connsiteY102" fmla="*/ 771889 h 1328385"/>
              <a:gd name="connsiteX103" fmla="*/ 10901364 w 12183871"/>
              <a:gd name="connsiteY103" fmla="*/ 826708 h 1328385"/>
              <a:gd name="connsiteX104" fmla="*/ 10913555 w 12183871"/>
              <a:gd name="connsiteY104" fmla="*/ 826708 h 1328385"/>
              <a:gd name="connsiteX105" fmla="*/ 10913555 w 12183871"/>
              <a:gd name="connsiteY105" fmla="*/ 771889 h 1328385"/>
              <a:gd name="connsiteX106" fmla="*/ 10901364 w 12183871"/>
              <a:gd name="connsiteY106" fmla="*/ 771889 h 1328385"/>
              <a:gd name="connsiteX107" fmla="*/ 10901364 w 12183871"/>
              <a:gd name="connsiteY107" fmla="*/ 771889 h 1328385"/>
              <a:gd name="connsiteX108" fmla="*/ 10901364 w 12183871"/>
              <a:gd name="connsiteY108" fmla="*/ 771889 h 1328385"/>
              <a:gd name="connsiteX109" fmla="*/ 3342505 w 12183871"/>
              <a:gd name="connsiteY109" fmla="*/ 771889 h 1328385"/>
              <a:gd name="connsiteX110" fmla="*/ 3342505 w 12183871"/>
              <a:gd name="connsiteY110" fmla="*/ 826708 h 1328385"/>
              <a:gd name="connsiteX111" fmla="*/ 3354697 w 12183871"/>
              <a:gd name="connsiteY111" fmla="*/ 826708 h 1328385"/>
              <a:gd name="connsiteX112" fmla="*/ 3354697 w 12183871"/>
              <a:gd name="connsiteY112" fmla="*/ 771889 h 1328385"/>
              <a:gd name="connsiteX113" fmla="*/ 3342505 w 12183871"/>
              <a:gd name="connsiteY113" fmla="*/ 771889 h 1328385"/>
              <a:gd name="connsiteX114" fmla="*/ 3342505 w 12183871"/>
              <a:gd name="connsiteY114" fmla="*/ 771889 h 1328385"/>
              <a:gd name="connsiteX115" fmla="*/ 3342505 w 12183871"/>
              <a:gd name="connsiteY115" fmla="*/ 771889 h 1328385"/>
              <a:gd name="connsiteX116" fmla="*/ 11185753 w 12183871"/>
              <a:gd name="connsiteY116" fmla="*/ 753556 h 1328385"/>
              <a:gd name="connsiteX117" fmla="*/ 11185753 w 12183871"/>
              <a:gd name="connsiteY117" fmla="*/ 782004 h 1328385"/>
              <a:gd name="connsiteX118" fmla="*/ 11181690 w 12183871"/>
              <a:gd name="connsiteY118" fmla="*/ 812439 h 1328385"/>
              <a:gd name="connsiteX119" fmla="*/ 11185753 w 12183871"/>
              <a:gd name="connsiteY119" fmla="*/ 836823 h 1328385"/>
              <a:gd name="connsiteX120" fmla="*/ 11197946 w 12183871"/>
              <a:gd name="connsiteY120" fmla="*/ 859129 h 1328385"/>
              <a:gd name="connsiteX121" fmla="*/ 11197946 w 12183871"/>
              <a:gd name="connsiteY121" fmla="*/ 834745 h 1328385"/>
              <a:gd name="connsiteX122" fmla="*/ 11197946 w 12183871"/>
              <a:gd name="connsiteY122" fmla="*/ 800247 h 1328385"/>
              <a:gd name="connsiteX123" fmla="*/ 11197946 w 12183871"/>
              <a:gd name="connsiteY123" fmla="*/ 773876 h 1328385"/>
              <a:gd name="connsiteX124" fmla="*/ 11185753 w 12183871"/>
              <a:gd name="connsiteY124" fmla="*/ 753556 h 1328385"/>
              <a:gd name="connsiteX125" fmla="*/ 11185753 w 12183871"/>
              <a:gd name="connsiteY125" fmla="*/ 753556 h 1328385"/>
              <a:gd name="connsiteX126" fmla="*/ 11185753 w 12183871"/>
              <a:gd name="connsiteY126" fmla="*/ 753556 h 1328385"/>
              <a:gd name="connsiteX127" fmla="*/ 3626985 w 12183871"/>
              <a:gd name="connsiteY127" fmla="*/ 753556 h 1328385"/>
              <a:gd name="connsiteX128" fmla="*/ 3626985 w 12183871"/>
              <a:gd name="connsiteY128" fmla="*/ 782004 h 1328385"/>
              <a:gd name="connsiteX129" fmla="*/ 3622921 w 12183871"/>
              <a:gd name="connsiteY129" fmla="*/ 812439 h 1328385"/>
              <a:gd name="connsiteX130" fmla="*/ 3626985 w 12183871"/>
              <a:gd name="connsiteY130" fmla="*/ 836823 h 1328385"/>
              <a:gd name="connsiteX131" fmla="*/ 3639177 w 12183871"/>
              <a:gd name="connsiteY131" fmla="*/ 859129 h 1328385"/>
              <a:gd name="connsiteX132" fmla="*/ 3639177 w 12183871"/>
              <a:gd name="connsiteY132" fmla="*/ 834745 h 1328385"/>
              <a:gd name="connsiteX133" fmla="*/ 3639177 w 12183871"/>
              <a:gd name="connsiteY133" fmla="*/ 800247 h 1328385"/>
              <a:gd name="connsiteX134" fmla="*/ 3639177 w 12183871"/>
              <a:gd name="connsiteY134" fmla="*/ 773876 h 1328385"/>
              <a:gd name="connsiteX135" fmla="*/ 3626985 w 12183871"/>
              <a:gd name="connsiteY135" fmla="*/ 753556 h 1328385"/>
              <a:gd name="connsiteX136" fmla="*/ 3626985 w 12183871"/>
              <a:gd name="connsiteY136" fmla="*/ 753556 h 1328385"/>
              <a:gd name="connsiteX137" fmla="*/ 3626985 w 12183871"/>
              <a:gd name="connsiteY137" fmla="*/ 753556 h 1328385"/>
              <a:gd name="connsiteX138" fmla="*/ 4777097 w 12183871"/>
              <a:gd name="connsiteY138" fmla="*/ 745428 h 1328385"/>
              <a:gd name="connsiteX139" fmla="*/ 4773033 w 12183871"/>
              <a:gd name="connsiteY139" fmla="*/ 771799 h 1328385"/>
              <a:gd name="connsiteX140" fmla="*/ 4773033 w 12183871"/>
              <a:gd name="connsiteY140" fmla="*/ 804311 h 1328385"/>
              <a:gd name="connsiteX141" fmla="*/ 4777097 w 12183871"/>
              <a:gd name="connsiteY141" fmla="*/ 830681 h 1328385"/>
              <a:gd name="connsiteX142" fmla="*/ 4783148 w 12183871"/>
              <a:gd name="connsiteY142" fmla="*/ 852988 h 1328385"/>
              <a:gd name="connsiteX143" fmla="*/ 4783148 w 12183871"/>
              <a:gd name="connsiteY143" fmla="*/ 822553 h 1328385"/>
              <a:gd name="connsiteX144" fmla="*/ 4783148 w 12183871"/>
              <a:gd name="connsiteY144" fmla="*/ 794105 h 1328385"/>
              <a:gd name="connsiteX145" fmla="*/ 4783148 w 12183871"/>
              <a:gd name="connsiteY145" fmla="*/ 763671 h 1328385"/>
              <a:gd name="connsiteX146" fmla="*/ 4777097 w 12183871"/>
              <a:gd name="connsiteY146" fmla="*/ 745428 h 1328385"/>
              <a:gd name="connsiteX147" fmla="*/ 4777097 w 12183871"/>
              <a:gd name="connsiteY147" fmla="*/ 745428 h 1328385"/>
              <a:gd name="connsiteX148" fmla="*/ 4777097 w 12183871"/>
              <a:gd name="connsiteY148" fmla="*/ 745428 h 1328385"/>
              <a:gd name="connsiteX149" fmla="*/ 4683625 w 12183871"/>
              <a:gd name="connsiteY149" fmla="*/ 737390 h 1328385"/>
              <a:gd name="connsiteX150" fmla="*/ 4683625 w 12183871"/>
              <a:gd name="connsiteY150" fmla="*/ 759697 h 1328385"/>
              <a:gd name="connsiteX151" fmla="*/ 4695817 w 12183871"/>
              <a:gd name="connsiteY151" fmla="*/ 759697 h 1328385"/>
              <a:gd name="connsiteX152" fmla="*/ 4695817 w 12183871"/>
              <a:gd name="connsiteY152" fmla="*/ 737390 h 1328385"/>
              <a:gd name="connsiteX153" fmla="*/ 4683625 w 12183871"/>
              <a:gd name="connsiteY153" fmla="*/ 737390 h 1328385"/>
              <a:gd name="connsiteX154" fmla="*/ 4683625 w 12183871"/>
              <a:gd name="connsiteY154" fmla="*/ 737390 h 1328385"/>
              <a:gd name="connsiteX155" fmla="*/ 4683625 w 12183871"/>
              <a:gd name="connsiteY155" fmla="*/ 737390 h 1328385"/>
              <a:gd name="connsiteX156" fmla="*/ 11197946 w 12183871"/>
              <a:gd name="connsiteY156" fmla="*/ 731249 h 1328385"/>
              <a:gd name="connsiteX157" fmla="*/ 11197946 w 12183871"/>
              <a:gd name="connsiteY157" fmla="*/ 745428 h 1328385"/>
              <a:gd name="connsiteX158" fmla="*/ 11203996 w 12183871"/>
              <a:gd name="connsiteY158" fmla="*/ 745428 h 1328385"/>
              <a:gd name="connsiteX159" fmla="*/ 11203996 w 12183871"/>
              <a:gd name="connsiteY159" fmla="*/ 731249 h 1328385"/>
              <a:gd name="connsiteX160" fmla="*/ 11197946 w 12183871"/>
              <a:gd name="connsiteY160" fmla="*/ 731249 h 1328385"/>
              <a:gd name="connsiteX161" fmla="*/ 11197946 w 12183871"/>
              <a:gd name="connsiteY161" fmla="*/ 731249 h 1328385"/>
              <a:gd name="connsiteX162" fmla="*/ 11197946 w 12183871"/>
              <a:gd name="connsiteY162" fmla="*/ 731249 h 1328385"/>
              <a:gd name="connsiteX163" fmla="*/ 10602615 w 12183871"/>
              <a:gd name="connsiteY163" fmla="*/ 731249 h 1328385"/>
              <a:gd name="connsiteX164" fmla="*/ 10602615 w 12183871"/>
              <a:gd name="connsiteY164" fmla="*/ 786068 h 1328385"/>
              <a:gd name="connsiteX165" fmla="*/ 10610743 w 12183871"/>
              <a:gd name="connsiteY165" fmla="*/ 786068 h 1328385"/>
              <a:gd name="connsiteX166" fmla="*/ 10610743 w 12183871"/>
              <a:gd name="connsiteY166" fmla="*/ 731249 h 1328385"/>
              <a:gd name="connsiteX167" fmla="*/ 10602615 w 12183871"/>
              <a:gd name="connsiteY167" fmla="*/ 731249 h 1328385"/>
              <a:gd name="connsiteX168" fmla="*/ 10602615 w 12183871"/>
              <a:gd name="connsiteY168" fmla="*/ 731249 h 1328385"/>
              <a:gd name="connsiteX169" fmla="*/ 10602615 w 12183871"/>
              <a:gd name="connsiteY169" fmla="*/ 731249 h 1328385"/>
              <a:gd name="connsiteX170" fmla="*/ 8887697 w 12183871"/>
              <a:gd name="connsiteY170" fmla="*/ 731249 h 1328385"/>
              <a:gd name="connsiteX171" fmla="*/ 8887697 w 12183871"/>
              <a:gd name="connsiteY171" fmla="*/ 777940 h 1328385"/>
              <a:gd name="connsiteX172" fmla="*/ 8895825 w 12183871"/>
              <a:gd name="connsiteY172" fmla="*/ 777940 h 1328385"/>
              <a:gd name="connsiteX173" fmla="*/ 8895825 w 12183871"/>
              <a:gd name="connsiteY173" fmla="*/ 731249 h 1328385"/>
              <a:gd name="connsiteX174" fmla="*/ 8887697 w 12183871"/>
              <a:gd name="connsiteY174" fmla="*/ 731249 h 1328385"/>
              <a:gd name="connsiteX175" fmla="*/ 8887697 w 12183871"/>
              <a:gd name="connsiteY175" fmla="*/ 731249 h 1328385"/>
              <a:gd name="connsiteX176" fmla="*/ 8887697 w 12183871"/>
              <a:gd name="connsiteY176" fmla="*/ 731249 h 1328385"/>
              <a:gd name="connsiteX177" fmla="*/ 7081294 w 12183871"/>
              <a:gd name="connsiteY177" fmla="*/ 731249 h 1328385"/>
              <a:gd name="connsiteX178" fmla="*/ 7081294 w 12183871"/>
              <a:gd name="connsiteY178" fmla="*/ 745428 h 1328385"/>
              <a:gd name="connsiteX179" fmla="*/ 7093487 w 12183871"/>
              <a:gd name="connsiteY179" fmla="*/ 745428 h 1328385"/>
              <a:gd name="connsiteX180" fmla="*/ 7093487 w 12183871"/>
              <a:gd name="connsiteY180" fmla="*/ 731249 h 1328385"/>
              <a:gd name="connsiteX181" fmla="*/ 7081294 w 12183871"/>
              <a:gd name="connsiteY181" fmla="*/ 731249 h 1328385"/>
              <a:gd name="connsiteX182" fmla="*/ 7081294 w 12183871"/>
              <a:gd name="connsiteY182" fmla="*/ 731249 h 1328385"/>
              <a:gd name="connsiteX183" fmla="*/ 7081294 w 12183871"/>
              <a:gd name="connsiteY183" fmla="*/ 731249 h 1328385"/>
              <a:gd name="connsiteX184" fmla="*/ 3639177 w 12183871"/>
              <a:gd name="connsiteY184" fmla="*/ 731249 h 1328385"/>
              <a:gd name="connsiteX185" fmla="*/ 3639177 w 12183871"/>
              <a:gd name="connsiteY185" fmla="*/ 745428 h 1328385"/>
              <a:gd name="connsiteX186" fmla="*/ 3645228 w 12183871"/>
              <a:gd name="connsiteY186" fmla="*/ 745428 h 1328385"/>
              <a:gd name="connsiteX187" fmla="*/ 3645228 w 12183871"/>
              <a:gd name="connsiteY187" fmla="*/ 731249 h 1328385"/>
              <a:gd name="connsiteX188" fmla="*/ 3639177 w 12183871"/>
              <a:gd name="connsiteY188" fmla="*/ 731249 h 1328385"/>
              <a:gd name="connsiteX189" fmla="*/ 3639177 w 12183871"/>
              <a:gd name="connsiteY189" fmla="*/ 731249 h 1328385"/>
              <a:gd name="connsiteX190" fmla="*/ 3639177 w 12183871"/>
              <a:gd name="connsiteY190" fmla="*/ 731249 h 1328385"/>
              <a:gd name="connsiteX191" fmla="*/ 3043846 w 12183871"/>
              <a:gd name="connsiteY191" fmla="*/ 731249 h 1328385"/>
              <a:gd name="connsiteX192" fmla="*/ 3043846 w 12183871"/>
              <a:gd name="connsiteY192" fmla="*/ 786068 h 1328385"/>
              <a:gd name="connsiteX193" fmla="*/ 3051974 w 12183871"/>
              <a:gd name="connsiteY193" fmla="*/ 786068 h 1328385"/>
              <a:gd name="connsiteX194" fmla="*/ 3051974 w 12183871"/>
              <a:gd name="connsiteY194" fmla="*/ 731249 h 1328385"/>
              <a:gd name="connsiteX195" fmla="*/ 3043846 w 12183871"/>
              <a:gd name="connsiteY195" fmla="*/ 731249 h 1328385"/>
              <a:gd name="connsiteX196" fmla="*/ 3043846 w 12183871"/>
              <a:gd name="connsiteY196" fmla="*/ 731249 h 1328385"/>
              <a:gd name="connsiteX197" fmla="*/ 3043846 w 12183871"/>
              <a:gd name="connsiteY197" fmla="*/ 731249 h 1328385"/>
              <a:gd name="connsiteX198" fmla="*/ 1328928 w 12183871"/>
              <a:gd name="connsiteY198" fmla="*/ 731249 h 1328385"/>
              <a:gd name="connsiteX199" fmla="*/ 1328928 w 12183871"/>
              <a:gd name="connsiteY199" fmla="*/ 777940 h 1328385"/>
              <a:gd name="connsiteX200" fmla="*/ 1337056 w 12183871"/>
              <a:gd name="connsiteY200" fmla="*/ 777940 h 1328385"/>
              <a:gd name="connsiteX201" fmla="*/ 1337056 w 12183871"/>
              <a:gd name="connsiteY201" fmla="*/ 731249 h 1328385"/>
              <a:gd name="connsiteX202" fmla="*/ 1328928 w 12183871"/>
              <a:gd name="connsiteY202" fmla="*/ 731249 h 1328385"/>
              <a:gd name="connsiteX203" fmla="*/ 1328928 w 12183871"/>
              <a:gd name="connsiteY203" fmla="*/ 731249 h 1328385"/>
              <a:gd name="connsiteX204" fmla="*/ 1328928 w 12183871"/>
              <a:gd name="connsiteY204" fmla="*/ 731249 h 1328385"/>
              <a:gd name="connsiteX205" fmla="*/ 12132666 w 12183871"/>
              <a:gd name="connsiteY205" fmla="*/ 723121 h 1328385"/>
              <a:gd name="connsiteX206" fmla="*/ 12132666 w 12183871"/>
              <a:gd name="connsiteY206" fmla="*/ 771889 h 1328385"/>
              <a:gd name="connsiteX207" fmla="*/ 12138807 w 12183871"/>
              <a:gd name="connsiteY207" fmla="*/ 771889 h 1328385"/>
              <a:gd name="connsiteX208" fmla="*/ 12138807 w 12183871"/>
              <a:gd name="connsiteY208" fmla="*/ 723121 h 1328385"/>
              <a:gd name="connsiteX209" fmla="*/ 12132666 w 12183871"/>
              <a:gd name="connsiteY209" fmla="*/ 723121 h 1328385"/>
              <a:gd name="connsiteX210" fmla="*/ 12132666 w 12183871"/>
              <a:gd name="connsiteY210" fmla="*/ 723121 h 1328385"/>
              <a:gd name="connsiteX211" fmla="*/ 12132666 w 12183871"/>
              <a:gd name="connsiteY211" fmla="*/ 723121 h 1328385"/>
              <a:gd name="connsiteX212" fmla="*/ 9952375 w 12183871"/>
              <a:gd name="connsiteY212" fmla="*/ 723121 h 1328385"/>
              <a:gd name="connsiteX213" fmla="*/ 9952375 w 12183871"/>
              <a:gd name="connsiteY213" fmla="*/ 777940 h 1328385"/>
              <a:gd name="connsiteX214" fmla="*/ 9960503 w 12183871"/>
              <a:gd name="connsiteY214" fmla="*/ 777940 h 1328385"/>
              <a:gd name="connsiteX215" fmla="*/ 9960503 w 12183871"/>
              <a:gd name="connsiteY215" fmla="*/ 723121 h 1328385"/>
              <a:gd name="connsiteX216" fmla="*/ 9952375 w 12183871"/>
              <a:gd name="connsiteY216" fmla="*/ 723121 h 1328385"/>
              <a:gd name="connsiteX217" fmla="*/ 9952375 w 12183871"/>
              <a:gd name="connsiteY217" fmla="*/ 723121 h 1328385"/>
              <a:gd name="connsiteX218" fmla="*/ 9952375 w 12183871"/>
              <a:gd name="connsiteY218" fmla="*/ 723121 h 1328385"/>
              <a:gd name="connsiteX219" fmla="*/ 9478964 w 12183871"/>
              <a:gd name="connsiteY219" fmla="*/ 723121 h 1328385"/>
              <a:gd name="connsiteX220" fmla="*/ 9478964 w 12183871"/>
              <a:gd name="connsiteY220" fmla="*/ 759697 h 1328385"/>
              <a:gd name="connsiteX221" fmla="*/ 9491155 w 12183871"/>
              <a:gd name="connsiteY221" fmla="*/ 759697 h 1328385"/>
              <a:gd name="connsiteX222" fmla="*/ 9491155 w 12183871"/>
              <a:gd name="connsiteY222" fmla="*/ 723121 h 1328385"/>
              <a:gd name="connsiteX223" fmla="*/ 9478964 w 12183871"/>
              <a:gd name="connsiteY223" fmla="*/ 723121 h 1328385"/>
              <a:gd name="connsiteX224" fmla="*/ 9478964 w 12183871"/>
              <a:gd name="connsiteY224" fmla="*/ 723121 h 1328385"/>
              <a:gd name="connsiteX225" fmla="*/ 9478964 w 12183871"/>
              <a:gd name="connsiteY225" fmla="*/ 723121 h 1328385"/>
              <a:gd name="connsiteX226" fmla="*/ 4573897 w 12183871"/>
              <a:gd name="connsiteY226" fmla="*/ 723121 h 1328385"/>
              <a:gd name="connsiteX227" fmla="*/ 4573897 w 12183871"/>
              <a:gd name="connsiteY227" fmla="*/ 771889 h 1328385"/>
              <a:gd name="connsiteX228" fmla="*/ 4579948 w 12183871"/>
              <a:gd name="connsiteY228" fmla="*/ 771889 h 1328385"/>
              <a:gd name="connsiteX229" fmla="*/ 4579948 w 12183871"/>
              <a:gd name="connsiteY229" fmla="*/ 723121 h 1328385"/>
              <a:gd name="connsiteX230" fmla="*/ 4573897 w 12183871"/>
              <a:gd name="connsiteY230" fmla="*/ 723121 h 1328385"/>
              <a:gd name="connsiteX231" fmla="*/ 4573897 w 12183871"/>
              <a:gd name="connsiteY231" fmla="*/ 723121 h 1328385"/>
              <a:gd name="connsiteX232" fmla="*/ 4573897 w 12183871"/>
              <a:gd name="connsiteY232" fmla="*/ 723121 h 1328385"/>
              <a:gd name="connsiteX233" fmla="*/ 2393606 w 12183871"/>
              <a:gd name="connsiteY233" fmla="*/ 723121 h 1328385"/>
              <a:gd name="connsiteX234" fmla="*/ 2393606 w 12183871"/>
              <a:gd name="connsiteY234" fmla="*/ 777940 h 1328385"/>
              <a:gd name="connsiteX235" fmla="*/ 2401734 w 12183871"/>
              <a:gd name="connsiteY235" fmla="*/ 777940 h 1328385"/>
              <a:gd name="connsiteX236" fmla="*/ 2401734 w 12183871"/>
              <a:gd name="connsiteY236" fmla="*/ 723121 h 1328385"/>
              <a:gd name="connsiteX237" fmla="*/ 2393606 w 12183871"/>
              <a:gd name="connsiteY237" fmla="*/ 723121 h 1328385"/>
              <a:gd name="connsiteX238" fmla="*/ 2393606 w 12183871"/>
              <a:gd name="connsiteY238" fmla="*/ 723121 h 1328385"/>
              <a:gd name="connsiteX239" fmla="*/ 2393606 w 12183871"/>
              <a:gd name="connsiteY239" fmla="*/ 723121 h 1328385"/>
              <a:gd name="connsiteX240" fmla="*/ 1920195 w 12183871"/>
              <a:gd name="connsiteY240" fmla="*/ 723121 h 1328385"/>
              <a:gd name="connsiteX241" fmla="*/ 1920195 w 12183871"/>
              <a:gd name="connsiteY241" fmla="*/ 759697 h 1328385"/>
              <a:gd name="connsiteX242" fmla="*/ 1932387 w 12183871"/>
              <a:gd name="connsiteY242" fmla="*/ 759697 h 1328385"/>
              <a:gd name="connsiteX243" fmla="*/ 1932387 w 12183871"/>
              <a:gd name="connsiteY243" fmla="*/ 723121 h 1328385"/>
              <a:gd name="connsiteX244" fmla="*/ 1920195 w 12183871"/>
              <a:gd name="connsiteY244" fmla="*/ 723121 h 1328385"/>
              <a:gd name="connsiteX245" fmla="*/ 1920195 w 12183871"/>
              <a:gd name="connsiteY245" fmla="*/ 723121 h 1328385"/>
              <a:gd name="connsiteX246" fmla="*/ 1920195 w 12183871"/>
              <a:gd name="connsiteY246" fmla="*/ 723121 h 1328385"/>
              <a:gd name="connsiteX247" fmla="*/ 11726266 w 12183871"/>
              <a:gd name="connsiteY247" fmla="*/ 704878 h 1328385"/>
              <a:gd name="connsiteX248" fmla="*/ 11722201 w 12183871"/>
              <a:gd name="connsiteY248" fmla="*/ 733326 h 1328385"/>
              <a:gd name="connsiteX249" fmla="*/ 11722201 w 12183871"/>
              <a:gd name="connsiteY249" fmla="*/ 773966 h 1328385"/>
              <a:gd name="connsiteX250" fmla="*/ 11722201 w 12183871"/>
              <a:gd name="connsiteY250" fmla="*/ 818670 h 1328385"/>
              <a:gd name="connsiteX251" fmla="*/ 11726266 w 12183871"/>
              <a:gd name="connsiteY251" fmla="*/ 855246 h 1328385"/>
              <a:gd name="connsiteX252" fmla="*/ 11732316 w 12183871"/>
              <a:gd name="connsiteY252" fmla="*/ 875566 h 1328385"/>
              <a:gd name="connsiteX253" fmla="*/ 11732316 w 12183871"/>
              <a:gd name="connsiteY253" fmla="*/ 845131 h 1328385"/>
              <a:gd name="connsiteX254" fmla="*/ 11732316 w 12183871"/>
              <a:gd name="connsiteY254" fmla="*/ 804491 h 1328385"/>
              <a:gd name="connsiteX255" fmla="*/ 11732316 w 12183871"/>
              <a:gd name="connsiteY255" fmla="*/ 763851 h 1328385"/>
              <a:gd name="connsiteX256" fmla="*/ 11732316 w 12183871"/>
              <a:gd name="connsiteY256" fmla="*/ 727275 h 1328385"/>
              <a:gd name="connsiteX257" fmla="*/ 11726266 w 12183871"/>
              <a:gd name="connsiteY257" fmla="*/ 704878 h 1328385"/>
              <a:gd name="connsiteX258" fmla="*/ 11726266 w 12183871"/>
              <a:gd name="connsiteY258" fmla="*/ 704878 h 1328385"/>
              <a:gd name="connsiteX259" fmla="*/ 11726266 w 12183871"/>
              <a:gd name="connsiteY259" fmla="*/ 704878 h 1328385"/>
              <a:gd name="connsiteX260" fmla="*/ 9708625 w 12183871"/>
              <a:gd name="connsiteY260" fmla="*/ 704878 h 1328385"/>
              <a:gd name="connsiteX261" fmla="*/ 9716753 w 12183871"/>
              <a:gd name="connsiteY261" fmla="*/ 719057 h 1328385"/>
              <a:gd name="connsiteX262" fmla="*/ 9718740 w 12183871"/>
              <a:gd name="connsiteY262" fmla="*/ 733236 h 1328385"/>
              <a:gd name="connsiteX263" fmla="*/ 9726868 w 12183871"/>
              <a:gd name="connsiteY263" fmla="*/ 749492 h 1328385"/>
              <a:gd name="connsiteX264" fmla="*/ 9734995 w 12183871"/>
              <a:gd name="connsiteY264" fmla="*/ 759607 h 1328385"/>
              <a:gd name="connsiteX265" fmla="*/ 9734995 w 12183871"/>
              <a:gd name="connsiteY265" fmla="*/ 794105 h 1328385"/>
              <a:gd name="connsiteX266" fmla="*/ 9741047 w 12183871"/>
              <a:gd name="connsiteY266" fmla="*/ 794105 h 1328385"/>
              <a:gd name="connsiteX267" fmla="*/ 9745111 w 12183871"/>
              <a:gd name="connsiteY267" fmla="*/ 818489 h 1328385"/>
              <a:gd name="connsiteX268" fmla="*/ 9749175 w 12183871"/>
              <a:gd name="connsiteY268" fmla="*/ 840796 h 1328385"/>
              <a:gd name="connsiteX269" fmla="*/ 9757303 w 12183871"/>
              <a:gd name="connsiteY269" fmla="*/ 859039 h 1328385"/>
              <a:gd name="connsiteX270" fmla="*/ 9759290 w 12183871"/>
              <a:gd name="connsiteY270" fmla="*/ 852988 h 1328385"/>
              <a:gd name="connsiteX271" fmla="*/ 9767418 w 12183871"/>
              <a:gd name="connsiteY271" fmla="*/ 844860 h 1328385"/>
              <a:gd name="connsiteX272" fmla="*/ 9767418 w 12183871"/>
              <a:gd name="connsiteY272" fmla="*/ 840796 h 1328385"/>
              <a:gd name="connsiteX273" fmla="*/ 9771481 w 12183871"/>
              <a:gd name="connsiteY273" fmla="*/ 830681 h 1328385"/>
              <a:gd name="connsiteX274" fmla="*/ 9775546 w 12183871"/>
              <a:gd name="connsiteY274" fmla="*/ 818489 h 1328385"/>
              <a:gd name="connsiteX275" fmla="*/ 9763353 w 12183871"/>
              <a:gd name="connsiteY275" fmla="*/ 818489 h 1328385"/>
              <a:gd name="connsiteX276" fmla="*/ 9757213 w 12183871"/>
              <a:gd name="connsiteY276" fmla="*/ 777849 h 1328385"/>
              <a:gd name="connsiteX277" fmla="*/ 9749084 w 12183871"/>
              <a:gd name="connsiteY277" fmla="*/ 777849 h 1328385"/>
              <a:gd name="connsiteX278" fmla="*/ 9749084 w 12183871"/>
              <a:gd name="connsiteY278" fmla="*/ 745337 h 1328385"/>
              <a:gd name="connsiteX279" fmla="*/ 9734906 w 12183871"/>
              <a:gd name="connsiteY279" fmla="*/ 737209 h 1328385"/>
              <a:gd name="connsiteX280" fmla="*/ 9734906 w 12183871"/>
              <a:gd name="connsiteY280" fmla="*/ 723031 h 1328385"/>
              <a:gd name="connsiteX281" fmla="*/ 9708625 w 12183871"/>
              <a:gd name="connsiteY281" fmla="*/ 704878 h 1328385"/>
              <a:gd name="connsiteX282" fmla="*/ 9708625 w 12183871"/>
              <a:gd name="connsiteY282" fmla="*/ 704878 h 1328385"/>
              <a:gd name="connsiteX283" fmla="*/ 9708625 w 12183871"/>
              <a:gd name="connsiteY283" fmla="*/ 704878 h 1328385"/>
              <a:gd name="connsiteX284" fmla="*/ 4167497 w 12183871"/>
              <a:gd name="connsiteY284" fmla="*/ 704878 h 1328385"/>
              <a:gd name="connsiteX285" fmla="*/ 4163433 w 12183871"/>
              <a:gd name="connsiteY285" fmla="*/ 733326 h 1328385"/>
              <a:gd name="connsiteX286" fmla="*/ 4163433 w 12183871"/>
              <a:gd name="connsiteY286" fmla="*/ 773966 h 1328385"/>
              <a:gd name="connsiteX287" fmla="*/ 4163433 w 12183871"/>
              <a:gd name="connsiteY287" fmla="*/ 818670 h 1328385"/>
              <a:gd name="connsiteX288" fmla="*/ 4167497 w 12183871"/>
              <a:gd name="connsiteY288" fmla="*/ 855246 h 1328385"/>
              <a:gd name="connsiteX289" fmla="*/ 4173548 w 12183871"/>
              <a:gd name="connsiteY289" fmla="*/ 875566 h 1328385"/>
              <a:gd name="connsiteX290" fmla="*/ 4173548 w 12183871"/>
              <a:gd name="connsiteY290" fmla="*/ 845131 h 1328385"/>
              <a:gd name="connsiteX291" fmla="*/ 4173548 w 12183871"/>
              <a:gd name="connsiteY291" fmla="*/ 804491 h 1328385"/>
              <a:gd name="connsiteX292" fmla="*/ 4173548 w 12183871"/>
              <a:gd name="connsiteY292" fmla="*/ 763851 h 1328385"/>
              <a:gd name="connsiteX293" fmla="*/ 4173548 w 12183871"/>
              <a:gd name="connsiteY293" fmla="*/ 727275 h 1328385"/>
              <a:gd name="connsiteX294" fmla="*/ 4167497 w 12183871"/>
              <a:gd name="connsiteY294" fmla="*/ 704878 h 1328385"/>
              <a:gd name="connsiteX295" fmla="*/ 4167497 w 12183871"/>
              <a:gd name="connsiteY295" fmla="*/ 704878 h 1328385"/>
              <a:gd name="connsiteX296" fmla="*/ 4167497 w 12183871"/>
              <a:gd name="connsiteY296" fmla="*/ 704878 h 1328385"/>
              <a:gd name="connsiteX297" fmla="*/ 2149766 w 12183871"/>
              <a:gd name="connsiteY297" fmla="*/ 704878 h 1328385"/>
              <a:gd name="connsiteX298" fmla="*/ 2157894 w 12183871"/>
              <a:gd name="connsiteY298" fmla="*/ 719057 h 1328385"/>
              <a:gd name="connsiteX299" fmla="*/ 2159881 w 12183871"/>
              <a:gd name="connsiteY299" fmla="*/ 733236 h 1328385"/>
              <a:gd name="connsiteX300" fmla="*/ 2168009 w 12183871"/>
              <a:gd name="connsiteY300" fmla="*/ 749492 h 1328385"/>
              <a:gd name="connsiteX301" fmla="*/ 2176137 w 12183871"/>
              <a:gd name="connsiteY301" fmla="*/ 759607 h 1328385"/>
              <a:gd name="connsiteX302" fmla="*/ 2176137 w 12183871"/>
              <a:gd name="connsiteY302" fmla="*/ 794105 h 1328385"/>
              <a:gd name="connsiteX303" fmla="*/ 2182188 w 12183871"/>
              <a:gd name="connsiteY303" fmla="*/ 794105 h 1328385"/>
              <a:gd name="connsiteX304" fmla="*/ 2186252 w 12183871"/>
              <a:gd name="connsiteY304" fmla="*/ 818489 h 1328385"/>
              <a:gd name="connsiteX305" fmla="*/ 2190315 w 12183871"/>
              <a:gd name="connsiteY305" fmla="*/ 840796 h 1328385"/>
              <a:gd name="connsiteX306" fmla="*/ 2198443 w 12183871"/>
              <a:gd name="connsiteY306" fmla="*/ 859039 h 1328385"/>
              <a:gd name="connsiteX307" fmla="*/ 2204494 w 12183871"/>
              <a:gd name="connsiteY307" fmla="*/ 852988 h 1328385"/>
              <a:gd name="connsiteX308" fmla="*/ 2208558 w 12183871"/>
              <a:gd name="connsiteY308" fmla="*/ 844860 h 1328385"/>
              <a:gd name="connsiteX309" fmla="*/ 2208558 w 12183871"/>
              <a:gd name="connsiteY309" fmla="*/ 840796 h 1328385"/>
              <a:gd name="connsiteX310" fmla="*/ 2212622 w 12183871"/>
              <a:gd name="connsiteY310" fmla="*/ 830681 h 1328385"/>
              <a:gd name="connsiteX311" fmla="*/ 2216686 w 12183871"/>
              <a:gd name="connsiteY311" fmla="*/ 818489 h 1328385"/>
              <a:gd name="connsiteX312" fmla="*/ 2204494 w 12183871"/>
              <a:gd name="connsiteY312" fmla="*/ 818489 h 1328385"/>
              <a:gd name="connsiteX313" fmla="*/ 2198443 w 12183871"/>
              <a:gd name="connsiteY313" fmla="*/ 777849 h 1328385"/>
              <a:gd name="connsiteX314" fmla="*/ 2190315 w 12183871"/>
              <a:gd name="connsiteY314" fmla="*/ 777849 h 1328385"/>
              <a:gd name="connsiteX315" fmla="*/ 2190315 w 12183871"/>
              <a:gd name="connsiteY315" fmla="*/ 745337 h 1328385"/>
              <a:gd name="connsiteX316" fmla="*/ 2176137 w 12183871"/>
              <a:gd name="connsiteY316" fmla="*/ 737209 h 1328385"/>
              <a:gd name="connsiteX317" fmla="*/ 2176137 w 12183871"/>
              <a:gd name="connsiteY317" fmla="*/ 723031 h 1328385"/>
              <a:gd name="connsiteX318" fmla="*/ 2149766 w 12183871"/>
              <a:gd name="connsiteY318" fmla="*/ 704878 h 1328385"/>
              <a:gd name="connsiteX319" fmla="*/ 2149766 w 12183871"/>
              <a:gd name="connsiteY319" fmla="*/ 704878 h 1328385"/>
              <a:gd name="connsiteX320" fmla="*/ 2149766 w 12183871"/>
              <a:gd name="connsiteY320" fmla="*/ 704878 h 1328385"/>
              <a:gd name="connsiteX321" fmla="*/ 10163703 w 12183871"/>
              <a:gd name="connsiteY321" fmla="*/ 696750 h 1328385"/>
              <a:gd name="connsiteX322" fmla="*/ 10155575 w 12183871"/>
              <a:gd name="connsiteY322" fmla="*/ 723121 h 1328385"/>
              <a:gd name="connsiteX323" fmla="*/ 10147447 w 12183871"/>
              <a:gd name="connsiteY323" fmla="*/ 723121 h 1328385"/>
              <a:gd name="connsiteX324" fmla="*/ 10155575 w 12183871"/>
              <a:gd name="connsiteY324" fmla="*/ 834836 h 1328385"/>
              <a:gd name="connsiteX325" fmla="*/ 10163703 w 12183871"/>
              <a:gd name="connsiteY325" fmla="*/ 834836 h 1328385"/>
              <a:gd name="connsiteX326" fmla="*/ 10163703 w 12183871"/>
              <a:gd name="connsiteY326" fmla="*/ 893719 h 1328385"/>
              <a:gd name="connsiteX327" fmla="*/ 10169844 w 12183871"/>
              <a:gd name="connsiteY327" fmla="*/ 893719 h 1328385"/>
              <a:gd name="connsiteX328" fmla="*/ 10173908 w 12183871"/>
              <a:gd name="connsiteY328" fmla="*/ 863284 h 1328385"/>
              <a:gd name="connsiteX329" fmla="*/ 10173908 w 12183871"/>
              <a:gd name="connsiteY329" fmla="*/ 826708 h 1328385"/>
              <a:gd name="connsiteX330" fmla="*/ 10173908 w 12183871"/>
              <a:gd name="connsiteY330" fmla="*/ 786068 h 1328385"/>
              <a:gd name="connsiteX331" fmla="*/ 10173908 w 12183871"/>
              <a:gd name="connsiteY331" fmla="*/ 745428 h 1328385"/>
              <a:gd name="connsiteX332" fmla="*/ 10169844 w 12183871"/>
              <a:gd name="connsiteY332" fmla="*/ 714993 h 1328385"/>
              <a:gd name="connsiteX333" fmla="*/ 10163703 w 12183871"/>
              <a:gd name="connsiteY333" fmla="*/ 696750 h 1328385"/>
              <a:gd name="connsiteX334" fmla="*/ 10163703 w 12183871"/>
              <a:gd name="connsiteY334" fmla="*/ 696750 h 1328385"/>
              <a:gd name="connsiteX335" fmla="*/ 10163703 w 12183871"/>
              <a:gd name="connsiteY335" fmla="*/ 696750 h 1328385"/>
              <a:gd name="connsiteX336" fmla="*/ 10074295 w 12183871"/>
              <a:gd name="connsiteY336" fmla="*/ 696750 h 1328385"/>
              <a:gd name="connsiteX337" fmla="*/ 10074295 w 12183871"/>
              <a:gd name="connsiteY337" fmla="*/ 713006 h 1328385"/>
              <a:gd name="connsiteX338" fmla="*/ 10060115 w 12183871"/>
              <a:gd name="connsiteY338" fmla="*/ 723121 h 1328385"/>
              <a:gd name="connsiteX339" fmla="*/ 10066167 w 12183871"/>
              <a:gd name="connsiteY339" fmla="*/ 812529 h 1328385"/>
              <a:gd name="connsiteX340" fmla="*/ 10074295 w 12183871"/>
              <a:gd name="connsiteY340" fmla="*/ 812529 h 1328385"/>
              <a:gd name="connsiteX341" fmla="*/ 10078358 w 12183871"/>
              <a:gd name="connsiteY341" fmla="*/ 834836 h 1328385"/>
              <a:gd name="connsiteX342" fmla="*/ 10074295 w 12183871"/>
              <a:gd name="connsiteY342" fmla="*/ 855156 h 1328385"/>
              <a:gd name="connsiteX343" fmla="*/ 10074295 w 12183871"/>
              <a:gd name="connsiteY343" fmla="*/ 875476 h 1328385"/>
              <a:gd name="connsiteX344" fmla="*/ 10082423 w 12183871"/>
              <a:gd name="connsiteY344" fmla="*/ 893719 h 1328385"/>
              <a:gd name="connsiteX345" fmla="*/ 10082423 w 12183871"/>
              <a:gd name="connsiteY345" fmla="*/ 863284 h 1328385"/>
              <a:gd name="connsiteX346" fmla="*/ 10084500 w 12183871"/>
              <a:gd name="connsiteY346" fmla="*/ 826708 h 1328385"/>
              <a:gd name="connsiteX347" fmla="*/ 10084500 w 12183871"/>
              <a:gd name="connsiteY347" fmla="*/ 786068 h 1328385"/>
              <a:gd name="connsiteX348" fmla="*/ 10084500 w 12183871"/>
              <a:gd name="connsiteY348" fmla="*/ 745428 h 1328385"/>
              <a:gd name="connsiteX349" fmla="*/ 10082423 w 12183871"/>
              <a:gd name="connsiteY349" fmla="*/ 714993 h 1328385"/>
              <a:gd name="connsiteX350" fmla="*/ 10074295 w 12183871"/>
              <a:gd name="connsiteY350" fmla="*/ 696750 h 1328385"/>
              <a:gd name="connsiteX351" fmla="*/ 10074295 w 12183871"/>
              <a:gd name="connsiteY351" fmla="*/ 696750 h 1328385"/>
              <a:gd name="connsiteX352" fmla="*/ 10074295 w 12183871"/>
              <a:gd name="connsiteY352" fmla="*/ 696750 h 1328385"/>
              <a:gd name="connsiteX353" fmla="*/ 6425004 w 12183871"/>
              <a:gd name="connsiteY353" fmla="*/ 696750 h 1328385"/>
              <a:gd name="connsiteX354" fmla="*/ 6408748 w 12183871"/>
              <a:gd name="connsiteY354" fmla="*/ 771889 h 1328385"/>
              <a:gd name="connsiteX355" fmla="*/ 6402607 w 12183871"/>
              <a:gd name="connsiteY355" fmla="*/ 771889 h 1328385"/>
              <a:gd name="connsiteX356" fmla="*/ 6402607 w 12183871"/>
              <a:gd name="connsiteY356" fmla="*/ 794196 h 1328385"/>
              <a:gd name="connsiteX357" fmla="*/ 6390414 w 12183871"/>
              <a:gd name="connsiteY357" fmla="*/ 794196 h 1328385"/>
              <a:gd name="connsiteX358" fmla="*/ 6390414 w 12183871"/>
              <a:gd name="connsiteY358" fmla="*/ 804311 h 1328385"/>
              <a:gd name="connsiteX359" fmla="*/ 6402607 w 12183871"/>
              <a:gd name="connsiteY359" fmla="*/ 804311 h 1328385"/>
              <a:gd name="connsiteX360" fmla="*/ 6402607 w 12183871"/>
              <a:gd name="connsiteY360" fmla="*/ 853079 h 1328385"/>
              <a:gd name="connsiteX361" fmla="*/ 6408748 w 12183871"/>
              <a:gd name="connsiteY361" fmla="*/ 853079 h 1328385"/>
              <a:gd name="connsiteX362" fmla="*/ 6408748 w 12183871"/>
              <a:gd name="connsiteY362" fmla="*/ 940409 h 1328385"/>
              <a:gd name="connsiteX363" fmla="*/ 6416876 w 12183871"/>
              <a:gd name="connsiteY363" fmla="*/ 940409 h 1328385"/>
              <a:gd name="connsiteX364" fmla="*/ 6416876 w 12183871"/>
              <a:gd name="connsiteY364" fmla="*/ 934359 h 1328385"/>
              <a:gd name="connsiteX365" fmla="*/ 6425004 w 12183871"/>
              <a:gd name="connsiteY365" fmla="*/ 912052 h 1328385"/>
              <a:gd name="connsiteX366" fmla="*/ 6427081 w 12183871"/>
              <a:gd name="connsiteY366" fmla="*/ 885681 h 1328385"/>
              <a:gd name="connsiteX367" fmla="*/ 6425004 w 12183871"/>
              <a:gd name="connsiteY367" fmla="*/ 849105 h 1328385"/>
              <a:gd name="connsiteX368" fmla="*/ 6425004 w 12183871"/>
              <a:gd name="connsiteY368" fmla="*/ 814606 h 1328385"/>
              <a:gd name="connsiteX369" fmla="*/ 6420939 w 12183871"/>
              <a:gd name="connsiteY369" fmla="*/ 782094 h 1328385"/>
              <a:gd name="connsiteX370" fmla="*/ 6425004 w 12183871"/>
              <a:gd name="connsiteY370" fmla="*/ 753646 h 1328385"/>
              <a:gd name="connsiteX371" fmla="*/ 6431054 w 12183871"/>
              <a:gd name="connsiteY371" fmla="*/ 753646 h 1328385"/>
              <a:gd name="connsiteX372" fmla="*/ 6431054 w 12183871"/>
              <a:gd name="connsiteY372" fmla="*/ 696750 h 1328385"/>
              <a:gd name="connsiteX373" fmla="*/ 6425004 w 12183871"/>
              <a:gd name="connsiteY373" fmla="*/ 696750 h 1328385"/>
              <a:gd name="connsiteX374" fmla="*/ 6425004 w 12183871"/>
              <a:gd name="connsiteY374" fmla="*/ 696750 h 1328385"/>
              <a:gd name="connsiteX375" fmla="*/ 6425004 w 12183871"/>
              <a:gd name="connsiteY375" fmla="*/ 696750 h 1328385"/>
              <a:gd name="connsiteX376" fmla="*/ 2604934 w 12183871"/>
              <a:gd name="connsiteY376" fmla="*/ 696750 h 1328385"/>
              <a:gd name="connsiteX377" fmla="*/ 2596806 w 12183871"/>
              <a:gd name="connsiteY377" fmla="*/ 723121 h 1328385"/>
              <a:gd name="connsiteX378" fmla="*/ 2588678 w 12183871"/>
              <a:gd name="connsiteY378" fmla="*/ 723121 h 1328385"/>
              <a:gd name="connsiteX379" fmla="*/ 2596806 w 12183871"/>
              <a:gd name="connsiteY379" fmla="*/ 834836 h 1328385"/>
              <a:gd name="connsiteX380" fmla="*/ 2604934 w 12183871"/>
              <a:gd name="connsiteY380" fmla="*/ 834836 h 1328385"/>
              <a:gd name="connsiteX381" fmla="*/ 2604934 w 12183871"/>
              <a:gd name="connsiteY381" fmla="*/ 893719 h 1328385"/>
              <a:gd name="connsiteX382" fmla="*/ 2610985 w 12183871"/>
              <a:gd name="connsiteY382" fmla="*/ 893719 h 1328385"/>
              <a:gd name="connsiteX383" fmla="*/ 2615049 w 12183871"/>
              <a:gd name="connsiteY383" fmla="*/ 863284 h 1328385"/>
              <a:gd name="connsiteX384" fmla="*/ 2615049 w 12183871"/>
              <a:gd name="connsiteY384" fmla="*/ 826708 h 1328385"/>
              <a:gd name="connsiteX385" fmla="*/ 2615049 w 12183871"/>
              <a:gd name="connsiteY385" fmla="*/ 786068 h 1328385"/>
              <a:gd name="connsiteX386" fmla="*/ 2615049 w 12183871"/>
              <a:gd name="connsiteY386" fmla="*/ 745428 h 1328385"/>
              <a:gd name="connsiteX387" fmla="*/ 2610985 w 12183871"/>
              <a:gd name="connsiteY387" fmla="*/ 714993 h 1328385"/>
              <a:gd name="connsiteX388" fmla="*/ 2604934 w 12183871"/>
              <a:gd name="connsiteY388" fmla="*/ 696750 h 1328385"/>
              <a:gd name="connsiteX389" fmla="*/ 2604934 w 12183871"/>
              <a:gd name="connsiteY389" fmla="*/ 696750 h 1328385"/>
              <a:gd name="connsiteX390" fmla="*/ 2604934 w 12183871"/>
              <a:gd name="connsiteY390" fmla="*/ 696750 h 1328385"/>
              <a:gd name="connsiteX391" fmla="*/ 2515526 w 12183871"/>
              <a:gd name="connsiteY391" fmla="*/ 696750 h 1328385"/>
              <a:gd name="connsiteX392" fmla="*/ 2515526 w 12183871"/>
              <a:gd name="connsiteY392" fmla="*/ 713006 h 1328385"/>
              <a:gd name="connsiteX393" fmla="*/ 2501347 w 12183871"/>
              <a:gd name="connsiteY393" fmla="*/ 723121 h 1328385"/>
              <a:gd name="connsiteX394" fmla="*/ 2507398 w 12183871"/>
              <a:gd name="connsiteY394" fmla="*/ 812529 h 1328385"/>
              <a:gd name="connsiteX395" fmla="*/ 2515526 w 12183871"/>
              <a:gd name="connsiteY395" fmla="*/ 812529 h 1328385"/>
              <a:gd name="connsiteX396" fmla="*/ 2519590 w 12183871"/>
              <a:gd name="connsiteY396" fmla="*/ 834836 h 1328385"/>
              <a:gd name="connsiteX397" fmla="*/ 2515526 w 12183871"/>
              <a:gd name="connsiteY397" fmla="*/ 855156 h 1328385"/>
              <a:gd name="connsiteX398" fmla="*/ 2515526 w 12183871"/>
              <a:gd name="connsiteY398" fmla="*/ 875476 h 1328385"/>
              <a:gd name="connsiteX399" fmla="*/ 2523654 w 12183871"/>
              <a:gd name="connsiteY399" fmla="*/ 893719 h 1328385"/>
              <a:gd name="connsiteX400" fmla="*/ 2523654 w 12183871"/>
              <a:gd name="connsiteY400" fmla="*/ 863284 h 1328385"/>
              <a:gd name="connsiteX401" fmla="*/ 2525641 w 12183871"/>
              <a:gd name="connsiteY401" fmla="*/ 826708 h 1328385"/>
              <a:gd name="connsiteX402" fmla="*/ 2525641 w 12183871"/>
              <a:gd name="connsiteY402" fmla="*/ 786068 h 1328385"/>
              <a:gd name="connsiteX403" fmla="*/ 2525641 w 12183871"/>
              <a:gd name="connsiteY403" fmla="*/ 745428 h 1328385"/>
              <a:gd name="connsiteX404" fmla="*/ 2523654 w 12183871"/>
              <a:gd name="connsiteY404" fmla="*/ 714993 h 1328385"/>
              <a:gd name="connsiteX405" fmla="*/ 2515526 w 12183871"/>
              <a:gd name="connsiteY405" fmla="*/ 696750 h 1328385"/>
              <a:gd name="connsiteX406" fmla="*/ 2515526 w 12183871"/>
              <a:gd name="connsiteY406" fmla="*/ 696750 h 1328385"/>
              <a:gd name="connsiteX407" fmla="*/ 2515526 w 12183871"/>
              <a:gd name="connsiteY407" fmla="*/ 696750 h 1328385"/>
              <a:gd name="connsiteX408" fmla="*/ 7946927 w 12183871"/>
              <a:gd name="connsiteY408" fmla="*/ 690609 h 1328385"/>
              <a:gd name="connsiteX409" fmla="*/ 7942862 w 12183871"/>
              <a:gd name="connsiteY409" fmla="*/ 712916 h 1328385"/>
              <a:gd name="connsiteX410" fmla="*/ 7942862 w 12183871"/>
              <a:gd name="connsiteY410" fmla="*/ 737300 h 1328385"/>
              <a:gd name="connsiteX411" fmla="*/ 7946927 w 12183871"/>
              <a:gd name="connsiteY411" fmla="*/ 759607 h 1328385"/>
              <a:gd name="connsiteX412" fmla="*/ 7952977 w 12183871"/>
              <a:gd name="connsiteY412" fmla="*/ 777849 h 1328385"/>
              <a:gd name="connsiteX413" fmla="*/ 7952977 w 12183871"/>
              <a:gd name="connsiteY413" fmla="*/ 745337 h 1328385"/>
              <a:gd name="connsiteX414" fmla="*/ 7952977 w 12183871"/>
              <a:gd name="connsiteY414" fmla="*/ 714903 h 1328385"/>
              <a:gd name="connsiteX415" fmla="*/ 7961105 w 12183871"/>
              <a:gd name="connsiteY415" fmla="*/ 690519 h 1328385"/>
              <a:gd name="connsiteX416" fmla="*/ 7946927 w 12183871"/>
              <a:gd name="connsiteY416" fmla="*/ 690519 h 1328385"/>
              <a:gd name="connsiteX417" fmla="*/ 7946927 w 12183871"/>
              <a:gd name="connsiteY417" fmla="*/ 690609 h 1328385"/>
              <a:gd name="connsiteX418" fmla="*/ 7946927 w 12183871"/>
              <a:gd name="connsiteY418" fmla="*/ 690609 h 1328385"/>
              <a:gd name="connsiteX419" fmla="*/ 7459247 w 12183871"/>
              <a:gd name="connsiteY419" fmla="*/ 690609 h 1328385"/>
              <a:gd name="connsiteX420" fmla="*/ 7459247 w 12183871"/>
              <a:gd name="connsiteY420" fmla="*/ 696660 h 1328385"/>
              <a:gd name="connsiteX421" fmla="*/ 7463311 w 12183871"/>
              <a:gd name="connsiteY421" fmla="*/ 712916 h 1328385"/>
              <a:gd name="connsiteX422" fmla="*/ 7463311 w 12183871"/>
              <a:gd name="connsiteY422" fmla="*/ 733236 h 1328385"/>
              <a:gd name="connsiteX423" fmla="*/ 7463311 w 12183871"/>
              <a:gd name="connsiteY423" fmla="*/ 755543 h 1328385"/>
              <a:gd name="connsiteX424" fmla="*/ 7465297 w 12183871"/>
              <a:gd name="connsiteY424" fmla="*/ 777849 h 1328385"/>
              <a:gd name="connsiteX425" fmla="*/ 7473425 w 12183871"/>
              <a:gd name="connsiteY425" fmla="*/ 777849 h 1328385"/>
              <a:gd name="connsiteX426" fmla="*/ 7473425 w 12183871"/>
              <a:gd name="connsiteY426" fmla="*/ 915935 h 1328385"/>
              <a:gd name="connsiteX427" fmla="*/ 7481553 w 12183871"/>
              <a:gd name="connsiteY427" fmla="*/ 915935 h 1328385"/>
              <a:gd name="connsiteX428" fmla="*/ 7473425 w 12183871"/>
              <a:gd name="connsiteY428" fmla="*/ 940319 h 1328385"/>
              <a:gd name="connsiteX429" fmla="*/ 7487604 w 12183871"/>
              <a:gd name="connsiteY429" fmla="*/ 940319 h 1328385"/>
              <a:gd name="connsiteX430" fmla="*/ 7505847 w 12183871"/>
              <a:gd name="connsiteY430" fmla="*/ 690519 h 1328385"/>
              <a:gd name="connsiteX431" fmla="*/ 7459247 w 12183871"/>
              <a:gd name="connsiteY431" fmla="*/ 690519 h 1328385"/>
              <a:gd name="connsiteX432" fmla="*/ 7459247 w 12183871"/>
              <a:gd name="connsiteY432" fmla="*/ 690609 h 1328385"/>
              <a:gd name="connsiteX433" fmla="*/ 7459247 w 12183871"/>
              <a:gd name="connsiteY433" fmla="*/ 690609 h 1328385"/>
              <a:gd name="connsiteX434" fmla="*/ 5360236 w 12183871"/>
              <a:gd name="connsiteY434" fmla="*/ 690609 h 1328385"/>
              <a:gd name="connsiteX435" fmla="*/ 5368364 w 12183871"/>
              <a:gd name="connsiteY435" fmla="*/ 771889 h 1328385"/>
              <a:gd name="connsiteX436" fmla="*/ 5374414 w 12183871"/>
              <a:gd name="connsiteY436" fmla="*/ 771889 h 1328385"/>
              <a:gd name="connsiteX437" fmla="*/ 5374414 w 12183871"/>
              <a:gd name="connsiteY437" fmla="*/ 731249 h 1328385"/>
              <a:gd name="connsiteX438" fmla="*/ 5368364 w 12183871"/>
              <a:gd name="connsiteY438" fmla="*/ 731249 h 1328385"/>
              <a:gd name="connsiteX439" fmla="*/ 5370351 w 12183871"/>
              <a:gd name="connsiteY439" fmla="*/ 719057 h 1328385"/>
              <a:gd name="connsiteX440" fmla="*/ 5374414 w 12183871"/>
              <a:gd name="connsiteY440" fmla="*/ 713006 h 1328385"/>
              <a:gd name="connsiteX441" fmla="*/ 5374414 w 12183871"/>
              <a:gd name="connsiteY441" fmla="*/ 708942 h 1328385"/>
              <a:gd name="connsiteX442" fmla="*/ 5370351 w 12183871"/>
              <a:gd name="connsiteY442" fmla="*/ 700814 h 1328385"/>
              <a:gd name="connsiteX443" fmla="*/ 5368364 w 12183871"/>
              <a:gd name="connsiteY443" fmla="*/ 696750 h 1328385"/>
              <a:gd name="connsiteX444" fmla="*/ 5360236 w 12183871"/>
              <a:gd name="connsiteY444" fmla="*/ 690609 h 1328385"/>
              <a:gd name="connsiteX445" fmla="*/ 5360236 w 12183871"/>
              <a:gd name="connsiteY445" fmla="*/ 690609 h 1328385"/>
              <a:gd name="connsiteX446" fmla="*/ 5360236 w 12183871"/>
              <a:gd name="connsiteY446" fmla="*/ 690609 h 1328385"/>
              <a:gd name="connsiteX447" fmla="*/ 4695817 w 12183871"/>
              <a:gd name="connsiteY447" fmla="*/ 690609 h 1328385"/>
              <a:gd name="connsiteX448" fmla="*/ 4695817 w 12183871"/>
              <a:gd name="connsiteY448" fmla="*/ 723121 h 1328385"/>
              <a:gd name="connsiteX449" fmla="*/ 4701958 w 12183871"/>
              <a:gd name="connsiteY449" fmla="*/ 723121 h 1328385"/>
              <a:gd name="connsiteX450" fmla="*/ 4701958 w 12183871"/>
              <a:gd name="connsiteY450" fmla="*/ 690609 h 1328385"/>
              <a:gd name="connsiteX451" fmla="*/ 4695817 w 12183871"/>
              <a:gd name="connsiteY451" fmla="*/ 690609 h 1328385"/>
              <a:gd name="connsiteX452" fmla="*/ 4695817 w 12183871"/>
              <a:gd name="connsiteY452" fmla="*/ 690609 h 1328385"/>
              <a:gd name="connsiteX453" fmla="*/ 4695817 w 12183871"/>
              <a:gd name="connsiteY453" fmla="*/ 690609 h 1328385"/>
              <a:gd name="connsiteX454" fmla="*/ 388067 w 12183871"/>
              <a:gd name="connsiteY454" fmla="*/ 690609 h 1328385"/>
              <a:gd name="connsiteX455" fmla="*/ 384003 w 12183871"/>
              <a:gd name="connsiteY455" fmla="*/ 712916 h 1328385"/>
              <a:gd name="connsiteX456" fmla="*/ 384003 w 12183871"/>
              <a:gd name="connsiteY456" fmla="*/ 737300 h 1328385"/>
              <a:gd name="connsiteX457" fmla="*/ 388067 w 12183871"/>
              <a:gd name="connsiteY457" fmla="*/ 759607 h 1328385"/>
              <a:gd name="connsiteX458" fmla="*/ 394118 w 12183871"/>
              <a:gd name="connsiteY458" fmla="*/ 777849 h 1328385"/>
              <a:gd name="connsiteX459" fmla="*/ 394118 w 12183871"/>
              <a:gd name="connsiteY459" fmla="*/ 745337 h 1328385"/>
              <a:gd name="connsiteX460" fmla="*/ 394118 w 12183871"/>
              <a:gd name="connsiteY460" fmla="*/ 714903 h 1328385"/>
              <a:gd name="connsiteX461" fmla="*/ 402246 w 12183871"/>
              <a:gd name="connsiteY461" fmla="*/ 690519 h 1328385"/>
              <a:gd name="connsiteX462" fmla="*/ 388067 w 12183871"/>
              <a:gd name="connsiteY462" fmla="*/ 690519 h 1328385"/>
              <a:gd name="connsiteX463" fmla="*/ 388067 w 12183871"/>
              <a:gd name="connsiteY463" fmla="*/ 690609 h 1328385"/>
              <a:gd name="connsiteX464" fmla="*/ 388067 w 12183871"/>
              <a:gd name="connsiteY464" fmla="*/ 690609 h 1328385"/>
              <a:gd name="connsiteX465" fmla="*/ 125984 w 12183871"/>
              <a:gd name="connsiteY465" fmla="*/ 672366 h 1328385"/>
              <a:gd name="connsiteX466" fmla="*/ 125984 w 12183871"/>
              <a:gd name="connsiteY466" fmla="*/ 723121 h 1328385"/>
              <a:gd name="connsiteX467" fmla="*/ 132035 w 12183871"/>
              <a:gd name="connsiteY467" fmla="*/ 723121 h 1328385"/>
              <a:gd name="connsiteX468" fmla="*/ 132035 w 12183871"/>
              <a:gd name="connsiteY468" fmla="*/ 672366 h 1328385"/>
              <a:gd name="connsiteX469" fmla="*/ 125984 w 12183871"/>
              <a:gd name="connsiteY469" fmla="*/ 672366 h 1328385"/>
              <a:gd name="connsiteX470" fmla="*/ 125984 w 12183871"/>
              <a:gd name="connsiteY470" fmla="*/ 672366 h 1328385"/>
              <a:gd name="connsiteX471" fmla="*/ 125984 w 12183871"/>
              <a:gd name="connsiteY471" fmla="*/ 672366 h 1328385"/>
              <a:gd name="connsiteX472" fmla="*/ 9334737 w 12183871"/>
              <a:gd name="connsiteY472" fmla="*/ 664238 h 1328385"/>
              <a:gd name="connsiteX473" fmla="*/ 9334737 w 12183871"/>
              <a:gd name="connsiteY473" fmla="*/ 713006 h 1328385"/>
              <a:gd name="connsiteX474" fmla="*/ 9342865 w 12183871"/>
              <a:gd name="connsiteY474" fmla="*/ 713006 h 1328385"/>
              <a:gd name="connsiteX475" fmla="*/ 9342865 w 12183871"/>
              <a:gd name="connsiteY475" fmla="*/ 664238 h 1328385"/>
              <a:gd name="connsiteX476" fmla="*/ 9334737 w 12183871"/>
              <a:gd name="connsiteY476" fmla="*/ 664238 h 1328385"/>
              <a:gd name="connsiteX477" fmla="*/ 9334737 w 12183871"/>
              <a:gd name="connsiteY477" fmla="*/ 664238 h 1328385"/>
              <a:gd name="connsiteX478" fmla="*/ 9334737 w 12183871"/>
              <a:gd name="connsiteY478" fmla="*/ 664238 h 1328385"/>
              <a:gd name="connsiteX479" fmla="*/ 9247316 w 12183871"/>
              <a:gd name="connsiteY479" fmla="*/ 664238 h 1328385"/>
              <a:gd name="connsiteX480" fmla="*/ 9247316 w 12183871"/>
              <a:gd name="connsiteY480" fmla="*/ 686545 h 1328385"/>
              <a:gd name="connsiteX481" fmla="*/ 9253367 w 12183871"/>
              <a:gd name="connsiteY481" fmla="*/ 712916 h 1328385"/>
              <a:gd name="connsiteX482" fmla="*/ 9261495 w 12183871"/>
              <a:gd name="connsiteY482" fmla="*/ 731159 h 1328385"/>
              <a:gd name="connsiteX483" fmla="*/ 9261495 w 12183871"/>
              <a:gd name="connsiteY483" fmla="*/ 700814 h 1328385"/>
              <a:gd name="connsiteX484" fmla="*/ 9257431 w 12183871"/>
              <a:gd name="connsiteY484" fmla="*/ 678507 h 1328385"/>
              <a:gd name="connsiteX485" fmla="*/ 9247316 w 12183871"/>
              <a:gd name="connsiteY485" fmla="*/ 664238 h 1328385"/>
              <a:gd name="connsiteX486" fmla="*/ 9247316 w 12183871"/>
              <a:gd name="connsiteY486" fmla="*/ 664238 h 1328385"/>
              <a:gd name="connsiteX487" fmla="*/ 9247316 w 12183871"/>
              <a:gd name="connsiteY487" fmla="*/ 664238 h 1328385"/>
              <a:gd name="connsiteX488" fmla="*/ 6605807 w 12183871"/>
              <a:gd name="connsiteY488" fmla="*/ 664238 h 1328385"/>
              <a:gd name="connsiteX489" fmla="*/ 6601742 w 12183871"/>
              <a:gd name="connsiteY489" fmla="*/ 690609 h 1328385"/>
              <a:gd name="connsiteX490" fmla="*/ 6601742 w 12183871"/>
              <a:gd name="connsiteY490" fmla="*/ 723121 h 1328385"/>
              <a:gd name="connsiteX491" fmla="*/ 6605807 w 12183871"/>
              <a:gd name="connsiteY491" fmla="*/ 749492 h 1328385"/>
              <a:gd name="connsiteX492" fmla="*/ 6611857 w 12183871"/>
              <a:gd name="connsiteY492" fmla="*/ 771799 h 1328385"/>
              <a:gd name="connsiteX493" fmla="*/ 6611857 w 12183871"/>
              <a:gd name="connsiteY493" fmla="*/ 741364 h 1328385"/>
              <a:gd name="connsiteX494" fmla="*/ 6611857 w 12183871"/>
              <a:gd name="connsiteY494" fmla="*/ 712916 h 1328385"/>
              <a:gd name="connsiteX495" fmla="*/ 6611857 w 12183871"/>
              <a:gd name="connsiteY495" fmla="*/ 682481 h 1328385"/>
              <a:gd name="connsiteX496" fmla="*/ 6605807 w 12183871"/>
              <a:gd name="connsiteY496" fmla="*/ 664238 h 1328385"/>
              <a:gd name="connsiteX497" fmla="*/ 6605807 w 12183871"/>
              <a:gd name="connsiteY497" fmla="*/ 664238 h 1328385"/>
              <a:gd name="connsiteX498" fmla="*/ 6605807 w 12183871"/>
              <a:gd name="connsiteY498" fmla="*/ 664238 h 1328385"/>
              <a:gd name="connsiteX499" fmla="*/ 1775878 w 12183871"/>
              <a:gd name="connsiteY499" fmla="*/ 664238 h 1328385"/>
              <a:gd name="connsiteX500" fmla="*/ 1775878 w 12183871"/>
              <a:gd name="connsiteY500" fmla="*/ 713006 h 1328385"/>
              <a:gd name="connsiteX501" fmla="*/ 1784006 w 12183871"/>
              <a:gd name="connsiteY501" fmla="*/ 713006 h 1328385"/>
              <a:gd name="connsiteX502" fmla="*/ 1784006 w 12183871"/>
              <a:gd name="connsiteY502" fmla="*/ 664238 h 1328385"/>
              <a:gd name="connsiteX503" fmla="*/ 1775878 w 12183871"/>
              <a:gd name="connsiteY503" fmla="*/ 664238 h 1328385"/>
              <a:gd name="connsiteX504" fmla="*/ 1775878 w 12183871"/>
              <a:gd name="connsiteY504" fmla="*/ 664238 h 1328385"/>
              <a:gd name="connsiteX505" fmla="*/ 1775878 w 12183871"/>
              <a:gd name="connsiteY505" fmla="*/ 664238 h 1328385"/>
              <a:gd name="connsiteX506" fmla="*/ 1688547 w 12183871"/>
              <a:gd name="connsiteY506" fmla="*/ 664238 h 1328385"/>
              <a:gd name="connsiteX507" fmla="*/ 1688547 w 12183871"/>
              <a:gd name="connsiteY507" fmla="*/ 686545 h 1328385"/>
              <a:gd name="connsiteX508" fmla="*/ 1694688 w 12183871"/>
              <a:gd name="connsiteY508" fmla="*/ 712916 h 1328385"/>
              <a:gd name="connsiteX509" fmla="*/ 1702816 w 12183871"/>
              <a:gd name="connsiteY509" fmla="*/ 731159 h 1328385"/>
              <a:gd name="connsiteX510" fmla="*/ 1702816 w 12183871"/>
              <a:gd name="connsiteY510" fmla="*/ 700814 h 1328385"/>
              <a:gd name="connsiteX511" fmla="*/ 1698752 w 12183871"/>
              <a:gd name="connsiteY511" fmla="*/ 678507 h 1328385"/>
              <a:gd name="connsiteX512" fmla="*/ 1688547 w 12183871"/>
              <a:gd name="connsiteY512" fmla="*/ 664238 h 1328385"/>
              <a:gd name="connsiteX513" fmla="*/ 1688547 w 12183871"/>
              <a:gd name="connsiteY513" fmla="*/ 664238 h 1328385"/>
              <a:gd name="connsiteX514" fmla="*/ 1688547 w 12183871"/>
              <a:gd name="connsiteY514" fmla="*/ 664238 h 1328385"/>
              <a:gd name="connsiteX515" fmla="*/ 11063924 w 12183871"/>
              <a:gd name="connsiteY515" fmla="*/ 637777 h 1328385"/>
              <a:gd name="connsiteX516" fmla="*/ 11063924 w 12183871"/>
              <a:gd name="connsiteY516" fmla="*/ 664148 h 1328385"/>
              <a:gd name="connsiteX517" fmla="*/ 11063924 w 12183871"/>
              <a:gd name="connsiteY517" fmla="*/ 700724 h 1328385"/>
              <a:gd name="connsiteX518" fmla="*/ 11063924 w 12183871"/>
              <a:gd name="connsiteY518" fmla="*/ 737300 h 1328385"/>
              <a:gd name="connsiteX519" fmla="*/ 11063924 w 12183871"/>
              <a:gd name="connsiteY519" fmla="*/ 771799 h 1328385"/>
              <a:gd name="connsiteX520" fmla="*/ 11067988 w 12183871"/>
              <a:gd name="connsiteY520" fmla="*/ 800247 h 1328385"/>
              <a:gd name="connsiteX521" fmla="*/ 11076115 w 12183871"/>
              <a:gd name="connsiteY521" fmla="*/ 818489 h 1328385"/>
              <a:gd name="connsiteX522" fmla="*/ 11076115 w 12183871"/>
              <a:gd name="connsiteY522" fmla="*/ 794105 h 1328385"/>
              <a:gd name="connsiteX523" fmla="*/ 11076115 w 12183871"/>
              <a:gd name="connsiteY523" fmla="*/ 759607 h 1328385"/>
              <a:gd name="connsiteX524" fmla="*/ 11076115 w 12183871"/>
              <a:gd name="connsiteY524" fmla="*/ 723031 h 1328385"/>
              <a:gd name="connsiteX525" fmla="*/ 11076115 w 12183871"/>
              <a:gd name="connsiteY525" fmla="*/ 686455 h 1328385"/>
              <a:gd name="connsiteX526" fmla="*/ 11072052 w 12183871"/>
              <a:gd name="connsiteY526" fmla="*/ 656020 h 1328385"/>
              <a:gd name="connsiteX527" fmla="*/ 11063924 w 12183871"/>
              <a:gd name="connsiteY527" fmla="*/ 637777 h 1328385"/>
              <a:gd name="connsiteX528" fmla="*/ 11063924 w 12183871"/>
              <a:gd name="connsiteY528" fmla="*/ 637777 h 1328385"/>
              <a:gd name="connsiteX529" fmla="*/ 11063924 w 12183871"/>
              <a:gd name="connsiteY529" fmla="*/ 637777 h 1328385"/>
              <a:gd name="connsiteX530" fmla="*/ 7952977 w 12183871"/>
              <a:gd name="connsiteY530" fmla="*/ 637777 h 1328385"/>
              <a:gd name="connsiteX531" fmla="*/ 7952977 w 12183871"/>
              <a:gd name="connsiteY531" fmla="*/ 678417 h 1328385"/>
              <a:gd name="connsiteX532" fmla="*/ 7961105 w 12183871"/>
              <a:gd name="connsiteY532" fmla="*/ 678417 h 1328385"/>
              <a:gd name="connsiteX533" fmla="*/ 7961105 w 12183871"/>
              <a:gd name="connsiteY533" fmla="*/ 637777 h 1328385"/>
              <a:gd name="connsiteX534" fmla="*/ 7952977 w 12183871"/>
              <a:gd name="connsiteY534" fmla="*/ 637777 h 1328385"/>
              <a:gd name="connsiteX535" fmla="*/ 7952977 w 12183871"/>
              <a:gd name="connsiteY535" fmla="*/ 637777 h 1328385"/>
              <a:gd name="connsiteX536" fmla="*/ 7952977 w 12183871"/>
              <a:gd name="connsiteY536" fmla="*/ 637777 h 1328385"/>
              <a:gd name="connsiteX537" fmla="*/ 3505065 w 12183871"/>
              <a:gd name="connsiteY537" fmla="*/ 637777 h 1328385"/>
              <a:gd name="connsiteX538" fmla="*/ 3505065 w 12183871"/>
              <a:gd name="connsiteY538" fmla="*/ 664148 h 1328385"/>
              <a:gd name="connsiteX539" fmla="*/ 3505065 w 12183871"/>
              <a:gd name="connsiteY539" fmla="*/ 700724 h 1328385"/>
              <a:gd name="connsiteX540" fmla="*/ 3505065 w 12183871"/>
              <a:gd name="connsiteY540" fmla="*/ 737300 h 1328385"/>
              <a:gd name="connsiteX541" fmla="*/ 3505065 w 12183871"/>
              <a:gd name="connsiteY541" fmla="*/ 771799 h 1328385"/>
              <a:gd name="connsiteX542" fmla="*/ 3509129 w 12183871"/>
              <a:gd name="connsiteY542" fmla="*/ 800247 h 1328385"/>
              <a:gd name="connsiteX543" fmla="*/ 3517257 w 12183871"/>
              <a:gd name="connsiteY543" fmla="*/ 818489 h 1328385"/>
              <a:gd name="connsiteX544" fmla="*/ 3517257 w 12183871"/>
              <a:gd name="connsiteY544" fmla="*/ 794105 h 1328385"/>
              <a:gd name="connsiteX545" fmla="*/ 3517257 w 12183871"/>
              <a:gd name="connsiteY545" fmla="*/ 759607 h 1328385"/>
              <a:gd name="connsiteX546" fmla="*/ 3517257 w 12183871"/>
              <a:gd name="connsiteY546" fmla="*/ 723031 h 1328385"/>
              <a:gd name="connsiteX547" fmla="*/ 3517257 w 12183871"/>
              <a:gd name="connsiteY547" fmla="*/ 686455 h 1328385"/>
              <a:gd name="connsiteX548" fmla="*/ 3513193 w 12183871"/>
              <a:gd name="connsiteY548" fmla="*/ 656020 h 1328385"/>
              <a:gd name="connsiteX549" fmla="*/ 3505065 w 12183871"/>
              <a:gd name="connsiteY549" fmla="*/ 637777 h 1328385"/>
              <a:gd name="connsiteX550" fmla="*/ 3505065 w 12183871"/>
              <a:gd name="connsiteY550" fmla="*/ 637777 h 1328385"/>
              <a:gd name="connsiteX551" fmla="*/ 3505065 w 12183871"/>
              <a:gd name="connsiteY551" fmla="*/ 637777 h 1328385"/>
              <a:gd name="connsiteX552" fmla="*/ 394208 w 12183871"/>
              <a:gd name="connsiteY552" fmla="*/ 637777 h 1328385"/>
              <a:gd name="connsiteX553" fmla="*/ 394208 w 12183871"/>
              <a:gd name="connsiteY553" fmla="*/ 678417 h 1328385"/>
              <a:gd name="connsiteX554" fmla="*/ 402336 w 12183871"/>
              <a:gd name="connsiteY554" fmla="*/ 678417 h 1328385"/>
              <a:gd name="connsiteX555" fmla="*/ 402336 w 12183871"/>
              <a:gd name="connsiteY555" fmla="*/ 637777 h 1328385"/>
              <a:gd name="connsiteX556" fmla="*/ 394208 w 12183871"/>
              <a:gd name="connsiteY556" fmla="*/ 637777 h 1328385"/>
              <a:gd name="connsiteX557" fmla="*/ 394208 w 12183871"/>
              <a:gd name="connsiteY557" fmla="*/ 637777 h 1328385"/>
              <a:gd name="connsiteX558" fmla="*/ 394208 w 12183871"/>
              <a:gd name="connsiteY558" fmla="*/ 637777 h 1328385"/>
              <a:gd name="connsiteX559" fmla="*/ 9342865 w 12183871"/>
              <a:gd name="connsiteY559" fmla="*/ 631726 h 1328385"/>
              <a:gd name="connsiteX560" fmla="*/ 9342865 w 12183871"/>
              <a:gd name="connsiteY560" fmla="*/ 656110 h 1328385"/>
              <a:gd name="connsiteX561" fmla="*/ 9350993 w 12183871"/>
              <a:gd name="connsiteY561" fmla="*/ 656110 h 1328385"/>
              <a:gd name="connsiteX562" fmla="*/ 9350993 w 12183871"/>
              <a:gd name="connsiteY562" fmla="*/ 631726 h 1328385"/>
              <a:gd name="connsiteX563" fmla="*/ 9342865 w 12183871"/>
              <a:gd name="connsiteY563" fmla="*/ 631726 h 1328385"/>
              <a:gd name="connsiteX564" fmla="*/ 9342865 w 12183871"/>
              <a:gd name="connsiteY564" fmla="*/ 631726 h 1328385"/>
              <a:gd name="connsiteX565" fmla="*/ 9342865 w 12183871"/>
              <a:gd name="connsiteY565" fmla="*/ 631726 h 1328385"/>
              <a:gd name="connsiteX566" fmla="*/ 8416273 w 12183871"/>
              <a:gd name="connsiteY566" fmla="*/ 631726 h 1328385"/>
              <a:gd name="connsiteX567" fmla="*/ 8416273 w 12183871"/>
              <a:gd name="connsiteY567" fmla="*/ 678417 h 1328385"/>
              <a:gd name="connsiteX568" fmla="*/ 8422324 w 12183871"/>
              <a:gd name="connsiteY568" fmla="*/ 678417 h 1328385"/>
              <a:gd name="connsiteX569" fmla="*/ 8422324 w 12183871"/>
              <a:gd name="connsiteY569" fmla="*/ 631726 h 1328385"/>
              <a:gd name="connsiteX570" fmla="*/ 8416273 w 12183871"/>
              <a:gd name="connsiteY570" fmla="*/ 631726 h 1328385"/>
              <a:gd name="connsiteX571" fmla="*/ 8416273 w 12183871"/>
              <a:gd name="connsiteY571" fmla="*/ 631726 h 1328385"/>
              <a:gd name="connsiteX572" fmla="*/ 8416273 w 12183871"/>
              <a:gd name="connsiteY572" fmla="*/ 631726 h 1328385"/>
              <a:gd name="connsiteX573" fmla="*/ 1784006 w 12183871"/>
              <a:gd name="connsiteY573" fmla="*/ 631726 h 1328385"/>
              <a:gd name="connsiteX574" fmla="*/ 1784006 w 12183871"/>
              <a:gd name="connsiteY574" fmla="*/ 656110 h 1328385"/>
              <a:gd name="connsiteX575" fmla="*/ 1792134 w 12183871"/>
              <a:gd name="connsiteY575" fmla="*/ 656110 h 1328385"/>
              <a:gd name="connsiteX576" fmla="*/ 1792134 w 12183871"/>
              <a:gd name="connsiteY576" fmla="*/ 631726 h 1328385"/>
              <a:gd name="connsiteX577" fmla="*/ 1784006 w 12183871"/>
              <a:gd name="connsiteY577" fmla="*/ 631726 h 1328385"/>
              <a:gd name="connsiteX578" fmla="*/ 1784006 w 12183871"/>
              <a:gd name="connsiteY578" fmla="*/ 631726 h 1328385"/>
              <a:gd name="connsiteX579" fmla="*/ 1784006 w 12183871"/>
              <a:gd name="connsiteY579" fmla="*/ 631726 h 1328385"/>
              <a:gd name="connsiteX580" fmla="*/ 857504 w 12183871"/>
              <a:gd name="connsiteY580" fmla="*/ 631726 h 1328385"/>
              <a:gd name="connsiteX581" fmla="*/ 857504 w 12183871"/>
              <a:gd name="connsiteY581" fmla="*/ 678417 h 1328385"/>
              <a:gd name="connsiteX582" fmla="*/ 863555 w 12183871"/>
              <a:gd name="connsiteY582" fmla="*/ 678417 h 1328385"/>
              <a:gd name="connsiteX583" fmla="*/ 863555 w 12183871"/>
              <a:gd name="connsiteY583" fmla="*/ 631726 h 1328385"/>
              <a:gd name="connsiteX584" fmla="*/ 857504 w 12183871"/>
              <a:gd name="connsiteY584" fmla="*/ 631726 h 1328385"/>
              <a:gd name="connsiteX585" fmla="*/ 857504 w 12183871"/>
              <a:gd name="connsiteY585" fmla="*/ 631726 h 1328385"/>
              <a:gd name="connsiteX586" fmla="*/ 857504 w 12183871"/>
              <a:gd name="connsiteY586" fmla="*/ 631726 h 1328385"/>
              <a:gd name="connsiteX587" fmla="*/ 9938195 w 12183871"/>
              <a:gd name="connsiteY587" fmla="*/ 623598 h 1328385"/>
              <a:gd name="connsiteX588" fmla="*/ 9938195 w 12183871"/>
              <a:gd name="connsiteY588" fmla="*/ 637777 h 1328385"/>
              <a:gd name="connsiteX589" fmla="*/ 9944247 w 12183871"/>
              <a:gd name="connsiteY589" fmla="*/ 637777 h 1328385"/>
              <a:gd name="connsiteX590" fmla="*/ 9944247 w 12183871"/>
              <a:gd name="connsiteY590" fmla="*/ 623598 h 1328385"/>
              <a:gd name="connsiteX591" fmla="*/ 9938195 w 12183871"/>
              <a:gd name="connsiteY591" fmla="*/ 623598 h 1328385"/>
              <a:gd name="connsiteX592" fmla="*/ 9938195 w 12183871"/>
              <a:gd name="connsiteY592" fmla="*/ 623598 h 1328385"/>
              <a:gd name="connsiteX593" fmla="*/ 9938195 w 12183871"/>
              <a:gd name="connsiteY593" fmla="*/ 623598 h 1328385"/>
              <a:gd name="connsiteX594" fmla="*/ 8887697 w 12183871"/>
              <a:gd name="connsiteY594" fmla="*/ 623598 h 1328385"/>
              <a:gd name="connsiteX595" fmla="*/ 8887697 w 12183871"/>
              <a:gd name="connsiteY595" fmla="*/ 649969 h 1328385"/>
              <a:gd name="connsiteX596" fmla="*/ 8885710 w 12183871"/>
              <a:gd name="connsiteY596" fmla="*/ 674353 h 1328385"/>
              <a:gd name="connsiteX597" fmla="*/ 8887697 w 12183871"/>
              <a:gd name="connsiteY597" fmla="*/ 696660 h 1328385"/>
              <a:gd name="connsiteX598" fmla="*/ 8895825 w 12183871"/>
              <a:gd name="connsiteY598" fmla="*/ 712916 h 1328385"/>
              <a:gd name="connsiteX599" fmla="*/ 8895825 w 12183871"/>
              <a:gd name="connsiteY599" fmla="*/ 690609 h 1328385"/>
              <a:gd name="connsiteX600" fmla="*/ 8895825 w 12183871"/>
              <a:gd name="connsiteY600" fmla="*/ 664238 h 1328385"/>
              <a:gd name="connsiteX601" fmla="*/ 8895825 w 12183871"/>
              <a:gd name="connsiteY601" fmla="*/ 641931 h 1328385"/>
              <a:gd name="connsiteX602" fmla="*/ 8887697 w 12183871"/>
              <a:gd name="connsiteY602" fmla="*/ 623598 h 1328385"/>
              <a:gd name="connsiteX603" fmla="*/ 8887697 w 12183871"/>
              <a:gd name="connsiteY603" fmla="*/ 623598 h 1328385"/>
              <a:gd name="connsiteX604" fmla="*/ 8887697 w 12183871"/>
              <a:gd name="connsiteY604" fmla="*/ 623598 h 1328385"/>
              <a:gd name="connsiteX605" fmla="*/ 7093487 w 12183871"/>
              <a:gd name="connsiteY605" fmla="*/ 623598 h 1328385"/>
              <a:gd name="connsiteX606" fmla="*/ 7089422 w 12183871"/>
              <a:gd name="connsiteY606" fmla="*/ 649969 h 1328385"/>
              <a:gd name="connsiteX607" fmla="*/ 7093487 w 12183871"/>
              <a:gd name="connsiteY607" fmla="*/ 678417 h 1328385"/>
              <a:gd name="connsiteX608" fmla="*/ 7099537 w 12183871"/>
              <a:gd name="connsiteY608" fmla="*/ 696660 h 1328385"/>
              <a:gd name="connsiteX609" fmla="*/ 7099537 w 12183871"/>
              <a:gd name="connsiteY609" fmla="*/ 672276 h 1328385"/>
              <a:gd name="connsiteX610" fmla="*/ 7099537 w 12183871"/>
              <a:gd name="connsiteY610" fmla="*/ 641841 h 1328385"/>
              <a:gd name="connsiteX611" fmla="*/ 7093487 w 12183871"/>
              <a:gd name="connsiteY611" fmla="*/ 623598 h 1328385"/>
              <a:gd name="connsiteX612" fmla="*/ 7093487 w 12183871"/>
              <a:gd name="connsiteY612" fmla="*/ 623598 h 1328385"/>
              <a:gd name="connsiteX613" fmla="*/ 7093487 w 12183871"/>
              <a:gd name="connsiteY613" fmla="*/ 623598 h 1328385"/>
              <a:gd name="connsiteX614" fmla="*/ 6774508 w 12183871"/>
              <a:gd name="connsiteY614" fmla="*/ 623598 h 1328385"/>
              <a:gd name="connsiteX615" fmla="*/ 6772521 w 12183871"/>
              <a:gd name="connsiteY615" fmla="*/ 678417 h 1328385"/>
              <a:gd name="connsiteX616" fmla="*/ 6768457 w 12183871"/>
              <a:gd name="connsiteY616" fmla="*/ 737300 h 1328385"/>
              <a:gd name="connsiteX617" fmla="*/ 6768457 w 12183871"/>
              <a:gd name="connsiteY617" fmla="*/ 796183 h 1328385"/>
              <a:gd name="connsiteX618" fmla="*/ 6774508 w 12183871"/>
              <a:gd name="connsiteY618" fmla="*/ 853079 h 1328385"/>
              <a:gd name="connsiteX619" fmla="*/ 6774508 w 12183871"/>
              <a:gd name="connsiteY619" fmla="*/ 877463 h 1328385"/>
              <a:gd name="connsiteX620" fmla="*/ 6774508 w 12183871"/>
              <a:gd name="connsiteY620" fmla="*/ 903833 h 1328385"/>
              <a:gd name="connsiteX621" fmla="*/ 6782636 w 12183871"/>
              <a:gd name="connsiteY621" fmla="*/ 926140 h 1328385"/>
              <a:gd name="connsiteX622" fmla="*/ 6782636 w 12183871"/>
              <a:gd name="connsiteY622" fmla="*/ 875385 h 1328385"/>
              <a:gd name="connsiteX623" fmla="*/ 6790764 w 12183871"/>
              <a:gd name="connsiteY623" fmla="*/ 875385 h 1328385"/>
              <a:gd name="connsiteX624" fmla="*/ 6790764 w 12183871"/>
              <a:gd name="connsiteY624" fmla="*/ 867257 h 1328385"/>
              <a:gd name="connsiteX625" fmla="*/ 6782636 w 12183871"/>
              <a:gd name="connsiteY625" fmla="*/ 867257 h 1328385"/>
              <a:gd name="connsiteX626" fmla="*/ 6790764 w 12183871"/>
              <a:gd name="connsiteY626" fmla="*/ 834745 h 1328385"/>
              <a:gd name="connsiteX627" fmla="*/ 6782636 w 12183871"/>
              <a:gd name="connsiteY627" fmla="*/ 834745 h 1328385"/>
              <a:gd name="connsiteX628" fmla="*/ 6782636 w 12183871"/>
              <a:gd name="connsiteY628" fmla="*/ 696750 h 1328385"/>
              <a:gd name="connsiteX629" fmla="*/ 6782636 w 12183871"/>
              <a:gd name="connsiteY629" fmla="*/ 668302 h 1328385"/>
              <a:gd name="connsiteX630" fmla="*/ 6782636 w 12183871"/>
              <a:gd name="connsiteY630" fmla="*/ 641931 h 1328385"/>
              <a:gd name="connsiteX631" fmla="*/ 6774508 w 12183871"/>
              <a:gd name="connsiteY631" fmla="*/ 623598 h 1328385"/>
              <a:gd name="connsiteX632" fmla="*/ 6774508 w 12183871"/>
              <a:gd name="connsiteY632" fmla="*/ 623598 h 1328385"/>
              <a:gd name="connsiteX633" fmla="*/ 6774508 w 12183871"/>
              <a:gd name="connsiteY633" fmla="*/ 623598 h 1328385"/>
              <a:gd name="connsiteX634" fmla="*/ 4986348 w 12183871"/>
              <a:gd name="connsiteY634" fmla="*/ 623598 h 1328385"/>
              <a:gd name="connsiteX635" fmla="*/ 4986348 w 12183871"/>
              <a:gd name="connsiteY635" fmla="*/ 678417 h 1328385"/>
              <a:gd name="connsiteX636" fmla="*/ 4994476 w 12183871"/>
              <a:gd name="connsiteY636" fmla="*/ 678417 h 1328385"/>
              <a:gd name="connsiteX637" fmla="*/ 4994476 w 12183871"/>
              <a:gd name="connsiteY637" fmla="*/ 623598 h 1328385"/>
              <a:gd name="connsiteX638" fmla="*/ 4986348 w 12183871"/>
              <a:gd name="connsiteY638" fmla="*/ 623598 h 1328385"/>
              <a:gd name="connsiteX639" fmla="*/ 4986348 w 12183871"/>
              <a:gd name="connsiteY639" fmla="*/ 623598 h 1328385"/>
              <a:gd name="connsiteX640" fmla="*/ 4986348 w 12183871"/>
              <a:gd name="connsiteY640" fmla="*/ 623598 h 1328385"/>
              <a:gd name="connsiteX641" fmla="*/ 2379427 w 12183871"/>
              <a:gd name="connsiteY641" fmla="*/ 623598 h 1328385"/>
              <a:gd name="connsiteX642" fmla="*/ 2379427 w 12183871"/>
              <a:gd name="connsiteY642" fmla="*/ 637777 h 1328385"/>
              <a:gd name="connsiteX643" fmla="*/ 2385478 w 12183871"/>
              <a:gd name="connsiteY643" fmla="*/ 637777 h 1328385"/>
              <a:gd name="connsiteX644" fmla="*/ 2385478 w 12183871"/>
              <a:gd name="connsiteY644" fmla="*/ 623598 h 1328385"/>
              <a:gd name="connsiteX645" fmla="*/ 2379427 w 12183871"/>
              <a:gd name="connsiteY645" fmla="*/ 623598 h 1328385"/>
              <a:gd name="connsiteX646" fmla="*/ 2379427 w 12183871"/>
              <a:gd name="connsiteY646" fmla="*/ 623598 h 1328385"/>
              <a:gd name="connsiteX647" fmla="*/ 2379427 w 12183871"/>
              <a:gd name="connsiteY647" fmla="*/ 623598 h 1328385"/>
              <a:gd name="connsiteX648" fmla="*/ 1328928 w 12183871"/>
              <a:gd name="connsiteY648" fmla="*/ 623598 h 1328385"/>
              <a:gd name="connsiteX649" fmla="*/ 1328928 w 12183871"/>
              <a:gd name="connsiteY649" fmla="*/ 649969 h 1328385"/>
              <a:gd name="connsiteX650" fmla="*/ 1326941 w 12183871"/>
              <a:gd name="connsiteY650" fmla="*/ 674353 h 1328385"/>
              <a:gd name="connsiteX651" fmla="*/ 1328928 w 12183871"/>
              <a:gd name="connsiteY651" fmla="*/ 696660 h 1328385"/>
              <a:gd name="connsiteX652" fmla="*/ 1337056 w 12183871"/>
              <a:gd name="connsiteY652" fmla="*/ 712916 h 1328385"/>
              <a:gd name="connsiteX653" fmla="*/ 1337056 w 12183871"/>
              <a:gd name="connsiteY653" fmla="*/ 690609 h 1328385"/>
              <a:gd name="connsiteX654" fmla="*/ 1337056 w 12183871"/>
              <a:gd name="connsiteY654" fmla="*/ 664238 h 1328385"/>
              <a:gd name="connsiteX655" fmla="*/ 1337056 w 12183871"/>
              <a:gd name="connsiteY655" fmla="*/ 641931 h 1328385"/>
              <a:gd name="connsiteX656" fmla="*/ 1328928 w 12183871"/>
              <a:gd name="connsiteY656" fmla="*/ 623598 h 1328385"/>
              <a:gd name="connsiteX657" fmla="*/ 1328928 w 12183871"/>
              <a:gd name="connsiteY657" fmla="*/ 623598 h 1328385"/>
              <a:gd name="connsiteX658" fmla="*/ 1328928 w 12183871"/>
              <a:gd name="connsiteY658" fmla="*/ 623598 h 1328385"/>
              <a:gd name="connsiteX659" fmla="*/ 10657524 w 12183871"/>
              <a:gd name="connsiteY659" fmla="*/ 615470 h 1328385"/>
              <a:gd name="connsiteX660" fmla="*/ 10657524 w 12183871"/>
              <a:gd name="connsiteY660" fmla="*/ 737390 h 1328385"/>
              <a:gd name="connsiteX661" fmla="*/ 10669715 w 12183871"/>
              <a:gd name="connsiteY661" fmla="*/ 737390 h 1328385"/>
              <a:gd name="connsiteX662" fmla="*/ 10669715 w 12183871"/>
              <a:gd name="connsiteY662" fmla="*/ 745518 h 1328385"/>
              <a:gd name="connsiteX663" fmla="*/ 10657524 w 12183871"/>
              <a:gd name="connsiteY663" fmla="*/ 745518 h 1328385"/>
              <a:gd name="connsiteX664" fmla="*/ 10657524 w 12183871"/>
              <a:gd name="connsiteY664" fmla="*/ 771889 h 1328385"/>
              <a:gd name="connsiteX665" fmla="*/ 10661588 w 12183871"/>
              <a:gd name="connsiteY665" fmla="*/ 800337 h 1328385"/>
              <a:gd name="connsiteX666" fmla="*/ 10669715 w 12183871"/>
              <a:gd name="connsiteY666" fmla="*/ 818580 h 1328385"/>
              <a:gd name="connsiteX667" fmla="*/ 10669715 w 12183871"/>
              <a:gd name="connsiteY667" fmla="*/ 844951 h 1328385"/>
              <a:gd name="connsiteX668" fmla="*/ 10669715 w 12183871"/>
              <a:gd name="connsiteY668" fmla="*/ 871321 h 1328385"/>
              <a:gd name="connsiteX669" fmla="*/ 10675767 w 12183871"/>
              <a:gd name="connsiteY669" fmla="*/ 893628 h 1328385"/>
              <a:gd name="connsiteX670" fmla="*/ 10675767 w 12183871"/>
              <a:gd name="connsiteY670" fmla="*/ 840796 h 1328385"/>
              <a:gd name="connsiteX671" fmla="*/ 10675767 w 12183871"/>
              <a:gd name="connsiteY671" fmla="*/ 785977 h 1328385"/>
              <a:gd name="connsiteX672" fmla="*/ 10675767 w 12183871"/>
              <a:gd name="connsiteY672" fmla="*/ 733326 h 1328385"/>
              <a:gd name="connsiteX673" fmla="*/ 10669715 w 12183871"/>
              <a:gd name="connsiteY673" fmla="*/ 690699 h 1328385"/>
              <a:gd name="connsiteX674" fmla="*/ 10665652 w 12183871"/>
              <a:gd name="connsiteY674" fmla="*/ 660264 h 1328385"/>
              <a:gd name="connsiteX675" fmla="*/ 10665652 w 12183871"/>
              <a:gd name="connsiteY675" fmla="*/ 633894 h 1328385"/>
              <a:gd name="connsiteX676" fmla="*/ 10657524 w 12183871"/>
              <a:gd name="connsiteY676" fmla="*/ 615470 h 1328385"/>
              <a:gd name="connsiteX677" fmla="*/ 10657524 w 12183871"/>
              <a:gd name="connsiteY677" fmla="*/ 615470 h 1328385"/>
              <a:gd name="connsiteX678" fmla="*/ 10657524 w 12183871"/>
              <a:gd name="connsiteY678" fmla="*/ 615470 h 1328385"/>
              <a:gd name="connsiteX679" fmla="*/ 3098665 w 12183871"/>
              <a:gd name="connsiteY679" fmla="*/ 615470 h 1328385"/>
              <a:gd name="connsiteX680" fmla="*/ 3098665 w 12183871"/>
              <a:gd name="connsiteY680" fmla="*/ 737390 h 1328385"/>
              <a:gd name="connsiteX681" fmla="*/ 3110857 w 12183871"/>
              <a:gd name="connsiteY681" fmla="*/ 737390 h 1328385"/>
              <a:gd name="connsiteX682" fmla="*/ 3110857 w 12183871"/>
              <a:gd name="connsiteY682" fmla="*/ 745518 h 1328385"/>
              <a:gd name="connsiteX683" fmla="*/ 3098665 w 12183871"/>
              <a:gd name="connsiteY683" fmla="*/ 745518 h 1328385"/>
              <a:gd name="connsiteX684" fmla="*/ 3098665 w 12183871"/>
              <a:gd name="connsiteY684" fmla="*/ 771889 h 1328385"/>
              <a:gd name="connsiteX685" fmla="*/ 3102729 w 12183871"/>
              <a:gd name="connsiteY685" fmla="*/ 800337 h 1328385"/>
              <a:gd name="connsiteX686" fmla="*/ 3110857 w 12183871"/>
              <a:gd name="connsiteY686" fmla="*/ 818580 h 1328385"/>
              <a:gd name="connsiteX687" fmla="*/ 3110857 w 12183871"/>
              <a:gd name="connsiteY687" fmla="*/ 844951 h 1328385"/>
              <a:gd name="connsiteX688" fmla="*/ 3110857 w 12183871"/>
              <a:gd name="connsiteY688" fmla="*/ 871321 h 1328385"/>
              <a:gd name="connsiteX689" fmla="*/ 3116908 w 12183871"/>
              <a:gd name="connsiteY689" fmla="*/ 893628 h 1328385"/>
              <a:gd name="connsiteX690" fmla="*/ 3116908 w 12183871"/>
              <a:gd name="connsiteY690" fmla="*/ 840796 h 1328385"/>
              <a:gd name="connsiteX691" fmla="*/ 3116908 w 12183871"/>
              <a:gd name="connsiteY691" fmla="*/ 785977 h 1328385"/>
              <a:gd name="connsiteX692" fmla="*/ 3116908 w 12183871"/>
              <a:gd name="connsiteY692" fmla="*/ 733326 h 1328385"/>
              <a:gd name="connsiteX693" fmla="*/ 3110857 w 12183871"/>
              <a:gd name="connsiteY693" fmla="*/ 690699 h 1328385"/>
              <a:gd name="connsiteX694" fmla="*/ 3106793 w 12183871"/>
              <a:gd name="connsiteY694" fmla="*/ 660264 h 1328385"/>
              <a:gd name="connsiteX695" fmla="*/ 3106793 w 12183871"/>
              <a:gd name="connsiteY695" fmla="*/ 633894 h 1328385"/>
              <a:gd name="connsiteX696" fmla="*/ 3098665 w 12183871"/>
              <a:gd name="connsiteY696" fmla="*/ 615470 h 1328385"/>
              <a:gd name="connsiteX697" fmla="*/ 3098665 w 12183871"/>
              <a:gd name="connsiteY697" fmla="*/ 615470 h 1328385"/>
              <a:gd name="connsiteX698" fmla="*/ 3098665 w 12183871"/>
              <a:gd name="connsiteY698" fmla="*/ 615470 h 1328385"/>
              <a:gd name="connsiteX699" fmla="*/ 11766906 w 12183871"/>
              <a:gd name="connsiteY699" fmla="*/ 609419 h 1328385"/>
              <a:gd name="connsiteX700" fmla="*/ 11766906 w 12183871"/>
              <a:gd name="connsiteY700" fmla="*/ 623598 h 1328385"/>
              <a:gd name="connsiteX701" fmla="*/ 11772956 w 12183871"/>
              <a:gd name="connsiteY701" fmla="*/ 623598 h 1328385"/>
              <a:gd name="connsiteX702" fmla="*/ 11772956 w 12183871"/>
              <a:gd name="connsiteY702" fmla="*/ 609419 h 1328385"/>
              <a:gd name="connsiteX703" fmla="*/ 11766906 w 12183871"/>
              <a:gd name="connsiteY703" fmla="*/ 609419 h 1328385"/>
              <a:gd name="connsiteX704" fmla="*/ 11766906 w 12183871"/>
              <a:gd name="connsiteY704" fmla="*/ 609419 h 1328385"/>
              <a:gd name="connsiteX705" fmla="*/ 11766906 w 12183871"/>
              <a:gd name="connsiteY705" fmla="*/ 609419 h 1328385"/>
              <a:gd name="connsiteX706" fmla="*/ 9513553 w 12183871"/>
              <a:gd name="connsiteY706" fmla="*/ 609419 h 1328385"/>
              <a:gd name="connsiteX707" fmla="*/ 9537937 w 12183871"/>
              <a:gd name="connsiteY707" fmla="*/ 759697 h 1328385"/>
              <a:gd name="connsiteX708" fmla="*/ 9537937 w 12183871"/>
              <a:gd name="connsiteY708" fmla="*/ 790132 h 1328385"/>
              <a:gd name="connsiteX709" fmla="*/ 9537937 w 12183871"/>
              <a:gd name="connsiteY709" fmla="*/ 814516 h 1328385"/>
              <a:gd name="connsiteX710" fmla="*/ 9546065 w 12183871"/>
              <a:gd name="connsiteY710" fmla="*/ 834836 h 1328385"/>
              <a:gd name="connsiteX711" fmla="*/ 9546065 w 12183871"/>
              <a:gd name="connsiteY711" fmla="*/ 690609 h 1328385"/>
              <a:gd name="connsiteX712" fmla="*/ 9531886 w 12183871"/>
              <a:gd name="connsiteY712" fmla="*/ 678417 h 1328385"/>
              <a:gd name="connsiteX713" fmla="*/ 9531886 w 12183871"/>
              <a:gd name="connsiteY713" fmla="*/ 664238 h 1328385"/>
              <a:gd name="connsiteX714" fmla="*/ 9546065 w 12183871"/>
              <a:gd name="connsiteY714" fmla="*/ 664238 h 1328385"/>
              <a:gd name="connsiteX715" fmla="*/ 9546065 w 12183871"/>
              <a:gd name="connsiteY715" fmla="*/ 631726 h 1328385"/>
              <a:gd name="connsiteX716" fmla="*/ 9537937 w 12183871"/>
              <a:gd name="connsiteY716" fmla="*/ 631726 h 1328385"/>
              <a:gd name="connsiteX717" fmla="*/ 9537937 w 12183871"/>
              <a:gd name="connsiteY717" fmla="*/ 623598 h 1328385"/>
              <a:gd name="connsiteX718" fmla="*/ 9546065 w 12183871"/>
              <a:gd name="connsiteY718" fmla="*/ 623598 h 1328385"/>
              <a:gd name="connsiteX719" fmla="*/ 9546065 w 12183871"/>
              <a:gd name="connsiteY719" fmla="*/ 609419 h 1328385"/>
              <a:gd name="connsiteX720" fmla="*/ 9513553 w 12183871"/>
              <a:gd name="connsiteY720" fmla="*/ 609419 h 1328385"/>
              <a:gd name="connsiteX721" fmla="*/ 9513553 w 12183871"/>
              <a:gd name="connsiteY721" fmla="*/ 609419 h 1328385"/>
              <a:gd name="connsiteX722" fmla="*/ 9513553 w 12183871"/>
              <a:gd name="connsiteY722" fmla="*/ 609419 h 1328385"/>
              <a:gd name="connsiteX723" fmla="*/ 4208137 w 12183871"/>
              <a:gd name="connsiteY723" fmla="*/ 609419 h 1328385"/>
              <a:gd name="connsiteX724" fmla="*/ 4208137 w 12183871"/>
              <a:gd name="connsiteY724" fmla="*/ 623598 h 1328385"/>
              <a:gd name="connsiteX725" fmla="*/ 4214188 w 12183871"/>
              <a:gd name="connsiteY725" fmla="*/ 623598 h 1328385"/>
              <a:gd name="connsiteX726" fmla="*/ 4214188 w 12183871"/>
              <a:gd name="connsiteY726" fmla="*/ 609419 h 1328385"/>
              <a:gd name="connsiteX727" fmla="*/ 4208137 w 12183871"/>
              <a:gd name="connsiteY727" fmla="*/ 609419 h 1328385"/>
              <a:gd name="connsiteX728" fmla="*/ 4208137 w 12183871"/>
              <a:gd name="connsiteY728" fmla="*/ 609419 h 1328385"/>
              <a:gd name="connsiteX729" fmla="*/ 4208137 w 12183871"/>
              <a:gd name="connsiteY729" fmla="*/ 609419 h 1328385"/>
              <a:gd name="connsiteX730" fmla="*/ 1954694 w 12183871"/>
              <a:gd name="connsiteY730" fmla="*/ 609419 h 1328385"/>
              <a:gd name="connsiteX731" fmla="*/ 1979078 w 12183871"/>
              <a:gd name="connsiteY731" fmla="*/ 759697 h 1328385"/>
              <a:gd name="connsiteX732" fmla="*/ 1979078 w 12183871"/>
              <a:gd name="connsiteY732" fmla="*/ 790132 h 1328385"/>
              <a:gd name="connsiteX733" fmla="*/ 1979078 w 12183871"/>
              <a:gd name="connsiteY733" fmla="*/ 814516 h 1328385"/>
              <a:gd name="connsiteX734" fmla="*/ 1987206 w 12183871"/>
              <a:gd name="connsiteY734" fmla="*/ 834836 h 1328385"/>
              <a:gd name="connsiteX735" fmla="*/ 1987206 w 12183871"/>
              <a:gd name="connsiteY735" fmla="*/ 690609 h 1328385"/>
              <a:gd name="connsiteX736" fmla="*/ 1973027 w 12183871"/>
              <a:gd name="connsiteY736" fmla="*/ 678417 h 1328385"/>
              <a:gd name="connsiteX737" fmla="*/ 1973027 w 12183871"/>
              <a:gd name="connsiteY737" fmla="*/ 664238 h 1328385"/>
              <a:gd name="connsiteX738" fmla="*/ 1987206 w 12183871"/>
              <a:gd name="connsiteY738" fmla="*/ 664238 h 1328385"/>
              <a:gd name="connsiteX739" fmla="*/ 1987206 w 12183871"/>
              <a:gd name="connsiteY739" fmla="*/ 631726 h 1328385"/>
              <a:gd name="connsiteX740" fmla="*/ 1979078 w 12183871"/>
              <a:gd name="connsiteY740" fmla="*/ 631726 h 1328385"/>
              <a:gd name="connsiteX741" fmla="*/ 1979078 w 12183871"/>
              <a:gd name="connsiteY741" fmla="*/ 623598 h 1328385"/>
              <a:gd name="connsiteX742" fmla="*/ 1987206 w 12183871"/>
              <a:gd name="connsiteY742" fmla="*/ 623598 h 1328385"/>
              <a:gd name="connsiteX743" fmla="*/ 1987206 w 12183871"/>
              <a:gd name="connsiteY743" fmla="*/ 609419 h 1328385"/>
              <a:gd name="connsiteX744" fmla="*/ 1954694 w 12183871"/>
              <a:gd name="connsiteY744" fmla="*/ 609419 h 1328385"/>
              <a:gd name="connsiteX745" fmla="*/ 1954694 w 12183871"/>
              <a:gd name="connsiteY745" fmla="*/ 609419 h 1328385"/>
              <a:gd name="connsiteX746" fmla="*/ 1954694 w 12183871"/>
              <a:gd name="connsiteY746" fmla="*/ 609419 h 1328385"/>
              <a:gd name="connsiteX747" fmla="*/ 10927735 w 12183871"/>
              <a:gd name="connsiteY747" fmla="*/ 601291 h 1328385"/>
              <a:gd name="connsiteX748" fmla="*/ 10927735 w 12183871"/>
              <a:gd name="connsiteY748" fmla="*/ 631726 h 1328385"/>
              <a:gd name="connsiteX749" fmla="*/ 10927735 w 12183871"/>
              <a:gd name="connsiteY749" fmla="*/ 660174 h 1328385"/>
              <a:gd name="connsiteX750" fmla="*/ 10935863 w 12183871"/>
              <a:gd name="connsiteY750" fmla="*/ 678417 h 1328385"/>
              <a:gd name="connsiteX751" fmla="*/ 10937940 w 12183871"/>
              <a:gd name="connsiteY751" fmla="*/ 649969 h 1328385"/>
              <a:gd name="connsiteX752" fmla="*/ 10935863 w 12183871"/>
              <a:gd name="connsiteY752" fmla="*/ 619534 h 1328385"/>
              <a:gd name="connsiteX753" fmla="*/ 10927735 w 12183871"/>
              <a:gd name="connsiteY753" fmla="*/ 601291 h 1328385"/>
              <a:gd name="connsiteX754" fmla="*/ 10927735 w 12183871"/>
              <a:gd name="connsiteY754" fmla="*/ 601291 h 1328385"/>
              <a:gd name="connsiteX755" fmla="*/ 10927735 w 12183871"/>
              <a:gd name="connsiteY755" fmla="*/ 601291 h 1328385"/>
              <a:gd name="connsiteX756" fmla="*/ 6173036 w 12183871"/>
              <a:gd name="connsiteY756" fmla="*/ 601291 h 1328385"/>
              <a:gd name="connsiteX757" fmla="*/ 6140524 w 12183871"/>
              <a:gd name="connsiteY757" fmla="*/ 605355 h 1328385"/>
              <a:gd name="connsiteX758" fmla="*/ 6099884 w 12183871"/>
              <a:gd name="connsiteY758" fmla="*/ 609419 h 1328385"/>
              <a:gd name="connsiteX759" fmla="*/ 6091756 w 12183871"/>
              <a:gd name="connsiteY759" fmla="*/ 641931 h 1328385"/>
              <a:gd name="connsiteX760" fmla="*/ 6087692 w 12183871"/>
              <a:gd name="connsiteY760" fmla="*/ 682571 h 1328385"/>
              <a:gd name="connsiteX761" fmla="*/ 6087692 w 12183871"/>
              <a:gd name="connsiteY761" fmla="*/ 727275 h 1328385"/>
              <a:gd name="connsiteX762" fmla="*/ 6091756 w 12183871"/>
              <a:gd name="connsiteY762" fmla="*/ 771979 h 1328385"/>
              <a:gd name="connsiteX763" fmla="*/ 6099884 w 12183871"/>
              <a:gd name="connsiteY763" fmla="*/ 771979 h 1328385"/>
              <a:gd name="connsiteX764" fmla="*/ 6099884 w 12183871"/>
              <a:gd name="connsiteY764" fmla="*/ 794286 h 1328385"/>
              <a:gd name="connsiteX765" fmla="*/ 6105934 w 12183871"/>
              <a:gd name="connsiteY765" fmla="*/ 794286 h 1328385"/>
              <a:gd name="connsiteX766" fmla="*/ 6124177 w 12183871"/>
              <a:gd name="connsiteY766" fmla="*/ 672366 h 1328385"/>
              <a:gd name="connsiteX767" fmla="*/ 6146484 w 12183871"/>
              <a:gd name="connsiteY767" fmla="*/ 672366 h 1328385"/>
              <a:gd name="connsiteX768" fmla="*/ 6142420 w 12183871"/>
              <a:gd name="connsiteY768" fmla="*/ 696750 h 1328385"/>
              <a:gd name="connsiteX769" fmla="*/ 6140433 w 12183871"/>
              <a:gd name="connsiteY769" fmla="*/ 727185 h 1328385"/>
              <a:gd name="connsiteX770" fmla="*/ 6140433 w 12183871"/>
              <a:gd name="connsiteY770" fmla="*/ 755633 h 1328385"/>
              <a:gd name="connsiteX771" fmla="*/ 6146484 w 12183871"/>
              <a:gd name="connsiteY771" fmla="*/ 777940 h 1328385"/>
              <a:gd name="connsiteX772" fmla="*/ 6150548 w 12183871"/>
              <a:gd name="connsiteY772" fmla="*/ 712916 h 1328385"/>
              <a:gd name="connsiteX773" fmla="*/ 6162740 w 12183871"/>
              <a:gd name="connsiteY773" fmla="*/ 651956 h 1328385"/>
              <a:gd name="connsiteX774" fmla="*/ 6173036 w 12183871"/>
              <a:gd name="connsiteY774" fmla="*/ 601291 h 1328385"/>
              <a:gd name="connsiteX775" fmla="*/ 6173036 w 12183871"/>
              <a:gd name="connsiteY775" fmla="*/ 601291 h 1328385"/>
              <a:gd name="connsiteX776" fmla="*/ 6173036 w 12183871"/>
              <a:gd name="connsiteY776" fmla="*/ 601291 h 1328385"/>
              <a:gd name="connsiteX777" fmla="*/ 3368966 w 12183871"/>
              <a:gd name="connsiteY777" fmla="*/ 601291 h 1328385"/>
              <a:gd name="connsiteX778" fmla="*/ 3368966 w 12183871"/>
              <a:gd name="connsiteY778" fmla="*/ 631726 h 1328385"/>
              <a:gd name="connsiteX779" fmla="*/ 3368966 w 12183871"/>
              <a:gd name="connsiteY779" fmla="*/ 660174 h 1328385"/>
              <a:gd name="connsiteX780" fmla="*/ 3377094 w 12183871"/>
              <a:gd name="connsiteY780" fmla="*/ 678417 h 1328385"/>
              <a:gd name="connsiteX781" fmla="*/ 3379171 w 12183871"/>
              <a:gd name="connsiteY781" fmla="*/ 649969 h 1328385"/>
              <a:gd name="connsiteX782" fmla="*/ 3377094 w 12183871"/>
              <a:gd name="connsiteY782" fmla="*/ 619534 h 1328385"/>
              <a:gd name="connsiteX783" fmla="*/ 3368966 w 12183871"/>
              <a:gd name="connsiteY783" fmla="*/ 601291 h 1328385"/>
              <a:gd name="connsiteX784" fmla="*/ 3368966 w 12183871"/>
              <a:gd name="connsiteY784" fmla="*/ 601291 h 1328385"/>
              <a:gd name="connsiteX785" fmla="*/ 3368966 w 12183871"/>
              <a:gd name="connsiteY785" fmla="*/ 601291 h 1328385"/>
              <a:gd name="connsiteX786" fmla="*/ 5896684 w 12183871"/>
              <a:gd name="connsiteY786" fmla="*/ 574830 h 1328385"/>
              <a:gd name="connsiteX787" fmla="*/ 5880428 w 12183871"/>
              <a:gd name="connsiteY787" fmla="*/ 731249 h 1328385"/>
              <a:gd name="connsiteX788" fmla="*/ 5888556 w 12183871"/>
              <a:gd name="connsiteY788" fmla="*/ 731249 h 1328385"/>
              <a:gd name="connsiteX789" fmla="*/ 5888556 w 12183871"/>
              <a:gd name="connsiteY789" fmla="*/ 723121 h 1328385"/>
              <a:gd name="connsiteX790" fmla="*/ 5896684 w 12183871"/>
              <a:gd name="connsiteY790" fmla="*/ 708942 h 1328385"/>
              <a:gd name="connsiteX791" fmla="*/ 5898671 w 12183871"/>
              <a:gd name="connsiteY791" fmla="*/ 682571 h 1328385"/>
              <a:gd name="connsiteX792" fmla="*/ 5902734 w 12183871"/>
              <a:gd name="connsiteY792" fmla="*/ 650059 h 1328385"/>
              <a:gd name="connsiteX793" fmla="*/ 5902734 w 12183871"/>
              <a:gd name="connsiteY793" fmla="*/ 615560 h 1328385"/>
              <a:gd name="connsiteX794" fmla="*/ 5902734 w 12183871"/>
              <a:gd name="connsiteY794" fmla="*/ 591176 h 1328385"/>
              <a:gd name="connsiteX795" fmla="*/ 5896684 w 12183871"/>
              <a:gd name="connsiteY795" fmla="*/ 574830 h 1328385"/>
              <a:gd name="connsiteX796" fmla="*/ 5896684 w 12183871"/>
              <a:gd name="connsiteY796" fmla="*/ 574830 h 1328385"/>
              <a:gd name="connsiteX797" fmla="*/ 5896684 w 12183871"/>
              <a:gd name="connsiteY797" fmla="*/ 574830 h 1328385"/>
              <a:gd name="connsiteX798" fmla="*/ 11754713 w 12183871"/>
              <a:gd name="connsiteY798" fmla="*/ 568779 h 1328385"/>
              <a:gd name="connsiteX799" fmla="*/ 11754713 w 12183871"/>
              <a:gd name="connsiteY799" fmla="*/ 582958 h 1328385"/>
              <a:gd name="connsiteX800" fmla="*/ 11766906 w 12183871"/>
              <a:gd name="connsiteY800" fmla="*/ 582958 h 1328385"/>
              <a:gd name="connsiteX801" fmla="*/ 11766906 w 12183871"/>
              <a:gd name="connsiteY801" fmla="*/ 568779 h 1328385"/>
              <a:gd name="connsiteX802" fmla="*/ 11754713 w 12183871"/>
              <a:gd name="connsiteY802" fmla="*/ 568779 h 1328385"/>
              <a:gd name="connsiteX803" fmla="*/ 11754713 w 12183871"/>
              <a:gd name="connsiteY803" fmla="*/ 568779 h 1328385"/>
              <a:gd name="connsiteX804" fmla="*/ 11754713 w 12183871"/>
              <a:gd name="connsiteY804" fmla="*/ 568779 h 1328385"/>
              <a:gd name="connsiteX805" fmla="*/ 4195945 w 12183871"/>
              <a:gd name="connsiteY805" fmla="*/ 568779 h 1328385"/>
              <a:gd name="connsiteX806" fmla="*/ 4195945 w 12183871"/>
              <a:gd name="connsiteY806" fmla="*/ 582958 h 1328385"/>
              <a:gd name="connsiteX807" fmla="*/ 4208137 w 12183871"/>
              <a:gd name="connsiteY807" fmla="*/ 582958 h 1328385"/>
              <a:gd name="connsiteX808" fmla="*/ 4208137 w 12183871"/>
              <a:gd name="connsiteY808" fmla="*/ 568779 h 1328385"/>
              <a:gd name="connsiteX809" fmla="*/ 4195945 w 12183871"/>
              <a:gd name="connsiteY809" fmla="*/ 568779 h 1328385"/>
              <a:gd name="connsiteX810" fmla="*/ 4195945 w 12183871"/>
              <a:gd name="connsiteY810" fmla="*/ 568779 h 1328385"/>
              <a:gd name="connsiteX811" fmla="*/ 4195945 w 12183871"/>
              <a:gd name="connsiteY811" fmla="*/ 568779 h 1328385"/>
              <a:gd name="connsiteX812" fmla="*/ 7784367 w 12183871"/>
              <a:gd name="connsiteY812" fmla="*/ 556587 h 1328385"/>
              <a:gd name="connsiteX813" fmla="*/ 7784367 w 12183871"/>
              <a:gd name="connsiteY813" fmla="*/ 696750 h 1328385"/>
              <a:gd name="connsiteX814" fmla="*/ 7790417 w 12183871"/>
              <a:gd name="connsiteY814" fmla="*/ 696750 h 1328385"/>
              <a:gd name="connsiteX815" fmla="*/ 7790417 w 12183871"/>
              <a:gd name="connsiteY815" fmla="*/ 723121 h 1328385"/>
              <a:gd name="connsiteX816" fmla="*/ 7798545 w 12183871"/>
              <a:gd name="connsiteY816" fmla="*/ 723121 h 1328385"/>
              <a:gd name="connsiteX817" fmla="*/ 7798545 w 12183871"/>
              <a:gd name="connsiteY817" fmla="*/ 759697 h 1328385"/>
              <a:gd name="connsiteX818" fmla="*/ 7806673 w 12183871"/>
              <a:gd name="connsiteY818" fmla="*/ 759697 h 1328385"/>
              <a:gd name="connsiteX819" fmla="*/ 7806673 w 12183871"/>
              <a:gd name="connsiteY819" fmla="*/ 812529 h 1328385"/>
              <a:gd name="connsiteX820" fmla="*/ 7812724 w 12183871"/>
              <a:gd name="connsiteY820" fmla="*/ 812529 h 1328385"/>
              <a:gd name="connsiteX821" fmla="*/ 7816788 w 12183871"/>
              <a:gd name="connsiteY821" fmla="*/ 767825 h 1328385"/>
              <a:gd name="connsiteX822" fmla="*/ 7812724 w 12183871"/>
              <a:gd name="connsiteY822" fmla="*/ 719057 h 1328385"/>
              <a:gd name="connsiteX823" fmla="*/ 7812724 w 12183871"/>
              <a:gd name="connsiteY823" fmla="*/ 668302 h 1328385"/>
              <a:gd name="connsiteX824" fmla="*/ 7806673 w 12183871"/>
              <a:gd name="connsiteY824" fmla="*/ 623598 h 1328385"/>
              <a:gd name="connsiteX825" fmla="*/ 7798545 w 12183871"/>
              <a:gd name="connsiteY825" fmla="*/ 582958 h 1328385"/>
              <a:gd name="connsiteX826" fmla="*/ 7784367 w 12183871"/>
              <a:gd name="connsiteY826" fmla="*/ 556587 h 1328385"/>
              <a:gd name="connsiteX827" fmla="*/ 7784367 w 12183871"/>
              <a:gd name="connsiteY827" fmla="*/ 556587 h 1328385"/>
              <a:gd name="connsiteX828" fmla="*/ 7784367 w 12183871"/>
              <a:gd name="connsiteY828" fmla="*/ 556587 h 1328385"/>
              <a:gd name="connsiteX829" fmla="*/ 6790764 w 12183871"/>
              <a:gd name="connsiteY829" fmla="*/ 556587 h 1328385"/>
              <a:gd name="connsiteX830" fmla="*/ 6792751 w 12183871"/>
              <a:gd name="connsiteY830" fmla="*/ 574830 h 1328385"/>
              <a:gd name="connsiteX831" fmla="*/ 6796814 w 12183871"/>
              <a:gd name="connsiteY831" fmla="*/ 605265 h 1328385"/>
              <a:gd name="connsiteX832" fmla="*/ 6804942 w 12183871"/>
              <a:gd name="connsiteY832" fmla="*/ 633713 h 1328385"/>
              <a:gd name="connsiteX833" fmla="*/ 6809007 w 12183871"/>
              <a:gd name="connsiteY833" fmla="*/ 660084 h 1328385"/>
              <a:gd name="connsiteX834" fmla="*/ 6815057 w 12183871"/>
              <a:gd name="connsiteY834" fmla="*/ 672276 h 1328385"/>
              <a:gd name="connsiteX835" fmla="*/ 6809007 w 12183871"/>
              <a:gd name="connsiteY835" fmla="*/ 556497 h 1328385"/>
              <a:gd name="connsiteX836" fmla="*/ 6790764 w 12183871"/>
              <a:gd name="connsiteY836" fmla="*/ 556497 h 1328385"/>
              <a:gd name="connsiteX837" fmla="*/ 6790764 w 12183871"/>
              <a:gd name="connsiteY837" fmla="*/ 556587 h 1328385"/>
              <a:gd name="connsiteX838" fmla="*/ 6790764 w 12183871"/>
              <a:gd name="connsiteY838" fmla="*/ 556587 h 1328385"/>
              <a:gd name="connsiteX839" fmla="*/ 5902734 w 12183871"/>
              <a:gd name="connsiteY839" fmla="*/ 550446 h 1328385"/>
              <a:gd name="connsiteX840" fmla="*/ 5902734 w 12183871"/>
              <a:gd name="connsiteY840" fmla="*/ 568689 h 1328385"/>
              <a:gd name="connsiteX841" fmla="*/ 5914927 w 12183871"/>
              <a:gd name="connsiteY841" fmla="*/ 568689 h 1328385"/>
              <a:gd name="connsiteX842" fmla="*/ 5914927 w 12183871"/>
              <a:gd name="connsiteY842" fmla="*/ 550446 h 1328385"/>
              <a:gd name="connsiteX843" fmla="*/ 5902734 w 12183871"/>
              <a:gd name="connsiteY843" fmla="*/ 550446 h 1328385"/>
              <a:gd name="connsiteX844" fmla="*/ 5902734 w 12183871"/>
              <a:gd name="connsiteY844" fmla="*/ 550446 h 1328385"/>
              <a:gd name="connsiteX845" fmla="*/ 5902734 w 12183871"/>
              <a:gd name="connsiteY845" fmla="*/ 550446 h 1328385"/>
              <a:gd name="connsiteX846" fmla="*/ 11748663 w 12183871"/>
              <a:gd name="connsiteY846" fmla="*/ 542318 h 1328385"/>
              <a:gd name="connsiteX847" fmla="*/ 11748663 w 12183871"/>
              <a:gd name="connsiteY847" fmla="*/ 556497 h 1328385"/>
              <a:gd name="connsiteX848" fmla="*/ 11754804 w 12183871"/>
              <a:gd name="connsiteY848" fmla="*/ 556497 h 1328385"/>
              <a:gd name="connsiteX849" fmla="*/ 11754804 w 12183871"/>
              <a:gd name="connsiteY849" fmla="*/ 542318 h 1328385"/>
              <a:gd name="connsiteX850" fmla="*/ 11748663 w 12183871"/>
              <a:gd name="connsiteY850" fmla="*/ 542318 h 1328385"/>
              <a:gd name="connsiteX851" fmla="*/ 11748663 w 12183871"/>
              <a:gd name="connsiteY851" fmla="*/ 542318 h 1328385"/>
              <a:gd name="connsiteX852" fmla="*/ 11748663 w 12183871"/>
              <a:gd name="connsiteY852" fmla="*/ 542318 h 1328385"/>
              <a:gd name="connsiteX853" fmla="*/ 4189803 w 12183871"/>
              <a:gd name="connsiteY853" fmla="*/ 542318 h 1328385"/>
              <a:gd name="connsiteX854" fmla="*/ 4189803 w 12183871"/>
              <a:gd name="connsiteY854" fmla="*/ 556497 h 1328385"/>
              <a:gd name="connsiteX855" fmla="*/ 4195855 w 12183871"/>
              <a:gd name="connsiteY855" fmla="*/ 556497 h 1328385"/>
              <a:gd name="connsiteX856" fmla="*/ 4195855 w 12183871"/>
              <a:gd name="connsiteY856" fmla="*/ 542318 h 1328385"/>
              <a:gd name="connsiteX857" fmla="*/ 4189803 w 12183871"/>
              <a:gd name="connsiteY857" fmla="*/ 542318 h 1328385"/>
              <a:gd name="connsiteX858" fmla="*/ 4189803 w 12183871"/>
              <a:gd name="connsiteY858" fmla="*/ 542318 h 1328385"/>
              <a:gd name="connsiteX859" fmla="*/ 4189803 w 12183871"/>
              <a:gd name="connsiteY859" fmla="*/ 542318 h 1328385"/>
              <a:gd name="connsiteX860" fmla="*/ 11691767 w 12183871"/>
              <a:gd name="connsiteY860" fmla="*/ 534190 h 1328385"/>
              <a:gd name="connsiteX861" fmla="*/ 11691767 w 12183871"/>
              <a:gd name="connsiteY861" fmla="*/ 550446 h 1328385"/>
              <a:gd name="connsiteX862" fmla="*/ 11699895 w 12183871"/>
              <a:gd name="connsiteY862" fmla="*/ 550446 h 1328385"/>
              <a:gd name="connsiteX863" fmla="*/ 11699895 w 12183871"/>
              <a:gd name="connsiteY863" fmla="*/ 534190 h 1328385"/>
              <a:gd name="connsiteX864" fmla="*/ 11691767 w 12183871"/>
              <a:gd name="connsiteY864" fmla="*/ 534190 h 1328385"/>
              <a:gd name="connsiteX865" fmla="*/ 11691767 w 12183871"/>
              <a:gd name="connsiteY865" fmla="*/ 534190 h 1328385"/>
              <a:gd name="connsiteX866" fmla="*/ 11691767 w 12183871"/>
              <a:gd name="connsiteY866" fmla="*/ 534190 h 1328385"/>
              <a:gd name="connsiteX867" fmla="*/ 4742508 w 12183871"/>
              <a:gd name="connsiteY867" fmla="*/ 534190 h 1328385"/>
              <a:gd name="connsiteX868" fmla="*/ 4740431 w 12183871"/>
              <a:gd name="connsiteY868" fmla="*/ 568689 h 1328385"/>
              <a:gd name="connsiteX869" fmla="*/ 4740431 w 12183871"/>
              <a:gd name="connsiteY869" fmla="*/ 597137 h 1328385"/>
              <a:gd name="connsiteX870" fmla="*/ 4750545 w 12183871"/>
              <a:gd name="connsiteY870" fmla="*/ 631636 h 1328385"/>
              <a:gd name="connsiteX871" fmla="*/ 4750545 w 12183871"/>
              <a:gd name="connsiteY871" fmla="*/ 664148 h 1328385"/>
              <a:gd name="connsiteX872" fmla="*/ 4758673 w 12183871"/>
              <a:gd name="connsiteY872" fmla="*/ 664148 h 1328385"/>
              <a:gd name="connsiteX873" fmla="*/ 4758673 w 12183871"/>
              <a:gd name="connsiteY873" fmla="*/ 631636 h 1328385"/>
              <a:gd name="connsiteX874" fmla="*/ 4754609 w 12183871"/>
              <a:gd name="connsiteY874" fmla="*/ 593073 h 1328385"/>
              <a:gd name="connsiteX875" fmla="*/ 4750545 w 12183871"/>
              <a:gd name="connsiteY875" fmla="*/ 556497 h 1328385"/>
              <a:gd name="connsiteX876" fmla="*/ 4742508 w 12183871"/>
              <a:gd name="connsiteY876" fmla="*/ 534190 h 1328385"/>
              <a:gd name="connsiteX877" fmla="*/ 4742508 w 12183871"/>
              <a:gd name="connsiteY877" fmla="*/ 534190 h 1328385"/>
              <a:gd name="connsiteX878" fmla="*/ 4742508 w 12183871"/>
              <a:gd name="connsiteY878" fmla="*/ 534190 h 1328385"/>
              <a:gd name="connsiteX879" fmla="*/ 4132998 w 12183871"/>
              <a:gd name="connsiteY879" fmla="*/ 534190 h 1328385"/>
              <a:gd name="connsiteX880" fmla="*/ 4132998 w 12183871"/>
              <a:gd name="connsiteY880" fmla="*/ 550446 h 1328385"/>
              <a:gd name="connsiteX881" fmla="*/ 4141126 w 12183871"/>
              <a:gd name="connsiteY881" fmla="*/ 550446 h 1328385"/>
              <a:gd name="connsiteX882" fmla="*/ 4141126 w 12183871"/>
              <a:gd name="connsiteY882" fmla="*/ 534190 h 1328385"/>
              <a:gd name="connsiteX883" fmla="*/ 4132998 w 12183871"/>
              <a:gd name="connsiteY883" fmla="*/ 534190 h 1328385"/>
              <a:gd name="connsiteX884" fmla="*/ 4132998 w 12183871"/>
              <a:gd name="connsiteY884" fmla="*/ 534190 h 1328385"/>
              <a:gd name="connsiteX885" fmla="*/ 4132998 w 12183871"/>
              <a:gd name="connsiteY885" fmla="*/ 534190 h 1328385"/>
              <a:gd name="connsiteX886" fmla="*/ 6971567 w 12183871"/>
              <a:gd name="connsiteY886" fmla="*/ 501678 h 1328385"/>
              <a:gd name="connsiteX887" fmla="*/ 6967502 w 12183871"/>
              <a:gd name="connsiteY887" fmla="*/ 568689 h 1328385"/>
              <a:gd name="connsiteX888" fmla="*/ 6959374 w 12183871"/>
              <a:gd name="connsiteY888" fmla="*/ 633713 h 1328385"/>
              <a:gd name="connsiteX889" fmla="*/ 6959374 w 12183871"/>
              <a:gd name="connsiteY889" fmla="*/ 700724 h 1328385"/>
              <a:gd name="connsiteX890" fmla="*/ 6971567 w 12183871"/>
              <a:gd name="connsiteY890" fmla="*/ 759607 h 1328385"/>
              <a:gd name="connsiteX891" fmla="*/ 6971567 w 12183871"/>
              <a:gd name="connsiteY891" fmla="*/ 826617 h 1328385"/>
              <a:gd name="connsiteX892" fmla="*/ 6977617 w 12183871"/>
              <a:gd name="connsiteY892" fmla="*/ 826617 h 1328385"/>
              <a:gd name="connsiteX893" fmla="*/ 6981681 w 12183871"/>
              <a:gd name="connsiteY893" fmla="*/ 773785 h 1328385"/>
              <a:gd name="connsiteX894" fmla="*/ 6985745 w 12183871"/>
              <a:gd name="connsiteY894" fmla="*/ 714903 h 1328385"/>
              <a:gd name="connsiteX895" fmla="*/ 6989809 w 12183871"/>
              <a:gd name="connsiteY895" fmla="*/ 656020 h 1328385"/>
              <a:gd name="connsiteX896" fmla="*/ 6985745 w 12183871"/>
              <a:gd name="connsiteY896" fmla="*/ 601201 h 1328385"/>
              <a:gd name="connsiteX897" fmla="*/ 6977617 w 12183871"/>
              <a:gd name="connsiteY897" fmla="*/ 550446 h 1328385"/>
              <a:gd name="connsiteX898" fmla="*/ 6977617 w 12183871"/>
              <a:gd name="connsiteY898" fmla="*/ 501678 h 1328385"/>
              <a:gd name="connsiteX899" fmla="*/ 6971567 w 12183871"/>
              <a:gd name="connsiteY899" fmla="*/ 501678 h 1328385"/>
              <a:gd name="connsiteX900" fmla="*/ 6971567 w 12183871"/>
              <a:gd name="connsiteY900" fmla="*/ 501678 h 1328385"/>
              <a:gd name="connsiteX901" fmla="*/ 6971567 w 12183871"/>
              <a:gd name="connsiteY901" fmla="*/ 501678 h 1328385"/>
              <a:gd name="connsiteX902" fmla="*/ 8603217 w 12183871"/>
              <a:gd name="connsiteY902" fmla="*/ 493550 h 1328385"/>
              <a:gd name="connsiteX903" fmla="*/ 8603217 w 12183871"/>
              <a:gd name="connsiteY903" fmla="*/ 509806 h 1328385"/>
              <a:gd name="connsiteX904" fmla="*/ 8611345 w 12183871"/>
              <a:gd name="connsiteY904" fmla="*/ 509806 h 1328385"/>
              <a:gd name="connsiteX905" fmla="*/ 8611345 w 12183871"/>
              <a:gd name="connsiteY905" fmla="*/ 493550 h 1328385"/>
              <a:gd name="connsiteX906" fmla="*/ 8603217 w 12183871"/>
              <a:gd name="connsiteY906" fmla="*/ 493550 h 1328385"/>
              <a:gd name="connsiteX907" fmla="*/ 8603217 w 12183871"/>
              <a:gd name="connsiteY907" fmla="*/ 493550 h 1328385"/>
              <a:gd name="connsiteX908" fmla="*/ 8603217 w 12183871"/>
              <a:gd name="connsiteY908" fmla="*/ 493550 h 1328385"/>
              <a:gd name="connsiteX909" fmla="*/ 8172433 w 12183871"/>
              <a:gd name="connsiteY909" fmla="*/ 493550 h 1328385"/>
              <a:gd name="connsiteX910" fmla="*/ 8172433 w 12183871"/>
              <a:gd name="connsiteY910" fmla="*/ 519921 h 1328385"/>
              <a:gd name="connsiteX911" fmla="*/ 8168369 w 12183871"/>
              <a:gd name="connsiteY911" fmla="*/ 550356 h 1328385"/>
              <a:gd name="connsiteX912" fmla="*/ 8168369 w 12183871"/>
              <a:gd name="connsiteY912" fmla="*/ 578804 h 1328385"/>
              <a:gd name="connsiteX913" fmla="*/ 8172433 w 12183871"/>
              <a:gd name="connsiteY913" fmla="*/ 605175 h 1328385"/>
              <a:gd name="connsiteX914" fmla="*/ 8178484 w 12183871"/>
              <a:gd name="connsiteY914" fmla="*/ 623417 h 1328385"/>
              <a:gd name="connsiteX915" fmla="*/ 8182548 w 12183871"/>
              <a:gd name="connsiteY915" fmla="*/ 597047 h 1328385"/>
              <a:gd name="connsiteX916" fmla="*/ 8182548 w 12183871"/>
              <a:gd name="connsiteY916" fmla="*/ 568599 h 1328385"/>
              <a:gd name="connsiteX917" fmla="*/ 8182548 w 12183871"/>
              <a:gd name="connsiteY917" fmla="*/ 538254 h 1328385"/>
              <a:gd name="connsiteX918" fmla="*/ 8178484 w 12183871"/>
              <a:gd name="connsiteY918" fmla="*/ 511883 h 1328385"/>
              <a:gd name="connsiteX919" fmla="*/ 8172433 w 12183871"/>
              <a:gd name="connsiteY919" fmla="*/ 493550 h 1328385"/>
              <a:gd name="connsiteX920" fmla="*/ 8172433 w 12183871"/>
              <a:gd name="connsiteY920" fmla="*/ 493550 h 1328385"/>
              <a:gd name="connsiteX921" fmla="*/ 8172433 w 12183871"/>
              <a:gd name="connsiteY921" fmla="*/ 493550 h 1328385"/>
              <a:gd name="connsiteX922" fmla="*/ 1044448 w 12183871"/>
              <a:gd name="connsiteY922" fmla="*/ 493550 h 1328385"/>
              <a:gd name="connsiteX923" fmla="*/ 1044448 w 12183871"/>
              <a:gd name="connsiteY923" fmla="*/ 509806 h 1328385"/>
              <a:gd name="connsiteX924" fmla="*/ 1052576 w 12183871"/>
              <a:gd name="connsiteY924" fmla="*/ 509806 h 1328385"/>
              <a:gd name="connsiteX925" fmla="*/ 1052576 w 12183871"/>
              <a:gd name="connsiteY925" fmla="*/ 493550 h 1328385"/>
              <a:gd name="connsiteX926" fmla="*/ 1044448 w 12183871"/>
              <a:gd name="connsiteY926" fmla="*/ 493550 h 1328385"/>
              <a:gd name="connsiteX927" fmla="*/ 1044448 w 12183871"/>
              <a:gd name="connsiteY927" fmla="*/ 493550 h 1328385"/>
              <a:gd name="connsiteX928" fmla="*/ 1044448 w 12183871"/>
              <a:gd name="connsiteY928" fmla="*/ 493550 h 1328385"/>
              <a:gd name="connsiteX929" fmla="*/ 613664 w 12183871"/>
              <a:gd name="connsiteY929" fmla="*/ 493550 h 1328385"/>
              <a:gd name="connsiteX930" fmla="*/ 613664 w 12183871"/>
              <a:gd name="connsiteY930" fmla="*/ 519921 h 1328385"/>
              <a:gd name="connsiteX931" fmla="*/ 609600 w 12183871"/>
              <a:gd name="connsiteY931" fmla="*/ 550356 h 1328385"/>
              <a:gd name="connsiteX932" fmla="*/ 609600 w 12183871"/>
              <a:gd name="connsiteY932" fmla="*/ 578804 h 1328385"/>
              <a:gd name="connsiteX933" fmla="*/ 613664 w 12183871"/>
              <a:gd name="connsiteY933" fmla="*/ 605175 h 1328385"/>
              <a:gd name="connsiteX934" fmla="*/ 619715 w 12183871"/>
              <a:gd name="connsiteY934" fmla="*/ 623417 h 1328385"/>
              <a:gd name="connsiteX935" fmla="*/ 623779 w 12183871"/>
              <a:gd name="connsiteY935" fmla="*/ 597047 h 1328385"/>
              <a:gd name="connsiteX936" fmla="*/ 623779 w 12183871"/>
              <a:gd name="connsiteY936" fmla="*/ 568599 h 1328385"/>
              <a:gd name="connsiteX937" fmla="*/ 623779 w 12183871"/>
              <a:gd name="connsiteY937" fmla="*/ 538254 h 1328385"/>
              <a:gd name="connsiteX938" fmla="*/ 619715 w 12183871"/>
              <a:gd name="connsiteY938" fmla="*/ 511883 h 1328385"/>
              <a:gd name="connsiteX939" fmla="*/ 613664 w 12183871"/>
              <a:gd name="connsiteY939" fmla="*/ 493550 h 1328385"/>
              <a:gd name="connsiteX940" fmla="*/ 613664 w 12183871"/>
              <a:gd name="connsiteY940" fmla="*/ 493550 h 1328385"/>
              <a:gd name="connsiteX941" fmla="*/ 613664 w 12183871"/>
              <a:gd name="connsiteY941" fmla="*/ 493550 h 1328385"/>
              <a:gd name="connsiteX942" fmla="*/ 9383505 w 12183871"/>
              <a:gd name="connsiteY942" fmla="*/ 487499 h 1328385"/>
              <a:gd name="connsiteX943" fmla="*/ 9383505 w 12183871"/>
              <a:gd name="connsiteY943" fmla="*/ 515947 h 1328385"/>
              <a:gd name="connsiteX944" fmla="*/ 9379441 w 12183871"/>
              <a:gd name="connsiteY944" fmla="*/ 556587 h 1328385"/>
              <a:gd name="connsiteX945" fmla="*/ 9379441 w 12183871"/>
              <a:gd name="connsiteY945" fmla="*/ 597227 h 1328385"/>
              <a:gd name="connsiteX946" fmla="*/ 9383505 w 12183871"/>
              <a:gd name="connsiteY946" fmla="*/ 633803 h 1328385"/>
              <a:gd name="connsiteX947" fmla="*/ 9391633 w 12183871"/>
              <a:gd name="connsiteY947" fmla="*/ 656110 h 1328385"/>
              <a:gd name="connsiteX948" fmla="*/ 9391633 w 12183871"/>
              <a:gd name="connsiteY948" fmla="*/ 627662 h 1328385"/>
              <a:gd name="connsiteX949" fmla="*/ 9393620 w 12183871"/>
              <a:gd name="connsiteY949" fmla="*/ 587022 h 1328385"/>
              <a:gd name="connsiteX950" fmla="*/ 9393620 w 12183871"/>
              <a:gd name="connsiteY950" fmla="*/ 542318 h 1328385"/>
              <a:gd name="connsiteX951" fmla="*/ 9391633 w 12183871"/>
              <a:gd name="connsiteY951" fmla="*/ 505742 h 1328385"/>
              <a:gd name="connsiteX952" fmla="*/ 9383505 w 12183871"/>
              <a:gd name="connsiteY952" fmla="*/ 487499 h 1328385"/>
              <a:gd name="connsiteX953" fmla="*/ 9383505 w 12183871"/>
              <a:gd name="connsiteY953" fmla="*/ 487499 h 1328385"/>
              <a:gd name="connsiteX954" fmla="*/ 9383505 w 12183871"/>
              <a:gd name="connsiteY954" fmla="*/ 487499 h 1328385"/>
              <a:gd name="connsiteX955" fmla="*/ 1824646 w 12183871"/>
              <a:gd name="connsiteY955" fmla="*/ 487499 h 1328385"/>
              <a:gd name="connsiteX956" fmla="*/ 1824646 w 12183871"/>
              <a:gd name="connsiteY956" fmla="*/ 515947 h 1328385"/>
              <a:gd name="connsiteX957" fmla="*/ 1820582 w 12183871"/>
              <a:gd name="connsiteY957" fmla="*/ 556587 h 1328385"/>
              <a:gd name="connsiteX958" fmla="*/ 1820582 w 12183871"/>
              <a:gd name="connsiteY958" fmla="*/ 597227 h 1328385"/>
              <a:gd name="connsiteX959" fmla="*/ 1824646 w 12183871"/>
              <a:gd name="connsiteY959" fmla="*/ 633803 h 1328385"/>
              <a:gd name="connsiteX960" fmla="*/ 1832774 w 12183871"/>
              <a:gd name="connsiteY960" fmla="*/ 656110 h 1328385"/>
              <a:gd name="connsiteX961" fmla="*/ 1832774 w 12183871"/>
              <a:gd name="connsiteY961" fmla="*/ 627662 h 1328385"/>
              <a:gd name="connsiteX962" fmla="*/ 1834761 w 12183871"/>
              <a:gd name="connsiteY962" fmla="*/ 587022 h 1328385"/>
              <a:gd name="connsiteX963" fmla="*/ 1834761 w 12183871"/>
              <a:gd name="connsiteY963" fmla="*/ 542318 h 1328385"/>
              <a:gd name="connsiteX964" fmla="*/ 1832774 w 12183871"/>
              <a:gd name="connsiteY964" fmla="*/ 505742 h 1328385"/>
              <a:gd name="connsiteX965" fmla="*/ 1824646 w 12183871"/>
              <a:gd name="connsiteY965" fmla="*/ 487499 h 1328385"/>
              <a:gd name="connsiteX966" fmla="*/ 1824646 w 12183871"/>
              <a:gd name="connsiteY966" fmla="*/ 487499 h 1328385"/>
              <a:gd name="connsiteX967" fmla="*/ 1824646 w 12183871"/>
              <a:gd name="connsiteY967" fmla="*/ 487499 h 1328385"/>
              <a:gd name="connsiteX968" fmla="*/ 6227854 w 12183871"/>
              <a:gd name="connsiteY968" fmla="*/ 469256 h 1328385"/>
              <a:gd name="connsiteX969" fmla="*/ 6221804 w 12183871"/>
              <a:gd name="connsiteY969" fmla="*/ 524075 h 1328385"/>
              <a:gd name="connsiteX970" fmla="*/ 6205548 w 12183871"/>
              <a:gd name="connsiteY970" fmla="*/ 574830 h 1328385"/>
              <a:gd name="connsiteX971" fmla="*/ 6205548 w 12183871"/>
              <a:gd name="connsiteY971" fmla="*/ 637777 h 1328385"/>
              <a:gd name="connsiteX972" fmla="*/ 6199497 w 12183871"/>
              <a:gd name="connsiteY972" fmla="*/ 637777 h 1328385"/>
              <a:gd name="connsiteX973" fmla="*/ 6195342 w 12183871"/>
              <a:gd name="connsiteY973" fmla="*/ 668302 h 1328385"/>
              <a:gd name="connsiteX974" fmla="*/ 6191278 w 12183871"/>
              <a:gd name="connsiteY974" fmla="*/ 708942 h 1328385"/>
              <a:gd name="connsiteX975" fmla="*/ 6195342 w 12183871"/>
              <a:gd name="connsiteY975" fmla="*/ 753646 h 1328385"/>
              <a:gd name="connsiteX976" fmla="*/ 6199407 w 12183871"/>
              <a:gd name="connsiteY976" fmla="*/ 796273 h 1328385"/>
              <a:gd name="connsiteX977" fmla="*/ 6203471 w 12183871"/>
              <a:gd name="connsiteY977" fmla="*/ 836913 h 1328385"/>
              <a:gd name="connsiteX978" fmla="*/ 6205457 w 12183871"/>
              <a:gd name="connsiteY978" fmla="*/ 859220 h 1328385"/>
              <a:gd name="connsiteX979" fmla="*/ 6205457 w 12183871"/>
              <a:gd name="connsiteY979" fmla="*/ 881527 h 1328385"/>
              <a:gd name="connsiteX980" fmla="*/ 6205457 w 12183871"/>
              <a:gd name="connsiteY980" fmla="*/ 903833 h 1328385"/>
              <a:gd name="connsiteX981" fmla="*/ 6205457 w 12183871"/>
              <a:gd name="connsiteY981" fmla="*/ 922076 h 1328385"/>
              <a:gd name="connsiteX982" fmla="*/ 6213585 w 12183871"/>
              <a:gd name="connsiteY982" fmla="*/ 940319 h 1328385"/>
              <a:gd name="connsiteX983" fmla="*/ 6221713 w 12183871"/>
              <a:gd name="connsiteY983" fmla="*/ 771708 h 1328385"/>
              <a:gd name="connsiteX984" fmla="*/ 6227764 w 12183871"/>
              <a:gd name="connsiteY984" fmla="*/ 771708 h 1328385"/>
              <a:gd name="connsiteX985" fmla="*/ 6227764 w 12183871"/>
              <a:gd name="connsiteY985" fmla="*/ 591086 h 1328385"/>
              <a:gd name="connsiteX986" fmla="*/ 6231828 w 12183871"/>
              <a:gd name="connsiteY986" fmla="*/ 564715 h 1328385"/>
              <a:gd name="connsiteX987" fmla="*/ 6231828 w 12183871"/>
              <a:gd name="connsiteY987" fmla="*/ 534280 h 1328385"/>
              <a:gd name="connsiteX988" fmla="*/ 6235892 w 12183871"/>
              <a:gd name="connsiteY988" fmla="*/ 509896 h 1328385"/>
              <a:gd name="connsiteX989" fmla="*/ 6235892 w 12183871"/>
              <a:gd name="connsiteY989" fmla="*/ 483526 h 1328385"/>
              <a:gd name="connsiteX990" fmla="*/ 6227854 w 12183871"/>
              <a:gd name="connsiteY990" fmla="*/ 469256 h 1328385"/>
              <a:gd name="connsiteX991" fmla="*/ 6227854 w 12183871"/>
              <a:gd name="connsiteY991" fmla="*/ 469256 h 1328385"/>
              <a:gd name="connsiteX992" fmla="*/ 6227854 w 12183871"/>
              <a:gd name="connsiteY992" fmla="*/ 469256 h 1328385"/>
              <a:gd name="connsiteX993" fmla="*/ 8544244 w 12183871"/>
              <a:gd name="connsiteY993" fmla="*/ 453000 h 1328385"/>
              <a:gd name="connsiteX994" fmla="*/ 8540180 w 12183871"/>
              <a:gd name="connsiteY994" fmla="*/ 475307 h 1328385"/>
              <a:gd name="connsiteX995" fmla="*/ 8534129 w 12183871"/>
              <a:gd name="connsiteY995" fmla="*/ 511883 h 1328385"/>
              <a:gd name="connsiteX996" fmla="*/ 8530065 w 12183871"/>
              <a:gd name="connsiteY996" fmla="*/ 552523 h 1328385"/>
              <a:gd name="connsiteX997" fmla="*/ 8526001 w 12183871"/>
              <a:gd name="connsiteY997" fmla="*/ 597227 h 1328385"/>
              <a:gd name="connsiteX998" fmla="*/ 8526001 w 12183871"/>
              <a:gd name="connsiteY998" fmla="*/ 631726 h 1328385"/>
              <a:gd name="connsiteX999" fmla="*/ 8530065 w 12183871"/>
              <a:gd name="connsiteY999" fmla="*/ 649969 h 1328385"/>
              <a:gd name="connsiteX1000" fmla="*/ 8538193 w 12183871"/>
              <a:gd name="connsiteY1000" fmla="*/ 605265 h 1328385"/>
              <a:gd name="connsiteX1001" fmla="*/ 8544244 w 12183871"/>
              <a:gd name="connsiteY1001" fmla="*/ 564625 h 1328385"/>
              <a:gd name="connsiteX1002" fmla="*/ 8552372 w 12183871"/>
              <a:gd name="connsiteY1002" fmla="*/ 528049 h 1328385"/>
              <a:gd name="connsiteX1003" fmla="*/ 8544244 w 12183871"/>
              <a:gd name="connsiteY1003" fmla="*/ 487409 h 1328385"/>
              <a:gd name="connsiteX1004" fmla="*/ 8544244 w 12183871"/>
              <a:gd name="connsiteY1004" fmla="*/ 475217 h 1328385"/>
              <a:gd name="connsiteX1005" fmla="*/ 8544244 w 12183871"/>
              <a:gd name="connsiteY1005" fmla="*/ 469166 h 1328385"/>
              <a:gd name="connsiteX1006" fmla="*/ 8548308 w 12183871"/>
              <a:gd name="connsiteY1006" fmla="*/ 465102 h 1328385"/>
              <a:gd name="connsiteX1007" fmla="*/ 8552372 w 12183871"/>
              <a:gd name="connsiteY1007" fmla="*/ 456974 h 1328385"/>
              <a:gd name="connsiteX1008" fmla="*/ 8556436 w 12183871"/>
              <a:gd name="connsiteY1008" fmla="*/ 452910 h 1328385"/>
              <a:gd name="connsiteX1009" fmla="*/ 8544244 w 12183871"/>
              <a:gd name="connsiteY1009" fmla="*/ 452910 h 1328385"/>
              <a:gd name="connsiteX1010" fmla="*/ 8544244 w 12183871"/>
              <a:gd name="connsiteY1010" fmla="*/ 453000 h 1328385"/>
              <a:gd name="connsiteX1011" fmla="*/ 8544244 w 12183871"/>
              <a:gd name="connsiteY1011" fmla="*/ 453000 h 1328385"/>
              <a:gd name="connsiteX1012" fmla="*/ 985475 w 12183871"/>
              <a:gd name="connsiteY1012" fmla="*/ 453000 h 1328385"/>
              <a:gd name="connsiteX1013" fmla="*/ 981411 w 12183871"/>
              <a:gd name="connsiteY1013" fmla="*/ 475307 h 1328385"/>
              <a:gd name="connsiteX1014" fmla="*/ 975360 w 12183871"/>
              <a:gd name="connsiteY1014" fmla="*/ 511883 h 1328385"/>
              <a:gd name="connsiteX1015" fmla="*/ 971296 w 12183871"/>
              <a:gd name="connsiteY1015" fmla="*/ 552523 h 1328385"/>
              <a:gd name="connsiteX1016" fmla="*/ 967232 w 12183871"/>
              <a:gd name="connsiteY1016" fmla="*/ 597227 h 1328385"/>
              <a:gd name="connsiteX1017" fmla="*/ 967232 w 12183871"/>
              <a:gd name="connsiteY1017" fmla="*/ 631726 h 1328385"/>
              <a:gd name="connsiteX1018" fmla="*/ 971296 w 12183871"/>
              <a:gd name="connsiteY1018" fmla="*/ 649969 h 1328385"/>
              <a:gd name="connsiteX1019" fmla="*/ 979424 w 12183871"/>
              <a:gd name="connsiteY1019" fmla="*/ 605265 h 1328385"/>
              <a:gd name="connsiteX1020" fmla="*/ 985475 w 12183871"/>
              <a:gd name="connsiteY1020" fmla="*/ 564625 h 1328385"/>
              <a:gd name="connsiteX1021" fmla="*/ 993603 w 12183871"/>
              <a:gd name="connsiteY1021" fmla="*/ 528049 h 1328385"/>
              <a:gd name="connsiteX1022" fmla="*/ 985475 w 12183871"/>
              <a:gd name="connsiteY1022" fmla="*/ 487409 h 1328385"/>
              <a:gd name="connsiteX1023" fmla="*/ 985475 w 12183871"/>
              <a:gd name="connsiteY1023" fmla="*/ 475217 h 1328385"/>
              <a:gd name="connsiteX1024" fmla="*/ 985475 w 12183871"/>
              <a:gd name="connsiteY1024" fmla="*/ 469166 h 1328385"/>
              <a:gd name="connsiteX1025" fmla="*/ 989539 w 12183871"/>
              <a:gd name="connsiteY1025" fmla="*/ 465102 h 1328385"/>
              <a:gd name="connsiteX1026" fmla="*/ 993603 w 12183871"/>
              <a:gd name="connsiteY1026" fmla="*/ 456974 h 1328385"/>
              <a:gd name="connsiteX1027" fmla="*/ 997667 w 12183871"/>
              <a:gd name="connsiteY1027" fmla="*/ 452910 h 1328385"/>
              <a:gd name="connsiteX1028" fmla="*/ 985475 w 12183871"/>
              <a:gd name="connsiteY1028" fmla="*/ 452910 h 1328385"/>
              <a:gd name="connsiteX1029" fmla="*/ 985475 w 12183871"/>
              <a:gd name="connsiteY1029" fmla="*/ 453000 h 1328385"/>
              <a:gd name="connsiteX1030" fmla="*/ 985475 w 12183871"/>
              <a:gd name="connsiteY1030" fmla="*/ 453000 h 1328385"/>
              <a:gd name="connsiteX1031" fmla="*/ 11699895 w 12183871"/>
              <a:gd name="connsiteY1031" fmla="*/ 446859 h 1328385"/>
              <a:gd name="connsiteX1032" fmla="*/ 11699895 w 12183871"/>
              <a:gd name="connsiteY1032" fmla="*/ 469166 h 1328385"/>
              <a:gd name="connsiteX1033" fmla="*/ 11708023 w 12183871"/>
              <a:gd name="connsiteY1033" fmla="*/ 469166 h 1328385"/>
              <a:gd name="connsiteX1034" fmla="*/ 11708023 w 12183871"/>
              <a:gd name="connsiteY1034" fmla="*/ 446859 h 1328385"/>
              <a:gd name="connsiteX1035" fmla="*/ 11699895 w 12183871"/>
              <a:gd name="connsiteY1035" fmla="*/ 446859 h 1328385"/>
              <a:gd name="connsiteX1036" fmla="*/ 11699895 w 12183871"/>
              <a:gd name="connsiteY1036" fmla="*/ 446859 h 1328385"/>
              <a:gd name="connsiteX1037" fmla="*/ 11699895 w 12183871"/>
              <a:gd name="connsiteY1037" fmla="*/ 446859 h 1328385"/>
              <a:gd name="connsiteX1038" fmla="*/ 4141126 w 12183871"/>
              <a:gd name="connsiteY1038" fmla="*/ 446859 h 1328385"/>
              <a:gd name="connsiteX1039" fmla="*/ 4141126 w 12183871"/>
              <a:gd name="connsiteY1039" fmla="*/ 469166 h 1328385"/>
              <a:gd name="connsiteX1040" fmla="*/ 4149254 w 12183871"/>
              <a:gd name="connsiteY1040" fmla="*/ 469166 h 1328385"/>
              <a:gd name="connsiteX1041" fmla="*/ 4149254 w 12183871"/>
              <a:gd name="connsiteY1041" fmla="*/ 446859 h 1328385"/>
              <a:gd name="connsiteX1042" fmla="*/ 4141126 w 12183871"/>
              <a:gd name="connsiteY1042" fmla="*/ 446859 h 1328385"/>
              <a:gd name="connsiteX1043" fmla="*/ 4141126 w 12183871"/>
              <a:gd name="connsiteY1043" fmla="*/ 446859 h 1328385"/>
              <a:gd name="connsiteX1044" fmla="*/ 4141126 w 12183871"/>
              <a:gd name="connsiteY1044" fmla="*/ 446859 h 1328385"/>
              <a:gd name="connsiteX1045" fmla="*/ 6985745 w 12183871"/>
              <a:gd name="connsiteY1045" fmla="*/ 434667 h 1328385"/>
              <a:gd name="connsiteX1046" fmla="*/ 6985745 w 12183871"/>
              <a:gd name="connsiteY1046" fmla="*/ 448846 h 1328385"/>
              <a:gd name="connsiteX1047" fmla="*/ 6985745 w 12183871"/>
              <a:gd name="connsiteY1047" fmla="*/ 465102 h 1328385"/>
              <a:gd name="connsiteX1048" fmla="*/ 6981681 w 12183871"/>
              <a:gd name="connsiteY1048" fmla="*/ 471153 h 1328385"/>
              <a:gd name="connsiteX1049" fmla="*/ 6977617 w 12183871"/>
              <a:gd name="connsiteY1049" fmla="*/ 483345 h 1328385"/>
              <a:gd name="connsiteX1050" fmla="*/ 6977617 w 12183871"/>
              <a:gd name="connsiteY1050" fmla="*/ 493460 h 1328385"/>
              <a:gd name="connsiteX1051" fmla="*/ 6993873 w 12183871"/>
              <a:gd name="connsiteY1051" fmla="*/ 493460 h 1328385"/>
              <a:gd name="connsiteX1052" fmla="*/ 6993873 w 12183871"/>
              <a:gd name="connsiteY1052" fmla="*/ 434577 h 1328385"/>
              <a:gd name="connsiteX1053" fmla="*/ 6985745 w 12183871"/>
              <a:gd name="connsiteY1053" fmla="*/ 434577 h 1328385"/>
              <a:gd name="connsiteX1054" fmla="*/ 6985745 w 12183871"/>
              <a:gd name="connsiteY1054" fmla="*/ 434667 h 1328385"/>
              <a:gd name="connsiteX1055" fmla="*/ 6985745 w 12183871"/>
              <a:gd name="connsiteY1055" fmla="*/ 434667 h 1328385"/>
              <a:gd name="connsiteX1056" fmla="*/ 4677484 w 12183871"/>
              <a:gd name="connsiteY1056" fmla="*/ 434667 h 1328385"/>
              <a:gd name="connsiteX1057" fmla="*/ 4677484 w 12183871"/>
              <a:gd name="connsiteY1057" fmla="*/ 469166 h 1328385"/>
              <a:gd name="connsiteX1058" fmla="*/ 4677484 w 12183871"/>
              <a:gd name="connsiteY1058" fmla="*/ 509806 h 1328385"/>
              <a:gd name="connsiteX1059" fmla="*/ 4673419 w 12183871"/>
              <a:gd name="connsiteY1059" fmla="*/ 560561 h 1328385"/>
              <a:gd name="connsiteX1060" fmla="*/ 4677484 w 12183871"/>
              <a:gd name="connsiteY1060" fmla="*/ 605265 h 1328385"/>
              <a:gd name="connsiteX1061" fmla="*/ 4679471 w 12183871"/>
              <a:gd name="connsiteY1061" fmla="*/ 641841 h 1328385"/>
              <a:gd name="connsiteX1062" fmla="*/ 4683534 w 12183871"/>
              <a:gd name="connsiteY1062" fmla="*/ 664148 h 1328385"/>
              <a:gd name="connsiteX1063" fmla="*/ 4695727 w 12183871"/>
              <a:gd name="connsiteY1063" fmla="*/ 609329 h 1328385"/>
              <a:gd name="connsiteX1064" fmla="*/ 4701868 w 12183871"/>
              <a:gd name="connsiteY1064" fmla="*/ 609329 h 1328385"/>
              <a:gd name="connsiteX1065" fmla="*/ 4705932 w 12183871"/>
              <a:gd name="connsiteY1065" fmla="*/ 574830 h 1328385"/>
              <a:gd name="connsiteX1066" fmla="*/ 4701868 w 12183871"/>
              <a:gd name="connsiteY1066" fmla="*/ 530126 h 1328385"/>
              <a:gd name="connsiteX1067" fmla="*/ 4699791 w 12183871"/>
              <a:gd name="connsiteY1067" fmla="*/ 489486 h 1328385"/>
              <a:gd name="connsiteX1068" fmla="*/ 4687598 w 12183871"/>
              <a:gd name="connsiteY1068" fmla="*/ 456974 h 1328385"/>
              <a:gd name="connsiteX1069" fmla="*/ 4677484 w 12183871"/>
              <a:gd name="connsiteY1069" fmla="*/ 434667 h 1328385"/>
              <a:gd name="connsiteX1070" fmla="*/ 4677484 w 12183871"/>
              <a:gd name="connsiteY1070" fmla="*/ 434667 h 1328385"/>
              <a:gd name="connsiteX1071" fmla="*/ 4677484 w 12183871"/>
              <a:gd name="connsiteY1071" fmla="*/ 434667 h 1328385"/>
              <a:gd name="connsiteX1072" fmla="*/ 9009617 w 12183871"/>
              <a:gd name="connsiteY1072" fmla="*/ 428616 h 1328385"/>
              <a:gd name="connsiteX1073" fmla="*/ 9003566 w 12183871"/>
              <a:gd name="connsiteY1073" fmla="*/ 479371 h 1328385"/>
              <a:gd name="connsiteX1074" fmla="*/ 9003566 w 12183871"/>
              <a:gd name="connsiteY1074" fmla="*/ 538254 h 1328385"/>
              <a:gd name="connsiteX1075" fmla="*/ 9003566 w 12183871"/>
              <a:gd name="connsiteY1075" fmla="*/ 601201 h 1328385"/>
              <a:gd name="connsiteX1076" fmla="*/ 9007630 w 12183871"/>
              <a:gd name="connsiteY1076" fmla="*/ 664148 h 1328385"/>
              <a:gd name="connsiteX1077" fmla="*/ 9007630 w 12183871"/>
              <a:gd name="connsiteY1077" fmla="*/ 718967 h 1328385"/>
              <a:gd name="connsiteX1078" fmla="*/ 9003566 w 12183871"/>
              <a:gd name="connsiteY1078" fmla="*/ 759607 h 1328385"/>
              <a:gd name="connsiteX1079" fmla="*/ 9003566 w 12183871"/>
              <a:gd name="connsiteY1079" fmla="*/ 781913 h 1328385"/>
              <a:gd name="connsiteX1080" fmla="*/ 9007630 w 12183871"/>
              <a:gd name="connsiteY1080" fmla="*/ 808284 h 1328385"/>
              <a:gd name="connsiteX1081" fmla="*/ 9013681 w 12183871"/>
              <a:gd name="connsiteY1081" fmla="*/ 836732 h 1328385"/>
              <a:gd name="connsiteX1082" fmla="*/ 9017745 w 12183871"/>
              <a:gd name="connsiteY1082" fmla="*/ 852988 h 1328385"/>
              <a:gd name="connsiteX1083" fmla="*/ 9021809 w 12183871"/>
              <a:gd name="connsiteY1083" fmla="*/ 777849 h 1328385"/>
              <a:gd name="connsiteX1084" fmla="*/ 9027950 w 12183871"/>
              <a:gd name="connsiteY1084" fmla="*/ 704697 h 1328385"/>
              <a:gd name="connsiteX1085" fmla="*/ 9032014 w 12183871"/>
              <a:gd name="connsiteY1085" fmla="*/ 633623 h 1328385"/>
              <a:gd name="connsiteX1086" fmla="*/ 9027950 w 12183871"/>
              <a:gd name="connsiteY1086" fmla="*/ 560471 h 1328385"/>
              <a:gd name="connsiteX1087" fmla="*/ 9017745 w 12183871"/>
              <a:gd name="connsiteY1087" fmla="*/ 493460 h 1328385"/>
              <a:gd name="connsiteX1088" fmla="*/ 9017745 w 12183871"/>
              <a:gd name="connsiteY1088" fmla="*/ 428436 h 1328385"/>
              <a:gd name="connsiteX1089" fmla="*/ 9009617 w 12183871"/>
              <a:gd name="connsiteY1089" fmla="*/ 428436 h 1328385"/>
              <a:gd name="connsiteX1090" fmla="*/ 9009617 w 12183871"/>
              <a:gd name="connsiteY1090" fmla="*/ 428616 h 1328385"/>
              <a:gd name="connsiteX1091" fmla="*/ 9009617 w 12183871"/>
              <a:gd name="connsiteY1091" fmla="*/ 428616 h 1328385"/>
              <a:gd name="connsiteX1092" fmla="*/ 1450758 w 12183871"/>
              <a:gd name="connsiteY1092" fmla="*/ 428616 h 1328385"/>
              <a:gd name="connsiteX1093" fmla="*/ 1444707 w 12183871"/>
              <a:gd name="connsiteY1093" fmla="*/ 479371 h 1328385"/>
              <a:gd name="connsiteX1094" fmla="*/ 1444707 w 12183871"/>
              <a:gd name="connsiteY1094" fmla="*/ 538254 h 1328385"/>
              <a:gd name="connsiteX1095" fmla="*/ 1444707 w 12183871"/>
              <a:gd name="connsiteY1095" fmla="*/ 601201 h 1328385"/>
              <a:gd name="connsiteX1096" fmla="*/ 1448771 w 12183871"/>
              <a:gd name="connsiteY1096" fmla="*/ 664148 h 1328385"/>
              <a:gd name="connsiteX1097" fmla="*/ 1448771 w 12183871"/>
              <a:gd name="connsiteY1097" fmla="*/ 718967 h 1328385"/>
              <a:gd name="connsiteX1098" fmla="*/ 1444707 w 12183871"/>
              <a:gd name="connsiteY1098" fmla="*/ 759607 h 1328385"/>
              <a:gd name="connsiteX1099" fmla="*/ 1444707 w 12183871"/>
              <a:gd name="connsiteY1099" fmla="*/ 781913 h 1328385"/>
              <a:gd name="connsiteX1100" fmla="*/ 1448771 w 12183871"/>
              <a:gd name="connsiteY1100" fmla="*/ 808284 h 1328385"/>
              <a:gd name="connsiteX1101" fmla="*/ 1454822 w 12183871"/>
              <a:gd name="connsiteY1101" fmla="*/ 836732 h 1328385"/>
              <a:gd name="connsiteX1102" fmla="*/ 1458886 w 12183871"/>
              <a:gd name="connsiteY1102" fmla="*/ 852988 h 1328385"/>
              <a:gd name="connsiteX1103" fmla="*/ 1462950 w 12183871"/>
              <a:gd name="connsiteY1103" fmla="*/ 777849 h 1328385"/>
              <a:gd name="connsiteX1104" fmla="*/ 1469001 w 12183871"/>
              <a:gd name="connsiteY1104" fmla="*/ 704697 h 1328385"/>
              <a:gd name="connsiteX1105" fmla="*/ 1473065 w 12183871"/>
              <a:gd name="connsiteY1105" fmla="*/ 633623 h 1328385"/>
              <a:gd name="connsiteX1106" fmla="*/ 1469001 w 12183871"/>
              <a:gd name="connsiteY1106" fmla="*/ 560471 h 1328385"/>
              <a:gd name="connsiteX1107" fmla="*/ 1458886 w 12183871"/>
              <a:gd name="connsiteY1107" fmla="*/ 493460 h 1328385"/>
              <a:gd name="connsiteX1108" fmla="*/ 1458886 w 12183871"/>
              <a:gd name="connsiteY1108" fmla="*/ 428436 h 1328385"/>
              <a:gd name="connsiteX1109" fmla="*/ 1450758 w 12183871"/>
              <a:gd name="connsiteY1109" fmla="*/ 428436 h 1328385"/>
              <a:gd name="connsiteX1110" fmla="*/ 1450758 w 12183871"/>
              <a:gd name="connsiteY1110" fmla="*/ 428616 h 1328385"/>
              <a:gd name="connsiteX1111" fmla="*/ 1450758 w 12183871"/>
              <a:gd name="connsiteY1111" fmla="*/ 428616 h 1328385"/>
              <a:gd name="connsiteX1112" fmla="*/ 11157306 w 12183871"/>
              <a:gd name="connsiteY1112" fmla="*/ 420488 h 1328385"/>
              <a:gd name="connsiteX1113" fmla="*/ 11163447 w 12183871"/>
              <a:gd name="connsiteY1113" fmla="*/ 564715 h 1328385"/>
              <a:gd name="connsiteX1114" fmla="*/ 11171575 w 12183871"/>
              <a:gd name="connsiteY1114" fmla="*/ 713006 h 1328385"/>
              <a:gd name="connsiteX1115" fmla="*/ 11185753 w 12183871"/>
              <a:gd name="connsiteY1115" fmla="*/ 713006 h 1328385"/>
              <a:gd name="connsiteX1116" fmla="*/ 11197946 w 12183871"/>
              <a:gd name="connsiteY1116" fmla="*/ 678507 h 1328385"/>
              <a:gd name="connsiteX1117" fmla="*/ 11203996 w 12183871"/>
              <a:gd name="connsiteY1117" fmla="*/ 678507 h 1328385"/>
              <a:gd name="connsiteX1118" fmla="*/ 11185663 w 12183871"/>
              <a:gd name="connsiteY1118" fmla="*/ 487590 h 1328385"/>
              <a:gd name="connsiteX1119" fmla="*/ 11179613 w 12183871"/>
              <a:gd name="connsiteY1119" fmla="*/ 487590 h 1328385"/>
              <a:gd name="connsiteX1120" fmla="*/ 11179613 w 12183871"/>
              <a:gd name="connsiteY1120" fmla="*/ 469347 h 1328385"/>
              <a:gd name="connsiteX1121" fmla="*/ 11171484 w 12183871"/>
              <a:gd name="connsiteY1121" fmla="*/ 469347 h 1328385"/>
              <a:gd name="connsiteX1122" fmla="*/ 11163356 w 12183871"/>
              <a:gd name="connsiteY1122" fmla="*/ 420579 h 1328385"/>
              <a:gd name="connsiteX1123" fmla="*/ 11157306 w 12183871"/>
              <a:gd name="connsiteY1123" fmla="*/ 420579 h 1328385"/>
              <a:gd name="connsiteX1124" fmla="*/ 11157306 w 12183871"/>
              <a:gd name="connsiteY1124" fmla="*/ 420488 h 1328385"/>
              <a:gd name="connsiteX1125" fmla="*/ 11157306 w 12183871"/>
              <a:gd name="connsiteY1125" fmla="*/ 420488 h 1328385"/>
              <a:gd name="connsiteX1126" fmla="*/ 3598537 w 12183871"/>
              <a:gd name="connsiteY1126" fmla="*/ 420488 h 1328385"/>
              <a:gd name="connsiteX1127" fmla="*/ 3604588 w 12183871"/>
              <a:gd name="connsiteY1127" fmla="*/ 564715 h 1328385"/>
              <a:gd name="connsiteX1128" fmla="*/ 3612715 w 12183871"/>
              <a:gd name="connsiteY1128" fmla="*/ 713006 h 1328385"/>
              <a:gd name="connsiteX1129" fmla="*/ 3626894 w 12183871"/>
              <a:gd name="connsiteY1129" fmla="*/ 713006 h 1328385"/>
              <a:gd name="connsiteX1130" fmla="*/ 3639086 w 12183871"/>
              <a:gd name="connsiteY1130" fmla="*/ 678507 h 1328385"/>
              <a:gd name="connsiteX1131" fmla="*/ 3645137 w 12183871"/>
              <a:gd name="connsiteY1131" fmla="*/ 678507 h 1328385"/>
              <a:gd name="connsiteX1132" fmla="*/ 3626894 w 12183871"/>
              <a:gd name="connsiteY1132" fmla="*/ 487590 h 1328385"/>
              <a:gd name="connsiteX1133" fmla="*/ 3620843 w 12183871"/>
              <a:gd name="connsiteY1133" fmla="*/ 487590 h 1328385"/>
              <a:gd name="connsiteX1134" fmla="*/ 3620843 w 12183871"/>
              <a:gd name="connsiteY1134" fmla="*/ 469347 h 1328385"/>
              <a:gd name="connsiteX1135" fmla="*/ 3612715 w 12183871"/>
              <a:gd name="connsiteY1135" fmla="*/ 469347 h 1328385"/>
              <a:gd name="connsiteX1136" fmla="*/ 3604588 w 12183871"/>
              <a:gd name="connsiteY1136" fmla="*/ 420579 h 1328385"/>
              <a:gd name="connsiteX1137" fmla="*/ 3598537 w 12183871"/>
              <a:gd name="connsiteY1137" fmla="*/ 420579 h 1328385"/>
              <a:gd name="connsiteX1138" fmla="*/ 3598537 w 12183871"/>
              <a:gd name="connsiteY1138" fmla="*/ 420488 h 1328385"/>
              <a:gd name="connsiteX1139" fmla="*/ 3598537 w 12183871"/>
              <a:gd name="connsiteY1139" fmla="*/ 420488 h 1328385"/>
              <a:gd name="connsiteX1140" fmla="*/ 12065655 w 12183871"/>
              <a:gd name="connsiteY1140" fmla="*/ 412360 h 1328385"/>
              <a:gd name="connsiteX1141" fmla="*/ 12065655 w 12183871"/>
              <a:gd name="connsiteY1141" fmla="*/ 434667 h 1328385"/>
              <a:gd name="connsiteX1142" fmla="*/ 12073783 w 12183871"/>
              <a:gd name="connsiteY1142" fmla="*/ 434667 h 1328385"/>
              <a:gd name="connsiteX1143" fmla="*/ 12073783 w 12183871"/>
              <a:gd name="connsiteY1143" fmla="*/ 412360 h 1328385"/>
              <a:gd name="connsiteX1144" fmla="*/ 12065655 w 12183871"/>
              <a:gd name="connsiteY1144" fmla="*/ 412360 h 1328385"/>
              <a:gd name="connsiteX1145" fmla="*/ 12065655 w 12183871"/>
              <a:gd name="connsiteY1145" fmla="*/ 412360 h 1328385"/>
              <a:gd name="connsiteX1146" fmla="*/ 12065655 w 12183871"/>
              <a:gd name="connsiteY1146" fmla="*/ 412360 h 1328385"/>
              <a:gd name="connsiteX1147" fmla="*/ 4506796 w 12183871"/>
              <a:gd name="connsiteY1147" fmla="*/ 412360 h 1328385"/>
              <a:gd name="connsiteX1148" fmla="*/ 4506796 w 12183871"/>
              <a:gd name="connsiteY1148" fmla="*/ 434667 h 1328385"/>
              <a:gd name="connsiteX1149" fmla="*/ 4514924 w 12183871"/>
              <a:gd name="connsiteY1149" fmla="*/ 434667 h 1328385"/>
              <a:gd name="connsiteX1150" fmla="*/ 4514924 w 12183871"/>
              <a:gd name="connsiteY1150" fmla="*/ 412360 h 1328385"/>
              <a:gd name="connsiteX1151" fmla="*/ 4506796 w 12183871"/>
              <a:gd name="connsiteY1151" fmla="*/ 412360 h 1328385"/>
              <a:gd name="connsiteX1152" fmla="*/ 4506796 w 12183871"/>
              <a:gd name="connsiteY1152" fmla="*/ 412360 h 1328385"/>
              <a:gd name="connsiteX1153" fmla="*/ 4506796 w 12183871"/>
              <a:gd name="connsiteY1153" fmla="*/ 412360 h 1328385"/>
              <a:gd name="connsiteX1154" fmla="*/ 4886825 w 12183871"/>
              <a:gd name="connsiteY1154" fmla="*/ 398091 h 1328385"/>
              <a:gd name="connsiteX1155" fmla="*/ 4876619 w 12183871"/>
              <a:gd name="connsiteY1155" fmla="*/ 471243 h 1328385"/>
              <a:gd name="connsiteX1156" fmla="*/ 4858377 w 12183871"/>
              <a:gd name="connsiteY1156" fmla="*/ 542318 h 1328385"/>
              <a:gd name="connsiteX1157" fmla="*/ 4850249 w 12183871"/>
              <a:gd name="connsiteY1157" fmla="*/ 578894 h 1328385"/>
              <a:gd name="connsiteX1158" fmla="*/ 4850249 w 12183871"/>
              <a:gd name="connsiteY1158" fmla="*/ 627662 h 1328385"/>
              <a:gd name="connsiteX1159" fmla="*/ 4858377 w 12183871"/>
              <a:gd name="connsiteY1159" fmla="*/ 674353 h 1328385"/>
              <a:gd name="connsiteX1160" fmla="*/ 4862441 w 12183871"/>
              <a:gd name="connsiteY1160" fmla="*/ 719057 h 1328385"/>
              <a:gd name="connsiteX1161" fmla="*/ 4864518 w 12183871"/>
              <a:gd name="connsiteY1161" fmla="*/ 753556 h 1328385"/>
              <a:gd name="connsiteX1162" fmla="*/ 4864518 w 12183871"/>
              <a:gd name="connsiteY1162" fmla="*/ 786068 h 1328385"/>
              <a:gd name="connsiteX1163" fmla="*/ 4864518 w 12183871"/>
              <a:gd name="connsiteY1163" fmla="*/ 822644 h 1328385"/>
              <a:gd name="connsiteX1164" fmla="*/ 4868582 w 12183871"/>
              <a:gd name="connsiteY1164" fmla="*/ 863284 h 1328385"/>
              <a:gd name="connsiteX1165" fmla="*/ 4872646 w 12183871"/>
              <a:gd name="connsiteY1165" fmla="*/ 895796 h 1328385"/>
              <a:gd name="connsiteX1166" fmla="*/ 4880774 w 12183871"/>
              <a:gd name="connsiteY1166" fmla="*/ 916116 h 1328385"/>
              <a:gd name="connsiteX1167" fmla="*/ 4882851 w 12183871"/>
              <a:gd name="connsiteY1167" fmla="*/ 822644 h 1328385"/>
              <a:gd name="connsiteX1168" fmla="*/ 4895043 w 12183871"/>
              <a:gd name="connsiteY1168" fmla="*/ 737300 h 1328385"/>
              <a:gd name="connsiteX1169" fmla="*/ 4903171 w 12183871"/>
              <a:gd name="connsiteY1169" fmla="*/ 645905 h 1328385"/>
              <a:gd name="connsiteX1170" fmla="*/ 4905248 w 12183871"/>
              <a:gd name="connsiteY1170" fmla="*/ 550446 h 1328385"/>
              <a:gd name="connsiteX1171" fmla="*/ 4905248 w 12183871"/>
              <a:gd name="connsiteY1171" fmla="*/ 515947 h 1328385"/>
              <a:gd name="connsiteX1172" fmla="*/ 4905248 w 12183871"/>
              <a:gd name="connsiteY1172" fmla="*/ 483435 h 1328385"/>
              <a:gd name="connsiteX1173" fmla="*/ 4905248 w 12183871"/>
              <a:gd name="connsiteY1173" fmla="*/ 446859 h 1328385"/>
              <a:gd name="connsiteX1174" fmla="*/ 4903171 w 12183871"/>
              <a:gd name="connsiteY1174" fmla="*/ 416424 h 1328385"/>
              <a:gd name="connsiteX1175" fmla="*/ 4886825 w 12183871"/>
              <a:gd name="connsiteY1175" fmla="*/ 398091 h 1328385"/>
              <a:gd name="connsiteX1176" fmla="*/ 4886825 w 12183871"/>
              <a:gd name="connsiteY1176" fmla="*/ 398091 h 1328385"/>
              <a:gd name="connsiteX1177" fmla="*/ 4886825 w 12183871"/>
              <a:gd name="connsiteY1177" fmla="*/ 398091 h 1328385"/>
              <a:gd name="connsiteX1178" fmla="*/ 11632793 w 12183871"/>
              <a:gd name="connsiteY1178" fmla="*/ 365670 h 1328385"/>
              <a:gd name="connsiteX1179" fmla="*/ 11618615 w 12183871"/>
              <a:gd name="connsiteY1179" fmla="*/ 550536 h 1328385"/>
              <a:gd name="connsiteX1180" fmla="*/ 11626743 w 12183871"/>
              <a:gd name="connsiteY1180" fmla="*/ 550536 h 1328385"/>
              <a:gd name="connsiteX1181" fmla="*/ 11626743 w 12183871"/>
              <a:gd name="connsiteY1181" fmla="*/ 546382 h 1328385"/>
              <a:gd name="connsiteX1182" fmla="*/ 11628730 w 12183871"/>
              <a:gd name="connsiteY1182" fmla="*/ 538254 h 1328385"/>
              <a:gd name="connsiteX1183" fmla="*/ 11628730 w 12183871"/>
              <a:gd name="connsiteY1183" fmla="*/ 534190 h 1328385"/>
              <a:gd name="connsiteX1184" fmla="*/ 11632793 w 12183871"/>
              <a:gd name="connsiteY1184" fmla="*/ 528139 h 1328385"/>
              <a:gd name="connsiteX1185" fmla="*/ 11636858 w 12183871"/>
              <a:gd name="connsiteY1185" fmla="*/ 524075 h 1328385"/>
              <a:gd name="connsiteX1186" fmla="*/ 11644986 w 12183871"/>
              <a:gd name="connsiteY1186" fmla="*/ 528139 h 1328385"/>
              <a:gd name="connsiteX1187" fmla="*/ 11644986 w 12183871"/>
              <a:gd name="connsiteY1187" fmla="*/ 534190 h 1328385"/>
              <a:gd name="connsiteX1188" fmla="*/ 11651127 w 12183871"/>
              <a:gd name="connsiteY1188" fmla="*/ 534190 h 1328385"/>
              <a:gd name="connsiteX1189" fmla="*/ 11632793 w 12183871"/>
              <a:gd name="connsiteY1189" fmla="*/ 601201 h 1328385"/>
              <a:gd name="connsiteX1190" fmla="*/ 11622678 w 12183871"/>
              <a:gd name="connsiteY1190" fmla="*/ 678417 h 1328385"/>
              <a:gd name="connsiteX1191" fmla="*/ 11618615 w 12183871"/>
              <a:gd name="connsiteY1191" fmla="*/ 759697 h 1328385"/>
              <a:gd name="connsiteX1192" fmla="*/ 11618615 w 12183871"/>
              <a:gd name="connsiteY1192" fmla="*/ 786068 h 1328385"/>
              <a:gd name="connsiteX1193" fmla="*/ 11618615 w 12183871"/>
              <a:gd name="connsiteY1193" fmla="*/ 812439 h 1328385"/>
              <a:gd name="connsiteX1194" fmla="*/ 11618615 w 12183871"/>
              <a:gd name="connsiteY1194" fmla="*/ 834745 h 1328385"/>
              <a:gd name="connsiteX1195" fmla="*/ 11626743 w 12183871"/>
              <a:gd name="connsiteY1195" fmla="*/ 852988 h 1328385"/>
              <a:gd name="connsiteX1196" fmla="*/ 11626743 w 12183871"/>
              <a:gd name="connsiteY1196" fmla="*/ 785977 h 1328385"/>
              <a:gd name="connsiteX1197" fmla="*/ 11632793 w 12183871"/>
              <a:gd name="connsiteY1197" fmla="*/ 785977 h 1328385"/>
              <a:gd name="connsiteX1198" fmla="*/ 11651127 w 12183871"/>
              <a:gd name="connsiteY1198" fmla="*/ 678327 h 1328385"/>
              <a:gd name="connsiteX1199" fmla="*/ 11667383 w 12183871"/>
              <a:gd name="connsiteY1199" fmla="*/ 672276 h 1328385"/>
              <a:gd name="connsiteX1200" fmla="*/ 11667383 w 12183871"/>
              <a:gd name="connsiteY1200" fmla="*/ 556587 h 1328385"/>
              <a:gd name="connsiteX1201" fmla="*/ 11673433 w 12183871"/>
              <a:gd name="connsiteY1201" fmla="*/ 556587 h 1328385"/>
              <a:gd name="connsiteX1202" fmla="*/ 11673433 w 12183871"/>
              <a:gd name="connsiteY1202" fmla="*/ 487499 h 1328385"/>
              <a:gd name="connsiteX1203" fmla="*/ 11677498 w 12183871"/>
              <a:gd name="connsiteY1203" fmla="*/ 483435 h 1328385"/>
              <a:gd name="connsiteX1204" fmla="*/ 11677498 w 12183871"/>
              <a:gd name="connsiteY1204" fmla="*/ 483435 h 1328385"/>
              <a:gd name="connsiteX1205" fmla="*/ 11681561 w 12183871"/>
              <a:gd name="connsiteY1205" fmla="*/ 479371 h 1328385"/>
              <a:gd name="connsiteX1206" fmla="*/ 11685626 w 12183871"/>
              <a:gd name="connsiteY1206" fmla="*/ 475307 h 1328385"/>
              <a:gd name="connsiteX1207" fmla="*/ 11685626 w 12183871"/>
              <a:gd name="connsiteY1207" fmla="*/ 469256 h 1328385"/>
              <a:gd name="connsiteX1208" fmla="*/ 11673433 w 12183871"/>
              <a:gd name="connsiteY1208" fmla="*/ 469256 h 1328385"/>
              <a:gd name="connsiteX1209" fmla="*/ 11667383 w 12183871"/>
              <a:gd name="connsiteY1209" fmla="*/ 430694 h 1328385"/>
              <a:gd name="connsiteX1210" fmla="*/ 11655191 w 12183871"/>
              <a:gd name="connsiteY1210" fmla="*/ 394118 h 1328385"/>
              <a:gd name="connsiteX1211" fmla="*/ 11632793 w 12183871"/>
              <a:gd name="connsiteY1211" fmla="*/ 365670 h 1328385"/>
              <a:gd name="connsiteX1212" fmla="*/ 11632793 w 12183871"/>
              <a:gd name="connsiteY1212" fmla="*/ 365670 h 1328385"/>
              <a:gd name="connsiteX1213" fmla="*/ 11632793 w 12183871"/>
              <a:gd name="connsiteY1213" fmla="*/ 365670 h 1328385"/>
              <a:gd name="connsiteX1214" fmla="*/ 4074025 w 12183871"/>
              <a:gd name="connsiteY1214" fmla="*/ 365670 h 1328385"/>
              <a:gd name="connsiteX1215" fmla="*/ 4059846 w 12183871"/>
              <a:gd name="connsiteY1215" fmla="*/ 550536 h 1328385"/>
              <a:gd name="connsiteX1216" fmla="*/ 4067974 w 12183871"/>
              <a:gd name="connsiteY1216" fmla="*/ 550536 h 1328385"/>
              <a:gd name="connsiteX1217" fmla="*/ 4067974 w 12183871"/>
              <a:gd name="connsiteY1217" fmla="*/ 546382 h 1328385"/>
              <a:gd name="connsiteX1218" fmla="*/ 4069961 w 12183871"/>
              <a:gd name="connsiteY1218" fmla="*/ 538254 h 1328385"/>
              <a:gd name="connsiteX1219" fmla="*/ 4069961 w 12183871"/>
              <a:gd name="connsiteY1219" fmla="*/ 534190 h 1328385"/>
              <a:gd name="connsiteX1220" fmla="*/ 4074025 w 12183871"/>
              <a:gd name="connsiteY1220" fmla="*/ 528139 h 1328385"/>
              <a:gd name="connsiteX1221" fmla="*/ 4078089 w 12183871"/>
              <a:gd name="connsiteY1221" fmla="*/ 524075 h 1328385"/>
              <a:gd name="connsiteX1222" fmla="*/ 4086217 w 12183871"/>
              <a:gd name="connsiteY1222" fmla="*/ 528139 h 1328385"/>
              <a:gd name="connsiteX1223" fmla="*/ 4086217 w 12183871"/>
              <a:gd name="connsiteY1223" fmla="*/ 534190 h 1328385"/>
              <a:gd name="connsiteX1224" fmla="*/ 4092268 w 12183871"/>
              <a:gd name="connsiteY1224" fmla="*/ 534190 h 1328385"/>
              <a:gd name="connsiteX1225" fmla="*/ 4074025 w 12183871"/>
              <a:gd name="connsiteY1225" fmla="*/ 601201 h 1328385"/>
              <a:gd name="connsiteX1226" fmla="*/ 4063820 w 12183871"/>
              <a:gd name="connsiteY1226" fmla="*/ 678417 h 1328385"/>
              <a:gd name="connsiteX1227" fmla="*/ 4059755 w 12183871"/>
              <a:gd name="connsiteY1227" fmla="*/ 759697 h 1328385"/>
              <a:gd name="connsiteX1228" fmla="*/ 4059755 w 12183871"/>
              <a:gd name="connsiteY1228" fmla="*/ 786068 h 1328385"/>
              <a:gd name="connsiteX1229" fmla="*/ 4059755 w 12183871"/>
              <a:gd name="connsiteY1229" fmla="*/ 812439 h 1328385"/>
              <a:gd name="connsiteX1230" fmla="*/ 4059755 w 12183871"/>
              <a:gd name="connsiteY1230" fmla="*/ 834745 h 1328385"/>
              <a:gd name="connsiteX1231" fmla="*/ 4067883 w 12183871"/>
              <a:gd name="connsiteY1231" fmla="*/ 852988 h 1328385"/>
              <a:gd name="connsiteX1232" fmla="*/ 4067883 w 12183871"/>
              <a:gd name="connsiteY1232" fmla="*/ 785977 h 1328385"/>
              <a:gd name="connsiteX1233" fmla="*/ 4074025 w 12183871"/>
              <a:gd name="connsiteY1233" fmla="*/ 785977 h 1328385"/>
              <a:gd name="connsiteX1234" fmla="*/ 4092268 w 12183871"/>
              <a:gd name="connsiteY1234" fmla="*/ 678327 h 1328385"/>
              <a:gd name="connsiteX1235" fmla="*/ 4108523 w 12183871"/>
              <a:gd name="connsiteY1235" fmla="*/ 672276 h 1328385"/>
              <a:gd name="connsiteX1236" fmla="*/ 4108523 w 12183871"/>
              <a:gd name="connsiteY1236" fmla="*/ 556587 h 1328385"/>
              <a:gd name="connsiteX1237" fmla="*/ 4114574 w 12183871"/>
              <a:gd name="connsiteY1237" fmla="*/ 556587 h 1328385"/>
              <a:gd name="connsiteX1238" fmla="*/ 4114574 w 12183871"/>
              <a:gd name="connsiteY1238" fmla="*/ 487499 h 1328385"/>
              <a:gd name="connsiteX1239" fmla="*/ 4118638 w 12183871"/>
              <a:gd name="connsiteY1239" fmla="*/ 483435 h 1328385"/>
              <a:gd name="connsiteX1240" fmla="*/ 4118638 w 12183871"/>
              <a:gd name="connsiteY1240" fmla="*/ 483435 h 1328385"/>
              <a:gd name="connsiteX1241" fmla="*/ 4122702 w 12183871"/>
              <a:gd name="connsiteY1241" fmla="*/ 479371 h 1328385"/>
              <a:gd name="connsiteX1242" fmla="*/ 4126766 w 12183871"/>
              <a:gd name="connsiteY1242" fmla="*/ 475307 h 1328385"/>
              <a:gd name="connsiteX1243" fmla="*/ 4126766 w 12183871"/>
              <a:gd name="connsiteY1243" fmla="*/ 469256 h 1328385"/>
              <a:gd name="connsiteX1244" fmla="*/ 4114574 w 12183871"/>
              <a:gd name="connsiteY1244" fmla="*/ 469256 h 1328385"/>
              <a:gd name="connsiteX1245" fmla="*/ 4108523 w 12183871"/>
              <a:gd name="connsiteY1245" fmla="*/ 430694 h 1328385"/>
              <a:gd name="connsiteX1246" fmla="*/ 4096331 w 12183871"/>
              <a:gd name="connsiteY1246" fmla="*/ 394118 h 1328385"/>
              <a:gd name="connsiteX1247" fmla="*/ 4074025 w 12183871"/>
              <a:gd name="connsiteY1247" fmla="*/ 365670 h 1328385"/>
              <a:gd name="connsiteX1248" fmla="*/ 4074025 w 12183871"/>
              <a:gd name="connsiteY1248" fmla="*/ 365670 h 1328385"/>
              <a:gd name="connsiteX1249" fmla="*/ 4074025 w 12183871"/>
              <a:gd name="connsiteY1249" fmla="*/ 365670 h 1328385"/>
              <a:gd name="connsiteX1250" fmla="*/ 10813943 w 12183871"/>
              <a:gd name="connsiteY1250" fmla="*/ 339208 h 1328385"/>
              <a:gd name="connsiteX1251" fmla="*/ 10813943 w 12183871"/>
              <a:gd name="connsiteY1251" fmla="*/ 446859 h 1328385"/>
              <a:gd name="connsiteX1252" fmla="*/ 10819993 w 12183871"/>
              <a:gd name="connsiteY1252" fmla="*/ 446859 h 1328385"/>
              <a:gd name="connsiteX1253" fmla="*/ 10813943 w 12183871"/>
              <a:gd name="connsiteY1253" fmla="*/ 469166 h 1328385"/>
              <a:gd name="connsiteX1254" fmla="*/ 10819993 w 12183871"/>
              <a:gd name="connsiteY1254" fmla="*/ 469166 h 1328385"/>
              <a:gd name="connsiteX1255" fmla="*/ 10819993 w 12183871"/>
              <a:gd name="connsiteY1255" fmla="*/ 609329 h 1328385"/>
              <a:gd name="connsiteX1256" fmla="*/ 10832186 w 12183871"/>
              <a:gd name="connsiteY1256" fmla="*/ 609329 h 1328385"/>
              <a:gd name="connsiteX1257" fmla="*/ 10832186 w 12183871"/>
              <a:gd name="connsiteY1257" fmla="*/ 637777 h 1328385"/>
              <a:gd name="connsiteX1258" fmla="*/ 10838327 w 12183871"/>
              <a:gd name="connsiteY1258" fmla="*/ 637777 h 1328385"/>
              <a:gd name="connsiteX1259" fmla="*/ 10838327 w 12183871"/>
              <a:gd name="connsiteY1259" fmla="*/ 672276 h 1328385"/>
              <a:gd name="connsiteX1260" fmla="*/ 10846455 w 12183871"/>
              <a:gd name="connsiteY1260" fmla="*/ 672276 h 1328385"/>
              <a:gd name="connsiteX1261" fmla="*/ 10846455 w 12183871"/>
              <a:gd name="connsiteY1261" fmla="*/ 731159 h 1328385"/>
              <a:gd name="connsiteX1262" fmla="*/ 10854583 w 12183871"/>
              <a:gd name="connsiteY1262" fmla="*/ 731159 h 1328385"/>
              <a:gd name="connsiteX1263" fmla="*/ 10854583 w 12183871"/>
              <a:gd name="connsiteY1263" fmla="*/ 678327 h 1328385"/>
              <a:gd name="connsiteX1264" fmla="*/ 10860724 w 12183871"/>
              <a:gd name="connsiteY1264" fmla="*/ 678327 h 1328385"/>
              <a:gd name="connsiteX1265" fmla="*/ 10864788 w 12183871"/>
              <a:gd name="connsiteY1265" fmla="*/ 678327 h 1328385"/>
              <a:gd name="connsiteX1266" fmla="*/ 10868852 w 12183871"/>
              <a:gd name="connsiteY1266" fmla="*/ 674263 h 1328385"/>
              <a:gd name="connsiteX1267" fmla="*/ 10868852 w 12183871"/>
              <a:gd name="connsiteY1267" fmla="*/ 674263 h 1328385"/>
              <a:gd name="connsiteX1268" fmla="*/ 10868852 w 12183871"/>
              <a:gd name="connsiteY1268" fmla="*/ 674263 h 1328385"/>
              <a:gd name="connsiteX1269" fmla="*/ 10872915 w 12183871"/>
              <a:gd name="connsiteY1269" fmla="*/ 674263 h 1328385"/>
              <a:gd name="connsiteX1270" fmla="*/ 10878967 w 12183871"/>
              <a:gd name="connsiteY1270" fmla="*/ 672185 h 1328385"/>
              <a:gd name="connsiteX1271" fmla="*/ 10872915 w 12183871"/>
              <a:gd name="connsiteY1271" fmla="*/ 718876 h 1328385"/>
              <a:gd name="connsiteX1272" fmla="*/ 10864788 w 12183871"/>
              <a:gd name="connsiteY1272" fmla="*/ 763580 h 1328385"/>
              <a:gd name="connsiteX1273" fmla="*/ 10860724 w 12183871"/>
              <a:gd name="connsiteY1273" fmla="*/ 818399 h 1328385"/>
              <a:gd name="connsiteX1274" fmla="*/ 10872915 w 12183871"/>
              <a:gd name="connsiteY1274" fmla="*/ 818399 h 1328385"/>
              <a:gd name="connsiteX1275" fmla="*/ 10872915 w 12183871"/>
              <a:gd name="connsiteY1275" fmla="*/ 755452 h 1328385"/>
              <a:gd name="connsiteX1276" fmla="*/ 10883121 w 12183871"/>
              <a:gd name="connsiteY1276" fmla="*/ 704697 h 1328385"/>
              <a:gd name="connsiteX1277" fmla="*/ 10895313 w 12183871"/>
              <a:gd name="connsiteY1277" fmla="*/ 655929 h 1328385"/>
              <a:gd name="connsiteX1278" fmla="*/ 10897300 w 12183871"/>
              <a:gd name="connsiteY1278" fmla="*/ 609239 h 1328385"/>
              <a:gd name="connsiteX1279" fmla="*/ 10887095 w 12183871"/>
              <a:gd name="connsiteY1279" fmla="*/ 564535 h 1328385"/>
              <a:gd name="connsiteX1280" fmla="*/ 10878967 w 12183871"/>
              <a:gd name="connsiteY1280" fmla="*/ 527959 h 1328385"/>
              <a:gd name="connsiteX1281" fmla="*/ 10895223 w 12183871"/>
              <a:gd name="connsiteY1281" fmla="*/ 527959 h 1328385"/>
              <a:gd name="connsiteX1282" fmla="*/ 10901273 w 12183871"/>
              <a:gd name="connsiteY1282" fmla="*/ 550265 h 1328385"/>
              <a:gd name="connsiteX1283" fmla="*/ 10913466 w 12183871"/>
              <a:gd name="connsiteY1283" fmla="*/ 550265 h 1328385"/>
              <a:gd name="connsiteX1284" fmla="*/ 10913466 w 12183871"/>
              <a:gd name="connsiteY1284" fmla="*/ 493370 h 1328385"/>
              <a:gd name="connsiteX1285" fmla="*/ 10917530 w 12183871"/>
              <a:gd name="connsiteY1285" fmla="*/ 489305 h 1328385"/>
              <a:gd name="connsiteX1286" fmla="*/ 10917530 w 12183871"/>
              <a:gd name="connsiteY1286" fmla="*/ 489305 h 1328385"/>
              <a:gd name="connsiteX1287" fmla="*/ 10917530 w 12183871"/>
              <a:gd name="connsiteY1287" fmla="*/ 487319 h 1328385"/>
              <a:gd name="connsiteX1288" fmla="*/ 10917530 w 12183871"/>
              <a:gd name="connsiteY1288" fmla="*/ 487319 h 1328385"/>
              <a:gd name="connsiteX1289" fmla="*/ 10917530 w 12183871"/>
              <a:gd name="connsiteY1289" fmla="*/ 483255 h 1328385"/>
              <a:gd name="connsiteX1290" fmla="*/ 10919516 w 12183871"/>
              <a:gd name="connsiteY1290" fmla="*/ 479191 h 1328385"/>
              <a:gd name="connsiteX1291" fmla="*/ 10901273 w 12183871"/>
              <a:gd name="connsiteY1291" fmla="*/ 456884 h 1328385"/>
              <a:gd name="connsiteX1292" fmla="*/ 10891068 w 12183871"/>
              <a:gd name="connsiteY1292" fmla="*/ 434577 h 1328385"/>
              <a:gd name="connsiteX1293" fmla="*/ 10878876 w 12183871"/>
              <a:gd name="connsiteY1293" fmla="*/ 412270 h 1328385"/>
              <a:gd name="connsiteX1294" fmla="*/ 10860633 w 12183871"/>
              <a:gd name="connsiteY1294" fmla="*/ 406219 h 1328385"/>
              <a:gd name="connsiteX1295" fmla="*/ 10860633 w 12183871"/>
              <a:gd name="connsiteY1295" fmla="*/ 387976 h 1328385"/>
              <a:gd name="connsiteX1296" fmla="*/ 10846455 w 12183871"/>
              <a:gd name="connsiteY1296" fmla="*/ 379848 h 1328385"/>
              <a:gd name="connsiteX1297" fmla="*/ 10820084 w 12183871"/>
              <a:gd name="connsiteY1297" fmla="*/ 339208 h 1328385"/>
              <a:gd name="connsiteX1298" fmla="*/ 10813943 w 12183871"/>
              <a:gd name="connsiteY1298" fmla="*/ 339208 h 1328385"/>
              <a:gd name="connsiteX1299" fmla="*/ 10813943 w 12183871"/>
              <a:gd name="connsiteY1299" fmla="*/ 339208 h 1328385"/>
              <a:gd name="connsiteX1300" fmla="*/ 10813943 w 12183871"/>
              <a:gd name="connsiteY1300" fmla="*/ 339208 h 1328385"/>
              <a:gd name="connsiteX1301" fmla="*/ 7568974 w 12183871"/>
              <a:gd name="connsiteY1301" fmla="*/ 339208 h 1328385"/>
              <a:gd name="connsiteX1302" fmla="*/ 7568974 w 12183871"/>
              <a:gd name="connsiteY1302" fmla="*/ 550446 h 1328385"/>
              <a:gd name="connsiteX1303" fmla="*/ 7581167 w 12183871"/>
              <a:gd name="connsiteY1303" fmla="*/ 550446 h 1328385"/>
              <a:gd name="connsiteX1304" fmla="*/ 7587308 w 12183871"/>
              <a:gd name="connsiteY1304" fmla="*/ 623598 h 1328385"/>
              <a:gd name="connsiteX1305" fmla="*/ 7603564 w 12183871"/>
              <a:gd name="connsiteY1305" fmla="*/ 623598 h 1328385"/>
              <a:gd name="connsiteX1306" fmla="*/ 7603564 w 12183871"/>
              <a:gd name="connsiteY1306" fmla="*/ 564715 h 1328385"/>
              <a:gd name="connsiteX1307" fmla="*/ 7599409 w 12183871"/>
              <a:gd name="connsiteY1307" fmla="*/ 505742 h 1328385"/>
              <a:gd name="connsiteX1308" fmla="*/ 7587217 w 12183871"/>
              <a:gd name="connsiteY1308" fmla="*/ 452910 h 1328385"/>
              <a:gd name="connsiteX1309" fmla="*/ 7585140 w 12183871"/>
              <a:gd name="connsiteY1309" fmla="*/ 424462 h 1328385"/>
              <a:gd name="connsiteX1310" fmla="*/ 7585140 w 12183871"/>
              <a:gd name="connsiteY1310" fmla="*/ 389963 h 1328385"/>
              <a:gd name="connsiteX1311" fmla="*/ 7581076 w 12183871"/>
              <a:gd name="connsiteY1311" fmla="*/ 361515 h 1328385"/>
              <a:gd name="connsiteX1312" fmla="*/ 7568974 w 12183871"/>
              <a:gd name="connsiteY1312" fmla="*/ 339208 h 1328385"/>
              <a:gd name="connsiteX1313" fmla="*/ 7568974 w 12183871"/>
              <a:gd name="connsiteY1313" fmla="*/ 339208 h 1328385"/>
              <a:gd name="connsiteX1314" fmla="*/ 7568974 w 12183871"/>
              <a:gd name="connsiteY1314" fmla="*/ 339208 h 1328385"/>
              <a:gd name="connsiteX1315" fmla="*/ 3255174 w 12183871"/>
              <a:gd name="connsiteY1315" fmla="*/ 339208 h 1328385"/>
              <a:gd name="connsiteX1316" fmla="*/ 3255174 w 12183871"/>
              <a:gd name="connsiteY1316" fmla="*/ 446859 h 1328385"/>
              <a:gd name="connsiteX1317" fmla="*/ 3261225 w 12183871"/>
              <a:gd name="connsiteY1317" fmla="*/ 446859 h 1328385"/>
              <a:gd name="connsiteX1318" fmla="*/ 3255174 w 12183871"/>
              <a:gd name="connsiteY1318" fmla="*/ 469166 h 1328385"/>
              <a:gd name="connsiteX1319" fmla="*/ 3261225 w 12183871"/>
              <a:gd name="connsiteY1319" fmla="*/ 469166 h 1328385"/>
              <a:gd name="connsiteX1320" fmla="*/ 3261225 w 12183871"/>
              <a:gd name="connsiteY1320" fmla="*/ 609329 h 1328385"/>
              <a:gd name="connsiteX1321" fmla="*/ 3273417 w 12183871"/>
              <a:gd name="connsiteY1321" fmla="*/ 609329 h 1328385"/>
              <a:gd name="connsiteX1322" fmla="*/ 3273417 w 12183871"/>
              <a:gd name="connsiteY1322" fmla="*/ 637777 h 1328385"/>
              <a:gd name="connsiteX1323" fmla="*/ 3279468 w 12183871"/>
              <a:gd name="connsiteY1323" fmla="*/ 637777 h 1328385"/>
              <a:gd name="connsiteX1324" fmla="*/ 3279468 w 12183871"/>
              <a:gd name="connsiteY1324" fmla="*/ 672276 h 1328385"/>
              <a:gd name="connsiteX1325" fmla="*/ 3287595 w 12183871"/>
              <a:gd name="connsiteY1325" fmla="*/ 672276 h 1328385"/>
              <a:gd name="connsiteX1326" fmla="*/ 3287595 w 12183871"/>
              <a:gd name="connsiteY1326" fmla="*/ 731159 h 1328385"/>
              <a:gd name="connsiteX1327" fmla="*/ 3295723 w 12183871"/>
              <a:gd name="connsiteY1327" fmla="*/ 731159 h 1328385"/>
              <a:gd name="connsiteX1328" fmla="*/ 3295723 w 12183871"/>
              <a:gd name="connsiteY1328" fmla="*/ 678327 h 1328385"/>
              <a:gd name="connsiteX1329" fmla="*/ 3301774 w 12183871"/>
              <a:gd name="connsiteY1329" fmla="*/ 678327 h 1328385"/>
              <a:gd name="connsiteX1330" fmla="*/ 3305838 w 12183871"/>
              <a:gd name="connsiteY1330" fmla="*/ 678327 h 1328385"/>
              <a:gd name="connsiteX1331" fmla="*/ 3309902 w 12183871"/>
              <a:gd name="connsiteY1331" fmla="*/ 674263 h 1328385"/>
              <a:gd name="connsiteX1332" fmla="*/ 3309902 w 12183871"/>
              <a:gd name="connsiteY1332" fmla="*/ 674263 h 1328385"/>
              <a:gd name="connsiteX1333" fmla="*/ 3309902 w 12183871"/>
              <a:gd name="connsiteY1333" fmla="*/ 674263 h 1328385"/>
              <a:gd name="connsiteX1334" fmla="*/ 3313966 w 12183871"/>
              <a:gd name="connsiteY1334" fmla="*/ 674263 h 1328385"/>
              <a:gd name="connsiteX1335" fmla="*/ 3320017 w 12183871"/>
              <a:gd name="connsiteY1335" fmla="*/ 672185 h 1328385"/>
              <a:gd name="connsiteX1336" fmla="*/ 3313966 w 12183871"/>
              <a:gd name="connsiteY1336" fmla="*/ 718876 h 1328385"/>
              <a:gd name="connsiteX1337" fmla="*/ 3305838 w 12183871"/>
              <a:gd name="connsiteY1337" fmla="*/ 763580 h 1328385"/>
              <a:gd name="connsiteX1338" fmla="*/ 3301774 w 12183871"/>
              <a:gd name="connsiteY1338" fmla="*/ 818399 h 1328385"/>
              <a:gd name="connsiteX1339" fmla="*/ 3313966 w 12183871"/>
              <a:gd name="connsiteY1339" fmla="*/ 818399 h 1328385"/>
              <a:gd name="connsiteX1340" fmla="*/ 3313966 w 12183871"/>
              <a:gd name="connsiteY1340" fmla="*/ 755452 h 1328385"/>
              <a:gd name="connsiteX1341" fmla="*/ 3324081 w 12183871"/>
              <a:gd name="connsiteY1341" fmla="*/ 704697 h 1328385"/>
              <a:gd name="connsiteX1342" fmla="*/ 3336273 w 12183871"/>
              <a:gd name="connsiteY1342" fmla="*/ 655929 h 1328385"/>
              <a:gd name="connsiteX1343" fmla="*/ 3338350 w 12183871"/>
              <a:gd name="connsiteY1343" fmla="*/ 609239 h 1328385"/>
              <a:gd name="connsiteX1344" fmla="*/ 3328235 w 12183871"/>
              <a:gd name="connsiteY1344" fmla="*/ 564535 h 1328385"/>
              <a:gd name="connsiteX1345" fmla="*/ 3320108 w 12183871"/>
              <a:gd name="connsiteY1345" fmla="*/ 527959 h 1328385"/>
              <a:gd name="connsiteX1346" fmla="*/ 3336363 w 12183871"/>
              <a:gd name="connsiteY1346" fmla="*/ 527959 h 1328385"/>
              <a:gd name="connsiteX1347" fmla="*/ 3342414 w 12183871"/>
              <a:gd name="connsiteY1347" fmla="*/ 550265 h 1328385"/>
              <a:gd name="connsiteX1348" fmla="*/ 3354606 w 12183871"/>
              <a:gd name="connsiteY1348" fmla="*/ 550265 h 1328385"/>
              <a:gd name="connsiteX1349" fmla="*/ 3354606 w 12183871"/>
              <a:gd name="connsiteY1349" fmla="*/ 493370 h 1328385"/>
              <a:gd name="connsiteX1350" fmla="*/ 3358670 w 12183871"/>
              <a:gd name="connsiteY1350" fmla="*/ 489305 h 1328385"/>
              <a:gd name="connsiteX1351" fmla="*/ 3358670 w 12183871"/>
              <a:gd name="connsiteY1351" fmla="*/ 489305 h 1328385"/>
              <a:gd name="connsiteX1352" fmla="*/ 3358670 w 12183871"/>
              <a:gd name="connsiteY1352" fmla="*/ 487319 h 1328385"/>
              <a:gd name="connsiteX1353" fmla="*/ 3358670 w 12183871"/>
              <a:gd name="connsiteY1353" fmla="*/ 487319 h 1328385"/>
              <a:gd name="connsiteX1354" fmla="*/ 3358670 w 12183871"/>
              <a:gd name="connsiteY1354" fmla="*/ 483255 h 1328385"/>
              <a:gd name="connsiteX1355" fmla="*/ 3360748 w 12183871"/>
              <a:gd name="connsiteY1355" fmla="*/ 479191 h 1328385"/>
              <a:gd name="connsiteX1356" fmla="*/ 3342505 w 12183871"/>
              <a:gd name="connsiteY1356" fmla="*/ 456884 h 1328385"/>
              <a:gd name="connsiteX1357" fmla="*/ 3332390 w 12183871"/>
              <a:gd name="connsiteY1357" fmla="*/ 434577 h 1328385"/>
              <a:gd name="connsiteX1358" fmla="*/ 3320198 w 12183871"/>
              <a:gd name="connsiteY1358" fmla="*/ 412270 h 1328385"/>
              <a:gd name="connsiteX1359" fmla="*/ 3301955 w 12183871"/>
              <a:gd name="connsiteY1359" fmla="*/ 406219 h 1328385"/>
              <a:gd name="connsiteX1360" fmla="*/ 3301955 w 12183871"/>
              <a:gd name="connsiteY1360" fmla="*/ 387976 h 1328385"/>
              <a:gd name="connsiteX1361" fmla="*/ 3287776 w 12183871"/>
              <a:gd name="connsiteY1361" fmla="*/ 379848 h 1328385"/>
              <a:gd name="connsiteX1362" fmla="*/ 3261405 w 12183871"/>
              <a:gd name="connsiteY1362" fmla="*/ 339208 h 1328385"/>
              <a:gd name="connsiteX1363" fmla="*/ 3255174 w 12183871"/>
              <a:gd name="connsiteY1363" fmla="*/ 339208 h 1328385"/>
              <a:gd name="connsiteX1364" fmla="*/ 3255174 w 12183871"/>
              <a:gd name="connsiteY1364" fmla="*/ 339208 h 1328385"/>
              <a:gd name="connsiteX1365" fmla="*/ 3255174 w 12183871"/>
              <a:gd name="connsiteY1365" fmla="*/ 339208 h 1328385"/>
              <a:gd name="connsiteX1366" fmla="*/ 4872556 w 12183871"/>
              <a:gd name="connsiteY1366" fmla="*/ 312838 h 1328385"/>
              <a:gd name="connsiteX1367" fmla="*/ 4872556 w 12183871"/>
              <a:gd name="connsiteY1367" fmla="*/ 325030 h 1328385"/>
              <a:gd name="connsiteX1368" fmla="*/ 4846185 w 12183871"/>
              <a:gd name="connsiteY1368" fmla="*/ 347336 h 1328385"/>
              <a:gd name="connsiteX1369" fmla="*/ 4821801 w 12183871"/>
              <a:gd name="connsiteY1369" fmla="*/ 383912 h 1328385"/>
              <a:gd name="connsiteX1370" fmla="*/ 4795430 w 12183871"/>
              <a:gd name="connsiteY1370" fmla="*/ 428616 h 1328385"/>
              <a:gd name="connsiteX1371" fmla="*/ 4777187 w 12183871"/>
              <a:gd name="connsiteY1371" fmla="*/ 475307 h 1328385"/>
              <a:gd name="connsiteX1372" fmla="*/ 4764995 w 12183871"/>
              <a:gd name="connsiteY1372" fmla="*/ 515947 h 1328385"/>
              <a:gd name="connsiteX1373" fmla="*/ 4777187 w 12183871"/>
              <a:gd name="connsiteY1373" fmla="*/ 515947 h 1328385"/>
              <a:gd name="connsiteX1374" fmla="*/ 4777187 w 12183871"/>
              <a:gd name="connsiteY1374" fmla="*/ 542318 h 1328385"/>
              <a:gd name="connsiteX1375" fmla="*/ 4783238 w 12183871"/>
              <a:gd name="connsiteY1375" fmla="*/ 542318 h 1328385"/>
              <a:gd name="connsiteX1376" fmla="*/ 4783238 w 12183871"/>
              <a:gd name="connsiteY1376" fmla="*/ 534190 h 1328385"/>
              <a:gd name="connsiteX1377" fmla="*/ 4787302 w 12183871"/>
              <a:gd name="connsiteY1377" fmla="*/ 528139 h 1328385"/>
              <a:gd name="connsiteX1378" fmla="*/ 4787302 w 12183871"/>
              <a:gd name="connsiteY1378" fmla="*/ 524075 h 1328385"/>
              <a:gd name="connsiteX1379" fmla="*/ 4791366 w 12183871"/>
              <a:gd name="connsiteY1379" fmla="*/ 524075 h 1328385"/>
              <a:gd name="connsiteX1380" fmla="*/ 4799494 w 12183871"/>
              <a:gd name="connsiteY1380" fmla="*/ 520011 h 1328385"/>
              <a:gd name="connsiteX1381" fmla="*/ 4805545 w 12183871"/>
              <a:gd name="connsiteY1381" fmla="*/ 515947 h 1328385"/>
              <a:gd name="connsiteX1382" fmla="*/ 4799494 w 12183871"/>
              <a:gd name="connsiteY1382" fmla="*/ 556587 h 1328385"/>
              <a:gd name="connsiteX1383" fmla="*/ 4791366 w 12183871"/>
              <a:gd name="connsiteY1383" fmla="*/ 556587 h 1328385"/>
              <a:gd name="connsiteX1384" fmla="*/ 4791366 w 12183871"/>
              <a:gd name="connsiteY1384" fmla="*/ 578894 h 1328385"/>
              <a:gd name="connsiteX1385" fmla="*/ 4795430 w 12183871"/>
              <a:gd name="connsiteY1385" fmla="*/ 601201 h 1328385"/>
              <a:gd name="connsiteX1386" fmla="*/ 4801481 w 12183871"/>
              <a:gd name="connsiteY1386" fmla="*/ 631636 h 1328385"/>
              <a:gd name="connsiteX1387" fmla="*/ 4809609 w 12183871"/>
              <a:gd name="connsiteY1387" fmla="*/ 651956 h 1328385"/>
              <a:gd name="connsiteX1388" fmla="*/ 4817737 w 12183871"/>
              <a:gd name="connsiteY1388" fmla="*/ 664148 h 1328385"/>
              <a:gd name="connsiteX1389" fmla="*/ 4821801 w 12183871"/>
              <a:gd name="connsiteY1389" fmla="*/ 590996 h 1328385"/>
              <a:gd name="connsiteX1390" fmla="*/ 4835979 w 12183871"/>
              <a:gd name="connsiteY1390" fmla="*/ 519921 h 1328385"/>
              <a:gd name="connsiteX1391" fmla="*/ 4854222 w 12183871"/>
              <a:gd name="connsiteY1391" fmla="*/ 452910 h 1328385"/>
              <a:gd name="connsiteX1392" fmla="*/ 4872465 w 12183871"/>
              <a:gd name="connsiteY1392" fmla="*/ 387886 h 1328385"/>
              <a:gd name="connsiteX1393" fmla="*/ 4898836 w 12183871"/>
              <a:gd name="connsiteY1393" fmla="*/ 379758 h 1328385"/>
              <a:gd name="connsiteX1394" fmla="*/ 4890708 w 12183871"/>
              <a:gd name="connsiteY1394" fmla="*/ 347246 h 1328385"/>
              <a:gd name="connsiteX1395" fmla="*/ 4880593 w 12183871"/>
              <a:gd name="connsiteY1395" fmla="*/ 312747 h 1328385"/>
              <a:gd name="connsiteX1396" fmla="*/ 4872556 w 12183871"/>
              <a:gd name="connsiteY1396" fmla="*/ 312747 h 1328385"/>
              <a:gd name="connsiteX1397" fmla="*/ 4872556 w 12183871"/>
              <a:gd name="connsiteY1397" fmla="*/ 312838 h 1328385"/>
              <a:gd name="connsiteX1398" fmla="*/ 4872556 w 12183871"/>
              <a:gd name="connsiteY1398" fmla="*/ 312838 h 1328385"/>
              <a:gd name="connsiteX1399" fmla="*/ 11592153 w 12183871"/>
              <a:gd name="connsiteY1399" fmla="*/ 306696 h 1328385"/>
              <a:gd name="connsiteX1400" fmla="*/ 11586103 w 12183871"/>
              <a:gd name="connsiteY1400" fmla="*/ 357451 h 1328385"/>
              <a:gd name="connsiteX1401" fmla="*/ 11577975 w 12183871"/>
              <a:gd name="connsiteY1401" fmla="*/ 357451 h 1328385"/>
              <a:gd name="connsiteX1402" fmla="*/ 11569847 w 12183871"/>
              <a:gd name="connsiteY1402" fmla="*/ 542318 h 1328385"/>
              <a:gd name="connsiteX1403" fmla="*/ 11577975 w 12183871"/>
              <a:gd name="connsiteY1403" fmla="*/ 542318 h 1328385"/>
              <a:gd name="connsiteX1404" fmla="*/ 11582038 w 12183871"/>
              <a:gd name="connsiteY1404" fmla="*/ 564625 h 1328385"/>
              <a:gd name="connsiteX1405" fmla="*/ 11577975 w 12183871"/>
              <a:gd name="connsiteY1405" fmla="*/ 586932 h 1328385"/>
              <a:gd name="connsiteX1406" fmla="*/ 11577975 w 12183871"/>
              <a:gd name="connsiteY1406" fmla="*/ 609239 h 1328385"/>
              <a:gd name="connsiteX1407" fmla="*/ 11586103 w 12183871"/>
              <a:gd name="connsiteY1407" fmla="*/ 623417 h 1328385"/>
              <a:gd name="connsiteX1408" fmla="*/ 11588090 w 12183871"/>
              <a:gd name="connsiteY1408" fmla="*/ 574649 h 1328385"/>
              <a:gd name="connsiteX1409" fmla="*/ 11592153 w 12183871"/>
              <a:gd name="connsiteY1409" fmla="*/ 529946 h 1328385"/>
              <a:gd name="connsiteX1410" fmla="*/ 11604346 w 12183871"/>
              <a:gd name="connsiteY1410" fmla="*/ 493370 h 1328385"/>
              <a:gd name="connsiteX1411" fmla="*/ 11604346 w 12183871"/>
              <a:gd name="connsiteY1411" fmla="*/ 420217 h 1328385"/>
              <a:gd name="connsiteX1412" fmla="*/ 11610487 w 12183871"/>
              <a:gd name="connsiteY1412" fmla="*/ 420217 h 1328385"/>
              <a:gd name="connsiteX1413" fmla="*/ 11610487 w 12183871"/>
              <a:gd name="connsiteY1413" fmla="*/ 357271 h 1328385"/>
              <a:gd name="connsiteX1414" fmla="*/ 11618615 w 12183871"/>
              <a:gd name="connsiteY1414" fmla="*/ 357271 h 1328385"/>
              <a:gd name="connsiteX1415" fmla="*/ 11618615 w 12183871"/>
              <a:gd name="connsiteY1415" fmla="*/ 347156 h 1328385"/>
              <a:gd name="connsiteX1416" fmla="*/ 11610487 w 12183871"/>
              <a:gd name="connsiteY1416" fmla="*/ 347156 h 1328385"/>
              <a:gd name="connsiteX1417" fmla="*/ 11610487 w 12183871"/>
              <a:gd name="connsiteY1417" fmla="*/ 343092 h 1328385"/>
              <a:gd name="connsiteX1418" fmla="*/ 11610487 w 12183871"/>
              <a:gd name="connsiteY1418" fmla="*/ 339028 h 1328385"/>
              <a:gd name="connsiteX1419" fmla="*/ 11610487 w 12183871"/>
              <a:gd name="connsiteY1419" fmla="*/ 334964 h 1328385"/>
              <a:gd name="connsiteX1420" fmla="*/ 11614551 w 12183871"/>
              <a:gd name="connsiteY1420" fmla="*/ 334964 h 1328385"/>
              <a:gd name="connsiteX1421" fmla="*/ 11614551 w 12183871"/>
              <a:gd name="connsiteY1421" fmla="*/ 330900 h 1328385"/>
              <a:gd name="connsiteX1422" fmla="*/ 11618615 w 12183871"/>
              <a:gd name="connsiteY1422" fmla="*/ 330900 h 1328385"/>
              <a:gd name="connsiteX1423" fmla="*/ 11610487 w 12183871"/>
              <a:gd name="connsiteY1423" fmla="*/ 306516 h 1328385"/>
              <a:gd name="connsiteX1424" fmla="*/ 11592153 w 12183871"/>
              <a:gd name="connsiteY1424" fmla="*/ 306516 h 1328385"/>
              <a:gd name="connsiteX1425" fmla="*/ 11592153 w 12183871"/>
              <a:gd name="connsiteY1425" fmla="*/ 306696 h 1328385"/>
              <a:gd name="connsiteX1426" fmla="*/ 11592153 w 12183871"/>
              <a:gd name="connsiteY1426" fmla="*/ 306696 h 1328385"/>
              <a:gd name="connsiteX1427" fmla="*/ 4033385 w 12183871"/>
              <a:gd name="connsiteY1427" fmla="*/ 306696 h 1328385"/>
              <a:gd name="connsiteX1428" fmla="*/ 4027334 w 12183871"/>
              <a:gd name="connsiteY1428" fmla="*/ 357451 h 1328385"/>
              <a:gd name="connsiteX1429" fmla="*/ 4019206 w 12183871"/>
              <a:gd name="connsiteY1429" fmla="*/ 357451 h 1328385"/>
              <a:gd name="connsiteX1430" fmla="*/ 4011078 w 12183871"/>
              <a:gd name="connsiteY1430" fmla="*/ 542318 h 1328385"/>
              <a:gd name="connsiteX1431" fmla="*/ 4019206 w 12183871"/>
              <a:gd name="connsiteY1431" fmla="*/ 542318 h 1328385"/>
              <a:gd name="connsiteX1432" fmla="*/ 4023270 w 12183871"/>
              <a:gd name="connsiteY1432" fmla="*/ 564625 h 1328385"/>
              <a:gd name="connsiteX1433" fmla="*/ 4019206 w 12183871"/>
              <a:gd name="connsiteY1433" fmla="*/ 587022 h 1328385"/>
              <a:gd name="connsiteX1434" fmla="*/ 4019206 w 12183871"/>
              <a:gd name="connsiteY1434" fmla="*/ 609329 h 1328385"/>
              <a:gd name="connsiteX1435" fmla="*/ 4027334 w 12183871"/>
              <a:gd name="connsiteY1435" fmla="*/ 623508 h 1328385"/>
              <a:gd name="connsiteX1436" fmla="*/ 4029411 w 12183871"/>
              <a:gd name="connsiteY1436" fmla="*/ 574740 h 1328385"/>
              <a:gd name="connsiteX1437" fmla="*/ 4033475 w 12183871"/>
              <a:gd name="connsiteY1437" fmla="*/ 530036 h 1328385"/>
              <a:gd name="connsiteX1438" fmla="*/ 4045667 w 12183871"/>
              <a:gd name="connsiteY1438" fmla="*/ 493460 h 1328385"/>
              <a:gd name="connsiteX1439" fmla="*/ 4045667 w 12183871"/>
              <a:gd name="connsiteY1439" fmla="*/ 420308 h 1328385"/>
              <a:gd name="connsiteX1440" fmla="*/ 4051718 w 12183871"/>
              <a:gd name="connsiteY1440" fmla="*/ 420308 h 1328385"/>
              <a:gd name="connsiteX1441" fmla="*/ 4051718 w 12183871"/>
              <a:gd name="connsiteY1441" fmla="*/ 357361 h 1328385"/>
              <a:gd name="connsiteX1442" fmla="*/ 4059846 w 12183871"/>
              <a:gd name="connsiteY1442" fmla="*/ 357361 h 1328385"/>
              <a:gd name="connsiteX1443" fmla="*/ 4059846 w 12183871"/>
              <a:gd name="connsiteY1443" fmla="*/ 347246 h 1328385"/>
              <a:gd name="connsiteX1444" fmla="*/ 4051718 w 12183871"/>
              <a:gd name="connsiteY1444" fmla="*/ 347246 h 1328385"/>
              <a:gd name="connsiteX1445" fmla="*/ 4051718 w 12183871"/>
              <a:gd name="connsiteY1445" fmla="*/ 343182 h 1328385"/>
              <a:gd name="connsiteX1446" fmla="*/ 4051718 w 12183871"/>
              <a:gd name="connsiteY1446" fmla="*/ 339118 h 1328385"/>
              <a:gd name="connsiteX1447" fmla="*/ 4051718 w 12183871"/>
              <a:gd name="connsiteY1447" fmla="*/ 335054 h 1328385"/>
              <a:gd name="connsiteX1448" fmla="*/ 4055782 w 12183871"/>
              <a:gd name="connsiteY1448" fmla="*/ 335054 h 1328385"/>
              <a:gd name="connsiteX1449" fmla="*/ 4055782 w 12183871"/>
              <a:gd name="connsiteY1449" fmla="*/ 330990 h 1328385"/>
              <a:gd name="connsiteX1450" fmla="*/ 4059846 w 12183871"/>
              <a:gd name="connsiteY1450" fmla="*/ 330990 h 1328385"/>
              <a:gd name="connsiteX1451" fmla="*/ 4051718 w 12183871"/>
              <a:gd name="connsiteY1451" fmla="*/ 306606 h 1328385"/>
              <a:gd name="connsiteX1452" fmla="*/ 4033385 w 12183871"/>
              <a:gd name="connsiteY1452" fmla="*/ 306606 h 1328385"/>
              <a:gd name="connsiteX1453" fmla="*/ 4033385 w 12183871"/>
              <a:gd name="connsiteY1453" fmla="*/ 306696 h 1328385"/>
              <a:gd name="connsiteX1454" fmla="*/ 4033385 w 12183871"/>
              <a:gd name="connsiteY1454" fmla="*/ 306696 h 1328385"/>
              <a:gd name="connsiteX1455" fmla="*/ 11732407 w 12183871"/>
              <a:gd name="connsiteY1455" fmla="*/ 257928 h 1328385"/>
              <a:gd name="connsiteX1456" fmla="*/ 11730420 w 12183871"/>
              <a:gd name="connsiteY1456" fmla="*/ 284299 h 1328385"/>
              <a:gd name="connsiteX1457" fmla="*/ 11722292 w 12183871"/>
              <a:gd name="connsiteY1457" fmla="*/ 316811 h 1328385"/>
              <a:gd name="connsiteX1458" fmla="*/ 11714164 w 12183871"/>
              <a:gd name="connsiteY1458" fmla="*/ 353387 h 1328385"/>
              <a:gd name="connsiteX1459" fmla="*/ 11710100 w 12183871"/>
              <a:gd name="connsiteY1459" fmla="*/ 387886 h 1328385"/>
              <a:gd name="connsiteX1460" fmla="*/ 11710100 w 12183871"/>
              <a:gd name="connsiteY1460" fmla="*/ 416334 h 1328385"/>
              <a:gd name="connsiteX1461" fmla="*/ 11714164 w 12183871"/>
              <a:gd name="connsiteY1461" fmla="*/ 434577 h 1328385"/>
              <a:gd name="connsiteX1462" fmla="*/ 11718228 w 12183871"/>
              <a:gd name="connsiteY1462" fmla="*/ 408206 h 1328385"/>
              <a:gd name="connsiteX1463" fmla="*/ 11722292 w 12183871"/>
              <a:gd name="connsiteY1463" fmla="*/ 371630 h 1328385"/>
              <a:gd name="connsiteX1464" fmla="*/ 11730420 w 12183871"/>
              <a:gd name="connsiteY1464" fmla="*/ 335054 h 1328385"/>
              <a:gd name="connsiteX1465" fmla="*/ 11732407 w 12183871"/>
              <a:gd name="connsiteY1465" fmla="*/ 302542 h 1328385"/>
              <a:gd name="connsiteX1466" fmla="*/ 11736471 w 12183871"/>
              <a:gd name="connsiteY1466" fmla="*/ 272107 h 1328385"/>
              <a:gd name="connsiteX1467" fmla="*/ 11732407 w 12183871"/>
              <a:gd name="connsiteY1467" fmla="*/ 257928 h 1328385"/>
              <a:gd name="connsiteX1468" fmla="*/ 11732407 w 12183871"/>
              <a:gd name="connsiteY1468" fmla="*/ 257928 h 1328385"/>
              <a:gd name="connsiteX1469" fmla="*/ 11732407 w 12183871"/>
              <a:gd name="connsiteY1469" fmla="*/ 257928 h 1328385"/>
              <a:gd name="connsiteX1470" fmla="*/ 4173638 w 12183871"/>
              <a:gd name="connsiteY1470" fmla="*/ 257928 h 1328385"/>
              <a:gd name="connsiteX1471" fmla="*/ 4171561 w 12183871"/>
              <a:gd name="connsiteY1471" fmla="*/ 284299 h 1328385"/>
              <a:gd name="connsiteX1472" fmla="*/ 4163433 w 12183871"/>
              <a:gd name="connsiteY1472" fmla="*/ 316811 h 1328385"/>
              <a:gd name="connsiteX1473" fmla="*/ 4155305 w 12183871"/>
              <a:gd name="connsiteY1473" fmla="*/ 353387 h 1328385"/>
              <a:gd name="connsiteX1474" fmla="*/ 4151241 w 12183871"/>
              <a:gd name="connsiteY1474" fmla="*/ 387886 h 1328385"/>
              <a:gd name="connsiteX1475" fmla="*/ 4151241 w 12183871"/>
              <a:gd name="connsiteY1475" fmla="*/ 416334 h 1328385"/>
              <a:gd name="connsiteX1476" fmla="*/ 4155305 w 12183871"/>
              <a:gd name="connsiteY1476" fmla="*/ 434577 h 1328385"/>
              <a:gd name="connsiteX1477" fmla="*/ 4159369 w 12183871"/>
              <a:gd name="connsiteY1477" fmla="*/ 408206 h 1328385"/>
              <a:gd name="connsiteX1478" fmla="*/ 4163433 w 12183871"/>
              <a:gd name="connsiteY1478" fmla="*/ 371630 h 1328385"/>
              <a:gd name="connsiteX1479" fmla="*/ 4171561 w 12183871"/>
              <a:gd name="connsiteY1479" fmla="*/ 335054 h 1328385"/>
              <a:gd name="connsiteX1480" fmla="*/ 4173638 w 12183871"/>
              <a:gd name="connsiteY1480" fmla="*/ 302542 h 1328385"/>
              <a:gd name="connsiteX1481" fmla="*/ 4177702 w 12183871"/>
              <a:gd name="connsiteY1481" fmla="*/ 272107 h 1328385"/>
              <a:gd name="connsiteX1482" fmla="*/ 4173638 w 12183871"/>
              <a:gd name="connsiteY1482" fmla="*/ 257928 h 1328385"/>
              <a:gd name="connsiteX1483" fmla="*/ 4173638 w 12183871"/>
              <a:gd name="connsiteY1483" fmla="*/ 257928 h 1328385"/>
              <a:gd name="connsiteX1484" fmla="*/ 4173638 w 12183871"/>
              <a:gd name="connsiteY1484" fmla="*/ 257928 h 1328385"/>
              <a:gd name="connsiteX1485" fmla="*/ 11626743 w 12183871"/>
              <a:gd name="connsiteY1485" fmla="*/ 249800 h 1328385"/>
              <a:gd name="connsiteX1486" fmla="*/ 11618615 w 12183871"/>
              <a:gd name="connsiteY1486" fmla="*/ 266056 h 1328385"/>
              <a:gd name="connsiteX1487" fmla="*/ 11622678 w 12183871"/>
              <a:gd name="connsiteY1487" fmla="*/ 266056 h 1328385"/>
              <a:gd name="connsiteX1488" fmla="*/ 11626743 w 12183871"/>
              <a:gd name="connsiteY1488" fmla="*/ 261992 h 1328385"/>
              <a:gd name="connsiteX1489" fmla="*/ 11628730 w 12183871"/>
              <a:gd name="connsiteY1489" fmla="*/ 257928 h 1328385"/>
              <a:gd name="connsiteX1490" fmla="*/ 11632793 w 12183871"/>
              <a:gd name="connsiteY1490" fmla="*/ 253864 h 1328385"/>
              <a:gd name="connsiteX1491" fmla="*/ 11636858 w 12183871"/>
              <a:gd name="connsiteY1491" fmla="*/ 253864 h 1328385"/>
              <a:gd name="connsiteX1492" fmla="*/ 11632793 w 12183871"/>
              <a:gd name="connsiteY1492" fmla="*/ 249800 h 1328385"/>
              <a:gd name="connsiteX1493" fmla="*/ 11626743 w 12183871"/>
              <a:gd name="connsiteY1493" fmla="*/ 249800 h 1328385"/>
              <a:gd name="connsiteX1494" fmla="*/ 11626743 w 12183871"/>
              <a:gd name="connsiteY1494" fmla="*/ 249800 h 1328385"/>
              <a:gd name="connsiteX1495" fmla="*/ 11626743 w 12183871"/>
              <a:gd name="connsiteY1495" fmla="*/ 249800 h 1328385"/>
              <a:gd name="connsiteX1496" fmla="*/ 4067974 w 12183871"/>
              <a:gd name="connsiteY1496" fmla="*/ 249800 h 1328385"/>
              <a:gd name="connsiteX1497" fmla="*/ 4059846 w 12183871"/>
              <a:gd name="connsiteY1497" fmla="*/ 266056 h 1328385"/>
              <a:gd name="connsiteX1498" fmla="*/ 4063910 w 12183871"/>
              <a:gd name="connsiteY1498" fmla="*/ 266056 h 1328385"/>
              <a:gd name="connsiteX1499" fmla="*/ 4067974 w 12183871"/>
              <a:gd name="connsiteY1499" fmla="*/ 261992 h 1328385"/>
              <a:gd name="connsiteX1500" fmla="*/ 4069961 w 12183871"/>
              <a:gd name="connsiteY1500" fmla="*/ 257928 h 1328385"/>
              <a:gd name="connsiteX1501" fmla="*/ 4074025 w 12183871"/>
              <a:gd name="connsiteY1501" fmla="*/ 253864 h 1328385"/>
              <a:gd name="connsiteX1502" fmla="*/ 4078089 w 12183871"/>
              <a:gd name="connsiteY1502" fmla="*/ 253864 h 1328385"/>
              <a:gd name="connsiteX1503" fmla="*/ 4074025 w 12183871"/>
              <a:gd name="connsiteY1503" fmla="*/ 249800 h 1328385"/>
              <a:gd name="connsiteX1504" fmla="*/ 4067974 w 12183871"/>
              <a:gd name="connsiteY1504" fmla="*/ 249800 h 1328385"/>
              <a:gd name="connsiteX1505" fmla="*/ 4067974 w 12183871"/>
              <a:gd name="connsiteY1505" fmla="*/ 249800 h 1328385"/>
              <a:gd name="connsiteX1506" fmla="*/ 4067974 w 12183871"/>
              <a:gd name="connsiteY1506" fmla="*/ 249800 h 1328385"/>
              <a:gd name="connsiteX1507" fmla="*/ 11545463 w 12183871"/>
              <a:gd name="connsiteY1507" fmla="*/ 243750 h 1328385"/>
              <a:gd name="connsiteX1508" fmla="*/ 11545463 w 12183871"/>
              <a:gd name="connsiteY1508" fmla="*/ 266056 h 1328385"/>
              <a:gd name="connsiteX1509" fmla="*/ 11547540 w 12183871"/>
              <a:gd name="connsiteY1509" fmla="*/ 294504 h 1328385"/>
              <a:gd name="connsiteX1510" fmla="*/ 11551604 w 12183871"/>
              <a:gd name="connsiteY1510" fmla="*/ 324939 h 1328385"/>
              <a:gd name="connsiteX1511" fmla="*/ 11563795 w 12183871"/>
              <a:gd name="connsiteY1511" fmla="*/ 339118 h 1328385"/>
              <a:gd name="connsiteX1512" fmla="*/ 11578065 w 12183871"/>
              <a:gd name="connsiteY1512" fmla="*/ 265966 h 1328385"/>
              <a:gd name="connsiteX1513" fmla="*/ 11563795 w 12183871"/>
              <a:gd name="connsiteY1513" fmla="*/ 257838 h 1328385"/>
              <a:gd name="connsiteX1514" fmla="*/ 11563795 w 12183871"/>
              <a:gd name="connsiteY1514" fmla="*/ 243659 h 1328385"/>
              <a:gd name="connsiteX1515" fmla="*/ 11545463 w 12183871"/>
              <a:gd name="connsiteY1515" fmla="*/ 243659 h 1328385"/>
              <a:gd name="connsiteX1516" fmla="*/ 11545463 w 12183871"/>
              <a:gd name="connsiteY1516" fmla="*/ 243750 h 1328385"/>
              <a:gd name="connsiteX1517" fmla="*/ 11545463 w 12183871"/>
              <a:gd name="connsiteY1517" fmla="*/ 243750 h 1328385"/>
              <a:gd name="connsiteX1518" fmla="*/ 3986694 w 12183871"/>
              <a:gd name="connsiteY1518" fmla="*/ 243750 h 1328385"/>
              <a:gd name="connsiteX1519" fmla="*/ 3986694 w 12183871"/>
              <a:gd name="connsiteY1519" fmla="*/ 266056 h 1328385"/>
              <a:gd name="connsiteX1520" fmla="*/ 3988771 w 12183871"/>
              <a:gd name="connsiteY1520" fmla="*/ 294504 h 1328385"/>
              <a:gd name="connsiteX1521" fmla="*/ 3992835 w 12183871"/>
              <a:gd name="connsiteY1521" fmla="*/ 324939 h 1328385"/>
              <a:gd name="connsiteX1522" fmla="*/ 4005027 w 12183871"/>
              <a:gd name="connsiteY1522" fmla="*/ 339118 h 1328385"/>
              <a:gd name="connsiteX1523" fmla="*/ 4019206 w 12183871"/>
              <a:gd name="connsiteY1523" fmla="*/ 265966 h 1328385"/>
              <a:gd name="connsiteX1524" fmla="*/ 4005027 w 12183871"/>
              <a:gd name="connsiteY1524" fmla="*/ 257838 h 1328385"/>
              <a:gd name="connsiteX1525" fmla="*/ 4005027 w 12183871"/>
              <a:gd name="connsiteY1525" fmla="*/ 243659 h 1328385"/>
              <a:gd name="connsiteX1526" fmla="*/ 3986694 w 12183871"/>
              <a:gd name="connsiteY1526" fmla="*/ 243659 h 1328385"/>
              <a:gd name="connsiteX1527" fmla="*/ 3986694 w 12183871"/>
              <a:gd name="connsiteY1527" fmla="*/ 243750 h 1328385"/>
              <a:gd name="connsiteX1528" fmla="*/ 3986694 w 12183871"/>
              <a:gd name="connsiteY1528" fmla="*/ 243750 h 1328385"/>
              <a:gd name="connsiteX1529" fmla="*/ 5183497 w 12183871"/>
              <a:gd name="connsiteY1529" fmla="*/ 154342 h 1328385"/>
              <a:gd name="connsiteX1530" fmla="*/ 5183497 w 12183871"/>
              <a:gd name="connsiteY1530" fmla="*/ 162470 h 1328385"/>
              <a:gd name="connsiteX1531" fmla="*/ 5171305 w 12183871"/>
              <a:gd name="connsiteY1531" fmla="*/ 180712 h 1328385"/>
              <a:gd name="connsiteX1532" fmla="*/ 5167241 w 12183871"/>
              <a:gd name="connsiteY1532" fmla="*/ 203019 h 1328385"/>
              <a:gd name="connsiteX1533" fmla="*/ 5167241 w 12183871"/>
              <a:gd name="connsiteY1533" fmla="*/ 225326 h 1328385"/>
              <a:gd name="connsiteX1534" fmla="*/ 5165254 w 12183871"/>
              <a:gd name="connsiteY1534" fmla="*/ 249710 h 1328385"/>
              <a:gd name="connsiteX1535" fmla="*/ 5157126 w 12183871"/>
              <a:gd name="connsiteY1535" fmla="*/ 249710 h 1328385"/>
              <a:gd name="connsiteX1536" fmla="*/ 5148998 w 12183871"/>
              <a:gd name="connsiteY1536" fmla="*/ 347246 h 1328385"/>
              <a:gd name="connsiteX1537" fmla="*/ 5142947 w 12183871"/>
              <a:gd name="connsiteY1537" fmla="*/ 347246 h 1328385"/>
              <a:gd name="connsiteX1538" fmla="*/ 5142947 w 12183871"/>
              <a:gd name="connsiteY1538" fmla="*/ 420398 h 1328385"/>
              <a:gd name="connsiteX1539" fmla="*/ 5130755 w 12183871"/>
              <a:gd name="connsiteY1539" fmla="*/ 420398 h 1328385"/>
              <a:gd name="connsiteX1540" fmla="*/ 5130755 w 12183871"/>
              <a:gd name="connsiteY1540" fmla="*/ 509806 h 1328385"/>
              <a:gd name="connsiteX1541" fmla="*/ 5124614 w 12183871"/>
              <a:gd name="connsiteY1541" fmla="*/ 509806 h 1328385"/>
              <a:gd name="connsiteX1542" fmla="*/ 5120550 w 12183871"/>
              <a:gd name="connsiteY1542" fmla="*/ 538254 h 1328385"/>
              <a:gd name="connsiteX1543" fmla="*/ 5120550 w 12183871"/>
              <a:gd name="connsiteY1543" fmla="*/ 574830 h 1328385"/>
              <a:gd name="connsiteX1544" fmla="*/ 5124614 w 12183871"/>
              <a:gd name="connsiteY1544" fmla="*/ 611406 h 1328385"/>
              <a:gd name="connsiteX1545" fmla="*/ 5130755 w 12183871"/>
              <a:gd name="connsiteY1545" fmla="*/ 631726 h 1328385"/>
              <a:gd name="connsiteX1546" fmla="*/ 5134819 w 12183871"/>
              <a:gd name="connsiteY1546" fmla="*/ 593163 h 1328385"/>
              <a:gd name="connsiteX1547" fmla="*/ 5147011 w 12183871"/>
              <a:gd name="connsiteY1547" fmla="*/ 560651 h 1328385"/>
              <a:gd name="connsiteX1548" fmla="*/ 5157126 w 12183871"/>
              <a:gd name="connsiteY1548" fmla="*/ 534280 h 1328385"/>
              <a:gd name="connsiteX1549" fmla="*/ 5165254 w 12183871"/>
              <a:gd name="connsiteY1549" fmla="*/ 501768 h 1328385"/>
              <a:gd name="connsiteX1550" fmla="*/ 5183497 w 12183871"/>
              <a:gd name="connsiteY1550" fmla="*/ 501768 h 1328385"/>
              <a:gd name="connsiteX1551" fmla="*/ 5175369 w 12183871"/>
              <a:gd name="connsiteY1551" fmla="*/ 530216 h 1328385"/>
              <a:gd name="connsiteX1552" fmla="*/ 5167241 w 12183871"/>
              <a:gd name="connsiteY1552" fmla="*/ 552523 h 1328385"/>
              <a:gd name="connsiteX1553" fmla="*/ 5157126 w 12183871"/>
              <a:gd name="connsiteY1553" fmla="*/ 574830 h 1328385"/>
              <a:gd name="connsiteX1554" fmla="*/ 5157126 w 12183871"/>
              <a:gd name="connsiteY1554" fmla="*/ 601201 h 1328385"/>
              <a:gd name="connsiteX1555" fmla="*/ 5148998 w 12183871"/>
              <a:gd name="connsiteY1555" fmla="*/ 601201 h 1328385"/>
              <a:gd name="connsiteX1556" fmla="*/ 5157126 w 12183871"/>
              <a:gd name="connsiteY1556" fmla="*/ 615380 h 1328385"/>
              <a:gd name="connsiteX1557" fmla="*/ 5148998 w 12183871"/>
              <a:gd name="connsiteY1557" fmla="*/ 615380 h 1328385"/>
              <a:gd name="connsiteX1558" fmla="*/ 5142947 w 12183871"/>
              <a:gd name="connsiteY1558" fmla="*/ 678327 h 1328385"/>
              <a:gd name="connsiteX1559" fmla="*/ 5130755 w 12183871"/>
              <a:gd name="connsiteY1559" fmla="*/ 678327 h 1328385"/>
              <a:gd name="connsiteX1560" fmla="*/ 5130755 w 12183871"/>
              <a:gd name="connsiteY1560" fmla="*/ 704697 h 1328385"/>
              <a:gd name="connsiteX1561" fmla="*/ 5130755 w 12183871"/>
              <a:gd name="connsiteY1561" fmla="*/ 731068 h 1328385"/>
              <a:gd name="connsiteX1562" fmla="*/ 5134819 w 12183871"/>
              <a:gd name="connsiteY1562" fmla="*/ 755452 h 1328385"/>
              <a:gd name="connsiteX1563" fmla="*/ 5142947 w 12183871"/>
              <a:gd name="connsiteY1563" fmla="*/ 771708 h 1328385"/>
              <a:gd name="connsiteX1564" fmla="*/ 5147011 w 12183871"/>
              <a:gd name="connsiteY1564" fmla="*/ 696569 h 1328385"/>
              <a:gd name="connsiteX1565" fmla="*/ 5161190 w 12183871"/>
              <a:gd name="connsiteY1565" fmla="*/ 627482 h 1328385"/>
              <a:gd name="connsiteX1566" fmla="*/ 5183497 w 12183871"/>
              <a:gd name="connsiteY1566" fmla="*/ 568599 h 1328385"/>
              <a:gd name="connsiteX1567" fmla="*/ 5189548 w 12183871"/>
              <a:gd name="connsiteY1567" fmla="*/ 509716 h 1328385"/>
              <a:gd name="connsiteX1568" fmla="*/ 5197676 w 12183871"/>
              <a:gd name="connsiteY1568" fmla="*/ 509716 h 1328385"/>
              <a:gd name="connsiteX1569" fmla="*/ 5201739 w 12183871"/>
              <a:gd name="connsiteY1569" fmla="*/ 505652 h 1328385"/>
              <a:gd name="connsiteX1570" fmla="*/ 5201739 w 12183871"/>
              <a:gd name="connsiteY1570" fmla="*/ 505652 h 1328385"/>
              <a:gd name="connsiteX1571" fmla="*/ 5201739 w 12183871"/>
              <a:gd name="connsiteY1571" fmla="*/ 505652 h 1328385"/>
              <a:gd name="connsiteX1572" fmla="*/ 5205804 w 12183871"/>
              <a:gd name="connsiteY1572" fmla="*/ 505652 h 1328385"/>
              <a:gd name="connsiteX1573" fmla="*/ 5207881 w 12183871"/>
              <a:gd name="connsiteY1573" fmla="*/ 505652 h 1328385"/>
              <a:gd name="connsiteX1574" fmla="*/ 5211945 w 12183871"/>
              <a:gd name="connsiteY1574" fmla="*/ 501588 h 1328385"/>
              <a:gd name="connsiteX1575" fmla="*/ 5205804 w 12183871"/>
              <a:gd name="connsiteY1575" fmla="*/ 546292 h 1328385"/>
              <a:gd name="connsiteX1576" fmla="*/ 5189548 w 12183871"/>
              <a:gd name="connsiteY1576" fmla="*/ 582868 h 1328385"/>
              <a:gd name="connsiteX1577" fmla="*/ 5189548 w 12183871"/>
              <a:gd name="connsiteY1577" fmla="*/ 623508 h 1328385"/>
              <a:gd name="connsiteX1578" fmla="*/ 5183497 w 12183871"/>
              <a:gd name="connsiteY1578" fmla="*/ 623508 h 1328385"/>
              <a:gd name="connsiteX1579" fmla="*/ 5183497 w 12183871"/>
              <a:gd name="connsiteY1579" fmla="*/ 826617 h 1328385"/>
              <a:gd name="connsiteX1580" fmla="*/ 5189548 w 12183871"/>
              <a:gd name="connsiteY1580" fmla="*/ 826617 h 1328385"/>
              <a:gd name="connsiteX1581" fmla="*/ 5189548 w 12183871"/>
              <a:gd name="connsiteY1581" fmla="*/ 818489 h 1328385"/>
              <a:gd name="connsiteX1582" fmla="*/ 5197676 w 12183871"/>
              <a:gd name="connsiteY1582" fmla="*/ 796183 h 1328385"/>
              <a:gd name="connsiteX1583" fmla="*/ 5201739 w 12183871"/>
              <a:gd name="connsiteY1583" fmla="*/ 771799 h 1328385"/>
              <a:gd name="connsiteX1584" fmla="*/ 5201739 w 12183871"/>
              <a:gd name="connsiteY1584" fmla="*/ 741364 h 1328385"/>
              <a:gd name="connsiteX1585" fmla="*/ 5205804 w 12183871"/>
              <a:gd name="connsiteY1585" fmla="*/ 712916 h 1328385"/>
              <a:gd name="connsiteX1586" fmla="*/ 5211945 w 12183871"/>
              <a:gd name="connsiteY1586" fmla="*/ 712916 h 1328385"/>
              <a:gd name="connsiteX1587" fmla="*/ 5211945 w 12183871"/>
              <a:gd name="connsiteY1587" fmla="*/ 678417 h 1328385"/>
              <a:gd name="connsiteX1588" fmla="*/ 5224137 w 12183871"/>
              <a:gd name="connsiteY1588" fmla="*/ 678417 h 1328385"/>
              <a:gd name="connsiteX1589" fmla="*/ 5230188 w 12183871"/>
              <a:gd name="connsiteY1589" fmla="*/ 609329 h 1328385"/>
              <a:gd name="connsiteX1590" fmla="*/ 5238316 w 12183871"/>
              <a:gd name="connsiteY1590" fmla="*/ 609329 h 1328385"/>
              <a:gd name="connsiteX1591" fmla="*/ 5238316 w 12183871"/>
              <a:gd name="connsiteY1591" fmla="*/ 501678 h 1328385"/>
              <a:gd name="connsiteX1592" fmla="*/ 5238316 w 12183871"/>
              <a:gd name="connsiteY1592" fmla="*/ 430603 h 1328385"/>
              <a:gd name="connsiteX1593" fmla="*/ 5234252 w 12183871"/>
              <a:gd name="connsiteY1593" fmla="*/ 365579 h 1328385"/>
              <a:gd name="connsiteX1594" fmla="*/ 5224047 w 12183871"/>
              <a:gd name="connsiteY1594" fmla="*/ 306696 h 1328385"/>
              <a:gd name="connsiteX1595" fmla="*/ 5224047 w 12183871"/>
              <a:gd name="connsiteY1595" fmla="*/ 266056 h 1328385"/>
              <a:gd name="connsiteX1596" fmla="*/ 5211854 w 12183871"/>
              <a:gd name="connsiteY1596" fmla="*/ 266056 h 1328385"/>
              <a:gd name="connsiteX1597" fmla="*/ 5211854 w 12183871"/>
              <a:gd name="connsiteY1597" fmla="*/ 243750 h 1328385"/>
              <a:gd name="connsiteX1598" fmla="*/ 5205713 w 12183871"/>
              <a:gd name="connsiteY1598" fmla="*/ 243750 h 1328385"/>
              <a:gd name="connsiteX1599" fmla="*/ 5205713 w 12183871"/>
              <a:gd name="connsiteY1599" fmla="*/ 209251 h 1328385"/>
              <a:gd name="connsiteX1600" fmla="*/ 5197585 w 12183871"/>
              <a:gd name="connsiteY1600" fmla="*/ 209251 h 1328385"/>
              <a:gd name="connsiteX1601" fmla="*/ 5189457 w 12183871"/>
              <a:gd name="connsiteY1601" fmla="*/ 154432 h 1328385"/>
              <a:gd name="connsiteX1602" fmla="*/ 5183497 w 12183871"/>
              <a:gd name="connsiteY1602" fmla="*/ 154432 h 1328385"/>
              <a:gd name="connsiteX1603" fmla="*/ 5183497 w 12183871"/>
              <a:gd name="connsiteY1603" fmla="*/ 154342 h 1328385"/>
              <a:gd name="connsiteX1604" fmla="*/ 5183497 w 12183871"/>
              <a:gd name="connsiteY1604" fmla="*/ 154342 h 1328385"/>
              <a:gd name="connsiteX1605" fmla="*/ 7568974 w 12183871"/>
              <a:gd name="connsiteY1605" fmla="*/ 0 h 1328385"/>
              <a:gd name="connsiteX1606" fmla="*/ 7595345 w 12183871"/>
              <a:gd name="connsiteY1606" fmla="*/ 0 h 1328385"/>
              <a:gd name="connsiteX1607" fmla="*/ 7595345 w 12183871"/>
              <a:gd name="connsiteY1607" fmla="*/ 6051 h 1328385"/>
              <a:gd name="connsiteX1608" fmla="*/ 7587217 w 12183871"/>
              <a:gd name="connsiteY1608" fmla="*/ 24294 h 1328385"/>
              <a:gd name="connsiteX1609" fmla="*/ 7587217 w 12183871"/>
              <a:gd name="connsiteY1609" fmla="*/ 50665 h 1328385"/>
              <a:gd name="connsiteX1610" fmla="*/ 7587217 w 12183871"/>
              <a:gd name="connsiteY1610" fmla="*/ 81280 h 1328385"/>
              <a:gd name="connsiteX1611" fmla="*/ 7581076 w 12183871"/>
              <a:gd name="connsiteY1611" fmla="*/ 81280 h 1328385"/>
              <a:gd name="connsiteX1612" fmla="*/ 7581076 w 12183871"/>
              <a:gd name="connsiteY1612" fmla="*/ 249891 h 1328385"/>
              <a:gd name="connsiteX1613" fmla="*/ 7568884 w 12183871"/>
              <a:gd name="connsiteY1613" fmla="*/ 249891 h 1328385"/>
              <a:gd name="connsiteX1614" fmla="*/ 7568884 w 12183871"/>
              <a:gd name="connsiteY1614" fmla="*/ 258019 h 1328385"/>
              <a:gd name="connsiteX1615" fmla="*/ 7581076 w 12183871"/>
              <a:gd name="connsiteY1615" fmla="*/ 258019 h 1328385"/>
              <a:gd name="connsiteX1616" fmla="*/ 7581076 w 12183871"/>
              <a:gd name="connsiteY1616" fmla="*/ 284390 h 1328385"/>
              <a:gd name="connsiteX1617" fmla="*/ 7568884 w 12183871"/>
              <a:gd name="connsiteY1617" fmla="*/ 284390 h 1328385"/>
              <a:gd name="connsiteX1618" fmla="*/ 7568884 w 12183871"/>
              <a:gd name="connsiteY1618" fmla="*/ 290440 h 1328385"/>
              <a:gd name="connsiteX1619" fmla="*/ 7587127 w 12183871"/>
              <a:gd name="connsiteY1619" fmla="*/ 298568 h 1328385"/>
              <a:gd name="connsiteX1620" fmla="*/ 7587127 w 12183871"/>
              <a:gd name="connsiteY1620" fmla="*/ 339208 h 1328385"/>
              <a:gd name="connsiteX1621" fmla="*/ 7595255 w 12183871"/>
              <a:gd name="connsiteY1621" fmla="*/ 339208 h 1328385"/>
              <a:gd name="connsiteX1622" fmla="*/ 7595255 w 12183871"/>
              <a:gd name="connsiteY1622" fmla="*/ 371720 h 1328385"/>
              <a:gd name="connsiteX1623" fmla="*/ 7603383 w 12183871"/>
              <a:gd name="connsiteY1623" fmla="*/ 371720 h 1328385"/>
              <a:gd name="connsiteX1624" fmla="*/ 7603383 w 12183871"/>
              <a:gd name="connsiteY1624" fmla="*/ 412360 h 1328385"/>
              <a:gd name="connsiteX1625" fmla="*/ 7609434 w 12183871"/>
              <a:gd name="connsiteY1625" fmla="*/ 412360 h 1328385"/>
              <a:gd name="connsiteX1626" fmla="*/ 7621626 w 12183871"/>
              <a:gd name="connsiteY1626" fmla="*/ 501768 h 1328385"/>
              <a:gd name="connsiteX1627" fmla="*/ 7627676 w 12183871"/>
              <a:gd name="connsiteY1627" fmla="*/ 501768 h 1328385"/>
              <a:gd name="connsiteX1628" fmla="*/ 7627676 w 12183871"/>
              <a:gd name="connsiteY1628" fmla="*/ 515947 h 1328385"/>
              <a:gd name="connsiteX1629" fmla="*/ 7643933 w 12183871"/>
              <a:gd name="connsiteY1629" fmla="*/ 528139 h 1328385"/>
              <a:gd name="connsiteX1630" fmla="*/ 7643933 w 12183871"/>
              <a:gd name="connsiteY1630" fmla="*/ 556587 h 1328385"/>
              <a:gd name="connsiteX1631" fmla="*/ 7650074 w 12183871"/>
              <a:gd name="connsiteY1631" fmla="*/ 556587 h 1328385"/>
              <a:gd name="connsiteX1632" fmla="*/ 7635805 w 12183871"/>
              <a:gd name="connsiteY1632" fmla="*/ 365670 h 1328385"/>
              <a:gd name="connsiteX1633" fmla="*/ 7625690 w 12183871"/>
              <a:gd name="connsiteY1633" fmla="*/ 335235 h 1328385"/>
              <a:gd name="connsiteX1634" fmla="*/ 7621626 w 12183871"/>
              <a:gd name="connsiteY1634" fmla="*/ 298659 h 1328385"/>
              <a:gd name="connsiteX1635" fmla="*/ 7627676 w 12183871"/>
              <a:gd name="connsiteY1635" fmla="*/ 298659 h 1328385"/>
              <a:gd name="connsiteX1636" fmla="*/ 7627676 w 12183871"/>
              <a:gd name="connsiteY1636" fmla="*/ 306787 h 1328385"/>
              <a:gd name="connsiteX1637" fmla="*/ 7649984 w 12183871"/>
              <a:gd name="connsiteY1637" fmla="*/ 298659 h 1328385"/>
              <a:gd name="connsiteX1638" fmla="*/ 7649984 w 12183871"/>
              <a:gd name="connsiteY1638" fmla="*/ 306787 h 1328385"/>
              <a:gd name="connsiteX1639" fmla="*/ 7662175 w 12183871"/>
              <a:gd name="connsiteY1639" fmla="*/ 306787 h 1328385"/>
              <a:gd name="connsiteX1640" fmla="*/ 7662175 w 12183871"/>
              <a:gd name="connsiteY1640" fmla="*/ 331171 h 1328385"/>
              <a:gd name="connsiteX1641" fmla="*/ 7668227 w 12183871"/>
              <a:gd name="connsiteY1641" fmla="*/ 331171 h 1328385"/>
              <a:gd name="connsiteX1642" fmla="*/ 7662175 w 12183871"/>
              <a:gd name="connsiteY1642" fmla="*/ 249891 h 1328385"/>
              <a:gd name="connsiteX1643" fmla="*/ 7684483 w 12183871"/>
              <a:gd name="connsiteY1643" fmla="*/ 249891 h 1328385"/>
              <a:gd name="connsiteX1644" fmla="*/ 7690533 w 12183871"/>
              <a:gd name="connsiteY1644" fmla="*/ 298659 h 1328385"/>
              <a:gd name="connsiteX1645" fmla="*/ 7702725 w 12183871"/>
              <a:gd name="connsiteY1645" fmla="*/ 339299 h 1328385"/>
              <a:gd name="connsiteX1646" fmla="*/ 7702725 w 12183871"/>
              <a:gd name="connsiteY1646" fmla="*/ 412451 h 1328385"/>
              <a:gd name="connsiteX1647" fmla="*/ 7708776 w 12183871"/>
              <a:gd name="connsiteY1647" fmla="*/ 412451 h 1328385"/>
              <a:gd name="connsiteX1648" fmla="*/ 7708776 w 12183871"/>
              <a:gd name="connsiteY1648" fmla="*/ 469347 h 1328385"/>
              <a:gd name="connsiteX1649" fmla="*/ 7716904 w 12183871"/>
              <a:gd name="connsiteY1649" fmla="*/ 469347 h 1328385"/>
              <a:gd name="connsiteX1650" fmla="*/ 7716904 w 12183871"/>
              <a:gd name="connsiteY1650" fmla="*/ 487590 h 1328385"/>
              <a:gd name="connsiteX1651" fmla="*/ 7725032 w 12183871"/>
              <a:gd name="connsiteY1651" fmla="*/ 487590 h 1328385"/>
              <a:gd name="connsiteX1652" fmla="*/ 7731083 w 12183871"/>
              <a:gd name="connsiteY1652" fmla="*/ 534280 h 1328385"/>
              <a:gd name="connsiteX1653" fmla="*/ 7743275 w 12183871"/>
              <a:gd name="connsiteY1653" fmla="*/ 534280 h 1328385"/>
              <a:gd name="connsiteX1654" fmla="*/ 7743275 w 12183871"/>
              <a:gd name="connsiteY1654" fmla="*/ 469256 h 1328385"/>
              <a:gd name="connsiteX1655" fmla="*/ 7747339 w 12183871"/>
              <a:gd name="connsiteY1655" fmla="*/ 408296 h 1328385"/>
              <a:gd name="connsiteX1656" fmla="*/ 7757544 w 12183871"/>
              <a:gd name="connsiteY1656" fmla="*/ 357542 h 1328385"/>
              <a:gd name="connsiteX1657" fmla="*/ 7765672 w 12183871"/>
              <a:gd name="connsiteY1657" fmla="*/ 357542 h 1328385"/>
              <a:gd name="connsiteX1658" fmla="*/ 7765672 w 12183871"/>
              <a:gd name="connsiteY1658" fmla="*/ 365670 h 1328385"/>
              <a:gd name="connsiteX1659" fmla="*/ 7771813 w 12183871"/>
              <a:gd name="connsiteY1659" fmla="*/ 365670 h 1328385"/>
              <a:gd name="connsiteX1660" fmla="*/ 7771813 w 12183871"/>
              <a:gd name="connsiteY1660" fmla="*/ 371720 h 1328385"/>
              <a:gd name="connsiteX1661" fmla="*/ 7765672 w 12183871"/>
              <a:gd name="connsiteY1661" fmla="*/ 387976 h 1328385"/>
              <a:gd name="connsiteX1662" fmla="*/ 7784005 w 12183871"/>
              <a:gd name="connsiteY1662" fmla="*/ 379848 h 1328385"/>
              <a:gd name="connsiteX1663" fmla="*/ 7784005 w 12183871"/>
              <a:gd name="connsiteY1663" fmla="*/ 515947 h 1328385"/>
              <a:gd name="connsiteX1664" fmla="*/ 7798184 w 12183871"/>
              <a:gd name="connsiteY1664" fmla="*/ 538254 h 1328385"/>
              <a:gd name="connsiteX1665" fmla="*/ 7812363 w 12183871"/>
              <a:gd name="connsiteY1665" fmla="*/ 570766 h 1328385"/>
              <a:gd name="connsiteX1666" fmla="*/ 7824555 w 12183871"/>
              <a:gd name="connsiteY1666" fmla="*/ 609329 h 1328385"/>
              <a:gd name="connsiteX1667" fmla="*/ 7830606 w 12183871"/>
              <a:gd name="connsiteY1667" fmla="*/ 649969 h 1328385"/>
              <a:gd name="connsiteX1668" fmla="*/ 7838733 w 12183871"/>
              <a:gd name="connsiteY1668" fmla="*/ 678417 h 1328385"/>
              <a:gd name="connsiteX1669" fmla="*/ 7842798 w 12183871"/>
              <a:gd name="connsiteY1669" fmla="*/ 678417 h 1328385"/>
              <a:gd name="connsiteX1670" fmla="*/ 7842798 w 12183871"/>
              <a:gd name="connsiteY1670" fmla="*/ 678417 h 1328385"/>
              <a:gd name="connsiteX1671" fmla="*/ 7842798 w 12183871"/>
              <a:gd name="connsiteY1671" fmla="*/ 678417 h 1328385"/>
              <a:gd name="connsiteX1672" fmla="*/ 7842798 w 12183871"/>
              <a:gd name="connsiteY1672" fmla="*/ 678417 h 1328385"/>
              <a:gd name="connsiteX1673" fmla="*/ 7846862 w 12183871"/>
              <a:gd name="connsiteY1673" fmla="*/ 674353 h 1328385"/>
              <a:gd name="connsiteX1674" fmla="*/ 7846862 w 12183871"/>
              <a:gd name="connsiteY1674" fmla="*/ 672276 h 1328385"/>
              <a:gd name="connsiteX1675" fmla="*/ 7852912 w 12183871"/>
              <a:gd name="connsiteY1675" fmla="*/ 672276 h 1328385"/>
              <a:gd name="connsiteX1676" fmla="*/ 7846862 w 12183871"/>
              <a:gd name="connsiteY1676" fmla="*/ 637777 h 1328385"/>
              <a:gd name="connsiteX1677" fmla="*/ 7848849 w 12183871"/>
              <a:gd name="connsiteY1677" fmla="*/ 597137 h 1328385"/>
              <a:gd name="connsiteX1678" fmla="*/ 7848849 w 12183871"/>
              <a:gd name="connsiteY1678" fmla="*/ 546382 h 1328385"/>
              <a:gd name="connsiteX1679" fmla="*/ 7848849 w 12183871"/>
              <a:gd name="connsiteY1679" fmla="*/ 497614 h 1328385"/>
              <a:gd name="connsiteX1680" fmla="*/ 7852912 w 12183871"/>
              <a:gd name="connsiteY1680" fmla="*/ 452910 h 1328385"/>
              <a:gd name="connsiteX1681" fmla="*/ 7865105 w 12183871"/>
              <a:gd name="connsiteY1681" fmla="*/ 452910 h 1328385"/>
              <a:gd name="connsiteX1682" fmla="*/ 7852912 w 12183871"/>
              <a:gd name="connsiteY1682" fmla="*/ 434667 h 1328385"/>
              <a:gd name="connsiteX1683" fmla="*/ 7865105 w 12183871"/>
              <a:gd name="connsiteY1683" fmla="*/ 434667 h 1328385"/>
              <a:gd name="connsiteX1684" fmla="*/ 7865105 w 12183871"/>
              <a:gd name="connsiteY1684" fmla="*/ 365579 h 1328385"/>
              <a:gd name="connsiteX1685" fmla="*/ 7871155 w 12183871"/>
              <a:gd name="connsiteY1685" fmla="*/ 365579 h 1328385"/>
              <a:gd name="connsiteX1686" fmla="*/ 7871155 w 12183871"/>
              <a:gd name="connsiteY1686" fmla="*/ 312747 h 1328385"/>
              <a:gd name="connsiteX1687" fmla="*/ 7887411 w 12183871"/>
              <a:gd name="connsiteY1687" fmla="*/ 268043 h 1328385"/>
              <a:gd name="connsiteX1688" fmla="*/ 7893463 w 12183871"/>
              <a:gd name="connsiteY1688" fmla="*/ 217288 h 1328385"/>
              <a:gd name="connsiteX1689" fmla="*/ 7911705 w 12183871"/>
              <a:gd name="connsiteY1689" fmla="*/ 217288 h 1328385"/>
              <a:gd name="connsiteX1690" fmla="*/ 7893463 w 12183871"/>
              <a:gd name="connsiteY1690" fmla="*/ 339118 h 1328385"/>
              <a:gd name="connsiteX1691" fmla="*/ 7887411 w 12183871"/>
              <a:gd name="connsiteY1691" fmla="*/ 339118 h 1328385"/>
              <a:gd name="connsiteX1692" fmla="*/ 7887411 w 12183871"/>
              <a:gd name="connsiteY1692" fmla="*/ 412270 h 1328385"/>
              <a:gd name="connsiteX1693" fmla="*/ 7879284 w 12183871"/>
              <a:gd name="connsiteY1693" fmla="*/ 412270 h 1328385"/>
              <a:gd name="connsiteX1694" fmla="*/ 7887411 w 12183871"/>
              <a:gd name="connsiteY1694" fmla="*/ 428526 h 1328385"/>
              <a:gd name="connsiteX1695" fmla="*/ 7887411 w 12183871"/>
              <a:gd name="connsiteY1695" fmla="*/ 434577 h 1328385"/>
              <a:gd name="connsiteX1696" fmla="*/ 7883347 w 12183871"/>
              <a:gd name="connsiteY1696" fmla="*/ 442705 h 1328385"/>
              <a:gd name="connsiteX1697" fmla="*/ 7879284 w 12183871"/>
              <a:gd name="connsiteY1697" fmla="*/ 442705 h 1328385"/>
              <a:gd name="connsiteX1698" fmla="*/ 7879284 w 12183871"/>
              <a:gd name="connsiteY1698" fmla="*/ 446769 h 1328385"/>
              <a:gd name="connsiteX1699" fmla="*/ 7887411 w 12183871"/>
              <a:gd name="connsiteY1699" fmla="*/ 528049 h 1328385"/>
              <a:gd name="connsiteX1700" fmla="*/ 7887411 w 12183871"/>
              <a:gd name="connsiteY1700" fmla="*/ 656020 h 1328385"/>
              <a:gd name="connsiteX1701" fmla="*/ 7893463 w 12183871"/>
              <a:gd name="connsiteY1701" fmla="*/ 656020 h 1328385"/>
              <a:gd name="connsiteX1702" fmla="*/ 7897526 w 12183871"/>
              <a:gd name="connsiteY1702" fmla="*/ 682391 h 1328385"/>
              <a:gd name="connsiteX1703" fmla="*/ 7897526 w 12183871"/>
              <a:gd name="connsiteY1703" fmla="*/ 708761 h 1328385"/>
              <a:gd name="connsiteX1704" fmla="*/ 7905654 w 12183871"/>
              <a:gd name="connsiteY1704" fmla="*/ 731068 h 1328385"/>
              <a:gd name="connsiteX1705" fmla="*/ 7911705 w 12183871"/>
              <a:gd name="connsiteY1705" fmla="*/ 664057 h 1328385"/>
              <a:gd name="connsiteX1706" fmla="*/ 7919833 w 12183871"/>
              <a:gd name="connsiteY1706" fmla="*/ 664057 h 1328385"/>
              <a:gd name="connsiteX1707" fmla="*/ 7919833 w 12183871"/>
              <a:gd name="connsiteY1707" fmla="*/ 649879 h 1328385"/>
              <a:gd name="connsiteX1708" fmla="*/ 7927961 w 12183871"/>
              <a:gd name="connsiteY1708" fmla="*/ 649879 h 1328385"/>
              <a:gd name="connsiteX1709" fmla="*/ 7934012 w 12183871"/>
              <a:gd name="connsiteY1709" fmla="*/ 609239 h 1328385"/>
              <a:gd name="connsiteX1710" fmla="*/ 7968511 w 12183871"/>
              <a:gd name="connsiteY1710" fmla="*/ 582868 h 1328385"/>
              <a:gd name="connsiteX1711" fmla="*/ 7970498 w 12183871"/>
              <a:gd name="connsiteY1711" fmla="*/ 519921 h 1328385"/>
              <a:gd name="connsiteX1712" fmla="*/ 7974562 w 12183871"/>
              <a:gd name="connsiteY1712" fmla="*/ 448846 h 1328385"/>
              <a:gd name="connsiteX1713" fmla="*/ 7986754 w 12183871"/>
              <a:gd name="connsiteY1713" fmla="*/ 375694 h 1328385"/>
              <a:gd name="connsiteX1714" fmla="*/ 8000932 w 12183871"/>
              <a:gd name="connsiteY1714" fmla="*/ 312747 h 1328385"/>
              <a:gd name="connsiteX1715" fmla="*/ 8004997 w 12183871"/>
              <a:gd name="connsiteY1715" fmla="*/ 290440 h 1328385"/>
              <a:gd name="connsiteX1716" fmla="*/ 8004997 w 12183871"/>
              <a:gd name="connsiteY1716" fmla="*/ 268134 h 1328385"/>
              <a:gd name="connsiteX1717" fmla="*/ 8011047 w 12183871"/>
              <a:gd name="connsiteY1717" fmla="*/ 249891 h 1328385"/>
              <a:gd name="connsiteX1718" fmla="*/ 8027303 w 12183871"/>
              <a:gd name="connsiteY1718" fmla="*/ 231648 h 1328385"/>
              <a:gd name="connsiteX1719" fmla="*/ 8027303 w 12183871"/>
              <a:gd name="connsiteY1719" fmla="*/ 225597 h 1328385"/>
              <a:gd name="connsiteX1720" fmla="*/ 8033445 w 12183871"/>
              <a:gd name="connsiteY1720" fmla="*/ 225597 h 1328385"/>
              <a:gd name="connsiteX1721" fmla="*/ 8033445 w 12183871"/>
              <a:gd name="connsiteY1721" fmla="*/ 266237 h 1328385"/>
              <a:gd name="connsiteX1722" fmla="*/ 8027303 w 12183871"/>
              <a:gd name="connsiteY1722" fmla="*/ 266237 h 1328385"/>
              <a:gd name="connsiteX1723" fmla="*/ 8009061 w 12183871"/>
              <a:gd name="connsiteY1723" fmla="*/ 388157 h 1328385"/>
              <a:gd name="connsiteX1724" fmla="*/ 8000932 w 12183871"/>
              <a:gd name="connsiteY1724" fmla="*/ 428797 h 1328385"/>
              <a:gd name="connsiteX1725" fmla="*/ 7996868 w 12183871"/>
              <a:gd name="connsiteY1725" fmla="*/ 483616 h 1328385"/>
              <a:gd name="connsiteX1726" fmla="*/ 7996868 w 12183871"/>
              <a:gd name="connsiteY1726" fmla="*/ 550627 h 1328385"/>
              <a:gd name="connsiteX1727" fmla="*/ 7996868 w 12183871"/>
              <a:gd name="connsiteY1727" fmla="*/ 619715 h 1328385"/>
              <a:gd name="connsiteX1728" fmla="*/ 7996868 w 12183871"/>
              <a:gd name="connsiteY1728" fmla="*/ 686726 h 1328385"/>
              <a:gd name="connsiteX1729" fmla="*/ 8000932 w 12183871"/>
              <a:gd name="connsiteY1729" fmla="*/ 741544 h 1328385"/>
              <a:gd name="connsiteX1730" fmla="*/ 8009061 w 12183871"/>
              <a:gd name="connsiteY1730" fmla="*/ 778120 h 1328385"/>
              <a:gd name="connsiteX1731" fmla="*/ 8011047 w 12183871"/>
              <a:gd name="connsiteY1731" fmla="*/ 800427 h 1328385"/>
              <a:gd name="connsiteX1732" fmla="*/ 8009061 w 12183871"/>
              <a:gd name="connsiteY1732" fmla="*/ 826798 h 1328385"/>
              <a:gd name="connsiteX1733" fmla="*/ 8009061 w 12183871"/>
              <a:gd name="connsiteY1733" fmla="*/ 849105 h 1328385"/>
              <a:gd name="connsiteX1734" fmla="*/ 8015111 w 12183871"/>
              <a:gd name="connsiteY1734" fmla="*/ 867348 h 1328385"/>
              <a:gd name="connsiteX1735" fmla="*/ 8015111 w 12183871"/>
              <a:gd name="connsiteY1735" fmla="*/ 574830 h 1328385"/>
              <a:gd name="connsiteX1736" fmla="*/ 8009061 w 12183871"/>
              <a:gd name="connsiteY1736" fmla="*/ 574830 h 1328385"/>
              <a:gd name="connsiteX1737" fmla="*/ 8009061 w 12183871"/>
              <a:gd name="connsiteY1737" fmla="*/ 509806 h 1328385"/>
              <a:gd name="connsiteX1738" fmla="*/ 8033445 w 12183871"/>
              <a:gd name="connsiteY1738" fmla="*/ 515857 h 1328385"/>
              <a:gd name="connsiteX1739" fmla="*/ 8041572 w 12183871"/>
              <a:gd name="connsiteY1739" fmla="*/ 574740 h 1328385"/>
              <a:gd name="connsiteX1740" fmla="*/ 8049701 w 12183871"/>
              <a:gd name="connsiteY1740" fmla="*/ 574740 h 1328385"/>
              <a:gd name="connsiteX1741" fmla="*/ 8067943 w 12183871"/>
              <a:gd name="connsiteY1741" fmla="*/ 420398 h 1328385"/>
              <a:gd name="connsiteX1742" fmla="*/ 8073994 w 12183871"/>
              <a:gd name="connsiteY1742" fmla="*/ 420398 h 1328385"/>
              <a:gd name="connsiteX1743" fmla="*/ 8073994 w 12183871"/>
              <a:gd name="connsiteY1743" fmla="*/ 398091 h 1328385"/>
              <a:gd name="connsiteX1744" fmla="*/ 8082122 w 12183871"/>
              <a:gd name="connsiteY1744" fmla="*/ 398091 h 1328385"/>
              <a:gd name="connsiteX1745" fmla="*/ 8082122 w 12183871"/>
              <a:gd name="connsiteY1745" fmla="*/ 365579 h 1328385"/>
              <a:gd name="connsiteX1746" fmla="*/ 8090250 w 12183871"/>
              <a:gd name="connsiteY1746" fmla="*/ 365579 h 1328385"/>
              <a:gd name="connsiteX1747" fmla="*/ 8090250 w 12183871"/>
              <a:gd name="connsiteY1747" fmla="*/ 343272 h 1328385"/>
              <a:gd name="connsiteX1748" fmla="*/ 8082122 w 12183871"/>
              <a:gd name="connsiteY1748" fmla="*/ 316902 h 1328385"/>
              <a:gd name="connsiteX1749" fmla="*/ 8072007 w 12183871"/>
              <a:gd name="connsiteY1749" fmla="*/ 290531 h 1328385"/>
              <a:gd name="connsiteX1750" fmla="*/ 8067943 w 12183871"/>
              <a:gd name="connsiteY1750" fmla="*/ 266147 h 1328385"/>
              <a:gd name="connsiteX1751" fmla="*/ 8073994 w 12183871"/>
              <a:gd name="connsiteY1751" fmla="*/ 268224 h 1328385"/>
              <a:gd name="connsiteX1752" fmla="*/ 8082122 w 12183871"/>
              <a:gd name="connsiteY1752" fmla="*/ 268224 h 1328385"/>
              <a:gd name="connsiteX1753" fmla="*/ 8086186 w 12183871"/>
              <a:gd name="connsiteY1753" fmla="*/ 272288 h 1328385"/>
              <a:gd name="connsiteX1754" fmla="*/ 8086186 w 12183871"/>
              <a:gd name="connsiteY1754" fmla="*/ 276352 h 1328385"/>
              <a:gd name="connsiteX1755" fmla="*/ 8090250 w 12183871"/>
              <a:gd name="connsiteY1755" fmla="*/ 280416 h 1328385"/>
              <a:gd name="connsiteX1756" fmla="*/ 8090250 w 12183871"/>
              <a:gd name="connsiteY1756" fmla="*/ 290531 h 1328385"/>
              <a:gd name="connsiteX1757" fmla="*/ 8104429 w 12183871"/>
              <a:gd name="connsiteY1757" fmla="*/ 312838 h 1328385"/>
              <a:gd name="connsiteX1758" fmla="*/ 8112557 w 12183871"/>
              <a:gd name="connsiteY1758" fmla="*/ 347336 h 1328385"/>
              <a:gd name="connsiteX1759" fmla="*/ 8114634 w 12183871"/>
              <a:gd name="connsiteY1759" fmla="*/ 375784 h 1328385"/>
              <a:gd name="connsiteX1760" fmla="*/ 8118698 w 12183871"/>
              <a:gd name="connsiteY1760" fmla="*/ 406219 h 1328385"/>
              <a:gd name="connsiteX1761" fmla="*/ 8130890 w 12183871"/>
              <a:gd name="connsiteY1761" fmla="*/ 428526 h 1328385"/>
              <a:gd name="connsiteX1762" fmla="*/ 8130890 w 12183871"/>
              <a:gd name="connsiteY1762" fmla="*/ 412270 h 1328385"/>
              <a:gd name="connsiteX1763" fmla="*/ 8136941 w 12183871"/>
              <a:gd name="connsiteY1763" fmla="*/ 389963 h 1328385"/>
              <a:gd name="connsiteX1764" fmla="*/ 8136941 w 12183871"/>
              <a:gd name="connsiteY1764" fmla="*/ 365579 h 1328385"/>
              <a:gd name="connsiteX1765" fmla="*/ 8130890 w 12183871"/>
              <a:gd name="connsiteY1765" fmla="*/ 339208 h 1328385"/>
              <a:gd name="connsiteX1766" fmla="*/ 8155274 w 12183871"/>
              <a:gd name="connsiteY1766" fmla="*/ 339208 h 1328385"/>
              <a:gd name="connsiteX1767" fmla="*/ 8155274 w 12183871"/>
              <a:gd name="connsiteY1767" fmla="*/ 306696 h 1328385"/>
              <a:gd name="connsiteX1768" fmla="*/ 8177581 w 12183871"/>
              <a:gd name="connsiteY1768" fmla="*/ 306696 h 1328385"/>
              <a:gd name="connsiteX1769" fmla="*/ 8171530 w 12183871"/>
              <a:gd name="connsiteY1769" fmla="*/ 406219 h 1328385"/>
              <a:gd name="connsiteX1770" fmla="*/ 8189773 w 12183871"/>
              <a:gd name="connsiteY1770" fmla="*/ 412270 h 1328385"/>
              <a:gd name="connsiteX1771" fmla="*/ 8189773 w 12183871"/>
              <a:gd name="connsiteY1771" fmla="*/ 446769 h 1328385"/>
              <a:gd name="connsiteX1772" fmla="*/ 8195824 w 12183871"/>
              <a:gd name="connsiteY1772" fmla="*/ 446769 h 1328385"/>
              <a:gd name="connsiteX1773" fmla="*/ 8203952 w 12183871"/>
              <a:gd name="connsiteY1773" fmla="*/ 479281 h 1328385"/>
              <a:gd name="connsiteX1774" fmla="*/ 8212080 w 12183871"/>
              <a:gd name="connsiteY1774" fmla="*/ 479281 h 1328385"/>
              <a:gd name="connsiteX1775" fmla="*/ 8230323 w 12183871"/>
              <a:gd name="connsiteY1775" fmla="*/ 550356 h 1328385"/>
              <a:gd name="connsiteX1776" fmla="*/ 8244502 w 12183871"/>
              <a:gd name="connsiteY1776" fmla="*/ 550356 h 1328385"/>
              <a:gd name="connsiteX1777" fmla="*/ 8252629 w 12183871"/>
              <a:gd name="connsiteY1777" fmla="*/ 623508 h 1328385"/>
              <a:gd name="connsiteX1778" fmla="*/ 8258680 w 12183871"/>
              <a:gd name="connsiteY1778" fmla="*/ 623508 h 1328385"/>
              <a:gd name="connsiteX1779" fmla="*/ 8258680 w 12183871"/>
              <a:gd name="connsiteY1779" fmla="*/ 615380 h 1328385"/>
              <a:gd name="connsiteX1780" fmla="*/ 8276923 w 12183871"/>
              <a:gd name="connsiteY1780" fmla="*/ 586932 h 1328385"/>
              <a:gd name="connsiteX1781" fmla="*/ 8280987 w 12183871"/>
              <a:gd name="connsiteY1781" fmla="*/ 546292 h 1328385"/>
              <a:gd name="connsiteX1782" fmla="*/ 8280987 w 12183871"/>
              <a:gd name="connsiteY1782" fmla="*/ 497524 h 1328385"/>
              <a:gd name="connsiteX1783" fmla="*/ 8276923 w 12183871"/>
              <a:gd name="connsiteY1783" fmla="*/ 448756 h 1328385"/>
              <a:gd name="connsiteX1784" fmla="*/ 8274937 w 12183871"/>
              <a:gd name="connsiteY1784" fmla="*/ 402065 h 1328385"/>
              <a:gd name="connsiteX1785" fmla="*/ 8270872 w 12183871"/>
              <a:gd name="connsiteY1785" fmla="*/ 365489 h 1328385"/>
              <a:gd name="connsiteX1786" fmla="*/ 8276923 w 12183871"/>
              <a:gd name="connsiteY1786" fmla="*/ 365489 h 1328385"/>
              <a:gd name="connsiteX1787" fmla="*/ 8276923 w 12183871"/>
              <a:gd name="connsiteY1787" fmla="*/ 371540 h 1328385"/>
              <a:gd name="connsiteX1788" fmla="*/ 8280987 w 12183871"/>
              <a:gd name="connsiteY1788" fmla="*/ 375604 h 1328385"/>
              <a:gd name="connsiteX1789" fmla="*/ 8280987 w 12183871"/>
              <a:gd name="connsiteY1789" fmla="*/ 375604 h 1328385"/>
              <a:gd name="connsiteX1790" fmla="*/ 8280987 w 12183871"/>
              <a:gd name="connsiteY1790" fmla="*/ 371540 h 1328385"/>
              <a:gd name="connsiteX1791" fmla="*/ 8285051 w 12183871"/>
              <a:gd name="connsiteY1791" fmla="*/ 367476 h 1328385"/>
              <a:gd name="connsiteX1792" fmla="*/ 8285051 w 12183871"/>
              <a:gd name="connsiteY1792" fmla="*/ 361425 h 1328385"/>
              <a:gd name="connsiteX1793" fmla="*/ 8285051 w 12183871"/>
              <a:gd name="connsiteY1793" fmla="*/ 357361 h 1328385"/>
              <a:gd name="connsiteX1794" fmla="*/ 8285051 w 12183871"/>
              <a:gd name="connsiteY1794" fmla="*/ 357361 h 1328385"/>
              <a:gd name="connsiteX1795" fmla="*/ 8276923 w 12183871"/>
              <a:gd name="connsiteY1795" fmla="*/ 357361 h 1328385"/>
              <a:gd name="connsiteX1796" fmla="*/ 8258680 w 12183871"/>
              <a:gd name="connsiteY1796" fmla="*/ 249710 h 1328385"/>
              <a:gd name="connsiteX1797" fmla="*/ 8252629 w 12183871"/>
              <a:gd name="connsiteY1797" fmla="*/ 249710 h 1328385"/>
              <a:gd name="connsiteX1798" fmla="*/ 8252629 w 12183871"/>
              <a:gd name="connsiteY1798" fmla="*/ 203019 h 1328385"/>
              <a:gd name="connsiteX1799" fmla="*/ 8244502 w 12183871"/>
              <a:gd name="connsiteY1799" fmla="*/ 203019 h 1328385"/>
              <a:gd name="connsiteX1800" fmla="*/ 8236374 w 12183871"/>
              <a:gd name="connsiteY1800" fmla="*/ 162379 h 1328385"/>
              <a:gd name="connsiteX1801" fmla="*/ 8258680 w 12183871"/>
              <a:gd name="connsiteY1801" fmla="*/ 162379 h 1328385"/>
              <a:gd name="connsiteX1802" fmla="*/ 8270872 w 12183871"/>
              <a:gd name="connsiteY1802" fmla="*/ 227403 h 1328385"/>
              <a:gd name="connsiteX1803" fmla="*/ 8289116 w 12183871"/>
              <a:gd name="connsiteY1803" fmla="*/ 294414 h 1328385"/>
              <a:gd name="connsiteX1804" fmla="*/ 8311422 w 12183871"/>
              <a:gd name="connsiteY1804" fmla="*/ 357361 h 1328385"/>
              <a:gd name="connsiteX1805" fmla="*/ 8325601 w 12183871"/>
              <a:gd name="connsiteY1805" fmla="*/ 487319 h 1328385"/>
              <a:gd name="connsiteX1806" fmla="*/ 8329665 w 12183871"/>
              <a:gd name="connsiteY1806" fmla="*/ 483255 h 1328385"/>
              <a:gd name="connsiteX1807" fmla="*/ 8329665 w 12183871"/>
              <a:gd name="connsiteY1807" fmla="*/ 483255 h 1328385"/>
              <a:gd name="connsiteX1808" fmla="*/ 8329665 w 12183871"/>
              <a:gd name="connsiteY1808" fmla="*/ 483255 h 1328385"/>
              <a:gd name="connsiteX1809" fmla="*/ 8329665 w 12183871"/>
              <a:gd name="connsiteY1809" fmla="*/ 483255 h 1328385"/>
              <a:gd name="connsiteX1810" fmla="*/ 8333729 w 12183871"/>
              <a:gd name="connsiteY1810" fmla="*/ 479191 h 1328385"/>
              <a:gd name="connsiteX1811" fmla="*/ 8333729 w 12183871"/>
              <a:gd name="connsiteY1811" fmla="*/ 479191 h 1328385"/>
              <a:gd name="connsiteX1812" fmla="*/ 8347908 w 12183871"/>
              <a:gd name="connsiteY1812" fmla="*/ 460948 h 1328385"/>
              <a:gd name="connsiteX1813" fmla="*/ 8351972 w 12183871"/>
              <a:gd name="connsiteY1813" fmla="*/ 442705 h 1328385"/>
              <a:gd name="connsiteX1814" fmla="*/ 8351972 w 12183871"/>
              <a:gd name="connsiteY1814" fmla="*/ 420398 h 1328385"/>
              <a:gd name="connsiteX1815" fmla="*/ 8358022 w 12183871"/>
              <a:gd name="connsiteY1815" fmla="*/ 398091 h 1328385"/>
              <a:gd name="connsiteX1816" fmla="*/ 8380330 w 12183871"/>
              <a:gd name="connsiteY1816" fmla="*/ 316811 h 1328385"/>
              <a:gd name="connsiteX1817" fmla="*/ 8398662 w 12183871"/>
              <a:gd name="connsiteY1817" fmla="*/ 231467 h 1328385"/>
              <a:gd name="connsiteX1818" fmla="*/ 8414919 w 12183871"/>
              <a:gd name="connsiteY1818" fmla="*/ 231467 h 1328385"/>
              <a:gd name="connsiteX1819" fmla="*/ 8410854 w 12183871"/>
              <a:gd name="connsiteY1819" fmla="*/ 290350 h 1328385"/>
              <a:gd name="connsiteX1820" fmla="*/ 8396676 w 12183871"/>
              <a:gd name="connsiteY1820" fmla="*/ 343182 h 1328385"/>
              <a:gd name="connsiteX1821" fmla="*/ 8384484 w 12183871"/>
              <a:gd name="connsiteY1821" fmla="*/ 393937 h 1328385"/>
              <a:gd name="connsiteX1822" fmla="*/ 8374369 w 12183871"/>
              <a:gd name="connsiteY1822" fmla="*/ 446769 h 1328385"/>
              <a:gd name="connsiteX1823" fmla="*/ 8380420 w 12183871"/>
              <a:gd name="connsiteY1823" fmla="*/ 446769 h 1328385"/>
              <a:gd name="connsiteX1824" fmla="*/ 8380420 w 12183871"/>
              <a:gd name="connsiteY1824" fmla="*/ 428526 h 1328385"/>
              <a:gd name="connsiteX1825" fmla="*/ 8396676 w 12183871"/>
              <a:gd name="connsiteY1825" fmla="*/ 402155 h 1328385"/>
              <a:gd name="connsiteX1826" fmla="*/ 8410854 w 12183871"/>
              <a:gd name="connsiteY1826" fmla="*/ 361515 h 1328385"/>
              <a:gd name="connsiteX1827" fmla="*/ 8416996 w 12183871"/>
              <a:gd name="connsiteY1827" fmla="*/ 312747 h 1328385"/>
              <a:gd name="connsiteX1828" fmla="*/ 8429187 w 12183871"/>
              <a:gd name="connsiteY1828" fmla="*/ 268043 h 1328385"/>
              <a:gd name="connsiteX1829" fmla="*/ 8439393 w 12183871"/>
              <a:gd name="connsiteY1829" fmla="*/ 231467 h 1328385"/>
              <a:gd name="connsiteX1830" fmla="*/ 8447521 w 12183871"/>
              <a:gd name="connsiteY1830" fmla="*/ 231467 h 1328385"/>
              <a:gd name="connsiteX1831" fmla="*/ 8447521 w 12183871"/>
              <a:gd name="connsiteY1831" fmla="*/ 284299 h 1328385"/>
              <a:gd name="connsiteX1832" fmla="*/ 8439393 w 12183871"/>
              <a:gd name="connsiteY1832" fmla="*/ 284299 h 1328385"/>
              <a:gd name="connsiteX1833" fmla="*/ 8439393 w 12183871"/>
              <a:gd name="connsiteY1833" fmla="*/ 324939 h 1328385"/>
              <a:gd name="connsiteX1834" fmla="*/ 8433251 w 12183871"/>
              <a:gd name="connsiteY1834" fmla="*/ 324939 h 1328385"/>
              <a:gd name="connsiteX1835" fmla="*/ 8416996 w 12183871"/>
              <a:gd name="connsiteY1835" fmla="*/ 383822 h 1328385"/>
              <a:gd name="connsiteX1836" fmla="*/ 8416996 w 12183871"/>
              <a:gd name="connsiteY1836" fmla="*/ 446769 h 1328385"/>
              <a:gd name="connsiteX1837" fmla="*/ 8421060 w 12183871"/>
              <a:gd name="connsiteY1837" fmla="*/ 511793 h 1328385"/>
              <a:gd name="connsiteX1838" fmla="*/ 8421060 w 12183871"/>
              <a:gd name="connsiteY1838" fmla="*/ 582868 h 1328385"/>
              <a:gd name="connsiteX1839" fmla="*/ 8439302 w 12183871"/>
              <a:gd name="connsiteY1839" fmla="*/ 582868 h 1328385"/>
              <a:gd name="connsiteX1840" fmla="*/ 8439302 w 12183871"/>
              <a:gd name="connsiteY1840" fmla="*/ 631636 h 1328385"/>
              <a:gd name="connsiteX1841" fmla="*/ 8447430 w 12183871"/>
              <a:gd name="connsiteY1841" fmla="*/ 631636 h 1328385"/>
              <a:gd name="connsiteX1842" fmla="*/ 8447430 w 12183871"/>
              <a:gd name="connsiteY1842" fmla="*/ 623508 h 1328385"/>
              <a:gd name="connsiteX1843" fmla="*/ 8455559 w 12183871"/>
              <a:gd name="connsiteY1843" fmla="*/ 623508 h 1328385"/>
              <a:gd name="connsiteX1844" fmla="*/ 8473801 w 12183871"/>
              <a:gd name="connsiteY1844" fmla="*/ 528049 h 1328385"/>
              <a:gd name="connsiteX1845" fmla="*/ 8479852 w 12183871"/>
              <a:gd name="connsiteY1845" fmla="*/ 528049 h 1328385"/>
              <a:gd name="connsiteX1846" fmla="*/ 8479852 w 12183871"/>
              <a:gd name="connsiteY1846" fmla="*/ 493550 h 1328385"/>
              <a:gd name="connsiteX1847" fmla="*/ 8487980 w 12183871"/>
              <a:gd name="connsiteY1847" fmla="*/ 493550 h 1328385"/>
              <a:gd name="connsiteX1848" fmla="*/ 8487980 w 12183871"/>
              <a:gd name="connsiteY1848" fmla="*/ 452910 h 1328385"/>
              <a:gd name="connsiteX1849" fmla="*/ 8496108 w 12183871"/>
              <a:gd name="connsiteY1849" fmla="*/ 452910 h 1328385"/>
              <a:gd name="connsiteX1850" fmla="*/ 8496108 w 12183871"/>
              <a:gd name="connsiteY1850" fmla="*/ 428526 h 1328385"/>
              <a:gd name="connsiteX1851" fmla="*/ 8502249 w 12183871"/>
              <a:gd name="connsiteY1851" fmla="*/ 428526 h 1328385"/>
              <a:gd name="connsiteX1852" fmla="*/ 8502249 w 12183871"/>
              <a:gd name="connsiteY1852" fmla="*/ 398091 h 1328385"/>
              <a:gd name="connsiteX1853" fmla="*/ 8514441 w 12183871"/>
              <a:gd name="connsiteY1853" fmla="*/ 398091 h 1328385"/>
              <a:gd name="connsiteX1854" fmla="*/ 8514441 w 12183871"/>
              <a:gd name="connsiteY1854" fmla="*/ 357451 h 1328385"/>
              <a:gd name="connsiteX1855" fmla="*/ 8524646 w 12183871"/>
              <a:gd name="connsiteY1855" fmla="*/ 316811 h 1328385"/>
              <a:gd name="connsiteX1856" fmla="*/ 8532774 w 12183871"/>
              <a:gd name="connsiteY1856" fmla="*/ 280235 h 1328385"/>
              <a:gd name="connsiteX1857" fmla="*/ 8536839 w 12183871"/>
              <a:gd name="connsiteY1857" fmla="*/ 231467 h 1328385"/>
              <a:gd name="connsiteX1858" fmla="*/ 8561222 w 12183871"/>
              <a:gd name="connsiteY1858" fmla="*/ 231467 h 1328385"/>
              <a:gd name="connsiteX1859" fmla="*/ 8561222 w 12183871"/>
              <a:gd name="connsiteY1859" fmla="*/ 243659 h 1328385"/>
              <a:gd name="connsiteX1860" fmla="*/ 8555171 w 12183871"/>
              <a:gd name="connsiteY1860" fmla="*/ 243659 h 1328385"/>
              <a:gd name="connsiteX1861" fmla="*/ 8555171 w 12183871"/>
              <a:gd name="connsiteY1861" fmla="*/ 290350 h 1328385"/>
              <a:gd name="connsiteX1862" fmla="*/ 8542980 w 12183871"/>
              <a:gd name="connsiteY1862" fmla="*/ 290350 h 1328385"/>
              <a:gd name="connsiteX1863" fmla="*/ 8520673 w 12183871"/>
              <a:gd name="connsiteY1863" fmla="*/ 428436 h 1328385"/>
              <a:gd name="connsiteX1864" fmla="*/ 8528801 w 12183871"/>
              <a:gd name="connsiteY1864" fmla="*/ 428436 h 1328385"/>
              <a:gd name="connsiteX1865" fmla="*/ 8561313 w 12183871"/>
              <a:gd name="connsiteY1865" fmla="*/ 312657 h 1328385"/>
              <a:gd name="connsiteX1866" fmla="*/ 8577569 w 12183871"/>
              <a:gd name="connsiteY1866" fmla="*/ 312657 h 1328385"/>
              <a:gd name="connsiteX1867" fmla="*/ 8569441 w 12183871"/>
              <a:gd name="connsiteY1867" fmla="*/ 357361 h 1328385"/>
              <a:gd name="connsiteX1868" fmla="*/ 8555262 w 12183871"/>
              <a:gd name="connsiteY1868" fmla="*/ 393937 h 1328385"/>
              <a:gd name="connsiteX1869" fmla="*/ 8543070 w 12183871"/>
              <a:gd name="connsiteY1869" fmla="*/ 434577 h 1328385"/>
              <a:gd name="connsiteX1870" fmla="*/ 8561313 w 12183871"/>
              <a:gd name="connsiteY1870" fmla="*/ 434577 h 1328385"/>
              <a:gd name="connsiteX1871" fmla="*/ 8561313 w 12183871"/>
              <a:gd name="connsiteY1871" fmla="*/ 469076 h 1328385"/>
              <a:gd name="connsiteX1872" fmla="*/ 8569441 w 12183871"/>
              <a:gd name="connsiteY1872" fmla="*/ 469076 h 1328385"/>
              <a:gd name="connsiteX1873" fmla="*/ 8573505 w 12183871"/>
              <a:gd name="connsiteY1873" fmla="*/ 438641 h 1328385"/>
              <a:gd name="connsiteX1874" fmla="*/ 8583620 w 12183871"/>
              <a:gd name="connsiteY1874" fmla="*/ 412270 h 1328385"/>
              <a:gd name="connsiteX1875" fmla="*/ 8595811 w 12183871"/>
              <a:gd name="connsiteY1875" fmla="*/ 387886 h 1328385"/>
              <a:gd name="connsiteX1876" fmla="*/ 8595811 w 12183871"/>
              <a:gd name="connsiteY1876" fmla="*/ 347246 h 1328385"/>
              <a:gd name="connsiteX1877" fmla="*/ 8601862 w 12183871"/>
              <a:gd name="connsiteY1877" fmla="*/ 347246 h 1328385"/>
              <a:gd name="connsiteX1878" fmla="*/ 8605926 w 12183871"/>
              <a:gd name="connsiteY1878" fmla="*/ 343182 h 1328385"/>
              <a:gd name="connsiteX1879" fmla="*/ 8605926 w 12183871"/>
              <a:gd name="connsiteY1879" fmla="*/ 343182 h 1328385"/>
              <a:gd name="connsiteX1880" fmla="*/ 8605926 w 12183871"/>
              <a:gd name="connsiteY1880" fmla="*/ 343182 h 1328385"/>
              <a:gd name="connsiteX1881" fmla="*/ 8609990 w 12183871"/>
              <a:gd name="connsiteY1881" fmla="*/ 343182 h 1328385"/>
              <a:gd name="connsiteX1882" fmla="*/ 8614054 w 12183871"/>
              <a:gd name="connsiteY1882" fmla="*/ 343182 h 1328385"/>
              <a:gd name="connsiteX1883" fmla="*/ 8618119 w 12183871"/>
              <a:gd name="connsiteY1883" fmla="*/ 339118 h 1328385"/>
              <a:gd name="connsiteX1884" fmla="*/ 8618119 w 12183871"/>
              <a:gd name="connsiteY1884" fmla="*/ 365489 h 1328385"/>
              <a:gd name="connsiteX1885" fmla="*/ 8609990 w 12183871"/>
              <a:gd name="connsiteY1885" fmla="*/ 398001 h 1328385"/>
              <a:gd name="connsiteX1886" fmla="*/ 8609990 w 12183871"/>
              <a:gd name="connsiteY1886" fmla="*/ 428436 h 1328385"/>
              <a:gd name="connsiteX1887" fmla="*/ 8609990 w 12183871"/>
              <a:gd name="connsiteY1887" fmla="*/ 456884 h 1328385"/>
              <a:gd name="connsiteX1888" fmla="*/ 8618119 w 12183871"/>
              <a:gd name="connsiteY1888" fmla="*/ 479191 h 1328385"/>
              <a:gd name="connsiteX1889" fmla="*/ 8620196 w 12183871"/>
              <a:gd name="connsiteY1889" fmla="*/ 430423 h 1328385"/>
              <a:gd name="connsiteX1890" fmla="*/ 8632387 w 12183871"/>
              <a:gd name="connsiteY1890" fmla="*/ 389783 h 1328385"/>
              <a:gd name="connsiteX1891" fmla="*/ 8642593 w 12183871"/>
              <a:gd name="connsiteY1891" fmla="*/ 349143 h 1328385"/>
              <a:gd name="connsiteX1892" fmla="*/ 8650721 w 12183871"/>
              <a:gd name="connsiteY1892" fmla="*/ 306516 h 1328385"/>
              <a:gd name="connsiteX1893" fmla="*/ 8677091 w 12183871"/>
              <a:gd name="connsiteY1893" fmla="*/ 306516 h 1328385"/>
              <a:gd name="connsiteX1894" fmla="*/ 8664900 w 12183871"/>
              <a:gd name="connsiteY1894" fmla="*/ 383732 h 1328385"/>
              <a:gd name="connsiteX1895" fmla="*/ 8658849 w 12183871"/>
              <a:gd name="connsiteY1895" fmla="*/ 465012 h 1328385"/>
              <a:gd name="connsiteX1896" fmla="*/ 8650721 w 12183871"/>
              <a:gd name="connsiteY1896" fmla="*/ 550356 h 1328385"/>
              <a:gd name="connsiteX1897" fmla="*/ 8654785 w 12183871"/>
              <a:gd name="connsiteY1897" fmla="*/ 631636 h 1328385"/>
              <a:gd name="connsiteX1898" fmla="*/ 8664990 w 12183871"/>
              <a:gd name="connsiteY1898" fmla="*/ 704788 h 1328385"/>
              <a:gd name="connsiteX1899" fmla="*/ 8669054 w 12183871"/>
              <a:gd name="connsiteY1899" fmla="*/ 731159 h 1328385"/>
              <a:gd name="connsiteX1900" fmla="*/ 8673118 w 12183871"/>
              <a:gd name="connsiteY1900" fmla="*/ 759607 h 1328385"/>
              <a:gd name="connsiteX1901" fmla="*/ 8673118 w 12183871"/>
              <a:gd name="connsiteY1901" fmla="*/ 790041 h 1328385"/>
              <a:gd name="connsiteX1902" fmla="*/ 8673118 w 12183871"/>
              <a:gd name="connsiteY1902" fmla="*/ 814425 h 1328385"/>
              <a:gd name="connsiteX1903" fmla="*/ 8683323 w 12183871"/>
              <a:gd name="connsiteY1903" fmla="*/ 834745 h 1328385"/>
              <a:gd name="connsiteX1904" fmla="*/ 8683323 w 12183871"/>
              <a:gd name="connsiteY1904" fmla="*/ 631726 h 1328385"/>
              <a:gd name="connsiteX1905" fmla="*/ 8691451 w 12183871"/>
              <a:gd name="connsiteY1905" fmla="*/ 631726 h 1328385"/>
              <a:gd name="connsiteX1906" fmla="*/ 8695515 w 12183871"/>
              <a:gd name="connsiteY1906" fmla="*/ 597227 h 1328385"/>
              <a:gd name="connsiteX1907" fmla="*/ 8695515 w 12183871"/>
              <a:gd name="connsiteY1907" fmla="*/ 560651 h 1328385"/>
              <a:gd name="connsiteX1908" fmla="*/ 8691451 w 12183871"/>
              <a:gd name="connsiteY1908" fmla="*/ 534280 h 1328385"/>
              <a:gd name="connsiteX1909" fmla="*/ 8705630 w 12183871"/>
              <a:gd name="connsiteY1909" fmla="*/ 534280 h 1328385"/>
              <a:gd name="connsiteX1910" fmla="*/ 8705630 w 12183871"/>
              <a:gd name="connsiteY1910" fmla="*/ 501768 h 1328385"/>
              <a:gd name="connsiteX1911" fmla="*/ 8732001 w 12183871"/>
              <a:gd name="connsiteY1911" fmla="*/ 501768 h 1328385"/>
              <a:gd name="connsiteX1912" fmla="*/ 8723873 w 12183871"/>
              <a:gd name="connsiteY1912" fmla="*/ 550536 h 1328385"/>
              <a:gd name="connsiteX1913" fmla="*/ 8717731 w 12183871"/>
              <a:gd name="connsiteY1913" fmla="*/ 550536 h 1328385"/>
              <a:gd name="connsiteX1914" fmla="*/ 8717731 w 12183871"/>
              <a:gd name="connsiteY1914" fmla="*/ 570856 h 1328385"/>
              <a:gd name="connsiteX1915" fmla="*/ 8721796 w 12183871"/>
              <a:gd name="connsiteY1915" fmla="*/ 601291 h 1328385"/>
              <a:gd name="connsiteX1916" fmla="*/ 8727846 w 12183871"/>
              <a:gd name="connsiteY1916" fmla="*/ 637867 h 1328385"/>
              <a:gd name="connsiteX1917" fmla="*/ 8735974 w 12183871"/>
              <a:gd name="connsiteY1917" fmla="*/ 672366 h 1328385"/>
              <a:gd name="connsiteX1918" fmla="*/ 8742025 w 12183871"/>
              <a:gd name="connsiteY1918" fmla="*/ 700814 h 1328385"/>
              <a:gd name="connsiteX1919" fmla="*/ 8746089 w 12183871"/>
              <a:gd name="connsiteY1919" fmla="*/ 713006 h 1328385"/>
              <a:gd name="connsiteX1920" fmla="*/ 8754217 w 12183871"/>
              <a:gd name="connsiteY1920" fmla="*/ 631726 h 1328385"/>
              <a:gd name="connsiteX1921" fmla="*/ 8762345 w 12183871"/>
              <a:gd name="connsiteY1921" fmla="*/ 550446 h 1328385"/>
              <a:gd name="connsiteX1922" fmla="*/ 8764332 w 12183871"/>
              <a:gd name="connsiteY1922" fmla="*/ 461038 h 1328385"/>
              <a:gd name="connsiteX1923" fmla="*/ 8764332 w 12183871"/>
              <a:gd name="connsiteY1923" fmla="*/ 387886 h 1328385"/>
              <a:gd name="connsiteX1924" fmla="*/ 8758281 w 12183871"/>
              <a:gd name="connsiteY1924" fmla="*/ 387886 h 1328385"/>
              <a:gd name="connsiteX1925" fmla="*/ 8758281 w 12183871"/>
              <a:gd name="connsiteY1925" fmla="*/ 330990 h 1328385"/>
              <a:gd name="connsiteX1926" fmla="*/ 8746089 w 12183871"/>
              <a:gd name="connsiteY1926" fmla="*/ 330990 h 1328385"/>
              <a:gd name="connsiteX1927" fmla="*/ 8746089 w 12183871"/>
              <a:gd name="connsiteY1927" fmla="*/ 276171 h 1328385"/>
              <a:gd name="connsiteX1928" fmla="*/ 8731820 w 12183871"/>
              <a:gd name="connsiteY1928" fmla="*/ 209160 h 1328385"/>
              <a:gd name="connsiteX1929" fmla="*/ 8717641 w 12183871"/>
              <a:gd name="connsiteY1929" fmla="*/ 144137 h 1328385"/>
              <a:gd name="connsiteX1930" fmla="*/ 8739948 w 12183871"/>
              <a:gd name="connsiteY1930" fmla="*/ 154251 h 1328385"/>
              <a:gd name="connsiteX1931" fmla="*/ 8786639 w 12183871"/>
              <a:gd name="connsiteY1931" fmla="*/ 420308 h 1328385"/>
              <a:gd name="connsiteX1932" fmla="*/ 8790703 w 12183871"/>
              <a:gd name="connsiteY1932" fmla="*/ 448756 h 1328385"/>
              <a:gd name="connsiteX1933" fmla="*/ 8786639 w 12183871"/>
              <a:gd name="connsiteY1933" fmla="*/ 483255 h 1328385"/>
              <a:gd name="connsiteX1934" fmla="*/ 8786639 w 12183871"/>
              <a:gd name="connsiteY1934" fmla="*/ 511703 h 1328385"/>
              <a:gd name="connsiteX1935" fmla="*/ 8798831 w 12183871"/>
              <a:gd name="connsiteY1935" fmla="*/ 534010 h 1328385"/>
              <a:gd name="connsiteX1936" fmla="*/ 8853650 w 12183871"/>
              <a:gd name="connsiteY1936" fmla="*/ 208980 h 1328385"/>
              <a:gd name="connsiteX1937" fmla="*/ 8867828 w 12183871"/>
              <a:gd name="connsiteY1937" fmla="*/ 208980 h 1328385"/>
              <a:gd name="connsiteX1938" fmla="*/ 8839381 w 12183871"/>
              <a:gd name="connsiteY1938" fmla="*/ 428346 h 1328385"/>
              <a:gd name="connsiteX1939" fmla="*/ 8845431 w 12183871"/>
              <a:gd name="connsiteY1939" fmla="*/ 428346 h 1328385"/>
              <a:gd name="connsiteX1940" fmla="*/ 8853560 w 12183871"/>
              <a:gd name="connsiteY1940" fmla="*/ 371450 h 1328385"/>
              <a:gd name="connsiteX1941" fmla="*/ 8879930 w 12183871"/>
              <a:gd name="connsiteY1941" fmla="*/ 371450 h 1328385"/>
              <a:gd name="connsiteX1942" fmla="*/ 8879930 w 12183871"/>
              <a:gd name="connsiteY1942" fmla="*/ 434396 h 1328385"/>
              <a:gd name="connsiteX1943" fmla="*/ 8883995 w 12183871"/>
              <a:gd name="connsiteY1943" fmla="*/ 497343 h 1328385"/>
              <a:gd name="connsiteX1944" fmla="*/ 8894200 w 12183871"/>
              <a:gd name="connsiteY1944" fmla="*/ 550175 h 1328385"/>
              <a:gd name="connsiteX1945" fmla="*/ 8886071 w 12183871"/>
              <a:gd name="connsiteY1945" fmla="*/ 574559 h 1328385"/>
              <a:gd name="connsiteX1946" fmla="*/ 8902327 w 12183871"/>
              <a:gd name="connsiteY1946" fmla="*/ 574559 h 1328385"/>
              <a:gd name="connsiteX1947" fmla="*/ 8908378 w 12183871"/>
              <a:gd name="connsiteY1947" fmla="*/ 631455 h 1328385"/>
              <a:gd name="connsiteX1948" fmla="*/ 8920570 w 12183871"/>
              <a:gd name="connsiteY1948" fmla="*/ 631455 h 1328385"/>
              <a:gd name="connsiteX1949" fmla="*/ 8920570 w 12183871"/>
              <a:gd name="connsiteY1949" fmla="*/ 623327 h 1328385"/>
              <a:gd name="connsiteX1950" fmla="*/ 8989658 w 12183871"/>
              <a:gd name="connsiteY1950" fmla="*/ 405948 h 1328385"/>
              <a:gd name="connsiteX1951" fmla="*/ 8989658 w 12183871"/>
              <a:gd name="connsiteY1951" fmla="*/ 371450 h 1328385"/>
              <a:gd name="connsiteX1952" fmla="*/ 9001850 w 12183871"/>
              <a:gd name="connsiteY1952" fmla="*/ 371450 h 1328385"/>
              <a:gd name="connsiteX1953" fmla="*/ 9007901 w 12183871"/>
              <a:gd name="connsiteY1953" fmla="*/ 312567 h 1328385"/>
              <a:gd name="connsiteX1954" fmla="*/ 9016029 w 12183871"/>
              <a:gd name="connsiteY1954" fmla="*/ 312567 h 1328385"/>
              <a:gd name="connsiteX1955" fmla="*/ 9020093 w 12183871"/>
              <a:gd name="connsiteY1955" fmla="*/ 312567 h 1328385"/>
              <a:gd name="connsiteX1956" fmla="*/ 9020093 w 12183871"/>
              <a:gd name="connsiteY1956" fmla="*/ 308503 h 1328385"/>
              <a:gd name="connsiteX1957" fmla="*/ 9020093 w 12183871"/>
              <a:gd name="connsiteY1957" fmla="*/ 308503 h 1328385"/>
              <a:gd name="connsiteX1958" fmla="*/ 9024157 w 12183871"/>
              <a:gd name="connsiteY1958" fmla="*/ 308503 h 1328385"/>
              <a:gd name="connsiteX1959" fmla="*/ 9026235 w 12183871"/>
              <a:gd name="connsiteY1959" fmla="*/ 308503 h 1328385"/>
              <a:gd name="connsiteX1960" fmla="*/ 9030298 w 12183871"/>
              <a:gd name="connsiteY1960" fmla="*/ 306516 h 1328385"/>
              <a:gd name="connsiteX1961" fmla="*/ 9007901 w 12183871"/>
              <a:gd name="connsiteY1961" fmla="*/ 420308 h 1328385"/>
              <a:gd name="connsiteX1962" fmla="*/ 9024157 w 12183871"/>
              <a:gd name="connsiteY1962" fmla="*/ 420308 h 1328385"/>
              <a:gd name="connsiteX1963" fmla="*/ 9026235 w 12183871"/>
              <a:gd name="connsiteY1963" fmla="*/ 452820 h 1328385"/>
              <a:gd name="connsiteX1964" fmla="*/ 9038426 w 12183871"/>
              <a:gd name="connsiteY1964" fmla="*/ 479191 h 1328385"/>
              <a:gd name="connsiteX1965" fmla="*/ 9048631 w 12183871"/>
              <a:gd name="connsiteY1965" fmla="*/ 501497 h 1328385"/>
              <a:gd name="connsiteX1966" fmla="*/ 9048631 w 12183871"/>
              <a:gd name="connsiteY1966" fmla="*/ 542137 h 1328385"/>
              <a:gd name="connsiteX1967" fmla="*/ 9056760 w 12183871"/>
              <a:gd name="connsiteY1967" fmla="*/ 542137 h 1328385"/>
              <a:gd name="connsiteX1968" fmla="*/ 9056760 w 12183871"/>
              <a:gd name="connsiteY1968" fmla="*/ 568508 h 1328385"/>
              <a:gd name="connsiteX1969" fmla="*/ 9064887 w 12183871"/>
              <a:gd name="connsiteY1969" fmla="*/ 568508 h 1328385"/>
              <a:gd name="connsiteX1970" fmla="*/ 9071028 w 12183871"/>
              <a:gd name="connsiteY1970" fmla="*/ 655839 h 1328385"/>
              <a:gd name="connsiteX1971" fmla="*/ 9083221 w 12183871"/>
              <a:gd name="connsiteY1971" fmla="*/ 655839 h 1328385"/>
              <a:gd name="connsiteX1972" fmla="*/ 9087284 w 12183871"/>
              <a:gd name="connsiteY1972" fmla="*/ 686274 h 1328385"/>
              <a:gd name="connsiteX1973" fmla="*/ 9087284 w 12183871"/>
              <a:gd name="connsiteY1973" fmla="*/ 714722 h 1328385"/>
              <a:gd name="connsiteX1974" fmla="*/ 9087284 w 12183871"/>
              <a:gd name="connsiteY1974" fmla="*/ 741093 h 1328385"/>
              <a:gd name="connsiteX1975" fmla="*/ 9097490 w 12183871"/>
              <a:gd name="connsiteY1975" fmla="*/ 759336 h 1328385"/>
              <a:gd name="connsiteX1976" fmla="*/ 9097490 w 12183871"/>
              <a:gd name="connsiteY1976" fmla="*/ 745157 h 1328385"/>
              <a:gd name="connsiteX1977" fmla="*/ 9111668 w 12183871"/>
              <a:gd name="connsiteY1977" fmla="*/ 726914 h 1328385"/>
              <a:gd name="connsiteX1978" fmla="*/ 9115733 w 12183871"/>
              <a:gd name="connsiteY1978" fmla="*/ 696479 h 1328385"/>
              <a:gd name="connsiteX1979" fmla="*/ 9111668 w 12183871"/>
              <a:gd name="connsiteY1979" fmla="*/ 663967 h 1328385"/>
              <a:gd name="connsiteX1980" fmla="*/ 9105618 w 12183871"/>
              <a:gd name="connsiteY1980" fmla="*/ 663967 h 1328385"/>
              <a:gd name="connsiteX1981" fmla="*/ 9105618 w 12183871"/>
              <a:gd name="connsiteY1981" fmla="*/ 609148 h 1328385"/>
              <a:gd name="connsiteX1982" fmla="*/ 9097490 w 12183871"/>
              <a:gd name="connsiteY1982" fmla="*/ 609148 h 1328385"/>
              <a:gd name="connsiteX1983" fmla="*/ 9097490 w 12183871"/>
              <a:gd name="connsiteY1983" fmla="*/ 568508 h 1328385"/>
              <a:gd name="connsiteX1984" fmla="*/ 9089362 w 12183871"/>
              <a:gd name="connsiteY1984" fmla="*/ 568508 h 1328385"/>
              <a:gd name="connsiteX1985" fmla="*/ 9089362 w 12183871"/>
              <a:gd name="connsiteY1985" fmla="*/ 550265 h 1328385"/>
              <a:gd name="connsiteX1986" fmla="*/ 9083311 w 12183871"/>
              <a:gd name="connsiteY1986" fmla="*/ 550265 h 1328385"/>
              <a:gd name="connsiteX1987" fmla="*/ 9083311 w 12183871"/>
              <a:gd name="connsiteY1987" fmla="*/ 542137 h 1328385"/>
              <a:gd name="connsiteX1988" fmla="*/ 9089362 w 12183871"/>
              <a:gd name="connsiteY1988" fmla="*/ 542137 h 1328385"/>
              <a:gd name="connsiteX1989" fmla="*/ 9093426 w 12183871"/>
              <a:gd name="connsiteY1989" fmla="*/ 538074 h 1328385"/>
              <a:gd name="connsiteX1990" fmla="*/ 9093426 w 12183871"/>
              <a:gd name="connsiteY1990" fmla="*/ 538074 h 1328385"/>
              <a:gd name="connsiteX1991" fmla="*/ 9093426 w 12183871"/>
              <a:gd name="connsiteY1991" fmla="*/ 538074 h 1328385"/>
              <a:gd name="connsiteX1992" fmla="*/ 9097490 w 12183871"/>
              <a:gd name="connsiteY1992" fmla="*/ 538074 h 1328385"/>
              <a:gd name="connsiteX1993" fmla="*/ 9101554 w 12183871"/>
              <a:gd name="connsiteY1993" fmla="*/ 534010 h 1328385"/>
              <a:gd name="connsiteX1994" fmla="*/ 9105618 w 12183871"/>
              <a:gd name="connsiteY1994" fmla="*/ 534010 h 1328385"/>
              <a:gd name="connsiteX1995" fmla="*/ 9105618 w 12183871"/>
              <a:gd name="connsiteY1995" fmla="*/ 556316 h 1328385"/>
              <a:gd name="connsiteX1996" fmla="*/ 9111668 w 12183871"/>
              <a:gd name="connsiteY1996" fmla="*/ 556316 h 1328385"/>
              <a:gd name="connsiteX1997" fmla="*/ 9111668 w 12183871"/>
              <a:gd name="connsiteY1997" fmla="*/ 527868 h 1328385"/>
              <a:gd name="connsiteX1998" fmla="*/ 9138040 w 12183871"/>
              <a:gd name="connsiteY1998" fmla="*/ 527868 h 1328385"/>
              <a:gd name="connsiteX1999" fmla="*/ 9142103 w 12183871"/>
              <a:gd name="connsiteY1999" fmla="*/ 568508 h 1328385"/>
              <a:gd name="connsiteX2000" fmla="*/ 9152218 w 12183871"/>
              <a:gd name="connsiteY2000" fmla="*/ 605084 h 1328385"/>
              <a:gd name="connsiteX2001" fmla="*/ 9164410 w 12183871"/>
              <a:gd name="connsiteY2001" fmla="*/ 637596 h 1328385"/>
              <a:gd name="connsiteX2002" fmla="*/ 9164410 w 12183871"/>
              <a:gd name="connsiteY2002" fmla="*/ 704607 h 1328385"/>
              <a:gd name="connsiteX2003" fmla="*/ 9174525 w 12183871"/>
              <a:gd name="connsiteY2003" fmla="*/ 781823 h 1328385"/>
              <a:gd name="connsiteX2004" fmla="*/ 9178589 w 12183871"/>
              <a:gd name="connsiteY2004" fmla="*/ 875295 h 1328385"/>
              <a:gd name="connsiteX2005" fmla="*/ 9178589 w 12183871"/>
              <a:gd name="connsiteY2005" fmla="*/ 895615 h 1328385"/>
              <a:gd name="connsiteX2006" fmla="*/ 9182653 w 12183871"/>
              <a:gd name="connsiteY2006" fmla="*/ 911871 h 1328385"/>
              <a:gd name="connsiteX2007" fmla="*/ 9182653 w 12183871"/>
              <a:gd name="connsiteY2007" fmla="*/ 921986 h 1328385"/>
              <a:gd name="connsiteX2008" fmla="*/ 9178589 w 12183871"/>
              <a:gd name="connsiteY2008" fmla="*/ 940229 h 1328385"/>
              <a:gd name="connsiteX2009" fmla="*/ 9204960 w 12183871"/>
              <a:gd name="connsiteY2009" fmla="*/ 940229 h 1328385"/>
              <a:gd name="connsiteX2010" fmla="*/ 9211011 w 12183871"/>
              <a:gd name="connsiteY2010" fmla="*/ 637596 h 1328385"/>
              <a:gd name="connsiteX2011" fmla="*/ 9200896 w 12183871"/>
              <a:gd name="connsiteY2011" fmla="*/ 609148 h 1328385"/>
              <a:gd name="connsiteX2012" fmla="*/ 9188704 w 12183871"/>
              <a:gd name="connsiteY2012" fmla="*/ 574649 h 1328385"/>
              <a:gd name="connsiteX2013" fmla="*/ 9186717 w 12183871"/>
              <a:gd name="connsiteY2013" fmla="*/ 534010 h 1328385"/>
              <a:gd name="connsiteX2014" fmla="*/ 9192858 w 12183871"/>
              <a:gd name="connsiteY2014" fmla="*/ 534010 h 1328385"/>
              <a:gd name="connsiteX2015" fmla="*/ 9196922 w 12183871"/>
              <a:gd name="connsiteY2015" fmla="*/ 542137 h 1328385"/>
              <a:gd name="connsiteX2016" fmla="*/ 9196922 w 12183871"/>
              <a:gd name="connsiteY2016" fmla="*/ 542137 h 1328385"/>
              <a:gd name="connsiteX2017" fmla="*/ 9196922 w 12183871"/>
              <a:gd name="connsiteY2017" fmla="*/ 546201 h 1328385"/>
              <a:gd name="connsiteX2018" fmla="*/ 9196922 w 12183871"/>
              <a:gd name="connsiteY2018" fmla="*/ 546201 h 1328385"/>
              <a:gd name="connsiteX2019" fmla="*/ 9200986 w 12183871"/>
              <a:gd name="connsiteY2019" fmla="*/ 546201 h 1328385"/>
              <a:gd name="connsiteX2020" fmla="*/ 9205050 w 12183871"/>
              <a:gd name="connsiteY2020" fmla="*/ 550265 h 1328385"/>
              <a:gd name="connsiteX2021" fmla="*/ 9205050 w 12183871"/>
              <a:gd name="connsiteY2021" fmla="*/ 527959 h 1328385"/>
              <a:gd name="connsiteX2022" fmla="*/ 9192858 w 12183871"/>
              <a:gd name="connsiteY2022" fmla="*/ 501588 h 1328385"/>
              <a:gd name="connsiteX2023" fmla="*/ 9188795 w 12183871"/>
              <a:gd name="connsiteY2023" fmla="*/ 471153 h 1328385"/>
              <a:gd name="connsiteX2024" fmla="*/ 9186807 w 12183871"/>
              <a:gd name="connsiteY2024" fmla="*/ 446769 h 1328385"/>
              <a:gd name="connsiteX2025" fmla="*/ 9146167 w 12183871"/>
              <a:gd name="connsiteY2025" fmla="*/ 330990 h 1328385"/>
              <a:gd name="connsiteX2026" fmla="*/ 9148244 w 12183871"/>
              <a:gd name="connsiteY2026" fmla="*/ 326926 h 1328385"/>
              <a:gd name="connsiteX2027" fmla="*/ 9148244 w 12183871"/>
              <a:gd name="connsiteY2027" fmla="*/ 326926 h 1328385"/>
              <a:gd name="connsiteX2028" fmla="*/ 9152308 w 12183871"/>
              <a:gd name="connsiteY2028" fmla="*/ 326926 h 1328385"/>
              <a:gd name="connsiteX2029" fmla="*/ 9152308 w 12183871"/>
              <a:gd name="connsiteY2029" fmla="*/ 326926 h 1328385"/>
              <a:gd name="connsiteX2030" fmla="*/ 9152308 w 12183871"/>
              <a:gd name="connsiteY2030" fmla="*/ 326926 h 1328385"/>
              <a:gd name="connsiteX2031" fmla="*/ 9152308 w 12183871"/>
              <a:gd name="connsiteY2031" fmla="*/ 324939 h 1328385"/>
              <a:gd name="connsiteX2032" fmla="*/ 9156373 w 12183871"/>
              <a:gd name="connsiteY2032" fmla="*/ 324939 h 1328385"/>
              <a:gd name="connsiteX2033" fmla="*/ 9160437 w 12183871"/>
              <a:gd name="connsiteY2033" fmla="*/ 326926 h 1328385"/>
              <a:gd name="connsiteX2034" fmla="*/ 9160437 w 12183871"/>
              <a:gd name="connsiteY2034" fmla="*/ 326926 h 1328385"/>
              <a:gd name="connsiteX2035" fmla="*/ 9160437 w 12183871"/>
              <a:gd name="connsiteY2035" fmla="*/ 326926 h 1328385"/>
              <a:gd name="connsiteX2036" fmla="*/ 9160437 w 12183871"/>
              <a:gd name="connsiteY2036" fmla="*/ 326926 h 1328385"/>
              <a:gd name="connsiteX2037" fmla="*/ 9164501 w 12183871"/>
              <a:gd name="connsiteY2037" fmla="*/ 330990 h 1328385"/>
              <a:gd name="connsiteX2038" fmla="*/ 9174616 w 12183871"/>
              <a:gd name="connsiteY2038" fmla="*/ 353297 h 1328385"/>
              <a:gd name="connsiteX2039" fmla="*/ 9182743 w 12183871"/>
              <a:gd name="connsiteY2039" fmla="*/ 375604 h 1328385"/>
              <a:gd name="connsiteX2040" fmla="*/ 9186807 w 12183871"/>
              <a:gd name="connsiteY2040" fmla="*/ 406039 h 1328385"/>
              <a:gd name="connsiteX2041" fmla="*/ 9192948 w 12183871"/>
              <a:gd name="connsiteY2041" fmla="*/ 406039 h 1328385"/>
              <a:gd name="connsiteX2042" fmla="*/ 9192948 w 12183871"/>
              <a:gd name="connsiteY2042" fmla="*/ 446679 h 1328385"/>
              <a:gd name="connsiteX2043" fmla="*/ 9205141 w 12183871"/>
              <a:gd name="connsiteY2043" fmla="*/ 446679 h 1328385"/>
              <a:gd name="connsiteX2044" fmla="*/ 9205141 w 12183871"/>
              <a:gd name="connsiteY2044" fmla="*/ 468986 h 1328385"/>
              <a:gd name="connsiteX2045" fmla="*/ 9211191 w 12183871"/>
              <a:gd name="connsiteY2045" fmla="*/ 468986 h 1328385"/>
              <a:gd name="connsiteX2046" fmla="*/ 9211191 w 12183871"/>
              <a:gd name="connsiteY2046" fmla="*/ 515676 h 1328385"/>
              <a:gd name="connsiteX2047" fmla="*/ 9219320 w 12183871"/>
              <a:gd name="connsiteY2047" fmla="*/ 515676 h 1328385"/>
              <a:gd name="connsiteX2048" fmla="*/ 9219320 w 12183871"/>
              <a:gd name="connsiteY2048" fmla="*/ 550175 h 1328385"/>
              <a:gd name="connsiteX2049" fmla="*/ 9229524 w 12183871"/>
              <a:gd name="connsiteY2049" fmla="*/ 590815 h 1328385"/>
              <a:gd name="connsiteX2050" fmla="*/ 9245781 w 12183871"/>
              <a:gd name="connsiteY2050" fmla="*/ 631455 h 1328385"/>
              <a:gd name="connsiteX2051" fmla="*/ 9251831 w 12183871"/>
              <a:gd name="connsiteY2051" fmla="*/ 631455 h 1328385"/>
              <a:gd name="connsiteX2052" fmla="*/ 9251831 w 12183871"/>
              <a:gd name="connsiteY2052" fmla="*/ 542047 h 1328385"/>
              <a:gd name="connsiteX2053" fmla="*/ 9245781 w 12183871"/>
              <a:gd name="connsiteY2053" fmla="*/ 542047 h 1328385"/>
              <a:gd name="connsiteX2054" fmla="*/ 9245781 w 12183871"/>
              <a:gd name="connsiteY2054" fmla="*/ 493279 h 1328385"/>
              <a:gd name="connsiteX2055" fmla="*/ 9233588 w 12183871"/>
              <a:gd name="connsiteY2055" fmla="*/ 493279 h 1328385"/>
              <a:gd name="connsiteX2056" fmla="*/ 9227538 w 12183871"/>
              <a:gd name="connsiteY2056" fmla="*/ 446588 h 1328385"/>
              <a:gd name="connsiteX2057" fmla="*/ 9211282 w 12183871"/>
              <a:gd name="connsiteY2057" fmla="*/ 434396 h 1328385"/>
              <a:gd name="connsiteX2058" fmla="*/ 9205231 w 12183871"/>
              <a:gd name="connsiteY2058" fmla="*/ 405948 h 1328385"/>
              <a:gd name="connsiteX2059" fmla="*/ 9219410 w 12183871"/>
              <a:gd name="connsiteY2059" fmla="*/ 411999 h 1328385"/>
              <a:gd name="connsiteX2060" fmla="*/ 9193039 w 12183871"/>
              <a:gd name="connsiteY2060" fmla="*/ 330719 h 1328385"/>
              <a:gd name="connsiteX2061" fmla="*/ 9211282 w 12183871"/>
              <a:gd name="connsiteY2061" fmla="*/ 330719 h 1328385"/>
              <a:gd name="connsiteX2062" fmla="*/ 9314869 w 12183871"/>
              <a:gd name="connsiteY2062" fmla="*/ 637416 h 1328385"/>
              <a:gd name="connsiteX2063" fmla="*/ 9314869 w 12183871"/>
              <a:gd name="connsiteY2063" fmla="*/ 631365 h 1328385"/>
              <a:gd name="connsiteX2064" fmla="*/ 9322996 w 12183871"/>
              <a:gd name="connsiteY2064" fmla="*/ 627301 h 1328385"/>
              <a:gd name="connsiteX2065" fmla="*/ 9322996 w 12183871"/>
              <a:gd name="connsiteY2065" fmla="*/ 623237 h 1328385"/>
              <a:gd name="connsiteX2066" fmla="*/ 9322996 w 12183871"/>
              <a:gd name="connsiteY2066" fmla="*/ 619534 h 1328385"/>
              <a:gd name="connsiteX2067" fmla="*/ 9322996 w 12183871"/>
              <a:gd name="connsiteY2067" fmla="*/ 619534 h 1328385"/>
              <a:gd name="connsiteX2068" fmla="*/ 9322996 w 12183871"/>
              <a:gd name="connsiteY2068" fmla="*/ 615470 h 1328385"/>
              <a:gd name="connsiteX2069" fmla="*/ 9322996 w 12183871"/>
              <a:gd name="connsiteY2069" fmla="*/ 611406 h 1328385"/>
              <a:gd name="connsiteX2070" fmla="*/ 9327061 w 12183871"/>
              <a:gd name="connsiteY2070" fmla="*/ 609419 h 1328385"/>
              <a:gd name="connsiteX2071" fmla="*/ 9333111 w 12183871"/>
              <a:gd name="connsiteY2071" fmla="*/ 609419 h 1328385"/>
              <a:gd name="connsiteX2072" fmla="*/ 9333111 w 12183871"/>
              <a:gd name="connsiteY2072" fmla="*/ 615470 h 1328385"/>
              <a:gd name="connsiteX2073" fmla="*/ 9337176 w 12183871"/>
              <a:gd name="connsiteY2073" fmla="*/ 611406 h 1328385"/>
              <a:gd name="connsiteX2074" fmla="*/ 9337176 w 12183871"/>
              <a:gd name="connsiteY2074" fmla="*/ 611406 h 1328385"/>
              <a:gd name="connsiteX2075" fmla="*/ 9337176 w 12183871"/>
              <a:gd name="connsiteY2075" fmla="*/ 609419 h 1328385"/>
              <a:gd name="connsiteX2076" fmla="*/ 9337176 w 12183871"/>
              <a:gd name="connsiteY2076" fmla="*/ 609419 h 1328385"/>
              <a:gd name="connsiteX2077" fmla="*/ 9341239 w 12183871"/>
              <a:gd name="connsiteY2077" fmla="*/ 605355 h 1328385"/>
              <a:gd name="connsiteX2078" fmla="*/ 9341239 w 12183871"/>
              <a:gd name="connsiteY2078" fmla="*/ 601291 h 1328385"/>
              <a:gd name="connsiteX2079" fmla="*/ 9327061 w 12183871"/>
              <a:gd name="connsiteY2079" fmla="*/ 601291 h 1328385"/>
              <a:gd name="connsiteX2080" fmla="*/ 9314869 w 12183871"/>
              <a:gd name="connsiteY2080" fmla="*/ 534280 h 1328385"/>
              <a:gd name="connsiteX2081" fmla="*/ 9333111 w 12183871"/>
              <a:gd name="connsiteY2081" fmla="*/ 534280 h 1328385"/>
              <a:gd name="connsiteX2082" fmla="*/ 9333111 w 12183871"/>
              <a:gd name="connsiteY2082" fmla="*/ 516038 h 1328385"/>
              <a:gd name="connsiteX2083" fmla="*/ 9349367 w 12183871"/>
              <a:gd name="connsiteY2083" fmla="*/ 516038 h 1328385"/>
              <a:gd name="connsiteX2084" fmla="*/ 9349367 w 12183871"/>
              <a:gd name="connsiteY2084" fmla="*/ 550536 h 1328385"/>
              <a:gd name="connsiteX2085" fmla="*/ 9345304 w 12183871"/>
              <a:gd name="connsiteY2085" fmla="*/ 570856 h 1328385"/>
              <a:gd name="connsiteX2086" fmla="*/ 9349367 w 12183871"/>
              <a:gd name="connsiteY2086" fmla="*/ 591176 h 1328385"/>
              <a:gd name="connsiteX2087" fmla="*/ 9355419 w 12183871"/>
              <a:gd name="connsiteY2087" fmla="*/ 591176 h 1328385"/>
              <a:gd name="connsiteX2088" fmla="*/ 9367610 w 12183871"/>
              <a:gd name="connsiteY2088" fmla="*/ 479462 h 1328385"/>
              <a:gd name="connsiteX2089" fmla="*/ 9381789 w 12183871"/>
              <a:gd name="connsiteY2089" fmla="*/ 469347 h 1328385"/>
              <a:gd name="connsiteX2090" fmla="*/ 9381789 w 12183871"/>
              <a:gd name="connsiteY2090" fmla="*/ 447040 h 1328385"/>
              <a:gd name="connsiteX2091" fmla="*/ 9389917 w 12183871"/>
              <a:gd name="connsiteY2091" fmla="*/ 447040 h 1328385"/>
              <a:gd name="connsiteX2092" fmla="*/ 9389917 w 12183871"/>
              <a:gd name="connsiteY2092" fmla="*/ 434848 h 1328385"/>
              <a:gd name="connsiteX2093" fmla="*/ 9381789 w 12183871"/>
              <a:gd name="connsiteY2093" fmla="*/ 434848 h 1328385"/>
              <a:gd name="connsiteX2094" fmla="*/ 9381789 w 12183871"/>
              <a:gd name="connsiteY2094" fmla="*/ 331080 h 1328385"/>
              <a:gd name="connsiteX2095" fmla="*/ 9373662 w 12183871"/>
              <a:gd name="connsiteY2095" fmla="*/ 331080 h 1328385"/>
              <a:gd name="connsiteX2096" fmla="*/ 9373662 w 12183871"/>
              <a:gd name="connsiteY2096" fmla="*/ 325030 h 1328385"/>
              <a:gd name="connsiteX2097" fmla="*/ 9381789 w 12183871"/>
              <a:gd name="connsiteY2097" fmla="*/ 325030 h 1328385"/>
              <a:gd name="connsiteX2098" fmla="*/ 9381789 w 12183871"/>
              <a:gd name="connsiteY2098" fmla="*/ 312838 h 1328385"/>
              <a:gd name="connsiteX2099" fmla="*/ 9373662 w 12183871"/>
              <a:gd name="connsiteY2099" fmla="*/ 312838 h 1328385"/>
              <a:gd name="connsiteX2100" fmla="*/ 9373662 w 12183871"/>
              <a:gd name="connsiteY2100" fmla="*/ 308774 h 1328385"/>
              <a:gd name="connsiteX2101" fmla="*/ 9377725 w 12183871"/>
              <a:gd name="connsiteY2101" fmla="*/ 302723 h 1328385"/>
              <a:gd name="connsiteX2102" fmla="*/ 9381789 w 12183871"/>
              <a:gd name="connsiteY2102" fmla="*/ 298659 h 1328385"/>
              <a:gd name="connsiteX2103" fmla="*/ 9381789 w 12183871"/>
              <a:gd name="connsiteY2103" fmla="*/ 298659 h 1328385"/>
              <a:gd name="connsiteX2104" fmla="*/ 9373662 w 12183871"/>
              <a:gd name="connsiteY2104" fmla="*/ 284480 h 1328385"/>
              <a:gd name="connsiteX2105" fmla="*/ 9373662 w 12183871"/>
              <a:gd name="connsiteY2105" fmla="*/ 276352 h 1328385"/>
              <a:gd name="connsiteX2106" fmla="*/ 9381789 w 12183871"/>
              <a:gd name="connsiteY2106" fmla="*/ 276352 h 1328385"/>
              <a:gd name="connsiteX2107" fmla="*/ 9381789 w 12183871"/>
              <a:gd name="connsiteY2107" fmla="*/ 266237 h 1328385"/>
              <a:gd name="connsiteX2108" fmla="*/ 9373662 w 12183871"/>
              <a:gd name="connsiteY2108" fmla="*/ 266237 h 1328385"/>
              <a:gd name="connsiteX2109" fmla="*/ 9381789 w 12183871"/>
              <a:gd name="connsiteY2109" fmla="*/ 217469 h 1328385"/>
              <a:gd name="connsiteX2110" fmla="*/ 9395968 w 12183871"/>
              <a:gd name="connsiteY2110" fmla="*/ 217469 h 1328385"/>
              <a:gd name="connsiteX2111" fmla="*/ 9395968 w 12183871"/>
              <a:gd name="connsiteY2111" fmla="*/ 339299 h 1328385"/>
              <a:gd name="connsiteX2112" fmla="*/ 9414302 w 12183871"/>
              <a:gd name="connsiteY2112" fmla="*/ 339299 h 1328385"/>
              <a:gd name="connsiteX2113" fmla="*/ 9430557 w 12183871"/>
              <a:gd name="connsiteY2113" fmla="*/ 631816 h 1328385"/>
              <a:gd name="connsiteX2114" fmla="*/ 9436608 w 12183871"/>
              <a:gd name="connsiteY2114" fmla="*/ 631816 h 1328385"/>
              <a:gd name="connsiteX2115" fmla="*/ 9440672 w 12183871"/>
              <a:gd name="connsiteY2115" fmla="*/ 660264 h 1328385"/>
              <a:gd name="connsiteX2116" fmla="*/ 9440672 w 12183871"/>
              <a:gd name="connsiteY2116" fmla="*/ 692776 h 1328385"/>
              <a:gd name="connsiteX2117" fmla="*/ 9444736 w 12183871"/>
              <a:gd name="connsiteY2117" fmla="*/ 723211 h 1328385"/>
              <a:gd name="connsiteX2118" fmla="*/ 9454851 w 12183871"/>
              <a:gd name="connsiteY2118" fmla="*/ 745518 h 1328385"/>
              <a:gd name="connsiteX2119" fmla="*/ 9448710 w 12183871"/>
              <a:gd name="connsiteY2119" fmla="*/ 656110 h 1328385"/>
              <a:gd name="connsiteX2120" fmla="*/ 9454851 w 12183871"/>
              <a:gd name="connsiteY2120" fmla="*/ 656110 h 1328385"/>
              <a:gd name="connsiteX2121" fmla="*/ 9462978 w 12183871"/>
              <a:gd name="connsiteY2121" fmla="*/ 668302 h 1328385"/>
              <a:gd name="connsiteX2122" fmla="*/ 9471107 w 12183871"/>
              <a:gd name="connsiteY2122" fmla="*/ 674353 h 1328385"/>
              <a:gd name="connsiteX2123" fmla="*/ 9477158 w 12183871"/>
              <a:gd name="connsiteY2123" fmla="*/ 678417 h 1328385"/>
              <a:gd name="connsiteX2124" fmla="*/ 9477158 w 12183871"/>
              <a:gd name="connsiteY2124" fmla="*/ 601201 h 1328385"/>
              <a:gd name="connsiteX2125" fmla="*/ 9462978 w 12183871"/>
              <a:gd name="connsiteY2125" fmla="*/ 601201 h 1328385"/>
              <a:gd name="connsiteX2126" fmla="*/ 9462978 w 12183871"/>
              <a:gd name="connsiteY2126" fmla="*/ 582958 h 1328385"/>
              <a:gd name="connsiteX2127" fmla="*/ 9477158 w 12183871"/>
              <a:gd name="connsiteY2127" fmla="*/ 582958 h 1328385"/>
              <a:gd name="connsiteX2128" fmla="*/ 9471107 w 12183871"/>
              <a:gd name="connsiteY2128" fmla="*/ 217288 h 1328385"/>
              <a:gd name="connsiteX2129" fmla="*/ 9495491 w 12183871"/>
              <a:gd name="connsiteY2129" fmla="*/ 217288 h 1328385"/>
              <a:gd name="connsiteX2130" fmla="*/ 9495491 w 12183871"/>
              <a:gd name="connsiteY2130" fmla="*/ 225416 h 1328385"/>
              <a:gd name="connsiteX2131" fmla="*/ 9489440 w 12183871"/>
              <a:gd name="connsiteY2131" fmla="*/ 245736 h 1328385"/>
              <a:gd name="connsiteX2132" fmla="*/ 9485376 w 12183871"/>
              <a:gd name="connsiteY2132" fmla="*/ 280235 h 1328385"/>
              <a:gd name="connsiteX2133" fmla="*/ 9485376 w 12183871"/>
              <a:gd name="connsiteY2133" fmla="*/ 316811 h 1328385"/>
              <a:gd name="connsiteX2134" fmla="*/ 9489440 w 12183871"/>
              <a:gd name="connsiteY2134" fmla="*/ 347246 h 1328385"/>
              <a:gd name="connsiteX2135" fmla="*/ 9511747 w 12183871"/>
              <a:gd name="connsiteY2135" fmla="*/ 582868 h 1328385"/>
              <a:gd name="connsiteX2136" fmla="*/ 9521952 w 12183871"/>
              <a:gd name="connsiteY2136" fmla="*/ 582868 h 1328385"/>
              <a:gd name="connsiteX2137" fmla="*/ 9530080 w 12183871"/>
              <a:gd name="connsiteY2137" fmla="*/ 586932 h 1328385"/>
              <a:gd name="connsiteX2138" fmla="*/ 9536131 w 12183871"/>
              <a:gd name="connsiteY2138" fmla="*/ 586932 h 1328385"/>
              <a:gd name="connsiteX2139" fmla="*/ 9544258 w 12183871"/>
              <a:gd name="connsiteY2139" fmla="*/ 590996 h 1328385"/>
              <a:gd name="connsiteX2140" fmla="*/ 9544258 w 12183871"/>
              <a:gd name="connsiteY2140" fmla="*/ 479371 h 1328385"/>
              <a:gd name="connsiteX2141" fmla="*/ 9570630 w 12183871"/>
              <a:gd name="connsiteY2141" fmla="*/ 479371 h 1328385"/>
              <a:gd name="connsiteX2142" fmla="*/ 9574693 w 12183871"/>
              <a:gd name="connsiteY2142" fmla="*/ 546382 h 1328385"/>
              <a:gd name="connsiteX2143" fmla="*/ 9592936 w 12183871"/>
              <a:gd name="connsiteY2143" fmla="*/ 609329 h 1328385"/>
              <a:gd name="connsiteX2144" fmla="*/ 9599078 w 12183871"/>
              <a:gd name="connsiteY2144" fmla="*/ 609329 h 1328385"/>
              <a:gd name="connsiteX2145" fmla="*/ 9599078 w 12183871"/>
              <a:gd name="connsiteY2145" fmla="*/ 290440 h 1328385"/>
              <a:gd name="connsiteX2146" fmla="*/ 9625449 w 12183871"/>
              <a:gd name="connsiteY2146" fmla="*/ 298568 h 1328385"/>
              <a:gd name="connsiteX2147" fmla="*/ 9633576 w 12183871"/>
              <a:gd name="connsiteY2147" fmla="*/ 383912 h 1328385"/>
              <a:gd name="connsiteX2148" fmla="*/ 9651910 w 12183871"/>
              <a:gd name="connsiteY2148" fmla="*/ 453000 h 1328385"/>
              <a:gd name="connsiteX2149" fmla="*/ 9651910 w 12183871"/>
              <a:gd name="connsiteY2149" fmla="*/ 515947 h 1328385"/>
              <a:gd name="connsiteX2150" fmla="*/ 9657961 w 12183871"/>
              <a:gd name="connsiteY2150" fmla="*/ 515947 h 1328385"/>
              <a:gd name="connsiteX2151" fmla="*/ 9666089 w 12183871"/>
              <a:gd name="connsiteY2151" fmla="*/ 609419 h 1328385"/>
              <a:gd name="connsiteX2152" fmla="*/ 9680267 w 12183871"/>
              <a:gd name="connsiteY2152" fmla="*/ 615470 h 1328385"/>
              <a:gd name="connsiteX2153" fmla="*/ 9680267 w 12183871"/>
              <a:gd name="connsiteY2153" fmla="*/ 637777 h 1328385"/>
              <a:gd name="connsiteX2154" fmla="*/ 9688396 w 12183871"/>
              <a:gd name="connsiteY2154" fmla="*/ 656020 h 1328385"/>
              <a:gd name="connsiteX2155" fmla="*/ 9698601 w 12183871"/>
              <a:gd name="connsiteY2155" fmla="*/ 668212 h 1328385"/>
              <a:gd name="connsiteX2156" fmla="*/ 9710793 w 12183871"/>
              <a:gd name="connsiteY2156" fmla="*/ 682391 h 1328385"/>
              <a:gd name="connsiteX2157" fmla="*/ 9720998 w 12183871"/>
              <a:gd name="connsiteY2157" fmla="*/ 690519 h 1328385"/>
              <a:gd name="connsiteX2158" fmla="*/ 9739241 w 12183871"/>
              <a:gd name="connsiteY2158" fmla="*/ 696569 h 1328385"/>
              <a:gd name="connsiteX2159" fmla="*/ 9739241 w 12183871"/>
              <a:gd name="connsiteY2159" fmla="*/ 704697 h 1328385"/>
              <a:gd name="connsiteX2160" fmla="*/ 9743304 w 12183871"/>
              <a:gd name="connsiteY2160" fmla="*/ 708761 h 1328385"/>
              <a:gd name="connsiteX2161" fmla="*/ 9743304 w 12183871"/>
              <a:gd name="connsiteY2161" fmla="*/ 712825 h 1328385"/>
              <a:gd name="connsiteX2162" fmla="*/ 9747369 w 12183871"/>
              <a:gd name="connsiteY2162" fmla="*/ 714812 h 1328385"/>
              <a:gd name="connsiteX2163" fmla="*/ 9751433 w 12183871"/>
              <a:gd name="connsiteY2163" fmla="*/ 718876 h 1328385"/>
              <a:gd name="connsiteX2164" fmla="*/ 9755496 w 12183871"/>
              <a:gd name="connsiteY2164" fmla="*/ 722940 h 1328385"/>
              <a:gd name="connsiteX2165" fmla="*/ 9757484 w 12183871"/>
              <a:gd name="connsiteY2165" fmla="*/ 722940 h 1328385"/>
              <a:gd name="connsiteX2166" fmla="*/ 9757484 w 12183871"/>
              <a:gd name="connsiteY2166" fmla="*/ 727004 h 1328385"/>
              <a:gd name="connsiteX2167" fmla="*/ 9757484 w 12183871"/>
              <a:gd name="connsiteY2167" fmla="*/ 727004 h 1328385"/>
              <a:gd name="connsiteX2168" fmla="*/ 9757484 w 12183871"/>
              <a:gd name="connsiteY2168" fmla="*/ 727004 h 1328385"/>
              <a:gd name="connsiteX2169" fmla="*/ 9761547 w 12183871"/>
              <a:gd name="connsiteY2169" fmla="*/ 727004 h 1328385"/>
              <a:gd name="connsiteX2170" fmla="*/ 9761547 w 12183871"/>
              <a:gd name="connsiteY2170" fmla="*/ 731068 h 1328385"/>
              <a:gd name="connsiteX2171" fmla="*/ 9761547 w 12183871"/>
              <a:gd name="connsiteY2171" fmla="*/ 712825 h 1328385"/>
              <a:gd name="connsiteX2172" fmla="*/ 9755406 w 12183871"/>
              <a:gd name="connsiteY2172" fmla="*/ 712825 h 1328385"/>
              <a:gd name="connsiteX2173" fmla="*/ 9755406 w 12183871"/>
              <a:gd name="connsiteY2173" fmla="*/ 655929 h 1328385"/>
              <a:gd name="connsiteX2174" fmla="*/ 9747279 w 12183871"/>
              <a:gd name="connsiteY2174" fmla="*/ 655929 h 1328385"/>
              <a:gd name="connsiteX2175" fmla="*/ 9733099 w 12183871"/>
              <a:gd name="connsiteY2175" fmla="*/ 582777 h 1328385"/>
              <a:gd name="connsiteX2176" fmla="*/ 9720907 w 12183871"/>
              <a:gd name="connsiteY2176" fmla="*/ 582777 h 1328385"/>
              <a:gd name="connsiteX2177" fmla="*/ 9720907 w 12183871"/>
              <a:gd name="connsiteY2177" fmla="*/ 556407 h 1328385"/>
              <a:gd name="connsiteX2178" fmla="*/ 9714766 w 12183871"/>
              <a:gd name="connsiteY2178" fmla="*/ 556407 h 1328385"/>
              <a:gd name="connsiteX2179" fmla="*/ 9710702 w 12183871"/>
              <a:gd name="connsiteY2179" fmla="*/ 552343 h 1328385"/>
              <a:gd name="connsiteX2180" fmla="*/ 9710702 w 12183871"/>
              <a:gd name="connsiteY2180" fmla="*/ 546382 h 1328385"/>
              <a:gd name="connsiteX2181" fmla="*/ 9710702 w 12183871"/>
              <a:gd name="connsiteY2181" fmla="*/ 542318 h 1328385"/>
              <a:gd name="connsiteX2182" fmla="*/ 9706639 w 12183871"/>
              <a:gd name="connsiteY2182" fmla="*/ 534190 h 1328385"/>
              <a:gd name="connsiteX2183" fmla="*/ 9706639 w 12183871"/>
              <a:gd name="connsiteY2183" fmla="*/ 528139 h 1328385"/>
              <a:gd name="connsiteX2184" fmla="*/ 9714766 w 12183871"/>
              <a:gd name="connsiteY2184" fmla="*/ 528139 h 1328385"/>
              <a:gd name="connsiteX2185" fmla="*/ 9728945 w 12183871"/>
              <a:gd name="connsiteY2185" fmla="*/ 546382 h 1328385"/>
              <a:gd name="connsiteX2186" fmla="*/ 9739060 w 12183871"/>
              <a:gd name="connsiteY2186" fmla="*/ 568689 h 1328385"/>
              <a:gd name="connsiteX2187" fmla="*/ 9747188 w 12183871"/>
              <a:gd name="connsiteY2187" fmla="*/ 590996 h 1328385"/>
              <a:gd name="connsiteX2188" fmla="*/ 9755315 w 12183871"/>
              <a:gd name="connsiteY2188" fmla="*/ 590996 h 1328385"/>
              <a:gd name="connsiteX2189" fmla="*/ 9739060 w 12183871"/>
              <a:gd name="connsiteY2189" fmla="*/ 542228 h 1328385"/>
              <a:gd name="connsiteX2190" fmla="*/ 9716753 w 12183871"/>
              <a:gd name="connsiteY2190" fmla="*/ 493460 h 1328385"/>
              <a:gd name="connsiteX2191" fmla="*/ 9698510 w 12183871"/>
              <a:gd name="connsiteY2191" fmla="*/ 446769 h 1328385"/>
              <a:gd name="connsiteX2192" fmla="*/ 9706639 w 12183871"/>
              <a:gd name="connsiteY2192" fmla="*/ 446769 h 1328385"/>
              <a:gd name="connsiteX2193" fmla="*/ 9714766 w 12183871"/>
              <a:gd name="connsiteY2193" fmla="*/ 448756 h 1328385"/>
              <a:gd name="connsiteX2194" fmla="*/ 9716753 w 12183871"/>
              <a:gd name="connsiteY2194" fmla="*/ 448756 h 1328385"/>
              <a:gd name="connsiteX2195" fmla="*/ 9716753 w 12183871"/>
              <a:gd name="connsiteY2195" fmla="*/ 452820 h 1328385"/>
              <a:gd name="connsiteX2196" fmla="*/ 9720817 w 12183871"/>
              <a:gd name="connsiteY2196" fmla="*/ 460948 h 1328385"/>
              <a:gd name="connsiteX2197" fmla="*/ 9720817 w 12183871"/>
              <a:gd name="connsiteY2197" fmla="*/ 469076 h 1328385"/>
              <a:gd name="connsiteX2198" fmla="*/ 9743124 w 12183871"/>
              <a:gd name="connsiteY2198" fmla="*/ 497524 h 1328385"/>
              <a:gd name="connsiteX2199" fmla="*/ 9757303 w 12183871"/>
              <a:gd name="connsiteY2199" fmla="*/ 534100 h 1328385"/>
              <a:gd name="connsiteX2200" fmla="*/ 9769495 w 12183871"/>
              <a:gd name="connsiteY2200" fmla="*/ 574740 h 1328385"/>
              <a:gd name="connsiteX2201" fmla="*/ 9779610 w 12183871"/>
              <a:gd name="connsiteY2201" fmla="*/ 615380 h 1328385"/>
              <a:gd name="connsiteX2202" fmla="*/ 9787738 w 12183871"/>
              <a:gd name="connsiteY2202" fmla="*/ 615380 h 1328385"/>
              <a:gd name="connsiteX2203" fmla="*/ 9787738 w 12183871"/>
              <a:gd name="connsiteY2203" fmla="*/ 656020 h 1328385"/>
              <a:gd name="connsiteX2204" fmla="*/ 9795866 w 12183871"/>
              <a:gd name="connsiteY2204" fmla="*/ 656020 h 1328385"/>
              <a:gd name="connsiteX2205" fmla="*/ 9779610 w 12183871"/>
              <a:gd name="connsiteY2205" fmla="*/ 487409 h 1328385"/>
              <a:gd name="connsiteX2206" fmla="*/ 9773558 w 12183871"/>
              <a:gd name="connsiteY2206" fmla="*/ 487409 h 1328385"/>
              <a:gd name="connsiteX2207" fmla="*/ 9773558 w 12183871"/>
              <a:gd name="connsiteY2207" fmla="*/ 452910 h 1328385"/>
              <a:gd name="connsiteX2208" fmla="*/ 9761367 w 12183871"/>
              <a:gd name="connsiteY2208" fmla="*/ 452910 h 1328385"/>
              <a:gd name="connsiteX2209" fmla="*/ 9755226 w 12183871"/>
              <a:gd name="connsiteY2209" fmla="*/ 387886 h 1328385"/>
              <a:gd name="connsiteX2210" fmla="*/ 9747098 w 12183871"/>
              <a:gd name="connsiteY2210" fmla="*/ 387886 h 1328385"/>
              <a:gd name="connsiteX2211" fmla="*/ 9747098 w 12183871"/>
              <a:gd name="connsiteY2211" fmla="*/ 371630 h 1328385"/>
              <a:gd name="connsiteX2212" fmla="*/ 9738970 w 12183871"/>
              <a:gd name="connsiteY2212" fmla="*/ 371630 h 1328385"/>
              <a:gd name="connsiteX2213" fmla="*/ 9738970 w 12183871"/>
              <a:gd name="connsiteY2213" fmla="*/ 347246 h 1328385"/>
              <a:gd name="connsiteX2214" fmla="*/ 9732918 w 12183871"/>
              <a:gd name="connsiteY2214" fmla="*/ 347246 h 1328385"/>
              <a:gd name="connsiteX2215" fmla="*/ 9720727 w 12183871"/>
              <a:gd name="connsiteY2215" fmla="*/ 312747 h 1328385"/>
              <a:gd name="connsiteX2216" fmla="*/ 9714586 w 12183871"/>
              <a:gd name="connsiteY2216" fmla="*/ 312747 h 1328385"/>
              <a:gd name="connsiteX2217" fmla="*/ 9714586 w 12183871"/>
              <a:gd name="connsiteY2217" fmla="*/ 290440 h 1328385"/>
              <a:gd name="connsiteX2218" fmla="*/ 9706458 w 12183871"/>
              <a:gd name="connsiteY2218" fmla="*/ 290440 h 1328385"/>
              <a:gd name="connsiteX2219" fmla="*/ 9692278 w 12183871"/>
              <a:gd name="connsiteY2219" fmla="*/ 243750 h 1328385"/>
              <a:gd name="connsiteX2220" fmla="*/ 9680087 w 12183871"/>
              <a:gd name="connsiteY2220" fmla="*/ 243750 h 1328385"/>
              <a:gd name="connsiteX2221" fmla="*/ 9680087 w 12183871"/>
              <a:gd name="connsiteY2221" fmla="*/ 225507 h 1328385"/>
              <a:gd name="connsiteX2222" fmla="*/ 9665908 w 12183871"/>
              <a:gd name="connsiteY2222" fmla="*/ 199136 h 1328385"/>
              <a:gd name="connsiteX2223" fmla="*/ 9651729 w 12183871"/>
              <a:gd name="connsiteY2223" fmla="*/ 172765 h 1328385"/>
              <a:gd name="connsiteX2224" fmla="*/ 9639537 w 12183871"/>
              <a:gd name="connsiteY2224" fmla="*/ 136189 h 1328385"/>
              <a:gd name="connsiteX2225" fmla="*/ 9665908 w 12183871"/>
              <a:gd name="connsiteY2225" fmla="*/ 144317 h 1328385"/>
              <a:gd name="connsiteX2226" fmla="*/ 9674035 w 12183871"/>
              <a:gd name="connsiteY2226" fmla="*/ 180893 h 1328385"/>
              <a:gd name="connsiteX2227" fmla="*/ 9692369 w 12183871"/>
              <a:gd name="connsiteY2227" fmla="*/ 205277 h 1328385"/>
              <a:gd name="connsiteX2228" fmla="*/ 9706548 w 12183871"/>
              <a:gd name="connsiteY2228" fmla="*/ 231648 h 1328385"/>
              <a:gd name="connsiteX2229" fmla="*/ 9706548 w 12183871"/>
              <a:gd name="connsiteY2229" fmla="*/ 249891 h 1328385"/>
              <a:gd name="connsiteX2230" fmla="*/ 9714675 w 12183871"/>
              <a:gd name="connsiteY2230" fmla="*/ 249891 h 1328385"/>
              <a:gd name="connsiteX2231" fmla="*/ 9714675 w 12183871"/>
              <a:gd name="connsiteY2231" fmla="*/ 266147 h 1328385"/>
              <a:gd name="connsiteX2232" fmla="*/ 9720817 w 12183871"/>
              <a:gd name="connsiteY2232" fmla="*/ 266147 h 1328385"/>
              <a:gd name="connsiteX2233" fmla="*/ 9720817 w 12183871"/>
              <a:gd name="connsiteY2233" fmla="*/ 284390 h 1328385"/>
              <a:gd name="connsiteX2234" fmla="*/ 9733009 w 12183871"/>
              <a:gd name="connsiteY2234" fmla="*/ 284390 h 1328385"/>
              <a:gd name="connsiteX2235" fmla="*/ 9733009 w 12183871"/>
              <a:gd name="connsiteY2235" fmla="*/ 298568 h 1328385"/>
              <a:gd name="connsiteX2236" fmla="*/ 9739060 w 12183871"/>
              <a:gd name="connsiteY2236" fmla="*/ 298568 h 1328385"/>
              <a:gd name="connsiteX2237" fmla="*/ 9755315 w 12183871"/>
              <a:gd name="connsiteY2237" fmla="*/ 347336 h 1328385"/>
              <a:gd name="connsiteX2238" fmla="*/ 9761457 w 12183871"/>
              <a:gd name="connsiteY2238" fmla="*/ 347336 h 1328385"/>
              <a:gd name="connsiteX2239" fmla="*/ 9761457 w 12183871"/>
              <a:gd name="connsiteY2239" fmla="*/ 371720 h 1328385"/>
              <a:gd name="connsiteX2240" fmla="*/ 9773649 w 12183871"/>
              <a:gd name="connsiteY2240" fmla="*/ 371720 h 1328385"/>
              <a:gd name="connsiteX2241" fmla="*/ 9773649 w 12183871"/>
              <a:gd name="connsiteY2241" fmla="*/ 387976 h 1328385"/>
              <a:gd name="connsiteX2242" fmla="*/ 9779700 w 12183871"/>
              <a:gd name="connsiteY2242" fmla="*/ 387976 h 1328385"/>
              <a:gd name="connsiteX2243" fmla="*/ 9795955 w 12183871"/>
              <a:gd name="connsiteY2243" fmla="*/ 461128 h 1328385"/>
              <a:gd name="connsiteX2244" fmla="*/ 9802007 w 12183871"/>
              <a:gd name="connsiteY2244" fmla="*/ 461128 h 1328385"/>
              <a:gd name="connsiteX2245" fmla="*/ 9802007 w 12183871"/>
              <a:gd name="connsiteY2245" fmla="*/ 479371 h 1328385"/>
              <a:gd name="connsiteX2246" fmla="*/ 9814198 w 12183871"/>
              <a:gd name="connsiteY2246" fmla="*/ 479371 h 1328385"/>
              <a:gd name="connsiteX2247" fmla="*/ 9814198 w 12183871"/>
              <a:gd name="connsiteY2247" fmla="*/ 515947 h 1328385"/>
              <a:gd name="connsiteX2248" fmla="*/ 9820340 w 12183871"/>
              <a:gd name="connsiteY2248" fmla="*/ 515947 h 1328385"/>
              <a:gd name="connsiteX2249" fmla="*/ 9824404 w 12183871"/>
              <a:gd name="connsiteY2249" fmla="*/ 442795 h 1328385"/>
              <a:gd name="connsiteX2250" fmla="*/ 9828468 w 12183871"/>
              <a:gd name="connsiteY2250" fmla="*/ 361515 h 1328385"/>
              <a:gd name="connsiteX2251" fmla="*/ 9820340 w 12183871"/>
              <a:gd name="connsiteY2251" fmla="*/ 284299 h 1328385"/>
              <a:gd name="connsiteX2252" fmla="*/ 9802007 w 12183871"/>
              <a:gd name="connsiteY2252" fmla="*/ 209160 h 1328385"/>
              <a:gd name="connsiteX2253" fmla="*/ 9828378 w 12183871"/>
              <a:gd name="connsiteY2253" fmla="*/ 209160 h 1328385"/>
              <a:gd name="connsiteX2254" fmla="*/ 9838493 w 12183871"/>
              <a:gd name="connsiteY2254" fmla="*/ 272107 h 1328385"/>
              <a:gd name="connsiteX2255" fmla="*/ 9854748 w 12183871"/>
              <a:gd name="connsiteY2255" fmla="*/ 330990 h 1328385"/>
              <a:gd name="connsiteX2256" fmla="*/ 9854748 w 12183871"/>
              <a:gd name="connsiteY2256" fmla="*/ 361425 h 1328385"/>
              <a:gd name="connsiteX2257" fmla="*/ 9854748 w 12183871"/>
              <a:gd name="connsiteY2257" fmla="*/ 393937 h 1328385"/>
              <a:gd name="connsiteX2258" fmla="*/ 9850684 w 12183871"/>
              <a:gd name="connsiteY2258" fmla="*/ 424372 h 1328385"/>
              <a:gd name="connsiteX2259" fmla="*/ 9860799 w 12183871"/>
              <a:gd name="connsiteY2259" fmla="*/ 446679 h 1328385"/>
              <a:gd name="connsiteX2260" fmla="*/ 9868927 w 12183871"/>
              <a:gd name="connsiteY2260" fmla="*/ 365399 h 1328385"/>
              <a:gd name="connsiteX2261" fmla="*/ 9883106 w 12183871"/>
              <a:gd name="connsiteY2261" fmla="*/ 365399 h 1328385"/>
              <a:gd name="connsiteX2262" fmla="*/ 9895298 w 12183871"/>
              <a:gd name="connsiteY2262" fmla="*/ 397911 h 1328385"/>
              <a:gd name="connsiteX2263" fmla="*/ 9901439 w 12183871"/>
              <a:gd name="connsiteY2263" fmla="*/ 397911 h 1328385"/>
              <a:gd name="connsiteX2264" fmla="*/ 9901439 w 12183871"/>
              <a:gd name="connsiteY2264" fmla="*/ 428346 h 1328385"/>
              <a:gd name="connsiteX2265" fmla="*/ 9909567 w 12183871"/>
              <a:gd name="connsiteY2265" fmla="*/ 428346 h 1328385"/>
              <a:gd name="connsiteX2266" fmla="*/ 9917696 w 12183871"/>
              <a:gd name="connsiteY2266" fmla="*/ 501497 h 1328385"/>
              <a:gd name="connsiteX2267" fmla="*/ 9923836 w 12183871"/>
              <a:gd name="connsiteY2267" fmla="*/ 501497 h 1328385"/>
              <a:gd name="connsiteX2268" fmla="*/ 9923836 w 12183871"/>
              <a:gd name="connsiteY2268" fmla="*/ 550265 h 1328385"/>
              <a:gd name="connsiteX2269" fmla="*/ 9942079 w 12183871"/>
              <a:gd name="connsiteY2269" fmla="*/ 556316 h 1328385"/>
              <a:gd name="connsiteX2270" fmla="*/ 9942079 w 12183871"/>
              <a:gd name="connsiteY2270" fmla="*/ 574559 h 1328385"/>
              <a:gd name="connsiteX2271" fmla="*/ 9950207 w 12183871"/>
              <a:gd name="connsiteY2271" fmla="*/ 574559 h 1328385"/>
              <a:gd name="connsiteX2272" fmla="*/ 9950207 w 12183871"/>
              <a:gd name="connsiteY2272" fmla="*/ 600930 h 1328385"/>
              <a:gd name="connsiteX2273" fmla="*/ 9958336 w 12183871"/>
              <a:gd name="connsiteY2273" fmla="*/ 600930 h 1328385"/>
              <a:gd name="connsiteX2274" fmla="*/ 9964386 w 12183871"/>
              <a:gd name="connsiteY2274" fmla="*/ 649698 h 1328385"/>
              <a:gd name="connsiteX2275" fmla="*/ 9976578 w 12183871"/>
              <a:gd name="connsiteY2275" fmla="*/ 649698 h 1328385"/>
              <a:gd name="connsiteX2276" fmla="*/ 9980642 w 12183871"/>
              <a:gd name="connsiteY2276" fmla="*/ 590815 h 1328385"/>
              <a:gd name="connsiteX2277" fmla="*/ 9990847 w 12183871"/>
              <a:gd name="connsiteY2277" fmla="*/ 537983 h 1328385"/>
              <a:gd name="connsiteX2278" fmla="*/ 10009181 w 12183871"/>
              <a:gd name="connsiteY2278" fmla="*/ 487228 h 1328385"/>
              <a:gd name="connsiteX2279" fmla="*/ 10023359 w 12183871"/>
              <a:gd name="connsiteY2279" fmla="*/ 434396 h 1328385"/>
              <a:gd name="connsiteX2280" fmla="*/ 10017308 w 12183871"/>
              <a:gd name="connsiteY2280" fmla="*/ 312476 h 1328385"/>
              <a:gd name="connsiteX2281" fmla="*/ 10039616 w 12183871"/>
              <a:gd name="connsiteY2281" fmla="*/ 312476 h 1328385"/>
              <a:gd name="connsiteX2282" fmla="*/ 10045666 w 12183871"/>
              <a:gd name="connsiteY2282" fmla="*/ 434396 h 1328385"/>
              <a:gd name="connsiteX2283" fmla="*/ 10063909 w 12183871"/>
              <a:gd name="connsiteY2283" fmla="*/ 434396 h 1328385"/>
              <a:gd name="connsiteX2284" fmla="*/ 10072037 w 12183871"/>
              <a:gd name="connsiteY2284" fmla="*/ 468895 h 1328385"/>
              <a:gd name="connsiteX2285" fmla="*/ 10057858 w 12183871"/>
              <a:gd name="connsiteY2285" fmla="*/ 468895 h 1328385"/>
              <a:gd name="connsiteX2286" fmla="*/ 10057858 w 12183871"/>
              <a:gd name="connsiteY2286" fmla="*/ 452639 h 1328385"/>
              <a:gd name="connsiteX2287" fmla="*/ 10045666 w 12183871"/>
              <a:gd name="connsiteY2287" fmla="*/ 452639 h 1328385"/>
              <a:gd name="connsiteX2288" fmla="*/ 10045666 w 12183871"/>
              <a:gd name="connsiteY2288" fmla="*/ 663877 h 1328385"/>
              <a:gd name="connsiteX2289" fmla="*/ 10057858 w 12183871"/>
              <a:gd name="connsiteY2289" fmla="*/ 663877 h 1328385"/>
              <a:gd name="connsiteX2290" fmla="*/ 10057858 w 12183871"/>
              <a:gd name="connsiteY2290" fmla="*/ 690248 h 1328385"/>
              <a:gd name="connsiteX2291" fmla="*/ 10063909 w 12183871"/>
              <a:gd name="connsiteY2291" fmla="*/ 690248 h 1328385"/>
              <a:gd name="connsiteX2292" fmla="*/ 10067974 w 12183871"/>
              <a:gd name="connsiteY2292" fmla="*/ 686184 h 1328385"/>
              <a:gd name="connsiteX2293" fmla="*/ 10067974 w 12183871"/>
              <a:gd name="connsiteY2293" fmla="*/ 682120 h 1328385"/>
              <a:gd name="connsiteX2294" fmla="*/ 10067974 w 12183871"/>
              <a:gd name="connsiteY2294" fmla="*/ 682120 h 1328385"/>
              <a:gd name="connsiteX2295" fmla="*/ 10067974 w 12183871"/>
              <a:gd name="connsiteY2295" fmla="*/ 682120 h 1328385"/>
              <a:gd name="connsiteX2296" fmla="*/ 10072037 w 12183871"/>
              <a:gd name="connsiteY2296" fmla="*/ 678056 h 1328385"/>
              <a:gd name="connsiteX2297" fmla="*/ 10086215 w 12183871"/>
              <a:gd name="connsiteY2297" fmla="*/ 690248 h 1328385"/>
              <a:gd name="connsiteX2298" fmla="*/ 10086215 w 12183871"/>
              <a:gd name="connsiteY2298" fmla="*/ 615109 h 1328385"/>
              <a:gd name="connsiteX2299" fmla="*/ 10080075 w 12183871"/>
              <a:gd name="connsiteY2299" fmla="*/ 615109 h 1328385"/>
              <a:gd name="connsiteX2300" fmla="*/ 10080075 w 12183871"/>
              <a:gd name="connsiteY2300" fmla="*/ 550085 h 1328385"/>
              <a:gd name="connsiteX2301" fmla="*/ 10057768 w 12183871"/>
              <a:gd name="connsiteY2301" fmla="*/ 479010 h 1328385"/>
              <a:gd name="connsiteX2302" fmla="*/ 10080075 w 12183871"/>
              <a:gd name="connsiteY2302" fmla="*/ 479010 h 1328385"/>
              <a:gd name="connsiteX2303" fmla="*/ 10086215 w 12183871"/>
              <a:gd name="connsiteY2303" fmla="*/ 515586 h 1328385"/>
              <a:gd name="connsiteX2304" fmla="*/ 10098408 w 12183871"/>
              <a:gd name="connsiteY2304" fmla="*/ 515586 h 1328385"/>
              <a:gd name="connsiteX2305" fmla="*/ 10098408 w 12183871"/>
              <a:gd name="connsiteY2305" fmla="*/ 556226 h 1328385"/>
              <a:gd name="connsiteX2306" fmla="*/ 10104458 w 12183871"/>
              <a:gd name="connsiteY2306" fmla="*/ 556226 h 1328385"/>
              <a:gd name="connsiteX2307" fmla="*/ 10104458 w 12183871"/>
              <a:gd name="connsiteY2307" fmla="*/ 574469 h 1328385"/>
              <a:gd name="connsiteX2308" fmla="*/ 10112587 w 12183871"/>
              <a:gd name="connsiteY2308" fmla="*/ 574469 h 1328385"/>
              <a:gd name="connsiteX2309" fmla="*/ 10112587 w 12183871"/>
              <a:gd name="connsiteY2309" fmla="*/ 608968 h 1328385"/>
              <a:gd name="connsiteX2310" fmla="*/ 10120715 w 12183871"/>
              <a:gd name="connsiteY2310" fmla="*/ 608968 h 1328385"/>
              <a:gd name="connsiteX2311" fmla="*/ 10120715 w 12183871"/>
              <a:gd name="connsiteY2311" fmla="*/ 637416 h 1328385"/>
              <a:gd name="connsiteX2312" fmla="*/ 10126855 w 12183871"/>
              <a:gd name="connsiteY2312" fmla="*/ 637416 h 1328385"/>
              <a:gd name="connsiteX2313" fmla="*/ 10139048 w 12183871"/>
              <a:gd name="connsiteY2313" fmla="*/ 696299 h 1328385"/>
              <a:gd name="connsiteX2314" fmla="*/ 10145098 w 12183871"/>
              <a:gd name="connsiteY2314" fmla="*/ 696299 h 1328385"/>
              <a:gd name="connsiteX2315" fmla="*/ 10153227 w 12183871"/>
              <a:gd name="connsiteY2315" fmla="*/ 678056 h 1328385"/>
              <a:gd name="connsiteX2316" fmla="*/ 10161355 w 12183871"/>
              <a:gd name="connsiteY2316" fmla="*/ 659813 h 1328385"/>
              <a:gd name="connsiteX2317" fmla="*/ 10161355 w 12183871"/>
              <a:gd name="connsiteY2317" fmla="*/ 631365 h 1328385"/>
              <a:gd name="connsiteX2318" fmla="*/ 10139048 w 12183871"/>
              <a:gd name="connsiteY2318" fmla="*/ 556226 h 1328385"/>
              <a:gd name="connsiteX2319" fmla="*/ 10161355 w 12183871"/>
              <a:gd name="connsiteY2319" fmla="*/ 568418 h 1328385"/>
              <a:gd name="connsiteX2320" fmla="*/ 10163341 w 12183871"/>
              <a:gd name="connsiteY2320" fmla="*/ 582597 h 1328385"/>
              <a:gd name="connsiteX2321" fmla="*/ 10171470 w 12183871"/>
              <a:gd name="connsiteY2321" fmla="*/ 611045 h 1328385"/>
              <a:gd name="connsiteX2322" fmla="*/ 10179598 w 12183871"/>
              <a:gd name="connsiteY2322" fmla="*/ 645544 h 1328385"/>
              <a:gd name="connsiteX2323" fmla="*/ 10185648 w 12183871"/>
              <a:gd name="connsiteY2323" fmla="*/ 673992 h 1328385"/>
              <a:gd name="connsiteX2324" fmla="*/ 10197840 w 12183871"/>
              <a:gd name="connsiteY2324" fmla="*/ 700363 h 1328385"/>
              <a:gd name="connsiteX2325" fmla="*/ 10201904 w 12183871"/>
              <a:gd name="connsiteY2325" fmla="*/ 712555 h 1328385"/>
              <a:gd name="connsiteX2326" fmla="*/ 10203891 w 12183871"/>
              <a:gd name="connsiteY2326" fmla="*/ 673992 h 1328385"/>
              <a:gd name="connsiteX2327" fmla="*/ 10207956 w 12183871"/>
              <a:gd name="connsiteY2327" fmla="*/ 641480 h 1328385"/>
              <a:gd name="connsiteX2328" fmla="*/ 10207956 w 12183871"/>
              <a:gd name="connsiteY2328" fmla="*/ 600840 h 1328385"/>
              <a:gd name="connsiteX2329" fmla="*/ 10201904 w 12183871"/>
              <a:gd name="connsiteY2329" fmla="*/ 550085 h 1328385"/>
              <a:gd name="connsiteX2330" fmla="*/ 10226288 w 12183871"/>
              <a:gd name="connsiteY2330" fmla="*/ 550085 h 1328385"/>
              <a:gd name="connsiteX2331" fmla="*/ 10230353 w 12183871"/>
              <a:gd name="connsiteY2331" fmla="*/ 596776 h 1328385"/>
              <a:gd name="connsiteX2332" fmla="*/ 10244531 w 12183871"/>
              <a:gd name="connsiteY2332" fmla="*/ 641480 h 1328385"/>
              <a:gd name="connsiteX2333" fmla="*/ 10260788 w 12183871"/>
              <a:gd name="connsiteY2333" fmla="*/ 678056 h 1328385"/>
              <a:gd name="connsiteX2334" fmla="*/ 10260788 w 12183871"/>
              <a:gd name="connsiteY2334" fmla="*/ 722760 h 1328385"/>
              <a:gd name="connsiteX2335" fmla="*/ 10266928 w 12183871"/>
              <a:gd name="connsiteY2335" fmla="*/ 722760 h 1328385"/>
              <a:gd name="connsiteX2336" fmla="*/ 10242544 w 12183871"/>
              <a:gd name="connsiteY2336" fmla="*/ 452639 h 1328385"/>
              <a:gd name="connsiteX2337" fmla="*/ 10234416 w 12183871"/>
              <a:gd name="connsiteY2337" fmla="*/ 452639 h 1328385"/>
              <a:gd name="connsiteX2338" fmla="*/ 10226288 w 12183871"/>
              <a:gd name="connsiteY2338" fmla="*/ 405948 h 1328385"/>
              <a:gd name="connsiteX2339" fmla="*/ 10220238 w 12183871"/>
              <a:gd name="connsiteY2339" fmla="*/ 393756 h 1328385"/>
              <a:gd name="connsiteX2340" fmla="*/ 10216173 w 12183871"/>
              <a:gd name="connsiteY2340" fmla="*/ 387706 h 1328385"/>
              <a:gd name="connsiteX2341" fmla="*/ 10208045 w 12183871"/>
              <a:gd name="connsiteY2341" fmla="*/ 379578 h 1328385"/>
              <a:gd name="connsiteX2342" fmla="*/ 10203981 w 12183871"/>
              <a:gd name="connsiteY2342" fmla="*/ 371450 h 1328385"/>
              <a:gd name="connsiteX2343" fmla="*/ 10197930 w 12183871"/>
              <a:gd name="connsiteY2343" fmla="*/ 361335 h 1328385"/>
              <a:gd name="connsiteX2344" fmla="*/ 10193867 w 12183871"/>
              <a:gd name="connsiteY2344" fmla="*/ 347156 h 1328385"/>
              <a:gd name="connsiteX2345" fmla="*/ 10220238 w 12183871"/>
              <a:gd name="connsiteY2345" fmla="*/ 365399 h 1328385"/>
              <a:gd name="connsiteX2346" fmla="*/ 10242544 w 12183871"/>
              <a:gd name="connsiteY2346" fmla="*/ 393847 h 1328385"/>
              <a:gd name="connsiteX2347" fmla="*/ 10260788 w 12183871"/>
              <a:gd name="connsiteY2347" fmla="*/ 430423 h 1328385"/>
              <a:gd name="connsiteX2348" fmla="*/ 10274966 w 12183871"/>
              <a:gd name="connsiteY2348" fmla="*/ 475127 h 1328385"/>
              <a:gd name="connsiteX2349" fmla="*/ 10289145 w 12183871"/>
              <a:gd name="connsiteY2349" fmla="*/ 515767 h 1328385"/>
              <a:gd name="connsiteX2350" fmla="*/ 10301337 w 12183871"/>
              <a:gd name="connsiteY2350" fmla="*/ 550265 h 1328385"/>
              <a:gd name="connsiteX2351" fmla="*/ 10301337 w 12183871"/>
              <a:gd name="connsiteY2351" fmla="*/ 601020 h 1328385"/>
              <a:gd name="connsiteX2352" fmla="*/ 10315515 w 12183871"/>
              <a:gd name="connsiteY2352" fmla="*/ 609148 h 1328385"/>
              <a:gd name="connsiteX2353" fmla="*/ 10307387 w 12183871"/>
              <a:gd name="connsiteY2353" fmla="*/ 623327 h 1328385"/>
              <a:gd name="connsiteX2354" fmla="*/ 10323644 w 12183871"/>
              <a:gd name="connsiteY2354" fmla="*/ 631455 h 1328385"/>
              <a:gd name="connsiteX2355" fmla="*/ 10323644 w 12183871"/>
              <a:gd name="connsiteY2355" fmla="*/ 663967 h 1328385"/>
              <a:gd name="connsiteX2356" fmla="*/ 10329785 w 12183871"/>
              <a:gd name="connsiteY2356" fmla="*/ 663967 h 1328385"/>
              <a:gd name="connsiteX2357" fmla="*/ 10329785 w 12183871"/>
              <a:gd name="connsiteY2357" fmla="*/ 690338 h 1328385"/>
              <a:gd name="connsiteX2358" fmla="*/ 10341977 w 12183871"/>
              <a:gd name="connsiteY2358" fmla="*/ 690338 h 1328385"/>
              <a:gd name="connsiteX2359" fmla="*/ 10346041 w 12183871"/>
              <a:gd name="connsiteY2359" fmla="*/ 714722 h 1328385"/>
              <a:gd name="connsiteX2360" fmla="*/ 10346041 w 12183871"/>
              <a:gd name="connsiteY2360" fmla="*/ 741093 h 1328385"/>
              <a:gd name="connsiteX2361" fmla="*/ 10356246 w 12183871"/>
              <a:gd name="connsiteY2361" fmla="*/ 759336 h 1328385"/>
              <a:gd name="connsiteX2362" fmla="*/ 10360311 w 12183871"/>
              <a:gd name="connsiteY2362" fmla="*/ 704517 h 1328385"/>
              <a:gd name="connsiteX2363" fmla="*/ 10364374 w 12183871"/>
              <a:gd name="connsiteY2363" fmla="*/ 651685 h 1328385"/>
              <a:gd name="connsiteX2364" fmla="*/ 10356246 w 12183871"/>
              <a:gd name="connsiteY2364" fmla="*/ 609058 h 1328385"/>
              <a:gd name="connsiteX2365" fmla="*/ 10356246 w 12183871"/>
              <a:gd name="connsiteY2365" fmla="*/ 542047 h 1328385"/>
              <a:gd name="connsiteX2366" fmla="*/ 10348118 w 12183871"/>
              <a:gd name="connsiteY2366" fmla="*/ 542047 h 1328385"/>
              <a:gd name="connsiteX2367" fmla="*/ 10342068 w 12183871"/>
              <a:gd name="connsiteY2367" fmla="*/ 487228 h 1328385"/>
              <a:gd name="connsiteX2368" fmla="*/ 10329876 w 12183871"/>
              <a:gd name="connsiteY2368" fmla="*/ 487228 h 1328385"/>
              <a:gd name="connsiteX2369" fmla="*/ 10325811 w 12183871"/>
              <a:gd name="connsiteY2369" fmla="*/ 475036 h 1328385"/>
              <a:gd name="connsiteX2370" fmla="*/ 10319760 w 12183871"/>
              <a:gd name="connsiteY2370" fmla="*/ 470972 h 1328385"/>
              <a:gd name="connsiteX2371" fmla="*/ 10315696 w 12183871"/>
              <a:gd name="connsiteY2371" fmla="*/ 464921 h 1328385"/>
              <a:gd name="connsiteX2372" fmla="*/ 10311633 w 12183871"/>
              <a:gd name="connsiteY2372" fmla="*/ 460857 h 1328385"/>
              <a:gd name="connsiteX2373" fmla="*/ 10307568 w 12183871"/>
              <a:gd name="connsiteY2373" fmla="*/ 448666 h 1328385"/>
              <a:gd name="connsiteX2374" fmla="*/ 10307568 w 12183871"/>
              <a:gd name="connsiteY2374" fmla="*/ 434487 h 1328385"/>
              <a:gd name="connsiteX2375" fmla="*/ 10323824 w 12183871"/>
              <a:gd name="connsiteY2375" fmla="*/ 446679 h 1328385"/>
              <a:gd name="connsiteX2376" fmla="*/ 10275056 w 12183871"/>
              <a:gd name="connsiteY2376" fmla="*/ 357271 h 1328385"/>
              <a:gd name="connsiteX2377" fmla="*/ 10289236 w 12183871"/>
              <a:gd name="connsiteY2377" fmla="*/ 357271 h 1328385"/>
              <a:gd name="connsiteX2378" fmla="*/ 10364374 w 12183871"/>
              <a:gd name="connsiteY2378" fmla="*/ 468986 h 1328385"/>
              <a:gd name="connsiteX2379" fmla="*/ 10364374 w 12183871"/>
              <a:gd name="connsiteY2379" fmla="*/ 487228 h 1328385"/>
              <a:gd name="connsiteX2380" fmla="*/ 10370425 w 12183871"/>
              <a:gd name="connsiteY2380" fmla="*/ 487228 h 1328385"/>
              <a:gd name="connsiteX2381" fmla="*/ 10370425 w 12183871"/>
              <a:gd name="connsiteY2381" fmla="*/ 501407 h 1328385"/>
              <a:gd name="connsiteX2382" fmla="*/ 10382617 w 12183871"/>
              <a:gd name="connsiteY2382" fmla="*/ 501407 h 1328385"/>
              <a:gd name="connsiteX2383" fmla="*/ 10388667 w 12183871"/>
              <a:gd name="connsiteY2383" fmla="*/ 550175 h 1328385"/>
              <a:gd name="connsiteX2384" fmla="*/ 10396795 w 12183871"/>
              <a:gd name="connsiteY2384" fmla="*/ 550175 h 1328385"/>
              <a:gd name="connsiteX2385" fmla="*/ 10396795 w 12183871"/>
              <a:gd name="connsiteY2385" fmla="*/ 568418 h 1328385"/>
              <a:gd name="connsiteX2386" fmla="*/ 10404924 w 12183871"/>
              <a:gd name="connsiteY2386" fmla="*/ 568418 h 1328385"/>
              <a:gd name="connsiteX2387" fmla="*/ 10404924 w 12183871"/>
              <a:gd name="connsiteY2387" fmla="*/ 600930 h 1328385"/>
              <a:gd name="connsiteX2388" fmla="*/ 10410975 w 12183871"/>
              <a:gd name="connsiteY2388" fmla="*/ 600930 h 1328385"/>
              <a:gd name="connsiteX2389" fmla="*/ 10423167 w 12183871"/>
              <a:gd name="connsiteY2389" fmla="*/ 655749 h 1328385"/>
              <a:gd name="connsiteX2390" fmla="*/ 10429218 w 12183871"/>
              <a:gd name="connsiteY2390" fmla="*/ 655749 h 1328385"/>
              <a:gd name="connsiteX2391" fmla="*/ 10433282 w 12183871"/>
              <a:gd name="connsiteY2391" fmla="*/ 586661 h 1328385"/>
              <a:gd name="connsiteX2392" fmla="*/ 10437345 w 12183871"/>
              <a:gd name="connsiteY2392" fmla="*/ 515586 h 1328385"/>
              <a:gd name="connsiteX2393" fmla="*/ 10441410 w 12183871"/>
              <a:gd name="connsiteY2393" fmla="*/ 442434 h 1328385"/>
              <a:gd name="connsiteX2394" fmla="*/ 10441410 w 12183871"/>
              <a:gd name="connsiteY2394" fmla="*/ 371359 h 1328385"/>
              <a:gd name="connsiteX2395" fmla="*/ 10429218 w 12183871"/>
              <a:gd name="connsiteY2395" fmla="*/ 306335 h 1328385"/>
              <a:gd name="connsiteX2396" fmla="*/ 10429218 w 12183871"/>
              <a:gd name="connsiteY2396" fmla="*/ 243388 h 1328385"/>
              <a:gd name="connsiteX2397" fmla="*/ 10423167 w 12183871"/>
              <a:gd name="connsiteY2397" fmla="*/ 243388 h 1328385"/>
              <a:gd name="connsiteX2398" fmla="*/ 10415038 w 12183871"/>
              <a:gd name="connsiteY2398" fmla="*/ 212954 h 1328385"/>
              <a:gd name="connsiteX2399" fmla="*/ 10415038 w 12183871"/>
              <a:gd name="connsiteY2399" fmla="*/ 186583 h 1328385"/>
              <a:gd name="connsiteX2400" fmla="*/ 10419102 w 12183871"/>
              <a:gd name="connsiteY2400" fmla="*/ 164276 h 1328385"/>
              <a:gd name="connsiteX2401" fmla="*/ 10419102 w 12183871"/>
              <a:gd name="connsiteY2401" fmla="*/ 146033 h 1328385"/>
              <a:gd name="connsiteX2402" fmla="*/ 10410975 w 12183871"/>
              <a:gd name="connsiteY2402" fmla="*/ 135918 h 1328385"/>
              <a:gd name="connsiteX2403" fmla="*/ 10415038 w 12183871"/>
              <a:gd name="connsiteY2403" fmla="*/ 131854 h 1328385"/>
              <a:gd name="connsiteX2404" fmla="*/ 10415038 w 12183871"/>
              <a:gd name="connsiteY2404" fmla="*/ 131854 h 1328385"/>
              <a:gd name="connsiteX2405" fmla="*/ 10415038 w 12183871"/>
              <a:gd name="connsiteY2405" fmla="*/ 131854 h 1328385"/>
              <a:gd name="connsiteX2406" fmla="*/ 10415038 w 12183871"/>
              <a:gd name="connsiteY2406" fmla="*/ 131854 h 1328385"/>
              <a:gd name="connsiteX2407" fmla="*/ 10419102 w 12183871"/>
              <a:gd name="connsiteY2407" fmla="*/ 131854 h 1328385"/>
              <a:gd name="connsiteX2408" fmla="*/ 10423167 w 12183871"/>
              <a:gd name="connsiteY2408" fmla="*/ 127790 h 1328385"/>
              <a:gd name="connsiteX2409" fmla="*/ 10423167 w 12183871"/>
              <a:gd name="connsiteY2409" fmla="*/ 121920 h 1328385"/>
              <a:gd name="connsiteX2410" fmla="*/ 10427230 w 12183871"/>
              <a:gd name="connsiteY2410" fmla="*/ 121920 h 1328385"/>
              <a:gd name="connsiteX2411" fmla="*/ 10429307 w 12183871"/>
              <a:gd name="connsiteY2411" fmla="*/ 121920 h 1328385"/>
              <a:gd name="connsiteX2412" fmla="*/ 10433372 w 12183871"/>
              <a:gd name="connsiteY2412" fmla="*/ 121920 h 1328385"/>
              <a:gd name="connsiteX2413" fmla="*/ 10433372 w 12183871"/>
              <a:gd name="connsiteY2413" fmla="*/ 123907 h 1328385"/>
              <a:gd name="connsiteX2414" fmla="*/ 10433372 w 12183871"/>
              <a:gd name="connsiteY2414" fmla="*/ 123907 h 1328385"/>
              <a:gd name="connsiteX2415" fmla="*/ 10437435 w 12183871"/>
              <a:gd name="connsiteY2415" fmla="*/ 127971 h 1328385"/>
              <a:gd name="connsiteX2416" fmla="*/ 10445564 w 12183871"/>
              <a:gd name="connsiteY2416" fmla="*/ 146214 h 1328385"/>
              <a:gd name="connsiteX2417" fmla="*/ 10445564 w 12183871"/>
              <a:gd name="connsiteY2417" fmla="*/ 172585 h 1328385"/>
              <a:gd name="connsiteX2418" fmla="*/ 10441500 w 12183871"/>
              <a:gd name="connsiteY2418" fmla="*/ 198955 h 1328385"/>
              <a:gd name="connsiteX2419" fmla="*/ 10445564 w 12183871"/>
              <a:gd name="connsiteY2419" fmla="*/ 225326 h 1328385"/>
              <a:gd name="connsiteX2420" fmla="*/ 10463897 w 12183871"/>
              <a:gd name="connsiteY2420" fmla="*/ 294414 h 1328385"/>
              <a:gd name="connsiteX2421" fmla="*/ 10478075 w 12183871"/>
              <a:gd name="connsiteY2421" fmla="*/ 367566 h 1328385"/>
              <a:gd name="connsiteX2422" fmla="*/ 10492255 w 12183871"/>
              <a:gd name="connsiteY2422" fmla="*/ 434577 h 1328385"/>
              <a:gd name="connsiteX2423" fmla="*/ 10492255 w 12183871"/>
              <a:gd name="connsiteY2423" fmla="*/ 493460 h 1328385"/>
              <a:gd name="connsiteX2424" fmla="*/ 10504447 w 12183871"/>
              <a:gd name="connsiteY2424" fmla="*/ 493460 h 1328385"/>
              <a:gd name="connsiteX2425" fmla="*/ 10508510 w 12183871"/>
              <a:gd name="connsiteY2425" fmla="*/ 523895 h 1328385"/>
              <a:gd name="connsiteX2426" fmla="*/ 10508510 w 12183871"/>
              <a:gd name="connsiteY2426" fmla="*/ 560471 h 1328385"/>
              <a:gd name="connsiteX2427" fmla="*/ 10504447 w 12183871"/>
              <a:gd name="connsiteY2427" fmla="*/ 592983 h 1328385"/>
              <a:gd name="connsiteX2428" fmla="*/ 10508510 w 12183871"/>
              <a:gd name="connsiteY2428" fmla="*/ 627482 h 1328385"/>
              <a:gd name="connsiteX2429" fmla="*/ 10518625 w 12183871"/>
              <a:gd name="connsiteY2429" fmla="*/ 649788 h 1328385"/>
              <a:gd name="connsiteX2430" fmla="*/ 10532805 w 12183871"/>
              <a:gd name="connsiteY2430" fmla="*/ 446679 h 1328385"/>
              <a:gd name="connsiteX2431" fmla="*/ 10544996 w 12183871"/>
              <a:gd name="connsiteY2431" fmla="*/ 446679 h 1328385"/>
              <a:gd name="connsiteX2432" fmla="*/ 10549060 w 12183871"/>
              <a:gd name="connsiteY2432" fmla="*/ 412180 h 1328385"/>
              <a:gd name="connsiteX2433" fmla="*/ 10549060 w 12183871"/>
              <a:gd name="connsiteY2433" fmla="*/ 367476 h 1328385"/>
              <a:gd name="connsiteX2434" fmla="*/ 10544996 w 12183871"/>
              <a:gd name="connsiteY2434" fmla="*/ 320785 h 1328385"/>
              <a:gd name="connsiteX2435" fmla="*/ 10544996 w 12183871"/>
              <a:gd name="connsiteY2435" fmla="*/ 267953 h 1328385"/>
              <a:gd name="connsiteX2436" fmla="*/ 10544996 w 12183871"/>
              <a:gd name="connsiteY2436" fmla="*/ 225326 h 1328385"/>
              <a:gd name="connsiteX2437" fmla="*/ 10567303 w 12183871"/>
              <a:gd name="connsiteY2437" fmla="*/ 231377 h 1328385"/>
              <a:gd name="connsiteX2438" fmla="*/ 10551048 w 12183871"/>
              <a:gd name="connsiteY2438" fmla="*/ 664057 h 1328385"/>
              <a:gd name="connsiteX2439" fmla="*/ 10551048 w 12183871"/>
              <a:gd name="connsiteY2439" fmla="*/ 690428 h 1328385"/>
              <a:gd name="connsiteX2440" fmla="*/ 10549060 w 12183871"/>
              <a:gd name="connsiteY2440" fmla="*/ 722940 h 1328385"/>
              <a:gd name="connsiteX2441" fmla="*/ 10549060 w 12183871"/>
              <a:gd name="connsiteY2441" fmla="*/ 759516 h 1328385"/>
              <a:gd name="connsiteX2442" fmla="*/ 10549060 w 12183871"/>
              <a:gd name="connsiteY2442" fmla="*/ 796092 h 1328385"/>
              <a:gd name="connsiteX2443" fmla="*/ 10551048 w 12183871"/>
              <a:gd name="connsiteY2443" fmla="*/ 826527 h 1328385"/>
              <a:gd name="connsiteX2444" fmla="*/ 10559175 w 12183871"/>
              <a:gd name="connsiteY2444" fmla="*/ 844770 h 1328385"/>
              <a:gd name="connsiteX2445" fmla="*/ 10563239 w 12183871"/>
              <a:gd name="connsiteY2445" fmla="*/ 818399 h 1328385"/>
              <a:gd name="connsiteX2446" fmla="*/ 10567303 w 12183871"/>
              <a:gd name="connsiteY2446" fmla="*/ 781823 h 1328385"/>
              <a:gd name="connsiteX2447" fmla="*/ 10577418 w 12183871"/>
              <a:gd name="connsiteY2447" fmla="*/ 741183 h 1328385"/>
              <a:gd name="connsiteX2448" fmla="*/ 10585546 w 12183871"/>
              <a:gd name="connsiteY2448" fmla="*/ 708671 h 1328385"/>
              <a:gd name="connsiteX2449" fmla="*/ 10591597 w 12183871"/>
              <a:gd name="connsiteY2449" fmla="*/ 690428 h 1328385"/>
              <a:gd name="connsiteX2450" fmla="*/ 10595661 w 12183871"/>
              <a:gd name="connsiteY2450" fmla="*/ 686364 h 1328385"/>
              <a:gd name="connsiteX2451" fmla="*/ 10595661 w 12183871"/>
              <a:gd name="connsiteY2451" fmla="*/ 682300 h 1328385"/>
              <a:gd name="connsiteX2452" fmla="*/ 10595661 w 12183871"/>
              <a:gd name="connsiteY2452" fmla="*/ 682300 h 1328385"/>
              <a:gd name="connsiteX2453" fmla="*/ 10599724 w 12183871"/>
              <a:gd name="connsiteY2453" fmla="*/ 682300 h 1328385"/>
              <a:gd name="connsiteX2454" fmla="*/ 10603789 w 12183871"/>
              <a:gd name="connsiteY2454" fmla="*/ 682300 h 1328385"/>
              <a:gd name="connsiteX2455" fmla="*/ 10607852 w 12183871"/>
              <a:gd name="connsiteY2455" fmla="*/ 678236 h 1328385"/>
              <a:gd name="connsiteX2456" fmla="*/ 10607852 w 12183871"/>
              <a:gd name="connsiteY2456" fmla="*/ 722940 h 1328385"/>
              <a:gd name="connsiteX2457" fmla="*/ 10613904 w 12183871"/>
              <a:gd name="connsiteY2457" fmla="*/ 722940 h 1328385"/>
              <a:gd name="connsiteX2458" fmla="*/ 10626096 w 12183871"/>
              <a:gd name="connsiteY2458" fmla="*/ 590905 h 1328385"/>
              <a:gd name="connsiteX2459" fmla="*/ 10630160 w 12183871"/>
              <a:gd name="connsiteY2459" fmla="*/ 578714 h 1328385"/>
              <a:gd name="connsiteX2460" fmla="*/ 10636210 w 12183871"/>
              <a:gd name="connsiteY2460" fmla="*/ 560471 h 1328385"/>
              <a:gd name="connsiteX2461" fmla="*/ 10644339 w 12183871"/>
              <a:gd name="connsiteY2461" fmla="*/ 538164 h 1328385"/>
              <a:gd name="connsiteX2462" fmla="*/ 10640275 w 12183871"/>
              <a:gd name="connsiteY2462" fmla="*/ 515857 h 1328385"/>
              <a:gd name="connsiteX2463" fmla="*/ 10626096 w 12183871"/>
              <a:gd name="connsiteY2463" fmla="*/ 509806 h 1328385"/>
              <a:gd name="connsiteX2464" fmla="*/ 10626096 w 12183871"/>
              <a:gd name="connsiteY2464" fmla="*/ 493550 h 1328385"/>
              <a:gd name="connsiteX2465" fmla="*/ 10640275 w 12183871"/>
              <a:gd name="connsiteY2465" fmla="*/ 493550 h 1328385"/>
              <a:gd name="connsiteX2466" fmla="*/ 10666645 w 12183871"/>
              <a:gd name="connsiteY2466" fmla="*/ 209160 h 1328385"/>
              <a:gd name="connsiteX2467" fmla="*/ 10680825 w 12183871"/>
              <a:gd name="connsiteY2467" fmla="*/ 209160 h 1328385"/>
              <a:gd name="connsiteX2468" fmla="*/ 10666645 w 12183871"/>
              <a:gd name="connsiteY2468" fmla="*/ 568689 h 1328385"/>
              <a:gd name="connsiteX2469" fmla="*/ 10672696 w 12183871"/>
              <a:gd name="connsiteY2469" fmla="*/ 568689 h 1328385"/>
              <a:gd name="connsiteX2470" fmla="*/ 10672696 w 12183871"/>
              <a:gd name="connsiteY2470" fmla="*/ 590996 h 1328385"/>
              <a:gd name="connsiteX2471" fmla="*/ 10680825 w 12183871"/>
              <a:gd name="connsiteY2471" fmla="*/ 590996 h 1328385"/>
              <a:gd name="connsiteX2472" fmla="*/ 10684888 w 12183871"/>
              <a:gd name="connsiteY2472" fmla="*/ 611316 h 1328385"/>
              <a:gd name="connsiteX2473" fmla="*/ 10688952 w 12183871"/>
              <a:gd name="connsiteY2473" fmla="*/ 637687 h 1328385"/>
              <a:gd name="connsiteX2474" fmla="*/ 10688952 w 12183871"/>
              <a:gd name="connsiteY2474" fmla="*/ 664057 h 1328385"/>
              <a:gd name="connsiteX2475" fmla="*/ 10695003 w 12183871"/>
              <a:gd name="connsiteY2475" fmla="*/ 678236 h 1328385"/>
              <a:gd name="connsiteX2476" fmla="*/ 10735643 w 12183871"/>
              <a:gd name="connsiteY2476" fmla="*/ 312567 h 1328385"/>
              <a:gd name="connsiteX2477" fmla="*/ 10753976 w 12183871"/>
              <a:gd name="connsiteY2477" fmla="*/ 312567 h 1328385"/>
              <a:gd name="connsiteX2478" fmla="*/ 10762105 w 12183871"/>
              <a:gd name="connsiteY2478" fmla="*/ 357271 h 1328385"/>
              <a:gd name="connsiteX2479" fmla="*/ 10762105 w 12183871"/>
              <a:gd name="connsiteY2479" fmla="*/ 361335 h 1328385"/>
              <a:gd name="connsiteX2480" fmla="*/ 10758040 w 12183871"/>
              <a:gd name="connsiteY2480" fmla="*/ 361335 h 1328385"/>
              <a:gd name="connsiteX2481" fmla="*/ 10758040 w 12183871"/>
              <a:gd name="connsiteY2481" fmla="*/ 361335 h 1328385"/>
              <a:gd name="connsiteX2482" fmla="*/ 10753976 w 12183871"/>
              <a:gd name="connsiteY2482" fmla="*/ 357271 h 1328385"/>
              <a:gd name="connsiteX2483" fmla="*/ 10753976 w 12183871"/>
              <a:gd name="connsiteY2483" fmla="*/ 361335 h 1328385"/>
              <a:gd name="connsiteX2484" fmla="*/ 10753976 w 12183871"/>
              <a:gd name="connsiteY2484" fmla="*/ 365399 h 1328385"/>
              <a:gd name="connsiteX2485" fmla="*/ 10762105 w 12183871"/>
              <a:gd name="connsiteY2485" fmla="*/ 365399 h 1328385"/>
              <a:gd name="connsiteX2486" fmla="*/ 10762105 w 12183871"/>
              <a:gd name="connsiteY2486" fmla="*/ 468986 h 1328385"/>
              <a:gd name="connsiteX2487" fmla="*/ 10770232 w 12183871"/>
              <a:gd name="connsiteY2487" fmla="*/ 468986 h 1328385"/>
              <a:gd name="connsiteX2488" fmla="*/ 10788565 w 12183871"/>
              <a:gd name="connsiteY2488" fmla="*/ 312567 h 1328385"/>
              <a:gd name="connsiteX2489" fmla="*/ 10762195 w 12183871"/>
              <a:gd name="connsiteY2489" fmla="*/ 306516 h 1328385"/>
              <a:gd name="connsiteX2490" fmla="*/ 10762195 w 12183871"/>
              <a:gd name="connsiteY2490" fmla="*/ 290260 h 1328385"/>
              <a:gd name="connsiteX2491" fmla="*/ 10772310 w 12183871"/>
              <a:gd name="connsiteY2491" fmla="*/ 286196 h 1328385"/>
              <a:gd name="connsiteX2492" fmla="*/ 10780437 w 12183871"/>
              <a:gd name="connsiteY2492" fmla="*/ 286196 h 1328385"/>
              <a:gd name="connsiteX2493" fmla="*/ 10788565 w 12183871"/>
              <a:gd name="connsiteY2493" fmla="*/ 284209 h 1328385"/>
              <a:gd name="connsiteX2494" fmla="*/ 10794616 w 12183871"/>
              <a:gd name="connsiteY2494" fmla="*/ 280145 h 1328385"/>
              <a:gd name="connsiteX2495" fmla="*/ 10802745 w 12183871"/>
              <a:gd name="connsiteY2495" fmla="*/ 276081 h 1328385"/>
              <a:gd name="connsiteX2496" fmla="*/ 10810872 w 12183871"/>
              <a:gd name="connsiteY2496" fmla="*/ 276081 h 1328385"/>
              <a:gd name="connsiteX2497" fmla="*/ 10810872 w 12183871"/>
              <a:gd name="connsiteY2497" fmla="*/ 312657 h 1328385"/>
              <a:gd name="connsiteX2498" fmla="*/ 10833179 w 12183871"/>
              <a:gd name="connsiteY2498" fmla="*/ 330900 h 1328385"/>
              <a:gd name="connsiteX2499" fmla="*/ 10857563 w 12183871"/>
              <a:gd name="connsiteY2499" fmla="*/ 361335 h 1328385"/>
              <a:gd name="connsiteX2500" fmla="*/ 10883934 w 12183871"/>
              <a:gd name="connsiteY2500" fmla="*/ 393847 h 1328385"/>
              <a:gd name="connsiteX2501" fmla="*/ 10906241 w 12183871"/>
              <a:gd name="connsiteY2501" fmla="*/ 428346 h 1328385"/>
              <a:gd name="connsiteX2502" fmla="*/ 10916356 w 12183871"/>
              <a:gd name="connsiteY2502" fmla="*/ 452730 h 1328385"/>
              <a:gd name="connsiteX2503" fmla="*/ 10924484 w 12183871"/>
              <a:gd name="connsiteY2503" fmla="*/ 452730 h 1328385"/>
              <a:gd name="connsiteX2504" fmla="*/ 10902177 w 12183871"/>
              <a:gd name="connsiteY2504" fmla="*/ 349143 h 1328385"/>
              <a:gd name="connsiteX2505" fmla="*/ 10875806 w 12183871"/>
              <a:gd name="connsiteY2505" fmla="*/ 257748 h 1328385"/>
              <a:gd name="connsiteX2506" fmla="*/ 10869755 w 12183871"/>
              <a:gd name="connsiteY2506" fmla="*/ 190737 h 1328385"/>
              <a:gd name="connsiteX2507" fmla="*/ 10853499 w 12183871"/>
              <a:gd name="connsiteY2507" fmla="*/ 154161 h 1328385"/>
              <a:gd name="connsiteX2508" fmla="*/ 10843385 w 12183871"/>
              <a:gd name="connsiteY2508" fmla="*/ 109457 h 1328385"/>
              <a:gd name="connsiteX2509" fmla="*/ 10857563 w 12183871"/>
              <a:gd name="connsiteY2509" fmla="*/ 109457 h 1328385"/>
              <a:gd name="connsiteX2510" fmla="*/ 10910395 w 12183871"/>
              <a:gd name="connsiteY2510" fmla="*/ 275991 h 1328385"/>
              <a:gd name="connsiteX2511" fmla="*/ 10910395 w 12183871"/>
              <a:gd name="connsiteY2511" fmla="*/ 306426 h 1328385"/>
              <a:gd name="connsiteX2512" fmla="*/ 10916446 w 12183871"/>
              <a:gd name="connsiteY2512" fmla="*/ 306426 h 1328385"/>
              <a:gd name="connsiteX2513" fmla="*/ 10924574 w 12183871"/>
              <a:gd name="connsiteY2513" fmla="*/ 365308 h 1328385"/>
              <a:gd name="connsiteX2514" fmla="*/ 10932702 w 12183871"/>
              <a:gd name="connsiteY2514" fmla="*/ 365308 h 1328385"/>
              <a:gd name="connsiteX2515" fmla="*/ 10932702 w 12183871"/>
              <a:gd name="connsiteY2515" fmla="*/ 357180 h 1328385"/>
              <a:gd name="connsiteX2516" fmla="*/ 10938753 w 12183871"/>
              <a:gd name="connsiteY2516" fmla="*/ 357180 h 1328385"/>
              <a:gd name="connsiteX2517" fmla="*/ 10957086 w 12183871"/>
              <a:gd name="connsiteY2517" fmla="*/ 365308 h 1328385"/>
              <a:gd name="connsiteX2518" fmla="*/ 10955099 w 12183871"/>
              <a:gd name="connsiteY2518" fmla="*/ 397820 h 1328385"/>
              <a:gd name="connsiteX2519" fmla="*/ 10951035 w 12183871"/>
              <a:gd name="connsiteY2519" fmla="*/ 434396 h 1328385"/>
              <a:gd name="connsiteX2520" fmla="*/ 10938843 w 12183871"/>
              <a:gd name="connsiteY2520" fmla="*/ 434396 h 1328385"/>
              <a:gd name="connsiteX2521" fmla="*/ 10938843 w 12183871"/>
              <a:gd name="connsiteY2521" fmla="*/ 442524 h 1328385"/>
              <a:gd name="connsiteX2522" fmla="*/ 10942906 w 12183871"/>
              <a:gd name="connsiteY2522" fmla="*/ 442524 h 1328385"/>
              <a:gd name="connsiteX2523" fmla="*/ 10942906 w 12183871"/>
              <a:gd name="connsiteY2523" fmla="*/ 442524 h 1328385"/>
              <a:gd name="connsiteX2524" fmla="*/ 10946971 w 12183871"/>
              <a:gd name="connsiteY2524" fmla="*/ 438460 h 1328385"/>
              <a:gd name="connsiteX2525" fmla="*/ 10946971 w 12183871"/>
              <a:gd name="connsiteY2525" fmla="*/ 442524 h 1328385"/>
              <a:gd name="connsiteX2526" fmla="*/ 10951035 w 12183871"/>
              <a:gd name="connsiteY2526" fmla="*/ 446588 h 1328385"/>
              <a:gd name="connsiteX2527" fmla="*/ 10951035 w 12183871"/>
              <a:gd name="connsiteY2527" fmla="*/ 493279 h 1328385"/>
              <a:gd name="connsiteX2528" fmla="*/ 10965214 w 12183871"/>
              <a:gd name="connsiteY2528" fmla="*/ 493279 h 1328385"/>
              <a:gd name="connsiteX2529" fmla="*/ 10961150 w 12183871"/>
              <a:gd name="connsiteY2529" fmla="*/ 470972 h 1328385"/>
              <a:gd name="connsiteX2530" fmla="*/ 10965214 w 12183871"/>
              <a:gd name="connsiteY2530" fmla="*/ 446588 h 1328385"/>
              <a:gd name="connsiteX2531" fmla="*/ 10965214 w 12183871"/>
              <a:gd name="connsiteY2531" fmla="*/ 412090 h 1328385"/>
              <a:gd name="connsiteX2532" fmla="*/ 10965214 w 12183871"/>
              <a:gd name="connsiteY2532" fmla="*/ 168611 h 1328385"/>
              <a:gd name="connsiteX2533" fmla="*/ 10979393 w 12183871"/>
              <a:gd name="connsiteY2533" fmla="*/ 168611 h 1328385"/>
              <a:gd name="connsiteX2534" fmla="*/ 10979393 w 12183871"/>
              <a:gd name="connsiteY2534" fmla="*/ 276262 h 1328385"/>
              <a:gd name="connsiteX2535" fmla="*/ 10991584 w 12183871"/>
              <a:gd name="connsiteY2535" fmla="*/ 276262 h 1328385"/>
              <a:gd name="connsiteX2536" fmla="*/ 10979393 w 12183871"/>
              <a:gd name="connsiteY2536" fmla="*/ 290440 h 1328385"/>
              <a:gd name="connsiteX2537" fmla="*/ 10991584 w 12183871"/>
              <a:gd name="connsiteY2537" fmla="*/ 312747 h 1328385"/>
              <a:gd name="connsiteX2538" fmla="*/ 10987521 w 12183871"/>
              <a:gd name="connsiteY2538" fmla="*/ 316811 h 1328385"/>
              <a:gd name="connsiteX2539" fmla="*/ 10983457 w 12183871"/>
              <a:gd name="connsiteY2539" fmla="*/ 316811 h 1328385"/>
              <a:gd name="connsiteX2540" fmla="*/ 10979393 w 12183871"/>
              <a:gd name="connsiteY2540" fmla="*/ 316811 h 1328385"/>
              <a:gd name="connsiteX2541" fmla="*/ 10979393 w 12183871"/>
              <a:gd name="connsiteY2541" fmla="*/ 320875 h 1328385"/>
              <a:gd name="connsiteX2542" fmla="*/ 10979393 w 12183871"/>
              <a:gd name="connsiteY2542" fmla="*/ 324939 h 1328385"/>
              <a:gd name="connsiteX2543" fmla="*/ 10991584 w 12183871"/>
              <a:gd name="connsiteY2543" fmla="*/ 324939 h 1328385"/>
              <a:gd name="connsiteX2544" fmla="*/ 10991584 w 12183871"/>
              <a:gd name="connsiteY2544" fmla="*/ 387886 h 1328385"/>
              <a:gd name="connsiteX2545" fmla="*/ 10997636 w 12183871"/>
              <a:gd name="connsiteY2545" fmla="*/ 387886 h 1328385"/>
              <a:gd name="connsiteX2546" fmla="*/ 10997636 w 12183871"/>
              <a:gd name="connsiteY2546" fmla="*/ 330990 h 1328385"/>
              <a:gd name="connsiteX2547" fmla="*/ 11013892 w 12183871"/>
              <a:gd name="connsiteY2547" fmla="*/ 330990 h 1328385"/>
              <a:gd name="connsiteX2548" fmla="*/ 11020033 w 12183871"/>
              <a:gd name="connsiteY2548" fmla="*/ 387886 h 1328385"/>
              <a:gd name="connsiteX2549" fmla="*/ 11036289 w 12183871"/>
              <a:gd name="connsiteY2549" fmla="*/ 442705 h 1328385"/>
              <a:gd name="connsiteX2550" fmla="*/ 11046404 w 12183871"/>
              <a:gd name="connsiteY2550" fmla="*/ 497524 h 1328385"/>
              <a:gd name="connsiteX2551" fmla="*/ 11054532 w 12183871"/>
              <a:gd name="connsiteY2551" fmla="*/ 556407 h 1328385"/>
              <a:gd name="connsiteX2552" fmla="*/ 11072774 w 12183871"/>
              <a:gd name="connsiteY2552" fmla="*/ 556407 h 1328385"/>
              <a:gd name="connsiteX2553" fmla="*/ 11076839 w 12183871"/>
              <a:gd name="connsiteY2553" fmla="*/ 586842 h 1328385"/>
              <a:gd name="connsiteX2554" fmla="*/ 11082889 w 12183871"/>
              <a:gd name="connsiteY2554" fmla="*/ 619353 h 1328385"/>
              <a:gd name="connsiteX2555" fmla="*/ 11095082 w 12183871"/>
              <a:gd name="connsiteY2555" fmla="*/ 637596 h 1328385"/>
              <a:gd name="connsiteX2556" fmla="*/ 11097068 w 12183871"/>
              <a:gd name="connsiteY2556" fmla="*/ 596956 h 1328385"/>
              <a:gd name="connsiteX2557" fmla="*/ 11101132 w 12183871"/>
              <a:gd name="connsiteY2557" fmla="*/ 560380 h 1328385"/>
              <a:gd name="connsiteX2558" fmla="*/ 11113325 w 12183871"/>
              <a:gd name="connsiteY2558" fmla="*/ 527868 h 1328385"/>
              <a:gd name="connsiteX2559" fmla="*/ 11113325 w 12183871"/>
              <a:gd name="connsiteY2559" fmla="*/ 460857 h 1328385"/>
              <a:gd name="connsiteX2560" fmla="*/ 11119465 w 12183871"/>
              <a:gd name="connsiteY2560" fmla="*/ 460857 h 1328385"/>
              <a:gd name="connsiteX2561" fmla="*/ 11119465 w 12183871"/>
              <a:gd name="connsiteY2561" fmla="*/ 387706 h 1328385"/>
              <a:gd name="connsiteX2562" fmla="*/ 11127593 w 12183871"/>
              <a:gd name="connsiteY2562" fmla="*/ 387706 h 1328385"/>
              <a:gd name="connsiteX2563" fmla="*/ 11131657 w 12183871"/>
              <a:gd name="connsiteY2563" fmla="*/ 353207 h 1328385"/>
              <a:gd name="connsiteX2564" fmla="*/ 11131657 w 12183871"/>
              <a:gd name="connsiteY2564" fmla="*/ 316631 h 1328385"/>
              <a:gd name="connsiteX2565" fmla="*/ 11131657 w 12183871"/>
              <a:gd name="connsiteY2565" fmla="*/ 280055 h 1328385"/>
              <a:gd name="connsiteX2566" fmla="*/ 11135722 w 12183871"/>
              <a:gd name="connsiteY2566" fmla="*/ 249620 h 1328385"/>
              <a:gd name="connsiteX2567" fmla="*/ 11141772 w 12183871"/>
              <a:gd name="connsiteY2567" fmla="*/ 249620 h 1328385"/>
              <a:gd name="connsiteX2568" fmla="*/ 11141772 w 12183871"/>
              <a:gd name="connsiteY2568" fmla="*/ 379578 h 1328385"/>
              <a:gd name="connsiteX2569" fmla="*/ 11160105 w 12183871"/>
              <a:gd name="connsiteY2569" fmla="*/ 379578 h 1328385"/>
              <a:gd name="connsiteX2570" fmla="*/ 11158028 w 12183871"/>
              <a:gd name="connsiteY2570" fmla="*/ 389692 h 1328385"/>
              <a:gd name="connsiteX2571" fmla="*/ 11158028 w 12183871"/>
              <a:gd name="connsiteY2571" fmla="*/ 397820 h 1328385"/>
              <a:gd name="connsiteX2572" fmla="*/ 11153965 w 12183871"/>
              <a:gd name="connsiteY2572" fmla="*/ 405948 h 1328385"/>
              <a:gd name="connsiteX2573" fmla="*/ 11153965 w 12183871"/>
              <a:gd name="connsiteY2573" fmla="*/ 411999 h 1328385"/>
              <a:gd name="connsiteX2574" fmla="*/ 11176271 w 12183871"/>
              <a:gd name="connsiteY2574" fmla="*/ 405948 h 1328385"/>
              <a:gd name="connsiteX2575" fmla="*/ 11168143 w 12183871"/>
              <a:gd name="connsiteY2575" fmla="*/ 420127 h 1328385"/>
              <a:gd name="connsiteX2576" fmla="*/ 11182321 w 12183871"/>
              <a:gd name="connsiteY2576" fmla="*/ 428255 h 1328385"/>
              <a:gd name="connsiteX2577" fmla="*/ 11182321 w 12183871"/>
              <a:gd name="connsiteY2577" fmla="*/ 452639 h 1328385"/>
              <a:gd name="connsiteX2578" fmla="*/ 11194514 w 12183871"/>
              <a:gd name="connsiteY2578" fmla="*/ 452639 h 1328385"/>
              <a:gd name="connsiteX2579" fmla="*/ 11194514 w 12183871"/>
              <a:gd name="connsiteY2579" fmla="*/ 468895 h 1328385"/>
              <a:gd name="connsiteX2580" fmla="*/ 11200564 w 12183871"/>
              <a:gd name="connsiteY2580" fmla="*/ 468895 h 1328385"/>
              <a:gd name="connsiteX2581" fmla="*/ 11200564 w 12183871"/>
              <a:gd name="connsiteY2581" fmla="*/ 493279 h 1328385"/>
              <a:gd name="connsiteX2582" fmla="*/ 11208693 w 12183871"/>
              <a:gd name="connsiteY2582" fmla="*/ 493279 h 1328385"/>
              <a:gd name="connsiteX2583" fmla="*/ 11208693 w 12183871"/>
              <a:gd name="connsiteY2583" fmla="*/ 515586 h 1328385"/>
              <a:gd name="connsiteX2584" fmla="*/ 11216821 w 12183871"/>
              <a:gd name="connsiteY2584" fmla="*/ 515586 h 1328385"/>
              <a:gd name="connsiteX2585" fmla="*/ 11216821 w 12183871"/>
              <a:gd name="connsiteY2585" fmla="*/ 541957 h 1328385"/>
              <a:gd name="connsiteX2586" fmla="*/ 11222961 w 12183871"/>
              <a:gd name="connsiteY2586" fmla="*/ 541957 h 1328385"/>
              <a:gd name="connsiteX2587" fmla="*/ 11222961 w 12183871"/>
              <a:gd name="connsiteY2587" fmla="*/ 574469 h 1328385"/>
              <a:gd name="connsiteX2588" fmla="*/ 11235154 w 12183871"/>
              <a:gd name="connsiteY2588" fmla="*/ 574469 h 1328385"/>
              <a:gd name="connsiteX2589" fmla="*/ 11241204 w 12183871"/>
              <a:gd name="connsiteY2589" fmla="*/ 649608 h 1328385"/>
              <a:gd name="connsiteX2590" fmla="*/ 11249333 w 12183871"/>
              <a:gd name="connsiteY2590" fmla="*/ 649608 h 1328385"/>
              <a:gd name="connsiteX2591" fmla="*/ 11253396 w 12183871"/>
              <a:gd name="connsiteY2591" fmla="*/ 671915 h 1328385"/>
              <a:gd name="connsiteX2592" fmla="*/ 11253396 w 12183871"/>
              <a:gd name="connsiteY2592" fmla="*/ 700363 h 1328385"/>
              <a:gd name="connsiteX2593" fmla="*/ 11253396 w 12183871"/>
              <a:gd name="connsiteY2593" fmla="*/ 732875 h 1328385"/>
              <a:gd name="connsiteX2594" fmla="*/ 11257461 w 12183871"/>
              <a:gd name="connsiteY2594" fmla="*/ 759245 h 1328385"/>
              <a:gd name="connsiteX2595" fmla="*/ 11263601 w 12183871"/>
              <a:gd name="connsiteY2595" fmla="*/ 777488 h 1328385"/>
              <a:gd name="connsiteX2596" fmla="*/ 11263601 w 12183871"/>
              <a:gd name="connsiteY2596" fmla="*/ 733326 h 1328385"/>
              <a:gd name="connsiteX2597" fmla="*/ 11263601 w 12183871"/>
              <a:gd name="connsiteY2597" fmla="*/ 686635 h 1328385"/>
              <a:gd name="connsiteX2598" fmla="*/ 11263601 w 12183871"/>
              <a:gd name="connsiteY2598" fmla="*/ 645995 h 1328385"/>
              <a:gd name="connsiteX2599" fmla="*/ 11263601 w 12183871"/>
              <a:gd name="connsiteY2599" fmla="*/ 615560 h 1328385"/>
              <a:gd name="connsiteX2600" fmla="*/ 11267666 w 12183871"/>
              <a:gd name="connsiteY2600" fmla="*/ 615560 h 1328385"/>
              <a:gd name="connsiteX2601" fmla="*/ 11267666 w 12183871"/>
              <a:gd name="connsiteY2601" fmla="*/ 611406 h 1328385"/>
              <a:gd name="connsiteX2602" fmla="*/ 11271730 w 12183871"/>
              <a:gd name="connsiteY2602" fmla="*/ 609419 h 1328385"/>
              <a:gd name="connsiteX2603" fmla="*/ 11275794 w 12183871"/>
              <a:gd name="connsiteY2603" fmla="*/ 601291 h 1328385"/>
              <a:gd name="connsiteX2604" fmla="*/ 11275794 w 12183871"/>
              <a:gd name="connsiteY2604" fmla="*/ 591176 h 1328385"/>
              <a:gd name="connsiteX2605" fmla="*/ 11263601 w 12183871"/>
              <a:gd name="connsiteY2605" fmla="*/ 591176 h 1328385"/>
              <a:gd name="connsiteX2606" fmla="*/ 11263601 w 12183871"/>
              <a:gd name="connsiteY2606" fmla="*/ 550536 h 1328385"/>
              <a:gd name="connsiteX2607" fmla="*/ 11257461 w 12183871"/>
              <a:gd name="connsiteY2607" fmla="*/ 550536 h 1328385"/>
              <a:gd name="connsiteX2608" fmla="*/ 11253396 w 12183871"/>
              <a:gd name="connsiteY2608" fmla="*/ 546472 h 1328385"/>
              <a:gd name="connsiteX2609" fmla="*/ 11253396 w 12183871"/>
              <a:gd name="connsiteY2609" fmla="*/ 538344 h 1328385"/>
              <a:gd name="connsiteX2610" fmla="*/ 11253396 w 12183871"/>
              <a:gd name="connsiteY2610" fmla="*/ 534280 h 1328385"/>
              <a:gd name="connsiteX2611" fmla="*/ 11249333 w 12183871"/>
              <a:gd name="connsiteY2611" fmla="*/ 528230 h 1328385"/>
              <a:gd name="connsiteX2612" fmla="*/ 11249333 w 12183871"/>
              <a:gd name="connsiteY2612" fmla="*/ 516038 h 1328385"/>
              <a:gd name="connsiteX2613" fmla="*/ 11263601 w 12183871"/>
              <a:gd name="connsiteY2613" fmla="*/ 528230 h 1328385"/>
              <a:gd name="connsiteX2614" fmla="*/ 11263601 w 12183871"/>
              <a:gd name="connsiteY2614" fmla="*/ 501859 h 1328385"/>
              <a:gd name="connsiteX2615" fmla="*/ 11289973 w 12183871"/>
              <a:gd name="connsiteY2615" fmla="*/ 509987 h 1328385"/>
              <a:gd name="connsiteX2616" fmla="*/ 11294036 w 12183871"/>
              <a:gd name="connsiteY2616" fmla="*/ 534371 h 1328385"/>
              <a:gd name="connsiteX2617" fmla="*/ 11300178 w 12183871"/>
              <a:gd name="connsiteY2617" fmla="*/ 556678 h 1328385"/>
              <a:gd name="connsiteX2618" fmla="*/ 11304241 w 12183871"/>
              <a:gd name="connsiteY2618" fmla="*/ 574920 h 1328385"/>
              <a:gd name="connsiteX2619" fmla="*/ 11304241 w 12183871"/>
              <a:gd name="connsiteY2619" fmla="*/ 623688 h 1328385"/>
              <a:gd name="connsiteX2620" fmla="*/ 11330613 w 12183871"/>
              <a:gd name="connsiteY2620" fmla="*/ 631816 h 1328385"/>
              <a:gd name="connsiteX2621" fmla="*/ 11330613 w 12183871"/>
              <a:gd name="connsiteY2621" fmla="*/ 637867 h 1328385"/>
              <a:gd name="connsiteX2622" fmla="*/ 11322484 w 12183871"/>
              <a:gd name="connsiteY2622" fmla="*/ 652046 h 1328385"/>
              <a:gd name="connsiteX2623" fmla="*/ 11320407 w 12183871"/>
              <a:gd name="connsiteY2623" fmla="*/ 678417 h 1328385"/>
              <a:gd name="connsiteX2624" fmla="*/ 11320407 w 12183871"/>
              <a:gd name="connsiteY2624" fmla="*/ 708852 h 1328385"/>
              <a:gd name="connsiteX2625" fmla="*/ 11322484 w 12183871"/>
              <a:gd name="connsiteY2625" fmla="*/ 731159 h 1328385"/>
              <a:gd name="connsiteX2626" fmla="*/ 11330613 w 12183871"/>
              <a:gd name="connsiteY2626" fmla="*/ 731159 h 1328385"/>
              <a:gd name="connsiteX2627" fmla="*/ 11344791 w 12183871"/>
              <a:gd name="connsiteY2627" fmla="*/ 940409 h 1328385"/>
              <a:gd name="connsiteX2628" fmla="*/ 11363124 w 12183871"/>
              <a:gd name="connsiteY2628" fmla="*/ 940409 h 1328385"/>
              <a:gd name="connsiteX2629" fmla="*/ 11367189 w 12183871"/>
              <a:gd name="connsiteY2629" fmla="*/ 871321 h 1328385"/>
              <a:gd name="connsiteX2630" fmla="*/ 11371253 w 12183871"/>
              <a:gd name="connsiteY2630" fmla="*/ 794105 h 1328385"/>
              <a:gd name="connsiteX2631" fmla="*/ 11371253 w 12183871"/>
              <a:gd name="connsiteY2631" fmla="*/ 712825 h 1328385"/>
              <a:gd name="connsiteX2632" fmla="*/ 11371253 w 12183871"/>
              <a:gd name="connsiteY2632" fmla="*/ 623417 h 1328385"/>
              <a:gd name="connsiteX2633" fmla="*/ 11363124 w 12183871"/>
              <a:gd name="connsiteY2633" fmla="*/ 623417 h 1328385"/>
              <a:gd name="connsiteX2634" fmla="*/ 11363124 w 12183871"/>
              <a:gd name="connsiteY2634" fmla="*/ 574649 h 1328385"/>
              <a:gd name="connsiteX2635" fmla="*/ 11357074 w 12183871"/>
              <a:gd name="connsiteY2635" fmla="*/ 574649 h 1328385"/>
              <a:gd name="connsiteX2636" fmla="*/ 11344881 w 12183871"/>
              <a:gd name="connsiteY2636" fmla="*/ 515767 h 1328385"/>
              <a:gd name="connsiteX2637" fmla="*/ 11357074 w 12183871"/>
              <a:gd name="connsiteY2637" fmla="*/ 515767 h 1328385"/>
              <a:gd name="connsiteX2638" fmla="*/ 11357074 w 12183871"/>
              <a:gd name="connsiteY2638" fmla="*/ 527959 h 1328385"/>
              <a:gd name="connsiteX2639" fmla="*/ 11367279 w 12183871"/>
              <a:gd name="connsiteY2639" fmla="*/ 542137 h 1328385"/>
              <a:gd name="connsiteX2640" fmla="*/ 11375407 w 12183871"/>
              <a:gd name="connsiteY2640" fmla="*/ 556316 h 1328385"/>
              <a:gd name="connsiteX2641" fmla="*/ 11375407 w 12183871"/>
              <a:gd name="connsiteY2641" fmla="*/ 574559 h 1328385"/>
              <a:gd name="connsiteX2642" fmla="*/ 11379471 w 12183871"/>
              <a:gd name="connsiteY2642" fmla="*/ 600930 h 1328385"/>
              <a:gd name="connsiteX2643" fmla="*/ 11385521 w 12183871"/>
              <a:gd name="connsiteY2643" fmla="*/ 600930 h 1328385"/>
              <a:gd name="connsiteX2644" fmla="*/ 11385521 w 12183871"/>
              <a:gd name="connsiteY2644" fmla="*/ 649698 h 1328385"/>
              <a:gd name="connsiteX2645" fmla="*/ 11397714 w 12183871"/>
              <a:gd name="connsiteY2645" fmla="*/ 649698 h 1328385"/>
              <a:gd name="connsiteX2646" fmla="*/ 11397714 w 12183871"/>
              <a:gd name="connsiteY2646" fmla="*/ 678146 h 1328385"/>
              <a:gd name="connsiteX2647" fmla="*/ 11403855 w 12183871"/>
              <a:gd name="connsiteY2647" fmla="*/ 678146 h 1328385"/>
              <a:gd name="connsiteX2648" fmla="*/ 11407919 w 12183871"/>
              <a:gd name="connsiteY2648" fmla="*/ 708581 h 1328385"/>
              <a:gd name="connsiteX2649" fmla="*/ 11407919 w 12183871"/>
              <a:gd name="connsiteY2649" fmla="*/ 732965 h 1328385"/>
              <a:gd name="connsiteX2650" fmla="*/ 11407919 w 12183871"/>
              <a:gd name="connsiteY2650" fmla="*/ 755272 h 1328385"/>
              <a:gd name="connsiteX2651" fmla="*/ 11420111 w 12183871"/>
              <a:gd name="connsiteY2651" fmla="*/ 777578 h 1328385"/>
              <a:gd name="connsiteX2652" fmla="*/ 11422098 w 12183871"/>
              <a:gd name="connsiteY2652" fmla="*/ 714632 h 1328385"/>
              <a:gd name="connsiteX2653" fmla="*/ 11426161 w 12183871"/>
              <a:gd name="connsiteY2653" fmla="*/ 651685 h 1328385"/>
              <a:gd name="connsiteX2654" fmla="*/ 11430226 w 12183871"/>
              <a:gd name="connsiteY2654" fmla="*/ 590725 h 1328385"/>
              <a:gd name="connsiteX2655" fmla="*/ 11420111 w 12183871"/>
              <a:gd name="connsiteY2655" fmla="*/ 533829 h 1328385"/>
              <a:gd name="connsiteX2656" fmla="*/ 11420111 w 12183871"/>
              <a:gd name="connsiteY2656" fmla="*/ 479010 h 1328385"/>
              <a:gd name="connsiteX2657" fmla="*/ 11411983 w 12183871"/>
              <a:gd name="connsiteY2657" fmla="*/ 479010 h 1328385"/>
              <a:gd name="connsiteX2658" fmla="*/ 11403855 w 12183871"/>
              <a:gd name="connsiteY2658" fmla="*/ 428255 h 1328385"/>
              <a:gd name="connsiteX2659" fmla="*/ 11385521 w 12183871"/>
              <a:gd name="connsiteY2659" fmla="*/ 420127 h 1328385"/>
              <a:gd name="connsiteX2660" fmla="*/ 11363215 w 12183871"/>
              <a:gd name="connsiteY2660" fmla="*/ 379487 h 1328385"/>
              <a:gd name="connsiteX2661" fmla="*/ 11385521 w 12183871"/>
              <a:gd name="connsiteY2661" fmla="*/ 379487 h 1328385"/>
              <a:gd name="connsiteX2662" fmla="*/ 11385521 w 12183871"/>
              <a:gd name="connsiteY2662" fmla="*/ 371359 h 1328385"/>
              <a:gd name="connsiteX2663" fmla="*/ 11367279 w 12183871"/>
              <a:gd name="connsiteY2663" fmla="*/ 349052 h 1328385"/>
              <a:gd name="connsiteX2664" fmla="*/ 11348946 w 12183871"/>
              <a:gd name="connsiteY2664" fmla="*/ 320604 h 1328385"/>
              <a:gd name="connsiteX2665" fmla="*/ 11338831 w 12183871"/>
              <a:gd name="connsiteY2665" fmla="*/ 290170 h 1328385"/>
              <a:gd name="connsiteX2666" fmla="*/ 11363215 w 12183871"/>
              <a:gd name="connsiteY2666" fmla="*/ 290170 h 1328385"/>
              <a:gd name="connsiteX2667" fmla="*/ 11367279 w 12183871"/>
              <a:gd name="connsiteY2667" fmla="*/ 306426 h 1328385"/>
              <a:gd name="connsiteX2668" fmla="*/ 11375407 w 12183871"/>
              <a:gd name="connsiteY2668" fmla="*/ 316540 h 1328385"/>
              <a:gd name="connsiteX2669" fmla="*/ 11381458 w 12183871"/>
              <a:gd name="connsiteY2669" fmla="*/ 326655 h 1328385"/>
              <a:gd name="connsiteX2670" fmla="*/ 11389586 w 12183871"/>
              <a:gd name="connsiteY2670" fmla="*/ 334783 h 1328385"/>
              <a:gd name="connsiteX2671" fmla="*/ 11397714 w 12183871"/>
              <a:gd name="connsiteY2671" fmla="*/ 346975 h 1328385"/>
              <a:gd name="connsiteX2672" fmla="*/ 11397714 w 12183871"/>
              <a:gd name="connsiteY2672" fmla="*/ 365218 h 1328385"/>
              <a:gd name="connsiteX2673" fmla="*/ 11403855 w 12183871"/>
              <a:gd name="connsiteY2673" fmla="*/ 365218 h 1328385"/>
              <a:gd name="connsiteX2674" fmla="*/ 11403855 w 12183871"/>
              <a:gd name="connsiteY2674" fmla="*/ 379397 h 1328385"/>
              <a:gd name="connsiteX2675" fmla="*/ 11420111 w 12183871"/>
              <a:gd name="connsiteY2675" fmla="*/ 387525 h 1328385"/>
              <a:gd name="connsiteX2676" fmla="*/ 11426161 w 12183871"/>
              <a:gd name="connsiteY2676" fmla="*/ 428165 h 1328385"/>
              <a:gd name="connsiteX2677" fmla="*/ 11438354 w 12183871"/>
              <a:gd name="connsiteY2677" fmla="*/ 428165 h 1328385"/>
              <a:gd name="connsiteX2678" fmla="*/ 11444404 w 12183871"/>
              <a:gd name="connsiteY2678" fmla="*/ 460677 h 1328385"/>
              <a:gd name="connsiteX2679" fmla="*/ 11452533 w 12183871"/>
              <a:gd name="connsiteY2679" fmla="*/ 460677 h 1328385"/>
              <a:gd name="connsiteX2680" fmla="*/ 11452533 w 12183871"/>
              <a:gd name="connsiteY2680" fmla="*/ 487048 h 1328385"/>
              <a:gd name="connsiteX2681" fmla="*/ 11460661 w 12183871"/>
              <a:gd name="connsiteY2681" fmla="*/ 487048 h 1328385"/>
              <a:gd name="connsiteX2682" fmla="*/ 11460661 w 12183871"/>
              <a:gd name="connsiteY2682" fmla="*/ 527688 h 1328385"/>
              <a:gd name="connsiteX2683" fmla="*/ 11466801 w 12183871"/>
              <a:gd name="connsiteY2683" fmla="*/ 527688 h 1328385"/>
              <a:gd name="connsiteX2684" fmla="*/ 11485044 w 12183871"/>
              <a:gd name="connsiteY2684" fmla="*/ 631275 h 1328385"/>
              <a:gd name="connsiteX2685" fmla="*/ 11493173 w 12183871"/>
              <a:gd name="connsiteY2685" fmla="*/ 631275 h 1328385"/>
              <a:gd name="connsiteX2686" fmla="*/ 11497236 w 12183871"/>
              <a:gd name="connsiteY2686" fmla="*/ 541867 h 1328385"/>
              <a:gd name="connsiteX2687" fmla="*/ 11503378 w 12183871"/>
              <a:gd name="connsiteY2687" fmla="*/ 452459 h 1328385"/>
              <a:gd name="connsiteX2688" fmla="*/ 11507441 w 12183871"/>
              <a:gd name="connsiteY2688" fmla="*/ 357000 h 1328385"/>
              <a:gd name="connsiteX2689" fmla="*/ 11493173 w 12183871"/>
              <a:gd name="connsiteY2689" fmla="*/ 357000 h 1328385"/>
              <a:gd name="connsiteX2690" fmla="*/ 11485044 w 12183871"/>
              <a:gd name="connsiteY2690" fmla="*/ 316360 h 1328385"/>
              <a:gd name="connsiteX2691" fmla="*/ 11466801 w 12183871"/>
              <a:gd name="connsiteY2691" fmla="*/ 285925 h 1328385"/>
              <a:gd name="connsiteX2692" fmla="*/ 11448469 w 12183871"/>
              <a:gd name="connsiteY2692" fmla="*/ 257477 h 1328385"/>
              <a:gd name="connsiteX2693" fmla="*/ 11430136 w 12183871"/>
              <a:gd name="connsiteY2693" fmla="*/ 227042 h 1328385"/>
              <a:gd name="connsiteX2694" fmla="*/ 11420021 w 12183871"/>
              <a:gd name="connsiteY2694" fmla="*/ 190466 h 1328385"/>
              <a:gd name="connsiteX2695" fmla="*/ 11438354 w 12183871"/>
              <a:gd name="connsiteY2695" fmla="*/ 190466 h 1328385"/>
              <a:gd name="connsiteX2696" fmla="*/ 11444404 w 12183871"/>
              <a:gd name="connsiteY2696" fmla="*/ 216837 h 1328385"/>
              <a:gd name="connsiteX2697" fmla="*/ 11460661 w 12183871"/>
              <a:gd name="connsiteY2697" fmla="*/ 224965 h 1328385"/>
              <a:gd name="connsiteX2698" fmla="*/ 11485044 w 12183871"/>
              <a:gd name="connsiteY2698" fmla="*/ 271656 h 1328385"/>
              <a:gd name="connsiteX2699" fmla="*/ 11501301 w 12183871"/>
              <a:gd name="connsiteY2699" fmla="*/ 324488 h 1328385"/>
              <a:gd name="connsiteX2700" fmla="*/ 11507441 w 12183871"/>
              <a:gd name="connsiteY2700" fmla="*/ 324488 h 1328385"/>
              <a:gd name="connsiteX2701" fmla="*/ 11507441 w 12183871"/>
              <a:gd name="connsiteY2701" fmla="*/ 176739 h 1328385"/>
              <a:gd name="connsiteX2702" fmla="*/ 11519634 w 12183871"/>
              <a:gd name="connsiteY2702" fmla="*/ 176739 h 1328385"/>
              <a:gd name="connsiteX2703" fmla="*/ 11519634 w 12183871"/>
              <a:gd name="connsiteY2703" fmla="*/ 109728 h 1328385"/>
              <a:gd name="connsiteX2704" fmla="*/ 11525684 w 12183871"/>
              <a:gd name="connsiteY2704" fmla="*/ 109728 h 1328385"/>
              <a:gd name="connsiteX2705" fmla="*/ 11529749 w 12183871"/>
              <a:gd name="connsiteY2705" fmla="*/ 103677 h 1328385"/>
              <a:gd name="connsiteX2706" fmla="*/ 11529749 w 12183871"/>
              <a:gd name="connsiteY2706" fmla="*/ 95549 h 1328385"/>
              <a:gd name="connsiteX2707" fmla="*/ 11529749 w 12183871"/>
              <a:gd name="connsiteY2707" fmla="*/ 87421 h 1328385"/>
              <a:gd name="connsiteX2708" fmla="*/ 11533813 w 12183871"/>
              <a:gd name="connsiteY2708" fmla="*/ 81370 h 1328385"/>
              <a:gd name="connsiteX2709" fmla="*/ 11537876 w 12183871"/>
              <a:gd name="connsiteY2709" fmla="*/ 81370 h 1328385"/>
              <a:gd name="connsiteX2710" fmla="*/ 11537876 w 12183871"/>
              <a:gd name="connsiteY2710" fmla="*/ 83357 h 1328385"/>
              <a:gd name="connsiteX2711" fmla="*/ 11537876 w 12183871"/>
              <a:gd name="connsiteY2711" fmla="*/ 83357 h 1328385"/>
              <a:gd name="connsiteX2712" fmla="*/ 11537876 w 12183871"/>
              <a:gd name="connsiteY2712" fmla="*/ 83357 h 1328385"/>
              <a:gd name="connsiteX2713" fmla="*/ 11541941 w 12183871"/>
              <a:gd name="connsiteY2713" fmla="*/ 83357 h 1328385"/>
              <a:gd name="connsiteX2714" fmla="*/ 11541941 w 12183871"/>
              <a:gd name="connsiteY2714" fmla="*/ 87421 h 1328385"/>
              <a:gd name="connsiteX2715" fmla="*/ 11548081 w 12183871"/>
              <a:gd name="connsiteY2715" fmla="*/ 87421 h 1328385"/>
              <a:gd name="connsiteX2716" fmla="*/ 11541941 w 12183871"/>
              <a:gd name="connsiteY2716" fmla="*/ 176829 h 1328385"/>
              <a:gd name="connsiteX2717" fmla="*/ 11533813 w 12183871"/>
              <a:gd name="connsiteY2717" fmla="*/ 176829 h 1328385"/>
              <a:gd name="connsiteX2718" fmla="*/ 11541941 w 12183871"/>
              <a:gd name="connsiteY2718" fmla="*/ 217469 h 1328385"/>
              <a:gd name="connsiteX2719" fmla="*/ 11556119 w 12183871"/>
              <a:gd name="connsiteY2719" fmla="*/ 225597 h 1328385"/>
              <a:gd name="connsiteX2720" fmla="*/ 11564247 w 12183871"/>
              <a:gd name="connsiteY2720" fmla="*/ 231648 h 1328385"/>
              <a:gd name="connsiteX2721" fmla="*/ 11574453 w 12183871"/>
              <a:gd name="connsiteY2721" fmla="*/ 239776 h 1328385"/>
              <a:gd name="connsiteX2722" fmla="*/ 11584567 w 12183871"/>
              <a:gd name="connsiteY2722" fmla="*/ 245827 h 1328385"/>
              <a:gd name="connsiteX2723" fmla="*/ 11600824 w 12183871"/>
              <a:gd name="connsiteY2723" fmla="*/ 249891 h 1328385"/>
              <a:gd name="connsiteX2724" fmla="*/ 11600824 w 12183871"/>
              <a:gd name="connsiteY2724" fmla="*/ 243840 h 1328385"/>
              <a:gd name="connsiteX2725" fmla="*/ 11623130 w 12183871"/>
              <a:gd name="connsiteY2725" fmla="*/ 225597 h 1328385"/>
              <a:gd name="connsiteX2726" fmla="*/ 11623130 w 12183871"/>
              <a:gd name="connsiteY2726" fmla="*/ 191098 h 1328385"/>
              <a:gd name="connsiteX2727" fmla="*/ 11647514 w 12183871"/>
              <a:gd name="connsiteY2727" fmla="*/ 191098 h 1328385"/>
              <a:gd name="connsiteX2728" fmla="*/ 11647514 w 12183871"/>
              <a:gd name="connsiteY2728" fmla="*/ 209341 h 1328385"/>
              <a:gd name="connsiteX2729" fmla="*/ 11641373 w 12183871"/>
              <a:gd name="connsiteY2729" fmla="*/ 209341 h 1328385"/>
              <a:gd name="connsiteX2730" fmla="*/ 11641373 w 12183871"/>
              <a:gd name="connsiteY2730" fmla="*/ 217469 h 1328385"/>
              <a:gd name="connsiteX2731" fmla="*/ 11647514 w 12183871"/>
              <a:gd name="connsiteY2731" fmla="*/ 217469 h 1328385"/>
              <a:gd name="connsiteX2732" fmla="*/ 11645437 w 12183871"/>
              <a:gd name="connsiteY2732" fmla="*/ 221533 h 1328385"/>
              <a:gd name="connsiteX2733" fmla="*/ 11645437 w 12183871"/>
              <a:gd name="connsiteY2733" fmla="*/ 221533 h 1328385"/>
              <a:gd name="connsiteX2734" fmla="*/ 11645437 w 12183871"/>
              <a:gd name="connsiteY2734" fmla="*/ 221533 h 1328385"/>
              <a:gd name="connsiteX2735" fmla="*/ 11641373 w 12183871"/>
              <a:gd name="connsiteY2735" fmla="*/ 221533 h 1328385"/>
              <a:gd name="connsiteX2736" fmla="*/ 11641373 w 12183871"/>
              <a:gd name="connsiteY2736" fmla="*/ 225597 h 1328385"/>
              <a:gd name="connsiteX2737" fmla="*/ 11641373 w 12183871"/>
              <a:gd name="connsiteY2737" fmla="*/ 284480 h 1328385"/>
              <a:gd name="connsiteX2738" fmla="*/ 11629182 w 12183871"/>
              <a:gd name="connsiteY2738" fmla="*/ 284480 h 1328385"/>
              <a:gd name="connsiteX2739" fmla="*/ 11641373 w 12183871"/>
              <a:gd name="connsiteY2739" fmla="*/ 306787 h 1328385"/>
              <a:gd name="connsiteX2740" fmla="*/ 11629182 w 12183871"/>
              <a:gd name="connsiteY2740" fmla="*/ 306787 h 1328385"/>
              <a:gd name="connsiteX2741" fmla="*/ 11629182 w 12183871"/>
              <a:gd name="connsiteY2741" fmla="*/ 312838 h 1328385"/>
              <a:gd name="connsiteX2742" fmla="*/ 11641373 w 12183871"/>
              <a:gd name="connsiteY2742" fmla="*/ 312838 h 1328385"/>
              <a:gd name="connsiteX2743" fmla="*/ 11641373 w 12183871"/>
              <a:gd name="connsiteY2743" fmla="*/ 331080 h 1328385"/>
              <a:gd name="connsiteX2744" fmla="*/ 11655642 w 12183871"/>
              <a:gd name="connsiteY2744" fmla="*/ 339208 h 1328385"/>
              <a:gd name="connsiteX2745" fmla="*/ 11682013 w 12183871"/>
              <a:gd name="connsiteY2745" fmla="*/ 412360 h 1328385"/>
              <a:gd name="connsiteX2746" fmla="*/ 11688154 w 12183871"/>
              <a:gd name="connsiteY2746" fmla="*/ 412360 h 1328385"/>
              <a:gd name="connsiteX2747" fmla="*/ 11692219 w 12183871"/>
              <a:gd name="connsiteY2747" fmla="*/ 357542 h 1328385"/>
              <a:gd name="connsiteX2748" fmla="*/ 11700347 w 12183871"/>
              <a:gd name="connsiteY2748" fmla="*/ 308774 h 1328385"/>
              <a:gd name="connsiteX2749" fmla="*/ 11710551 w 12183871"/>
              <a:gd name="connsiteY2749" fmla="*/ 266147 h 1328385"/>
              <a:gd name="connsiteX2750" fmla="*/ 11722744 w 12183871"/>
              <a:gd name="connsiteY2750" fmla="*/ 217379 h 1328385"/>
              <a:gd name="connsiteX2751" fmla="*/ 11745050 w 12183871"/>
              <a:gd name="connsiteY2751" fmla="*/ 209251 h 1328385"/>
              <a:gd name="connsiteX2752" fmla="*/ 11745050 w 12183871"/>
              <a:gd name="connsiteY2752" fmla="*/ 191008 h 1328385"/>
              <a:gd name="connsiteX2753" fmla="*/ 11769434 w 12183871"/>
              <a:gd name="connsiteY2753" fmla="*/ 203200 h 1328385"/>
              <a:gd name="connsiteX2754" fmla="*/ 11763384 w 12183871"/>
              <a:gd name="connsiteY2754" fmla="*/ 249891 h 1328385"/>
              <a:gd name="connsiteX2755" fmla="*/ 11751191 w 12183871"/>
              <a:gd name="connsiteY2755" fmla="*/ 249891 h 1328385"/>
              <a:gd name="connsiteX2756" fmla="*/ 11751191 w 12183871"/>
              <a:gd name="connsiteY2756" fmla="*/ 325030 h 1328385"/>
              <a:gd name="connsiteX2757" fmla="*/ 11745050 w 12183871"/>
              <a:gd name="connsiteY2757" fmla="*/ 325030 h 1328385"/>
              <a:gd name="connsiteX2758" fmla="*/ 11736922 w 12183871"/>
              <a:gd name="connsiteY2758" fmla="*/ 420488 h 1328385"/>
              <a:gd name="connsiteX2759" fmla="*/ 11728794 w 12183871"/>
              <a:gd name="connsiteY2759" fmla="*/ 420488 h 1328385"/>
              <a:gd name="connsiteX2760" fmla="*/ 11728794 w 12183871"/>
              <a:gd name="connsiteY2760" fmla="*/ 493640 h 1328385"/>
              <a:gd name="connsiteX2761" fmla="*/ 11722744 w 12183871"/>
              <a:gd name="connsiteY2761" fmla="*/ 493640 h 1328385"/>
              <a:gd name="connsiteX2762" fmla="*/ 11728794 w 12183871"/>
              <a:gd name="connsiteY2762" fmla="*/ 609419 h 1328385"/>
              <a:gd name="connsiteX2763" fmla="*/ 11736922 w 12183871"/>
              <a:gd name="connsiteY2763" fmla="*/ 609419 h 1328385"/>
              <a:gd name="connsiteX2764" fmla="*/ 11740987 w 12183871"/>
              <a:gd name="connsiteY2764" fmla="*/ 633803 h 1328385"/>
              <a:gd name="connsiteX2765" fmla="*/ 11740987 w 12183871"/>
              <a:gd name="connsiteY2765" fmla="*/ 656110 h 1328385"/>
              <a:gd name="connsiteX2766" fmla="*/ 11740987 w 12183871"/>
              <a:gd name="connsiteY2766" fmla="*/ 678417 h 1328385"/>
              <a:gd name="connsiteX2767" fmla="*/ 11751191 w 12183871"/>
              <a:gd name="connsiteY2767" fmla="*/ 696660 h 1328385"/>
              <a:gd name="connsiteX2768" fmla="*/ 11747127 w 12183871"/>
              <a:gd name="connsiteY2768" fmla="*/ 637777 h 1328385"/>
              <a:gd name="connsiteX2769" fmla="*/ 11736922 w 12183871"/>
              <a:gd name="connsiteY2769" fmla="*/ 582958 h 1328385"/>
              <a:gd name="connsiteX2770" fmla="*/ 11728794 w 12183871"/>
              <a:gd name="connsiteY2770" fmla="*/ 528139 h 1328385"/>
              <a:gd name="connsiteX2771" fmla="*/ 11732859 w 12183871"/>
              <a:gd name="connsiteY2771" fmla="*/ 528139 h 1328385"/>
              <a:gd name="connsiteX2772" fmla="*/ 11732859 w 12183871"/>
              <a:gd name="connsiteY2772" fmla="*/ 530126 h 1328385"/>
              <a:gd name="connsiteX2773" fmla="*/ 11732859 w 12183871"/>
              <a:gd name="connsiteY2773" fmla="*/ 530126 h 1328385"/>
              <a:gd name="connsiteX2774" fmla="*/ 11732859 w 12183871"/>
              <a:gd name="connsiteY2774" fmla="*/ 530126 h 1328385"/>
              <a:gd name="connsiteX2775" fmla="*/ 11732859 w 12183871"/>
              <a:gd name="connsiteY2775" fmla="*/ 530126 h 1328385"/>
              <a:gd name="connsiteX2776" fmla="*/ 11736922 w 12183871"/>
              <a:gd name="connsiteY2776" fmla="*/ 534190 h 1328385"/>
              <a:gd name="connsiteX2777" fmla="*/ 11763384 w 12183871"/>
              <a:gd name="connsiteY2777" fmla="*/ 528139 h 1328385"/>
              <a:gd name="connsiteX2778" fmla="*/ 11763384 w 12183871"/>
              <a:gd name="connsiteY2778" fmla="*/ 534190 h 1328385"/>
              <a:gd name="connsiteX2779" fmla="*/ 11773499 w 12183871"/>
              <a:gd name="connsiteY2779" fmla="*/ 560561 h 1328385"/>
              <a:gd name="connsiteX2780" fmla="*/ 11785690 w 12183871"/>
              <a:gd name="connsiteY2780" fmla="*/ 593073 h 1328385"/>
              <a:gd name="connsiteX2781" fmla="*/ 11795896 w 12183871"/>
              <a:gd name="connsiteY2781" fmla="*/ 631636 h 1328385"/>
              <a:gd name="connsiteX2782" fmla="*/ 11804024 w 12183871"/>
              <a:gd name="connsiteY2782" fmla="*/ 664148 h 1328385"/>
              <a:gd name="connsiteX2783" fmla="*/ 11804024 w 12183871"/>
              <a:gd name="connsiteY2783" fmla="*/ 712916 h 1328385"/>
              <a:gd name="connsiteX2784" fmla="*/ 11810074 w 12183871"/>
              <a:gd name="connsiteY2784" fmla="*/ 712916 h 1328385"/>
              <a:gd name="connsiteX2785" fmla="*/ 11810074 w 12183871"/>
              <a:gd name="connsiteY2785" fmla="*/ 627662 h 1328385"/>
              <a:gd name="connsiteX2786" fmla="*/ 11818202 w 12183871"/>
              <a:gd name="connsiteY2786" fmla="*/ 542318 h 1328385"/>
              <a:gd name="connsiteX2787" fmla="*/ 11832382 w 12183871"/>
              <a:gd name="connsiteY2787" fmla="*/ 456974 h 1328385"/>
              <a:gd name="connsiteX2788" fmla="*/ 11850714 w 12183871"/>
              <a:gd name="connsiteY2788" fmla="*/ 387886 h 1328385"/>
              <a:gd name="connsiteX2789" fmla="*/ 11866970 w 12183871"/>
              <a:gd name="connsiteY2789" fmla="*/ 284299 h 1328385"/>
              <a:gd name="connsiteX2790" fmla="*/ 11873022 w 12183871"/>
              <a:gd name="connsiteY2790" fmla="*/ 284299 h 1328385"/>
              <a:gd name="connsiteX2791" fmla="*/ 11877085 w 12183871"/>
              <a:gd name="connsiteY2791" fmla="*/ 280235 h 1328385"/>
              <a:gd name="connsiteX2792" fmla="*/ 11881149 w 12183871"/>
              <a:gd name="connsiteY2792" fmla="*/ 276171 h 1328385"/>
              <a:gd name="connsiteX2793" fmla="*/ 11881149 w 12183871"/>
              <a:gd name="connsiteY2793" fmla="*/ 276171 h 1328385"/>
              <a:gd name="connsiteX2794" fmla="*/ 11881149 w 12183871"/>
              <a:gd name="connsiteY2794" fmla="*/ 276171 h 1328385"/>
              <a:gd name="connsiteX2795" fmla="*/ 11885213 w 12183871"/>
              <a:gd name="connsiteY2795" fmla="*/ 276171 h 1328385"/>
              <a:gd name="connsiteX2796" fmla="*/ 11891264 w 12183871"/>
              <a:gd name="connsiteY2796" fmla="*/ 276171 h 1328385"/>
              <a:gd name="connsiteX2797" fmla="*/ 11889277 w 12183871"/>
              <a:gd name="connsiteY2797" fmla="*/ 326926 h 1328385"/>
              <a:gd name="connsiteX2798" fmla="*/ 11889277 w 12183871"/>
              <a:gd name="connsiteY2798" fmla="*/ 389873 h 1328385"/>
              <a:gd name="connsiteX2799" fmla="*/ 11885213 w 12183871"/>
              <a:gd name="connsiteY2799" fmla="*/ 452820 h 1328385"/>
              <a:gd name="connsiteX2800" fmla="*/ 11881149 w 12183871"/>
              <a:gd name="connsiteY2800" fmla="*/ 497524 h 1328385"/>
              <a:gd name="connsiteX2801" fmla="*/ 11881149 w 12183871"/>
              <a:gd name="connsiteY2801" fmla="*/ 552343 h 1328385"/>
              <a:gd name="connsiteX2802" fmla="*/ 11889277 w 12183871"/>
              <a:gd name="connsiteY2802" fmla="*/ 615289 h 1328385"/>
              <a:gd name="connsiteX2803" fmla="*/ 11899482 w 12183871"/>
              <a:gd name="connsiteY2803" fmla="*/ 678236 h 1328385"/>
              <a:gd name="connsiteX2804" fmla="*/ 11909597 w 12183871"/>
              <a:gd name="connsiteY2804" fmla="*/ 737119 h 1328385"/>
              <a:gd name="connsiteX2805" fmla="*/ 11925853 w 12183871"/>
              <a:gd name="connsiteY2805" fmla="*/ 785887 h 1328385"/>
              <a:gd name="connsiteX2806" fmla="*/ 11929917 w 12183871"/>
              <a:gd name="connsiteY2806" fmla="*/ 814335 h 1328385"/>
              <a:gd name="connsiteX2807" fmla="*/ 11929917 w 12183871"/>
              <a:gd name="connsiteY2807" fmla="*/ 852898 h 1328385"/>
              <a:gd name="connsiteX2808" fmla="*/ 11929917 w 12183871"/>
              <a:gd name="connsiteY2808" fmla="*/ 885410 h 1328385"/>
              <a:gd name="connsiteX2809" fmla="*/ 11929917 w 12183871"/>
              <a:gd name="connsiteY2809" fmla="*/ 917922 h 1328385"/>
              <a:gd name="connsiteX2810" fmla="*/ 11940122 w 12183871"/>
              <a:gd name="connsiteY2810" fmla="*/ 940229 h 1328385"/>
              <a:gd name="connsiteX2811" fmla="*/ 11954391 w 12183871"/>
              <a:gd name="connsiteY2811" fmla="*/ 704607 h 1328385"/>
              <a:gd name="connsiteX2812" fmla="*/ 11948250 w 12183871"/>
              <a:gd name="connsiteY2812" fmla="*/ 704607 h 1328385"/>
              <a:gd name="connsiteX2813" fmla="*/ 11948250 w 12183871"/>
              <a:gd name="connsiteY2813" fmla="*/ 609419 h 1328385"/>
              <a:gd name="connsiteX2814" fmla="*/ 11931994 w 12183871"/>
              <a:gd name="connsiteY2814" fmla="*/ 568779 h 1328385"/>
              <a:gd name="connsiteX2815" fmla="*/ 11925853 w 12183871"/>
              <a:gd name="connsiteY2815" fmla="*/ 528139 h 1328385"/>
              <a:gd name="connsiteX2816" fmla="*/ 11948250 w 12183871"/>
              <a:gd name="connsiteY2816" fmla="*/ 534190 h 1328385"/>
              <a:gd name="connsiteX2817" fmla="*/ 11950237 w 12183871"/>
              <a:gd name="connsiteY2817" fmla="*/ 556497 h 1328385"/>
              <a:gd name="connsiteX2818" fmla="*/ 11962429 w 12183871"/>
              <a:gd name="connsiteY2818" fmla="*/ 586932 h 1328385"/>
              <a:gd name="connsiteX2819" fmla="*/ 11970557 w 12183871"/>
              <a:gd name="connsiteY2819" fmla="*/ 619444 h 1328385"/>
              <a:gd name="connsiteX2820" fmla="*/ 11980672 w 12183871"/>
              <a:gd name="connsiteY2820" fmla="*/ 649879 h 1328385"/>
              <a:gd name="connsiteX2821" fmla="*/ 11988800 w 12183871"/>
              <a:gd name="connsiteY2821" fmla="*/ 664057 h 1328385"/>
              <a:gd name="connsiteX2822" fmla="*/ 11988800 w 12183871"/>
              <a:gd name="connsiteY2822" fmla="*/ 649879 h 1328385"/>
              <a:gd name="connsiteX2823" fmla="*/ 11994942 w 12183871"/>
              <a:gd name="connsiteY2823" fmla="*/ 631636 h 1328385"/>
              <a:gd name="connsiteX2824" fmla="*/ 11999005 w 12183871"/>
              <a:gd name="connsiteY2824" fmla="*/ 601201 h 1328385"/>
              <a:gd name="connsiteX2825" fmla="*/ 11999005 w 12183871"/>
              <a:gd name="connsiteY2825" fmla="*/ 560561 h 1328385"/>
              <a:gd name="connsiteX2826" fmla="*/ 11999005 w 12183871"/>
              <a:gd name="connsiteY2826" fmla="*/ 528049 h 1328385"/>
              <a:gd name="connsiteX2827" fmla="*/ 11994942 w 12183871"/>
              <a:gd name="connsiteY2827" fmla="*/ 501678 h 1328385"/>
              <a:gd name="connsiteX2828" fmla="*/ 11988800 w 12183871"/>
              <a:gd name="connsiteY2828" fmla="*/ 501678 h 1328385"/>
              <a:gd name="connsiteX2829" fmla="*/ 11988800 w 12183871"/>
              <a:gd name="connsiteY2829" fmla="*/ 371720 h 1328385"/>
              <a:gd name="connsiteX2830" fmla="*/ 11980672 w 12183871"/>
              <a:gd name="connsiteY2830" fmla="*/ 371720 h 1328385"/>
              <a:gd name="connsiteX2831" fmla="*/ 11980672 w 12183871"/>
              <a:gd name="connsiteY2831" fmla="*/ 325030 h 1328385"/>
              <a:gd name="connsiteX2832" fmla="*/ 11972544 w 12183871"/>
              <a:gd name="connsiteY2832" fmla="*/ 325030 h 1328385"/>
              <a:gd name="connsiteX2833" fmla="*/ 11972544 w 12183871"/>
              <a:gd name="connsiteY2833" fmla="*/ 276262 h 1328385"/>
              <a:gd name="connsiteX2834" fmla="*/ 11966493 w 12183871"/>
              <a:gd name="connsiteY2834" fmla="*/ 276262 h 1328385"/>
              <a:gd name="connsiteX2835" fmla="*/ 11966493 w 12183871"/>
              <a:gd name="connsiteY2835" fmla="*/ 231558 h 1328385"/>
              <a:gd name="connsiteX2836" fmla="*/ 11954302 w 12183871"/>
              <a:gd name="connsiteY2836" fmla="*/ 231558 h 1328385"/>
              <a:gd name="connsiteX2837" fmla="*/ 11954302 w 12183871"/>
              <a:gd name="connsiteY2837" fmla="*/ 176739 h 1328385"/>
              <a:gd name="connsiteX2838" fmla="*/ 11948160 w 12183871"/>
              <a:gd name="connsiteY2838" fmla="*/ 176739 h 1328385"/>
              <a:gd name="connsiteX2839" fmla="*/ 11940032 w 12183871"/>
              <a:gd name="connsiteY2839" fmla="*/ 127971 h 1328385"/>
              <a:gd name="connsiteX2840" fmla="*/ 11966403 w 12183871"/>
              <a:gd name="connsiteY2840" fmla="*/ 136099 h 1328385"/>
              <a:gd name="connsiteX2841" fmla="*/ 12021221 w 12183871"/>
              <a:gd name="connsiteY2841" fmla="*/ 434667 h 1328385"/>
              <a:gd name="connsiteX2842" fmla="*/ 12025286 w 12183871"/>
              <a:gd name="connsiteY2842" fmla="*/ 461038 h 1328385"/>
              <a:gd name="connsiteX2843" fmla="*/ 12021221 w 12183871"/>
              <a:gd name="connsiteY2843" fmla="*/ 483345 h 1328385"/>
              <a:gd name="connsiteX2844" fmla="*/ 12021221 w 12183871"/>
              <a:gd name="connsiteY2844" fmla="*/ 501588 h 1328385"/>
              <a:gd name="connsiteX2845" fmla="*/ 12029350 w 12183871"/>
              <a:gd name="connsiteY2845" fmla="*/ 515767 h 1328385"/>
              <a:gd name="connsiteX2846" fmla="*/ 12053733 w 12183871"/>
              <a:gd name="connsiteY2846" fmla="*/ 330900 h 1328385"/>
              <a:gd name="connsiteX2847" fmla="*/ 12072067 w 12183871"/>
              <a:gd name="connsiteY2847" fmla="*/ 265876 h 1328385"/>
              <a:gd name="connsiteX2848" fmla="*/ 12088323 w 12183871"/>
              <a:gd name="connsiteY2848" fmla="*/ 190737 h 1328385"/>
              <a:gd name="connsiteX2849" fmla="*/ 12110720 w 12183871"/>
              <a:gd name="connsiteY2849" fmla="*/ 202929 h 1328385"/>
              <a:gd name="connsiteX2850" fmla="*/ 12106656 w 12183871"/>
              <a:gd name="connsiteY2850" fmla="*/ 221172 h 1328385"/>
              <a:gd name="connsiteX2851" fmla="*/ 12094464 w 12183871"/>
              <a:gd name="connsiteY2851" fmla="*/ 249620 h 1328385"/>
              <a:gd name="connsiteX2852" fmla="*/ 12088323 w 12183871"/>
              <a:gd name="connsiteY2852" fmla="*/ 286196 h 1328385"/>
              <a:gd name="connsiteX2853" fmla="*/ 12080195 w 12183871"/>
              <a:gd name="connsiteY2853" fmla="*/ 324759 h 1328385"/>
              <a:gd name="connsiteX2854" fmla="*/ 12076131 w 12183871"/>
              <a:gd name="connsiteY2854" fmla="*/ 361335 h 1328385"/>
              <a:gd name="connsiteX2855" fmla="*/ 12072067 w 12183871"/>
              <a:gd name="connsiteY2855" fmla="*/ 387706 h 1328385"/>
              <a:gd name="connsiteX2856" fmla="*/ 12076131 w 12183871"/>
              <a:gd name="connsiteY2856" fmla="*/ 405948 h 1328385"/>
              <a:gd name="connsiteX2857" fmla="*/ 12080195 w 12183871"/>
              <a:gd name="connsiteY2857" fmla="*/ 387706 h 1328385"/>
              <a:gd name="connsiteX2858" fmla="*/ 12080195 w 12183871"/>
              <a:gd name="connsiteY2858" fmla="*/ 375514 h 1328385"/>
              <a:gd name="connsiteX2859" fmla="*/ 12084258 w 12183871"/>
              <a:gd name="connsiteY2859" fmla="*/ 365399 h 1328385"/>
              <a:gd name="connsiteX2860" fmla="*/ 12092387 w 12183871"/>
              <a:gd name="connsiteY2860" fmla="*/ 357271 h 1328385"/>
              <a:gd name="connsiteX2861" fmla="*/ 12098528 w 12183871"/>
              <a:gd name="connsiteY2861" fmla="*/ 349143 h 1328385"/>
              <a:gd name="connsiteX2862" fmla="*/ 12110720 w 12183871"/>
              <a:gd name="connsiteY2862" fmla="*/ 347156 h 1328385"/>
              <a:gd name="connsiteX2863" fmla="*/ 12110720 w 12183871"/>
              <a:gd name="connsiteY2863" fmla="*/ 428436 h 1328385"/>
              <a:gd name="connsiteX2864" fmla="*/ 12116771 w 12183871"/>
              <a:gd name="connsiteY2864" fmla="*/ 428436 h 1328385"/>
              <a:gd name="connsiteX2865" fmla="*/ 12116771 w 12183871"/>
              <a:gd name="connsiteY2865" fmla="*/ 412180 h 1328385"/>
              <a:gd name="connsiteX2866" fmla="*/ 12143141 w 12183871"/>
              <a:gd name="connsiteY2866" fmla="*/ 389873 h 1328385"/>
              <a:gd name="connsiteX2867" fmla="*/ 12161384 w 12183871"/>
              <a:gd name="connsiteY2867" fmla="*/ 361425 h 1328385"/>
              <a:gd name="connsiteX2868" fmla="*/ 12183691 w 12183871"/>
              <a:gd name="connsiteY2868" fmla="*/ 339118 h 1328385"/>
              <a:gd name="connsiteX2869" fmla="*/ 12183691 w 12183871"/>
              <a:gd name="connsiteY2869" fmla="*/ 371630 h 1328385"/>
              <a:gd name="connsiteX2870" fmla="*/ 12161384 w 12183871"/>
              <a:gd name="connsiteY2870" fmla="*/ 393937 h 1328385"/>
              <a:gd name="connsiteX2871" fmla="*/ 12147206 w 12183871"/>
              <a:gd name="connsiteY2871" fmla="*/ 424372 h 1328385"/>
              <a:gd name="connsiteX2872" fmla="*/ 12128963 w 12183871"/>
              <a:gd name="connsiteY2872" fmla="*/ 452820 h 1328385"/>
              <a:gd name="connsiteX2873" fmla="*/ 12110720 w 12183871"/>
              <a:gd name="connsiteY2873" fmla="*/ 479191 h 1328385"/>
              <a:gd name="connsiteX2874" fmla="*/ 12151360 w 12183871"/>
              <a:gd name="connsiteY2874" fmla="*/ 623417 h 1328385"/>
              <a:gd name="connsiteX2875" fmla="*/ 12157411 w 12183871"/>
              <a:gd name="connsiteY2875" fmla="*/ 623417 h 1328385"/>
              <a:gd name="connsiteX2876" fmla="*/ 12161475 w 12183871"/>
              <a:gd name="connsiteY2876" fmla="*/ 592983 h 1328385"/>
              <a:gd name="connsiteX2877" fmla="*/ 12169603 w 12183871"/>
              <a:gd name="connsiteY2877" fmla="*/ 574740 h 1328385"/>
              <a:gd name="connsiteX2878" fmla="*/ 12175744 w 12183871"/>
              <a:gd name="connsiteY2878" fmla="*/ 556497 h 1328385"/>
              <a:gd name="connsiteX2879" fmla="*/ 12175744 w 12183871"/>
              <a:gd name="connsiteY2879" fmla="*/ 515857 h 1328385"/>
              <a:gd name="connsiteX2880" fmla="*/ 12183872 w 12183871"/>
              <a:gd name="connsiteY2880" fmla="*/ 515857 h 1328385"/>
              <a:gd name="connsiteX2881" fmla="*/ 12183872 w 12183871"/>
              <a:gd name="connsiteY2881" fmla="*/ 1328386 h 1328385"/>
              <a:gd name="connsiteX2882" fmla="*/ 0 w 12183871"/>
              <a:gd name="connsiteY2882" fmla="*/ 1328386 h 1328385"/>
              <a:gd name="connsiteX2883" fmla="*/ 0 w 12183871"/>
              <a:gd name="connsiteY2883" fmla="*/ 501678 h 1328385"/>
              <a:gd name="connsiteX2884" fmla="*/ 4064 w 12183871"/>
              <a:gd name="connsiteY2884" fmla="*/ 501678 h 1328385"/>
              <a:gd name="connsiteX2885" fmla="*/ 4064 w 12183871"/>
              <a:gd name="connsiteY2885" fmla="*/ 515857 h 1328385"/>
              <a:gd name="connsiteX2886" fmla="*/ 10115 w 12183871"/>
              <a:gd name="connsiteY2886" fmla="*/ 515857 h 1328385"/>
              <a:gd name="connsiteX2887" fmla="*/ 10115 w 12183871"/>
              <a:gd name="connsiteY2887" fmla="*/ 550356 h 1328385"/>
              <a:gd name="connsiteX2888" fmla="*/ 22307 w 12183871"/>
              <a:gd name="connsiteY2888" fmla="*/ 550356 h 1328385"/>
              <a:gd name="connsiteX2889" fmla="*/ 28358 w 12183871"/>
              <a:gd name="connsiteY2889" fmla="*/ 623508 h 1328385"/>
              <a:gd name="connsiteX2890" fmla="*/ 50665 w 12183871"/>
              <a:gd name="connsiteY2890" fmla="*/ 623508 h 1328385"/>
              <a:gd name="connsiteX2891" fmla="*/ 50665 w 12183871"/>
              <a:gd name="connsiteY2891" fmla="*/ 656020 h 1328385"/>
              <a:gd name="connsiteX2892" fmla="*/ 62857 w 12183871"/>
              <a:gd name="connsiteY2892" fmla="*/ 656020 h 1328385"/>
              <a:gd name="connsiteX2893" fmla="*/ 62857 w 12183871"/>
              <a:gd name="connsiteY2893" fmla="*/ 818489 h 1328385"/>
              <a:gd name="connsiteX2894" fmla="*/ 68907 w 12183871"/>
              <a:gd name="connsiteY2894" fmla="*/ 818489 h 1328385"/>
              <a:gd name="connsiteX2895" fmla="*/ 68907 w 12183871"/>
              <a:gd name="connsiteY2895" fmla="*/ 881436 h 1328385"/>
              <a:gd name="connsiteX2896" fmla="*/ 77035 w 12183871"/>
              <a:gd name="connsiteY2896" fmla="*/ 881436 h 1328385"/>
              <a:gd name="connsiteX2897" fmla="*/ 85163 w 12183871"/>
              <a:gd name="connsiteY2897" fmla="*/ 609239 h 1328385"/>
              <a:gd name="connsiteX2898" fmla="*/ 77035 w 12183871"/>
              <a:gd name="connsiteY2898" fmla="*/ 574740 h 1328385"/>
              <a:gd name="connsiteX2899" fmla="*/ 67011 w 12183871"/>
              <a:gd name="connsiteY2899" fmla="*/ 546382 h 1328385"/>
              <a:gd name="connsiteX2900" fmla="*/ 62947 w 12183871"/>
              <a:gd name="connsiteY2900" fmla="*/ 509806 h 1328385"/>
              <a:gd name="connsiteX2901" fmla="*/ 68998 w 12183871"/>
              <a:gd name="connsiteY2901" fmla="*/ 509806 h 1328385"/>
              <a:gd name="connsiteX2902" fmla="*/ 68998 w 12183871"/>
              <a:gd name="connsiteY2902" fmla="*/ 515857 h 1328385"/>
              <a:gd name="connsiteX2903" fmla="*/ 77126 w 12183871"/>
              <a:gd name="connsiteY2903" fmla="*/ 515857 h 1328385"/>
              <a:gd name="connsiteX2904" fmla="*/ 85254 w 12183871"/>
              <a:gd name="connsiteY2904" fmla="*/ 542228 h 1328385"/>
              <a:gd name="connsiteX2905" fmla="*/ 91305 w 12183871"/>
              <a:gd name="connsiteY2905" fmla="*/ 564535 h 1328385"/>
              <a:gd name="connsiteX2906" fmla="*/ 103497 w 12183871"/>
              <a:gd name="connsiteY2906" fmla="*/ 582777 h 1328385"/>
              <a:gd name="connsiteX2907" fmla="*/ 109547 w 12183871"/>
              <a:gd name="connsiteY2907" fmla="*/ 420308 h 1328385"/>
              <a:gd name="connsiteX2908" fmla="*/ 91305 w 12183871"/>
              <a:gd name="connsiteY2908" fmla="*/ 412180 h 1328385"/>
              <a:gd name="connsiteX2909" fmla="*/ 85254 w 12183871"/>
              <a:gd name="connsiteY2909" fmla="*/ 379668 h 1328385"/>
              <a:gd name="connsiteX2910" fmla="*/ 103497 w 12183871"/>
              <a:gd name="connsiteY2910" fmla="*/ 379668 h 1328385"/>
              <a:gd name="connsiteX2911" fmla="*/ 91305 w 12183871"/>
              <a:gd name="connsiteY2911" fmla="*/ 353297 h 1328385"/>
              <a:gd name="connsiteX2912" fmla="*/ 85254 w 12183871"/>
              <a:gd name="connsiteY2912" fmla="*/ 326926 h 1328385"/>
              <a:gd name="connsiteX2913" fmla="*/ 77126 w 12183871"/>
              <a:gd name="connsiteY2913" fmla="*/ 298478 h 1328385"/>
              <a:gd name="connsiteX2914" fmla="*/ 87241 w 12183871"/>
              <a:gd name="connsiteY2914" fmla="*/ 302542 h 1328385"/>
              <a:gd name="connsiteX2915" fmla="*/ 95369 w 12183871"/>
              <a:gd name="connsiteY2915" fmla="*/ 306606 h 1328385"/>
              <a:gd name="connsiteX2916" fmla="*/ 95369 w 12183871"/>
              <a:gd name="connsiteY2916" fmla="*/ 306606 h 1328385"/>
              <a:gd name="connsiteX2917" fmla="*/ 99433 w 12183871"/>
              <a:gd name="connsiteY2917" fmla="*/ 308593 h 1328385"/>
              <a:gd name="connsiteX2918" fmla="*/ 95369 w 12183871"/>
              <a:gd name="connsiteY2918" fmla="*/ 312657 h 1328385"/>
              <a:gd name="connsiteX2919" fmla="*/ 95369 w 12183871"/>
              <a:gd name="connsiteY2919" fmla="*/ 316721 h 1328385"/>
              <a:gd name="connsiteX2920" fmla="*/ 95369 w 12183871"/>
              <a:gd name="connsiteY2920" fmla="*/ 320785 h 1328385"/>
              <a:gd name="connsiteX2921" fmla="*/ 99433 w 12183871"/>
              <a:gd name="connsiteY2921" fmla="*/ 324849 h 1328385"/>
              <a:gd name="connsiteX2922" fmla="*/ 103497 w 12183871"/>
              <a:gd name="connsiteY2922" fmla="*/ 330900 h 1328385"/>
              <a:gd name="connsiteX2923" fmla="*/ 109547 w 12183871"/>
              <a:gd name="connsiteY2923" fmla="*/ 330900 h 1328385"/>
              <a:gd name="connsiteX2924" fmla="*/ 103497 w 12183871"/>
              <a:gd name="connsiteY2924" fmla="*/ 249620 h 1328385"/>
              <a:gd name="connsiteX2925" fmla="*/ 125803 w 12183871"/>
              <a:gd name="connsiteY2925" fmla="*/ 249620 h 1328385"/>
              <a:gd name="connsiteX2926" fmla="*/ 131854 w 12183871"/>
              <a:gd name="connsiteY2926" fmla="*/ 298388 h 1328385"/>
              <a:gd name="connsiteX2927" fmla="*/ 144046 w 12183871"/>
              <a:gd name="connsiteY2927" fmla="*/ 339028 h 1328385"/>
              <a:gd name="connsiteX2928" fmla="*/ 144046 w 12183871"/>
              <a:gd name="connsiteY2928" fmla="*/ 412180 h 1328385"/>
              <a:gd name="connsiteX2929" fmla="*/ 150097 w 12183871"/>
              <a:gd name="connsiteY2929" fmla="*/ 412180 h 1328385"/>
              <a:gd name="connsiteX2930" fmla="*/ 150097 w 12183871"/>
              <a:gd name="connsiteY2930" fmla="*/ 469076 h 1328385"/>
              <a:gd name="connsiteX2931" fmla="*/ 158225 w 12183871"/>
              <a:gd name="connsiteY2931" fmla="*/ 469076 h 1328385"/>
              <a:gd name="connsiteX2932" fmla="*/ 158225 w 12183871"/>
              <a:gd name="connsiteY2932" fmla="*/ 487319 h 1328385"/>
              <a:gd name="connsiteX2933" fmla="*/ 166353 w 12183871"/>
              <a:gd name="connsiteY2933" fmla="*/ 487319 h 1328385"/>
              <a:gd name="connsiteX2934" fmla="*/ 172404 w 12183871"/>
              <a:gd name="connsiteY2934" fmla="*/ 534010 h 1328385"/>
              <a:gd name="connsiteX2935" fmla="*/ 184596 w 12183871"/>
              <a:gd name="connsiteY2935" fmla="*/ 534010 h 1328385"/>
              <a:gd name="connsiteX2936" fmla="*/ 184596 w 12183871"/>
              <a:gd name="connsiteY2936" fmla="*/ 468986 h 1328385"/>
              <a:gd name="connsiteX2937" fmla="*/ 188660 w 12183871"/>
              <a:gd name="connsiteY2937" fmla="*/ 408026 h 1328385"/>
              <a:gd name="connsiteX2938" fmla="*/ 198775 w 12183871"/>
              <a:gd name="connsiteY2938" fmla="*/ 357271 h 1328385"/>
              <a:gd name="connsiteX2939" fmla="*/ 206903 w 12183871"/>
              <a:gd name="connsiteY2939" fmla="*/ 357271 h 1328385"/>
              <a:gd name="connsiteX2940" fmla="*/ 206903 w 12183871"/>
              <a:gd name="connsiteY2940" fmla="*/ 365399 h 1328385"/>
              <a:gd name="connsiteX2941" fmla="*/ 208890 w 12183871"/>
              <a:gd name="connsiteY2941" fmla="*/ 383642 h 1328385"/>
              <a:gd name="connsiteX2942" fmla="*/ 208890 w 12183871"/>
              <a:gd name="connsiteY2942" fmla="*/ 412090 h 1328385"/>
              <a:gd name="connsiteX2943" fmla="*/ 202839 w 12183871"/>
              <a:gd name="connsiteY2943" fmla="*/ 446588 h 1328385"/>
              <a:gd name="connsiteX2944" fmla="*/ 194711 w 12183871"/>
              <a:gd name="connsiteY2944" fmla="*/ 479100 h 1328385"/>
              <a:gd name="connsiteX2945" fmla="*/ 198775 w 12183871"/>
              <a:gd name="connsiteY2945" fmla="*/ 509535 h 1328385"/>
              <a:gd name="connsiteX2946" fmla="*/ 206903 w 12183871"/>
              <a:gd name="connsiteY2946" fmla="*/ 509535 h 1328385"/>
              <a:gd name="connsiteX2947" fmla="*/ 206903 w 12183871"/>
              <a:gd name="connsiteY2947" fmla="*/ 574559 h 1328385"/>
              <a:gd name="connsiteX2948" fmla="*/ 212954 w 12183871"/>
              <a:gd name="connsiteY2948" fmla="*/ 574559 h 1328385"/>
              <a:gd name="connsiteX2949" fmla="*/ 212954 w 12183871"/>
              <a:gd name="connsiteY2949" fmla="*/ 655839 h 1328385"/>
              <a:gd name="connsiteX2950" fmla="*/ 225146 w 12183871"/>
              <a:gd name="connsiteY2950" fmla="*/ 655839 h 1328385"/>
              <a:gd name="connsiteX2951" fmla="*/ 225146 w 12183871"/>
              <a:gd name="connsiteY2951" fmla="*/ 696479 h 1328385"/>
              <a:gd name="connsiteX2952" fmla="*/ 231196 w 12183871"/>
              <a:gd name="connsiteY2952" fmla="*/ 696479 h 1328385"/>
              <a:gd name="connsiteX2953" fmla="*/ 231196 w 12183871"/>
              <a:gd name="connsiteY2953" fmla="*/ 722850 h 1328385"/>
              <a:gd name="connsiteX2954" fmla="*/ 239324 w 12183871"/>
              <a:gd name="connsiteY2954" fmla="*/ 722850 h 1328385"/>
              <a:gd name="connsiteX2955" fmla="*/ 243840 w 12183871"/>
              <a:gd name="connsiteY2955" fmla="*/ 745428 h 1328385"/>
              <a:gd name="connsiteX2956" fmla="*/ 243840 w 12183871"/>
              <a:gd name="connsiteY2956" fmla="*/ 771799 h 1328385"/>
              <a:gd name="connsiteX2957" fmla="*/ 247904 w 12183871"/>
              <a:gd name="connsiteY2957" fmla="*/ 794105 h 1328385"/>
              <a:gd name="connsiteX2958" fmla="*/ 253955 w 12183871"/>
              <a:gd name="connsiteY2958" fmla="*/ 812348 h 1328385"/>
              <a:gd name="connsiteX2959" fmla="*/ 247904 w 12183871"/>
              <a:gd name="connsiteY2959" fmla="*/ 615289 h 1328385"/>
              <a:gd name="connsiteX2960" fmla="*/ 235712 w 12183871"/>
              <a:gd name="connsiteY2960" fmla="*/ 582777 h 1328385"/>
              <a:gd name="connsiteX2961" fmla="*/ 225597 w 12183871"/>
              <a:gd name="connsiteY2961" fmla="*/ 552343 h 1328385"/>
              <a:gd name="connsiteX2962" fmla="*/ 213405 w 12183871"/>
              <a:gd name="connsiteY2962" fmla="*/ 515767 h 1328385"/>
              <a:gd name="connsiteX2963" fmla="*/ 239776 w 12183871"/>
              <a:gd name="connsiteY2963" fmla="*/ 527959 h 1328385"/>
              <a:gd name="connsiteX2964" fmla="*/ 280416 w 12183871"/>
              <a:gd name="connsiteY2964" fmla="*/ 678236 h 1328385"/>
              <a:gd name="connsiteX2965" fmla="*/ 284480 w 12183871"/>
              <a:gd name="connsiteY2965" fmla="*/ 678236 h 1328385"/>
              <a:gd name="connsiteX2966" fmla="*/ 284480 w 12183871"/>
              <a:gd name="connsiteY2966" fmla="*/ 678236 h 1328385"/>
              <a:gd name="connsiteX2967" fmla="*/ 284480 w 12183871"/>
              <a:gd name="connsiteY2967" fmla="*/ 678236 h 1328385"/>
              <a:gd name="connsiteX2968" fmla="*/ 284480 w 12183871"/>
              <a:gd name="connsiteY2968" fmla="*/ 678236 h 1328385"/>
              <a:gd name="connsiteX2969" fmla="*/ 288544 w 12183871"/>
              <a:gd name="connsiteY2969" fmla="*/ 674172 h 1328385"/>
              <a:gd name="connsiteX2970" fmla="*/ 288544 w 12183871"/>
              <a:gd name="connsiteY2970" fmla="*/ 672095 h 1328385"/>
              <a:gd name="connsiteX2971" fmla="*/ 294595 w 12183871"/>
              <a:gd name="connsiteY2971" fmla="*/ 672095 h 1328385"/>
              <a:gd name="connsiteX2972" fmla="*/ 288544 w 12183871"/>
              <a:gd name="connsiteY2972" fmla="*/ 637596 h 1328385"/>
              <a:gd name="connsiteX2973" fmla="*/ 290531 w 12183871"/>
              <a:gd name="connsiteY2973" fmla="*/ 596956 h 1328385"/>
              <a:gd name="connsiteX2974" fmla="*/ 290531 w 12183871"/>
              <a:gd name="connsiteY2974" fmla="*/ 546382 h 1328385"/>
              <a:gd name="connsiteX2975" fmla="*/ 290531 w 12183871"/>
              <a:gd name="connsiteY2975" fmla="*/ 497614 h 1328385"/>
              <a:gd name="connsiteX2976" fmla="*/ 294595 w 12183871"/>
              <a:gd name="connsiteY2976" fmla="*/ 452910 h 1328385"/>
              <a:gd name="connsiteX2977" fmla="*/ 306787 w 12183871"/>
              <a:gd name="connsiteY2977" fmla="*/ 452910 h 1328385"/>
              <a:gd name="connsiteX2978" fmla="*/ 294595 w 12183871"/>
              <a:gd name="connsiteY2978" fmla="*/ 434667 h 1328385"/>
              <a:gd name="connsiteX2979" fmla="*/ 306787 w 12183871"/>
              <a:gd name="connsiteY2979" fmla="*/ 434667 h 1328385"/>
              <a:gd name="connsiteX2980" fmla="*/ 306787 w 12183871"/>
              <a:gd name="connsiteY2980" fmla="*/ 365579 h 1328385"/>
              <a:gd name="connsiteX2981" fmla="*/ 312838 w 12183871"/>
              <a:gd name="connsiteY2981" fmla="*/ 365579 h 1328385"/>
              <a:gd name="connsiteX2982" fmla="*/ 312838 w 12183871"/>
              <a:gd name="connsiteY2982" fmla="*/ 312747 h 1328385"/>
              <a:gd name="connsiteX2983" fmla="*/ 329094 w 12183871"/>
              <a:gd name="connsiteY2983" fmla="*/ 268043 h 1328385"/>
              <a:gd name="connsiteX2984" fmla="*/ 335145 w 12183871"/>
              <a:gd name="connsiteY2984" fmla="*/ 217288 h 1328385"/>
              <a:gd name="connsiteX2985" fmla="*/ 353387 w 12183871"/>
              <a:gd name="connsiteY2985" fmla="*/ 217288 h 1328385"/>
              <a:gd name="connsiteX2986" fmla="*/ 335145 w 12183871"/>
              <a:gd name="connsiteY2986" fmla="*/ 339118 h 1328385"/>
              <a:gd name="connsiteX2987" fmla="*/ 329094 w 12183871"/>
              <a:gd name="connsiteY2987" fmla="*/ 339118 h 1328385"/>
              <a:gd name="connsiteX2988" fmla="*/ 329094 w 12183871"/>
              <a:gd name="connsiteY2988" fmla="*/ 412270 h 1328385"/>
              <a:gd name="connsiteX2989" fmla="*/ 320966 w 12183871"/>
              <a:gd name="connsiteY2989" fmla="*/ 412270 h 1328385"/>
              <a:gd name="connsiteX2990" fmla="*/ 329094 w 12183871"/>
              <a:gd name="connsiteY2990" fmla="*/ 428526 h 1328385"/>
              <a:gd name="connsiteX2991" fmla="*/ 329094 w 12183871"/>
              <a:gd name="connsiteY2991" fmla="*/ 434577 h 1328385"/>
              <a:gd name="connsiteX2992" fmla="*/ 325120 w 12183871"/>
              <a:gd name="connsiteY2992" fmla="*/ 442795 h 1328385"/>
              <a:gd name="connsiteX2993" fmla="*/ 321056 w 12183871"/>
              <a:gd name="connsiteY2993" fmla="*/ 442795 h 1328385"/>
              <a:gd name="connsiteX2994" fmla="*/ 321056 w 12183871"/>
              <a:gd name="connsiteY2994" fmla="*/ 446859 h 1328385"/>
              <a:gd name="connsiteX2995" fmla="*/ 329184 w 12183871"/>
              <a:gd name="connsiteY2995" fmla="*/ 528139 h 1328385"/>
              <a:gd name="connsiteX2996" fmla="*/ 329184 w 12183871"/>
              <a:gd name="connsiteY2996" fmla="*/ 656110 h 1328385"/>
              <a:gd name="connsiteX2997" fmla="*/ 335235 w 12183871"/>
              <a:gd name="connsiteY2997" fmla="*/ 656110 h 1328385"/>
              <a:gd name="connsiteX2998" fmla="*/ 339299 w 12183871"/>
              <a:gd name="connsiteY2998" fmla="*/ 682481 h 1328385"/>
              <a:gd name="connsiteX2999" fmla="*/ 339299 w 12183871"/>
              <a:gd name="connsiteY2999" fmla="*/ 708852 h 1328385"/>
              <a:gd name="connsiteX3000" fmla="*/ 347427 w 12183871"/>
              <a:gd name="connsiteY3000" fmla="*/ 731159 h 1328385"/>
              <a:gd name="connsiteX3001" fmla="*/ 353478 w 12183871"/>
              <a:gd name="connsiteY3001" fmla="*/ 664148 h 1328385"/>
              <a:gd name="connsiteX3002" fmla="*/ 361606 w 12183871"/>
              <a:gd name="connsiteY3002" fmla="*/ 664148 h 1328385"/>
              <a:gd name="connsiteX3003" fmla="*/ 361606 w 12183871"/>
              <a:gd name="connsiteY3003" fmla="*/ 649969 h 1328385"/>
              <a:gd name="connsiteX3004" fmla="*/ 369734 w 12183871"/>
              <a:gd name="connsiteY3004" fmla="*/ 649969 h 1328385"/>
              <a:gd name="connsiteX3005" fmla="*/ 375785 w 12183871"/>
              <a:gd name="connsiteY3005" fmla="*/ 609329 h 1328385"/>
              <a:gd name="connsiteX3006" fmla="*/ 410283 w 12183871"/>
              <a:gd name="connsiteY3006" fmla="*/ 582958 h 1328385"/>
              <a:gd name="connsiteX3007" fmla="*/ 412270 w 12183871"/>
              <a:gd name="connsiteY3007" fmla="*/ 520011 h 1328385"/>
              <a:gd name="connsiteX3008" fmla="*/ 416334 w 12183871"/>
              <a:gd name="connsiteY3008" fmla="*/ 448936 h 1328385"/>
              <a:gd name="connsiteX3009" fmla="*/ 428526 w 12183871"/>
              <a:gd name="connsiteY3009" fmla="*/ 375784 h 1328385"/>
              <a:gd name="connsiteX3010" fmla="*/ 442705 w 12183871"/>
              <a:gd name="connsiteY3010" fmla="*/ 312838 h 1328385"/>
              <a:gd name="connsiteX3011" fmla="*/ 446769 w 12183871"/>
              <a:gd name="connsiteY3011" fmla="*/ 290531 h 1328385"/>
              <a:gd name="connsiteX3012" fmla="*/ 446769 w 12183871"/>
              <a:gd name="connsiteY3012" fmla="*/ 268224 h 1328385"/>
              <a:gd name="connsiteX3013" fmla="*/ 452820 w 12183871"/>
              <a:gd name="connsiteY3013" fmla="*/ 249981 h 1328385"/>
              <a:gd name="connsiteX3014" fmla="*/ 469076 w 12183871"/>
              <a:gd name="connsiteY3014" fmla="*/ 231738 h 1328385"/>
              <a:gd name="connsiteX3015" fmla="*/ 469076 w 12183871"/>
              <a:gd name="connsiteY3015" fmla="*/ 231738 h 1328385"/>
              <a:gd name="connsiteX3016" fmla="*/ 469076 w 12183871"/>
              <a:gd name="connsiteY3016" fmla="*/ 227674 h 1328385"/>
              <a:gd name="connsiteX3017" fmla="*/ 469076 w 12183871"/>
              <a:gd name="connsiteY3017" fmla="*/ 227674 h 1328385"/>
              <a:gd name="connsiteX3018" fmla="*/ 473140 w 12183871"/>
              <a:gd name="connsiteY3018" fmla="*/ 227674 h 1328385"/>
              <a:gd name="connsiteX3019" fmla="*/ 473140 w 12183871"/>
              <a:gd name="connsiteY3019" fmla="*/ 227674 h 1328385"/>
              <a:gd name="connsiteX3020" fmla="*/ 475127 w 12183871"/>
              <a:gd name="connsiteY3020" fmla="*/ 225687 h 1328385"/>
              <a:gd name="connsiteX3021" fmla="*/ 475127 w 12183871"/>
              <a:gd name="connsiteY3021" fmla="*/ 266327 h 1328385"/>
              <a:gd name="connsiteX3022" fmla="*/ 469076 w 12183871"/>
              <a:gd name="connsiteY3022" fmla="*/ 266327 h 1328385"/>
              <a:gd name="connsiteX3023" fmla="*/ 450833 w 12183871"/>
              <a:gd name="connsiteY3023" fmla="*/ 388247 h 1328385"/>
              <a:gd name="connsiteX3024" fmla="*/ 442705 w 12183871"/>
              <a:gd name="connsiteY3024" fmla="*/ 428887 h 1328385"/>
              <a:gd name="connsiteX3025" fmla="*/ 438641 w 12183871"/>
              <a:gd name="connsiteY3025" fmla="*/ 483706 h 1328385"/>
              <a:gd name="connsiteX3026" fmla="*/ 438641 w 12183871"/>
              <a:gd name="connsiteY3026" fmla="*/ 550717 h 1328385"/>
              <a:gd name="connsiteX3027" fmla="*/ 438641 w 12183871"/>
              <a:gd name="connsiteY3027" fmla="*/ 619805 h 1328385"/>
              <a:gd name="connsiteX3028" fmla="*/ 438641 w 12183871"/>
              <a:gd name="connsiteY3028" fmla="*/ 686816 h 1328385"/>
              <a:gd name="connsiteX3029" fmla="*/ 442705 w 12183871"/>
              <a:gd name="connsiteY3029" fmla="*/ 741635 h 1328385"/>
              <a:gd name="connsiteX3030" fmla="*/ 450833 w 12183871"/>
              <a:gd name="connsiteY3030" fmla="*/ 778211 h 1328385"/>
              <a:gd name="connsiteX3031" fmla="*/ 452820 w 12183871"/>
              <a:gd name="connsiteY3031" fmla="*/ 800518 h 1328385"/>
              <a:gd name="connsiteX3032" fmla="*/ 450833 w 12183871"/>
              <a:gd name="connsiteY3032" fmla="*/ 826888 h 1328385"/>
              <a:gd name="connsiteX3033" fmla="*/ 450833 w 12183871"/>
              <a:gd name="connsiteY3033" fmla="*/ 849195 h 1328385"/>
              <a:gd name="connsiteX3034" fmla="*/ 456884 w 12183871"/>
              <a:gd name="connsiteY3034" fmla="*/ 867438 h 1328385"/>
              <a:gd name="connsiteX3035" fmla="*/ 456884 w 12183871"/>
              <a:gd name="connsiteY3035" fmla="*/ 574830 h 1328385"/>
              <a:gd name="connsiteX3036" fmla="*/ 450833 w 12183871"/>
              <a:gd name="connsiteY3036" fmla="*/ 574830 h 1328385"/>
              <a:gd name="connsiteX3037" fmla="*/ 450833 w 12183871"/>
              <a:gd name="connsiteY3037" fmla="*/ 509806 h 1328385"/>
              <a:gd name="connsiteX3038" fmla="*/ 475217 w 12183871"/>
              <a:gd name="connsiteY3038" fmla="*/ 515857 h 1328385"/>
              <a:gd name="connsiteX3039" fmla="*/ 483345 w 12183871"/>
              <a:gd name="connsiteY3039" fmla="*/ 574740 h 1328385"/>
              <a:gd name="connsiteX3040" fmla="*/ 491473 w 12183871"/>
              <a:gd name="connsiteY3040" fmla="*/ 574740 h 1328385"/>
              <a:gd name="connsiteX3041" fmla="*/ 509716 w 12183871"/>
              <a:gd name="connsiteY3041" fmla="*/ 420398 h 1328385"/>
              <a:gd name="connsiteX3042" fmla="*/ 515767 w 12183871"/>
              <a:gd name="connsiteY3042" fmla="*/ 420398 h 1328385"/>
              <a:gd name="connsiteX3043" fmla="*/ 515767 w 12183871"/>
              <a:gd name="connsiteY3043" fmla="*/ 398091 h 1328385"/>
              <a:gd name="connsiteX3044" fmla="*/ 523895 w 12183871"/>
              <a:gd name="connsiteY3044" fmla="*/ 398091 h 1328385"/>
              <a:gd name="connsiteX3045" fmla="*/ 523895 w 12183871"/>
              <a:gd name="connsiteY3045" fmla="*/ 365579 h 1328385"/>
              <a:gd name="connsiteX3046" fmla="*/ 532023 w 12183871"/>
              <a:gd name="connsiteY3046" fmla="*/ 365579 h 1328385"/>
              <a:gd name="connsiteX3047" fmla="*/ 532023 w 12183871"/>
              <a:gd name="connsiteY3047" fmla="*/ 343272 h 1328385"/>
              <a:gd name="connsiteX3048" fmla="*/ 523895 w 12183871"/>
              <a:gd name="connsiteY3048" fmla="*/ 316902 h 1328385"/>
              <a:gd name="connsiteX3049" fmla="*/ 513780 w 12183871"/>
              <a:gd name="connsiteY3049" fmla="*/ 290531 h 1328385"/>
              <a:gd name="connsiteX3050" fmla="*/ 509716 w 12183871"/>
              <a:gd name="connsiteY3050" fmla="*/ 266147 h 1328385"/>
              <a:gd name="connsiteX3051" fmla="*/ 515767 w 12183871"/>
              <a:gd name="connsiteY3051" fmla="*/ 268224 h 1328385"/>
              <a:gd name="connsiteX3052" fmla="*/ 523895 w 12183871"/>
              <a:gd name="connsiteY3052" fmla="*/ 268224 h 1328385"/>
              <a:gd name="connsiteX3053" fmla="*/ 527959 w 12183871"/>
              <a:gd name="connsiteY3053" fmla="*/ 272288 h 1328385"/>
              <a:gd name="connsiteX3054" fmla="*/ 527959 w 12183871"/>
              <a:gd name="connsiteY3054" fmla="*/ 276352 h 1328385"/>
              <a:gd name="connsiteX3055" fmla="*/ 532023 w 12183871"/>
              <a:gd name="connsiteY3055" fmla="*/ 280416 h 1328385"/>
              <a:gd name="connsiteX3056" fmla="*/ 532023 w 12183871"/>
              <a:gd name="connsiteY3056" fmla="*/ 290531 h 1328385"/>
              <a:gd name="connsiteX3057" fmla="*/ 546202 w 12183871"/>
              <a:gd name="connsiteY3057" fmla="*/ 312838 h 1328385"/>
              <a:gd name="connsiteX3058" fmla="*/ 554330 w 12183871"/>
              <a:gd name="connsiteY3058" fmla="*/ 347336 h 1328385"/>
              <a:gd name="connsiteX3059" fmla="*/ 556316 w 12183871"/>
              <a:gd name="connsiteY3059" fmla="*/ 375784 h 1328385"/>
              <a:gd name="connsiteX3060" fmla="*/ 560380 w 12183871"/>
              <a:gd name="connsiteY3060" fmla="*/ 406219 h 1328385"/>
              <a:gd name="connsiteX3061" fmla="*/ 572572 w 12183871"/>
              <a:gd name="connsiteY3061" fmla="*/ 428526 h 1328385"/>
              <a:gd name="connsiteX3062" fmla="*/ 572572 w 12183871"/>
              <a:gd name="connsiteY3062" fmla="*/ 412270 h 1328385"/>
              <a:gd name="connsiteX3063" fmla="*/ 578623 w 12183871"/>
              <a:gd name="connsiteY3063" fmla="*/ 389963 h 1328385"/>
              <a:gd name="connsiteX3064" fmla="*/ 578623 w 12183871"/>
              <a:gd name="connsiteY3064" fmla="*/ 365579 h 1328385"/>
              <a:gd name="connsiteX3065" fmla="*/ 572572 w 12183871"/>
              <a:gd name="connsiteY3065" fmla="*/ 339208 h 1328385"/>
              <a:gd name="connsiteX3066" fmla="*/ 596956 w 12183871"/>
              <a:gd name="connsiteY3066" fmla="*/ 339208 h 1328385"/>
              <a:gd name="connsiteX3067" fmla="*/ 596956 w 12183871"/>
              <a:gd name="connsiteY3067" fmla="*/ 306696 h 1328385"/>
              <a:gd name="connsiteX3068" fmla="*/ 619263 w 12183871"/>
              <a:gd name="connsiteY3068" fmla="*/ 306696 h 1328385"/>
              <a:gd name="connsiteX3069" fmla="*/ 613212 w 12183871"/>
              <a:gd name="connsiteY3069" fmla="*/ 406219 h 1328385"/>
              <a:gd name="connsiteX3070" fmla="*/ 631455 w 12183871"/>
              <a:gd name="connsiteY3070" fmla="*/ 412270 h 1328385"/>
              <a:gd name="connsiteX3071" fmla="*/ 631455 w 12183871"/>
              <a:gd name="connsiteY3071" fmla="*/ 446769 h 1328385"/>
              <a:gd name="connsiteX3072" fmla="*/ 637506 w 12183871"/>
              <a:gd name="connsiteY3072" fmla="*/ 446769 h 1328385"/>
              <a:gd name="connsiteX3073" fmla="*/ 645634 w 12183871"/>
              <a:gd name="connsiteY3073" fmla="*/ 479281 h 1328385"/>
              <a:gd name="connsiteX3074" fmla="*/ 653762 w 12183871"/>
              <a:gd name="connsiteY3074" fmla="*/ 479281 h 1328385"/>
              <a:gd name="connsiteX3075" fmla="*/ 672005 w 12183871"/>
              <a:gd name="connsiteY3075" fmla="*/ 550356 h 1328385"/>
              <a:gd name="connsiteX3076" fmla="*/ 686184 w 12183871"/>
              <a:gd name="connsiteY3076" fmla="*/ 550356 h 1328385"/>
              <a:gd name="connsiteX3077" fmla="*/ 694312 w 12183871"/>
              <a:gd name="connsiteY3077" fmla="*/ 623508 h 1328385"/>
              <a:gd name="connsiteX3078" fmla="*/ 700363 w 12183871"/>
              <a:gd name="connsiteY3078" fmla="*/ 623508 h 1328385"/>
              <a:gd name="connsiteX3079" fmla="*/ 700363 w 12183871"/>
              <a:gd name="connsiteY3079" fmla="*/ 615380 h 1328385"/>
              <a:gd name="connsiteX3080" fmla="*/ 719328 w 12183871"/>
              <a:gd name="connsiteY3080" fmla="*/ 587022 h 1328385"/>
              <a:gd name="connsiteX3081" fmla="*/ 723392 w 12183871"/>
              <a:gd name="connsiteY3081" fmla="*/ 546382 h 1328385"/>
              <a:gd name="connsiteX3082" fmla="*/ 723392 w 12183871"/>
              <a:gd name="connsiteY3082" fmla="*/ 497614 h 1328385"/>
              <a:gd name="connsiteX3083" fmla="*/ 719328 w 12183871"/>
              <a:gd name="connsiteY3083" fmla="*/ 448846 h 1328385"/>
              <a:gd name="connsiteX3084" fmla="*/ 717341 w 12183871"/>
              <a:gd name="connsiteY3084" fmla="*/ 402155 h 1328385"/>
              <a:gd name="connsiteX3085" fmla="*/ 713277 w 12183871"/>
              <a:gd name="connsiteY3085" fmla="*/ 365579 h 1328385"/>
              <a:gd name="connsiteX3086" fmla="*/ 719328 w 12183871"/>
              <a:gd name="connsiteY3086" fmla="*/ 365579 h 1328385"/>
              <a:gd name="connsiteX3087" fmla="*/ 719328 w 12183871"/>
              <a:gd name="connsiteY3087" fmla="*/ 371630 h 1328385"/>
              <a:gd name="connsiteX3088" fmla="*/ 723392 w 12183871"/>
              <a:gd name="connsiteY3088" fmla="*/ 375694 h 1328385"/>
              <a:gd name="connsiteX3089" fmla="*/ 723392 w 12183871"/>
              <a:gd name="connsiteY3089" fmla="*/ 375694 h 1328385"/>
              <a:gd name="connsiteX3090" fmla="*/ 723392 w 12183871"/>
              <a:gd name="connsiteY3090" fmla="*/ 371630 h 1328385"/>
              <a:gd name="connsiteX3091" fmla="*/ 727456 w 12183871"/>
              <a:gd name="connsiteY3091" fmla="*/ 367566 h 1328385"/>
              <a:gd name="connsiteX3092" fmla="*/ 727456 w 12183871"/>
              <a:gd name="connsiteY3092" fmla="*/ 361515 h 1328385"/>
              <a:gd name="connsiteX3093" fmla="*/ 727456 w 12183871"/>
              <a:gd name="connsiteY3093" fmla="*/ 357451 h 1328385"/>
              <a:gd name="connsiteX3094" fmla="*/ 727456 w 12183871"/>
              <a:gd name="connsiteY3094" fmla="*/ 357451 h 1328385"/>
              <a:gd name="connsiteX3095" fmla="*/ 719328 w 12183871"/>
              <a:gd name="connsiteY3095" fmla="*/ 357451 h 1328385"/>
              <a:gd name="connsiteX3096" fmla="*/ 701085 w 12183871"/>
              <a:gd name="connsiteY3096" fmla="*/ 249800 h 1328385"/>
              <a:gd name="connsiteX3097" fmla="*/ 695034 w 12183871"/>
              <a:gd name="connsiteY3097" fmla="*/ 249800 h 1328385"/>
              <a:gd name="connsiteX3098" fmla="*/ 695034 w 12183871"/>
              <a:gd name="connsiteY3098" fmla="*/ 203110 h 1328385"/>
              <a:gd name="connsiteX3099" fmla="*/ 686906 w 12183871"/>
              <a:gd name="connsiteY3099" fmla="*/ 203110 h 1328385"/>
              <a:gd name="connsiteX3100" fmla="*/ 678778 w 12183871"/>
              <a:gd name="connsiteY3100" fmla="*/ 162470 h 1328385"/>
              <a:gd name="connsiteX3101" fmla="*/ 701085 w 12183871"/>
              <a:gd name="connsiteY3101" fmla="*/ 162470 h 1328385"/>
              <a:gd name="connsiteX3102" fmla="*/ 713277 w 12183871"/>
              <a:gd name="connsiteY3102" fmla="*/ 227494 h 1328385"/>
              <a:gd name="connsiteX3103" fmla="*/ 731520 w 12183871"/>
              <a:gd name="connsiteY3103" fmla="*/ 294504 h 1328385"/>
              <a:gd name="connsiteX3104" fmla="*/ 753827 w 12183871"/>
              <a:gd name="connsiteY3104" fmla="*/ 357451 h 1328385"/>
              <a:gd name="connsiteX3105" fmla="*/ 768006 w 12183871"/>
              <a:gd name="connsiteY3105" fmla="*/ 487409 h 1328385"/>
              <a:gd name="connsiteX3106" fmla="*/ 776134 w 12183871"/>
              <a:gd name="connsiteY3106" fmla="*/ 487409 h 1328385"/>
              <a:gd name="connsiteX3107" fmla="*/ 776134 w 12183871"/>
              <a:gd name="connsiteY3107" fmla="*/ 479281 h 1328385"/>
              <a:gd name="connsiteX3108" fmla="*/ 790313 w 12183871"/>
              <a:gd name="connsiteY3108" fmla="*/ 461038 h 1328385"/>
              <a:gd name="connsiteX3109" fmla="*/ 794377 w 12183871"/>
              <a:gd name="connsiteY3109" fmla="*/ 442795 h 1328385"/>
              <a:gd name="connsiteX3110" fmla="*/ 794377 w 12183871"/>
              <a:gd name="connsiteY3110" fmla="*/ 420488 h 1328385"/>
              <a:gd name="connsiteX3111" fmla="*/ 800427 w 12183871"/>
              <a:gd name="connsiteY3111" fmla="*/ 398182 h 1328385"/>
              <a:gd name="connsiteX3112" fmla="*/ 822734 w 12183871"/>
              <a:gd name="connsiteY3112" fmla="*/ 316902 h 1328385"/>
              <a:gd name="connsiteX3113" fmla="*/ 840977 w 12183871"/>
              <a:gd name="connsiteY3113" fmla="*/ 231558 h 1328385"/>
              <a:gd name="connsiteX3114" fmla="*/ 857233 w 12183871"/>
              <a:gd name="connsiteY3114" fmla="*/ 231558 h 1328385"/>
              <a:gd name="connsiteX3115" fmla="*/ 853169 w 12183871"/>
              <a:gd name="connsiteY3115" fmla="*/ 290440 h 1328385"/>
              <a:gd name="connsiteX3116" fmla="*/ 838990 w 12183871"/>
              <a:gd name="connsiteY3116" fmla="*/ 343272 h 1328385"/>
              <a:gd name="connsiteX3117" fmla="*/ 826798 w 12183871"/>
              <a:gd name="connsiteY3117" fmla="*/ 394027 h 1328385"/>
              <a:gd name="connsiteX3118" fmla="*/ 816683 w 12183871"/>
              <a:gd name="connsiteY3118" fmla="*/ 446859 h 1328385"/>
              <a:gd name="connsiteX3119" fmla="*/ 822734 w 12183871"/>
              <a:gd name="connsiteY3119" fmla="*/ 446859 h 1328385"/>
              <a:gd name="connsiteX3120" fmla="*/ 822734 w 12183871"/>
              <a:gd name="connsiteY3120" fmla="*/ 428616 h 1328385"/>
              <a:gd name="connsiteX3121" fmla="*/ 838990 w 12183871"/>
              <a:gd name="connsiteY3121" fmla="*/ 402246 h 1328385"/>
              <a:gd name="connsiteX3122" fmla="*/ 853169 w 12183871"/>
              <a:gd name="connsiteY3122" fmla="*/ 361606 h 1328385"/>
              <a:gd name="connsiteX3123" fmla="*/ 859220 w 12183871"/>
              <a:gd name="connsiteY3123" fmla="*/ 312838 h 1328385"/>
              <a:gd name="connsiteX3124" fmla="*/ 871412 w 12183871"/>
              <a:gd name="connsiteY3124" fmla="*/ 268134 h 1328385"/>
              <a:gd name="connsiteX3125" fmla="*/ 881527 w 12183871"/>
              <a:gd name="connsiteY3125" fmla="*/ 231558 h 1328385"/>
              <a:gd name="connsiteX3126" fmla="*/ 889655 w 12183871"/>
              <a:gd name="connsiteY3126" fmla="*/ 231558 h 1328385"/>
              <a:gd name="connsiteX3127" fmla="*/ 889655 w 12183871"/>
              <a:gd name="connsiteY3127" fmla="*/ 284390 h 1328385"/>
              <a:gd name="connsiteX3128" fmla="*/ 881527 w 12183871"/>
              <a:gd name="connsiteY3128" fmla="*/ 284390 h 1328385"/>
              <a:gd name="connsiteX3129" fmla="*/ 881527 w 12183871"/>
              <a:gd name="connsiteY3129" fmla="*/ 325030 h 1328385"/>
              <a:gd name="connsiteX3130" fmla="*/ 875476 w 12183871"/>
              <a:gd name="connsiteY3130" fmla="*/ 325030 h 1328385"/>
              <a:gd name="connsiteX3131" fmla="*/ 859220 w 12183871"/>
              <a:gd name="connsiteY3131" fmla="*/ 383912 h 1328385"/>
              <a:gd name="connsiteX3132" fmla="*/ 859220 w 12183871"/>
              <a:gd name="connsiteY3132" fmla="*/ 446859 h 1328385"/>
              <a:gd name="connsiteX3133" fmla="*/ 863284 w 12183871"/>
              <a:gd name="connsiteY3133" fmla="*/ 511883 h 1328385"/>
              <a:gd name="connsiteX3134" fmla="*/ 863284 w 12183871"/>
              <a:gd name="connsiteY3134" fmla="*/ 582958 h 1328385"/>
              <a:gd name="connsiteX3135" fmla="*/ 881527 w 12183871"/>
              <a:gd name="connsiteY3135" fmla="*/ 582958 h 1328385"/>
              <a:gd name="connsiteX3136" fmla="*/ 881527 w 12183871"/>
              <a:gd name="connsiteY3136" fmla="*/ 631726 h 1328385"/>
              <a:gd name="connsiteX3137" fmla="*/ 889655 w 12183871"/>
              <a:gd name="connsiteY3137" fmla="*/ 631726 h 1328385"/>
              <a:gd name="connsiteX3138" fmla="*/ 889655 w 12183871"/>
              <a:gd name="connsiteY3138" fmla="*/ 623598 h 1328385"/>
              <a:gd name="connsiteX3139" fmla="*/ 897783 w 12183871"/>
              <a:gd name="connsiteY3139" fmla="*/ 623598 h 1328385"/>
              <a:gd name="connsiteX3140" fmla="*/ 916026 w 12183871"/>
              <a:gd name="connsiteY3140" fmla="*/ 528139 h 1328385"/>
              <a:gd name="connsiteX3141" fmla="*/ 922076 w 12183871"/>
              <a:gd name="connsiteY3141" fmla="*/ 528139 h 1328385"/>
              <a:gd name="connsiteX3142" fmla="*/ 922076 w 12183871"/>
              <a:gd name="connsiteY3142" fmla="*/ 493640 h 1328385"/>
              <a:gd name="connsiteX3143" fmla="*/ 930204 w 12183871"/>
              <a:gd name="connsiteY3143" fmla="*/ 493640 h 1328385"/>
              <a:gd name="connsiteX3144" fmla="*/ 930204 w 12183871"/>
              <a:gd name="connsiteY3144" fmla="*/ 453000 h 1328385"/>
              <a:gd name="connsiteX3145" fmla="*/ 938332 w 12183871"/>
              <a:gd name="connsiteY3145" fmla="*/ 453000 h 1328385"/>
              <a:gd name="connsiteX3146" fmla="*/ 938332 w 12183871"/>
              <a:gd name="connsiteY3146" fmla="*/ 428616 h 1328385"/>
              <a:gd name="connsiteX3147" fmla="*/ 944383 w 12183871"/>
              <a:gd name="connsiteY3147" fmla="*/ 428616 h 1328385"/>
              <a:gd name="connsiteX3148" fmla="*/ 944383 w 12183871"/>
              <a:gd name="connsiteY3148" fmla="*/ 398182 h 1328385"/>
              <a:gd name="connsiteX3149" fmla="*/ 956575 w 12183871"/>
              <a:gd name="connsiteY3149" fmla="*/ 398182 h 1328385"/>
              <a:gd name="connsiteX3150" fmla="*/ 956575 w 12183871"/>
              <a:gd name="connsiteY3150" fmla="*/ 357542 h 1328385"/>
              <a:gd name="connsiteX3151" fmla="*/ 966690 w 12183871"/>
              <a:gd name="connsiteY3151" fmla="*/ 316902 h 1328385"/>
              <a:gd name="connsiteX3152" fmla="*/ 974818 w 12183871"/>
              <a:gd name="connsiteY3152" fmla="*/ 280326 h 1328385"/>
              <a:gd name="connsiteX3153" fmla="*/ 978882 w 12183871"/>
              <a:gd name="connsiteY3153" fmla="*/ 231558 h 1328385"/>
              <a:gd name="connsiteX3154" fmla="*/ 1003266 w 12183871"/>
              <a:gd name="connsiteY3154" fmla="*/ 231558 h 1328385"/>
              <a:gd name="connsiteX3155" fmla="*/ 1003266 w 12183871"/>
              <a:gd name="connsiteY3155" fmla="*/ 243750 h 1328385"/>
              <a:gd name="connsiteX3156" fmla="*/ 997215 w 12183871"/>
              <a:gd name="connsiteY3156" fmla="*/ 243750 h 1328385"/>
              <a:gd name="connsiteX3157" fmla="*/ 997215 w 12183871"/>
              <a:gd name="connsiteY3157" fmla="*/ 290440 h 1328385"/>
              <a:gd name="connsiteX3158" fmla="*/ 985023 w 12183871"/>
              <a:gd name="connsiteY3158" fmla="*/ 290440 h 1328385"/>
              <a:gd name="connsiteX3159" fmla="*/ 962716 w 12183871"/>
              <a:gd name="connsiteY3159" fmla="*/ 428526 h 1328385"/>
              <a:gd name="connsiteX3160" fmla="*/ 970844 w 12183871"/>
              <a:gd name="connsiteY3160" fmla="*/ 428526 h 1328385"/>
              <a:gd name="connsiteX3161" fmla="*/ 1003356 w 12183871"/>
              <a:gd name="connsiteY3161" fmla="*/ 312747 h 1328385"/>
              <a:gd name="connsiteX3162" fmla="*/ 1019612 w 12183871"/>
              <a:gd name="connsiteY3162" fmla="*/ 312747 h 1328385"/>
              <a:gd name="connsiteX3163" fmla="*/ 1011484 w 12183871"/>
              <a:gd name="connsiteY3163" fmla="*/ 357451 h 1328385"/>
              <a:gd name="connsiteX3164" fmla="*/ 997306 w 12183871"/>
              <a:gd name="connsiteY3164" fmla="*/ 394027 h 1328385"/>
              <a:gd name="connsiteX3165" fmla="*/ 985114 w 12183871"/>
              <a:gd name="connsiteY3165" fmla="*/ 434667 h 1328385"/>
              <a:gd name="connsiteX3166" fmla="*/ 1003356 w 12183871"/>
              <a:gd name="connsiteY3166" fmla="*/ 434667 h 1328385"/>
              <a:gd name="connsiteX3167" fmla="*/ 1003356 w 12183871"/>
              <a:gd name="connsiteY3167" fmla="*/ 469166 h 1328385"/>
              <a:gd name="connsiteX3168" fmla="*/ 1011484 w 12183871"/>
              <a:gd name="connsiteY3168" fmla="*/ 469166 h 1328385"/>
              <a:gd name="connsiteX3169" fmla="*/ 1015548 w 12183871"/>
              <a:gd name="connsiteY3169" fmla="*/ 438731 h 1328385"/>
              <a:gd name="connsiteX3170" fmla="*/ 1025663 w 12183871"/>
              <a:gd name="connsiteY3170" fmla="*/ 412360 h 1328385"/>
              <a:gd name="connsiteX3171" fmla="*/ 1037855 w 12183871"/>
              <a:gd name="connsiteY3171" fmla="*/ 387976 h 1328385"/>
              <a:gd name="connsiteX3172" fmla="*/ 1037855 w 12183871"/>
              <a:gd name="connsiteY3172" fmla="*/ 347336 h 1328385"/>
              <a:gd name="connsiteX3173" fmla="*/ 1043906 w 12183871"/>
              <a:gd name="connsiteY3173" fmla="*/ 347336 h 1328385"/>
              <a:gd name="connsiteX3174" fmla="*/ 1047970 w 12183871"/>
              <a:gd name="connsiteY3174" fmla="*/ 343272 h 1328385"/>
              <a:gd name="connsiteX3175" fmla="*/ 1047970 w 12183871"/>
              <a:gd name="connsiteY3175" fmla="*/ 343272 h 1328385"/>
              <a:gd name="connsiteX3176" fmla="*/ 1047970 w 12183871"/>
              <a:gd name="connsiteY3176" fmla="*/ 343272 h 1328385"/>
              <a:gd name="connsiteX3177" fmla="*/ 1052034 w 12183871"/>
              <a:gd name="connsiteY3177" fmla="*/ 343272 h 1328385"/>
              <a:gd name="connsiteX3178" fmla="*/ 1056640 w 12183871"/>
              <a:gd name="connsiteY3178" fmla="*/ 343272 h 1328385"/>
              <a:gd name="connsiteX3179" fmla="*/ 1060704 w 12183871"/>
              <a:gd name="connsiteY3179" fmla="*/ 339208 h 1328385"/>
              <a:gd name="connsiteX3180" fmla="*/ 1060704 w 12183871"/>
              <a:gd name="connsiteY3180" fmla="*/ 365579 h 1328385"/>
              <a:gd name="connsiteX3181" fmla="*/ 1052576 w 12183871"/>
              <a:gd name="connsiteY3181" fmla="*/ 398091 h 1328385"/>
              <a:gd name="connsiteX3182" fmla="*/ 1052576 w 12183871"/>
              <a:gd name="connsiteY3182" fmla="*/ 428526 h 1328385"/>
              <a:gd name="connsiteX3183" fmla="*/ 1052576 w 12183871"/>
              <a:gd name="connsiteY3183" fmla="*/ 456974 h 1328385"/>
              <a:gd name="connsiteX3184" fmla="*/ 1060704 w 12183871"/>
              <a:gd name="connsiteY3184" fmla="*/ 479281 h 1328385"/>
              <a:gd name="connsiteX3185" fmla="*/ 1062691 w 12183871"/>
              <a:gd name="connsiteY3185" fmla="*/ 430513 h 1328385"/>
              <a:gd name="connsiteX3186" fmla="*/ 1074883 w 12183871"/>
              <a:gd name="connsiteY3186" fmla="*/ 389873 h 1328385"/>
              <a:gd name="connsiteX3187" fmla="*/ 1084998 w 12183871"/>
              <a:gd name="connsiteY3187" fmla="*/ 349233 h 1328385"/>
              <a:gd name="connsiteX3188" fmla="*/ 1093126 w 12183871"/>
              <a:gd name="connsiteY3188" fmla="*/ 306606 h 1328385"/>
              <a:gd name="connsiteX3189" fmla="*/ 1119497 w 12183871"/>
              <a:gd name="connsiteY3189" fmla="*/ 306606 h 1328385"/>
              <a:gd name="connsiteX3190" fmla="*/ 1107305 w 12183871"/>
              <a:gd name="connsiteY3190" fmla="*/ 383822 h 1328385"/>
              <a:gd name="connsiteX3191" fmla="*/ 1101254 w 12183871"/>
              <a:gd name="connsiteY3191" fmla="*/ 465102 h 1328385"/>
              <a:gd name="connsiteX3192" fmla="*/ 1093126 w 12183871"/>
              <a:gd name="connsiteY3192" fmla="*/ 550446 h 1328385"/>
              <a:gd name="connsiteX3193" fmla="*/ 1097190 w 12183871"/>
              <a:gd name="connsiteY3193" fmla="*/ 631726 h 1328385"/>
              <a:gd name="connsiteX3194" fmla="*/ 1107305 w 12183871"/>
              <a:gd name="connsiteY3194" fmla="*/ 704878 h 1328385"/>
              <a:gd name="connsiteX3195" fmla="*/ 1111369 w 12183871"/>
              <a:gd name="connsiteY3195" fmla="*/ 731249 h 1328385"/>
              <a:gd name="connsiteX3196" fmla="*/ 1115433 w 12183871"/>
              <a:gd name="connsiteY3196" fmla="*/ 759697 h 1328385"/>
              <a:gd name="connsiteX3197" fmla="*/ 1115433 w 12183871"/>
              <a:gd name="connsiteY3197" fmla="*/ 790132 h 1328385"/>
              <a:gd name="connsiteX3198" fmla="*/ 1115433 w 12183871"/>
              <a:gd name="connsiteY3198" fmla="*/ 814516 h 1328385"/>
              <a:gd name="connsiteX3199" fmla="*/ 1125547 w 12183871"/>
              <a:gd name="connsiteY3199" fmla="*/ 834836 h 1328385"/>
              <a:gd name="connsiteX3200" fmla="*/ 1125547 w 12183871"/>
              <a:gd name="connsiteY3200" fmla="*/ 631726 h 1328385"/>
              <a:gd name="connsiteX3201" fmla="*/ 1133675 w 12183871"/>
              <a:gd name="connsiteY3201" fmla="*/ 631726 h 1328385"/>
              <a:gd name="connsiteX3202" fmla="*/ 1137739 w 12183871"/>
              <a:gd name="connsiteY3202" fmla="*/ 597227 h 1328385"/>
              <a:gd name="connsiteX3203" fmla="*/ 1137739 w 12183871"/>
              <a:gd name="connsiteY3203" fmla="*/ 560651 h 1328385"/>
              <a:gd name="connsiteX3204" fmla="*/ 1133675 w 12183871"/>
              <a:gd name="connsiteY3204" fmla="*/ 534280 h 1328385"/>
              <a:gd name="connsiteX3205" fmla="*/ 1147854 w 12183871"/>
              <a:gd name="connsiteY3205" fmla="*/ 534280 h 1328385"/>
              <a:gd name="connsiteX3206" fmla="*/ 1147854 w 12183871"/>
              <a:gd name="connsiteY3206" fmla="*/ 501768 h 1328385"/>
              <a:gd name="connsiteX3207" fmla="*/ 1174225 w 12183871"/>
              <a:gd name="connsiteY3207" fmla="*/ 501768 h 1328385"/>
              <a:gd name="connsiteX3208" fmla="*/ 1166097 w 12183871"/>
              <a:gd name="connsiteY3208" fmla="*/ 550536 h 1328385"/>
              <a:gd name="connsiteX3209" fmla="*/ 1160046 w 12183871"/>
              <a:gd name="connsiteY3209" fmla="*/ 550536 h 1328385"/>
              <a:gd name="connsiteX3210" fmla="*/ 1160046 w 12183871"/>
              <a:gd name="connsiteY3210" fmla="*/ 570856 h 1328385"/>
              <a:gd name="connsiteX3211" fmla="*/ 1164110 w 12183871"/>
              <a:gd name="connsiteY3211" fmla="*/ 601291 h 1328385"/>
              <a:gd name="connsiteX3212" fmla="*/ 1170161 w 12183871"/>
              <a:gd name="connsiteY3212" fmla="*/ 637867 h 1328385"/>
              <a:gd name="connsiteX3213" fmla="*/ 1178289 w 12183871"/>
              <a:gd name="connsiteY3213" fmla="*/ 672366 h 1328385"/>
              <a:gd name="connsiteX3214" fmla="*/ 1184340 w 12183871"/>
              <a:gd name="connsiteY3214" fmla="*/ 700814 h 1328385"/>
              <a:gd name="connsiteX3215" fmla="*/ 1188404 w 12183871"/>
              <a:gd name="connsiteY3215" fmla="*/ 713006 h 1328385"/>
              <a:gd name="connsiteX3216" fmla="*/ 1196532 w 12183871"/>
              <a:gd name="connsiteY3216" fmla="*/ 631726 h 1328385"/>
              <a:gd name="connsiteX3217" fmla="*/ 1204660 w 12183871"/>
              <a:gd name="connsiteY3217" fmla="*/ 550446 h 1328385"/>
              <a:gd name="connsiteX3218" fmla="*/ 1206647 w 12183871"/>
              <a:gd name="connsiteY3218" fmla="*/ 461038 h 1328385"/>
              <a:gd name="connsiteX3219" fmla="*/ 1206647 w 12183871"/>
              <a:gd name="connsiteY3219" fmla="*/ 387886 h 1328385"/>
              <a:gd name="connsiteX3220" fmla="*/ 1200596 w 12183871"/>
              <a:gd name="connsiteY3220" fmla="*/ 387886 h 1328385"/>
              <a:gd name="connsiteX3221" fmla="*/ 1200596 w 12183871"/>
              <a:gd name="connsiteY3221" fmla="*/ 330990 h 1328385"/>
              <a:gd name="connsiteX3222" fmla="*/ 1188404 w 12183871"/>
              <a:gd name="connsiteY3222" fmla="*/ 330990 h 1328385"/>
              <a:gd name="connsiteX3223" fmla="*/ 1188404 w 12183871"/>
              <a:gd name="connsiteY3223" fmla="*/ 276171 h 1328385"/>
              <a:gd name="connsiteX3224" fmla="*/ 1174225 w 12183871"/>
              <a:gd name="connsiteY3224" fmla="*/ 209160 h 1328385"/>
              <a:gd name="connsiteX3225" fmla="*/ 1160046 w 12183871"/>
              <a:gd name="connsiteY3225" fmla="*/ 144137 h 1328385"/>
              <a:gd name="connsiteX3226" fmla="*/ 1182353 w 12183871"/>
              <a:gd name="connsiteY3226" fmla="*/ 154251 h 1328385"/>
              <a:gd name="connsiteX3227" fmla="*/ 1229044 w 12183871"/>
              <a:gd name="connsiteY3227" fmla="*/ 420308 h 1328385"/>
              <a:gd name="connsiteX3228" fmla="*/ 1233108 w 12183871"/>
              <a:gd name="connsiteY3228" fmla="*/ 448756 h 1328385"/>
              <a:gd name="connsiteX3229" fmla="*/ 1229044 w 12183871"/>
              <a:gd name="connsiteY3229" fmla="*/ 483255 h 1328385"/>
              <a:gd name="connsiteX3230" fmla="*/ 1229044 w 12183871"/>
              <a:gd name="connsiteY3230" fmla="*/ 511703 h 1328385"/>
              <a:gd name="connsiteX3231" fmla="*/ 1241236 w 12183871"/>
              <a:gd name="connsiteY3231" fmla="*/ 534010 h 1328385"/>
              <a:gd name="connsiteX3232" fmla="*/ 1296055 w 12183871"/>
              <a:gd name="connsiteY3232" fmla="*/ 208980 h 1328385"/>
              <a:gd name="connsiteX3233" fmla="*/ 1310234 w 12183871"/>
              <a:gd name="connsiteY3233" fmla="*/ 208980 h 1328385"/>
              <a:gd name="connsiteX3234" fmla="*/ 1281786 w 12183871"/>
              <a:gd name="connsiteY3234" fmla="*/ 428346 h 1328385"/>
              <a:gd name="connsiteX3235" fmla="*/ 1287837 w 12183871"/>
              <a:gd name="connsiteY3235" fmla="*/ 428346 h 1328385"/>
              <a:gd name="connsiteX3236" fmla="*/ 1295965 w 12183871"/>
              <a:gd name="connsiteY3236" fmla="*/ 371450 h 1328385"/>
              <a:gd name="connsiteX3237" fmla="*/ 1322335 w 12183871"/>
              <a:gd name="connsiteY3237" fmla="*/ 371450 h 1328385"/>
              <a:gd name="connsiteX3238" fmla="*/ 1322335 w 12183871"/>
              <a:gd name="connsiteY3238" fmla="*/ 434396 h 1328385"/>
              <a:gd name="connsiteX3239" fmla="*/ 1326399 w 12183871"/>
              <a:gd name="connsiteY3239" fmla="*/ 497343 h 1328385"/>
              <a:gd name="connsiteX3240" fmla="*/ 1336514 w 12183871"/>
              <a:gd name="connsiteY3240" fmla="*/ 550175 h 1328385"/>
              <a:gd name="connsiteX3241" fmla="*/ 1328386 w 12183871"/>
              <a:gd name="connsiteY3241" fmla="*/ 574559 h 1328385"/>
              <a:gd name="connsiteX3242" fmla="*/ 1344642 w 12183871"/>
              <a:gd name="connsiteY3242" fmla="*/ 574559 h 1328385"/>
              <a:gd name="connsiteX3243" fmla="*/ 1350693 w 12183871"/>
              <a:gd name="connsiteY3243" fmla="*/ 631455 h 1328385"/>
              <a:gd name="connsiteX3244" fmla="*/ 1362885 w 12183871"/>
              <a:gd name="connsiteY3244" fmla="*/ 631455 h 1328385"/>
              <a:gd name="connsiteX3245" fmla="*/ 1362885 w 12183871"/>
              <a:gd name="connsiteY3245" fmla="*/ 623327 h 1328385"/>
              <a:gd name="connsiteX3246" fmla="*/ 1431973 w 12183871"/>
              <a:gd name="connsiteY3246" fmla="*/ 405948 h 1328385"/>
              <a:gd name="connsiteX3247" fmla="*/ 1431973 w 12183871"/>
              <a:gd name="connsiteY3247" fmla="*/ 371450 h 1328385"/>
              <a:gd name="connsiteX3248" fmla="*/ 1444165 w 12183871"/>
              <a:gd name="connsiteY3248" fmla="*/ 371450 h 1328385"/>
              <a:gd name="connsiteX3249" fmla="*/ 1450216 w 12183871"/>
              <a:gd name="connsiteY3249" fmla="*/ 312567 h 1328385"/>
              <a:gd name="connsiteX3250" fmla="*/ 1458344 w 12183871"/>
              <a:gd name="connsiteY3250" fmla="*/ 312567 h 1328385"/>
              <a:gd name="connsiteX3251" fmla="*/ 1462408 w 12183871"/>
              <a:gd name="connsiteY3251" fmla="*/ 312567 h 1328385"/>
              <a:gd name="connsiteX3252" fmla="*/ 1462408 w 12183871"/>
              <a:gd name="connsiteY3252" fmla="*/ 308503 h 1328385"/>
              <a:gd name="connsiteX3253" fmla="*/ 1462408 w 12183871"/>
              <a:gd name="connsiteY3253" fmla="*/ 308503 h 1328385"/>
              <a:gd name="connsiteX3254" fmla="*/ 1466472 w 12183871"/>
              <a:gd name="connsiteY3254" fmla="*/ 308503 h 1328385"/>
              <a:gd name="connsiteX3255" fmla="*/ 1468459 w 12183871"/>
              <a:gd name="connsiteY3255" fmla="*/ 308503 h 1328385"/>
              <a:gd name="connsiteX3256" fmla="*/ 1472523 w 12183871"/>
              <a:gd name="connsiteY3256" fmla="*/ 306516 h 1328385"/>
              <a:gd name="connsiteX3257" fmla="*/ 1450216 w 12183871"/>
              <a:gd name="connsiteY3257" fmla="*/ 420308 h 1328385"/>
              <a:gd name="connsiteX3258" fmla="*/ 1466472 w 12183871"/>
              <a:gd name="connsiteY3258" fmla="*/ 420308 h 1328385"/>
              <a:gd name="connsiteX3259" fmla="*/ 1468459 w 12183871"/>
              <a:gd name="connsiteY3259" fmla="*/ 452820 h 1328385"/>
              <a:gd name="connsiteX3260" fmla="*/ 1480651 w 12183871"/>
              <a:gd name="connsiteY3260" fmla="*/ 479191 h 1328385"/>
              <a:gd name="connsiteX3261" fmla="*/ 1490766 w 12183871"/>
              <a:gd name="connsiteY3261" fmla="*/ 501497 h 1328385"/>
              <a:gd name="connsiteX3262" fmla="*/ 1490766 w 12183871"/>
              <a:gd name="connsiteY3262" fmla="*/ 542137 h 1328385"/>
              <a:gd name="connsiteX3263" fmla="*/ 1498894 w 12183871"/>
              <a:gd name="connsiteY3263" fmla="*/ 542137 h 1328385"/>
              <a:gd name="connsiteX3264" fmla="*/ 1498894 w 12183871"/>
              <a:gd name="connsiteY3264" fmla="*/ 568508 h 1328385"/>
              <a:gd name="connsiteX3265" fmla="*/ 1507022 w 12183871"/>
              <a:gd name="connsiteY3265" fmla="*/ 568508 h 1328385"/>
              <a:gd name="connsiteX3266" fmla="*/ 1513163 w 12183871"/>
              <a:gd name="connsiteY3266" fmla="*/ 655839 h 1328385"/>
              <a:gd name="connsiteX3267" fmla="*/ 1525355 w 12183871"/>
              <a:gd name="connsiteY3267" fmla="*/ 655839 h 1328385"/>
              <a:gd name="connsiteX3268" fmla="*/ 1529419 w 12183871"/>
              <a:gd name="connsiteY3268" fmla="*/ 686274 h 1328385"/>
              <a:gd name="connsiteX3269" fmla="*/ 1529419 w 12183871"/>
              <a:gd name="connsiteY3269" fmla="*/ 714722 h 1328385"/>
              <a:gd name="connsiteX3270" fmla="*/ 1529419 w 12183871"/>
              <a:gd name="connsiteY3270" fmla="*/ 741093 h 1328385"/>
              <a:gd name="connsiteX3271" fmla="*/ 1539534 w 12183871"/>
              <a:gd name="connsiteY3271" fmla="*/ 759336 h 1328385"/>
              <a:gd name="connsiteX3272" fmla="*/ 1539534 w 12183871"/>
              <a:gd name="connsiteY3272" fmla="*/ 745157 h 1328385"/>
              <a:gd name="connsiteX3273" fmla="*/ 1553712 w 12183871"/>
              <a:gd name="connsiteY3273" fmla="*/ 726914 h 1328385"/>
              <a:gd name="connsiteX3274" fmla="*/ 1557776 w 12183871"/>
              <a:gd name="connsiteY3274" fmla="*/ 696479 h 1328385"/>
              <a:gd name="connsiteX3275" fmla="*/ 1553712 w 12183871"/>
              <a:gd name="connsiteY3275" fmla="*/ 663967 h 1328385"/>
              <a:gd name="connsiteX3276" fmla="*/ 1547662 w 12183871"/>
              <a:gd name="connsiteY3276" fmla="*/ 663967 h 1328385"/>
              <a:gd name="connsiteX3277" fmla="*/ 1547662 w 12183871"/>
              <a:gd name="connsiteY3277" fmla="*/ 609148 h 1328385"/>
              <a:gd name="connsiteX3278" fmla="*/ 1539534 w 12183871"/>
              <a:gd name="connsiteY3278" fmla="*/ 609148 h 1328385"/>
              <a:gd name="connsiteX3279" fmla="*/ 1539534 w 12183871"/>
              <a:gd name="connsiteY3279" fmla="*/ 568508 h 1328385"/>
              <a:gd name="connsiteX3280" fmla="*/ 1531406 w 12183871"/>
              <a:gd name="connsiteY3280" fmla="*/ 568508 h 1328385"/>
              <a:gd name="connsiteX3281" fmla="*/ 1531406 w 12183871"/>
              <a:gd name="connsiteY3281" fmla="*/ 550265 h 1328385"/>
              <a:gd name="connsiteX3282" fmla="*/ 1525355 w 12183871"/>
              <a:gd name="connsiteY3282" fmla="*/ 550265 h 1328385"/>
              <a:gd name="connsiteX3283" fmla="*/ 1521291 w 12183871"/>
              <a:gd name="connsiteY3283" fmla="*/ 546201 h 1328385"/>
              <a:gd name="connsiteX3284" fmla="*/ 1521291 w 12183871"/>
              <a:gd name="connsiteY3284" fmla="*/ 546201 h 1328385"/>
              <a:gd name="connsiteX3285" fmla="*/ 1525355 w 12183871"/>
              <a:gd name="connsiteY3285" fmla="*/ 546201 h 1328385"/>
              <a:gd name="connsiteX3286" fmla="*/ 1525355 w 12183871"/>
              <a:gd name="connsiteY3286" fmla="*/ 546201 h 1328385"/>
              <a:gd name="connsiteX3287" fmla="*/ 1529419 w 12183871"/>
              <a:gd name="connsiteY3287" fmla="*/ 546201 h 1328385"/>
              <a:gd name="connsiteX3288" fmla="*/ 1531406 w 12183871"/>
              <a:gd name="connsiteY3288" fmla="*/ 542137 h 1328385"/>
              <a:gd name="connsiteX3289" fmla="*/ 1535470 w 12183871"/>
              <a:gd name="connsiteY3289" fmla="*/ 538074 h 1328385"/>
              <a:gd name="connsiteX3290" fmla="*/ 1535470 w 12183871"/>
              <a:gd name="connsiteY3290" fmla="*/ 538074 h 1328385"/>
              <a:gd name="connsiteX3291" fmla="*/ 1535470 w 12183871"/>
              <a:gd name="connsiteY3291" fmla="*/ 538074 h 1328385"/>
              <a:gd name="connsiteX3292" fmla="*/ 1539534 w 12183871"/>
              <a:gd name="connsiteY3292" fmla="*/ 538074 h 1328385"/>
              <a:gd name="connsiteX3293" fmla="*/ 1543598 w 12183871"/>
              <a:gd name="connsiteY3293" fmla="*/ 534010 h 1328385"/>
              <a:gd name="connsiteX3294" fmla="*/ 1547662 w 12183871"/>
              <a:gd name="connsiteY3294" fmla="*/ 534010 h 1328385"/>
              <a:gd name="connsiteX3295" fmla="*/ 1547662 w 12183871"/>
              <a:gd name="connsiteY3295" fmla="*/ 556316 h 1328385"/>
              <a:gd name="connsiteX3296" fmla="*/ 1553712 w 12183871"/>
              <a:gd name="connsiteY3296" fmla="*/ 556316 h 1328385"/>
              <a:gd name="connsiteX3297" fmla="*/ 1553712 w 12183871"/>
              <a:gd name="connsiteY3297" fmla="*/ 527868 h 1328385"/>
              <a:gd name="connsiteX3298" fmla="*/ 1580083 w 12183871"/>
              <a:gd name="connsiteY3298" fmla="*/ 527868 h 1328385"/>
              <a:gd name="connsiteX3299" fmla="*/ 1584147 w 12183871"/>
              <a:gd name="connsiteY3299" fmla="*/ 568508 h 1328385"/>
              <a:gd name="connsiteX3300" fmla="*/ 1594262 w 12183871"/>
              <a:gd name="connsiteY3300" fmla="*/ 605084 h 1328385"/>
              <a:gd name="connsiteX3301" fmla="*/ 1606454 w 12183871"/>
              <a:gd name="connsiteY3301" fmla="*/ 637596 h 1328385"/>
              <a:gd name="connsiteX3302" fmla="*/ 1606454 w 12183871"/>
              <a:gd name="connsiteY3302" fmla="*/ 704607 h 1328385"/>
              <a:gd name="connsiteX3303" fmla="*/ 1616569 w 12183871"/>
              <a:gd name="connsiteY3303" fmla="*/ 781823 h 1328385"/>
              <a:gd name="connsiteX3304" fmla="*/ 1620633 w 12183871"/>
              <a:gd name="connsiteY3304" fmla="*/ 875295 h 1328385"/>
              <a:gd name="connsiteX3305" fmla="*/ 1620633 w 12183871"/>
              <a:gd name="connsiteY3305" fmla="*/ 895615 h 1328385"/>
              <a:gd name="connsiteX3306" fmla="*/ 1624697 w 12183871"/>
              <a:gd name="connsiteY3306" fmla="*/ 911871 h 1328385"/>
              <a:gd name="connsiteX3307" fmla="*/ 1624697 w 12183871"/>
              <a:gd name="connsiteY3307" fmla="*/ 921986 h 1328385"/>
              <a:gd name="connsiteX3308" fmla="*/ 1620633 w 12183871"/>
              <a:gd name="connsiteY3308" fmla="*/ 940229 h 1328385"/>
              <a:gd name="connsiteX3309" fmla="*/ 1647004 w 12183871"/>
              <a:gd name="connsiteY3309" fmla="*/ 940229 h 1328385"/>
              <a:gd name="connsiteX3310" fmla="*/ 1653055 w 12183871"/>
              <a:gd name="connsiteY3310" fmla="*/ 637596 h 1328385"/>
              <a:gd name="connsiteX3311" fmla="*/ 1642940 w 12183871"/>
              <a:gd name="connsiteY3311" fmla="*/ 609148 h 1328385"/>
              <a:gd name="connsiteX3312" fmla="*/ 1630748 w 12183871"/>
              <a:gd name="connsiteY3312" fmla="*/ 574649 h 1328385"/>
              <a:gd name="connsiteX3313" fmla="*/ 1628761 w 12183871"/>
              <a:gd name="connsiteY3313" fmla="*/ 534010 h 1328385"/>
              <a:gd name="connsiteX3314" fmla="*/ 1634902 w 12183871"/>
              <a:gd name="connsiteY3314" fmla="*/ 534010 h 1328385"/>
              <a:gd name="connsiteX3315" fmla="*/ 1638966 w 12183871"/>
              <a:gd name="connsiteY3315" fmla="*/ 542137 h 1328385"/>
              <a:gd name="connsiteX3316" fmla="*/ 1638966 w 12183871"/>
              <a:gd name="connsiteY3316" fmla="*/ 542137 h 1328385"/>
              <a:gd name="connsiteX3317" fmla="*/ 1638966 w 12183871"/>
              <a:gd name="connsiteY3317" fmla="*/ 546201 h 1328385"/>
              <a:gd name="connsiteX3318" fmla="*/ 1638966 w 12183871"/>
              <a:gd name="connsiteY3318" fmla="*/ 546201 h 1328385"/>
              <a:gd name="connsiteX3319" fmla="*/ 1643030 w 12183871"/>
              <a:gd name="connsiteY3319" fmla="*/ 546201 h 1328385"/>
              <a:gd name="connsiteX3320" fmla="*/ 1647094 w 12183871"/>
              <a:gd name="connsiteY3320" fmla="*/ 550265 h 1328385"/>
              <a:gd name="connsiteX3321" fmla="*/ 1647094 w 12183871"/>
              <a:gd name="connsiteY3321" fmla="*/ 527959 h 1328385"/>
              <a:gd name="connsiteX3322" fmla="*/ 1634902 w 12183871"/>
              <a:gd name="connsiteY3322" fmla="*/ 501588 h 1328385"/>
              <a:gd name="connsiteX3323" fmla="*/ 1630838 w 12183871"/>
              <a:gd name="connsiteY3323" fmla="*/ 471153 h 1328385"/>
              <a:gd name="connsiteX3324" fmla="*/ 1628851 w 12183871"/>
              <a:gd name="connsiteY3324" fmla="*/ 446769 h 1328385"/>
              <a:gd name="connsiteX3325" fmla="*/ 1588211 w 12183871"/>
              <a:gd name="connsiteY3325" fmla="*/ 330990 h 1328385"/>
              <a:gd name="connsiteX3326" fmla="*/ 1594262 w 12183871"/>
              <a:gd name="connsiteY3326" fmla="*/ 330990 h 1328385"/>
              <a:gd name="connsiteX3327" fmla="*/ 1594262 w 12183871"/>
              <a:gd name="connsiteY3327" fmla="*/ 324939 h 1328385"/>
              <a:gd name="connsiteX3328" fmla="*/ 1606454 w 12183871"/>
              <a:gd name="connsiteY3328" fmla="*/ 324939 h 1328385"/>
              <a:gd name="connsiteX3329" fmla="*/ 1606454 w 12183871"/>
              <a:gd name="connsiteY3329" fmla="*/ 330990 h 1328385"/>
              <a:gd name="connsiteX3330" fmla="*/ 1616569 w 12183871"/>
              <a:gd name="connsiteY3330" fmla="*/ 353297 h 1328385"/>
              <a:gd name="connsiteX3331" fmla="*/ 1624697 w 12183871"/>
              <a:gd name="connsiteY3331" fmla="*/ 375604 h 1328385"/>
              <a:gd name="connsiteX3332" fmla="*/ 1628761 w 12183871"/>
              <a:gd name="connsiteY3332" fmla="*/ 406039 h 1328385"/>
              <a:gd name="connsiteX3333" fmla="*/ 1634902 w 12183871"/>
              <a:gd name="connsiteY3333" fmla="*/ 406039 h 1328385"/>
              <a:gd name="connsiteX3334" fmla="*/ 1634902 w 12183871"/>
              <a:gd name="connsiteY3334" fmla="*/ 446679 h 1328385"/>
              <a:gd name="connsiteX3335" fmla="*/ 1647094 w 12183871"/>
              <a:gd name="connsiteY3335" fmla="*/ 446679 h 1328385"/>
              <a:gd name="connsiteX3336" fmla="*/ 1647094 w 12183871"/>
              <a:gd name="connsiteY3336" fmla="*/ 468986 h 1328385"/>
              <a:gd name="connsiteX3337" fmla="*/ 1653145 w 12183871"/>
              <a:gd name="connsiteY3337" fmla="*/ 468986 h 1328385"/>
              <a:gd name="connsiteX3338" fmla="*/ 1653145 w 12183871"/>
              <a:gd name="connsiteY3338" fmla="*/ 515676 h 1328385"/>
              <a:gd name="connsiteX3339" fmla="*/ 1661273 w 12183871"/>
              <a:gd name="connsiteY3339" fmla="*/ 515676 h 1328385"/>
              <a:gd name="connsiteX3340" fmla="*/ 1661273 w 12183871"/>
              <a:gd name="connsiteY3340" fmla="*/ 550175 h 1328385"/>
              <a:gd name="connsiteX3341" fmla="*/ 1671388 w 12183871"/>
              <a:gd name="connsiteY3341" fmla="*/ 590815 h 1328385"/>
              <a:gd name="connsiteX3342" fmla="*/ 1687644 w 12183871"/>
              <a:gd name="connsiteY3342" fmla="*/ 631455 h 1328385"/>
              <a:gd name="connsiteX3343" fmla="*/ 1693785 w 12183871"/>
              <a:gd name="connsiteY3343" fmla="*/ 631455 h 1328385"/>
              <a:gd name="connsiteX3344" fmla="*/ 1693785 w 12183871"/>
              <a:gd name="connsiteY3344" fmla="*/ 542047 h 1328385"/>
              <a:gd name="connsiteX3345" fmla="*/ 1687644 w 12183871"/>
              <a:gd name="connsiteY3345" fmla="*/ 542047 h 1328385"/>
              <a:gd name="connsiteX3346" fmla="*/ 1687644 w 12183871"/>
              <a:gd name="connsiteY3346" fmla="*/ 493279 h 1328385"/>
              <a:gd name="connsiteX3347" fmla="*/ 1675452 w 12183871"/>
              <a:gd name="connsiteY3347" fmla="*/ 493279 h 1328385"/>
              <a:gd name="connsiteX3348" fmla="*/ 1669401 w 12183871"/>
              <a:gd name="connsiteY3348" fmla="*/ 446588 h 1328385"/>
              <a:gd name="connsiteX3349" fmla="*/ 1653145 w 12183871"/>
              <a:gd name="connsiteY3349" fmla="*/ 434396 h 1328385"/>
              <a:gd name="connsiteX3350" fmla="*/ 1647094 w 12183871"/>
              <a:gd name="connsiteY3350" fmla="*/ 405948 h 1328385"/>
              <a:gd name="connsiteX3351" fmla="*/ 1661273 w 12183871"/>
              <a:gd name="connsiteY3351" fmla="*/ 411999 h 1328385"/>
              <a:gd name="connsiteX3352" fmla="*/ 1634902 w 12183871"/>
              <a:gd name="connsiteY3352" fmla="*/ 330719 h 1328385"/>
              <a:gd name="connsiteX3353" fmla="*/ 1653145 w 12183871"/>
              <a:gd name="connsiteY3353" fmla="*/ 330719 h 1328385"/>
              <a:gd name="connsiteX3354" fmla="*/ 1756732 w 12183871"/>
              <a:gd name="connsiteY3354" fmla="*/ 637416 h 1328385"/>
              <a:gd name="connsiteX3355" fmla="*/ 1756732 w 12183871"/>
              <a:gd name="connsiteY3355" fmla="*/ 631365 h 1328385"/>
              <a:gd name="connsiteX3356" fmla="*/ 1764860 w 12183871"/>
              <a:gd name="connsiteY3356" fmla="*/ 627301 h 1328385"/>
              <a:gd name="connsiteX3357" fmla="*/ 1764860 w 12183871"/>
              <a:gd name="connsiteY3357" fmla="*/ 623237 h 1328385"/>
              <a:gd name="connsiteX3358" fmla="*/ 1764860 w 12183871"/>
              <a:gd name="connsiteY3358" fmla="*/ 619534 h 1328385"/>
              <a:gd name="connsiteX3359" fmla="*/ 1764860 w 12183871"/>
              <a:gd name="connsiteY3359" fmla="*/ 619534 h 1328385"/>
              <a:gd name="connsiteX3360" fmla="*/ 1764860 w 12183871"/>
              <a:gd name="connsiteY3360" fmla="*/ 615470 h 1328385"/>
              <a:gd name="connsiteX3361" fmla="*/ 1764860 w 12183871"/>
              <a:gd name="connsiteY3361" fmla="*/ 611406 h 1328385"/>
              <a:gd name="connsiteX3362" fmla="*/ 1768924 w 12183871"/>
              <a:gd name="connsiteY3362" fmla="*/ 609419 h 1328385"/>
              <a:gd name="connsiteX3363" fmla="*/ 1774975 w 12183871"/>
              <a:gd name="connsiteY3363" fmla="*/ 609419 h 1328385"/>
              <a:gd name="connsiteX3364" fmla="*/ 1774975 w 12183871"/>
              <a:gd name="connsiteY3364" fmla="*/ 615470 h 1328385"/>
              <a:gd name="connsiteX3365" fmla="*/ 1779039 w 12183871"/>
              <a:gd name="connsiteY3365" fmla="*/ 611406 h 1328385"/>
              <a:gd name="connsiteX3366" fmla="*/ 1779039 w 12183871"/>
              <a:gd name="connsiteY3366" fmla="*/ 611406 h 1328385"/>
              <a:gd name="connsiteX3367" fmla="*/ 1779039 w 12183871"/>
              <a:gd name="connsiteY3367" fmla="*/ 609419 h 1328385"/>
              <a:gd name="connsiteX3368" fmla="*/ 1779039 w 12183871"/>
              <a:gd name="connsiteY3368" fmla="*/ 609419 h 1328385"/>
              <a:gd name="connsiteX3369" fmla="*/ 1783103 w 12183871"/>
              <a:gd name="connsiteY3369" fmla="*/ 605355 h 1328385"/>
              <a:gd name="connsiteX3370" fmla="*/ 1783103 w 12183871"/>
              <a:gd name="connsiteY3370" fmla="*/ 601291 h 1328385"/>
              <a:gd name="connsiteX3371" fmla="*/ 1768924 w 12183871"/>
              <a:gd name="connsiteY3371" fmla="*/ 601291 h 1328385"/>
              <a:gd name="connsiteX3372" fmla="*/ 1756732 w 12183871"/>
              <a:gd name="connsiteY3372" fmla="*/ 534280 h 1328385"/>
              <a:gd name="connsiteX3373" fmla="*/ 1774975 w 12183871"/>
              <a:gd name="connsiteY3373" fmla="*/ 534280 h 1328385"/>
              <a:gd name="connsiteX3374" fmla="*/ 1774975 w 12183871"/>
              <a:gd name="connsiteY3374" fmla="*/ 516038 h 1328385"/>
              <a:gd name="connsiteX3375" fmla="*/ 1791231 w 12183871"/>
              <a:gd name="connsiteY3375" fmla="*/ 516038 h 1328385"/>
              <a:gd name="connsiteX3376" fmla="*/ 1791231 w 12183871"/>
              <a:gd name="connsiteY3376" fmla="*/ 550536 h 1328385"/>
              <a:gd name="connsiteX3377" fmla="*/ 1787167 w 12183871"/>
              <a:gd name="connsiteY3377" fmla="*/ 570856 h 1328385"/>
              <a:gd name="connsiteX3378" fmla="*/ 1791231 w 12183871"/>
              <a:gd name="connsiteY3378" fmla="*/ 591176 h 1328385"/>
              <a:gd name="connsiteX3379" fmla="*/ 1797281 w 12183871"/>
              <a:gd name="connsiteY3379" fmla="*/ 591176 h 1328385"/>
              <a:gd name="connsiteX3380" fmla="*/ 1809473 w 12183871"/>
              <a:gd name="connsiteY3380" fmla="*/ 479462 h 1328385"/>
              <a:gd name="connsiteX3381" fmla="*/ 1823652 w 12183871"/>
              <a:gd name="connsiteY3381" fmla="*/ 469347 h 1328385"/>
              <a:gd name="connsiteX3382" fmla="*/ 1823652 w 12183871"/>
              <a:gd name="connsiteY3382" fmla="*/ 447040 h 1328385"/>
              <a:gd name="connsiteX3383" fmla="*/ 1831780 w 12183871"/>
              <a:gd name="connsiteY3383" fmla="*/ 447040 h 1328385"/>
              <a:gd name="connsiteX3384" fmla="*/ 1831780 w 12183871"/>
              <a:gd name="connsiteY3384" fmla="*/ 434848 h 1328385"/>
              <a:gd name="connsiteX3385" fmla="*/ 1823652 w 12183871"/>
              <a:gd name="connsiteY3385" fmla="*/ 434848 h 1328385"/>
              <a:gd name="connsiteX3386" fmla="*/ 1823652 w 12183871"/>
              <a:gd name="connsiteY3386" fmla="*/ 331080 h 1328385"/>
              <a:gd name="connsiteX3387" fmla="*/ 1815524 w 12183871"/>
              <a:gd name="connsiteY3387" fmla="*/ 331080 h 1328385"/>
              <a:gd name="connsiteX3388" fmla="*/ 1815524 w 12183871"/>
              <a:gd name="connsiteY3388" fmla="*/ 325030 h 1328385"/>
              <a:gd name="connsiteX3389" fmla="*/ 1823652 w 12183871"/>
              <a:gd name="connsiteY3389" fmla="*/ 325030 h 1328385"/>
              <a:gd name="connsiteX3390" fmla="*/ 1823652 w 12183871"/>
              <a:gd name="connsiteY3390" fmla="*/ 312838 h 1328385"/>
              <a:gd name="connsiteX3391" fmla="*/ 1815524 w 12183871"/>
              <a:gd name="connsiteY3391" fmla="*/ 312838 h 1328385"/>
              <a:gd name="connsiteX3392" fmla="*/ 1815524 w 12183871"/>
              <a:gd name="connsiteY3392" fmla="*/ 308774 h 1328385"/>
              <a:gd name="connsiteX3393" fmla="*/ 1819588 w 12183871"/>
              <a:gd name="connsiteY3393" fmla="*/ 302723 h 1328385"/>
              <a:gd name="connsiteX3394" fmla="*/ 1823652 w 12183871"/>
              <a:gd name="connsiteY3394" fmla="*/ 298659 h 1328385"/>
              <a:gd name="connsiteX3395" fmla="*/ 1823652 w 12183871"/>
              <a:gd name="connsiteY3395" fmla="*/ 298659 h 1328385"/>
              <a:gd name="connsiteX3396" fmla="*/ 1815524 w 12183871"/>
              <a:gd name="connsiteY3396" fmla="*/ 284480 h 1328385"/>
              <a:gd name="connsiteX3397" fmla="*/ 1815524 w 12183871"/>
              <a:gd name="connsiteY3397" fmla="*/ 276352 h 1328385"/>
              <a:gd name="connsiteX3398" fmla="*/ 1823652 w 12183871"/>
              <a:gd name="connsiteY3398" fmla="*/ 276352 h 1328385"/>
              <a:gd name="connsiteX3399" fmla="*/ 1823652 w 12183871"/>
              <a:gd name="connsiteY3399" fmla="*/ 266237 h 1328385"/>
              <a:gd name="connsiteX3400" fmla="*/ 1815524 w 12183871"/>
              <a:gd name="connsiteY3400" fmla="*/ 266237 h 1328385"/>
              <a:gd name="connsiteX3401" fmla="*/ 1823652 w 12183871"/>
              <a:gd name="connsiteY3401" fmla="*/ 217469 h 1328385"/>
              <a:gd name="connsiteX3402" fmla="*/ 1837831 w 12183871"/>
              <a:gd name="connsiteY3402" fmla="*/ 217469 h 1328385"/>
              <a:gd name="connsiteX3403" fmla="*/ 1837831 w 12183871"/>
              <a:gd name="connsiteY3403" fmla="*/ 339299 h 1328385"/>
              <a:gd name="connsiteX3404" fmla="*/ 1856074 w 12183871"/>
              <a:gd name="connsiteY3404" fmla="*/ 339299 h 1328385"/>
              <a:gd name="connsiteX3405" fmla="*/ 1872330 w 12183871"/>
              <a:gd name="connsiteY3405" fmla="*/ 631816 h 1328385"/>
              <a:gd name="connsiteX3406" fmla="*/ 1878381 w 12183871"/>
              <a:gd name="connsiteY3406" fmla="*/ 631816 h 1328385"/>
              <a:gd name="connsiteX3407" fmla="*/ 1882445 w 12183871"/>
              <a:gd name="connsiteY3407" fmla="*/ 660264 h 1328385"/>
              <a:gd name="connsiteX3408" fmla="*/ 1882445 w 12183871"/>
              <a:gd name="connsiteY3408" fmla="*/ 692776 h 1328385"/>
              <a:gd name="connsiteX3409" fmla="*/ 1886509 w 12183871"/>
              <a:gd name="connsiteY3409" fmla="*/ 723211 h 1328385"/>
              <a:gd name="connsiteX3410" fmla="*/ 1896624 w 12183871"/>
              <a:gd name="connsiteY3410" fmla="*/ 745518 h 1328385"/>
              <a:gd name="connsiteX3411" fmla="*/ 1890573 w 12183871"/>
              <a:gd name="connsiteY3411" fmla="*/ 656110 h 1328385"/>
              <a:gd name="connsiteX3412" fmla="*/ 1896624 w 12183871"/>
              <a:gd name="connsiteY3412" fmla="*/ 656110 h 1328385"/>
              <a:gd name="connsiteX3413" fmla="*/ 1904752 w 12183871"/>
              <a:gd name="connsiteY3413" fmla="*/ 668302 h 1328385"/>
              <a:gd name="connsiteX3414" fmla="*/ 1912880 w 12183871"/>
              <a:gd name="connsiteY3414" fmla="*/ 674353 h 1328385"/>
              <a:gd name="connsiteX3415" fmla="*/ 1918931 w 12183871"/>
              <a:gd name="connsiteY3415" fmla="*/ 678417 h 1328385"/>
              <a:gd name="connsiteX3416" fmla="*/ 1918931 w 12183871"/>
              <a:gd name="connsiteY3416" fmla="*/ 601201 h 1328385"/>
              <a:gd name="connsiteX3417" fmla="*/ 1904752 w 12183871"/>
              <a:gd name="connsiteY3417" fmla="*/ 601201 h 1328385"/>
              <a:gd name="connsiteX3418" fmla="*/ 1904752 w 12183871"/>
              <a:gd name="connsiteY3418" fmla="*/ 582958 h 1328385"/>
              <a:gd name="connsiteX3419" fmla="*/ 1918931 w 12183871"/>
              <a:gd name="connsiteY3419" fmla="*/ 582958 h 1328385"/>
              <a:gd name="connsiteX3420" fmla="*/ 1912880 w 12183871"/>
              <a:gd name="connsiteY3420" fmla="*/ 217288 h 1328385"/>
              <a:gd name="connsiteX3421" fmla="*/ 1937264 w 12183871"/>
              <a:gd name="connsiteY3421" fmla="*/ 217288 h 1328385"/>
              <a:gd name="connsiteX3422" fmla="*/ 1937264 w 12183871"/>
              <a:gd name="connsiteY3422" fmla="*/ 225416 h 1328385"/>
              <a:gd name="connsiteX3423" fmla="*/ 1931213 w 12183871"/>
              <a:gd name="connsiteY3423" fmla="*/ 245736 h 1328385"/>
              <a:gd name="connsiteX3424" fmla="*/ 1927149 w 12183871"/>
              <a:gd name="connsiteY3424" fmla="*/ 280235 h 1328385"/>
              <a:gd name="connsiteX3425" fmla="*/ 1927149 w 12183871"/>
              <a:gd name="connsiteY3425" fmla="*/ 316811 h 1328385"/>
              <a:gd name="connsiteX3426" fmla="*/ 1931213 w 12183871"/>
              <a:gd name="connsiteY3426" fmla="*/ 347246 h 1328385"/>
              <a:gd name="connsiteX3427" fmla="*/ 1953520 w 12183871"/>
              <a:gd name="connsiteY3427" fmla="*/ 582868 h 1328385"/>
              <a:gd name="connsiteX3428" fmla="*/ 1963634 w 12183871"/>
              <a:gd name="connsiteY3428" fmla="*/ 582868 h 1328385"/>
              <a:gd name="connsiteX3429" fmla="*/ 1971763 w 12183871"/>
              <a:gd name="connsiteY3429" fmla="*/ 586932 h 1328385"/>
              <a:gd name="connsiteX3430" fmla="*/ 1977813 w 12183871"/>
              <a:gd name="connsiteY3430" fmla="*/ 586932 h 1328385"/>
              <a:gd name="connsiteX3431" fmla="*/ 1985941 w 12183871"/>
              <a:gd name="connsiteY3431" fmla="*/ 590996 h 1328385"/>
              <a:gd name="connsiteX3432" fmla="*/ 1985941 w 12183871"/>
              <a:gd name="connsiteY3432" fmla="*/ 479371 h 1328385"/>
              <a:gd name="connsiteX3433" fmla="*/ 2012312 w 12183871"/>
              <a:gd name="connsiteY3433" fmla="*/ 479371 h 1328385"/>
              <a:gd name="connsiteX3434" fmla="*/ 2016376 w 12183871"/>
              <a:gd name="connsiteY3434" fmla="*/ 546382 h 1328385"/>
              <a:gd name="connsiteX3435" fmla="*/ 2034619 w 12183871"/>
              <a:gd name="connsiteY3435" fmla="*/ 609329 h 1328385"/>
              <a:gd name="connsiteX3436" fmla="*/ 2040670 w 12183871"/>
              <a:gd name="connsiteY3436" fmla="*/ 609329 h 1328385"/>
              <a:gd name="connsiteX3437" fmla="*/ 2040670 w 12183871"/>
              <a:gd name="connsiteY3437" fmla="*/ 290440 h 1328385"/>
              <a:gd name="connsiteX3438" fmla="*/ 2067041 w 12183871"/>
              <a:gd name="connsiteY3438" fmla="*/ 298568 h 1328385"/>
              <a:gd name="connsiteX3439" fmla="*/ 2075169 w 12183871"/>
              <a:gd name="connsiteY3439" fmla="*/ 383912 h 1328385"/>
              <a:gd name="connsiteX3440" fmla="*/ 2093412 w 12183871"/>
              <a:gd name="connsiteY3440" fmla="*/ 453000 h 1328385"/>
              <a:gd name="connsiteX3441" fmla="*/ 2093412 w 12183871"/>
              <a:gd name="connsiteY3441" fmla="*/ 515947 h 1328385"/>
              <a:gd name="connsiteX3442" fmla="*/ 2099463 w 12183871"/>
              <a:gd name="connsiteY3442" fmla="*/ 515947 h 1328385"/>
              <a:gd name="connsiteX3443" fmla="*/ 2107590 w 12183871"/>
              <a:gd name="connsiteY3443" fmla="*/ 609419 h 1328385"/>
              <a:gd name="connsiteX3444" fmla="*/ 2121769 w 12183871"/>
              <a:gd name="connsiteY3444" fmla="*/ 615470 h 1328385"/>
              <a:gd name="connsiteX3445" fmla="*/ 2121769 w 12183871"/>
              <a:gd name="connsiteY3445" fmla="*/ 637777 h 1328385"/>
              <a:gd name="connsiteX3446" fmla="*/ 2129897 w 12183871"/>
              <a:gd name="connsiteY3446" fmla="*/ 656020 h 1328385"/>
              <a:gd name="connsiteX3447" fmla="*/ 2140012 w 12183871"/>
              <a:gd name="connsiteY3447" fmla="*/ 668212 h 1328385"/>
              <a:gd name="connsiteX3448" fmla="*/ 2152204 w 12183871"/>
              <a:gd name="connsiteY3448" fmla="*/ 682391 h 1328385"/>
              <a:gd name="connsiteX3449" fmla="*/ 2162319 w 12183871"/>
              <a:gd name="connsiteY3449" fmla="*/ 690519 h 1328385"/>
              <a:gd name="connsiteX3450" fmla="*/ 2180562 w 12183871"/>
              <a:gd name="connsiteY3450" fmla="*/ 696569 h 1328385"/>
              <a:gd name="connsiteX3451" fmla="*/ 2180562 w 12183871"/>
              <a:gd name="connsiteY3451" fmla="*/ 704697 h 1328385"/>
              <a:gd name="connsiteX3452" fmla="*/ 2184626 w 12183871"/>
              <a:gd name="connsiteY3452" fmla="*/ 708761 h 1328385"/>
              <a:gd name="connsiteX3453" fmla="*/ 2184626 w 12183871"/>
              <a:gd name="connsiteY3453" fmla="*/ 712825 h 1328385"/>
              <a:gd name="connsiteX3454" fmla="*/ 2188690 w 12183871"/>
              <a:gd name="connsiteY3454" fmla="*/ 714812 h 1328385"/>
              <a:gd name="connsiteX3455" fmla="*/ 2192754 w 12183871"/>
              <a:gd name="connsiteY3455" fmla="*/ 718876 h 1328385"/>
              <a:gd name="connsiteX3456" fmla="*/ 2196818 w 12183871"/>
              <a:gd name="connsiteY3456" fmla="*/ 722940 h 1328385"/>
              <a:gd name="connsiteX3457" fmla="*/ 2196818 w 12183871"/>
              <a:gd name="connsiteY3457" fmla="*/ 731068 h 1328385"/>
              <a:gd name="connsiteX3458" fmla="*/ 2202869 w 12183871"/>
              <a:gd name="connsiteY3458" fmla="*/ 731068 h 1328385"/>
              <a:gd name="connsiteX3459" fmla="*/ 2202869 w 12183871"/>
              <a:gd name="connsiteY3459" fmla="*/ 712825 h 1328385"/>
              <a:gd name="connsiteX3460" fmla="*/ 2196818 w 12183871"/>
              <a:gd name="connsiteY3460" fmla="*/ 712825 h 1328385"/>
              <a:gd name="connsiteX3461" fmla="*/ 2196818 w 12183871"/>
              <a:gd name="connsiteY3461" fmla="*/ 655929 h 1328385"/>
              <a:gd name="connsiteX3462" fmla="*/ 2188690 w 12183871"/>
              <a:gd name="connsiteY3462" fmla="*/ 655929 h 1328385"/>
              <a:gd name="connsiteX3463" fmla="*/ 2174511 w 12183871"/>
              <a:gd name="connsiteY3463" fmla="*/ 582777 h 1328385"/>
              <a:gd name="connsiteX3464" fmla="*/ 2162319 w 12183871"/>
              <a:gd name="connsiteY3464" fmla="*/ 582777 h 1328385"/>
              <a:gd name="connsiteX3465" fmla="*/ 2162319 w 12183871"/>
              <a:gd name="connsiteY3465" fmla="*/ 556407 h 1328385"/>
              <a:gd name="connsiteX3466" fmla="*/ 2156268 w 12183871"/>
              <a:gd name="connsiteY3466" fmla="*/ 556407 h 1328385"/>
              <a:gd name="connsiteX3467" fmla="*/ 2152204 w 12183871"/>
              <a:gd name="connsiteY3467" fmla="*/ 552343 h 1328385"/>
              <a:gd name="connsiteX3468" fmla="*/ 2152204 w 12183871"/>
              <a:gd name="connsiteY3468" fmla="*/ 546382 h 1328385"/>
              <a:gd name="connsiteX3469" fmla="*/ 2148140 w 12183871"/>
              <a:gd name="connsiteY3469" fmla="*/ 538254 h 1328385"/>
              <a:gd name="connsiteX3470" fmla="*/ 2148140 w 12183871"/>
              <a:gd name="connsiteY3470" fmla="*/ 528139 h 1328385"/>
              <a:gd name="connsiteX3471" fmla="*/ 2156268 w 12183871"/>
              <a:gd name="connsiteY3471" fmla="*/ 528139 h 1328385"/>
              <a:gd name="connsiteX3472" fmla="*/ 2170447 w 12183871"/>
              <a:gd name="connsiteY3472" fmla="*/ 546382 h 1328385"/>
              <a:gd name="connsiteX3473" fmla="*/ 2180562 w 12183871"/>
              <a:gd name="connsiteY3473" fmla="*/ 568689 h 1328385"/>
              <a:gd name="connsiteX3474" fmla="*/ 2188690 w 12183871"/>
              <a:gd name="connsiteY3474" fmla="*/ 590996 h 1328385"/>
              <a:gd name="connsiteX3475" fmla="*/ 2196818 w 12183871"/>
              <a:gd name="connsiteY3475" fmla="*/ 590996 h 1328385"/>
              <a:gd name="connsiteX3476" fmla="*/ 2180562 w 12183871"/>
              <a:gd name="connsiteY3476" fmla="*/ 542228 h 1328385"/>
              <a:gd name="connsiteX3477" fmla="*/ 2158255 w 12183871"/>
              <a:gd name="connsiteY3477" fmla="*/ 493460 h 1328385"/>
              <a:gd name="connsiteX3478" fmla="*/ 2140012 w 12183871"/>
              <a:gd name="connsiteY3478" fmla="*/ 446769 h 1328385"/>
              <a:gd name="connsiteX3479" fmla="*/ 2148140 w 12183871"/>
              <a:gd name="connsiteY3479" fmla="*/ 446769 h 1328385"/>
              <a:gd name="connsiteX3480" fmla="*/ 2156268 w 12183871"/>
              <a:gd name="connsiteY3480" fmla="*/ 448756 h 1328385"/>
              <a:gd name="connsiteX3481" fmla="*/ 2158255 w 12183871"/>
              <a:gd name="connsiteY3481" fmla="*/ 448756 h 1328385"/>
              <a:gd name="connsiteX3482" fmla="*/ 2158255 w 12183871"/>
              <a:gd name="connsiteY3482" fmla="*/ 452820 h 1328385"/>
              <a:gd name="connsiteX3483" fmla="*/ 2162319 w 12183871"/>
              <a:gd name="connsiteY3483" fmla="*/ 460948 h 1328385"/>
              <a:gd name="connsiteX3484" fmla="*/ 2162319 w 12183871"/>
              <a:gd name="connsiteY3484" fmla="*/ 469076 h 1328385"/>
              <a:gd name="connsiteX3485" fmla="*/ 2184626 w 12183871"/>
              <a:gd name="connsiteY3485" fmla="*/ 497524 h 1328385"/>
              <a:gd name="connsiteX3486" fmla="*/ 2198805 w 12183871"/>
              <a:gd name="connsiteY3486" fmla="*/ 534100 h 1328385"/>
              <a:gd name="connsiteX3487" fmla="*/ 2210997 w 12183871"/>
              <a:gd name="connsiteY3487" fmla="*/ 574740 h 1328385"/>
              <a:gd name="connsiteX3488" fmla="*/ 2221112 w 12183871"/>
              <a:gd name="connsiteY3488" fmla="*/ 615380 h 1328385"/>
              <a:gd name="connsiteX3489" fmla="*/ 2229240 w 12183871"/>
              <a:gd name="connsiteY3489" fmla="*/ 615380 h 1328385"/>
              <a:gd name="connsiteX3490" fmla="*/ 2229240 w 12183871"/>
              <a:gd name="connsiteY3490" fmla="*/ 656020 h 1328385"/>
              <a:gd name="connsiteX3491" fmla="*/ 2237368 w 12183871"/>
              <a:gd name="connsiteY3491" fmla="*/ 656020 h 1328385"/>
              <a:gd name="connsiteX3492" fmla="*/ 2221112 w 12183871"/>
              <a:gd name="connsiteY3492" fmla="*/ 487409 h 1328385"/>
              <a:gd name="connsiteX3493" fmla="*/ 2215061 w 12183871"/>
              <a:gd name="connsiteY3493" fmla="*/ 487409 h 1328385"/>
              <a:gd name="connsiteX3494" fmla="*/ 2215061 w 12183871"/>
              <a:gd name="connsiteY3494" fmla="*/ 452910 h 1328385"/>
              <a:gd name="connsiteX3495" fmla="*/ 2202869 w 12183871"/>
              <a:gd name="connsiteY3495" fmla="*/ 452910 h 1328385"/>
              <a:gd name="connsiteX3496" fmla="*/ 2196818 w 12183871"/>
              <a:gd name="connsiteY3496" fmla="*/ 387886 h 1328385"/>
              <a:gd name="connsiteX3497" fmla="*/ 2188690 w 12183871"/>
              <a:gd name="connsiteY3497" fmla="*/ 387886 h 1328385"/>
              <a:gd name="connsiteX3498" fmla="*/ 2188690 w 12183871"/>
              <a:gd name="connsiteY3498" fmla="*/ 371630 h 1328385"/>
              <a:gd name="connsiteX3499" fmla="*/ 2180562 w 12183871"/>
              <a:gd name="connsiteY3499" fmla="*/ 371630 h 1328385"/>
              <a:gd name="connsiteX3500" fmla="*/ 2180562 w 12183871"/>
              <a:gd name="connsiteY3500" fmla="*/ 347246 h 1328385"/>
              <a:gd name="connsiteX3501" fmla="*/ 2174511 w 12183871"/>
              <a:gd name="connsiteY3501" fmla="*/ 347246 h 1328385"/>
              <a:gd name="connsiteX3502" fmla="*/ 2162319 w 12183871"/>
              <a:gd name="connsiteY3502" fmla="*/ 312747 h 1328385"/>
              <a:gd name="connsiteX3503" fmla="*/ 2156268 w 12183871"/>
              <a:gd name="connsiteY3503" fmla="*/ 312747 h 1328385"/>
              <a:gd name="connsiteX3504" fmla="*/ 2156268 w 12183871"/>
              <a:gd name="connsiteY3504" fmla="*/ 290440 h 1328385"/>
              <a:gd name="connsiteX3505" fmla="*/ 2148140 w 12183871"/>
              <a:gd name="connsiteY3505" fmla="*/ 290440 h 1328385"/>
              <a:gd name="connsiteX3506" fmla="*/ 2133961 w 12183871"/>
              <a:gd name="connsiteY3506" fmla="*/ 243750 h 1328385"/>
              <a:gd name="connsiteX3507" fmla="*/ 2121769 w 12183871"/>
              <a:gd name="connsiteY3507" fmla="*/ 243750 h 1328385"/>
              <a:gd name="connsiteX3508" fmla="*/ 2121769 w 12183871"/>
              <a:gd name="connsiteY3508" fmla="*/ 225507 h 1328385"/>
              <a:gd name="connsiteX3509" fmla="*/ 2107590 w 12183871"/>
              <a:gd name="connsiteY3509" fmla="*/ 199136 h 1328385"/>
              <a:gd name="connsiteX3510" fmla="*/ 2093412 w 12183871"/>
              <a:gd name="connsiteY3510" fmla="*/ 172765 h 1328385"/>
              <a:gd name="connsiteX3511" fmla="*/ 2081220 w 12183871"/>
              <a:gd name="connsiteY3511" fmla="*/ 136189 h 1328385"/>
              <a:gd name="connsiteX3512" fmla="*/ 2107590 w 12183871"/>
              <a:gd name="connsiteY3512" fmla="*/ 144317 h 1328385"/>
              <a:gd name="connsiteX3513" fmla="*/ 2115719 w 12183871"/>
              <a:gd name="connsiteY3513" fmla="*/ 180893 h 1328385"/>
              <a:gd name="connsiteX3514" fmla="*/ 2133961 w 12183871"/>
              <a:gd name="connsiteY3514" fmla="*/ 205277 h 1328385"/>
              <a:gd name="connsiteX3515" fmla="*/ 2148140 w 12183871"/>
              <a:gd name="connsiteY3515" fmla="*/ 231648 h 1328385"/>
              <a:gd name="connsiteX3516" fmla="*/ 2148140 w 12183871"/>
              <a:gd name="connsiteY3516" fmla="*/ 249891 h 1328385"/>
              <a:gd name="connsiteX3517" fmla="*/ 2156268 w 12183871"/>
              <a:gd name="connsiteY3517" fmla="*/ 249891 h 1328385"/>
              <a:gd name="connsiteX3518" fmla="*/ 2156268 w 12183871"/>
              <a:gd name="connsiteY3518" fmla="*/ 266147 h 1328385"/>
              <a:gd name="connsiteX3519" fmla="*/ 2162319 w 12183871"/>
              <a:gd name="connsiteY3519" fmla="*/ 266147 h 1328385"/>
              <a:gd name="connsiteX3520" fmla="*/ 2162319 w 12183871"/>
              <a:gd name="connsiteY3520" fmla="*/ 284390 h 1328385"/>
              <a:gd name="connsiteX3521" fmla="*/ 2174511 w 12183871"/>
              <a:gd name="connsiteY3521" fmla="*/ 284390 h 1328385"/>
              <a:gd name="connsiteX3522" fmla="*/ 2174511 w 12183871"/>
              <a:gd name="connsiteY3522" fmla="*/ 298568 h 1328385"/>
              <a:gd name="connsiteX3523" fmla="*/ 2180562 w 12183871"/>
              <a:gd name="connsiteY3523" fmla="*/ 298568 h 1328385"/>
              <a:gd name="connsiteX3524" fmla="*/ 2196818 w 12183871"/>
              <a:gd name="connsiteY3524" fmla="*/ 347336 h 1328385"/>
              <a:gd name="connsiteX3525" fmla="*/ 2202869 w 12183871"/>
              <a:gd name="connsiteY3525" fmla="*/ 347336 h 1328385"/>
              <a:gd name="connsiteX3526" fmla="*/ 2202869 w 12183871"/>
              <a:gd name="connsiteY3526" fmla="*/ 371720 h 1328385"/>
              <a:gd name="connsiteX3527" fmla="*/ 2215061 w 12183871"/>
              <a:gd name="connsiteY3527" fmla="*/ 371720 h 1328385"/>
              <a:gd name="connsiteX3528" fmla="*/ 2215061 w 12183871"/>
              <a:gd name="connsiteY3528" fmla="*/ 387976 h 1328385"/>
              <a:gd name="connsiteX3529" fmla="*/ 2221112 w 12183871"/>
              <a:gd name="connsiteY3529" fmla="*/ 387976 h 1328385"/>
              <a:gd name="connsiteX3530" fmla="*/ 2237368 w 12183871"/>
              <a:gd name="connsiteY3530" fmla="*/ 461128 h 1328385"/>
              <a:gd name="connsiteX3531" fmla="*/ 2243418 w 12183871"/>
              <a:gd name="connsiteY3531" fmla="*/ 461128 h 1328385"/>
              <a:gd name="connsiteX3532" fmla="*/ 2243418 w 12183871"/>
              <a:gd name="connsiteY3532" fmla="*/ 479371 h 1328385"/>
              <a:gd name="connsiteX3533" fmla="*/ 2255610 w 12183871"/>
              <a:gd name="connsiteY3533" fmla="*/ 479371 h 1328385"/>
              <a:gd name="connsiteX3534" fmla="*/ 2255610 w 12183871"/>
              <a:gd name="connsiteY3534" fmla="*/ 515947 h 1328385"/>
              <a:gd name="connsiteX3535" fmla="*/ 2261661 w 12183871"/>
              <a:gd name="connsiteY3535" fmla="*/ 515947 h 1328385"/>
              <a:gd name="connsiteX3536" fmla="*/ 2265725 w 12183871"/>
              <a:gd name="connsiteY3536" fmla="*/ 442795 h 1328385"/>
              <a:gd name="connsiteX3537" fmla="*/ 2269789 w 12183871"/>
              <a:gd name="connsiteY3537" fmla="*/ 361515 h 1328385"/>
              <a:gd name="connsiteX3538" fmla="*/ 2261661 w 12183871"/>
              <a:gd name="connsiteY3538" fmla="*/ 284299 h 1328385"/>
              <a:gd name="connsiteX3539" fmla="*/ 2243418 w 12183871"/>
              <a:gd name="connsiteY3539" fmla="*/ 209160 h 1328385"/>
              <a:gd name="connsiteX3540" fmla="*/ 2269789 w 12183871"/>
              <a:gd name="connsiteY3540" fmla="*/ 209160 h 1328385"/>
              <a:gd name="connsiteX3541" fmla="*/ 2279904 w 12183871"/>
              <a:gd name="connsiteY3541" fmla="*/ 272107 h 1328385"/>
              <a:gd name="connsiteX3542" fmla="*/ 2296160 w 12183871"/>
              <a:gd name="connsiteY3542" fmla="*/ 330990 h 1328385"/>
              <a:gd name="connsiteX3543" fmla="*/ 2296160 w 12183871"/>
              <a:gd name="connsiteY3543" fmla="*/ 361425 h 1328385"/>
              <a:gd name="connsiteX3544" fmla="*/ 2296160 w 12183871"/>
              <a:gd name="connsiteY3544" fmla="*/ 393937 h 1328385"/>
              <a:gd name="connsiteX3545" fmla="*/ 2292096 w 12183871"/>
              <a:gd name="connsiteY3545" fmla="*/ 424372 h 1328385"/>
              <a:gd name="connsiteX3546" fmla="*/ 2302211 w 12183871"/>
              <a:gd name="connsiteY3546" fmla="*/ 446679 h 1328385"/>
              <a:gd name="connsiteX3547" fmla="*/ 2310339 w 12183871"/>
              <a:gd name="connsiteY3547" fmla="*/ 365399 h 1328385"/>
              <a:gd name="connsiteX3548" fmla="*/ 2324518 w 12183871"/>
              <a:gd name="connsiteY3548" fmla="*/ 365399 h 1328385"/>
              <a:gd name="connsiteX3549" fmla="*/ 2336710 w 12183871"/>
              <a:gd name="connsiteY3549" fmla="*/ 397911 h 1328385"/>
              <a:gd name="connsiteX3550" fmla="*/ 2342761 w 12183871"/>
              <a:gd name="connsiteY3550" fmla="*/ 397911 h 1328385"/>
              <a:gd name="connsiteX3551" fmla="*/ 2342761 w 12183871"/>
              <a:gd name="connsiteY3551" fmla="*/ 428346 h 1328385"/>
              <a:gd name="connsiteX3552" fmla="*/ 2350889 w 12183871"/>
              <a:gd name="connsiteY3552" fmla="*/ 428346 h 1328385"/>
              <a:gd name="connsiteX3553" fmla="*/ 2359017 w 12183871"/>
              <a:gd name="connsiteY3553" fmla="*/ 501497 h 1328385"/>
              <a:gd name="connsiteX3554" fmla="*/ 2365068 w 12183871"/>
              <a:gd name="connsiteY3554" fmla="*/ 501497 h 1328385"/>
              <a:gd name="connsiteX3555" fmla="*/ 2365068 w 12183871"/>
              <a:gd name="connsiteY3555" fmla="*/ 550265 h 1328385"/>
              <a:gd name="connsiteX3556" fmla="*/ 2383310 w 12183871"/>
              <a:gd name="connsiteY3556" fmla="*/ 556316 h 1328385"/>
              <a:gd name="connsiteX3557" fmla="*/ 2383310 w 12183871"/>
              <a:gd name="connsiteY3557" fmla="*/ 574559 h 1328385"/>
              <a:gd name="connsiteX3558" fmla="*/ 2391438 w 12183871"/>
              <a:gd name="connsiteY3558" fmla="*/ 574559 h 1328385"/>
              <a:gd name="connsiteX3559" fmla="*/ 2391438 w 12183871"/>
              <a:gd name="connsiteY3559" fmla="*/ 600930 h 1328385"/>
              <a:gd name="connsiteX3560" fmla="*/ 2399566 w 12183871"/>
              <a:gd name="connsiteY3560" fmla="*/ 600930 h 1328385"/>
              <a:gd name="connsiteX3561" fmla="*/ 2405617 w 12183871"/>
              <a:gd name="connsiteY3561" fmla="*/ 649698 h 1328385"/>
              <a:gd name="connsiteX3562" fmla="*/ 2417809 w 12183871"/>
              <a:gd name="connsiteY3562" fmla="*/ 649698 h 1328385"/>
              <a:gd name="connsiteX3563" fmla="*/ 2421873 w 12183871"/>
              <a:gd name="connsiteY3563" fmla="*/ 590815 h 1328385"/>
              <a:gd name="connsiteX3564" fmla="*/ 2432078 w 12183871"/>
              <a:gd name="connsiteY3564" fmla="*/ 537983 h 1328385"/>
              <a:gd name="connsiteX3565" fmla="*/ 2450321 w 12183871"/>
              <a:gd name="connsiteY3565" fmla="*/ 487228 h 1328385"/>
              <a:gd name="connsiteX3566" fmla="*/ 2464500 w 12183871"/>
              <a:gd name="connsiteY3566" fmla="*/ 434396 h 1328385"/>
              <a:gd name="connsiteX3567" fmla="*/ 2458449 w 12183871"/>
              <a:gd name="connsiteY3567" fmla="*/ 312476 h 1328385"/>
              <a:gd name="connsiteX3568" fmla="*/ 2480756 w 12183871"/>
              <a:gd name="connsiteY3568" fmla="*/ 312476 h 1328385"/>
              <a:gd name="connsiteX3569" fmla="*/ 2486807 w 12183871"/>
              <a:gd name="connsiteY3569" fmla="*/ 434396 h 1328385"/>
              <a:gd name="connsiteX3570" fmla="*/ 2505050 w 12183871"/>
              <a:gd name="connsiteY3570" fmla="*/ 434396 h 1328385"/>
              <a:gd name="connsiteX3571" fmla="*/ 2513178 w 12183871"/>
              <a:gd name="connsiteY3571" fmla="*/ 468895 h 1328385"/>
              <a:gd name="connsiteX3572" fmla="*/ 2498999 w 12183871"/>
              <a:gd name="connsiteY3572" fmla="*/ 468895 h 1328385"/>
              <a:gd name="connsiteX3573" fmla="*/ 2498999 w 12183871"/>
              <a:gd name="connsiteY3573" fmla="*/ 452639 h 1328385"/>
              <a:gd name="connsiteX3574" fmla="*/ 2486807 w 12183871"/>
              <a:gd name="connsiteY3574" fmla="*/ 452639 h 1328385"/>
              <a:gd name="connsiteX3575" fmla="*/ 2486807 w 12183871"/>
              <a:gd name="connsiteY3575" fmla="*/ 663877 h 1328385"/>
              <a:gd name="connsiteX3576" fmla="*/ 2498999 w 12183871"/>
              <a:gd name="connsiteY3576" fmla="*/ 663877 h 1328385"/>
              <a:gd name="connsiteX3577" fmla="*/ 2498999 w 12183871"/>
              <a:gd name="connsiteY3577" fmla="*/ 690248 h 1328385"/>
              <a:gd name="connsiteX3578" fmla="*/ 2505050 w 12183871"/>
              <a:gd name="connsiteY3578" fmla="*/ 690248 h 1328385"/>
              <a:gd name="connsiteX3579" fmla="*/ 2505050 w 12183871"/>
              <a:gd name="connsiteY3579" fmla="*/ 678056 h 1328385"/>
              <a:gd name="connsiteX3580" fmla="*/ 2513178 w 12183871"/>
              <a:gd name="connsiteY3580" fmla="*/ 678056 h 1328385"/>
              <a:gd name="connsiteX3581" fmla="*/ 2527357 w 12183871"/>
              <a:gd name="connsiteY3581" fmla="*/ 690248 h 1328385"/>
              <a:gd name="connsiteX3582" fmla="*/ 2527357 w 12183871"/>
              <a:gd name="connsiteY3582" fmla="*/ 615109 h 1328385"/>
              <a:gd name="connsiteX3583" fmla="*/ 2521306 w 12183871"/>
              <a:gd name="connsiteY3583" fmla="*/ 615109 h 1328385"/>
              <a:gd name="connsiteX3584" fmla="*/ 2521306 w 12183871"/>
              <a:gd name="connsiteY3584" fmla="*/ 550085 h 1328385"/>
              <a:gd name="connsiteX3585" fmla="*/ 2498999 w 12183871"/>
              <a:gd name="connsiteY3585" fmla="*/ 479010 h 1328385"/>
              <a:gd name="connsiteX3586" fmla="*/ 2521306 w 12183871"/>
              <a:gd name="connsiteY3586" fmla="*/ 479010 h 1328385"/>
              <a:gd name="connsiteX3587" fmla="*/ 2527357 w 12183871"/>
              <a:gd name="connsiteY3587" fmla="*/ 515586 h 1328385"/>
              <a:gd name="connsiteX3588" fmla="*/ 2539549 w 12183871"/>
              <a:gd name="connsiteY3588" fmla="*/ 515586 h 1328385"/>
              <a:gd name="connsiteX3589" fmla="*/ 2539549 w 12183871"/>
              <a:gd name="connsiteY3589" fmla="*/ 556226 h 1328385"/>
              <a:gd name="connsiteX3590" fmla="*/ 2545599 w 12183871"/>
              <a:gd name="connsiteY3590" fmla="*/ 556226 h 1328385"/>
              <a:gd name="connsiteX3591" fmla="*/ 2545599 w 12183871"/>
              <a:gd name="connsiteY3591" fmla="*/ 574469 h 1328385"/>
              <a:gd name="connsiteX3592" fmla="*/ 2553727 w 12183871"/>
              <a:gd name="connsiteY3592" fmla="*/ 574469 h 1328385"/>
              <a:gd name="connsiteX3593" fmla="*/ 2553727 w 12183871"/>
              <a:gd name="connsiteY3593" fmla="*/ 608968 h 1328385"/>
              <a:gd name="connsiteX3594" fmla="*/ 2561856 w 12183871"/>
              <a:gd name="connsiteY3594" fmla="*/ 608968 h 1328385"/>
              <a:gd name="connsiteX3595" fmla="*/ 2561856 w 12183871"/>
              <a:gd name="connsiteY3595" fmla="*/ 637416 h 1328385"/>
              <a:gd name="connsiteX3596" fmla="*/ 2567906 w 12183871"/>
              <a:gd name="connsiteY3596" fmla="*/ 637416 h 1328385"/>
              <a:gd name="connsiteX3597" fmla="*/ 2580098 w 12183871"/>
              <a:gd name="connsiteY3597" fmla="*/ 696299 h 1328385"/>
              <a:gd name="connsiteX3598" fmla="*/ 2586149 w 12183871"/>
              <a:gd name="connsiteY3598" fmla="*/ 696299 h 1328385"/>
              <a:gd name="connsiteX3599" fmla="*/ 2594277 w 12183871"/>
              <a:gd name="connsiteY3599" fmla="*/ 678056 h 1328385"/>
              <a:gd name="connsiteX3600" fmla="*/ 2602405 w 12183871"/>
              <a:gd name="connsiteY3600" fmla="*/ 659813 h 1328385"/>
              <a:gd name="connsiteX3601" fmla="*/ 2602405 w 12183871"/>
              <a:gd name="connsiteY3601" fmla="*/ 631365 h 1328385"/>
              <a:gd name="connsiteX3602" fmla="*/ 2580098 w 12183871"/>
              <a:gd name="connsiteY3602" fmla="*/ 556226 h 1328385"/>
              <a:gd name="connsiteX3603" fmla="*/ 2602405 w 12183871"/>
              <a:gd name="connsiteY3603" fmla="*/ 568418 h 1328385"/>
              <a:gd name="connsiteX3604" fmla="*/ 2604482 w 12183871"/>
              <a:gd name="connsiteY3604" fmla="*/ 582597 h 1328385"/>
              <a:gd name="connsiteX3605" fmla="*/ 2612610 w 12183871"/>
              <a:gd name="connsiteY3605" fmla="*/ 611045 h 1328385"/>
              <a:gd name="connsiteX3606" fmla="*/ 2620738 w 12183871"/>
              <a:gd name="connsiteY3606" fmla="*/ 645544 h 1328385"/>
              <a:gd name="connsiteX3607" fmla="*/ 2626879 w 12183871"/>
              <a:gd name="connsiteY3607" fmla="*/ 673992 h 1328385"/>
              <a:gd name="connsiteX3608" fmla="*/ 2639071 w 12183871"/>
              <a:gd name="connsiteY3608" fmla="*/ 700363 h 1328385"/>
              <a:gd name="connsiteX3609" fmla="*/ 2643136 w 12183871"/>
              <a:gd name="connsiteY3609" fmla="*/ 712555 h 1328385"/>
              <a:gd name="connsiteX3610" fmla="*/ 2645122 w 12183871"/>
              <a:gd name="connsiteY3610" fmla="*/ 673992 h 1328385"/>
              <a:gd name="connsiteX3611" fmla="*/ 2649186 w 12183871"/>
              <a:gd name="connsiteY3611" fmla="*/ 641480 h 1328385"/>
              <a:gd name="connsiteX3612" fmla="*/ 2649186 w 12183871"/>
              <a:gd name="connsiteY3612" fmla="*/ 600840 h 1328385"/>
              <a:gd name="connsiteX3613" fmla="*/ 2643136 w 12183871"/>
              <a:gd name="connsiteY3613" fmla="*/ 550085 h 1328385"/>
              <a:gd name="connsiteX3614" fmla="*/ 2667519 w 12183871"/>
              <a:gd name="connsiteY3614" fmla="*/ 550085 h 1328385"/>
              <a:gd name="connsiteX3615" fmla="*/ 2671583 w 12183871"/>
              <a:gd name="connsiteY3615" fmla="*/ 596776 h 1328385"/>
              <a:gd name="connsiteX3616" fmla="*/ 2685762 w 12183871"/>
              <a:gd name="connsiteY3616" fmla="*/ 641480 h 1328385"/>
              <a:gd name="connsiteX3617" fmla="*/ 2702018 w 12183871"/>
              <a:gd name="connsiteY3617" fmla="*/ 678056 h 1328385"/>
              <a:gd name="connsiteX3618" fmla="*/ 2702018 w 12183871"/>
              <a:gd name="connsiteY3618" fmla="*/ 722760 h 1328385"/>
              <a:gd name="connsiteX3619" fmla="*/ 2708069 w 12183871"/>
              <a:gd name="connsiteY3619" fmla="*/ 722760 h 1328385"/>
              <a:gd name="connsiteX3620" fmla="*/ 2683685 w 12183871"/>
              <a:gd name="connsiteY3620" fmla="*/ 452639 h 1328385"/>
              <a:gd name="connsiteX3621" fmla="*/ 2675557 w 12183871"/>
              <a:gd name="connsiteY3621" fmla="*/ 452639 h 1328385"/>
              <a:gd name="connsiteX3622" fmla="*/ 2667429 w 12183871"/>
              <a:gd name="connsiteY3622" fmla="*/ 405948 h 1328385"/>
              <a:gd name="connsiteX3623" fmla="*/ 2661378 w 12183871"/>
              <a:gd name="connsiteY3623" fmla="*/ 393756 h 1328385"/>
              <a:gd name="connsiteX3624" fmla="*/ 2657314 w 12183871"/>
              <a:gd name="connsiteY3624" fmla="*/ 387706 h 1328385"/>
              <a:gd name="connsiteX3625" fmla="*/ 2649186 w 12183871"/>
              <a:gd name="connsiteY3625" fmla="*/ 379578 h 1328385"/>
              <a:gd name="connsiteX3626" fmla="*/ 2645122 w 12183871"/>
              <a:gd name="connsiteY3626" fmla="*/ 371450 h 1328385"/>
              <a:gd name="connsiteX3627" fmla="*/ 2639071 w 12183871"/>
              <a:gd name="connsiteY3627" fmla="*/ 361335 h 1328385"/>
              <a:gd name="connsiteX3628" fmla="*/ 2635007 w 12183871"/>
              <a:gd name="connsiteY3628" fmla="*/ 347156 h 1328385"/>
              <a:gd name="connsiteX3629" fmla="*/ 2661378 w 12183871"/>
              <a:gd name="connsiteY3629" fmla="*/ 365399 h 1328385"/>
              <a:gd name="connsiteX3630" fmla="*/ 2683685 w 12183871"/>
              <a:gd name="connsiteY3630" fmla="*/ 393847 h 1328385"/>
              <a:gd name="connsiteX3631" fmla="*/ 2701928 w 12183871"/>
              <a:gd name="connsiteY3631" fmla="*/ 430423 h 1328385"/>
              <a:gd name="connsiteX3632" fmla="*/ 2716107 w 12183871"/>
              <a:gd name="connsiteY3632" fmla="*/ 475127 h 1328385"/>
              <a:gd name="connsiteX3633" fmla="*/ 2730286 w 12183871"/>
              <a:gd name="connsiteY3633" fmla="*/ 515767 h 1328385"/>
              <a:gd name="connsiteX3634" fmla="*/ 2742478 w 12183871"/>
              <a:gd name="connsiteY3634" fmla="*/ 550265 h 1328385"/>
              <a:gd name="connsiteX3635" fmla="*/ 2742478 w 12183871"/>
              <a:gd name="connsiteY3635" fmla="*/ 601020 h 1328385"/>
              <a:gd name="connsiteX3636" fmla="*/ 2756656 w 12183871"/>
              <a:gd name="connsiteY3636" fmla="*/ 609148 h 1328385"/>
              <a:gd name="connsiteX3637" fmla="*/ 2748528 w 12183871"/>
              <a:gd name="connsiteY3637" fmla="*/ 623327 h 1328385"/>
              <a:gd name="connsiteX3638" fmla="*/ 2764785 w 12183871"/>
              <a:gd name="connsiteY3638" fmla="*/ 631455 h 1328385"/>
              <a:gd name="connsiteX3639" fmla="*/ 2764785 w 12183871"/>
              <a:gd name="connsiteY3639" fmla="*/ 663967 h 1328385"/>
              <a:gd name="connsiteX3640" fmla="*/ 2770835 w 12183871"/>
              <a:gd name="connsiteY3640" fmla="*/ 663967 h 1328385"/>
              <a:gd name="connsiteX3641" fmla="*/ 2770835 w 12183871"/>
              <a:gd name="connsiteY3641" fmla="*/ 690338 h 1328385"/>
              <a:gd name="connsiteX3642" fmla="*/ 2783027 w 12183871"/>
              <a:gd name="connsiteY3642" fmla="*/ 690338 h 1328385"/>
              <a:gd name="connsiteX3643" fmla="*/ 2787091 w 12183871"/>
              <a:gd name="connsiteY3643" fmla="*/ 714722 h 1328385"/>
              <a:gd name="connsiteX3644" fmla="*/ 2787091 w 12183871"/>
              <a:gd name="connsiteY3644" fmla="*/ 741093 h 1328385"/>
              <a:gd name="connsiteX3645" fmla="*/ 2797206 w 12183871"/>
              <a:gd name="connsiteY3645" fmla="*/ 759336 h 1328385"/>
              <a:gd name="connsiteX3646" fmla="*/ 2801270 w 12183871"/>
              <a:gd name="connsiteY3646" fmla="*/ 704517 h 1328385"/>
              <a:gd name="connsiteX3647" fmla="*/ 2805334 w 12183871"/>
              <a:gd name="connsiteY3647" fmla="*/ 651685 h 1328385"/>
              <a:gd name="connsiteX3648" fmla="*/ 2797206 w 12183871"/>
              <a:gd name="connsiteY3648" fmla="*/ 609058 h 1328385"/>
              <a:gd name="connsiteX3649" fmla="*/ 2797206 w 12183871"/>
              <a:gd name="connsiteY3649" fmla="*/ 542047 h 1328385"/>
              <a:gd name="connsiteX3650" fmla="*/ 2789078 w 12183871"/>
              <a:gd name="connsiteY3650" fmla="*/ 542047 h 1328385"/>
              <a:gd name="connsiteX3651" fmla="*/ 2783027 w 12183871"/>
              <a:gd name="connsiteY3651" fmla="*/ 487228 h 1328385"/>
              <a:gd name="connsiteX3652" fmla="*/ 2770835 w 12183871"/>
              <a:gd name="connsiteY3652" fmla="*/ 487228 h 1328385"/>
              <a:gd name="connsiteX3653" fmla="*/ 2766771 w 12183871"/>
              <a:gd name="connsiteY3653" fmla="*/ 475036 h 1328385"/>
              <a:gd name="connsiteX3654" fmla="*/ 2760721 w 12183871"/>
              <a:gd name="connsiteY3654" fmla="*/ 470972 h 1328385"/>
              <a:gd name="connsiteX3655" fmla="*/ 2756656 w 12183871"/>
              <a:gd name="connsiteY3655" fmla="*/ 464921 h 1328385"/>
              <a:gd name="connsiteX3656" fmla="*/ 2752593 w 12183871"/>
              <a:gd name="connsiteY3656" fmla="*/ 460857 h 1328385"/>
              <a:gd name="connsiteX3657" fmla="*/ 2748528 w 12183871"/>
              <a:gd name="connsiteY3657" fmla="*/ 448666 h 1328385"/>
              <a:gd name="connsiteX3658" fmla="*/ 2748528 w 12183871"/>
              <a:gd name="connsiteY3658" fmla="*/ 434487 h 1328385"/>
              <a:gd name="connsiteX3659" fmla="*/ 2764785 w 12183871"/>
              <a:gd name="connsiteY3659" fmla="*/ 446679 h 1328385"/>
              <a:gd name="connsiteX3660" fmla="*/ 2716016 w 12183871"/>
              <a:gd name="connsiteY3660" fmla="*/ 357271 h 1328385"/>
              <a:gd name="connsiteX3661" fmla="*/ 2730195 w 12183871"/>
              <a:gd name="connsiteY3661" fmla="*/ 357271 h 1328385"/>
              <a:gd name="connsiteX3662" fmla="*/ 2805334 w 12183871"/>
              <a:gd name="connsiteY3662" fmla="*/ 468986 h 1328385"/>
              <a:gd name="connsiteX3663" fmla="*/ 2805334 w 12183871"/>
              <a:gd name="connsiteY3663" fmla="*/ 487228 h 1328385"/>
              <a:gd name="connsiteX3664" fmla="*/ 2811385 w 12183871"/>
              <a:gd name="connsiteY3664" fmla="*/ 487228 h 1328385"/>
              <a:gd name="connsiteX3665" fmla="*/ 2811385 w 12183871"/>
              <a:gd name="connsiteY3665" fmla="*/ 501407 h 1328385"/>
              <a:gd name="connsiteX3666" fmla="*/ 2823577 w 12183871"/>
              <a:gd name="connsiteY3666" fmla="*/ 501407 h 1328385"/>
              <a:gd name="connsiteX3667" fmla="*/ 2829718 w 12183871"/>
              <a:gd name="connsiteY3667" fmla="*/ 550175 h 1328385"/>
              <a:gd name="connsiteX3668" fmla="*/ 2837846 w 12183871"/>
              <a:gd name="connsiteY3668" fmla="*/ 550175 h 1328385"/>
              <a:gd name="connsiteX3669" fmla="*/ 2837846 w 12183871"/>
              <a:gd name="connsiteY3669" fmla="*/ 568418 h 1328385"/>
              <a:gd name="connsiteX3670" fmla="*/ 2845974 w 12183871"/>
              <a:gd name="connsiteY3670" fmla="*/ 568418 h 1328385"/>
              <a:gd name="connsiteX3671" fmla="*/ 2845974 w 12183871"/>
              <a:gd name="connsiteY3671" fmla="*/ 600930 h 1328385"/>
              <a:gd name="connsiteX3672" fmla="*/ 2852025 w 12183871"/>
              <a:gd name="connsiteY3672" fmla="*/ 600930 h 1328385"/>
              <a:gd name="connsiteX3673" fmla="*/ 2864217 w 12183871"/>
              <a:gd name="connsiteY3673" fmla="*/ 655749 h 1328385"/>
              <a:gd name="connsiteX3674" fmla="*/ 2870268 w 12183871"/>
              <a:gd name="connsiteY3674" fmla="*/ 655749 h 1328385"/>
              <a:gd name="connsiteX3675" fmla="*/ 2874332 w 12183871"/>
              <a:gd name="connsiteY3675" fmla="*/ 586661 h 1328385"/>
              <a:gd name="connsiteX3676" fmla="*/ 2878396 w 12183871"/>
              <a:gd name="connsiteY3676" fmla="*/ 515586 h 1328385"/>
              <a:gd name="connsiteX3677" fmla="*/ 2882460 w 12183871"/>
              <a:gd name="connsiteY3677" fmla="*/ 442434 h 1328385"/>
              <a:gd name="connsiteX3678" fmla="*/ 2882460 w 12183871"/>
              <a:gd name="connsiteY3678" fmla="*/ 371359 h 1328385"/>
              <a:gd name="connsiteX3679" fmla="*/ 2870268 w 12183871"/>
              <a:gd name="connsiteY3679" fmla="*/ 306335 h 1328385"/>
              <a:gd name="connsiteX3680" fmla="*/ 2870268 w 12183871"/>
              <a:gd name="connsiteY3680" fmla="*/ 243388 h 1328385"/>
              <a:gd name="connsiteX3681" fmla="*/ 2864217 w 12183871"/>
              <a:gd name="connsiteY3681" fmla="*/ 243388 h 1328385"/>
              <a:gd name="connsiteX3682" fmla="*/ 2856089 w 12183871"/>
              <a:gd name="connsiteY3682" fmla="*/ 212954 h 1328385"/>
              <a:gd name="connsiteX3683" fmla="*/ 2856089 w 12183871"/>
              <a:gd name="connsiteY3683" fmla="*/ 186583 h 1328385"/>
              <a:gd name="connsiteX3684" fmla="*/ 2860153 w 12183871"/>
              <a:gd name="connsiteY3684" fmla="*/ 164276 h 1328385"/>
              <a:gd name="connsiteX3685" fmla="*/ 2860153 w 12183871"/>
              <a:gd name="connsiteY3685" fmla="*/ 146033 h 1328385"/>
              <a:gd name="connsiteX3686" fmla="*/ 2852025 w 12183871"/>
              <a:gd name="connsiteY3686" fmla="*/ 135918 h 1328385"/>
              <a:gd name="connsiteX3687" fmla="*/ 2852025 w 12183871"/>
              <a:gd name="connsiteY3687" fmla="*/ 127790 h 1328385"/>
              <a:gd name="connsiteX3688" fmla="*/ 2864217 w 12183871"/>
              <a:gd name="connsiteY3688" fmla="*/ 127790 h 1328385"/>
              <a:gd name="connsiteX3689" fmla="*/ 2864217 w 12183871"/>
              <a:gd name="connsiteY3689" fmla="*/ 121920 h 1328385"/>
              <a:gd name="connsiteX3690" fmla="*/ 2868281 w 12183871"/>
              <a:gd name="connsiteY3690" fmla="*/ 121920 h 1328385"/>
              <a:gd name="connsiteX3691" fmla="*/ 2870268 w 12183871"/>
              <a:gd name="connsiteY3691" fmla="*/ 121920 h 1328385"/>
              <a:gd name="connsiteX3692" fmla="*/ 2874332 w 12183871"/>
              <a:gd name="connsiteY3692" fmla="*/ 121920 h 1328385"/>
              <a:gd name="connsiteX3693" fmla="*/ 2874332 w 12183871"/>
              <a:gd name="connsiteY3693" fmla="*/ 123907 h 1328385"/>
              <a:gd name="connsiteX3694" fmla="*/ 2874332 w 12183871"/>
              <a:gd name="connsiteY3694" fmla="*/ 123907 h 1328385"/>
              <a:gd name="connsiteX3695" fmla="*/ 2878396 w 12183871"/>
              <a:gd name="connsiteY3695" fmla="*/ 127971 h 1328385"/>
              <a:gd name="connsiteX3696" fmla="*/ 2886524 w 12183871"/>
              <a:gd name="connsiteY3696" fmla="*/ 146214 h 1328385"/>
              <a:gd name="connsiteX3697" fmla="*/ 2886524 w 12183871"/>
              <a:gd name="connsiteY3697" fmla="*/ 172585 h 1328385"/>
              <a:gd name="connsiteX3698" fmla="*/ 2882460 w 12183871"/>
              <a:gd name="connsiteY3698" fmla="*/ 198955 h 1328385"/>
              <a:gd name="connsiteX3699" fmla="*/ 2886524 w 12183871"/>
              <a:gd name="connsiteY3699" fmla="*/ 225326 h 1328385"/>
              <a:gd name="connsiteX3700" fmla="*/ 2904767 w 12183871"/>
              <a:gd name="connsiteY3700" fmla="*/ 294414 h 1328385"/>
              <a:gd name="connsiteX3701" fmla="*/ 2918945 w 12183871"/>
              <a:gd name="connsiteY3701" fmla="*/ 367566 h 1328385"/>
              <a:gd name="connsiteX3702" fmla="*/ 2933124 w 12183871"/>
              <a:gd name="connsiteY3702" fmla="*/ 434577 h 1328385"/>
              <a:gd name="connsiteX3703" fmla="*/ 2933124 w 12183871"/>
              <a:gd name="connsiteY3703" fmla="*/ 493460 h 1328385"/>
              <a:gd name="connsiteX3704" fmla="*/ 2945316 w 12183871"/>
              <a:gd name="connsiteY3704" fmla="*/ 493460 h 1328385"/>
              <a:gd name="connsiteX3705" fmla="*/ 2949380 w 12183871"/>
              <a:gd name="connsiteY3705" fmla="*/ 523895 h 1328385"/>
              <a:gd name="connsiteX3706" fmla="*/ 2949380 w 12183871"/>
              <a:gd name="connsiteY3706" fmla="*/ 560471 h 1328385"/>
              <a:gd name="connsiteX3707" fmla="*/ 2945316 w 12183871"/>
              <a:gd name="connsiteY3707" fmla="*/ 592983 h 1328385"/>
              <a:gd name="connsiteX3708" fmla="*/ 2949380 w 12183871"/>
              <a:gd name="connsiteY3708" fmla="*/ 627482 h 1328385"/>
              <a:gd name="connsiteX3709" fmla="*/ 2959585 w 12183871"/>
              <a:gd name="connsiteY3709" fmla="*/ 649788 h 1328385"/>
              <a:gd name="connsiteX3710" fmla="*/ 2973764 w 12183871"/>
              <a:gd name="connsiteY3710" fmla="*/ 446679 h 1328385"/>
              <a:gd name="connsiteX3711" fmla="*/ 2985956 w 12183871"/>
              <a:gd name="connsiteY3711" fmla="*/ 446679 h 1328385"/>
              <a:gd name="connsiteX3712" fmla="*/ 2990020 w 12183871"/>
              <a:gd name="connsiteY3712" fmla="*/ 412180 h 1328385"/>
              <a:gd name="connsiteX3713" fmla="*/ 2990020 w 12183871"/>
              <a:gd name="connsiteY3713" fmla="*/ 367476 h 1328385"/>
              <a:gd name="connsiteX3714" fmla="*/ 2985956 w 12183871"/>
              <a:gd name="connsiteY3714" fmla="*/ 320785 h 1328385"/>
              <a:gd name="connsiteX3715" fmla="*/ 2985956 w 12183871"/>
              <a:gd name="connsiteY3715" fmla="*/ 267953 h 1328385"/>
              <a:gd name="connsiteX3716" fmla="*/ 2985956 w 12183871"/>
              <a:gd name="connsiteY3716" fmla="*/ 225326 h 1328385"/>
              <a:gd name="connsiteX3717" fmla="*/ 3008263 w 12183871"/>
              <a:gd name="connsiteY3717" fmla="*/ 231377 h 1328385"/>
              <a:gd name="connsiteX3718" fmla="*/ 2992007 w 12183871"/>
              <a:gd name="connsiteY3718" fmla="*/ 664057 h 1328385"/>
              <a:gd name="connsiteX3719" fmla="*/ 2992007 w 12183871"/>
              <a:gd name="connsiteY3719" fmla="*/ 690428 h 1328385"/>
              <a:gd name="connsiteX3720" fmla="*/ 2990020 w 12183871"/>
              <a:gd name="connsiteY3720" fmla="*/ 722940 h 1328385"/>
              <a:gd name="connsiteX3721" fmla="*/ 2990020 w 12183871"/>
              <a:gd name="connsiteY3721" fmla="*/ 759516 h 1328385"/>
              <a:gd name="connsiteX3722" fmla="*/ 2990020 w 12183871"/>
              <a:gd name="connsiteY3722" fmla="*/ 796092 h 1328385"/>
              <a:gd name="connsiteX3723" fmla="*/ 2992007 w 12183871"/>
              <a:gd name="connsiteY3723" fmla="*/ 826527 h 1328385"/>
              <a:gd name="connsiteX3724" fmla="*/ 3000135 w 12183871"/>
              <a:gd name="connsiteY3724" fmla="*/ 844770 h 1328385"/>
              <a:gd name="connsiteX3725" fmla="*/ 3004199 w 12183871"/>
              <a:gd name="connsiteY3725" fmla="*/ 818399 h 1328385"/>
              <a:gd name="connsiteX3726" fmla="*/ 3008263 w 12183871"/>
              <a:gd name="connsiteY3726" fmla="*/ 781823 h 1328385"/>
              <a:gd name="connsiteX3727" fmla="*/ 3018468 w 12183871"/>
              <a:gd name="connsiteY3727" fmla="*/ 741183 h 1328385"/>
              <a:gd name="connsiteX3728" fmla="*/ 3026596 w 12183871"/>
              <a:gd name="connsiteY3728" fmla="*/ 708671 h 1328385"/>
              <a:gd name="connsiteX3729" fmla="*/ 3032647 w 12183871"/>
              <a:gd name="connsiteY3729" fmla="*/ 690428 h 1328385"/>
              <a:gd name="connsiteX3730" fmla="*/ 3036711 w 12183871"/>
              <a:gd name="connsiteY3730" fmla="*/ 686364 h 1328385"/>
              <a:gd name="connsiteX3731" fmla="*/ 3036711 w 12183871"/>
              <a:gd name="connsiteY3731" fmla="*/ 682300 h 1328385"/>
              <a:gd name="connsiteX3732" fmla="*/ 3036711 w 12183871"/>
              <a:gd name="connsiteY3732" fmla="*/ 682300 h 1328385"/>
              <a:gd name="connsiteX3733" fmla="*/ 3040775 w 12183871"/>
              <a:gd name="connsiteY3733" fmla="*/ 682300 h 1328385"/>
              <a:gd name="connsiteX3734" fmla="*/ 3044839 w 12183871"/>
              <a:gd name="connsiteY3734" fmla="*/ 682300 h 1328385"/>
              <a:gd name="connsiteX3735" fmla="*/ 3048903 w 12183871"/>
              <a:gd name="connsiteY3735" fmla="*/ 678236 h 1328385"/>
              <a:gd name="connsiteX3736" fmla="*/ 3048903 w 12183871"/>
              <a:gd name="connsiteY3736" fmla="*/ 722940 h 1328385"/>
              <a:gd name="connsiteX3737" fmla="*/ 3054954 w 12183871"/>
              <a:gd name="connsiteY3737" fmla="*/ 722940 h 1328385"/>
              <a:gd name="connsiteX3738" fmla="*/ 3067146 w 12183871"/>
              <a:gd name="connsiteY3738" fmla="*/ 590905 h 1328385"/>
              <a:gd name="connsiteX3739" fmla="*/ 3071210 w 12183871"/>
              <a:gd name="connsiteY3739" fmla="*/ 578714 h 1328385"/>
              <a:gd name="connsiteX3740" fmla="*/ 3077351 w 12183871"/>
              <a:gd name="connsiteY3740" fmla="*/ 560471 h 1328385"/>
              <a:gd name="connsiteX3741" fmla="*/ 3085479 w 12183871"/>
              <a:gd name="connsiteY3741" fmla="*/ 538164 h 1328385"/>
              <a:gd name="connsiteX3742" fmla="*/ 3081415 w 12183871"/>
              <a:gd name="connsiteY3742" fmla="*/ 515857 h 1328385"/>
              <a:gd name="connsiteX3743" fmla="*/ 3067236 w 12183871"/>
              <a:gd name="connsiteY3743" fmla="*/ 509806 h 1328385"/>
              <a:gd name="connsiteX3744" fmla="*/ 3067236 w 12183871"/>
              <a:gd name="connsiteY3744" fmla="*/ 493550 h 1328385"/>
              <a:gd name="connsiteX3745" fmla="*/ 3081415 w 12183871"/>
              <a:gd name="connsiteY3745" fmla="*/ 493550 h 1328385"/>
              <a:gd name="connsiteX3746" fmla="*/ 3107786 w 12183871"/>
              <a:gd name="connsiteY3746" fmla="*/ 209160 h 1328385"/>
              <a:gd name="connsiteX3747" fmla="*/ 3121965 w 12183871"/>
              <a:gd name="connsiteY3747" fmla="*/ 209160 h 1328385"/>
              <a:gd name="connsiteX3748" fmla="*/ 3107786 w 12183871"/>
              <a:gd name="connsiteY3748" fmla="*/ 568689 h 1328385"/>
              <a:gd name="connsiteX3749" fmla="*/ 3113837 w 12183871"/>
              <a:gd name="connsiteY3749" fmla="*/ 568689 h 1328385"/>
              <a:gd name="connsiteX3750" fmla="*/ 3113837 w 12183871"/>
              <a:gd name="connsiteY3750" fmla="*/ 590996 h 1328385"/>
              <a:gd name="connsiteX3751" fmla="*/ 3121965 w 12183871"/>
              <a:gd name="connsiteY3751" fmla="*/ 590996 h 1328385"/>
              <a:gd name="connsiteX3752" fmla="*/ 3126029 w 12183871"/>
              <a:gd name="connsiteY3752" fmla="*/ 611316 h 1328385"/>
              <a:gd name="connsiteX3753" fmla="*/ 3130093 w 12183871"/>
              <a:gd name="connsiteY3753" fmla="*/ 637687 h 1328385"/>
              <a:gd name="connsiteX3754" fmla="*/ 3130093 w 12183871"/>
              <a:gd name="connsiteY3754" fmla="*/ 664057 h 1328385"/>
              <a:gd name="connsiteX3755" fmla="*/ 3136144 w 12183871"/>
              <a:gd name="connsiteY3755" fmla="*/ 678236 h 1328385"/>
              <a:gd name="connsiteX3756" fmla="*/ 3176784 w 12183871"/>
              <a:gd name="connsiteY3756" fmla="*/ 312567 h 1328385"/>
              <a:gd name="connsiteX3757" fmla="*/ 3195027 w 12183871"/>
              <a:gd name="connsiteY3757" fmla="*/ 312567 h 1328385"/>
              <a:gd name="connsiteX3758" fmla="*/ 3203155 w 12183871"/>
              <a:gd name="connsiteY3758" fmla="*/ 357271 h 1328385"/>
              <a:gd name="connsiteX3759" fmla="*/ 3203155 w 12183871"/>
              <a:gd name="connsiteY3759" fmla="*/ 361335 h 1328385"/>
              <a:gd name="connsiteX3760" fmla="*/ 3199091 w 12183871"/>
              <a:gd name="connsiteY3760" fmla="*/ 361335 h 1328385"/>
              <a:gd name="connsiteX3761" fmla="*/ 3199091 w 12183871"/>
              <a:gd name="connsiteY3761" fmla="*/ 361335 h 1328385"/>
              <a:gd name="connsiteX3762" fmla="*/ 3195027 w 12183871"/>
              <a:gd name="connsiteY3762" fmla="*/ 357271 h 1328385"/>
              <a:gd name="connsiteX3763" fmla="*/ 3195027 w 12183871"/>
              <a:gd name="connsiteY3763" fmla="*/ 361335 h 1328385"/>
              <a:gd name="connsiteX3764" fmla="*/ 3195027 w 12183871"/>
              <a:gd name="connsiteY3764" fmla="*/ 365399 h 1328385"/>
              <a:gd name="connsiteX3765" fmla="*/ 3203155 w 12183871"/>
              <a:gd name="connsiteY3765" fmla="*/ 365399 h 1328385"/>
              <a:gd name="connsiteX3766" fmla="*/ 3203155 w 12183871"/>
              <a:gd name="connsiteY3766" fmla="*/ 468986 h 1328385"/>
              <a:gd name="connsiteX3767" fmla="*/ 3211282 w 12183871"/>
              <a:gd name="connsiteY3767" fmla="*/ 468986 h 1328385"/>
              <a:gd name="connsiteX3768" fmla="*/ 3229526 w 12183871"/>
              <a:gd name="connsiteY3768" fmla="*/ 312567 h 1328385"/>
              <a:gd name="connsiteX3769" fmla="*/ 3203155 w 12183871"/>
              <a:gd name="connsiteY3769" fmla="*/ 306516 h 1328385"/>
              <a:gd name="connsiteX3770" fmla="*/ 3203155 w 12183871"/>
              <a:gd name="connsiteY3770" fmla="*/ 290260 h 1328385"/>
              <a:gd name="connsiteX3771" fmla="*/ 3213269 w 12183871"/>
              <a:gd name="connsiteY3771" fmla="*/ 286196 h 1328385"/>
              <a:gd name="connsiteX3772" fmla="*/ 3221398 w 12183871"/>
              <a:gd name="connsiteY3772" fmla="*/ 286196 h 1328385"/>
              <a:gd name="connsiteX3773" fmla="*/ 3229526 w 12183871"/>
              <a:gd name="connsiteY3773" fmla="*/ 284209 h 1328385"/>
              <a:gd name="connsiteX3774" fmla="*/ 3235576 w 12183871"/>
              <a:gd name="connsiteY3774" fmla="*/ 280145 h 1328385"/>
              <a:gd name="connsiteX3775" fmla="*/ 3239640 w 12183871"/>
              <a:gd name="connsiteY3775" fmla="*/ 276081 h 1328385"/>
              <a:gd name="connsiteX3776" fmla="*/ 3251832 w 12183871"/>
              <a:gd name="connsiteY3776" fmla="*/ 276081 h 1328385"/>
              <a:gd name="connsiteX3777" fmla="*/ 3251832 w 12183871"/>
              <a:gd name="connsiteY3777" fmla="*/ 312657 h 1328385"/>
              <a:gd name="connsiteX3778" fmla="*/ 3274139 w 12183871"/>
              <a:gd name="connsiteY3778" fmla="*/ 330900 h 1328385"/>
              <a:gd name="connsiteX3779" fmla="*/ 3298523 w 12183871"/>
              <a:gd name="connsiteY3779" fmla="*/ 361335 h 1328385"/>
              <a:gd name="connsiteX3780" fmla="*/ 3324894 w 12183871"/>
              <a:gd name="connsiteY3780" fmla="*/ 393847 h 1328385"/>
              <a:gd name="connsiteX3781" fmla="*/ 3347201 w 12183871"/>
              <a:gd name="connsiteY3781" fmla="*/ 428346 h 1328385"/>
              <a:gd name="connsiteX3782" fmla="*/ 3357406 w 12183871"/>
              <a:gd name="connsiteY3782" fmla="*/ 452730 h 1328385"/>
              <a:gd name="connsiteX3783" fmla="*/ 3365534 w 12183871"/>
              <a:gd name="connsiteY3783" fmla="*/ 452730 h 1328385"/>
              <a:gd name="connsiteX3784" fmla="*/ 3343227 w 12183871"/>
              <a:gd name="connsiteY3784" fmla="*/ 349143 h 1328385"/>
              <a:gd name="connsiteX3785" fmla="*/ 3316856 w 12183871"/>
              <a:gd name="connsiteY3785" fmla="*/ 257748 h 1328385"/>
              <a:gd name="connsiteX3786" fmla="*/ 3310806 w 12183871"/>
              <a:gd name="connsiteY3786" fmla="*/ 190737 h 1328385"/>
              <a:gd name="connsiteX3787" fmla="*/ 3294549 w 12183871"/>
              <a:gd name="connsiteY3787" fmla="*/ 154161 h 1328385"/>
              <a:gd name="connsiteX3788" fmla="*/ 3284435 w 12183871"/>
              <a:gd name="connsiteY3788" fmla="*/ 109457 h 1328385"/>
              <a:gd name="connsiteX3789" fmla="*/ 3298613 w 12183871"/>
              <a:gd name="connsiteY3789" fmla="*/ 109457 h 1328385"/>
              <a:gd name="connsiteX3790" fmla="*/ 3351446 w 12183871"/>
              <a:gd name="connsiteY3790" fmla="*/ 275991 h 1328385"/>
              <a:gd name="connsiteX3791" fmla="*/ 3351446 w 12183871"/>
              <a:gd name="connsiteY3791" fmla="*/ 306426 h 1328385"/>
              <a:gd name="connsiteX3792" fmla="*/ 3357496 w 12183871"/>
              <a:gd name="connsiteY3792" fmla="*/ 306426 h 1328385"/>
              <a:gd name="connsiteX3793" fmla="*/ 3365624 w 12183871"/>
              <a:gd name="connsiteY3793" fmla="*/ 365308 h 1328385"/>
              <a:gd name="connsiteX3794" fmla="*/ 3373752 w 12183871"/>
              <a:gd name="connsiteY3794" fmla="*/ 365308 h 1328385"/>
              <a:gd name="connsiteX3795" fmla="*/ 3373752 w 12183871"/>
              <a:gd name="connsiteY3795" fmla="*/ 357180 h 1328385"/>
              <a:gd name="connsiteX3796" fmla="*/ 3379803 w 12183871"/>
              <a:gd name="connsiteY3796" fmla="*/ 357180 h 1328385"/>
              <a:gd name="connsiteX3797" fmla="*/ 3398046 w 12183871"/>
              <a:gd name="connsiteY3797" fmla="*/ 365308 h 1328385"/>
              <a:gd name="connsiteX3798" fmla="*/ 3395969 w 12183871"/>
              <a:gd name="connsiteY3798" fmla="*/ 397820 h 1328385"/>
              <a:gd name="connsiteX3799" fmla="*/ 3391905 w 12183871"/>
              <a:gd name="connsiteY3799" fmla="*/ 434396 h 1328385"/>
              <a:gd name="connsiteX3800" fmla="*/ 3379713 w 12183871"/>
              <a:gd name="connsiteY3800" fmla="*/ 434396 h 1328385"/>
              <a:gd name="connsiteX3801" fmla="*/ 3379713 w 12183871"/>
              <a:gd name="connsiteY3801" fmla="*/ 446588 h 1328385"/>
              <a:gd name="connsiteX3802" fmla="*/ 3391905 w 12183871"/>
              <a:gd name="connsiteY3802" fmla="*/ 446588 h 1328385"/>
              <a:gd name="connsiteX3803" fmla="*/ 3391905 w 12183871"/>
              <a:gd name="connsiteY3803" fmla="*/ 493279 h 1328385"/>
              <a:gd name="connsiteX3804" fmla="*/ 3406084 w 12183871"/>
              <a:gd name="connsiteY3804" fmla="*/ 493279 h 1328385"/>
              <a:gd name="connsiteX3805" fmla="*/ 3402020 w 12183871"/>
              <a:gd name="connsiteY3805" fmla="*/ 470972 h 1328385"/>
              <a:gd name="connsiteX3806" fmla="*/ 3406084 w 12183871"/>
              <a:gd name="connsiteY3806" fmla="*/ 446588 h 1328385"/>
              <a:gd name="connsiteX3807" fmla="*/ 3406084 w 12183871"/>
              <a:gd name="connsiteY3807" fmla="*/ 412090 h 1328385"/>
              <a:gd name="connsiteX3808" fmla="*/ 3406084 w 12183871"/>
              <a:gd name="connsiteY3808" fmla="*/ 168611 h 1328385"/>
              <a:gd name="connsiteX3809" fmla="*/ 3420263 w 12183871"/>
              <a:gd name="connsiteY3809" fmla="*/ 168611 h 1328385"/>
              <a:gd name="connsiteX3810" fmla="*/ 3420263 w 12183871"/>
              <a:gd name="connsiteY3810" fmla="*/ 276262 h 1328385"/>
              <a:gd name="connsiteX3811" fmla="*/ 3432455 w 12183871"/>
              <a:gd name="connsiteY3811" fmla="*/ 276262 h 1328385"/>
              <a:gd name="connsiteX3812" fmla="*/ 3420263 w 12183871"/>
              <a:gd name="connsiteY3812" fmla="*/ 290440 h 1328385"/>
              <a:gd name="connsiteX3813" fmla="*/ 3432455 w 12183871"/>
              <a:gd name="connsiteY3813" fmla="*/ 312747 h 1328385"/>
              <a:gd name="connsiteX3814" fmla="*/ 3428390 w 12183871"/>
              <a:gd name="connsiteY3814" fmla="*/ 316811 h 1328385"/>
              <a:gd name="connsiteX3815" fmla="*/ 3424327 w 12183871"/>
              <a:gd name="connsiteY3815" fmla="*/ 316811 h 1328385"/>
              <a:gd name="connsiteX3816" fmla="*/ 3420263 w 12183871"/>
              <a:gd name="connsiteY3816" fmla="*/ 316811 h 1328385"/>
              <a:gd name="connsiteX3817" fmla="*/ 3420263 w 12183871"/>
              <a:gd name="connsiteY3817" fmla="*/ 320875 h 1328385"/>
              <a:gd name="connsiteX3818" fmla="*/ 3420263 w 12183871"/>
              <a:gd name="connsiteY3818" fmla="*/ 324939 h 1328385"/>
              <a:gd name="connsiteX3819" fmla="*/ 3432455 w 12183871"/>
              <a:gd name="connsiteY3819" fmla="*/ 324939 h 1328385"/>
              <a:gd name="connsiteX3820" fmla="*/ 3432455 w 12183871"/>
              <a:gd name="connsiteY3820" fmla="*/ 387886 h 1328385"/>
              <a:gd name="connsiteX3821" fmla="*/ 3438505 w 12183871"/>
              <a:gd name="connsiteY3821" fmla="*/ 387886 h 1328385"/>
              <a:gd name="connsiteX3822" fmla="*/ 3438505 w 12183871"/>
              <a:gd name="connsiteY3822" fmla="*/ 330990 h 1328385"/>
              <a:gd name="connsiteX3823" fmla="*/ 3454761 w 12183871"/>
              <a:gd name="connsiteY3823" fmla="*/ 330990 h 1328385"/>
              <a:gd name="connsiteX3824" fmla="*/ 3460812 w 12183871"/>
              <a:gd name="connsiteY3824" fmla="*/ 387886 h 1328385"/>
              <a:gd name="connsiteX3825" fmla="*/ 3477068 w 12183871"/>
              <a:gd name="connsiteY3825" fmla="*/ 442705 h 1328385"/>
              <a:gd name="connsiteX3826" fmla="*/ 3487183 w 12183871"/>
              <a:gd name="connsiteY3826" fmla="*/ 497524 h 1328385"/>
              <a:gd name="connsiteX3827" fmla="*/ 3495311 w 12183871"/>
              <a:gd name="connsiteY3827" fmla="*/ 556407 h 1328385"/>
              <a:gd name="connsiteX3828" fmla="*/ 3513554 w 12183871"/>
              <a:gd name="connsiteY3828" fmla="*/ 556407 h 1328385"/>
              <a:gd name="connsiteX3829" fmla="*/ 3517618 w 12183871"/>
              <a:gd name="connsiteY3829" fmla="*/ 586842 h 1328385"/>
              <a:gd name="connsiteX3830" fmla="*/ 3523669 w 12183871"/>
              <a:gd name="connsiteY3830" fmla="*/ 619353 h 1328385"/>
              <a:gd name="connsiteX3831" fmla="*/ 3535861 w 12183871"/>
              <a:gd name="connsiteY3831" fmla="*/ 637596 h 1328385"/>
              <a:gd name="connsiteX3832" fmla="*/ 3537938 w 12183871"/>
              <a:gd name="connsiteY3832" fmla="*/ 596956 h 1328385"/>
              <a:gd name="connsiteX3833" fmla="*/ 3542002 w 12183871"/>
              <a:gd name="connsiteY3833" fmla="*/ 560380 h 1328385"/>
              <a:gd name="connsiteX3834" fmla="*/ 3554194 w 12183871"/>
              <a:gd name="connsiteY3834" fmla="*/ 527868 h 1328385"/>
              <a:gd name="connsiteX3835" fmla="*/ 3554194 w 12183871"/>
              <a:gd name="connsiteY3835" fmla="*/ 460857 h 1328385"/>
              <a:gd name="connsiteX3836" fmla="*/ 3560245 w 12183871"/>
              <a:gd name="connsiteY3836" fmla="*/ 460857 h 1328385"/>
              <a:gd name="connsiteX3837" fmla="*/ 3560245 w 12183871"/>
              <a:gd name="connsiteY3837" fmla="*/ 387706 h 1328385"/>
              <a:gd name="connsiteX3838" fmla="*/ 3568373 w 12183871"/>
              <a:gd name="connsiteY3838" fmla="*/ 387706 h 1328385"/>
              <a:gd name="connsiteX3839" fmla="*/ 3572437 w 12183871"/>
              <a:gd name="connsiteY3839" fmla="*/ 353207 h 1328385"/>
              <a:gd name="connsiteX3840" fmla="*/ 3572437 w 12183871"/>
              <a:gd name="connsiteY3840" fmla="*/ 316631 h 1328385"/>
              <a:gd name="connsiteX3841" fmla="*/ 3572437 w 12183871"/>
              <a:gd name="connsiteY3841" fmla="*/ 280055 h 1328385"/>
              <a:gd name="connsiteX3842" fmla="*/ 3576501 w 12183871"/>
              <a:gd name="connsiteY3842" fmla="*/ 249620 h 1328385"/>
              <a:gd name="connsiteX3843" fmla="*/ 3582552 w 12183871"/>
              <a:gd name="connsiteY3843" fmla="*/ 249620 h 1328385"/>
              <a:gd name="connsiteX3844" fmla="*/ 3582552 w 12183871"/>
              <a:gd name="connsiteY3844" fmla="*/ 379578 h 1328385"/>
              <a:gd name="connsiteX3845" fmla="*/ 3600794 w 12183871"/>
              <a:gd name="connsiteY3845" fmla="*/ 379578 h 1328385"/>
              <a:gd name="connsiteX3846" fmla="*/ 3598717 w 12183871"/>
              <a:gd name="connsiteY3846" fmla="*/ 389692 h 1328385"/>
              <a:gd name="connsiteX3847" fmla="*/ 3598717 w 12183871"/>
              <a:gd name="connsiteY3847" fmla="*/ 397820 h 1328385"/>
              <a:gd name="connsiteX3848" fmla="*/ 3594653 w 12183871"/>
              <a:gd name="connsiteY3848" fmla="*/ 405948 h 1328385"/>
              <a:gd name="connsiteX3849" fmla="*/ 3594653 w 12183871"/>
              <a:gd name="connsiteY3849" fmla="*/ 411999 h 1328385"/>
              <a:gd name="connsiteX3850" fmla="*/ 3616960 w 12183871"/>
              <a:gd name="connsiteY3850" fmla="*/ 405948 h 1328385"/>
              <a:gd name="connsiteX3851" fmla="*/ 3608832 w 12183871"/>
              <a:gd name="connsiteY3851" fmla="*/ 420127 h 1328385"/>
              <a:gd name="connsiteX3852" fmla="*/ 3623011 w 12183871"/>
              <a:gd name="connsiteY3852" fmla="*/ 428255 h 1328385"/>
              <a:gd name="connsiteX3853" fmla="*/ 3623011 w 12183871"/>
              <a:gd name="connsiteY3853" fmla="*/ 452639 h 1328385"/>
              <a:gd name="connsiteX3854" fmla="*/ 3635203 w 12183871"/>
              <a:gd name="connsiteY3854" fmla="*/ 452639 h 1328385"/>
              <a:gd name="connsiteX3855" fmla="*/ 3635203 w 12183871"/>
              <a:gd name="connsiteY3855" fmla="*/ 468895 h 1328385"/>
              <a:gd name="connsiteX3856" fmla="*/ 3641254 w 12183871"/>
              <a:gd name="connsiteY3856" fmla="*/ 468895 h 1328385"/>
              <a:gd name="connsiteX3857" fmla="*/ 3641254 w 12183871"/>
              <a:gd name="connsiteY3857" fmla="*/ 493279 h 1328385"/>
              <a:gd name="connsiteX3858" fmla="*/ 3649382 w 12183871"/>
              <a:gd name="connsiteY3858" fmla="*/ 493279 h 1328385"/>
              <a:gd name="connsiteX3859" fmla="*/ 3649382 w 12183871"/>
              <a:gd name="connsiteY3859" fmla="*/ 515586 h 1328385"/>
              <a:gd name="connsiteX3860" fmla="*/ 3657510 w 12183871"/>
              <a:gd name="connsiteY3860" fmla="*/ 515586 h 1328385"/>
              <a:gd name="connsiteX3861" fmla="*/ 3657510 w 12183871"/>
              <a:gd name="connsiteY3861" fmla="*/ 541957 h 1328385"/>
              <a:gd name="connsiteX3862" fmla="*/ 3663561 w 12183871"/>
              <a:gd name="connsiteY3862" fmla="*/ 541957 h 1328385"/>
              <a:gd name="connsiteX3863" fmla="*/ 3663561 w 12183871"/>
              <a:gd name="connsiteY3863" fmla="*/ 574469 h 1328385"/>
              <a:gd name="connsiteX3864" fmla="*/ 3675753 w 12183871"/>
              <a:gd name="connsiteY3864" fmla="*/ 574469 h 1328385"/>
              <a:gd name="connsiteX3865" fmla="*/ 3681803 w 12183871"/>
              <a:gd name="connsiteY3865" fmla="*/ 649608 h 1328385"/>
              <a:gd name="connsiteX3866" fmla="*/ 3689931 w 12183871"/>
              <a:gd name="connsiteY3866" fmla="*/ 649608 h 1328385"/>
              <a:gd name="connsiteX3867" fmla="*/ 3693995 w 12183871"/>
              <a:gd name="connsiteY3867" fmla="*/ 671915 h 1328385"/>
              <a:gd name="connsiteX3868" fmla="*/ 3693995 w 12183871"/>
              <a:gd name="connsiteY3868" fmla="*/ 700363 h 1328385"/>
              <a:gd name="connsiteX3869" fmla="*/ 3693995 w 12183871"/>
              <a:gd name="connsiteY3869" fmla="*/ 732875 h 1328385"/>
              <a:gd name="connsiteX3870" fmla="*/ 3698060 w 12183871"/>
              <a:gd name="connsiteY3870" fmla="*/ 759245 h 1328385"/>
              <a:gd name="connsiteX3871" fmla="*/ 3704110 w 12183871"/>
              <a:gd name="connsiteY3871" fmla="*/ 777488 h 1328385"/>
              <a:gd name="connsiteX3872" fmla="*/ 3704110 w 12183871"/>
              <a:gd name="connsiteY3872" fmla="*/ 733326 h 1328385"/>
              <a:gd name="connsiteX3873" fmla="*/ 3704110 w 12183871"/>
              <a:gd name="connsiteY3873" fmla="*/ 686635 h 1328385"/>
              <a:gd name="connsiteX3874" fmla="*/ 3704110 w 12183871"/>
              <a:gd name="connsiteY3874" fmla="*/ 645995 h 1328385"/>
              <a:gd name="connsiteX3875" fmla="*/ 3704110 w 12183871"/>
              <a:gd name="connsiteY3875" fmla="*/ 615560 h 1328385"/>
              <a:gd name="connsiteX3876" fmla="*/ 3708174 w 12183871"/>
              <a:gd name="connsiteY3876" fmla="*/ 615560 h 1328385"/>
              <a:gd name="connsiteX3877" fmla="*/ 3708174 w 12183871"/>
              <a:gd name="connsiteY3877" fmla="*/ 611406 h 1328385"/>
              <a:gd name="connsiteX3878" fmla="*/ 3712238 w 12183871"/>
              <a:gd name="connsiteY3878" fmla="*/ 609419 h 1328385"/>
              <a:gd name="connsiteX3879" fmla="*/ 3716302 w 12183871"/>
              <a:gd name="connsiteY3879" fmla="*/ 601291 h 1328385"/>
              <a:gd name="connsiteX3880" fmla="*/ 3716302 w 12183871"/>
              <a:gd name="connsiteY3880" fmla="*/ 591176 h 1328385"/>
              <a:gd name="connsiteX3881" fmla="*/ 3704110 w 12183871"/>
              <a:gd name="connsiteY3881" fmla="*/ 591176 h 1328385"/>
              <a:gd name="connsiteX3882" fmla="*/ 3704110 w 12183871"/>
              <a:gd name="connsiteY3882" fmla="*/ 550536 h 1328385"/>
              <a:gd name="connsiteX3883" fmla="*/ 3698060 w 12183871"/>
              <a:gd name="connsiteY3883" fmla="*/ 550536 h 1328385"/>
              <a:gd name="connsiteX3884" fmla="*/ 3693995 w 12183871"/>
              <a:gd name="connsiteY3884" fmla="*/ 546472 h 1328385"/>
              <a:gd name="connsiteX3885" fmla="*/ 3693995 w 12183871"/>
              <a:gd name="connsiteY3885" fmla="*/ 538344 h 1328385"/>
              <a:gd name="connsiteX3886" fmla="*/ 3693995 w 12183871"/>
              <a:gd name="connsiteY3886" fmla="*/ 534280 h 1328385"/>
              <a:gd name="connsiteX3887" fmla="*/ 3689931 w 12183871"/>
              <a:gd name="connsiteY3887" fmla="*/ 528230 h 1328385"/>
              <a:gd name="connsiteX3888" fmla="*/ 3689931 w 12183871"/>
              <a:gd name="connsiteY3888" fmla="*/ 516038 h 1328385"/>
              <a:gd name="connsiteX3889" fmla="*/ 3704110 w 12183871"/>
              <a:gd name="connsiteY3889" fmla="*/ 528230 h 1328385"/>
              <a:gd name="connsiteX3890" fmla="*/ 3704110 w 12183871"/>
              <a:gd name="connsiteY3890" fmla="*/ 501859 h 1328385"/>
              <a:gd name="connsiteX3891" fmla="*/ 3730481 w 12183871"/>
              <a:gd name="connsiteY3891" fmla="*/ 509987 h 1328385"/>
              <a:gd name="connsiteX3892" fmla="*/ 3734545 w 12183871"/>
              <a:gd name="connsiteY3892" fmla="*/ 534371 h 1328385"/>
              <a:gd name="connsiteX3893" fmla="*/ 3740596 w 12183871"/>
              <a:gd name="connsiteY3893" fmla="*/ 556678 h 1328385"/>
              <a:gd name="connsiteX3894" fmla="*/ 3744660 w 12183871"/>
              <a:gd name="connsiteY3894" fmla="*/ 574920 h 1328385"/>
              <a:gd name="connsiteX3895" fmla="*/ 3744660 w 12183871"/>
              <a:gd name="connsiteY3895" fmla="*/ 623688 h 1328385"/>
              <a:gd name="connsiteX3896" fmla="*/ 3771031 w 12183871"/>
              <a:gd name="connsiteY3896" fmla="*/ 631816 h 1328385"/>
              <a:gd name="connsiteX3897" fmla="*/ 3771031 w 12183871"/>
              <a:gd name="connsiteY3897" fmla="*/ 637867 h 1328385"/>
              <a:gd name="connsiteX3898" fmla="*/ 3762903 w 12183871"/>
              <a:gd name="connsiteY3898" fmla="*/ 652046 h 1328385"/>
              <a:gd name="connsiteX3899" fmla="*/ 3760916 w 12183871"/>
              <a:gd name="connsiteY3899" fmla="*/ 678417 h 1328385"/>
              <a:gd name="connsiteX3900" fmla="*/ 3760916 w 12183871"/>
              <a:gd name="connsiteY3900" fmla="*/ 708852 h 1328385"/>
              <a:gd name="connsiteX3901" fmla="*/ 3762903 w 12183871"/>
              <a:gd name="connsiteY3901" fmla="*/ 731159 h 1328385"/>
              <a:gd name="connsiteX3902" fmla="*/ 3771031 w 12183871"/>
              <a:gd name="connsiteY3902" fmla="*/ 731159 h 1328385"/>
              <a:gd name="connsiteX3903" fmla="*/ 3785210 w 12183871"/>
              <a:gd name="connsiteY3903" fmla="*/ 940409 h 1328385"/>
              <a:gd name="connsiteX3904" fmla="*/ 3803453 w 12183871"/>
              <a:gd name="connsiteY3904" fmla="*/ 940409 h 1328385"/>
              <a:gd name="connsiteX3905" fmla="*/ 3807517 w 12183871"/>
              <a:gd name="connsiteY3905" fmla="*/ 871321 h 1328385"/>
              <a:gd name="connsiteX3906" fmla="*/ 3811580 w 12183871"/>
              <a:gd name="connsiteY3906" fmla="*/ 794105 h 1328385"/>
              <a:gd name="connsiteX3907" fmla="*/ 3811580 w 12183871"/>
              <a:gd name="connsiteY3907" fmla="*/ 712825 h 1328385"/>
              <a:gd name="connsiteX3908" fmla="*/ 3811580 w 12183871"/>
              <a:gd name="connsiteY3908" fmla="*/ 623417 h 1328385"/>
              <a:gd name="connsiteX3909" fmla="*/ 3803453 w 12183871"/>
              <a:gd name="connsiteY3909" fmla="*/ 623417 h 1328385"/>
              <a:gd name="connsiteX3910" fmla="*/ 3803453 w 12183871"/>
              <a:gd name="connsiteY3910" fmla="*/ 574649 h 1328385"/>
              <a:gd name="connsiteX3911" fmla="*/ 3797402 w 12183871"/>
              <a:gd name="connsiteY3911" fmla="*/ 574649 h 1328385"/>
              <a:gd name="connsiteX3912" fmla="*/ 3785210 w 12183871"/>
              <a:gd name="connsiteY3912" fmla="*/ 515767 h 1328385"/>
              <a:gd name="connsiteX3913" fmla="*/ 3797402 w 12183871"/>
              <a:gd name="connsiteY3913" fmla="*/ 515767 h 1328385"/>
              <a:gd name="connsiteX3914" fmla="*/ 3797402 w 12183871"/>
              <a:gd name="connsiteY3914" fmla="*/ 527959 h 1328385"/>
              <a:gd name="connsiteX3915" fmla="*/ 3807517 w 12183871"/>
              <a:gd name="connsiteY3915" fmla="*/ 542137 h 1328385"/>
              <a:gd name="connsiteX3916" fmla="*/ 3815645 w 12183871"/>
              <a:gd name="connsiteY3916" fmla="*/ 556316 h 1328385"/>
              <a:gd name="connsiteX3917" fmla="*/ 3815645 w 12183871"/>
              <a:gd name="connsiteY3917" fmla="*/ 574559 h 1328385"/>
              <a:gd name="connsiteX3918" fmla="*/ 3819709 w 12183871"/>
              <a:gd name="connsiteY3918" fmla="*/ 600930 h 1328385"/>
              <a:gd name="connsiteX3919" fmla="*/ 3825759 w 12183871"/>
              <a:gd name="connsiteY3919" fmla="*/ 600930 h 1328385"/>
              <a:gd name="connsiteX3920" fmla="*/ 3825759 w 12183871"/>
              <a:gd name="connsiteY3920" fmla="*/ 649698 h 1328385"/>
              <a:gd name="connsiteX3921" fmla="*/ 3837951 w 12183871"/>
              <a:gd name="connsiteY3921" fmla="*/ 649698 h 1328385"/>
              <a:gd name="connsiteX3922" fmla="*/ 3837951 w 12183871"/>
              <a:gd name="connsiteY3922" fmla="*/ 678146 h 1328385"/>
              <a:gd name="connsiteX3923" fmla="*/ 3844002 w 12183871"/>
              <a:gd name="connsiteY3923" fmla="*/ 678146 h 1328385"/>
              <a:gd name="connsiteX3924" fmla="*/ 3848066 w 12183871"/>
              <a:gd name="connsiteY3924" fmla="*/ 708581 h 1328385"/>
              <a:gd name="connsiteX3925" fmla="*/ 3848066 w 12183871"/>
              <a:gd name="connsiteY3925" fmla="*/ 732965 h 1328385"/>
              <a:gd name="connsiteX3926" fmla="*/ 3848066 w 12183871"/>
              <a:gd name="connsiteY3926" fmla="*/ 755272 h 1328385"/>
              <a:gd name="connsiteX3927" fmla="*/ 3860258 w 12183871"/>
              <a:gd name="connsiteY3927" fmla="*/ 777578 h 1328385"/>
              <a:gd name="connsiteX3928" fmla="*/ 3862336 w 12183871"/>
              <a:gd name="connsiteY3928" fmla="*/ 714632 h 1328385"/>
              <a:gd name="connsiteX3929" fmla="*/ 3866399 w 12183871"/>
              <a:gd name="connsiteY3929" fmla="*/ 651685 h 1328385"/>
              <a:gd name="connsiteX3930" fmla="*/ 3870463 w 12183871"/>
              <a:gd name="connsiteY3930" fmla="*/ 590725 h 1328385"/>
              <a:gd name="connsiteX3931" fmla="*/ 3860349 w 12183871"/>
              <a:gd name="connsiteY3931" fmla="*/ 533829 h 1328385"/>
              <a:gd name="connsiteX3932" fmla="*/ 3860349 w 12183871"/>
              <a:gd name="connsiteY3932" fmla="*/ 479010 h 1328385"/>
              <a:gd name="connsiteX3933" fmla="*/ 3852220 w 12183871"/>
              <a:gd name="connsiteY3933" fmla="*/ 479010 h 1328385"/>
              <a:gd name="connsiteX3934" fmla="*/ 3844093 w 12183871"/>
              <a:gd name="connsiteY3934" fmla="*/ 428255 h 1328385"/>
              <a:gd name="connsiteX3935" fmla="*/ 3825850 w 12183871"/>
              <a:gd name="connsiteY3935" fmla="*/ 420127 h 1328385"/>
              <a:gd name="connsiteX3936" fmla="*/ 3803543 w 12183871"/>
              <a:gd name="connsiteY3936" fmla="*/ 379487 h 1328385"/>
              <a:gd name="connsiteX3937" fmla="*/ 3825850 w 12183871"/>
              <a:gd name="connsiteY3937" fmla="*/ 379487 h 1328385"/>
              <a:gd name="connsiteX3938" fmla="*/ 3825850 w 12183871"/>
              <a:gd name="connsiteY3938" fmla="*/ 371359 h 1328385"/>
              <a:gd name="connsiteX3939" fmla="*/ 3807607 w 12183871"/>
              <a:gd name="connsiteY3939" fmla="*/ 349052 h 1328385"/>
              <a:gd name="connsiteX3940" fmla="*/ 3789364 w 12183871"/>
              <a:gd name="connsiteY3940" fmla="*/ 320604 h 1328385"/>
              <a:gd name="connsiteX3941" fmla="*/ 3779249 w 12183871"/>
              <a:gd name="connsiteY3941" fmla="*/ 290170 h 1328385"/>
              <a:gd name="connsiteX3942" fmla="*/ 3803633 w 12183871"/>
              <a:gd name="connsiteY3942" fmla="*/ 290170 h 1328385"/>
              <a:gd name="connsiteX3943" fmla="*/ 3807697 w 12183871"/>
              <a:gd name="connsiteY3943" fmla="*/ 306426 h 1328385"/>
              <a:gd name="connsiteX3944" fmla="*/ 3815825 w 12183871"/>
              <a:gd name="connsiteY3944" fmla="*/ 316540 h 1328385"/>
              <a:gd name="connsiteX3945" fmla="*/ 3821966 w 12183871"/>
              <a:gd name="connsiteY3945" fmla="*/ 326655 h 1328385"/>
              <a:gd name="connsiteX3946" fmla="*/ 3830094 w 12183871"/>
              <a:gd name="connsiteY3946" fmla="*/ 334783 h 1328385"/>
              <a:gd name="connsiteX3947" fmla="*/ 3838222 w 12183871"/>
              <a:gd name="connsiteY3947" fmla="*/ 346975 h 1328385"/>
              <a:gd name="connsiteX3948" fmla="*/ 3838222 w 12183871"/>
              <a:gd name="connsiteY3948" fmla="*/ 365218 h 1328385"/>
              <a:gd name="connsiteX3949" fmla="*/ 3844273 w 12183871"/>
              <a:gd name="connsiteY3949" fmla="*/ 365218 h 1328385"/>
              <a:gd name="connsiteX3950" fmla="*/ 3844273 w 12183871"/>
              <a:gd name="connsiteY3950" fmla="*/ 379397 h 1328385"/>
              <a:gd name="connsiteX3951" fmla="*/ 3860529 w 12183871"/>
              <a:gd name="connsiteY3951" fmla="*/ 387525 h 1328385"/>
              <a:gd name="connsiteX3952" fmla="*/ 3866580 w 12183871"/>
              <a:gd name="connsiteY3952" fmla="*/ 428165 h 1328385"/>
              <a:gd name="connsiteX3953" fmla="*/ 3878772 w 12183871"/>
              <a:gd name="connsiteY3953" fmla="*/ 428165 h 1328385"/>
              <a:gd name="connsiteX3954" fmla="*/ 3884823 w 12183871"/>
              <a:gd name="connsiteY3954" fmla="*/ 460677 h 1328385"/>
              <a:gd name="connsiteX3955" fmla="*/ 3892951 w 12183871"/>
              <a:gd name="connsiteY3955" fmla="*/ 460677 h 1328385"/>
              <a:gd name="connsiteX3956" fmla="*/ 3892951 w 12183871"/>
              <a:gd name="connsiteY3956" fmla="*/ 487048 h 1328385"/>
              <a:gd name="connsiteX3957" fmla="*/ 3901079 w 12183871"/>
              <a:gd name="connsiteY3957" fmla="*/ 487048 h 1328385"/>
              <a:gd name="connsiteX3958" fmla="*/ 3901079 w 12183871"/>
              <a:gd name="connsiteY3958" fmla="*/ 527688 h 1328385"/>
              <a:gd name="connsiteX3959" fmla="*/ 3907130 w 12183871"/>
              <a:gd name="connsiteY3959" fmla="*/ 527688 h 1328385"/>
              <a:gd name="connsiteX3960" fmla="*/ 3925373 w 12183871"/>
              <a:gd name="connsiteY3960" fmla="*/ 631275 h 1328385"/>
              <a:gd name="connsiteX3961" fmla="*/ 3933500 w 12183871"/>
              <a:gd name="connsiteY3961" fmla="*/ 631275 h 1328385"/>
              <a:gd name="connsiteX3962" fmla="*/ 3937565 w 12183871"/>
              <a:gd name="connsiteY3962" fmla="*/ 541867 h 1328385"/>
              <a:gd name="connsiteX3963" fmla="*/ 3943616 w 12183871"/>
              <a:gd name="connsiteY3963" fmla="*/ 452459 h 1328385"/>
              <a:gd name="connsiteX3964" fmla="*/ 3947679 w 12183871"/>
              <a:gd name="connsiteY3964" fmla="*/ 357000 h 1328385"/>
              <a:gd name="connsiteX3965" fmla="*/ 3933500 w 12183871"/>
              <a:gd name="connsiteY3965" fmla="*/ 357000 h 1328385"/>
              <a:gd name="connsiteX3966" fmla="*/ 3925373 w 12183871"/>
              <a:gd name="connsiteY3966" fmla="*/ 316360 h 1328385"/>
              <a:gd name="connsiteX3967" fmla="*/ 3907130 w 12183871"/>
              <a:gd name="connsiteY3967" fmla="*/ 285925 h 1328385"/>
              <a:gd name="connsiteX3968" fmla="*/ 3888887 w 12183871"/>
              <a:gd name="connsiteY3968" fmla="*/ 257477 h 1328385"/>
              <a:gd name="connsiteX3969" fmla="*/ 3870644 w 12183871"/>
              <a:gd name="connsiteY3969" fmla="*/ 227042 h 1328385"/>
              <a:gd name="connsiteX3970" fmla="*/ 3860529 w 12183871"/>
              <a:gd name="connsiteY3970" fmla="*/ 190466 h 1328385"/>
              <a:gd name="connsiteX3971" fmla="*/ 3878772 w 12183871"/>
              <a:gd name="connsiteY3971" fmla="*/ 190466 h 1328385"/>
              <a:gd name="connsiteX3972" fmla="*/ 3884823 w 12183871"/>
              <a:gd name="connsiteY3972" fmla="*/ 216837 h 1328385"/>
              <a:gd name="connsiteX3973" fmla="*/ 3901079 w 12183871"/>
              <a:gd name="connsiteY3973" fmla="*/ 224965 h 1328385"/>
              <a:gd name="connsiteX3974" fmla="*/ 3925463 w 12183871"/>
              <a:gd name="connsiteY3974" fmla="*/ 271656 h 1328385"/>
              <a:gd name="connsiteX3975" fmla="*/ 3941719 w 12183871"/>
              <a:gd name="connsiteY3975" fmla="*/ 324488 h 1328385"/>
              <a:gd name="connsiteX3976" fmla="*/ 3947770 w 12183871"/>
              <a:gd name="connsiteY3976" fmla="*/ 324488 h 1328385"/>
              <a:gd name="connsiteX3977" fmla="*/ 3947770 w 12183871"/>
              <a:gd name="connsiteY3977" fmla="*/ 176739 h 1328385"/>
              <a:gd name="connsiteX3978" fmla="*/ 3959962 w 12183871"/>
              <a:gd name="connsiteY3978" fmla="*/ 176739 h 1328385"/>
              <a:gd name="connsiteX3979" fmla="*/ 3959962 w 12183871"/>
              <a:gd name="connsiteY3979" fmla="*/ 109728 h 1328385"/>
              <a:gd name="connsiteX3980" fmla="*/ 3966013 w 12183871"/>
              <a:gd name="connsiteY3980" fmla="*/ 109728 h 1328385"/>
              <a:gd name="connsiteX3981" fmla="*/ 3970077 w 12183871"/>
              <a:gd name="connsiteY3981" fmla="*/ 103677 h 1328385"/>
              <a:gd name="connsiteX3982" fmla="*/ 3970077 w 12183871"/>
              <a:gd name="connsiteY3982" fmla="*/ 95549 h 1328385"/>
              <a:gd name="connsiteX3983" fmla="*/ 3970077 w 12183871"/>
              <a:gd name="connsiteY3983" fmla="*/ 87421 h 1328385"/>
              <a:gd name="connsiteX3984" fmla="*/ 3978566 w 12183871"/>
              <a:gd name="connsiteY3984" fmla="*/ 81280 h 1328385"/>
              <a:gd name="connsiteX3985" fmla="*/ 3986694 w 12183871"/>
              <a:gd name="connsiteY3985" fmla="*/ 81280 h 1328385"/>
              <a:gd name="connsiteX3986" fmla="*/ 3986694 w 12183871"/>
              <a:gd name="connsiteY3986" fmla="*/ 87331 h 1328385"/>
              <a:gd name="connsiteX3987" fmla="*/ 3992745 w 12183871"/>
              <a:gd name="connsiteY3987" fmla="*/ 87331 h 1328385"/>
              <a:gd name="connsiteX3988" fmla="*/ 3986694 w 12183871"/>
              <a:gd name="connsiteY3988" fmla="*/ 176739 h 1328385"/>
              <a:gd name="connsiteX3989" fmla="*/ 3978566 w 12183871"/>
              <a:gd name="connsiteY3989" fmla="*/ 176739 h 1328385"/>
              <a:gd name="connsiteX3990" fmla="*/ 3986694 w 12183871"/>
              <a:gd name="connsiteY3990" fmla="*/ 217379 h 1328385"/>
              <a:gd name="connsiteX3991" fmla="*/ 4000873 w 12183871"/>
              <a:gd name="connsiteY3991" fmla="*/ 225507 h 1328385"/>
              <a:gd name="connsiteX3992" fmla="*/ 4009001 w 12183871"/>
              <a:gd name="connsiteY3992" fmla="*/ 231558 h 1328385"/>
              <a:gd name="connsiteX3993" fmla="*/ 4019206 w 12183871"/>
              <a:gd name="connsiteY3993" fmla="*/ 239686 h 1328385"/>
              <a:gd name="connsiteX3994" fmla="*/ 4029321 w 12183871"/>
              <a:gd name="connsiteY3994" fmla="*/ 245736 h 1328385"/>
              <a:gd name="connsiteX3995" fmla="*/ 4045577 w 12183871"/>
              <a:gd name="connsiteY3995" fmla="*/ 249800 h 1328385"/>
              <a:gd name="connsiteX3996" fmla="*/ 4045577 w 12183871"/>
              <a:gd name="connsiteY3996" fmla="*/ 243750 h 1328385"/>
              <a:gd name="connsiteX3997" fmla="*/ 4067883 w 12183871"/>
              <a:gd name="connsiteY3997" fmla="*/ 225507 h 1328385"/>
              <a:gd name="connsiteX3998" fmla="*/ 4067883 w 12183871"/>
              <a:gd name="connsiteY3998" fmla="*/ 191008 h 1328385"/>
              <a:gd name="connsiteX3999" fmla="*/ 4092268 w 12183871"/>
              <a:gd name="connsiteY3999" fmla="*/ 191008 h 1328385"/>
              <a:gd name="connsiteX4000" fmla="*/ 4092268 w 12183871"/>
              <a:gd name="connsiteY4000" fmla="*/ 209251 h 1328385"/>
              <a:gd name="connsiteX4001" fmla="*/ 4086217 w 12183871"/>
              <a:gd name="connsiteY4001" fmla="*/ 209251 h 1328385"/>
              <a:gd name="connsiteX4002" fmla="*/ 4086217 w 12183871"/>
              <a:gd name="connsiteY4002" fmla="*/ 217379 h 1328385"/>
              <a:gd name="connsiteX4003" fmla="*/ 4092268 w 12183871"/>
              <a:gd name="connsiteY4003" fmla="*/ 217379 h 1328385"/>
              <a:gd name="connsiteX4004" fmla="*/ 4090281 w 12183871"/>
              <a:gd name="connsiteY4004" fmla="*/ 221443 h 1328385"/>
              <a:gd name="connsiteX4005" fmla="*/ 4090281 w 12183871"/>
              <a:gd name="connsiteY4005" fmla="*/ 221443 h 1328385"/>
              <a:gd name="connsiteX4006" fmla="*/ 4090281 w 12183871"/>
              <a:gd name="connsiteY4006" fmla="*/ 221443 h 1328385"/>
              <a:gd name="connsiteX4007" fmla="*/ 4086217 w 12183871"/>
              <a:gd name="connsiteY4007" fmla="*/ 221443 h 1328385"/>
              <a:gd name="connsiteX4008" fmla="*/ 4086217 w 12183871"/>
              <a:gd name="connsiteY4008" fmla="*/ 225507 h 1328385"/>
              <a:gd name="connsiteX4009" fmla="*/ 4086217 w 12183871"/>
              <a:gd name="connsiteY4009" fmla="*/ 284390 h 1328385"/>
              <a:gd name="connsiteX4010" fmla="*/ 4074025 w 12183871"/>
              <a:gd name="connsiteY4010" fmla="*/ 284390 h 1328385"/>
              <a:gd name="connsiteX4011" fmla="*/ 4086217 w 12183871"/>
              <a:gd name="connsiteY4011" fmla="*/ 306696 h 1328385"/>
              <a:gd name="connsiteX4012" fmla="*/ 4074025 w 12183871"/>
              <a:gd name="connsiteY4012" fmla="*/ 306696 h 1328385"/>
              <a:gd name="connsiteX4013" fmla="*/ 4074025 w 12183871"/>
              <a:gd name="connsiteY4013" fmla="*/ 312747 h 1328385"/>
              <a:gd name="connsiteX4014" fmla="*/ 4086217 w 12183871"/>
              <a:gd name="connsiteY4014" fmla="*/ 312747 h 1328385"/>
              <a:gd name="connsiteX4015" fmla="*/ 4086217 w 12183871"/>
              <a:gd name="connsiteY4015" fmla="*/ 330990 h 1328385"/>
              <a:gd name="connsiteX4016" fmla="*/ 4100395 w 12183871"/>
              <a:gd name="connsiteY4016" fmla="*/ 339118 h 1328385"/>
              <a:gd name="connsiteX4017" fmla="*/ 4126766 w 12183871"/>
              <a:gd name="connsiteY4017" fmla="*/ 412270 h 1328385"/>
              <a:gd name="connsiteX4018" fmla="*/ 4132817 w 12183871"/>
              <a:gd name="connsiteY4018" fmla="*/ 412270 h 1328385"/>
              <a:gd name="connsiteX4019" fmla="*/ 4136881 w 12183871"/>
              <a:gd name="connsiteY4019" fmla="*/ 357451 h 1328385"/>
              <a:gd name="connsiteX4020" fmla="*/ 4145009 w 12183871"/>
              <a:gd name="connsiteY4020" fmla="*/ 308683 h 1328385"/>
              <a:gd name="connsiteX4021" fmla="*/ 4155124 w 12183871"/>
              <a:gd name="connsiteY4021" fmla="*/ 266056 h 1328385"/>
              <a:gd name="connsiteX4022" fmla="*/ 4167316 w 12183871"/>
              <a:gd name="connsiteY4022" fmla="*/ 217288 h 1328385"/>
              <a:gd name="connsiteX4023" fmla="*/ 4189623 w 12183871"/>
              <a:gd name="connsiteY4023" fmla="*/ 209160 h 1328385"/>
              <a:gd name="connsiteX4024" fmla="*/ 4189623 w 12183871"/>
              <a:gd name="connsiteY4024" fmla="*/ 190918 h 1328385"/>
              <a:gd name="connsiteX4025" fmla="*/ 4214007 w 12183871"/>
              <a:gd name="connsiteY4025" fmla="*/ 203110 h 1328385"/>
              <a:gd name="connsiteX4026" fmla="*/ 4207956 w 12183871"/>
              <a:gd name="connsiteY4026" fmla="*/ 249800 h 1328385"/>
              <a:gd name="connsiteX4027" fmla="*/ 4195764 w 12183871"/>
              <a:gd name="connsiteY4027" fmla="*/ 249800 h 1328385"/>
              <a:gd name="connsiteX4028" fmla="*/ 4195764 w 12183871"/>
              <a:gd name="connsiteY4028" fmla="*/ 324939 h 1328385"/>
              <a:gd name="connsiteX4029" fmla="*/ 4189713 w 12183871"/>
              <a:gd name="connsiteY4029" fmla="*/ 324939 h 1328385"/>
              <a:gd name="connsiteX4030" fmla="*/ 4181585 w 12183871"/>
              <a:gd name="connsiteY4030" fmla="*/ 420398 h 1328385"/>
              <a:gd name="connsiteX4031" fmla="*/ 4173457 w 12183871"/>
              <a:gd name="connsiteY4031" fmla="*/ 420398 h 1328385"/>
              <a:gd name="connsiteX4032" fmla="*/ 4173457 w 12183871"/>
              <a:gd name="connsiteY4032" fmla="*/ 493550 h 1328385"/>
              <a:gd name="connsiteX4033" fmla="*/ 4167406 w 12183871"/>
              <a:gd name="connsiteY4033" fmla="*/ 493550 h 1328385"/>
              <a:gd name="connsiteX4034" fmla="*/ 4173457 w 12183871"/>
              <a:gd name="connsiteY4034" fmla="*/ 609329 h 1328385"/>
              <a:gd name="connsiteX4035" fmla="*/ 4181585 w 12183871"/>
              <a:gd name="connsiteY4035" fmla="*/ 609329 h 1328385"/>
              <a:gd name="connsiteX4036" fmla="*/ 4185649 w 12183871"/>
              <a:gd name="connsiteY4036" fmla="*/ 633713 h 1328385"/>
              <a:gd name="connsiteX4037" fmla="*/ 4185649 w 12183871"/>
              <a:gd name="connsiteY4037" fmla="*/ 656020 h 1328385"/>
              <a:gd name="connsiteX4038" fmla="*/ 4185649 w 12183871"/>
              <a:gd name="connsiteY4038" fmla="*/ 678327 h 1328385"/>
              <a:gd name="connsiteX4039" fmla="*/ 4195764 w 12183871"/>
              <a:gd name="connsiteY4039" fmla="*/ 696569 h 1328385"/>
              <a:gd name="connsiteX4040" fmla="*/ 4191700 w 12183871"/>
              <a:gd name="connsiteY4040" fmla="*/ 637687 h 1328385"/>
              <a:gd name="connsiteX4041" fmla="*/ 4181585 w 12183871"/>
              <a:gd name="connsiteY4041" fmla="*/ 582868 h 1328385"/>
              <a:gd name="connsiteX4042" fmla="*/ 4173457 w 12183871"/>
              <a:gd name="connsiteY4042" fmla="*/ 528049 h 1328385"/>
              <a:gd name="connsiteX4043" fmla="*/ 4177521 w 12183871"/>
              <a:gd name="connsiteY4043" fmla="*/ 528049 h 1328385"/>
              <a:gd name="connsiteX4044" fmla="*/ 4177521 w 12183871"/>
              <a:gd name="connsiteY4044" fmla="*/ 530036 h 1328385"/>
              <a:gd name="connsiteX4045" fmla="*/ 4177521 w 12183871"/>
              <a:gd name="connsiteY4045" fmla="*/ 530036 h 1328385"/>
              <a:gd name="connsiteX4046" fmla="*/ 4177521 w 12183871"/>
              <a:gd name="connsiteY4046" fmla="*/ 530036 h 1328385"/>
              <a:gd name="connsiteX4047" fmla="*/ 4177521 w 12183871"/>
              <a:gd name="connsiteY4047" fmla="*/ 530036 h 1328385"/>
              <a:gd name="connsiteX4048" fmla="*/ 4181585 w 12183871"/>
              <a:gd name="connsiteY4048" fmla="*/ 534100 h 1328385"/>
              <a:gd name="connsiteX4049" fmla="*/ 4207956 w 12183871"/>
              <a:gd name="connsiteY4049" fmla="*/ 528049 h 1328385"/>
              <a:gd name="connsiteX4050" fmla="*/ 4207956 w 12183871"/>
              <a:gd name="connsiteY4050" fmla="*/ 534100 h 1328385"/>
              <a:gd name="connsiteX4051" fmla="*/ 4218071 w 12183871"/>
              <a:gd name="connsiteY4051" fmla="*/ 560471 h 1328385"/>
              <a:gd name="connsiteX4052" fmla="*/ 4230263 w 12183871"/>
              <a:gd name="connsiteY4052" fmla="*/ 592983 h 1328385"/>
              <a:gd name="connsiteX4053" fmla="*/ 4240378 w 12183871"/>
              <a:gd name="connsiteY4053" fmla="*/ 631545 h 1328385"/>
              <a:gd name="connsiteX4054" fmla="*/ 4248506 w 12183871"/>
              <a:gd name="connsiteY4054" fmla="*/ 664057 h 1328385"/>
              <a:gd name="connsiteX4055" fmla="*/ 4248506 w 12183871"/>
              <a:gd name="connsiteY4055" fmla="*/ 712825 h 1328385"/>
              <a:gd name="connsiteX4056" fmla="*/ 4254557 w 12183871"/>
              <a:gd name="connsiteY4056" fmla="*/ 712825 h 1328385"/>
              <a:gd name="connsiteX4057" fmla="*/ 4254557 w 12183871"/>
              <a:gd name="connsiteY4057" fmla="*/ 627662 h 1328385"/>
              <a:gd name="connsiteX4058" fmla="*/ 4262685 w 12183871"/>
              <a:gd name="connsiteY4058" fmla="*/ 542318 h 1328385"/>
              <a:gd name="connsiteX4059" fmla="*/ 4276864 w 12183871"/>
              <a:gd name="connsiteY4059" fmla="*/ 456974 h 1328385"/>
              <a:gd name="connsiteX4060" fmla="*/ 4295106 w 12183871"/>
              <a:gd name="connsiteY4060" fmla="*/ 387886 h 1328385"/>
              <a:gd name="connsiteX4061" fmla="*/ 4311363 w 12183871"/>
              <a:gd name="connsiteY4061" fmla="*/ 284299 h 1328385"/>
              <a:gd name="connsiteX4062" fmla="*/ 4317413 w 12183871"/>
              <a:gd name="connsiteY4062" fmla="*/ 284299 h 1328385"/>
              <a:gd name="connsiteX4063" fmla="*/ 4321477 w 12183871"/>
              <a:gd name="connsiteY4063" fmla="*/ 280235 h 1328385"/>
              <a:gd name="connsiteX4064" fmla="*/ 4325541 w 12183871"/>
              <a:gd name="connsiteY4064" fmla="*/ 276171 h 1328385"/>
              <a:gd name="connsiteX4065" fmla="*/ 4325541 w 12183871"/>
              <a:gd name="connsiteY4065" fmla="*/ 276171 h 1328385"/>
              <a:gd name="connsiteX4066" fmla="*/ 4325541 w 12183871"/>
              <a:gd name="connsiteY4066" fmla="*/ 276171 h 1328385"/>
              <a:gd name="connsiteX4067" fmla="*/ 4329605 w 12183871"/>
              <a:gd name="connsiteY4067" fmla="*/ 276171 h 1328385"/>
              <a:gd name="connsiteX4068" fmla="*/ 4335746 w 12183871"/>
              <a:gd name="connsiteY4068" fmla="*/ 276171 h 1328385"/>
              <a:gd name="connsiteX4069" fmla="*/ 4333669 w 12183871"/>
              <a:gd name="connsiteY4069" fmla="*/ 326926 h 1328385"/>
              <a:gd name="connsiteX4070" fmla="*/ 4333669 w 12183871"/>
              <a:gd name="connsiteY4070" fmla="*/ 389873 h 1328385"/>
              <a:gd name="connsiteX4071" fmla="*/ 4329605 w 12183871"/>
              <a:gd name="connsiteY4071" fmla="*/ 452820 h 1328385"/>
              <a:gd name="connsiteX4072" fmla="*/ 4325541 w 12183871"/>
              <a:gd name="connsiteY4072" fmla="*/ 497524 h 1328385"/>
              <a:gd name="connsiteX4073" fmla="*/ 4325541 w 12183871"/>
              <a:gd name="connsiteY4073" fmla="*/ 552343 h 1328385"/>
              <a:gd name="connsiteX4074" fmla="*/ 4333669 w 12183871"/>
              <a:gd name="connsiteY4074" fmla="*/ 615289 h 1328385"/>
              <a:gd name="connsiteX4075" fmla="*/ 4343874 w 12183871"/>
              <a:gd name="connsiteY4075" fmla="*/ 678236 h 1328385"/>
              <a:gd name="connsiteX4076" fmla="*/ 4353989 w 12183871"/>
              <a:gd name="connsiteY4076" fmla="*/ 737119 h 1328385"/>
              <a:gd name="connsiteX4077" fmla="*/ 4370245 w 12183871"/>
              <a:gd name="connsiteY4077" fmla="*/ 785887 h 1328385"/>
              <a:gd name="connsiteX4078" fmla="*/ 4374309 w 12183871"/>
              <a:gd name="connsiteY4078" fmla="*/ 814335 h 1328385"/>
              <a:gd name="connsiteX4079" fmla="*/ 4374309 w 12183871"/>
              <a:gd name="connsiteY4079" fmla="*/ 852898 h 1328385"/>
              <a:gd name="connsiteX4080" fmla="*/ 4374309 w 12183871"/>
              <a:gd name="connsiteY4080" fmla="*/ 885410 h 1328385"/>
              <a:gd name="connsiteX4081" fmla="*/ 4374309 w 12183871"/>
              <a:gd name="connsiteY4081" fmla="*/ 917922 h 1328385"/>
              <a:gd name="connsiteX4082" fmla="*/ 4384514 w 12183871"/>
              <a:gd name="connsiteY4082" fmla="*/ 940229 h 1328385"/>
              <a:gd name="connsiteX4083" fmla="*/ 4398693 w 12183871"/>
              <a:gd name="connsiteY4083" fmla="*/ 704607 h 1328385"/>
              <a:gd name="connsiteX4084" fmla="*/ 4392643 w 12183871"/>
              <a:gd name="connsiteY4084" fmla="*/ 704607 h 1328385"/>
              <a:gd name="connsiteX4085" fmla="*/ 4392643 w 12183871"/>
              <a:gd name="connsiteY4085" fmla="*/ 609419 h 1328385"/>
              <a:gd name="connsiteX4086" fmla="*/ 4376386 w 12183871"/>
              <a:gd name="connsiteY4086" fmla="*/ 568779 h 1328385"/>
              <a:gd name="connsiteX4087" fmla="*/ 4370245 w 12183871"/>
              <a:gd name="connsiteY4087" fmla="*/ 528139 h 1328385"/>
              <a:gd name="connsiteX4088" fmla="*/ 4392552 w 12183871"/>
              <a:gd name="connsiteY4088" fmla="*/ 534190 h 1328385"/>
              <a:gd name="connsiteX4089" fmla="*/ 4394539 w 12183871"/>
              <a:gd name="connsiteY4089" fmla="*/ 556497 h 1328385"/>
              <a:gd name="connsiteX4090" fmla="*/ 4406731 w 12183871"/>
              <a:gd name="connsiteY4090" fmla="*/ 586932 h 1328385"/>
              <a:gd name="connsiteX4091" fmla="*/ 4414859 w 12183871"/>
              <a:gd name="connsiteY4091" fmla="*/ 619444 h 1328385"/>
              <a:gd name="connsiteX4092" fmla="*/ 4424974 w 12183871"/>
              <a:gd name="connsiteY4092" fmla="*/ 649879 h 1328385"/>
              <a:gd name="connsiteX4093" fmla="*/ 4433102 w 12183871"/>
              <a:gd name="connsiteY4093" fmla="*/ 664057 h 1328385"/>
              <a:gd name="connsiteX4094" fmla="*/ 4433102 w 12183871"/>
              <a:gd name="connsiteY4094" fmla="*/ 649879 h 1328385"/>
              <a:gd name="connsiteX4095" fmla="*/ 4439153 w 12183871"/>
              <a:gd name="connsiteY4095" fmla="*/ 631636 h 1328385"/>
              <a:gd name="connsiteX4096" fmla="*/ 4443217 w 12183871"/>
              <a:gd name="connsiteY4096" fmla="*/ 601201 h 1328385"/>
              <a:gd name="connsiteX4097" fmla="*/ 4443217 w 12183871"/>
              <a:gd name="connsiteY4097" fmla="*/ 560561 h 1328385"/>
              <a:gd name="connsiteX4098" fmla="*/ 4443217 w 12183871"/>
              <a:gd name="connsiteY4098" fmla="*/ 528049 h 1328385"/>
              <a:gd name="connsiteX4099" fmla="*/ 4439153 w 12183871"/>
              <a:gd name="connsiteY4099" fmla="*/ 501678 h 1328385"/>
              <a:gd name="connsiteX4100" fmla="*/ 4433102 w 12183871"/>
              <a:gd name="connsiteY4100" fmla="*/ 501678 h 1328385"/>
              <a:gd name="connsiteX4101" fmla="*/ 4433102 w 12183871"/>
              <a:gd name="connsiteY4101" fmla="*/ 371720 h 1328385"/>
              <a:gd name="connsiteX4102" fmla="*/ 4424974 w 12183871"/>
              <a:gd name="connsiteY4102" fmla="*/ 371720 h 1328385"/>
              <a:gd name="connsiteX4103" fmla="*/ 4424974 w 12183871"/>
              <a:gd name="connsiteY4103" fmla="*/ 325030 h 1328385"/>
              <a:gd name="connsiteX4104" fmla="*/ 4416846 w 12183871"/>
              <a:gd name="connsiteY4104" fmla="*/ 325030 h 1328385"/>
              <a:gd name="connsiteX4105" fmla="*/ 4416846 w 12183871"/>
              <a:gd name="connsiteY4105" fmla="*/ 276262 h 1328385"/>
              <a:gd name="connsiteX4106" fmla="*/ 4410795 w 12183871"/>
              <a:gd name="connsiteY4106" fmla="*/ 276262 h 1328385"/>
              <a:gd name="connsiteX4107" fmla="*/ 4410795 w 12183871"/>
              <a:gd name="connsiteY4107" fmla="*/ 231558 h 1328385"/>
              <a:gd name="connsiteX4108" fmla="*/ 4398603 w 12183871"/>
              <a:gd name="connsiteY4108" fmla="*/ 231558 h 1328385"/>
              <a:gd name="connsiteX4109" fmla="*/ 4398603 w 12183871"/>
              <a:gd name="connsiteY4109" fmla="*/ 176739 h 1328385"/>
              <a:gd name="connsiteX4110" fmla="*/ 4392552 w 12183871"/>
              <a:gd name="connsiteY4110" fmla="*/ 176739 h 1328385"/>
              <a:gd name="connsiteX4111" fmla="*/ 4384424 w 12183871"/>
              <a:gd name="connsiteY4111" fmla="*/ 127971 h 1328385"/>
              <a:gd name="connsiteX4112" fmla="*/ 4410795 w 12183871"/>
              <a:gd name="connsiteY4112" fmla="*/ 136099 h 1328385"/>
              <a:gd name="connsiteX4113" fmla="*/ 4465614 w 12183871"/>
              <a:gd name="connsiteY4113" fmla="*/ 434667 h 1328385"/>
              <a:gd name="connsiteX4114" fmla="*/ 4469678 w 12183871"/>
              <a:gd name="connsiteY4114" fmla="*/ 461038 h 1328385"/>
              <a:gd name="connsiteX4115" fmla="*/ 4465614 w 12183871"/>
              <a:gd name="connsiteY4115" fmla="*/ 483345 h 1328385"/>
              <a:gd name="connsiteX4116" fmla="*/ 4465614 w 12183871"/>
              <a:gd name="connsiteY4116" fmla="*/ 501588 h 1328385"/>
              <a:gd name="connsiteX4117" fmla="*/ 4473742 w 12183871"/>
              <a:gd name="connsiteY4117" fmla="*/ 515767 h 1328385"/>
              <a:gd name="connsiteX4118" fmla="*/ 4498126 w 12183871"/>
              <a:gd name="connsiteY4118" fmla="*/ 330900 h 1328385"/>
              <a:gd name="connsiteX4119" fmla="*/ 4516369 w 12183871"/>
              <a:gd name="connsiteY4119" fmla="*/ 265876 h 1328385"/>
              <a:gd name="connsiteX4120" fmla="*/ 4532625 w 12183871"/>
              <a:gd name="connsiteY4120" fmla="*/ 190737 h 1328385"/>
              <a:gd name="connsiteX4121" fmla="*/ 4554931 w 12183871"/>
              <a:gd name="connsiteY4121" fmla="*/ 202929 h 1328385"/>
              <a:gd name="connsiteX4122" fmla="*/ 4550867 w 12183871"/>
              <a:gd name="connsiteY4122" fmla="*/ 221172 h 1328385"/>
              <a:gd name="connsiteX4123" fmla="*/ 4538675 w 12183871"/>
              <a:gd name="connsiteY4123" fmla="*/ 249620 h 1328385"/>
              <a:gd name="connsiteX4124" fmla="*/ 4532534 w 12183871"/>
              <a:gd name="connsiteY4124" fmla="*/ 286196 h 1328385"/>
              <a:gd name="connsiteX4125" fmla="*/ 4524406 w 12183871"/>
              <a:gd name="connsiteY4125" fmla="*/ 324759 h 1328385"/>
              <a:gd name="connsiteX4126" fmla="*/ 4520342 w 12183871"/>
              <a:gd name="connsiteY4126" fmla="*/ 361335 h 1328385"/>
              <a:gd name="connsiteX4127" fmla="*/ 4516278 w 12183871"/>
              <a:gd name="connsiteY4127" fmla="*/ 387706 h 1328385"/>
              <a:gd name="connsiteX4128" fmla="*/ 4520342 w 12183871"/>
              <a:gd name="connsiteY4128" fmla="*/ 405948 h 1328385"/>
              <a:gd name="connsiteX4129" fmla="*/ 4524406 w 12183871"/>
              <a:gd name="connsiteY4129" fmla="*/ 387706 h 1328385"/>
              <a:gd name="connsiteX4130" fmla="*/ 4524406 w 12183871"/>
              <a:gd name="connsiteY4130" fmla="*/ 375514 h 1328385"/>
              <a:gd name="connsiteX4131" fmla="*/ 4528470 w 12183871"/>
              <a:gd name="connsiteY4131" fmla="*/ 365399 h 1328385"/>
              <a:gd name="connsiteX4132" fmla="*/ 4536598 w 12183871"/>
              <a:gd name="connsiteY4132" fmla="*/ 357271 h 1328385"/>
              <a:gd name="connsiteX4133" fmla="*/ 4542649 w 12183871"/>
              <a:gd name="connsiteY4133" fmla="*/ 349143 h 1328385"/>
              <a:gd name="connsiteX4134" fmla="*/ 4554841 w 12183871"/>
              <a:gd name="connsiteY4134" fmla="*/ 347156 h 1328385"/>
              <a:gd name="connsiteX4135" fmla="*/ 4554841 w 12183871"/>
              <a:gd name="connsiteY4135" fmla="*/ 428436 h 1328385"/>
              <a:gd name="connsiteX4136" fmla="*/ 4560982 w 12183871"/>
              <a:gd name="connsiteY4136" fmla="*/ 428436 h 1328385"/>
              <a:gd name="connsiteX4137" fmla="*/ 4560982 w 12183871"/>
              <a:gd name="connsiteY4137" fmla="*/ 412180 h 1328385"/>
              <a:gd name="connsiteX4138" fmla="*/ 4587353 w 12183871"/>
              <a:gd name="connsiteY4138" fmla="*/ 389873 h 1328385"/>
              <a:gd name="connsiteX4139" fmla="*/ 4605596 w 12183871"/>
              <a:gd name="connsiteY4139" fmla="*/ 365489 h 1328385"/>
              <a:gd name="connsiteX4140" fmla="*/ 4623839 w 12183871"/>
              <a:gd name="connsiteY4140" fmla="*/ 339118 h 1328385"/>
              <a:gd name="connsiteX4141" fmla="*/ 4646146 w 12183871"/>
              <a:gd name="connsiteY4141" fmla="*/ 312747 h 1328385"/>
              <a:gd name="connsiteX4142" fmla="*/ 4676581 w 12183871"/>
              <a:gd name="connsiteY4142" fmla="*/ 298568 h 1328385"/>
              <a:gd name="connsiteX4143" fmla="*/ 4672517 w 12183871"/>
              <a:gd name="connsiteY4143" fmla="*/ 312747 h 1328385"/>
              <a:gd name="connsiteX4144" fmla="*/ 4668452 w 12183871"/>
              <a:gd name="connsiteY4144" fmla="*/ 320875 h 1328385"/>
              <a:gd name="connsiteX4145" fmla="*/ 4660325 w 12183871"/>
              <a:gd name="connsiteY4145" fmla="*/ 330990 h 1328385"/>
              <a:gd name="connsiteX4146" fmla="*/ 4654274 w 12183871"/>
              <a:gd name="connsiteY4146" fmla="*/ 339118 h 1328385"/>
              <a:gd name="connsiteX4147" fmla="*/ 4642082 w 12183871"/>
              <a:gd name="connsiteY4147" fmla="*/ 339118 h 1328385"/>
              <a:gd name="connsiteX4148" fmla="*/ 4642082 w 12183871"/>
              <a:gd name="connsiteY4148" fmla="*/ 357361 h 1328385"/>
              <a:gd name="connsiteX4149" fmla="*/ 4627903 w 12183871"/>
              <a:gd name="connsiteY4149" fmla="*/ 365489 h 1328385"/>
              <a:gd name="connsiteX4150" fmla="*/ 4627903 w 12183871"/>
              <a:gd name="connsiteY4150" fmla="*/ 371540 h 1328385"/>
              <a:gd name="connsiteX4151" fmla="*/ 4613724 w 12183871"/>
              <a:gd name="connsiteY4151" fmla="*/ 379668 h 1328385"/>
              <a:gd name="connsiteX4152" fmla="*/ 4613724 w 12183871"/>
              <a:gd name="connsiteY4152" fmla="*/ 397911 h 1328385"/>
              <a:gd name="connsiteX4153" fmla="*/ 4595481 w 12183871"/>
              <a:gd name="connsiteY4153" fmla="*/ 406039 h 1328385"/>
              <a:gd name="connsiteX4154" fmla="*/ 4583289 w 12183871"/>
              <a:gd name="connsiteY4154" fmla="*/ 430423 h 1328385"/>
              <a:gd name="connsiteX4155" fmla="*/ 4573174 w 12183871"/>
              <a:gd name="connsiteY4155" fmla="*/ 456794 h 1328385"/>
              <a:gd name="connsiteX4156" fmla="*/ 4554931 w 12183871"/>
              <a:gd name="connsiteY4156" fmla="*/ 479100 h 1328385"/>
              <a:gd name="connsiteX4157" fmla="*/ 4595571 w 12183871"/>
              <a:gd name="connsiteY4157" fmla="*/ 623327 h 1328385"/>
              <a:gd name="connsiteX4158" fmla="*/ 4601622 w 12183871"/>
              <a:gd name="connsiteY4158" fmla="*/ 623327 h 1328385"/>
              <a:gd name="connsiteX4159" fmla="*/ 4605686 w 12183871"/>
              <a:gd name="connsiteY4159" fmla="*/ 601020 h 1328385"/>
              <a:gd name="connsiteX4160" fmla="*/ 4609750 w 12183871"/>
              <a:gd name="connsiteY4160" fmla="*/ 586842 h 1328385"/>
              <a:gd name="connsiteX4161" fmla="*/ 4613814 w 12183871"/>
              <a:gd name="connsiteY4161" fmla="*/ 574649 h 1328385"/>
              <a:gd name="connsiteX4162" fmla="*/ 4619865 w 12183871"/>
              <a:gd name="connsiteY4162" fmla="*/ 556407 h 1328385"/>
              <a:gd name="connsiteX4163" fmla="*/ 4636121 w 12183871"/>
              <a:gd name="connsiteY4163" fmla="*/ 460948 h 1328385"/>
              <a:gd name="connsiteX4164" fmla="*/ 4701145 w 12183871"/>
              <a:gd name="connsiteY4164" fmla="*/ 276081 h 1328385"/>
              <a:gd name="connsiteX4165" fmla="*/ 4717401 w 12183871"/>
              <a:gd name="connsiteY4165" fmla="*/ 276081 h 1328385"/>
              <a:gd name="connsiteX4166" fmla="*/ 4695094 w 12183871"/>
              <a:gd name="connsiteY4166" fmla="*/ 387796 h 1328385"/>
              <a:gd name="connsiteX4167" fmla="*/ 4691030 w 12183871"/>
              <a:gd name="connsiteY4167" fmla="*/ 389783 h 1328385"/>
              <a:gd name="connsiteX4168" fmla="*/ 4691030 w 12183871"/>
              <a:gd name="connsiteY4168" fmla="*/ 393847 h 1328385"/>
              <a:gd name="connsiteX4169" fmla="*/ 4686966 w 12183871"/>
              <a:gd name="connsiteY4169" fmla="*/ 389783 h 1328385"/>
              <a:gd name="connsiteX4170" fmla="*/ 4686966 w 12183871"/>
              <a:gd name="connsiteY4170" fmla="*/ 389783 h 1328385"/>
              <a:gd name="connsiteX4171" fmla="*/ 4682903 w 12183871"/>
              <a:gd name="connsiteY4171" fmla="*/ 397911 h 1328385"/>
              <a:gd name="connsiteX4172" fmla="*/ 4701145 w 12183871"/>
              <a:gd name="connsiteY4172" fmla="*/ 406039 h 1328385"/>
              <a:gd name="connsiteX4173" fmla="*/ 4723452 w 12183871"/>
              <a:gd name="connsiteY4173" fmla="*/ 515767 h 1328385"/>
              <a:gd name="connsiteX4174" fmla="*/ 4727516 w 12183871"/>
              <a:gd name="connsiteY4174" fmla="*/ 515767 h 1328385"/>
              <a:gd name="connsiteX4175" fmla="*/ 4731580 w 12183871"/>
              <a:gd name="connsiteY4175" fmla="*/ 511703 h 1328385"/>
              <a:gd name="connsiteX4176" fmla="*/ 4731580 w 12183871"/>
              <a:gd name="connsiteY4176" fmla="*/ 511703 h 1328385"/>
              <a:gd name="connsiteX4177" fmla="*/ 4731580 w 12183871"/>
              <a:gd name="connsiteY4177" fmla="*/ 511703 h 1328385"/>
              <a:gd name="connsiteX4178" fmla="*/ 4731580 w 12183871"/>
              <a:gd name="connsiteY4178" fmla="*/ 509716 h 1328385"/>
              <a:gd name="connsiteX4179" fmla="*/ 4735644 w 12183871"/>
              <a:gd name="connsiteY4179" fmla="*/ 501588 h 1328385"/>
              <a:gd name="connsiteX4180" fmla="*/ 4735644 w 12183871"/>
              <a:gd name="connsiteY4180" fmla="*/ 483345 h 1328385"/>
              <a:gd name="connsiteX4181" fmla="*/ 4731580 w 12183871"/>
              <a:gd name="connsiteY4181" fmla="*/ 452910 h 1328385"/>
              <a:gd name="connsiteX4182" fmla="*/ 4723452 w 12183871"/>
              <a:gd name="connsiteY4182" fmla="*/ 420398 h 1328385"/>
              <a:gd name="connsiteX4183" fmla="*/ 4713247 w 12183871"/>
              <a:gd name="connsiteY4183" fmla="*/ 389963 h 1328385"/>
              <a:gd name="connsiteX4184" fmla="*/ 4709183 w 12183871"/>
              <a:gd name="connsiteY4184" fmla="*/ 365579 h 1328385"/>
              <a:gd name="connsiteX4185" fmla="*/ 4735554 w 12183871"/>
              <a:gd name="connsiteY4185" fmla="*/ 371630 h 1328385"/>
              <a:gd name="connsiteX4186" fmla="*/ 4739618 w 12183871"/>
              <a:gd name="connsiteY4186" fmla="*/ 402065 h 1328385"/>
              <a:gd name="connsiteX4187" fmla="*/ 4745759 w 12183871"/>
              <a:gd name="connsiteY4187" fmla="*/ 430513 h 1328385"/>
              <a:gd name="connsiteX4188" fmla="*/ 4757951 w 12183871"/>
              <a:gd name="connsiteY4188" fmla="*/ 452820 h 1328385"/>
              <a:gd name="connsiteX4189" fmla="*/ 4757951 w 12183871"/>
              <a:gd name="connsiteY4189" fmla="*/ 446769 h 1328385"/>
              <a:gd name="connsiteX4190" fmla="*/ 4776194 w 12183871"/>
              <a:gd name="connsiteY4190" fmla="*/ 424462 h 1328385"/>
              <a:gd name="connsiteX4191" fmla="*/ 4786308 w 12183871"/>
              <a:gd name="connsiteY4191" fmla="*/ 398091 h 1328385"/>
              <a:gd name="connsiteX4192" fmla="*/ 4798501 w 12183871"/>
              <a:gd name="connsiteY4192" fmla="*/ 371720 h 1328385"/>
              <a:gd name="connsiteX4193" fmla="*/ 4822885 w 12183871"/>
              <a:gd name="connsiteY4193" fmla="*/ 357542 h 1328385"/>
              <a:gd name="connsiteX4194" fmla="*/ 4822885 w 12183871"/>
              <a:gd name="connsiteY4194" fmla="*/ 339299 h 1328385"/>
              <a:gd name="connsiteX4195" fmla="*/ 4831012 w 12183871"/>
              <a:gd name="connsiteY4195" fmla="*/ 331171 h 1328385"/>
              <a:gd name="connsiteX4196" fmla="*/ 4835077 w 12183871"/>
              <a:gd name="connsiteY4196" fmla="*/ 327107 h 1328385"/>
              <a:gd name="connsiteX4197" fmla="*/ 4841127 w 12183871"/>
              <a:gd name="connsiteY4197" fmla="*/ 325120 h 1328385"/>
              <a:gd name="connsiteX4198" fmla="*/ 4849255 w 12183871"/>
              <a:gd name="connsiteY4198" fmla="*/ 316992 h 1328385"/>
              <a:gd name="connsiteX4199" fmla="*/ 4853320 w 12183871"/>
              <a:gd name="connsiteY4199" fmla="*/ 312928 h 1328385"/>
              <a:gd name="connsiteX4200" fmla="*/ 4861447 w 12183871"/>
              <a:gd name="connsiteY4200" fmla="*/ 302813 h 1328385"/>
              <a:gd name="connsiteX4201" fmla="*/ 4863525 w 12183871"/>
              <a:gd name="connsiteY4201" fmla="*/ 290621 h 1328385"/>
              <a:gd name="connsiteX4202" fmla="*/ 4879781 w 12183871"/>
              <a:gd name="connsiteY4202" fmla="*/ 290621 h 1328385"/>
              <a:gd name="connsiteX4203" fmla="*/ 4879781 w 12183871"/>
              <a:gd name="connsiteY4203" fmla="*/ 284570 h 1328385"/>
              <a:gd name="connsiteX4204" fmla="*/ 4875717 w 12183871"/>
              <a:gd name="connsiteY4204" fmla="*/ 280506 h 1328385"/>
              <a:gd name="connsiteX4205" fmla="*/ 4871652 w 12183871"/>
              <a:gd name="connsiteY4205" fmla="*/ 276442 h 1328385"/>
              <a:gd name="connsiteX4206" fmla="*/ 4867588 w 12183871"/>
              <a:gd name="connsiteY4206" fmla="*/ 272378 h 1328385"/>
              <a:gd name="connsiteX4207" fmla="*/ 4867588 w 12183871"/>
              <a:gd name="connsiteY4207" fmla="*/ 272378 h 1328385"/>
              <a:gd name="connsiteX4208" fmla="*/ 4863525 w 12183871"/>
              <a:gd name="connsiteY4208" fmla="*/ 266327 h 1328385"/>
              <a:gd name="connsiteX4209" fmla="*/ 4863525 w 12183871"/>
              <a:gd name="connsiteY4209" fmla="*/ 258199 h 1328385"/>
              <a:gd name="connsiteX4210" fmla="*/ 4885831 w 12183871"/>
              <a:gd name="connsiteY4210" fmla="*/ 258199 h 1328385"/>
              <a:gd name="connsiteX4211" fmla="*/ 4885831 w 12183871"/>
              <a:gd name="connsiteY4211" fmla="*/ 276442 h 1328385"/>
              <a:gd name="connsiteX4212" fmla="*/ 4904074 w 12183871"/>
              <a:gd name="connsiteY4212" fmla="*/ 276442 h 1328385"/>
              <a:gd name="connsiteX4213" fmla="*/ 4897933 w 12183871"/>
              <a:gd name="connsiteY4213" fmla="*/ 298749 h 1328385"/>
              <a:gd name="connsiteX4214" fmla="*/ 4904074 w 12183871"/>
              <a:gd name="connsiteY4214" fmla="*/ 298749 h 1328385"/>
              <a:gd name="connsiteX4215" fmla="*/ 4904074 w 12183871"/>
              <a:gd name="connsiteY4215" fmla="*/ 325120 h 1328385"/>
              <a:gd name="connsiteX4216" fmla="*/ 4912202 w 12183871"/>
              <a:gd name="connsiteY4216" fmla="*/ 325120 h 1328385"/>
              <a:gd name="connsiteX4217" fmla="*/ 4912202 w 12183871"/>
              <a:gd name="connsiteY4217" fmla="*/ 357632 h 1328385"/>
              <a:gd name="connsiteX4218" fmla="*/ 4920330 w 12183871"/>
              <a:gd name="connsiteY4218" fmla="*/ 357632 h 1328385"/>
              <a:gd name="connsiteX4219" fmla="*/ 4920330 w 12183871"/>
              <a:gd name="connsiteY4219" fmla="*/ 388067 h 1328385"/>
              <a:gd name="connsiteX4220" fmla="*/ 4926471 w 12183871"/>
              <a:gd name="connsiteY4220" fmla="*/ 388067 h 1328385"/>
              <a:gd name="connsiteX4221" fmla="*/ 4926471 w 12183871"/>
              <a:gd name="connsiteY4221" fmla="*/ 420579 h 1328385"/>
              <a:gd name="connsiteX4222" fmla="*/ 4938663 w 12183871"/>
              <a:gd name="connsiteY4222" fmla="*/ 420579 h 1328385"/>
              <a:gd name="connsiteX4223" fmla="*/ 4944714 w 12183871"/>
              <a:gd name="connsiteY4223" fmla="*/ 479462 h 1328385"/>
              <a:gd name="connsiteX4224" fmla="*/ 4952842 w 12183871"/>
              <a:gd name="connsiteY4224" fmla="*/ 479462 h 1328385"/>
              <a:gd name="connsiteX4225" fmla="*/ 4952842 w 12183871"/>
              <a:gd name="connsiteY4225" fmla="*/ 509896 h 1328385"/>
              <a:gd name="connsiteX4226" fmla="*/ 4960970 w 12183871"/>
              <a:gd name="connsiteY4226" fmla="*/ 509896 h 1328385"/>
              <a:gd name="connsiteX4227" fmla="*/ 4962957 w 12183871"/>
              <a:gd name="connsiteY4227" fmla="*/ 534280 h 1328385"/>
              <a:gd name="connsiteX4228" fmla="*/ 4962957 w 12183871"/>
              <a:gd name="connsiteY4228" fmla="*/ 560651 h 1328385"/>
              <a:gd name="connsiteX4229" fmla="*/ 4967021 w 12183871"/>
              <a:gd name="connsiteY4229" fmla="*/ 582958 h 1328385"/>
              <a:gd name="connsiteX4230" fmla="*/ 4979213 w 12183871"/>
              <a:gd name="connsiteY4230" fmla="*/ 601201 h 1328385"/>
              <a:gd name="connsiteX4231" fmla="*/ 4979213 w 12183871"/>
              <a:gd name="connsiteY4231" fmla="*/ 568689 h 1328385"/>
              <a:gd name="connsiteX4232" fmla="*/ 5001520 w 12183871"/>
              <a:gd name="connsiteY4232" fmla="*/ 568689 h 1328385"/>
              <a:gd name="connsiteX4233" fmla="*/ 5001520 w 12183871"/>
              <a:gd name="connsiteY4233" fmla="*/ 556497 h 1328385"/>
              <a:gd name="connsiteX4234" fmla="*/ 4997456 w 12183871"/>
              <a:gd name="connsiteY4234" fmla="*/ 556497 h 1328385"/>
              <a:gd name="connsiteX4235" fmla="*/ 4993392 w 12183871"/>
              <a:gd name="connsiteY4235" fmla="*/ 556497 h 1328385"/>
              <a:gd name="connsiteX4236" fmla="*/ 4989328 w 12183871"/>
              <a:gd name="connsiteY4236" fmla="*/ 556497 h 1328385"/>
              <a:gd name="connsiteX4237" fmla="*/ 4989328 w 12183871"/>
              <a:gd name="connsiteY4237" fmla="*/ 556497 h 1328385"/>
              <a:gd name="connsiteX4238" fmla="*/ 4989328 w 12183871"/>
              <a:gd name="connsiteY4238" fmla="*/ 552433 h 1328385"/>
              <a:gd name="connsiteX4239" fmla="*/ 4985264 w 12183871"/>
              <a:gd name="connsiteY4239" fmla="*/ 550446 h 1328385"/>
              <a:gd name="connsiteX4240" fmla="*/ 4993392 w 12183871"/>
              <a:gd name="connsiteY4240" fmla="*/ 530126 h 1328385"/>
              <a:gd name="connsiteX4241" fmla="*/ 5003507 w 12183871"/>
              <a:gd name="connsiteY4241" fmla="*/ 497614 h 1328385"/>
              <a:gd name="connsiteX4242" fmla="*/ 5007571 w 12183871"/>
              <a:gd name="connsiteY4242" fmla="*/ 452910 h 1328385"/>
              <a:gd name="connsiteX4243" fmla="*/ 5015699 w 12183871"/>
              <a:gd name="connsiteY4243" fmla="*/ 408206 h 1328385"/>
              <a:gd name="connsiteX4244" fmla="*/ 5015699 w 12183871"/>
              <a:gd name="connsiteY4244" fmla="*/ 367566 h 1328385"/>
              <a:gd name="connsiteX4245" fmla="*/ 5019763 w 12183871"/>
              <a:gd name="connsiteY4245" fmla="*/ 339118 h 1328385"/>
              <a:gd name="connsiteX4246" fmla="*/ 5042069 w 12183871"/>
              <a:gd name="connsiteY4246" fmla="*/ 347246 h 1328385"/>
              <a:gd name="connsiteX4247" fmla="*/ 5044147 w 12183871"/>
              <a:gd name="connsiteY4247" fmla="*/ 371630 h 1328385"/>
              <a:gd name="connsiteX4248" fmla="*/ 5048211 w 12183871"/>
              <a:gd name="connsiteY4248" fmla="*/ 402065 h 1328385"/>
              <a:gd name="connsiteX4249" fmla="*/ 5060403 w 12183871"/>
              <a:gd name="connsiteY4249" fmla="*/ 420308 h 1328385"/>
              <a:gd name="connsiteX4250" fmla="*/ 5025904 w 12183871"/>
              <a:gd name="connsiteY4250" fmla="*/ 184686 h 1328385"/>
              <a:gd name="connsiteX4251" fmla="*/ 5042160 w 12183871"/>
              <a:gd name="connsiteY4251" fmla="*/ 184686 h 1328385"/>
              <a:gd name="connsiteX4252" fmla="*/ 5060403 w 12183871"/>
              <a:gd name="connsiteY4252" fmla="*/ 284209 h 1328385"/>
              <a:gd name="connsiteX4253" fmla="*/ 5082709 w 12183871"/>
              <a:gd name="connsiteY4253" fmla="*/ 379668 h 1328385"/>
              <a:gd name="connsiteX4254" fmla="*/ 5084787 w 12183871"/>
              <a:gd name="connsiteY4254" fmla="*/ 406039 h 1328385"/>
              <a:gd name="connsiteX4255" fmla="*/ 5084787 w 12183871"/>
              <a:gd name="connsiteY4255" fmla="*/ 434487 h 1328385"/>
              <a:gd name="connsiteX4256" fmla="*/ 5084787 w 12183871"/>
              <a:gd name="connsiteY4256" fmla="*/ 464921 h 1328385"/>
              <a:gd name="connsiteX4257" fmla="*/ 5088851 w 12183871"/>
              <a:gd name="connsiteY4257" fmla="*/ 489305 h 1328385"/>
              <a:gd name="connsiteX4258" fmla="*/ 5101043 w 12183871"/>
              <a:gd name="connsiteY4258" fmla="*/ 509625 h 1328385"/>
              <a:gd name="connsiteX4259" fmla="*/ 5107184 w 12183871"/>
              <a:gd name="connsiteY4259" fmla="*/ 406039 h 1328385"/>
              <a:gd name="connsiteX4260" fmla="*/ 5129491 w 12183871"/>
              <a:gd name="connsiteY4260" fmla="*/ 312567 h 1328385"/>
              <a:gd name="connsiteX4261" fmla="*/ 5147734 w 12183871"/>
              <a:gd name="connsiteY4261" fmla="*/ 190737 h 1328385"/>
              <a:gd name="connsiteX4262" fmla="*/ 5155862 w 12183871"/>
              <a:gd name="connsiteY4262" fmla="*/ 190737 h 1328385"/>
              <a:gd name="connsiteX4263" fmla="*/ 5155862 w 12183871"/>
              <a:gd name="connsiteY4263" fmla="*/ 168430 h 1328385"/>
              <a:gd name="connsiteX4264" fmla="*/ 5163989 w 12183871"/>
              <a:gd name="connsiteY4264" fmla="*/ 168430 h 1328385"/>
              <a:gd name="connsiteX4265" fmla="*/ 5163989 w 12183871"/>
              <a:gd name="connsiteY4265" fmla="*/ 127790 h 1328385"/>
              <a:gd name="connsiteX4266" fmla="*/ 5170040 w 12183871"/>
              <a:gd name="connsiteY4266" fmla="*/ 127790 h 1328385"/>
              <a:gd name="connsiteX4267" fmla="*/ 5142857 w 12183871"/>
              <a:gd name="connsiteY4267" fmla="*/ 32512 h 1328385"/>
              <a:gd name="connsiteX4268" fmla="*/ 5148908 w 12183871"/>
              <a:gd name="connsiteY4268" fmla="*/ 32512 h 1328385"/>
              <a:gd name="connsiteX4269" fmla="*/ 5148908 w 12183871"/>
              <a:gd name="connsiteY4269" fmla="*/ 40640 h 1328385"/>
              <a:gd name="connsiteX4270" fmla="*/ 5157036 w 12183871"/>
              <a:gd name="connsiteY4270" fmla="*/ 40640 h 1328385"/>
              <a:gd name="connsiteX4271" fmla="*/ 5179342 w 12183871"/>
              <a:gd name="connsiteY4271" fmla="*/ 91395 h 1328385"/>
              <a:gd name="connsiteX4272" fmla="*/ 5205713 w 12183871"/>
              <a:gd name="connsiteY4272" fmla="*/ 146214 h 1328385"/>
              <a:gd name="connsiteX4273" fmla="*/ 5228020 w 12183871"/>
              <a:gd name="connsiteY4273" fmla="*/ 203110 h 1328385"/>
              <a:gd name="connsiteX4274" fmla="*/ 5238225 w 12183871"/>
              <a:gd name="connsiteY4274" fmla="*/ 266056 h 1328385"/>
              <a:gd name="connsiteX4275" fmla="*/ 5252404 w 12183871"/>
              <a:gd name="connsiteY4275" fmla="*/ 266056 h 1328385"/>
              <a:gd name="connsiteX4276" fmla="*/ 5256468 w 12183871"/>
              <a:gd name="connsiteY4276" fmla="*/ 308683 h 1328385"/>
              <a:gd name="connsiteX4277" fmla="*/ 5268660 w 12183871"/>
              <a:gd name="connsiteY4277" fmla="*/ 347246 h 1328385"/>
              <a:gd name="connsiteX4278" fmla="*/ 5278775 w 12183871"/>
              <a:gd name="connsiteY4278" fmla="*/ 379758 h 1328385"/>
              <a:gd name="connsiteX4279" fmla="*/ 5278775 w 12183871"/>
              <a:gd name="connsiteY4279" fmla="*/ 434577 h 1328385"/>
              <a:gd name="connsiteX4280" fmla="*/ 5286903 w 12183871"/>
              <a:gd name="connsiteY4280" fmla="*/ 434577 h 1328385"/>
              <a:gd name="connsiteX4281" fmla="*/ 5292954 w 12183871"/>
              <a:gd name="connsiteY4281" fmla="*/ 357361 h 1328385"/>
              <a:gd name="connsiteX4282" fmla="*/ 5286903 w 12183871"/>
              <a:gd name="connsiteY4282" fmla="*/ 357361 h 1328385"/>
              <a:gd name="connsiteX4283" fmla="*/ 5286903 w 12183871"/>
              <a:gd name="connsiteY4283" fmla="*/ 298478 h 1328385"/>
              <a:gd name="connsiteX4284" fmla="*/ 5311287 w 12183871"/>
              <a:gd name="connsiteY4284" fmla="*/ 306606 h 1328385"/>
              <a:gd name="connsiteX4285" fmla="*/ 5319415 w 12183871"/>
              <a:gd name="connsiteY4285" fmla="*/ 375694 h 1328385"/>
              <a:gd name="connsiteX4286" fmla="*/ 5333594 w 12183871"/>
              <a:gd name="connsiteY4286" fmla="*/ 434577 h 1328385"/>
              <a:gd name="connsiteX4287" fmla="*/ 5359965 w 12183871"/>
              <a:gd name="connsiteY4287" fmla="*/ 672276 h 1328385"/>
              <a:gd name="connsiteX4288" fmla="*/ 5374144 w 12183871"/>
              <a:gd name="connsiteY4288" fmla="*/ 672276 h 1328385"/>
              <a:gd name="connsiteX4289" fmla="*/ 5386335 w 12183871"/>
              <a:gd name="connsiteY4289" fmla="*/ 412270 h 1328385"/>
              <a:gd name="connsiteX4290" fmla="*/ 5345695 w 12183871"/>
              <a:gd name="connsiteY4290" fmla="*/ 190827 h 1328385"/>
              <a:gd name="connsiteX4291" fmla="*/ 5368003 w 12183871"/>
              <a:gd name="connsiteY4291" fmla="*/ 203019 h 1328385"/>
              <a:gd name="connsiteX4292" fmla="*/ 5374053 w 12183871"/>
              <a:gd name="connsiteY4292" fmla="*/ 268043 h 1328385"/>
              <a:gd name="connsiteX4293" fmla="*/ 5392296 w 12183871"/>
              <a:gd name="connsiteY4293" fmla="*/ 330990 h 1328385"/>
              <a:gd name="connsiteX4294" fmla="*/ 5392296 w 12183871"/>
              <a:gd name="connsiteY4294" fmla="*/ 387886 h 1328385"/>
              <a:gd name="connsiteX4295" fmla="*/ 5400424 w 12183871"/>
              <a:gd name="connsiteY4295" fmla="*/ 387886 h 1328385"/>
              <a:gd name="connsiteX4296" fmla="*/ 5400424 w 12183871"/>
              <a:gd name="connsiteY4296" fmla="*/ 379758 h 1328385"/>
              <a:gd name="connsiteX4297" fmla="*/ 5408552 w 12183871"/>
              <a:gd name="connsiteY4297" fmla="*/ 357451 h 1328385"/>
              <a:gd name="connsiteX4298" fmla="*/ 5414693 w 12183871"/>
              <a:gd name="connsiteY4298" fmla="*/ 327016 h 1328385"/>
              <a:gd name="connsiteX4299" fmla="*/ 5414693 w 12183871"/>
              <a:gd name="connsiteY4299" fmla="*/ 298568 h 1328385"/>
              <a:gd name="connsiteX4300" fmla="*/ 5432936 w 12183871"/>
              <a:gd name="connsiteY4300" fmla="*/ 298568 h 1328385"/>
              <a:gd name="connsiteX4301" fmla="*/ 5432936 w 12183871"/>
              <a:gd name="connsiteY4301" fmla="*/ 420488 h 1328385"/>
              <a:gd name="connsiteX4302" fmla="*/ 5426885 w 12183871"/>
              <a:gd name="connsiteY4302" fmla="*/ 420488 h 1328385"/>
              <a:gd name="connsiteX4303" fmla="*/ 5432936 w 12183871"/>
              <a:gd name="connsiteY4303" fmla="*/ 672366 h 1328385"/>
              <a:gd name="connsiteX4304" fmla="*/ 5467435 w 12183871"/>
              <a:gd name="connsiteY4304" fmla="*/ 672366 h 1328385"/>
              <a:gd name="connsiteX4305" fmla="*/ 5495883 w 12183871"/>
              <a:gd name="connsiteY4305" fmla="*/ 845041 h 1328385"/>
              <a:gd name="connsiteX4306" fmla="*/ 5508075 w 12183871"/>
              <a:gd name="connsiteY4306" fmla="*/ 845041 h 1328385"/>
              <a:gd name="connsiteX4307" fmla="*/ 5495883 w 12183871"/>
              <a:gd name="connsiteY4307" fmla="*/ 534280 h 1328385"/>
              <a:gd name="connsiteX4308" fmla="*/ 5489832 w 12183871"/>
              <a:gd name="connsiteY4308" fmla="*/ 534280 h 1328385"/>
              <a:gd name="connsiteX4309" fmla="*/ 5489832 w 12183871"/>
              <a:gd name="connsiteY4309" fmla="*/ 469256 h 1328385"/>
              <a:gd name="connsiteX4310" fmla="*/ 5481704 w 12183871"/>
              <a:gd name="connsiteY4310" fmla="*/ 469256 h 1328385"/>
              <a:gd name="connsiteX4311" fmla="*/ 5481704 w 12183871"/>
              <a:gd name="connsiteY4311" fmla="*/ 398182 h 1328385"/>
              <a:gd name="connsiteX4312" fmla="*/ 5473576 w 12183871"/>
              <a:gd name="connsiteY4312" fmla="*/ 398182 h 1328385"/>
              <a:gd name="connsiteX4313" fmla="*/ 5473576 w 12183871"/>
              <a:gd name="connsiteY4313" fmla="*/ 339299 h 1328385"/>
              <a:gd name="connsiteX4314" fmla="*/ 5467525 w 12183871"/>
              <a:gd name="connsiteY4314" fmla="*/ 339299 h 1328385"/>
              <a:gd name="connsiteX4315" fmla="*/ 5467525 w 12183871"/>
              <a:gd name="connsiteY4315" fmla="*/ 290531 h 1328385"/>
              <a:gd name="connsiteX4316" fmla="*/ 5455333 w 12183871"/>
              <a:gd name="connsiteY4316" fmla="*/ 290531 h 1328385"/>
              <a:gd name="connsiteX4317" fmla="*/ 5455333 w 12183871"/>
              <a:gd name="connsiteY4317" fmla="*/ 249891 h 1328385"/>
              <a:gd name="connsiteX4318" fmla="*/ 5449283 w 12183871"/>
              <a:gd name="connsiteY4318" fmla="*/ 249891 h 1328385"/>
              <a:gd name="connsiteX4319" fmla="*/ 5449283 w 12183871"/>
              <a:gd name="connsiteY4319" fmla="*/ 209251 h 1328385"/>
              <a:gd name="connsiteX4320" fmla="*/ 5441154 w 12183871"/>
              <a:gd name="connsiteY4320" fmla="*/ 209251 h 1328385"/>
              <a:gd name="connsiteX4321" fmla="*/ 5441154 w 12183871"/>
              <a:gd name="connsiteY4321" fmla="*/ 203200 h 1328385"/>
              <a:gd name="connsiteX4322" fmla="*/ 5449283 w 12183871"/>
              <a:gd name="connsiteY4322" fmla="*/ 203200 h 1328385"/>
              <a:gd name="connsiteX4323" fmla="*/ 5449283 w 12183871"/>
              <a:gd name="connsiteY4323" fmla="*/ 191008 h 1328385"/>
              <a:gd name="connsiteX4324" fmla="*/ 5455333 w 12183871"/>
              <a:gd name="connsiteY4324" fmla="*/ 191008 h 1328385"/>
              <a:gd name="connsiteX4325" fmla="*/ 5455333 w 12183871"/>
              <a:gd name="connsiteY4325" fmla="*/ 203200 h 1328385"/>
              <a:gd name="connsiteX4326" fmla="*/ 5467525 w 12183871"/>
              <a:gd name="connsiteY4326" fmla="*/ 221443 h 1328385"/>
              <a:gd name="connsiteX4327" fmla="*/ 5471589 w 12183871"/>
              <a:gd name="connsiteY4327" fmla="*/ 239686 h 1328385"/>
              <a:gd name="connsiteX4328" fmla="*/ 5473576 w 12183871"/>
              <a:gd name="connsiteY4328" fmla="*/ 266056 h 1328385"/>
              <a:gd name="connsiteX4329" fmla="*/ 5481704 w 12183871"/>
              <a:gd name="connsiteY4329" fmla="*/ 266056 h 1328385"/>
              <a:gd name="connsiteX4330" fmla="*/ 5481704 w 12183871"/>
              <a:gd name="connsiteY4330" fmla="*/ 312747 h 1328385"/>
              <a:gd name="connsiteX4331" fmla="*/ 5495883 w 12183871"/>
              <a:gd name="connsiteY4331" fmla="*/ 375694 h 1328385"/>
              <a:gd name="connsiteX4332" fmla="*/ 5508075 w 12183871"/>
              <a:gd name="connsiteY4332" fmla="*/ 442705 h 1328385"/>
              <a:gd name="connsiteX4333" fmla="*/ 5522253 w 12183871"/>
              <a:gd name="connsiteY4333" fmla="*/ 501588 h 1328385"/>
              <a:gd name="connsiteX4334" fmla="*/ 5526318 w 12183871"/>
              <a:gd name="connsiteY4334" fmla="*/ 527959 h 1328385"/>
              <a:gd name="connsiteX4335" fmla="*/ 5526318 w 12183871"/>
              <a:gd name="connsiteY4335" fmla="*/ 560471 h 1328385"/>
              <a:gd name="connsiteX4336" fmla="*/ 5530382 w 12183871"/>
              <a:gd name="connsiteY4336" fmla="*/ 586842 h 1328385"/>
              <a:gd name="connsiteX4337" fmla="*/ 5536432 w 12183871"/>
              <a:gd name="connsiteY4337" fmla="*/ 609148 h 1328385"/>
              <a:gd name="connsiteX4338" fmla="*/ 5548625 w 12183871"/>
              <a:gd name="connsiteY4338" fmla="*/ 412090 h 1328385"/>
              <a:gd name="connsiteX4339" fmla="*/ 5536432 w 12183871"/>
              <a:gd name="connsiteY4339" fmla="*/ 412090 h 1328385"/>
              <a:gd name="connsiteX4340" fmla="*/ 5536432 w 12183871"/>
              <a:gd name="connsiteY4340" fmla="*/ 231558 h 1328385"/>
              <a:gd name="connsiteX4341" fmla="*/ 5522253 w 12183871"/>
              <a:gd name="connsiteY4341" fmla="*/ 164547 h 1328385"/>
              <a:gd name="connsiteX4342" fmla="*/ 5514126 w 12183871"/>
              <a:gd name="connsiteY4342" fmla="*/ 95459 h 1328385"/>
              <a:gd name="connsiteX4343" fmla="*/ 5530382 w 12183871"/>
              <a:gd name="connsiteY4343" fmla="*/ 95459 h 1328385"/>
              <a:gd name="connsiteX4344" fmla="*/ 5536432 w 12183871"/>
              <a:gd name="connsiteY4344" fmla="*/ 154342 h 1328385"/>
              <a:gd name="connsiteX4345" fmla="*/ 5548625 w 12183871"/>
              <a:gd name="connsiteY4345" fmla="*/ 154342 h 1328385"/>
              <a:gd name="connsiteX4346" fmla="*/ 5548625 w 12183871"/>
              <a:gd name="connsiteY4346" fmla="*/ 190918 h 1328385"/>
              <a:gd name="connsiteX4347" fmla="*/ 5554675 w 12183871"/>
              <a:gd name="connsiteY4347" fmla="*/ 190918 h 1328385"/>
              <a:gd name="connsiteX4348" fmla="*/ 5554675 w 12183871"/>
              <a:gd name="connsiteY4348" fmla="*/ 231558 h 1328385"/>
              <a:gd name="connsiteX4349" fmla="*/ 5562804 w 12183871"/>
              <a:gd name="connsiteY4349" fmla="*/ 231558 h 1328385"/>
              <a:gd name="connsiteX4350" fmla="*/ 5562804 w 12183871"/>
              <a:gd name="connsiteY4350" fmla="*/ 266056 h 1328385"/>
              <a:gd name="connsiteX4351" fmla="*/ 5570931 w 12183871"/>
              <a:gd name="connsiteY4351" fmla="*/ 266056 h 1328385"/>
              <a:gd name="connsiteX4352" fmla="*/ 5570931 w 12183871"/>
              <a:gd name="connsiteY4352" fmla="*/ 306696 h 1328385"/>
              <a:gd name="connsiteX4353" fmla="*/ 5581137 w 12183871"/>
              <a:gd name="connsiteY4353" fmla="*/ 357451 h 1328385"/>
              <a:gd name="connsiteX4354" fmla="*/ 5593329 w 12183871"/>
              <a:gd name="connsiteY4354" fmla="*/ 412270 h 1328385"/>
              <a:gd name="connsiteX4355" fmla="*/ 5603533 w 12183871"/>
              <a:gd name="connsiteY4355" fmla="*/ 461038 h 1328385"/>
              <a:gd name="connsiteX4356" fmla="*/ 5603533 w 12183871"/>
              <a:gd name="connsiteY4356" fmla="*/ 528049 h 1328385"/>
              <a:gd name="connsiteX4357" fmla="*/ 5611662 w 12183871"/>
              <a:gd name="connsiteY4357" fmla="*/ 528049 h 1328385"/>
              <a:gd name="connsiteX4358" fmla="*/ 5613739 w 12183871"/>
              <a:gd name="connsiteY4358" fmla="*/ 552433 h 1328385"/>
              <a:gd name="connsiteX4359" fmla="*/ 5613739 w 12183871"/>
              <a:gd name="connsiteY4359" fmla="*/ 578804 h 1328385"/>
              <a:gd name="connsiteX4360" fmla="*/ 5617803 w 12183871"/>
              <a:gd name="connsiteY4360" fmla="*/ 605175 h 1328385"/>
              <a:gd name="connsiteX4361" fmla="*/ 5629995 w 12183871"/>
              <a:gd name="connsiteY4361" fmla="*/ 623417 h 1328385"/>
              <a:gd name="connsiteX4362" fmla="*/ 5634059 w 12183871"/>
              <a:gd name="connsiteY4362" fmla="*/ 570585 h 1328385"/>
              <a:gd name="connsiteX4363" fmla="*/ 5648238 w 12183871"/>
              <a:gd name="connsiteY4363" fmla="*/ 519831 h 1328385"/>
              <a:gd name="connsiteX4364" fmla="*/ 5658443 w 12183871"/>
              <a:gd name="connsiteY4364" fmla="*/ 479191 h 1328385"/>
              <a:gd name="connsiteX4365" fmla="*/ 5676686 w 12183871"/>
              <a:gd name="connsiteY4365" fmla="*/ 397911 h 1328385"/>
              <a:gd name="connsiteX4366" fmla="*/ 5684813 w 12183871"/>
              <a:gd name="connsiteY4366" fmla="*/ 397911 h 1328385"/>
              <a:gd name="connsiteX4367" fmla="*/ 5684813 w 12183871"/>
              <a:gd name="connsiteY4367" fmla="*/ 365399 h 1328385"/>
              <a:gd name="connsiteX4368" fmla="*/ 5692942 w 12183871"/>
              <a:gd name="connsiteY4368" fmla="*/ 365399 h 1328385"/>
              <a:gd name="connsiteX4369" fmla="*/ 5692942 w 12183871"/>
              <a:gd name="connsiteY4369" fmla="*/ 347156 h 1328385"/>
              <a:gd name="connsiteX4370" fmla="*/ 5698992 w 12183871"/>
              <a:gd name="connsiteY4370" fmla="*/ 347156 h 1328385"/>
              <a:gd name="connsiteX4371" fmla="*/ 5711185 w 12183871"/>
              <a:gd name="connsiteY4371" fmla="*/ 306516 h 1328385"/>
              <a:gd name="connsiteX4372" fmla="*/ 5733491 w 12183871"/>
              <a:gd name="connsiteY4372" fmla="*/ 306516 h 1328385"/>
              <a:gd name="connsiteX4373" fmla="*/ 5711185 w 12183871"/>
              <a:gd name="connsiteY4373" fmla="*/ 379668 h 1328385"/>
              <a:gd name="connsiteX4374" fmla="*/ 5725364 w 12183871"/>
              <a:gd name="connsiteY4374" fmla="*/ 379668 h 1328385"/>
              <a:gd name="connsiteX4375" fmla="*/ 5698992 w 12183871"/>
              <a:gd name="connsiteY4375" fmla="*/ 452820 h 1328385"/>
              <a:gd name="connsiteX4376" fmla="*/ 5692942 w 12183871"/>
              <a:gd name="connsiteY4376" fmla="*/ 452820 h 1328385"/>
              <a:gd name="connsiteX4377" fmla="*/ 5692942 w 12183871"/>
              <a:gd name="connsiteY4377" fmla="*/ 501588 h 1328385"/>
              <a:gd name="connsiteX4378" fmla="*/ 5684813 w 12183871"/>
              <a:gd name="connsiteY4378" fmla="*/ 501588 h 1328385"/>
              <a:gd name="connsiteX4379" fmla="*/ 5684813 w 12183871"/>
              <a:gd name="connsiteY4379" fmla="*/ 509716 h 1328385"/>
              <a:gd name="connsiteX4380" fmla="*/ 5692942 w 12183871"/>
              <a:gd name="connsiteY4380" fmla="*/ 509716 h 1328385"/>
              <a:gd name="connsiteX4381" fmla="*/ 5692942 w 12183871"/>
              <a:gd name="connsiteY4381" fmla="*/ 515767 h 1328385"/>
              <a:gd name="connsiteX4382" fmla="*/ 5684813 w 12183871"/>
              <a:gd name="connsiteY4382" fmla="*/ 515767 h 1328385"/>
              <a:gd name="connsiteX4383" fmla="*/ 5684813 w 12183871"/>
              <a:gd name="connsiteY4383" fmla="*/ 527959 h 1328385"/>
              <a:gd name="connsiteX4384" fmla="*/ 5692942 w 12183871"/>
              <a:gd name="connsiteY4384" fmla="*/ 527959 h 1328385"/>
              <a:gd name="connsiteX4385" fmla="*/ 5684813 w 12183871"/>
              <a:gd name="connsiteY4385" fmla="*/ 568599 h 1328385"/>
              <a:gd name="connsiteX4386" fmla="*/ 5684813 w 12183871"/>
              <a:gd name="connsiteY4386" fmla="*/ 570585 h 1328385"/>
              <a:gd name="connsiteX4387" fmla="*/ 5688878 w 12183871"/>
              <a:gd name="connsiteY4387" fmla="*/ 570585 h 1328385"/>
              <a:gd name="connsiteX4388" fmla="*/ 5688878 w 12183871"/>
              <a:gd name="connsiteY4388" fmla="*/ 570585 h 1328385"/>
              <a:gd name="connsiteX4389" fmla="*/ 5692942 w 12183871"/>
              <a:gd name="connsiteY4389" fmla="*/ 570585 h 1328385"/>
              <a:gd name="connsiteX4390" fmla="*/ 5692942 w 12183871"/>
              <a:gd name="connsiteY4390" fmla="*/ 574649 h 1328385"/>
              <a:gd name="connsiteX4391" fmla="*/ 5692942 w 12183871"/>
              <a:gd name="connsiteY4391" fmla="*/ 605084 h 1328385"/>
              <a:gd name="connsiteX4392" fmla="*/ 5692942 w 12183871"/>
              <a:gd name="connsiteY4392" fmla="*/ 637596 h 1328385"/>
              <a:gd name="connsiteX4393" fmla="*/ 5688878 w 12183871"/>
              <a:gd name="connsiteY4393" fmla="*/ 672095 h 1328385"/>
              <a:gd name="connsiteX4394" fmla="*/ 5692942 w 12183871"/>
              <a:gd name="connsiteY4394" fmla="*/ 700543 h 1328385"/>
              <a:gd name="connsiteX4395" fmla="*/ 5698992 w 12183871"/>
              <a:gd name="connsiteY4395" fmla="*/ 722850 h 1328385"/>
              <a:gd name="connsiteX4396" fmla="*/ 5711185 w 12183871"/>
              <a:gd name="connsiteY4396" fmla="*/ 678146 h 1328385"/>
              <a:gd name="connsiteX4397" fmla="*/ 5717235 w 12183871"/>
              <a:gd name="connsiteY4397" fmla="*/ 678146 h 1328385"/>
              <a:gd name="connsiteX4398" fmla="*/ 5717235 w 12183871"/>
              <a:gd name="connsiteY4398" fmla="*/ 663967 h 1328385"/>
              <a:gd name="connsiteX4399" fmla="*/ 5725364 w 12183871"/>
              <a:gd name="connsiteY4399" fmla="*/ 663967 h 1328385"/>
              <a:gd name="connsiteX4400" fmla="*/ 5725364 w 12183871"/>
              <a:gd name="connsiteY4400" fmla="*/ 601020 h 1328385"/>
              <a:gd name="connsiteX4401" fmla="*/ 5733491 w 12183871"/>
              <a:gd name="connsiteY4401" fmla="*/ 601020 h 1328385"/>
              <a:gd name="connsiteX4402" fmla="*/ 5751734 w 12183871"/>
              <a:gd name="connsiteY4402" fmla="*/ 501497 h 1328385"/>
              <a:gd name="connsiteX4403" fmla="*/ 5765913 w 12183871"/>
              <a:gd name="connsiteY4403" fmla="*/ 501497 h 1328385"/>
              <a:gd name="connsiteX4404" fmla="*/ 5774041 w 12183871"/>
              <a:gd name="connsiteY4404" fmla="*/ 560380 h 1328385"/>
              <a:gd name="connsiteX4405" fmla="*/ 5792284 w 12183871"/>
              <a:gd name="connsiteY4405" fmla="*/ 615199 h 1328385"/>
              <a:gd name="connsiteX4406" fmla="*/ 5792284 w 12183871"/>
              <a:gd name="connsiteY4406" fmla="*/ 672095 h 1328385"/>
              <a:gd name="connsiteX4407" fmla="*/ 5798335 w 12183871"/>
              <a:gd name="connsiteY4407" fmla="*/ 672095 h 1328385"/>
              <a:gd name="connsiteX4408" fmla="*/ 5806463 w 12183871"/>
              <a:gd name="connsiteY4408" fmla="*/ 611135 h 1328385"/>
              <a:gd name="connsiteX4409" fmla="*/ 5820642 w 12183871"/>
              <a:gd name="connsiteY4409" fmla="*/ 552252 h 1328385"/>
              <a:gd name="connsiteX4410" fmla="*/ 5838885 w 12183871"/>
              <a:gd name="connsiteY4410" fmla="*/ 501497 h 1328385"/>
              <a:gd name="connsiteX4411" fmla="*/ 5847012 w 12183871"/>
              <a:gd name="connsiteY4411" fmla="*/ 501497 h 1328385"/>
              <a:gd name="connsiteX4412" fmla="*/ 5847012 w 12183871"/>
              <a:gd name="connsiteY4412" fmla="*/ 509625 h 1328385"/>
              <a:gd name="connsiteX4413" fmla="*/ 5855141 w 12183871"/>
              <a:gd name="connsiteY4413" fmla="*/ 509625 h 1328385"/>
              <a:gd name="connsiteX4414" fmla="*/ 5855141 w 12183871"/>
              <a:gd name="connsiteY4414" fmla="*/ 515676 h 1328385"/>
              <a:gd name="connsiteX4415" fmla="*/ 5855141 w 12183871"/>
              <a:gd name="connsiteY4415" fmla="*/ 523804 h 1328385"/>
              <a:gd name="connsiteX4416" fmla="*/ 5851077 w 12183871"/>
              <a:gd name="connsiteY4416" fmla="*/ 533919 h 1328385"/>
              <a:gd name="connsiteX4417" fmla="*/ 5847012 w 12183871"/>
              <a:gd name="connsiteY4417" fmla="*/ 546111 h 1328385"/>
              <a:gd name="connsiteX4418" fmla="*/ 5847012 w 12183871"/>
              <a:gd name="connsiteY4418" fmla="*/ 556226 h 1328385"/>
              <a:gd name="connsiteX4419" fmla="*/ 5847012 w 12183871"/>
              <a:gd name="connsiteY4419" fmla="*/ 568418 h 1328385"/>
              <a:gd name="connsiteX4420" fmla="*/ 5855141 w 12183871"/>
              <a:gd name="connsiteY4420" fmla="*/ 568418 h 1328385"/>
              <a:gd name="connsiteX4421" fmla="*/ 5861191 w 12183871"/>
              <a:gd name="connsiteY4421" fmla="*/ 609058 h 1328385"/>
              <a:gd name="connsiteX4422" fmla="*/ 5873383 w 12183871"/>
              <a:gd name="connsiteY4422" fmla="*/ 609058 h 1328385"/>
              <a:gd name="connsiteX4423" fmla="*/ 5877447 w 12183871"/>
              <a:gd name="connsiteY4423" fmla="*/ 574559 h 1328385"/>
              <a:gd name="connsiteX4424" fmla="*/ 5883498 w 12183871"/>
              <a:gd name="connsiteY4424" fmla="*/ 537983 h 1328385"/>
              <a:gd name="connsiteX4425" fmla="*/ 5895690 w 12183871"/>
              <a:gd name="connsiteY4425" fmla="*/ 509535 h 1328385"/>
              <a:gd name="connsiteX4426" fmla="*/ 5913933 w 12183871"/>
              <a:gd name="connsiteY4426" fmla="*/ 501407 h 1328385"/>
              <a:gd name="connsiteX4427" fmla="*/ 5913933 w 12183871"/>
              <a:gd name="connsiteY4427" fmla="*/ 483164 h 1328385"/>
              <a:gd name="connsiteX4428" fmla="*/ 5905805 w 12183871"/>
              <a:gd name="connsiteY4428" fmla="*/ 456794 h 1328385"/>
              <a:gd name="connsiteX4429" fmla="*/ 5895690 w 12183871"/>
              <a:gd name="connsiteY4429" fmla="*/ 430423 h 1328385"/>
              <a:gd name="connsiteX4430" fmla="*/ 5883498 w 12183871"/>
              <a:gd name="connsiteY4430" fmla="*/ 406039 h 1328385"/>
              <a:gd name="connsiteX4431" fmla="*/ 5879434 w 12183871"/>
              <a:gd name="connsiteY4431" fmla="*/ 387796 h 1328385"/>
              <a:gd name="connsiteX4432" fmla="*/ 5901741 w 12183871"/>
              <a:gd name="connsiteY4432" fmla="*/ 397911 h 1328385"/>
              <a:gd name="connsiteX4433" fmla="*/ 5901741 w 12183871"/>
              <a:gd name="connsiteY4433" fmla="*/ 371540 h 1328385"/>
              <a:gd name="connsiteX4434" fmla="*/ 5895690 w 12183871"/>
              <a:gd name="connsiteY4434" fmla="*/ 371540 h 1328385"/>
              <a:gd name="connsiteX4435" fmla="*/ 5887562 w 12183871"/>
              <a:gd name="connsiteY4435" fmla="*/ 312657 h 1328385"/>
              <a:gd name="connsiteX4436" fmla="*/ 5901741 w 12183871"/>
              <a:gd name="connsiteY4436" fmla="*/ 312657 h 1328385"/>
              <a:gd name="connsiteX4437" fmla="*/ 5928112 w 12183871"/>
              <a:gd name="connsiteY4437" fmla="*/ 387796 h 1328385"/>
              <a:gd name="connsiteX4438" fmla="*/ 5936240 w 12183871"/>
              <a:gd name="connsiteY4438" fmla="*/ 446679 h 1328385"/>
              <a:gd name="connsiteX4439" fmla="*/ 5942291 w 12183871"/>
              <a:gd name="connsiteY4439" fmla="*/ 446679 h 1328385"/>
              <a:gd name="connsiteX4440" fmla="*/ 5942291 w 12183871"/>
              <a:gd name="connsiteY4440" fmla="*/ 493370 h 1328385"/>
              <a:gd name="connsiteX4441" fmla="*/ 5954483 w 12183871"/>
              <a:gd name="connsiteY4441" fmla="*/ 493370 h 1328385"/>
              <a:gd name="connsiteX4442" fmla="*/ 5954483 w 12183871"/>
              <a:gd name="connsiteY4442" fmla="*/ 542137 h 1328385"/>
              <a:gd name="connsiteX4443" fmla="*/ 5960534 w 12183871"/>
              <a:gd name="connsiteY4443" fmla="*/ 542137 h 1328385"/>
              <a:gd name="connsiteX4444" fmla="*/ 5964598 w 12183871"/>
              <a:gd name="connsiteY4444" fmla="*/ 570585 h 1328385"/>
              <a:gd name="connsiteX4445" fmla="*/ 5964598 w 12183871"/>
              <a:gd name="connsiteY4445" fmla="*/ 601020 h 1328385"/>
              <a:gd name="connsiteX4446" fmla="*/ 5968662 w 12183871"/>
              <a:gd name="connsiteY4446" fmla="*/ 623327 h 1328385"/>
              <a:gd name="connsiteX4447" fmla="*/ 5976789 w 12183871"/>
              <a:gd name="connsiteY4447" fmla="*/ 623327 h 1328385"/>
              <a:gd name="connsiteX4448" fmla="*/ 5978867 w 12183871"/>
              <a:gd name="connsiteY4448" fmla="*/ 568508 h 1328385"/>
              <a:gd name="connsiteX4449" fmla="*/ 5995123 w 12183871"/>
              <a:gd name="connsiteY4449" fmla="*/ 515676 h 1328385"/>
              <a:gd name="connsiteX4450" fmla="*/ 6009302 w 12183871"/>
              <a:gd name="connsiteY4450" fmla="*/ 470972 h 1328385"/>
              <a:gd name="connsiteX4451" fmla="*/ 6023571 w 12183871"/>
              <a:gd name="connsiteY4451" fmla="*/ 428346 h 1328385"/>
              <a:gd name="connsiteX4452" fmla="*/ 6023571 w 12183871"/>
              <a:gd name="connsiteY4452" fmla="*/ 397911 h 1328385"/>
              <a:gd name="connsiteX4453" fmla="*/ 6035763 w 12183871"/>
              <a:gd name="connsiteY4453" fmla="*/ 397911 h 1328385"/>
              <a:gd name="connsiteX4454" fmla="*/ 6035763 w 12183871"/>
              <a:gd name="connsiteY4454" fmla="*/ 371540 h 1328385"/>
              <a:gd name="connsiteX4455" fmla="*/ 6041814 w 12183871"/>
              <a:gd name="connsiteY4455" fmla="*/ 371540 h 1328385"/>
              <a:gd name="connsiteX4456" fmla="*/ 6041814 w 12183871"/>
              <a:gd name="connsiteY4456" fmla="*/ 339028 h 1328385"/>
              <a:gd name="connsiteX4457" fmla="*/ 6080377 w 12183871"/>
              <a:gd name="connsiteY4457" fmla="*/ 227313 h 1328385"/>
              <a:gd name="connsiteX4458" fmla="*/ 6104760 w 12183871"/>
              <a:gd name="connsiteY4458" fmla="*/ 109457 h 1328385"/>
              <a:gd name="connsiteX4459" fmla="*/ 6131131 w 12183871"/>
              <a:gd name="connsiteY4459" fmla="*/ 109457 h 1328385"/>
              <a:gd name="connsiteX4460" fmla="*/ 6090491 w 12183871"/>
              <a:gd name="connsiteY4460" fmla="*/ 265876 h 1328385"/>
              <a:gd name="connsiteX4461" fmla="*/ 6090491 w 12183871"/>
              <a:gd name="connsiteY4461" fmla="*/ 330900 h 1328385"/>
              <a:gd name="connsiteX4462" fmla="*/ 6082363 w 12183871"/>
              <a:gd name="connsiteY4462" fmla="*/ 330900 h 1328385"/>
              <a:gd name="connsiteX4463" fmla="*/ 6082363 w 12183871"/>
              <a:gd name="connsiteY4463" fmla="*/ 397911 h 1328385"/>
              <a:gd name="connsiteX4464" fmla="*/ 6076312 w 12183871"/>
              <a:gd name="connsiteY4464" fmla="*/ 397911 h 1328385"/>
              <a:gd name="connsiteX4465" fmla="*/ 6076312 w 12183871"/>
              <a:gd name="connsiteY4465" fmla="*/ 468986 h 1328385"/>
              <a:gd name="connsiteX4466" fmla="*/ 6064120 w 12183871"/>
              <a:gd name="connsiteY4466" fmla="*/ 468986 h 1328385"/>
              <a:gd name="connsiteX4467" fmla="*/ 6060057 w 12183871"/>
              <a:gd name="connsiteY4467" fmla="*/ 493370 h 1328385"/>
              <a:gd name="connsiteX4468" fmla="*/ 6064120 w 12183871"/>
              <a:gd name="connsiteY4468" fmla="*/ 527868 h 1328385"/>
              <a:gd name="connsiteX4469" fmla="*/ 6068184 w 12183871"/>
              <a:gd name="connsiteY4469" fmla="*/ 556316 h 1328385"/>
              <a:gd name="connsiteX4470" fmla="*/ 6076312 w 12183871"/>
              <a:gd name="connsiteY4470" fmla="*/ 574559 h 1328385"/>
              <a:gd name="connsiteX4471" fmla="*/ 6098619 w 12183871"/>
              <a:gd name="connsiteY4471" fmla="*/ 468895 h 1328385"/>
              <a:gd name="connsiteX4472" fmla="*/ 6104670 w 12183871"/>
              <a:gd name="connsiteY4472" fmla="*/ 468895 h 1328385"/>
              <a:gd name="connsiteX4473" fmla="*/ 6104670 w 12183871"/>
              <a:gd name="connsiteY4473" fmla="*/ 446588 h 1328385"/>
              <a:gd name="connsiteX4474" fmla="*/ 6116862 w 12183871"/>
              <a:gd name="connsiteY4474" fmla="*/ 446588 h 1328385"/>
              <a:gd name="connsiteX4475" fmla="*/ 6179809 w 12183871"/>
              <a:gd name="connsiteY4475" fmla="*/ 208890 h 1328385"/>
              <a:gd name="connsiteX4476" fmla="*/ 6198052 w 12183871"/>
              <a:gd name="connsiteY4476" fmla="*/ 208890 h 1328385"/>
              <a:gd name="connsiteX4477" fmla="*/ 6185860 w 12183871"/>
              <a:gd name="connsiteY4477" fmla="*/ 279964 h 1328385"/>
              <a:gd name="connsiteX4478" fmla="*/ 6161476 w 12183871"/>
              <a:gd name="connsiteY4478" fmla="*/ 349052 h 1328385"/>
              <a:gd name="connsiteX4479" fmla="*/ 6139169 w 12183871"/>
              <a:gd name="connsiteY4479" fmla="*/ 411999 h 1328385"/>
              <a:gd name="connsiteX4480" fmla="*/ 6139169 w 12183871"/>
              <a:gd name="connsiteY4480" fmla="*/ 446498 h 1328385"/>
              <a:gd name="connsiteX4481" fmla="*/ 6131041 w 12183871"/>
              <a:gd name="connsiteY4481" fmla="*/ 446498 h 1328385"/>
              <a:gd name="connsiteX4482" fmla="*/ 6131041 w 12183871"/>
              <a:gd name="connsiteY4482" fmla="*/ 479010 h 1328385"/>
              <a:gd name="connsiteX4483" fmla="*/ 6122913 w 12183871"/>
              <a:gd name="connsiteY4483" fmla="*/ 479010 h 1328385"/>
              <a:gd name="connsiteX4484" fmla="*/ 6122913 w 12183871"/>
              <a:gd name="connsiteY4484" fmla="*/ 501317 h 1328385"/>
              <a:gd name="connsiteX4485" fmla="*/ 6116862 w 12183871"/>
              <a:gd name="connsiteY4485" fmla="*/ 501317 h 1328385"/>
              <a:gd name="connsiteX4486" fmla="*/ 6116862 w 12183871"/>
              <a:gd name="connsiteY4486" fmla="*/ 533829 h 1328385"/>
              <a:gd name="connsiteX4487" fmla="*/ 6104670 w 12183871"/>
              <a:gd name="connsiteY4487" fmla="*/ 533829 h 1328385"/>
              <a:gd name="connsiteX4488" fmla="*/ 6104670 w 12183871"/>
              <a:gd name="connsiteY4488" fmla="*/ 550085 h 1328385"/>
              <a:gd name="connsiteX4489" fmla="*/ 6100606 w 12183871"/>
              <a:gd name="connsiteY4489" fmla="*/ 564264 h 1328385"/>
              <a:gd name="connsiteX4490" fmla="*/ 6100606 w 12183871"/>
              <a:gd name="connsiteY4490" fmla="*/ 578443 h 1328385"/>
              <a:gd name="connsiteX4491" fmla="*/ 6098619 w 12183871"/>
              <a:gd name="connsiteY4491" fmla="*/ 590635 h 1328385"/>
              <a:gd name="connsiteX4492" fmla="*/ 6116862 w 12183871"/>
              <a:gd name="connsiteY4492" fmla="*/ 590635 h 1328385"/>
              <a:gd name="connsiteX4493" fmla="*/ 6116862 w 12183871"/>
              <a:gd name="connsiteY4493" fmla="*/ 582507 h 1328385"/>
              <a:gd name="connsiteX4494" fmla="*/ 6171681 w 12183871"/>
              <a:gd name="connsiteY4494" fmla="*/ 582507 h 1328385"/>
              <a:gd name="connsiteX4495" fmla="*/ 6171681 w 12183871"/>
              <a:gd name="connsiteY4495" fmla="*/ 574379 h 1328385"/>
              <a:gd name="connsiteX4496" fmla="*/ 6179809 w 12183871"/>
              <a:gd name="connsiteY4496" fmla="*/ 574379 h 1328385"/>
              <a:gd name="connsiteX4497" fmla="*/ 6189924 w 12183871"/>
              <a:gd name="connsiteY4497" fmla="*/ 519560 h 1328385"/>
              <a:gd name="connsiteX4498" fmla="*/ 6208166 w 12183871"/>
              <a:gd name="connsiteY4498" fmla="*/ 468805 h 1328385"/>
              <a:gd name="connsiteX4499" fmla="*/ 6226410 w 12183871"/>
              <a:gd name="connsiteY4499" fmla="*/ 420037 h 1328385"/>
              <a:gd name="connsiteX4500" fmla="*/ 6230474 w 12183871"/>
              <a:gd name="connsiteY4500" fmla="*/ 389602 h 1328385"/>
              <a:gd name="connsiteX4501" fmla="*/ 6226410 w 12183871"/>
              <a:gd name="connsiteY4501" fmla="*/ 365218 h 1328385"/>
              <a:gd name="connsiteX4502" fmla="*/ 6222345 w 12183871"/>
              <a:gd name="connsiteY4502" fmla="*/ 342911 h 1328385"/>
              <a:gd name="connsiteX4503" fmla="*/ 6226410 w 12183871"/>
              <a:gd name="connsiteY4503" fmla="*/ 324668 h 1328385"/>
              <a:gd name="connsiteX4504" fmla="*/ 6234538 w 12183871"/>
              <a:gd name="connsiteY4504" fmla="*/ 330719 h 1328385"/>
              <a:gd name="connsiteX4505" fmla="*/ 6242665 w 12183871"/>
              <a:gd name="connsiteY4505" fmla="*/ 338847 h 1328385"/>
              <a:gd name="connsiteX4506" fmla="*/ 6252780 w 12183871"/>
              <a:gd name="connsiteY4506" fmla="*/ 346975 h 1328385"/>
              <a:gd name="connsiteX4507" fmla="*/ 6256844 w 12183871"/>
              <a:gd name="connsiteY4507" fmla="*/ 308412 h 1328385"/>
              <a:gd name="connsiteX4508" fmla="*/ 6262895 w 12183871"/>
              <a:gd name="connsiteY4508" fmla="*/ 275900 h 1328385"/>
              <a:gd name="connsiteX4509" fmla="*/ 6275087 w 12183871"/>
              <a:gd name="connsiteY4509" fmla="*/ 243388 h 1328385"/>
              <a:gd name="connsiteX4510" fmla="*/ 6285293 w 12183871"/>
              <a:gd name="connsiteY4510" fmla="*/ 208890 h 1328385"/>
              <a:gd name="connsiteX4511" fmla="*/ 6301548 w 12183871"/>
              <a:gd name="connsiteY4511" fmla="*/ 208890 h 1328385"/>
              <a:gd name="connsiteX4512" fmla="*/ 6267050 w 12183871"/>
              <a:gd name="connsiteY4512" fmla="*/ 346975 h 1328385"/>
              <a:gd name="connsiteX4513" fmla="*/ 6260999 w 12183871"/>
              <a:gd name="connsiteY4513" fmla="*/ 346975 h 1328385"/>
              <a:gd name="connsiteX4514" fmla="*/ 6252871 w 12183871"/>
              <a:gd name="connsiteY4514" fmla="*/ 397730 h 1328385"/>
              <a:gd name="connsiteX4515" fmla="*/ 6260999 w 12183871"/>
              <a:gd name="connsiteY4515" fmla="*/ 397730 h 1328385"/>
              <a:gd name="connsiteX4516" fmla="*/ 6260999 w 12183871"/>
              <a:gd name="connsiteY4516" fmla="*/ 434306 h 1328385"/>
              <a:gd name="connsiteX4517" fmla="*/ 6267050 w 12183871"/>
              <a:gd name="connsiteY4517" fmla="*/ 434306 h 1328385"/>
              <a:gd name="connsiteX4518" fmla="*/ 6267050 w 12183871"/>
              <a:gd name="connsiteY4518" fmla="*/ 501317 h 1328385"/>
              <a:gd name="connsiteX4519" fmla="*/ 6279241 w 12183871"/>
              <a:gd name="connsiteY4519" fmla="*/ 501317 h 1328385"/>
              <a:gd name="connsiteX4520" fmla="*/ 6285293 w 12183871"/>
              <a:gd name="connsiteY4520" fmla="*/ 452549 h 1328385"/>
              <a:gd name="connsiteX4521" fmla="*/ 6301548 w 12183871"/>
              <a:gd name="connsiteY4521" fmla="*/ 405858 h 1328385"/>
              <a:gd name="connsiteX4522" fmla="*/ 6319791 w 12183871"/>
              <a:gd name="connsiteY4522" fmla="*/ 361154 h 1328385"/>
              <a:gd name="connsiteX4523" fmla="*/ 6333970 w 12183871"/>
              <a:gd name="connsiteY4523" fmla="*/ 312386 h 1328385"/>
              <a:gd name="connsiteX4524" fmla="*/ 6348149 w 12183871"/>
              <a:gd name="connsiteY4524" fmla="*/ 312386 h 1328385"/>
              <a:gd name="connsiteX4525" fmla="*/ 6348149 w 12183871"/>
              <a:gd name="connsiteY4525" fmla="*/ 342821 h 1328385"/>
              <a:gd name="connsiteX4526" fmla="*/ 6342098 w 12183871"/>
              <a:gd name="connsiteY4526" fmla="*/ 375333 h 1328385"/>
              <a:gd name="connsiteX4527" fmla="*/ 6338034 w 12183871"/>
              <a:gd name="connsiteY4527" fmla="*/ 405768 h 1328385"/>
              <a:gd name="connsiteX4528" fmla="*/ 6333970 w 12183871"/>
              <a:gd name="connsiteY4528" fmla="*/ 434216 h 1328385"/>
              <a:gd name="connsiteX4529" fmla="*/ 6342098 w 12183871"/>
              <a:gd name="connsiteY4529" fmla="*/ 452459 h 1328385"/>
              <a:gd name="connsiteX4530" fmla="*/ 6344085 w 12183871"/>
              <a:gd name="connsiteY4530" fmla="*/ 424011 h 1328385"/>
              <a:gd name="connsiteX4531" fmla="*/ 6356277 w 12183871"/>
              <a:gd name="connsiteY4531" fmla="*/ 401704 h 1328385"/>
              <a:gd name="connsiteX4532" fmla="*/ 6366482 w 12183871"/>
              <a:gd name="connsiteY4532" fmla="*/ 379397 h 1328385"/>
              <a:gd name="connsiteX4533" fmla="*/ 6388789 w 12183871"/>
              <a:gd name="connsiteY4533" fmla="*/ 283938 h 1328385"/>
              <a:gd name="connsiteX4534" fmla="*/ 6407122 w 12183871"/>
              <a:gd name="connsiteY4534" fmla="*/ 283938 h 1328385"/>
              <a:gd name="connsiteX4535" fmla="*/ 6396917 w 12183871"/>
              <a:gd name="connsiteY4535" fmla="*/ 357090 h 1328385"/>
              <a:gd name="connsiteX4536" fmla="*/ 6382738 w 12183871"/>
              <a:gd name="connsiteY4536" fmla="*/ 434306 h 1328385"/>
              <a:gd name="connsiteX4537" fmla="*/ 6370546 w 12183871"/>
              <a:gd name="connsiteY4537" fmla="*/ 509445 h 1328385"/>
              <a:gd name="connsiteX4538" fmla="*/ 6364495 w 12183871"/>
              <a:gd name="connsiteY4538" fmla="*/ 582597 h 1328385"/>
              <a:gd name="connsiteX4539" fmla="*/ 6374610 w 12183871"/>
              <a:gd name="connsiteY4539" fmla="*/ 655749 h 1328385"/>
              <a:gd name="connsiteX4540" fmla="*/ 6378674 w 12183871"/>
              <a:gd name="connsiteY4540" fmla="*/ 686184 h 1328385"/>
              <a:gd name="connsiteX4541" fmla="*/ 6382738 w 12183871"/>
              <a:gd name="connsiteY4541" fmla="*/ 714632 h 1328385"/>
              <a:gd name="connsiteX4542" fmla="*/ 6388789 w 12183871"/>
              <a:gd name="connsiteY4542" fmla="*/ 736938 h 1328385"/>
              <a:gd name="connsiteX4543" fmla="*/ 6388789 w 12183871"/>
              <a:gd name="connsiteY4543" fmla="*/ 730888 h 1328385"/>
              <a:gd name="connsiteX4544" fmla="*/ 6411186 w 12183871"/>
              <a:gd name="connsiteY4544" fmla="*/ 696389 h 1328385"/>
              <a:gd name="connsiteX4545" fmla="*/ 6419314 w 12183871"/>
              <a:gd name="connsiteY4545" fmla="*/ 655749 h 1328385"/>
              <a:gd name="connsiteX4546" fmla="*/ 6419314 w 12183871"/>
              <a:gd name="connsiteY4546" fmla="*/ 615109 h 1328385"/>
              <a:gd name="connsiteX4547" fmla="*/ 6411186 w 12183871"/>
              <a:gd name="connsiteY4547" fmla="*/ 570405 h 1328385"/>
              <a:gd name="connsiteX4548" fmla="*/ 6407122 w 12183871"/>
              <a:gd name="connsiteY4548" fmla="*/ 527778 h 1328385"/>
              <a:gd name="connsiteX4549" fmla="*/ 6429429 w 12183871"/>
              <a:gd name="connsiteY4549" fmla="*/ 527778 h 1328385"/>
              <a:gd name="connsiteX4550" fmla="*/ 6429429 w 12183871"/>
              <a:gd name="connsiteY4550" fmla="*/ 556226 h 1328385"/>
              <a:gd name="connsiteX4551" fmla="*/ 6437557 w 12183871"/>
              <a:gd name="connsiteY4551" fmla="*/ 578533 h 1328385"/>
              <a:gd name="connsiteX4552" fmla="*/ 6447672 w 12183871"/>
              <a:gd name="connsiteY4552" fmla="*/ 600840 h 1328385"/>
              <a:gd name="connsiteX4553" fmla="*/ 6455800 w 12183871"/>
              <a:gd name="connsiteY4553" fmla="*/ 523624 h 1328385"/>
              <a:gd name="connsiteX4554" fmla="*/ 6469978 w 12183871"/>
              <a:gd name="connsiteY4554" fmla="*/ 452549 h 1328385"/>
              <a:gd name="connsiteX4555" fmla="*/ 6488221 w 12183871"/>
              <a:gd name="connsiteY4555" fmla="*/ 387525 h 1328385"/>
              <a:gd name="connsiteX4556" fmla="*/ 6488221 w 12183871"/>
              <a:gd name="connsiteY4556" fmla="*/ 361154 h 1328385"/>
              <a:gd name="connsiteX4557" fmla="*/ 6486144 w 12183871"/>
              <a:gd name="connsiteY4557" fmla="*/ 334783 h 1328385"/>
              <a:gd name="connsiteX4558" fmla="*/ 6482080 w 12183871"/>
              <a:gd name="connsiteY4558" fmla="*/ 312476 h 1328385"/>
              <a:gd name="connsiteX4559" fmla="*/ 6482080 w 12183871"/>
              <a:gd name="connsiteY4559" fmla="*/ 225146 h 1328385"/>
              <a:gd name="connsiteX4560" fmla="*/ 6465824 w 12183871"/>
              <a:gd name="connsiteY4560" fmla="*/ 184506 h 1328385"/>
              <a:gd name="connsiteX4561" fmla="*/ 6455710 w 12183871"/>
              <a:gd name="connsiteY4561" fmla="*/ 135738 h 1328385"/>
              <a:gd name="connsiteX4562" fmla="*/ 6482080 w 12183871"/>
              <a:gd name="connsiteY4562" fmla="*/ 135738 h 1328385"/>
              <a:gd name="connsiteX4563" fmla="*/ 6486144 w 12183871"/>
              <a:gd name="connsiteY4563" fmla="*/ 172314 h 1328385"/>
              <a:gd name="connsiteX4564" fmla="*/ 6496350 w 12183871"/>
              <a:gd name="connsiteY4564" fmla="*/ 202748 h 1328385"/>
              <a:gd name="connsiteX4565" fmla="*/ 6496350 w 12183871"/>
              <a:gd name="connsiteY4565" fmla="*/ 257567 h 1328385"/>
              <a:gd name="connsiteX4566" fmla="*/ 6504477 w 12183871"/>
              <a:gd name="connsiteY4566" fmla="*/ 257567 h 1328385"/>
              <a:gd name="connsiteX4567" fmla="*/ 6528861 w 12183871"/>
              <a:gd name="connsiteY4567" fmla="*/ 40188 h 1328385"/>
              <a:gd name="connsiteX4568" fmla="*/ 6545117 w 12183871"/>
              <a:gd name="connsiteY4568" fmla="*/ 40188 h 1328385"/>
              <a:gd name="connsiteX4569" fmla="*/ 6528861 w 12183871"/>
              <a:gd name="connsiteY4569" fmla="*/ 243298 h 1328385"/>
              <a:gd name="connsiteX4570" fmla="*/ 6522720 w 12183871"/>
              <a:gd name="connsiteY4570" fmla="*/ 265605 h 1328385"/>
              <a:gd name="connsiteX4571" fmla="*/ 6514592 w 12183871"/>
              <a:gd name="connsiteY4571" fmla="*/ 298117 h 1328385"/>
              <a:gd name="connsiteX4572" fmla="*/ 6506464 w 12183871"/>
              <a:gd name="connsiteY4572" fmla="*/ 338757 h 1328385"/>
              <a:gd name="connsiteX4573" fmla="*/ 6504387 w 12183871"/>
              <a:gd name="connsiteY4573" fmla="*/ 375333 h 1328385"/>
              <a:gd name="connsiteX4574" fmla="*/ 6504387 w 12183871"/>
              <a:gd name="connsiteY4574" fmla="*/ 405768 h 1328385"/>
              <a:gd name="connsiteX4575" fmla="*/ 6510528 w 12183871"/>
              <a:gd name="connsiteY4575" fmla="*/ 405768 h 1328385"/>
              <a:gd name="connsiteX4576" fmla="*/ 6510528 w 12183871"/>
              <a:gd name="connsiteY4576" fmla="*/ 434216 h 1328385"/>
              <a:gd name="connsiteX4577" fmla="*/ 6504387 w 12183871"/>
              <a:gd name="connsiteY4577" fmla="*/ 434216 h 1328385"/>
              <a:gd name="connsiteX4578" fmla="*/ 6504387 w 12183871"/>
              <a:gd name="connsiteY4578" fmla="*/ 446408 h 1328385"/>
              <a:gd name="connsiteX4579" fmla="*/ 6510528 w 12183871"/>
              <a:gd name="connsiteY4579" fmla="*/ 446408 h 1328385"/>
              <a:gd name="connsiteX4580" fmla="*/ 6510528 w 12183871"/>
              <a:gd name="connsiteY4580" fmla="*/ 501227 h 1328385"/>
              <a:gd name="connsiteX4581" fmla="*/ 6522720 w 12183871"/>
              <a:gd name="connsiteY4581" fmla="*/ 501227 h 1328385"/>
              <a:gd name="connsiteX4582" fmla="*/ 6526784 w 12183871"/>
              <a:gd name="connsiteY4582" fmla="*/ 446408 h 1328385"/>
              <a:gd name="connsiteX4583" fmla="*/ 6541054 w 12183871"/>
              <a:gd name="connsiteY4583" fmla="*/ 387525 h 1328385"/>
              <a:gd name="connsiteX4584" fmla="*/ 6559296 w 12183871"/>
              <a:gd name="connsiteY4584" fmla="*/ 330629 h 1328385"/>
              <a:gd name="connsiteX4585" fmla="*/ 6577539 w 12183871"/>
              <a:gd name="connsiteY4585" fmla="*/ 283938 h 1328385"/>
              <a:gd name="connsiteX4586" fmla="*/ 6581603 w 12183871"/>
              <a:gd name="connsiteY4586" fmla="*/ 257567 h 1328385"/>
              <a:gd name="connsiteX4587" fmla="*/ 6581603 w 12183871"/>
              <a:gd name="connsiteY4587" fmla="*/ 239324 h 1328385"/>
              <a:gd name="connsiteX4588" fmla="*/ 6585667 w 12183871"/>
              <a:gd name="connsiteY4588" fmla="*/ 225146 h 1328385"/>
              <a:gd name="connsiteX4589" fmla="*/ 6603910 w 12183871"/>
              <a:gd name="connsiteY4589" fmla="*/ 208890 h 1328385"/>
              <a:gd name="connsiteX4590" fmla="*/ 6603910 w 12183871"/>
              <a:gd name="connsiteY4590" fmla="*/ 202839 h 1328385"/>
              <a:gd name="connsiteX4591" fmla="*/ 6609961 w 12183871"/>
              <a:gd name="connsiteY4591" fmla="*/ 202839 h 1328385"/>
              <a:gd name="connsiteX4592" fmla="*/ 6609961 w 12183871"/>
              <a:gd name="connsiteY4592" fmla="*/ 231287 h 1328385"/>
              <a:gd name="connsiteX4593" fmla="*/ 6601742 w 12183871"/>
              <a:gd name="connsiteY4593" fmla="*/ 249800 h 1328385"/>
              <a:gd name="connsiteX4594" fmla="*/ 6597678 w 12183871"/>
              <a:gd name="connsiteY4594" fmla="*/ 266056 h 1328385"/>
              <a:gd name="connsiteX4595" fmla="*/ 6597678 w 12183871"/>
              <a:gd name="connsiteY4595" fmla="*/ 284299 h 1328385"/>
              <a:gd name="connsiteX4596" fmla="*/ 6593614 w 12183871"/>
              <a:gd name="connsiteY4596" fmla="*/ 306606 h 1328385"/>
              <a:gd name="connsiteX4597" fmla="*/ 6583499 w 12183871"/>
              <a:gd name="connsiteY4597" fmla="*/ 343182 h 1328385"/>
              <a:gd name="connsiteX4598" fmla="*/ 6571308 w 12183871"/>
              <a:gd name="connsiteY4598" fmla="*/ 379758 h 1328385"/>
              <a:gd name="connsiteX4599" fmla="*/ 6565257 w 12183871"/>
              <a:gd name="connsiteY4599" fmla="*/ 420398 h 1328385"/>
              <a:gd name="connsiteX4600" fmla="*/ 6571308 w 12183871"/>
              <a:gd name="connsiteY4600" fmla="*/ 420398 h 1328385"/>
              <a:gd name="connsiteX4601" fmla="*/ 6575372 w 12183871"/>
              <a:gd name="connsiteY4601" fmla="*/ 398091 h 1328385"/>
              <a:gd name="connsiteX4602" fmla="*/ 6583499 w 12183871"/>
              <a:gd name="connsiteY4602" fmla="*/ 375784 h 1328385"/>
              <a:gd name="connsiteX4603" fmla="*/ 6587564 w 12183871"/>
              <a:gd name="connsiteY4603" fmla="*/ 357542 h 1328385"/>
              <a:gd name="connsiteX4604" fmla="*/ 6605807 w 12183871"/>
              <a:gd name="connsiteY4604" fmla="*/ 357542 h 1328385"/>
              <a:gd name="connsiteX4605" fmla="*/ 6605807 w 12183871"/>
              <a:gd name="connsiteY4605" fmla="*/ 534280 h 1328385"/>
              <a:gd name="connsiteX4606" fmla="*/ 6611857 w 12183871"/>
              <a:gd name="connsiteY4606" fmla="*/ 534280 h 1328385"/>
              <a:gd name="connsiteX4607" fmla="*/ 6619985 w 12183871"/>
              <a:gd name="connsiteY4607" fmla="*/ 556587 h 1328385"/>
              <a:gd name="connsiteX4608" fmla="*/ 6605807 w 12183871"/>
              <a:gd name="connsiteY4608" fmla="*/ 556587 h 1328385"/>
              <a:gd name="connsiteX4609" fmla="*/ 6605807 w 12183871"/>
              <a:gd name="connsiteY4609" fmla="*/ 568779 h 1328385"/>
              <a:gd name="connsiteX4610" fmla="*/ 6619985 w 12183871"/>
              <a:gd name="connsiteY4610" fmla="*/ 568779 h 1328385"/>
              <a:gd name="connsiteX4611" fmla="*/ 6619985 w 12183871"/>
              <a:gd name="connsiteY4611" fmla="*/ 593163 h 1328385"/>
              <a:gd name="connsiteX4612" fmla="*/ 6628113 w 12183871"/>
              <a:gd name="connsiteY4612" fmla="*/ 619534 h 1328385"/>
              <a:gd name="connsiteX4613" fmla="*/ 6634164 w 12183871"/>
              <a:gd name="connsiteY4613" fmla="*/ 637777 h 1328385"/>
              <a:gd name="connsiteX4614" fmla="*/ 6642292 w 12183871"/>
              <a:gd name="connsiteY4614" fmla="*/ 597137 h 1328385"/>
              <a:gd name="connsiteX4615" fmla="*/ 6652407 w 12183871"/>
              <a:gd name="connsiteY4615" fmla="*/ 560561 h 1328385"/>
              <a:gd name="connsiteX4616" fmla="*/ 6668663 w 12183871"/>
              <a:gd name="connsiteY4616" fmla="*/ 528049 h 1328385"/>
              <a:gd name="connsiteX4617" fmla="*/ 6686906 w 12183871"/>
              <a:gd name="connsiteY4617" fmla="*/ 452910 h 1328385"/>
              <a:gd name="connsiteX4618" fmla="*/ 6692956 w 12183871"/>
              <a:gd name="connsiteY4618" fmla="*/ 452910 h 1328385"/>
              <a:gd name="connsiteX4619" fmla="*/ 6692956 w 12183871"/>
              <a:gd name="connsiteY4619" fmla="*/ 434667 h 1328385"/>
              <a:gd name="connsiteX4620" fmla="*/ 6701085 w 12183871"/>
              <a:gd name="connsiteY4620" fmla="*/ 434667 h 1328385"/>
              <a:gd name="connsiteX4621" fmla="*/ 6701085 w 12183871"/>
              <a:gd name="connsiteY4621" fmla="*/ 412360 h 1328385"/>
              <a:gd name="connsiteX4622" fmla="*/ 6755904 w 12183871"/>
              <a:gd name="connsiteY4622" fmla="*/ 290440 h 1328385"/>
              <a:gd name="connsiteX4623" fmla="*/ 6768095 w 12183871"/>
              <a:gd name="connsiteY4623" fmla="*/ 290440 h 1328385"/>
              <a:gd name="connsiteX4624" fmla="*/ 6768095 w 12183871"/>
              <a:gd name="connsiteY4624" fmla="*/ 324939 h 1328385"/>
              <a:gd name="connsiteX4625" fmla="*/ 6749853 w 12183871"/>
              <a:gd name="connsiteY4625" fmla="*/ 349323 h 1328385"/>
              <a:gd name="connsiteX4626" fmla="*/ 6733596 w 12183871"/>
              <a:gd name="connsiteY4626" fmla="*/ 398091 h 1328385"/>
              <a:gd name="connsiteX4627" fmla="*/ 6723482 w 12183871"/>
              <a:gd name="connsiteY4627" fmla="*/ 452910 h 1328385"/>
              <a:gd name="connsiteX4628" fmla="*/ 6711290 w 12183871"/>
              <a:gd name="connsiteY4628" fmla="*/ 509806 h 1328385"/>
              <a:gd name="connsiteX4629" fmla="*/ 6709303 w 12183871"/>
              <a:gd name="connsiteY4629" fmla="*/ 550446 h 1328385"/>
              <a:gd name="connsiteX4630" fmla="*/ 6709303 w 12183871"/>
              <a:gd name="connsiteY4630" fmla="*/ 574830 h 1328385"/>
              <a:gd name="connsiteX4631" fmla="*/ 6709303 w 12183871"/>
              <a:gd name="connsiteY4631" fmla="*/ 605265 h 1328385"/>
              <a:gd name="connsiteX4632" fmla="*/ 6709303 w 12183871"/>
              <a:gd name="connsiteY4632" fmla="*/ 631636 h 1328385"/>
              <a:gd name="connsiteX4633" fmla="*/ 6715354 w 12183871"/>
              <a:gd name="connsiteY4633" fmla="*/ 649879 h 1328385"/>
              <a:gd name="connsiteX4634" fmla="*/ 6727546 w 12183871"/>
              <a:gd name="connsiteY4634" fmla="*/ 509716 h 1328385"/>
              <a:gd name="connsiteX4635" fmla="*/ 6749853 w 12183871"/>
              <a:gd name="connsiteY4635" fmla="*/ 509716 h 1328385"/>
              <a:gd name="connsiteX4636" fmla="*/ 6749853 w 12183871"/>
              <a:gd name="connsiteY4636" fmla="*/ 515767 h 1328385"/>
              <a:gd name="connsiteX4637" fmla="*/ 6741725 w 12183871"/>
              <a:gd name="connsiteY4637" fmla="*/ 515767 h 1328385"/>
              <a:gd name="connsiteX4638" fmla="*/ 6741725 w 12183871"/>
              <a:gd name="connsiteY4638" fmla="*/ 582777 h 1328385"/>
              <a:gd name="connsiteX4639" fmla="*/ 6737661 w 12183871"/>
              <a:gd name="connsiteY4639" fmla="*/ 605084 h 1328385"/>
              <a:gd name="connsiteX4640" fmla="*/ 6733596 w 12183871"/>
              <a:gd name="connsiteY4640" fmla="*/ 631455 h 1328385"/>
              <a:gd name="connsiteX4641" fmla="*/ 6731610 w 12183871"/>
              <a:gd name="connsiteY4641" fmla="*/ 659903 h 1328385"/>
              <a:gd name="connsiteX4642" fmla="*/ 6733596 w 12183871"/>
              <a:gd name="connsiteY4642" fmla="*/ 686274 h 1328385"/>
              <a:gd name="connsiteX4643" fmla="*/ 6741725 w 12183871"/>
              <a:gd name="connsiteY4643" fmla="*/ 704517 h 1328385"/>
              <a:gd name="connsiteX4644" fmla="*/ 6755904 w 12183871"/>
              <a:gd name="connsiteY4644" fmla="*/ 609058 h 1328385"/>
              <a:gd name="connsiteX4645" fmla="*/ 6768095 w 12183871"/>
              <a:gd name="connsiteY4645" fmla="*/ 609058 h 1328385"/>
              <a:gd name="connsiteX4646" fmla="*/ 6768095 w 12183871"/>
              <a:gd name="connsiteY4646" fmla="*/ 582687 h 1328385"/>
              <a:gd name="connsiteX4647" fmla="*/ 6774147 w 12183871"/>
              <a:gd name="connsiteY4647" fmla="*/ 582687 h 1328385"/>
              <a:gd name="connsiteX4648" fmla="*/ 6768095 w 12183871"/>
              <a:gd name="connsiteY4648" fmla="*/ 527868 h 1328385"/>
              <a:gd name="connsiteX4649" fmla="*/ 6774147 w 12183871"/>
              <a:gd name="connsiteY4649" fmla="*/ 527868 h 1328385"/>
              <a:gd name="connsiteX4650" fmla="*/ 6774147 w 12183871"/>
              <a:gd name="connsiteY4650" fmla="*/ 533919 h 1328385"/>
              <a:gd name="connsiteX4651" fmla="*/ 6778210 w 12183871"/>
              <a:gd name="connsiteY4651" fmla="*/ 533919 h 1328385"/>
              <a:gd name="connsiteX4652" fmla="*/ 6786338 w 12183871"/>
              <a:gd name="connsiteY4652" fmla="*/ 529855 h 1328385"/>
              <a:gd name="connsiteX4653" fmla="*/ 6796544 w 12183871"/>
              <a:gd name="connsiteY4653" fmla="*/ 527868 h 1328385"/>
              <a:gd name="connsiteX4654" fmla="*/ 6808735 w 12183871"/>
              <a:gd name="connsiteY4654" fmla="*/ 527868 h 1328385"/>
              <a:gd name="connsiteX4655" fmla="*/ 6808735 w 12183871"/>
              <a:gd name="connsiteY4655" fmla="*/ 529855 h 1328385"/>
              <a:gd name="connsiteX4656" fmla="*/ 6814787 w 12183871"/>
              <a:gd name="connsiteY4656" fmla="*/ 533919 h 1328385"/>
              <a:gd name="connsiteX4657" fmla="*/ 6818850 w 12183871"/>
              <a:gd name="connsiteY4657" fmla="*/ 537983 h 1328385"/>
              <a:gd name="connsiteX4658" fmla="*/ 6822914 w 12183871"/>
              <a:gd name="connsiteY4658" fmla="*/ 542047 h 1328385"/>
              <a:gd name="connsiteX4659" fmla="*/ 6822914 w 12183871"/>
              <a:gd name="connsiteY4659" fmla="*/ 542047 h 1328385"/>
              <a:gd name="connsiteX4660" fmla="*/ 6822914 w 12183871"/>
              <a:gd name="connsiteY4660" fmla="*/ 582687 h 1328385"/>
              <a:gd name="connsiteX4661" fmla="*/ 6831043 w 12183871"/>
              <a:gd name="connsiteY4661" fmla="*/ 582687 h 1328385"/>
              <a:gd name="connsiteX4662" fmla="*/ 6831043 w 12183871"/>
              <a:gd name="connsiteY4662" fmla="*/ 615199 h 1328385"/>
              <a:gd name="connsiteX4663" fmla="*/ 6837093 w 12183871"/>
              <a:gd name="connsiteY4663" fmla="*/ 615199 h 1328385"/>
              <a:gd name="connsiteX4664" fmla="*/ 6841157 w 12183871"/>
              <a:gd name="connsiteY4664" fmla="*/ 641570 h 1328385"/>
              <a:gd name="connsiteX4665" fmla="*/ 6845582 w 12183871"/>
              <a:gd name="connsiteY4665" fmla="*/ 668302 h 1328385"/>
              <a:gd name="connsiteX4666" fmla="*/ 6849647 w 12183871"/>
              <a:gd name="connsiteY4666" fmla="*/ 690609 h 1328385"/>
              <a:gd name="connsiteX4667" fmla="*/ 6855788 w 12183871"/>
              <a:gd name="connsiteY4667" fmla="*/ 690609 h 1328385"/>
              <a:gd name="connsiteX4668" fmla="*/ 6859852 w 12183871"/>
              <a:gd name="connsiteY4668" fmla="*/ 645905 h 1328385"/>
              <a:gd name="connsiteX4669" fmla="*/ 6872044 w 12183871"/>
              <a:gd name="connsiteY4669" fmla="*/ 609329 h 1328385"/>
              <a:gd name="connsiteX4670" fmla="*/ 6882249 w 12183871"/>
              <a:gd name="connsiteY4670" fmla="*/ 570766 h 1328385"/>
              <a:gd name="connsiteX4671" fmla="*/ 6890377 w 12183871"/>
              <a:gd name="connsiteY4671" fmla="*/ 534190 h 1328385"/>
              <a:gd name="connsiteX4672" fmla="*/ 6912774 w 12183871"/>
              <a:gd name="connsiteY4672" fmla="*/ 534190 h 1328385"/>
              <a:gd name="connsiteX4673" fmla="*/ 6890377 w 12183871"/>
              <a:gd name="connsiteY4673" fmla="*/ 609329 h 1328385"/>
              <a:gd name="connsiteX4674" fmla="*/ 6890377 w 12183871"/>
              <a:gd name="connsiteY4674" fmla="*/ 649969 h 1328385"/>
              <a:gd name="connsiteX4675" fmla="*/ 6878185 w 12183871"/>
              <a:gd name="connsiteY4675" fmla="*/ 649969 h 1328385"/>
              <a:gd name="connsiteX4676" fmla="*/ 6878185 w 12183871"/>
              <a:gd name="connsiteY4676" fmla="*/ 812439 h 1328385"/>
              <a:gd name="connsiteX4677" fmla="*/ 6878185 w 12183871"/>
              <a:gd name="connsiteY4677" fmla="*/ 836823 h 1328385"/>
              <a:gd name="connsiteX4678" fmla="*/ 6878185 w 12183871"/>
              <a:gd name="connsiteY4678" fmla="*/ 867257 h 1328385"/>
              <a:gd name="connsiteX4679" fmla="*/ 6878185 w 12183871"/>
              <a:gd name="connsiteY4679" fmla="*/ 895705 h 1328385"/>
              <a:gd name="connsiteX4680" fmla="*/ 6890377 w 12183871"/>
              <a:gd name="connsiteY4680" fmla="*/ 916025 h 1328385"/>
              <a:gd name="connsiteX4681" fmla="*/ 6894441 w 12183871"/>
              <a:gd name="connsiteY4681" fmla="*/ 796183 h 1328385"/>
              <a:gd name="connsiteX4682" fmla="*/ 6908710 w 12183871"/>
              <a:gd name="connsiteY4682" fmla="*/ 686455 h 1328385"/>
              <a:gd name="connsiteX4683" fmla="*/ 6934991 w 12183871"/>
              <a:gd name="connsiteY4683" fmla="*/ 587022 h 1328385"/>
              <a:gd name="connsiteX4684" fmla="*/ 6959374 w 12183871"/>
              <a:gd name="connsiteY4684" fmla="*/ 493550 h 1328385"/>
              <a:gd name="connsiteX4685" fmla="*/ 6959374 w 12183871"/>
              <a:gd name="connsiteY4685" fmla="*/ 452910 h 1328385"/>
              <a:gd name="connsiteX4686" fmla="*/ 6971567 w 12183871"/>
              <a:gd name="connsiteY4686" fmla="*/ 452910 h 1328385"/>
              <a:gd name="connsiteX4687" fmla="*/ 6977617 w 12183871"/>
              <a:gd name="connsiteY4687" fmla="*/ 420398 h 1328385"/>
              <a:gd name="connsiteX4688" fmla="*/ 6985745 w 12183871"/>
              <a:gd name="connsiteY4688" fmla="*/ 420398 h 1328385"/>
              <a:gd name="connsiteX4689" fmla="*/ 6985745 w 12183871"/>
              <a:gd name="connsiteY4689" fmla="*/ 389963 h 1328385"/>
              <a:gd name="connsiteX4690" fmla="*/ 6977617 w 12183871"/>
              <a:gd name="connsiteY4690" fmla="*/ 361515 h 1328385"/>
              <a:gd name="connsiteX4691" fmla="*/ 6967502 w 12183871"/>
              <a:gd name="connsiteY4691" fmla="*/ 327016 h 1328385"/>
              <a:gd name="connsiteX4692" fmla="*/ 6959374 w 12183871"/>
              <a:gd name="connsiteY4692" fmla="*/ 298568 h 1328385"/>
              <a:gd name="connsiteX4693" fmla="*/ 6977617 w 12183871"/>
              <a:gd name="connsiteY4693" fmla="*/ 298568 h 1328385"/>
              <a:gd name="connsiteX4694" fmla="*/ 6985745 w 12183871"/>
              <a:gd name="connsiteY4694" fmla="*/ 331080 h 1328385"/>
              <a:gd name="connsiteX4695" fmla="*/ 6993873 w 12183871"/>
              <a:gd name="connsiteY4695" fmla="*/ 331080 h 1328385"/>
              <a:gd name="connsiteX4696" fmla="*/ 6993873 w 12183871"/>
              <a:gd name="connsiteY4696" fmla="*/ 365579 h 1328385"/>
              <a:gd name="connsiteX4697" fmla="*/ 6999924 w 12183871"/>
              <a:gd name="connsiteY4697" fmla="*/ 365579 h 1328385"/>
              <a:gd name="connsiteX4698" fmla="*/ 6999924 w 12183871"/>
              <a:gd name="connsiteY4698" fmla="*/ 387886 h 1328385"/>
              <a:gd name="connsiteX4699" fmla="*/ 7012116 w 12183871"/>
              <a:gd name="connsiteY4699" fmla="*/ 387886 h 1328385"/>
              <a:gd name="connsiteX4700" fmla="*/ 7012116 w 12183871"/>
              <a:gd name="connsiteY4700" fmla="*/ 412270 h 1328385"/>
              <a:gd name="connsiteX4701" fmla="*/ 7018167 w 12183871"/>
              <a:gd name="connsiteY4701" fmla="*/ 412270 h 1328385"/>
              <a:gd name="connsiteX4702" fmla="*/ 7040474 w 12183871"/>
              <a:gd name="connsiteY4702" fmla="*/ 528049 h 1328385"/>
              <a:gd name="connsiteX4703" fmla="*/ 7052666 w 12183871"/>
              <a:gd name="connsiteY4703" fmla="*/ 528049 h 1328385"/>
              <a:gd name="connsiteX4704" fmla="*/ 7052666 w 12183871"/>
              <a:gd name="connsiteY4704" fmla="*/ 568689 h 1328385"/>
              <a:gd name="connsiteX4705" fmla="*/ 7058716 w 12183871"/>
              <a:gd name="connsiteY4705" fmla="*/ 568689 h 1328385"/>
              <a:gd name="connsiteX4706" fmla="*/ 7062781 w 12183871"/>
              <a:gd name="connsiteY4706" fmla="*/ 593073 h 1328385"/>
              <a:gd name="connsiteX4707" fmla="*/ 7062781 w 12183871"/>
              <a:gd name="connsiteY4707" fmla="*/ 619444 h 1328385"/>
              <a:gd name="connsiteX4708" fmla="*/ 7074973 w 12183871"/>
              <a:gd name="connsiteY4708" fmla="*/ 637687 h 1328385"/>
              <a:gd name="connsiteX4709" fmla="*/ 7076959 w 12183871"/>
              <a:gd name="connsiteY4709" fmla="*/ 592983 h 1328385"/>
              <a:gd name="connsiteX4710" fmla="*/ 7093215 w 12183871"/>
              <a:gd name="connsiteY4710" fmla="*/ 550356 h 1328385"/>
              <a:gd name="connsiteX4711" fmla="*/ 7099267 w 12183871"/>
              <a:gd name="connsiteY4711" fmla="*/ 550356 h 1328385"/>
              <a:gd name="connsiteX4712" fmla="*/ 7099267 w 12183871"/>
              <a:gd name="connsiteY4712" fmla="*/ 534100 h 1328385"/>
              <a:gd name="connsiteX4713" fmla="*/ 7107394 w 12183871"/>
              <a:gd name="connsiteY4713" fmla="*/ 534100 h 1328385"/>
              <a:gd name="connsiteX4714" fmla="*/ 7115523 w 12183871"/>
              <a:gd name="connsiteY4714" fmla="*/ 371630 h 1328385"/>
              <a:gd name="connsiteX4715" fmla="*/ 7139907 w 12183871"/>
              <a:gd name="connsiteY4715" fmla="*/ 371630 h 1328385"/>
              <a:gd name="connsiteX4716" fmla="*/ 7139907 w 12183871"/>
              <a:gd name="connsiteY4716" fmla="*/ 398001 h 1328385"/>
              <a:gd name="connsiteX4717" fmla="*/ 7143970 w 12183871"/>
              <a:gd name="connsiteY4717" fmla="*/ 420308 h 1328385"/>
              <a:gd name="connsiteX4718" fmla="*/ 7156163 w 12183871"/>
              <a:gd name="connsiteY4718" fmla="*/ 434487 h 1328385"/>
              <a:gd name="connsiteX4719" fmla="*/ 7152098 w 12183871"/>
              <a:gd name="connsiteY4719" fmla="*/ 379668 h 1328385"/>
              <a:gd name="connsiteX4720" fmla="*/ 7137829 w 12183871"/>
              <a:gd name="connsiteY4720" fmla="*/ 324849 h 1328385"/>
              <a:gd name="connsiteX4721" fmla="*/ 7125637 w 12183871"/>
              <a:gd name="connsiteY4721" fmla="*/ 272017 h 1328385"/>
              <a:gd name="connsiteX4722" fmla="*/ 7115523 w 12183871"/>
              <a:gd name="connsiteY4722" fmla="*/ 217198 h 1328385"/>
              <a:gd name="connsiteX4723" fmla="*/ 7139907 w 12183871"/>
              <a:gd name="connsiteY4723" fmla="*/ 225326 h 1328385"/>
              <a:gd name="connsiteX4724" fmla="*/ 7148034 w 12183871"/>
              <a:gd name="connsiteY4724" fmla="*/ 284209 h 1328385"/>
              <a:gd name="connsiteX4725" fmla="*/ 7162304 w 12183871"/>
              <a:gd name="connsiteY4725" fmla="*/ 330900 h 1328385"/>
              <a:gd name="connsiteX4726" fmla="*/ 7162304 w 12183871"/>
              <a:gd name="connsiteY4726" fmla="*/ 379668 h 1328385"/>
              <a:gd name="connsiteX4727" fmla="*/ 7174495 w 12183871"/>
              <a:gd name="connsiteY4727" fmla="*/ 379668 h 1328385"/>
              <a:gd name="connsiteX4728" fmla="*/ 7174495 w 12183871"/>
              <a:gd name="connsiteY4728" fmla="*/ 428436 h 1328385"/>
              <a:gd name="connsiteX4729" fmla="*/ 7180547 w 12183871"/>
              <a:gd name="connsiteY4729" fmla="*/ 428436 h 1328385"/>
              <a:gd name="connsiteX4730" fmla="*/ 7184610 w 12183871"/>
              <a:gd name="connsiteY4730" fmla="*/ 452820 h 1328385"/>
              <a:gd name="connsiteX4731" fmla="*/ 7184610 w 12183871"/>
              <a:gd name="connsiteY4731" fmla="*/ 475127 h 1328385"/>
              <a:gd name="connsiteX4732" fmla="*/ 7188674 w 12183871"/>
              <a:gd name="connsiteY4732" fmla="*/ 501497 h 1328385"/>
              <a:gd name="connsiteX4733" fmla="*/ 7196803 w 12183871"/>
              <a:gd name="connsiteY4733" fmla="*/ 515676 h 1328385"/>
              <a:gd name="connsiteX4734" fmla="*/ 7198879 w 12183871"/>
              <a:gd name="connsiteY4734" fmla="*/ 483164 h 1328385"/>
              <a:gd name="connsiteX4735" fmla="*/ 7202944 w 12183871"/>
              <a:gd name="connsiteY4735" fmla="*/ 448666 h 1328385"/>
              <a:gd name="connsiteX4736" fmla="*/ 7215135 w 12183871"/>
              <a:gd name="connsiteY4736" fmla="*/ 420217 h 1328385"/>
              <a:gd name="connsiteX4737" fmla="*/ 7215135 w 12183871"/>
              <a:gd name="connsiteY4737" fmla="*/ 365399 h 1328385"/>
              <a:gd name="connsiteX4738" fmla="*/ 7221187 w 12183871"/>
              <a:gd name="connsiteY4738" fmla="*/ 365399 h 1328385"/>
              <a:gd name="connsiteX4739" fmla="*/ 7221187 w 12183871"/>
              <a:gd name="connsiteY4739" fmla="*/ 306516 h 1328385"/>
              <a:gd name="connsiteX4740" fmla="*/ 7229314 w 12183871"/>
              <a:gd name="connsiteY4740" fmla="*/ 306516 h 1328385"/>
              <a:gd name="connsiteX4741" fmla="*/ 7229314 w 12183871"/>
              <a:gd name="connsiteY4741" fmla="*/ 257748 h 1328385"/>
              <a:gd name="connsiteX4742" fmla="*/ 7237443 w 12183871"/>
              <a:gd name="connsiteY4742" fmla="*/ 257748 h 1328385"/>
              <a:gd name="connsiteX4743" fmla="*/ 7237443 w 12183871"/>
              <a:gd name="connsiteY4743" fmla="*/ 217108 h 1328385"/>
              <a:gd name="connsiteX4744" fmla="*/ 7243493 w 12183871"/>
              <a:gd name="connsiteY4744" fmla="*/ 217108 h 1328385"/>
              <a:gd name="connsiteX4745" fmla="*/ 7247557 w 12183871"/>
              <a:gd name="connsiteY4745" fmla="*/ 190737 h 1328385"/>
              <a:gd name="connsiteX4746" fmla="*/ 7251621 w 12183871"/>
              <a:gd name="connsiteY4746" fmla="*/ 172494 h 1328385"/>
              <a:gd name="connsiteX4747" fmla="*/ 7261827 w 12183871"/>
              <a:gd name="connsiteY4747" fmla="*/ 154251 h 1328385"/>
              <a:gd name="connsiteX4748" fmla="*/ 7265890 w 12183871"/>
              <a:gd name="connsiteY4748" fmla="*/ 150187 h 1328385"/>
              <a:gd name="connsiteX4749" fmla="*/ 7265890 w 12183871"/>
              <a:gd name="connsiteY4749" fmla="*/ 146123 h 1328385"/>
              <a:gd name="connsiteX4750" fmla="*/ 7265890 w 12183871"/>
              <a:gd name="connsiteY4750" fmla="*/ 146123 h 1328385"/>
              <a:gd name="connsiteX4751" fmla="*/ 7269954 w 12183871"/>
              <a:gd name="connsiteY4751" fmla="*/ 146123 h 1328385"/>
              <a:gd name="connsiteX4752" fmla="*/ 7274018 w 12183871"/>
              <a:gd name="connsiteY4752" fmla="*/ 146123 h 1328385"/>
              <a:gd name="connsiteX4753" fmla="*/ 7278083 w 12183871"/>
              <a:gd name="connsiteY4753" fmla="*/ 144137 h 1328385"/>
              <a:gd name="connsiteX4754" fmla="*/ 7265890 w 12183871"/>
              <a:gd name="connsiteY4754" fmla="*/ 209160 h 1328385"/>
              <a:gd name="connsiteX4755" fmla="*/ 7251982 w 12183871"/>
              <a:gd name="connsiteY4755" fmla="*/ 284390 h 1328385"/>
              <a:gd name="connsiteX4756" fmla="*/ 7237804 w 12183871"/>
              <a:gd name="connsiteY4756" fmla="*/ 347336 h 1328385"/>
              <a:gd name="connsiteX4757" fmla="*/ 7237804 w 12183871"/>
              <a:gd name="connsiteY4757" fmla="*/ 398091 h 1328385"/>
              <a:gd name="connsiteX4758" fmla="*/ 7229676 w 12183871"/>
              <a:gd name="connsiteY4758" fmla="*/ 398091 h 1328385"/>
              <a:gd name="connsiteX4759" fmla="*/ 7229676 w 12183871"/>
              <a:gd name="connsiteY4759" fmla="*/ 515947 h 1328385"/>
              <a:gd name="connsiteX4760" fmla="*/ 7221548 w 12183871"/>
              <a:gd name="connsiteY4760" fmla="*/ 515947 h 1328385"/>
              <a:gd name="connsiteX4761" fmla="*/ 7221548 w 12183871"/>
              <a:gd name="connsiteY4761" fmla="*/ 550446 h 1328385"/>
              <a:gd name="connsiteX4762" fmla="*/ 7229676 w 12183871"/>
              <a:gd name="connsiteY4762" fmla="*/ 550446 h 1328385"/>
              <a:gd name="connsiteX4763" fmla="*/ 7233739 w 12183871"/>
              <a:gd name="connsiteY4763" fmla="*/ 578894 h 1328385"/>
              <a:gd name="connsiteX4764" fmla="*/ 7229676 w 12183871"/>
              <a:gd name="connsiteY4764" fmla="*/ 611406 h 1328385"/>
              <a:gd name="connsiteX4765" fmla="*/ 7225612 w 12183871"/>
              <a:gd name="connsiteY4765" fmla="*/ 645905 h 1328385"/>
              <a:gd name="connsiteX4766" fmla="*/ 7225612 w 12183871"/>
              <a:gd name="connsiteY4766" fmla="*/ 678417 h 1328385"/>
              <a:gd name="connsiteX4767" fmla="*/ 7229676 w 12183871"/>
              <a:gd name="connsiteY4767" fmla="*/ 708852 h 1328385"/>
              <a:gd name="connsiteX4768" fmla="*/ 7237804 w 12183871"/>
              <a:gd name="connsiteY4768" fmla="*/ 731159 h 1328385"/>
              <a:gd name="connsiteX4769" fmla="*/ 7237804 w 12183871"/>
              <a:gd name="connsiteY4769" fmla="*/ 649879 h 1328385"/>
              <a:gd name="connsiteX4770" fmla="*/ 7256047 w 12183871"/>
              <a:gd name="connsiteY4770" fmla="*/ 637687 h 1328385"/>
              <a:gd name="connsiteX4771" fmla="*/ 7278444 w 12183871"/>
              <a:gd name="connsiteY4771" fmla="*/ 534100 h 1328385"/>
              <a:gd name="connsiteX4772" fmla="*/ 7296687 w 12183871"/>
              <a:gd name="connsiteY4772" fmla="*/ 534100 h 1328385"/>
              <a:gd name="connsiteX4773" fmla="*/ 7292622 w 12183871"/>
              <a:gd name="connsiteY4773" fmla="*/ 550356 h 1328385"/>
              <a:gd name="connsiteX4774" fmla="*/ 7288558 w 12183871"/>
              <a:gd name="connsiteY4774" fmla="*/ 574740 h 1328385"/>
              <a:gd name="connsiteX4775" fmla="*/ 7280431 w 12183871"/>
              <a:gd name="connsiteY4775" fmla="*/ 601111 h 1328385"/>
              <a:gd name="connsiteX4776" fmla="*/ 7274289 w 12183871"/>
              <a:gd name="connsiteY4776" fmla="*/ 623417 h 1328385"/>
              <a:gd name="connsiteX4777" fmla="*/ 7270225 w 12183871"/>
              <a:gd name="connsiteY4777" fmla="*/ 631545 h 1328385"/>
              <a:gd name="connsiteX4778" fmla="*/ 7270225 w 12183871"/>
              <a:gd name="connsiteY4778" fmla="*/ 637596 h 1328385"/>
              <a:gd name="connsiteX4779" fmla="*/ 7284494 w 12183871"/>
              <a:gd name="connsiteY4779" fmla="*/ 637596 h 1328385"/>
              <a:gd name="connsiteX4780" fmla="*/ 7288558 w 12183871"/>
              <a:gd name="connsiteY4780" fmla="*/ 690428 h 1328385"/>
              <a:gd name="connsiteX4781" fmla="*/ 7288558 w 12183871"/>
              <a:gd name="connsiteY4781" fmla="*/ 745247 h 1328385"/>
              <a:gd name="connsiteX4782" fmla="*/ 7288558 w 12183871"/>
              <a:gd name="connsiteY4782" fmla="*/ 800066 h 1328385"/>
              <a:gd name="connsiteX4783" fmla="*/ 7278444 w 12183871"/>
              <a:gd name="connsiteY4783" fmla="*/ 844770 h 1328385"/>
              <a:gd name="connsiteX4784" fmla="*/ 7284494 w 12183871"/>
              <a:gd name="connsiteY4784" fmla="*/ 844770 h 1328385"/>
              <a:gd name="connsiteX4785" fmla="*/ 7284494 w 12183871"/>
              <a:gd name="connsiteY4785" fmla="*/ 834655 h 1328385"/>
              <a:gd name="connsiteX4786" fmla="*/ 7296687 w 12183871"/>
              <a:gd name="connsiteY4786" fmla="*/ 834655 h 1328385"/>
              <a:gd name="connsiteX4787" fmla="*/ 7310865 w 12183871"/>
              <a:gd name="connsiteY4787" fmla="*/ 712735 h 1328385"/>
              <a:gd name="connsiteX4788" fmla="*/ 7318993 w 12183871"/>
              <a:gd name="connsiteY4788" fmla="*/ 712735 h 1328385"/>
              <a:gd name="connsiteX4789" fmla="*/ 7318993 w 12183871"/>
              <a:gd name="connsiteY4789" fmla="*/ 663967 h 1328385"/>
              <a:gd name="connsiteX4790" fmla="*/ 7325044 w 12183871"/>
              <a:gd name="connsiteY4790" fmla="*/ 663967 h 1328385"/>
              <a:gd name="connsiteX4791" fmla="*/ 7325044 w 12183871"/>
              <a:gd name="connsiteY4791" fmla="*/ 637596 h 1328385"/>
              <a:gd name="connsiteX4792" fmla="*/ 7337236 w 12183871"/>
              <a:gd name="connsiteY4792" fmla="*/ 637596 h 1328385"/>
              <a:gd name="connsiteX4793" fmla="*/ 7337236 w 12183871"/>
              <a:gd name="connsiteY4793" fmla="*/ 501678 h 1328385"/>
              <a:gd name="connsiteX4794" fmla="*/ 7343287 w 12183871"/>
              <a:gd name="connsiteY4794" fmla="*/ 501678 h 1328385"/>
              <a:gd name="connsiteX4795" fmla="*/ 7337236 w 12183871"/>
              <a:gd name="connsiteY4795" fmla="*/ 487499 h 1328385"/>
              <a:gd name="connsiteX4796" fmla="*/ 7337236 w 12183871"/>
              <a:gd name="connsiteY4796" fmla="*/ 331080 h 1328385"/>
              <a:gd name="connsiteX4797" fmla="*/ 7325044 w 12183871"/>
              <a:gd name="connsiteY4797" fmla="*/ 331080 h 1328385"/>
              <a:gd name="connsiteX4798" fmla="*/ 7325044 w 12183871"/>
              <a:gd name="connsiteY4798" fmla="*/ 298568 h 1328385"/>
              <a:gd name="connsiteX4799" fmla="*/ 7351415 w 12183871"/>
              <a:gd name="connsiteY4799" fmla="*/ 298568 h 1328385"/>
              <a:gd name="connsiteX4800" fmla="*/ 7355479 w 12183871"/>
              <a:gd name="connsiteY4800" fmla="*/ 343272 h 1328385"/>
              <a:gd name="connsiteX4801" fmla="*/ 7365594 w 12183871"/>
              <a:gd name="connsiteY4801" fmla="*/ 379848 h 1328385"/>
              <a:gd name="connsiteX4802" fmla="*/ 7377786 w 12183871"/>
              <a:gd name="connsiteY4802" fmla="*/ 412360 h 1328385"/>
              <a:gd name="connsiteX4803" fmla="*/ 7381850 w 12183871"/>
              <a:gd name="connsiteY4803" fmla="*/ 442795 h 1328385"/>
              <a:gd name="connsiteX4804" fmla="*/ 7381850 w 12183871"/>
              <a:gd name="connsiteY4804" fmla="*/ 471243 h 1328385"/>
              <a:gd name="connsiteX4805" fmla="*/ 7392055 w 12183871"/>
              <a:gd name="connsiteY4805" fmla="*/ 493550 h 1328385"/>
              <a:gd name="connsiteX4806" fmla="*/ 7383927 w 12183871"/>
              <a:gd name="connsiteY4806" fmla="*/ 331080 h 1328385"/>
              <a:gd name="connsiteX4807" fmla="*/ 7400183 w 12183871"/>
              <a:gd name="connsiteY4807" fmla="*/ 331080 h 1328385"/>
              <a:gd name="connsiteX4808" fmla="*/ 7400183 w 12183871"/>
              <a:gd name="connsiteY4808" fmla="*/ 266056 h 1328385"/>
              <a:gd name="connsiteX4809" fmla="*/ 7406234 w 12183871"/>
              <a:gd name="connsiteY4809" fmla="*/ 266056 h 1328385"/>
              <a:gd name="connsiteX4810" fmla="*/ 7406234 w 12183871"/>
              <a:gd name="connsiteY4810" fmla="*/ 203110 h 1328385"/>
              <a:gd name="connsiteX4811" fmla="*/ 7410298 w 12183871"/>
              <a:gd name="connsiteY4811" fmla="*/ 140163 h 1328385"/>
              <a:gd name="connsiteX4812" fmla="*/ 7424476 w 12183871"/>
              <a:gd name="connsiteY4812" fmla="*/ 87331 h 1328385"/>
              <a:gd name="connsiteX4813" fmla="*/ 7432605 w 12183871"/>
              <a:gd name="connsiteY4813" fmla="*/ 87331 h 1328385"/>
              <a:gd name="connsiteX4814" fmla="*/ 7432605 w 12183871"/>
              <a:gd name="connsiteY4814" fmla="*/ 217288 h 1328385"/>
              <a:gd name="connsiteX4815" fmla="*/ 7424476 w 12183871"/>
              <a:gd name="connsiteY4815" fmla="*/ 239595 h 1328385"/>
              <a:gd name="connsiteX4816" fmla="*/ 7422490 w 12183871"/>
              <a:gd name="connsiteY4816" fmla="*/ 268043 h 1328385"/>
              <a:gd name="connsiteX4817" fmla="*/ 7424476 w 12183871"/>
              <a:gd name="connsiteY4817" fmla="*/ 302542 h 1328385"/>
              <a:gd name="connsiteX4818" fmla="*/ 7424476 w 12183871"/>
              <a:gd name="connsiteY4818" fmla="*/ 335054 h 1328385"/>
              <a:gd name="connsiteX4819" fmla="*/ 7424476 w 12183871"/>
              <a:gd name="connsiteY4819" fmla="*/ 365489 h 1328385"/>
              <a:gd name="connsiteX4820" fmla="*/ 7418426 w 12183871"/>
              <a:gd name="connsiteY4820" fmla="*/ 406129 h 1328385"/>
              <a:gd name="connsiteX4821" fmla="*/ 7424476 w 12183871"/>
              <a:gd name="connsiteY4821" fmla="*/ 452820 h 1328385"/>
              <a:gd name="connsiteX4822" fmla="*/ 7432605 w 12183871"/>
              <a:gd name="connsiteY4822" fmla="*/ 452820 h 1328385"/>
              <a:gd name="connsiteX4823" fmla="*/ 7432605 w 12183871"/>
              <a:gd name="connsiteY4823" fmla="*/ 487319 h 1328385"/>
              <a:gd name="connsiteX4824" fmla="*/ 7440733 w 12183871"/>
              <a:gd name="connsiteY4824" fmla="*/ 487319 h 1328385"/>
              <a:gd name="connsiteX4825" fmla="*/ 7458975 w 12183871"/>
              <a:gd name="connsiteY4825" fmla="*/ 637596 h 1328385"/>
              <a:gd name="connsiteX4826" fmla="*/ 7499615 w 12183871"/>
              <a:gd name="connsiteY4826" fmla="*/ 637596 h 1328385"/>
              <a:gd name="connsiteX4827" fmla="*/ 7491488 w 12183871"/>
              <a:gd name="connsiteY4827" fmla="*/ 523804 h 1328385"/>
              <a:gd name="connsiteX4828" fmla="*/ 7481373 w 12183871"/>
              <a:gd name="connsiteY4828" fmla="*/ 416154 h 1328385"/>
              <a:gd name="connsiteX4829" fmla="*/ 7463130 w 12183871"/>
              <a:gd name="connsiteY4829" fmla="*/ 316631 h 1328385"/>
              <a:gd name="connsiteX4830" fmla="*/ 7440823 w 12183871"/>
              <a:gd name="connsiteY4830" fmla="*/ 217108 h 1328385"/>
              <a:gd name="connsiteX4831" fmla="*/ 7465207 w 12183871"/>
              <a:gd name="connsiteY4831" fmla="*/ 225236 h 1328385"/>
              <a:gd name="connsiteX4832" fmla="*/ 7473335 w 12183871"/>
              <a:gd name="connsiteY4832" fmla="*/ 280055 h 1328385"/>
              <a:gd name="connsiteX4833" fmla="*/ 7487514 w 12183871"/>
              <a:gd name="connsiteY4833" fmla="*/ 330810 h 1328385"/>
              <a:gd name="connsiteX4834" fmla="*/ 7487514 w 12183871"/>
              <a:gd name="connsiteY4834" fmla="*/ 379578 h 1328385"/>
              <a:gd name="connsiteX4835" fmla="*/ 7499706 w 12183871"/>
              <a:gd name="connsiteY4835" fmla="*/ 379578 h 1328385"/>
              <a:gd name="connsiteX4836" fmla="*/ 7499706 w 12183871"/>
              <a:gd name="connsiteY4836" fmla="*/ 428346 h 1328385"/>
              <a:gd name="connsiteX4837" fmla="*/ 7505756 w 12183871"/>
              <a:gd name="connsiteY4837" fmla="*/ 428346 h 1328385"/>
              <a:gd name="connsiteX4838" fmla="*/ 7505756 w 12183871"/>
              <a:gd name="connsiteY4838" fmla="*/ 468986 h 1328385"/>
              <a:gd name="connsiteX4839" fmla="*/ 7513885 w 12183871"/>
              <a:gd name="connsiteY4839" fmla="*/ 468986 h 1328385"/>
              <a:gd name="connsiteX4840" fmla="*/ 7517949 w 12183871"/>
              <a:gd name="connsiteY4840" fmla="*/ 493370 h 1328385"/>
              <a:gd name="connsiteX4841" fmla="*/ 7517949 w 12183871"/>
              <a:gd name="connsiteY4841" fmla="*/ 523804 h 1328385"/>
              <a:gd name="connsiteX4842" fmla="*/ 7522013 w 12183871"/>
              <a:gd name="connsiteY4842" fmla="*/ 546111 h 1328385"/>
              <a:gd name="connsiteX4843" fmla="*/ 7528064 w 12183871"/>
              <a:gd name="connsiteY4843" fmla="*/ 568418 h 1328385"/>
              <a:gd name="connsiteX4844" fmla="*/ 7568974 w 12183871"/>
              <a:gd name="connsiteY4844" fmla="*/ 0 h 1328385"/>
              <a:gd name="connsiteX4845" fmla="*/ 7568974 w 12183871"/>
              <a:gd name="connsiteY4845" fmla="*/ 0 h 1328385"/>
              <a:gd name="connsiteX4846" fmla="*/ 7568974 w 12183871"/>
              <a:gd name="connsiteY4846" fmla="*/ 0 h 1328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</a:cxnLst>
            <a:rect l="l" t="t" r="r" b="b"/>
            <a:pathLst>
              <a:path w="12183871" h="1328385">
                <a:moveTo>
                  <a:pt x="9763444" y="899860"/>
                </a:moveTo>
                <a:lnTo>
                  <a:pt x="9763444" y="940500"/>
                </a:lnTo>
                <a:lnTo>
                  <a:pt x="9775635" y="940500"/>
                </a:lnTo>
                <a:lnTo>
                  <a:pt x="9775635" y="899860"/>
                </a:lnTo>
                <a:lnTo>
                  <a:pt x="9763444" y="899860"/>
                </a:lnTo>
                <a:lnTo>
                  <a:pt x="9763444" y="899860"/>
                </a:lnTo>
                <a:lnTo>
                  <a:pt x="9763444" y="899860"/>
                </a:lnTo>
                <a:close/>
                <a:moveTo>
                  <a:pt x="2204675" y="899860"/>
                </a:moveTo>
                <a:lnTo>
                  <a:pt x="2204675" y="940500"/>
                </a:lnTo>
                <a:lnTo>
                  <a:pt x="2216867" y="940500"/>
                </a:lnTo>
                <a:lnTo>
                  <a:pt x="2216867" y="899860"/>
                </a:lnTo>
                <a:lnTo>
                  <a:pt x="2204675" y="899860"/>
                </a:lnTo>
                <a:lnTo>
                  <a:pt x="2204675" y="899860"/>
                </a:lnTo>
                <a:lnTo>
                  <a:pt x="2204675" y="899860"/>
                </a:lnTo>
                <a:close/>
                <a:moveTo>
                  <a:pt x="77216" y="893719"/>
                </a:moveTo>
                <a:lnTo>
                  <a:pt x="77216" y="940409"/>
                </a:lnTo>
                <a:lnTo>
                  <a:pt x="85344" y="940409"/>
                </a:lnTo>
                <a:lnTo>
                  <a:pt x="85344" y="893719"/>
                </a:lnTo>
                <a:lnTo>
                  <a:pt x="77216" y="893719"/>
                </a:lnTo>
                <a:lnTo>
                  <a:pt x="77216" y="893719"/>
                </a:lnTo>
                <a:lnTo>
                  <a:pt x="77216" y="893719"/>
                </a:lnTo>
                <a:close/>
                <a:moveTo>
                  <a:pt x="11732407" y="881527"/>
                </a:moveTo>
                <a:lnTo>
                  <a:pt x="11732407" y="934359"/>
                </a:lnTo>
                <a:lnTo>
                  <a:pt x="11740535" y="934359"/>
                </a:lnTo>
                <a:lnTo>
                  <a:pt x="11740535" y="881527"/>
                </a:lnTo>
                <a:lnTo>
                  <a:pt x="11732407" y="881527"/>
                </a:lnTo>
                <a:lnTo>
                  <a:pt x="11732407" y="881527"/>
                </a:lnTo>
                <a:lnTo>
                  <a:pt x="11732407" y="881527"/>
                </a:lnTo>
                <a:close/>
                <a:moveTo>
                  <a:pt x="4173638" y="881527"/>
                </a:moveTo>
                <a:lnTo>
                  <a:pt x="4173638" y="934359"/>
                </a:lnTo>
                <a:lnTo>
                  <a:pt x="4181766" y="934359"/>
                </a:lnTo>
                <a:lnTo>
                  <a:pt x="4181766" y="881527"/>
                </a:lnTo>
                <a:lnTo>
                  <a:pt x="4173638" y="881527"/>
                </a:lnTo>
                <a:lnTo>
                  <a:pt x="4173638" y="881527"/>
                </a:lnTo>
                <a:lnTo>
                  <a:pt x="4173638" y="881527"/>
                </a:lnTo>
                <a:close/>
                <a:moveTo>
                  <a:pt x="10895223" y="875476"/>
                </a:moveTo>
                <a:lnTo>
                  <a:pt x="10891158" y="899860"/>
                </a:lnTo>
                <a:lnTo>
                  <a:pt x="10891158" y="918103"/>
                </a:lnTo>
                <a:lnTo>
                  <a:pt x="10895223" y="940409"/>
                </a:lnTo>
                <a:lnTo>
                  <a:pt x="10901273" y="940409"/>
                </a:lnTo>
                <a:lnTo>
                  <a:pt x="10901273" y="875385"/>
                </a:lnTo>
                <a:lnTo>
                  <a:pt x="10895223" y="875385"/>
                </a:lnTo>
                <a:lnTo>
                  <a:pt x="10895223" y="875476"/>
                </a:lnTo>
                <a:lnTo>
                  <a:pt x="10895223" y="875476"/>
                </a:lnTo>
                <a:close/>
                <a:moveTo>
                  <a:pt x="3336454" y="875476"/>
                </a:moveTo>
                <a:lnTo>
                  <a:pt x="3332390" y="899860"/>
                </a:lnTo>
                <a:lnTo>
                  <a:pt x="3332390" y="918103"/>
                </a:lnTo>
                <a:lnTo>
                  <a:pt x="3336454" y="940409"/>
                </a:lnTo>
                <a:lnTo>
                  <a:pt x="3342505" y="940409"/>
                </a:lnTo>
                <a:lnTo>
                  <a:pt x="3342505" y="875385"/>
                </a:lnTo>
                <a:lnTo>
                  <a:pt x="3336454" y="875385"/>
                </a:lnTo>
                <a:lnTo>
                  <a:pt x="3336454" y="875476"/>
                </a:lnTo>
                <a:lnTo>
                  <a:pt x="3336454" y="875476"/>
                </a:lnTo>
                <a:close/>
                <a:moveTo>
                  <a:pt x="5183497" y="867348"/>
                </a:moveTo>
                <a:lnTo>
                  <a:pt x="5183497" y="899860"/>
                </a:lnTo>
                <a:lnTo>
                  <a:pt x="5189548" y="899860"/>
                </a:lnTo>
                <a:lnTo>
                  <a:pt x="5189548" y="867348"/>
                </a:lnTo>
                <a:lnTo>
                  <a:pt x="5183497" y="867348"/>
                </a:lnTo>
                <a:lnTo>
                  <a:pt x="5183497" y="867348"/>
                </a:lnTo>
                <a:lnTo>
                  <a:pt x="5183497" y="867348"/>
                </a:lnTo>
                <a:close/>
                <a:moveTo>
                  <a:pt x="8684497" y="859220"/>
                </a:moveTo>
                <a:lnTo>
                  <a:pt x="8684497" y="899860"/>
                </a:lnTo>
                <a:lnTo>
                  <a:pt x="8692625" y="899860"/>
                </a:lnTo>
                <a:lnTo>
                  <a:pt x="8692625" y="859220"/>
                </a:lnTo>
                <a:lnTo>
                  <a:pt x="8684497" y="859220"/>
                </a:lnTo>
                <a:lnTo>
                  <a:pt x="8684497" y="859220"/>
                </a:lnTo>
                <a:lnTo>
                  <a:pt x="8684497" y="859220"/>
                </a:lnTo>
                <a:close/>
                <a:moveTo>
                  <a:pt x="1125728" y="859220"/>
                </a:moveTo>
                <a:lnTo>
                  <a:pt x="1125728" y="899860"/>
                </a:lnTo>
                <a:lnTo>
                  <a:pt x="1133856" y="899860"/>
                </a:lnTo>
                <a:lnTo>
                  <a:pt x="1133856" y="859220"/>
                </a:lnTo>
                <a:lnTo>
                  <a:pt x="1125728" y="859220"/>
                </a:lnTo>
                <a:lnTo>
                  <a:pt x="1125728" y="859220"/>
                </a:lnTo>
                <a:lnTo>
                  <a:pt x="1125728" y="859220"/>
                </a:lnTo>
                <a:close/>
                <a:moveTo>
                  <a:pt x="10901364" y="845041"/>
                </a:moveTo>
                <a:lnTo>
                  <a:pt x="10901364" y="867348"/>
                </a:lnTo>
                <a:lnTo>
                  <a:pt x="10913555" y="867348"/>
                </a:lnTo>
                <a:lnTo>
                  <a:pt x="10913555" y="845041"/>
                </a:lnTo>
                <a:lnTo>
                  <a:pt x="10901364" y="845041"/>
                </a:lnTo>
                <a:lnTo>
                  <a:pt x="10901364" y="845041"/>
                </a:lnTo>
                <a:lnTo>
                  <a:pt x="10901364" y="845041"/>
                </a:lnTo>
                <a:close/>
                <a:moveTo>
                  <a:pt x="3342505" y="845041"/>
                </a:moveTo>
                <a:lnTo>
                  <a:pt x="3342505" y="867348"/>
                </a:lnTo>
                <a:lnTo>
                  <a:pt x="3354697" y="867348"/>
                </a:lnTo>
                <a:lnTo>
                  <a:pt x="3354697" y="845041"/>
                </a:lnTo>
                <a:lnTo>
                  <a:pt x="3342505" y="845041"/>
                </a:lnTo>
                <a:lnTo>
                  <a:pt x="3342505" y="845041"/>
                </a:lnTo>
                <a:lnTo>
                  <a:pt x="3342505" y="845041"/>
                </a:lnTo>
                <a:close/>
                <a:moveTo>
                  <a:pt x="9099025" y="826708"/>
                </a:moveTo>
                <a:lnTo>
                  <a:pt x="9099025" y="853079"/>
                </a:lnTo>
                <a:lnTo>
                  <a:pt x="9107153" y="853079"/>
                </a:lnTo>
                <a:lnTo>
                  <a:pt x="9107153" y="826708"/>
                </a:lnTo>
                <a:lnTo>
                  <a:pt x="9099025" y="826708"/>
                </a:lnTo>
                <a:lnTo>
                  <a:pt x="9099025" y="826708"/>
                </a:lnTo>
                <a:lnTo>
                  <a:pt x="9099025" y="826708"/>
                </a:lnTo>
                <a:close/>
                <a:moveTo>
                  <a:pt x="1540166" y="826708"/>
                </a:moveTo>
                <a:lnTo>
                  <a:pt x="1540166" y="853079"/>
                </a:lnTo>
                <a:lnTo>
                  <a:pt x="1548294" y="853079"/>
                </a:lnTo>
                <a:lnTo>
                  <a:pt x="1548294" y="826708"/>
                </a:lnTo>
                <a:lnTo>
                  <a:pt x="1540166" y="826708"/>
                </a:lnTo>
                <a:lnTo>
                  <a:pt x="1540166" y="826708"/>
                </a:lnTo>
                <a:lnTo>
                  <a:pt x="1540166" y="826708"/>
                </a:lnTo>
                <a:close/>
                <a:moveTo>
                  <a:pt x="10901364" y="771889"/>
                </a:moveTo>
                <a:lnTo>
                  <a:pt x="10901364" y="826708"/>
                </a:lnTo>
                <a:lnTo>
                  <a:pt x="10913555" y="826708"/>
                </a:lnTo>
                <a:lnTo>
                  <a:pt x="10913555" y="771889"/>
                </a:lnTo>
                <a:lnTo>
                  <a:pt x="10901364" y="771889"/>
                </a:lnTo>
                <a:lnTo>
                  <a:pt x="10901364" y="771889"/>
                </a:lnTo>
                <a:lnTo>
                  <a:pt x="10901364" y="771889"/>
                </a:lnTo>
                <a:close/>
                <a:moveTo>
                  <a:pt x="3342505" y="771889"/>
                </a:moveTo>
                <a:lnTo>
                  <a:pt x="3342505" y="826708"/>
                </a:lnTo>
                <a:lnTo>
                  <a:pt x="3354697" y="826708"/>
                </a:lnTo>
                <a:lnTo>
                  <a:pt x="3354697" y="771889"/>
                </a:lnTo>
                <a:lnTo>
                  <a:pt x="3342505" y="771889"/>
                </a:lnTo>
                <a:lnTo>
                  <a:pt x="3342505" y="771889"/>
                </a:lnTo>
                <a:lnTo>
                  <a:pt x="3342505" y="771889"/>
                </a:lnTo>
                <a:close/>
                <a:moveTo>
                  <a:pt x="11185753" y="753556"/>
                </a:moveTo>
                <a:lnTo>
                  <a:pt x="11185753" y="782004"/>
                </a:lnTo>
                <a:lnTo>
                  <a:pt x="11181690" y="812439"/>
                </a:lnTo>
                <a:lnTo>
                  <a:pt x="11185753" y="836823"/>
                </a:lnTo>
                <a:lnTo>
                  <a:pt x="11197946" y="859129"/>
                </a:lnTo>
                <a:lnTo>
                  <a:pt x="11197946" y="834745"/>
                </a:lnTo>
                <a:lnTo>
                  <a:pt x="11197946" y="800247"/>
                </a:lnTo>
                <a:lnTo>
                  <a:pt x="11197946" y="773876"/>
                </a:lnTo>
                <a:lnTo>
                  <a:pt x="11185753" y="753556"/>
                </a:lnTo>
                <a:lnTo>
                  <a:pt x="11185753" y="753556"/>
                </a:lnTo>
                <a:lnTo>
                  <a:pt x="11185753" y="753556"/>
                </a:lnTo>
                <a:close/>
                <a:moveTo>
                  <a:pt x="3626985" y="753556"/>
                </a:moveTo>
                <a:lnTo>
                  <a:pt x="3626985" y="782004"/>
                </a:lnTo>
                <a:lnTo>
                  <a:pt x="3622921" y="812439"/>
                </a:lnTo>
                <a:lnTo>
                  <a:pt x="3626985" y="836823"/>
                </a:lnTo>
                <a:lnTo>
                  <a:pt x="3639177" y="859129"/>
                </a:lnTo>
                <a:lnTo>
                  <a:pt x="3639177" y="834745"/>
                </a:lnTo>
                <a:lnTo>
                  <a:pt x="3639177" y="800247"/>
                </a:lnTo>
                <a:lnTo>
                  <a:pt x="3639177" y="773876"/>
                </a:lnTo>
                <a:lnTo>
                  <a:pt x="3626985" y="753556"/>
                </a:lnTo>
                <a:lnTo>
                  <a:pt x="3626985" y="753556"/>
                </a:lnTo>
                <a:lnTo>
                  <a:pt x="3626985" y="753556"/>
                </a:lnTo>
                <a:close/>
                <a:moveTo>
                  <a:pt x="4777097" y="745428"/>
                </a:moveTo>
                <a:lnTo>
                  <a:pt x="4773033" y="771799"/>
                </a:lnTo>
                <a:lnTo>
                  <a:pt x="4773033" y="804311"/>
                </a:lnTo>
                <a:lnTo>
                  <a:pt x="4777097" y="830681"/>
                </a:lnTo>
                <a:lnTo>
                  <a:pt x="4783148" y="852988"/>
                </a:lnTo>
                <a:lnTo>
                  <a:pt x="4783148" y="822553"/>
                </a:lnTo>
                <a:lnTo>
                  <a:pt x="4783148" y="794105"/>
                </a:lnTo>
                <a:lnTo>
                  <a:pt x="4783148" y="763671"/>
                </a:lnTo>
                <a:lnTo>
                  <a:pt x="4777097" y="745428"/>
                </a:lnTo>
                <a:lnTo>
                  <a:pt x="4777097" y="745428"/>
                </a:lnTo>
                <a:lnTo>
                  <a:pt x="4777097" y="745428"/>
                </a:lnTo>
                <a:close/>
                <a:moveTo>
                  <a:pt x="4683625" y="737390"/>
                </a:moveTo>
                <a:lnTo>
                  <a:pt x="4683625" y="759697"/>
                </a:lnTo>
                <a:lnTo>
                  <a:pt x="4695817" y="759697"/>
                </a:lnTo>
                <a:lnTo>
                  <a:pt x="4695817" y="737390"/>
                </a:lnTo>
                <a:lnTo>
                  <a:pt x="4683625" y="737390"/>
                </a:lnTo>
                <a:lnTo>
                  <a:pt x="4683625" y="737390"/>
                </a:lnTo>
                <a:lnTo>
                  <a:pt x="4683625" y="737390"/>
                </a:lnTo>
                <a:close/>
                <a:moveTo>
                  <a:pt x="11197946" y="731249"/>
                </a:moveTo>
                <a:lnTo>
                  <a:pt x="11197946" y="745428"/>
                </a:lnTo>
                <a:lnTo>
                  <a:pt x="11203996" y="745428"/>
                </a:lnTo>
                <a:lnTo>
                  <a:pt x="11203996" y="731249"/>
                </a:lnTo>
                <a:lnTo>
                  <a:pt x="11197946" y="731249"/>
                </a:lnTo>
                <a:lnTo>
                  <a:pt x="11197946" y="731249"/>
                </a:lnTo>
                <a:lnTo>
                  <a:pt x="11197946" y="731249"/>
                </a:lnTo>
                <a:close/>
                <a:moveTo>
                  <a:pt x="10602615" y="731249"/>
                </a:moveTo>
                <a:lnTo>
                  <a:pt x="10602615" y="786068"/>
                </a:lnTo>
                <a:lnTo>
                  <a:pt x="10610743" y="786068"/>
                </a:lnTo>
                <a:lnTo>
                  <a:pt x="10610743" y="731249"/>
                </a:lnTo>
                <a:lnTo>
                  <a:pt x="10602615" y="731249"/>
                </a:lnTo>
                <a:lnTo>
                  <a:pt x="10602615" y="731249"/>
                </a:lnTo>
                <a:lnTo>
                  <a:pt x="10602615" y="731249"/>
                </a:lnTo>
                <a:close/>
                <a:moveTo>
                  <a:pt x="8887697" y="731249"/>
                </a:moveTo>
                <a:lnTo>
                  <a:pt x="8887697" y="777940"/>
                </a:lnTo>
                <a:lnTo>
                  <a:pt x="8895825" y="777940"/>
                </a:lnTo>
                <a:lnTo>
                  <a:pt x="8895825" y="731249"/>
                </a:lnTo>
                <a:lnTo>
                  <a:pt x="8887697" y="731249"/>
                </a:lnTo>
                <a:lnTo>
                  <a:pt x="8887697" y="731249"/>
                </a:lnTo>
                <a:lnTo>
                  <a:pt x="8887697" y="731249"/>
                </a:lnTo>
                <a:close/>
                <a:moveTo>
                  <a:pt x="7081294" y="731249"/>
                </a:moveTo>
                <a:lnTo>
                  <a:pt x="7081294" y="745428"/>
                </a:lnTo>
                <a:lnTo>
                  <a:pt x="7093487" y="745428"/>
                </a:lnTo>
                <a:lnTo>
                  <a:pt x="7093487" y="731249"/>
                </a:lnTo>
                <a:lnTo>
                  <a:pt x="7081294" y="731249"/>
                </a:lnTo>
                <a:lnTo>
                  <a:pt x="7081294" y="731249"/>
                </a:lnTo>
                <a:lnTo>
                  <a:pt x="7081294" y="731249"/>
                </a:lnTo>
                <a:close/>
                <a:moveTo>
                  <a:pt x="3639177" y="731249"/>
                </a:moveTo>
                <a:lnTo>
                  <a:pt x="3639177" y="745428"/>
                </a:lnTo>
                <a:lnTo>
                  <a:pt x="3645228" y="745428"/>
                </a:lnTo>
                <a:lnTo>
                  <a:pt x="3645228" y="731249"/>
                </a:lnTo>
                <a:lnTo>
                  <a:pt x="3639177" y="731249"/>
                </a:lnTo>
                <a:lnTo>
                  <a:pt x="3639177" y="731249"/>
                </a:lnTo>
                <a:lnTo>
                  <a:pt x="3639177" y="731249"/>
                </a:lnTo>
                <a:close/>
                <a:moveTo>
                  <a:pt x="3043846" y="731249"/>
                </a:moveTo>
                <a:lnTo>
                  <a:pt x="3043846" y="786068"/>
                </a:lnTo>
                <a:lnTo>
                  <a:pt x="3051974" y="786068"/>
                </a:lnTo>
                <a:lnTo>
                  <a:pt x="3051974" y="731249"/>
                </a:lnTo>
                <a:lnTo>
                  <a:pt x="3043846" y="731249"/>
                </a:lnTo>
                <a:lnTo>
                  <a:pt x="3043846" y="731249"/>
                </a:lnTo>
                <a:lnTo>
                  <a:pt x="3043846" y="731249"/>
                </a:lnTo>
                <a:close/>
                <a:moveTo>
                  <a:pt x="1328928" y="731249"/>
                </a:moveTo>
                <a:lnTo>
                  <a:pt x="1328928" y="777940"/>
                </a:lnTo>
                <a:lnTo>
                  <a:pt x="1337056" y="777940"/>
                </a:lnTo>
                <a:lnTo>
                  <a:pt x="1337056" y="731249"/>
                </a:lnTo>
                <a:lnTo>
                  <a:pt x="1328928" y="731249"/>
                </a:lnTo>
                <a:lnTo>
                  <a:pt x="1328928" y="731249"/>
                </a:lnTo>
                <a:lnTo>
                  <a:pt x="1328928" y="731249"/>
                </a:lnTo>
                <a:close/>
                <a:moveTo>
                  <a:pt x="12132666" y="723121"/>
                </a:moveTo>
                <a:lnTo>
                  <a:pt x="12132666" y="771889"/>
                </a:lnTo>
                <a:lnTo>
                  <a:pt x="12138807" y="771889"/>
                </a:lnTo>
                <a:lnTo>
                  <a:pt x="12138807" y="723121"/>
                </a:lnTo>
                <a:lnTo>
                  <a:pt x="12132666" y="723121"/>
                </a:lnTo>
                <a:lnTo>
                  <a:pt x="12132666" y="723121"/>
                </a:lnTo>
                <a:lnTo>
                  <a:pt x="12132666" y="723121"/>
                </a:lnTo>
                <a:close/>
                <a:moveTo>
                  <a:pt x="9952375" y="723121"/>
                </a:moveTo>
                <a:lnTo>
                  <a:pt x="9952375" y="777940"/>
                </a:lnTo>
                <a:lnTo>
                  <a:pt x="9960503" y="777940"/>
                </a:lnTo>
                <a:lnTo>
                  <a:pt x="9960503" y="723121"/>
                </a:lnTo>
                <a:lnTo>
                  <a:pt x="9952375" y="723121"/>
                </a:lnTo>
                <a:lnTo>
                  <a:pt x="9952375" y="723121"/>
                </a:lnTo>
                <a:lnTo>
                  <a:pt x="9952375" y="723121"/>
                </a:lnTo>
                <a:close/>
                <a:moveTo>
                  <a:pt x="9478964" y="723121"/>
                </a:moveTo>
                <a:lnTo>
                  <a:pt x="9478964" y="759697"/>
                </a:lnTo>
                <a:lnTo>
                  <a:pt x="9491155" y="759697"/>
                </a:lnTo>
                <a:lnTo>
                  <a:pt x="9491155" y="723121"/>
                </a:lnTo>
                <a:lnTo>
                  <a:pt x="9478964" y="723121"/>
                </a:lnTo>
                <a:lnTo>
                  <a:pt x="9478964" y="723121"/>
                </a:lnTo>
                <a:lnTo>
                  <a:pt x="9478964" y="723121"/>
                </a:lnTo>
                <a:close/>
                <a:moveTo>
                  <a:pt x="4573897" y="723121"/>
                </a:moveTo>
                <a:lnTo>
                  <a:pt x="4573897" y="771889"/>
                </a:lnTo>
                <a:lnTo>
                  <a:pt x="4579948" y="771889"/>
                </a:lnTo>
                <a:lnTo>
                  <a:pt x="4579948" y="723121"/>
                </a:lnTo>
                <a:lnTo>
                  <a:pt x="4573897" y="723121"/>
                </a:lnTo>
                <a:lnTo>
                  <a:pt x="4573897" y="723121"/>
                </a:lnTo>
                <a:lnTo>
                  <a:pt x="4573897" y="723121"/>
                </a:lnTo>
                <a:close/>
                <a:moveTo>
                  <a:pt x="2393606" y="723121"/>
                </a:moveTo>
                <a:lnTo>
                  <a:pt x="2393606" y="777940"/>
                </a:lnTo>
                <a:lnTo>
                  <a:pt x="2401734" y="777940"/>
                </a:lnTo>
                <a:lnTo>
                  <a:pt x="2401734" y="723121"/>
                </a:lnTo>
                <a:lnTo>
                  <a:pt x="2393606" y="723121"/>
                </a:lnTo>
                <a:lnTo>
                  <a:pt x="2393606" y="723121"/>
                </a:lnTo>
                <a:lnTo>
                  <a:pt x="2393606" y="723121"/>
                </a:lnTo>
                <a:close/>
                <a:moveTo>
                  <a:pt x="1920195" y="723121"/>
                </a:moveTo>
                <a:lnTo>
                  <a:pt x="1920195" y="759697"/>
                </a:lnTo>
                <a:lnTo>
                  <a:pt x="1932387" y="759697"/>
                </a:lnTo>
                <a:lnTo>
                  <a:pt x="1932387" y="723121"/>
                </a:lnTo>
                <a:lnTo>
                  <a:pt x="1920195" y="723121"/>
                </a:lnTo>
                <a:lnTo>
                  <a:pt x="1920195" y="723121"/>
                </a:lnTo>
                <a:lnTo>
                  <a:pt x="1920195" y="723121"/>
                </a:lnTo>
                <a:close/>
                <a:moveTo>
                  <a:pt x="11726266" y="704878"/>
                </a:moveTo>
                <a:lnTo>
                  <a:pt x="11722201" y="733326"/>
                </a:lnTo>
                <a:lnTo>
                  <a:pt x="11722201" y="773966"/>
                </a:lnTo>
                <a:lnTo>
                  <a:pt x="11722201" y="818670"/>
                </a:lnTo>
                <a:lnTo>
                  <a:pt x="11726266" y="855246"/>
                </a:lnTo>
                <a:lnTo>
                  <a:pt x="11732316" y="875566"/>
                </a:lnTo>
                <a:lnTo>
                  <a:pt x="11732316" y="845131"/>
                </a:lnTo>
                <a:lnTo>
                  <a:pt x="11732316" y="804491"/>
                </a:lnTo>
                <a:lnTo>
                  <a:pt x="11732316" y="763851"/>
                </a:lnTo>
                <a:lnTo>
                  <a:pt x="11732316" y="727275"/>
                </a:lnTo>
                <a:lnTo>
                  <a:pt x="11726266" y="704878"/>
                </a:lnTo>
                <a:lnTo>
                  <a:pt x="11726266" y="704878"/>
                </a:lnTo>
                <a:lnTo>
                  <a:pt x="11726266" y="704878"/>
                </a:lnTo>
                <a:close/>
                <a:moveTo>
                  <a:pt x="9708625" y="704878"/>
                </a:moveTo>
                <a:lnTo>
                  <a:pt x="9716753" y="719057"/>
                </a:lnTo>
                <a:lnTo>
                  <a:pt x="9718740" y="733236"/>
                </a:lnTo>
                <a:lnTo>
                  <a:pt x="9726868" y="749492"/>
                </a:lnTo>
                <a:lnTo>
                  <a:pt x="9734995" y="759607"/>
                </a:lnTo>
                <a:lnTo>
                  <a:pt x="9734995" y="794105"/>
                </a:lnTo>
                <a:lnTo>
                  <a:pt x="9741047" y="794105"/>
                </a:lnTo>
                <a:lnTo>
                  <a:pt x="9745111" y="818489"/>
                </a:lnTo>
                <a:lnTo>
                  <a:pt x="9749175" y="840796"/>
                </a:lnTo>
                <a:lnTo>
                  <a:pt x="9757303" y="859039"/>
                </a:lnTo>
                <a:lnTo>
                  <a:pt x="9759290" y="852988"/>
                </a:lnTo>
                <a:lnTo>
                  <a:pt x="9767418" y="844860"/>
                </a:lnTo>
                <a:lnTo>
                  <a:pt x="9767418" y="840796"/>
                </a:lnTo>
                <a:lnTo>
                  <a:pt x="9771481" y="830681"/>
                </a:lnTo>
                <a:lnTo>
                  <a:pt x="9775546" y="818489"/>
                </a:lnTo>
                <a:lnTo>
                  <a:pt x="9763353" y="818489"/>
                </a:lnTo>
                <a:lnTo>
                  <a:pt x="9757213" y="777849"/>
                </a:lnTo>
                <a:lnTo>
                  <a:pt x="9749084" y="777849"/>
                </a:lnTo>
                <a:lnTo>
                  <a:pt x="9749084" y="745337"/>
                </a:lnTo>
                <a:lnTo>
                  <a:pt x="9734906" y="737209"/>
                </a:lnTo>
                <a:lnTo>
                  <a:pt x="9734906" y="723031"/>
                </a:lnTo>
                <a:lnTo>
                  <a:pt x="9708625" y="704878"/>
                </a:lnTo>
                <a:lnTo>
                  <a:pt x="9708625" y="704878"/>
                </a:lnTo>
                <a:lnTo>
                  <a:pt x="9708625" y="704878"/>
                </a:lnTo>
                <a:close/>
                <a:moveTo>
                  <a:pt x="4167497" y="704878"/>
                </a:moveTo>
                <a:lnTo>
                  <a:pt x="4163433" y="733326"/>
                </a:lnTo>
                <a:lnTo>
                  <a:pt x="4163433" y="773966"/>
                </a:lnTo>
                <a:lnTo>
                  <a:pt x="4163433" y="818670"/>
                </a:lnTo>
                <a:lnTo>
                  <a:pt x="4167497" y="855246"/>
                </a:lnTo>
                <a:lnTo>
                  <a:pt x="4173548" y="875566"/>
                </a:lnTo>
                <a:lnTo>
                  <a:pt x="4173548" y="845131"/>
                </a:lnTo>
                <a:lnTo>
                  <a:pt x="4173548" y="804491"/>
                </a:lnTo>
                <a:lnTo>
                  <a:pt x="4173548" y="763851"/>
                </a:lnTo>
                <a:lnTo>
                  <a:pt x="4173548" y="727275"/>
                </a:lnTo>
                <a:lnTo>
                  <a:pt x="4167497" y="704878"/>
                </a:lnTo>
                <a:lnTo>
                  <a:pt x="4167497" y="704878"/>
                </a:lnTo>
                <a:lnTo>
                  <a:pt x="4167497" y="704878"/>
                </a:lnTo>
                <a:close/>
                <a:moveTo>
                  <a:pt x="2149766" y="704878"/>
                </a:moveTo>
                <a:lnTo>
                  <a:pt x="2157894" y="719057"/>
                </a:lnTo>
                <a:lnTo>
                  <a:pt x="2159881" y="733236"/>
                </a:lnTo>
                <a:lnTo>
                  <a:pt x="2168009" y="749492"/>
                </a:lnTo>
                <a:lnTo>
                  <a:pt x="2176137" y="759607"/>
                </a:lnTo>
                <a:lnTo>
                  <a:pt x="2176137" y="794105"/>
                </a:lnTo>
                <a:lnTo>
                  <a:pt x="2182188" y="794105"/>
                </a:lnTo>
                <a:lnTo>
                  <a:pt x="2186252" y="818489"/>
                </a:lnTo>
                <a:lnTo>
                  <a:pt x="2190315" y="840796"/>
                </a:lnTo>
                <a:lnTo>
                  <a:pt x="2198443" y="859039"/>
                </a:lnTo>
                <a:lnTo>
                  <a:pt x="2204494" y="852988"/>
                </a:lnTo>
                <a:lnTo>
                  <a:pt x="2208558" y="844860"/>
                </a:lnTo>
                <a:lnTo>
                  <a:pt x="2208558" y="840796"/>
                </a:lnTo>
                <a:lnTo>
                  <a:pt x="2212622" y="830681"/>
                </a:lnTo>
                <a:lnTo>
                  <a:pt x="2216686" y="818489"/>
                </a:lnTo>
                <a:lnTo>
                  <a:pt x="2204494" y="818489"/>
                </a:lnTo>
                <a:lnTo>
                  <a:pt x="2198443" y="777849"/>
                </a:lnTo>
                <a:lnTo>
                  <a:pt x="2190315" y="777849"/>
                </a:lnTo>
                <a:lnTo>
                  <a:pt x="2190315" y="745337"/>
                </a:lnTo>
                <a:lnTo>
                  <a:pt x="2176137" y="737209"/>
                </a:lnTo>
                <a:lnTo>
                  <a:pt x="2176137" y="723031"/>
                </a:lnTo>
                <a:lnTo>
                  <a:pt x="2149766" y="704878"/>
                </a:lnTo>
                <a:lnTo>
                  <a:pt x="2149766" y="704878"/>
                </a:lnTo>
                <a:lnTo>
                  <a:pt x="2149766" y="704878"/>
                </a:lnTo>
                <a:close/>
                <a:moveTo>
                  <a:pt x="10163703" y="696750"/>
                </a:moveTo>
                <a:lnTo>
                  <a:pt x="10155575" y="723121"/>
                </a:lnTo>
                <a:lnTo>
                  <a:pt x="10147447" y="723121"/>
                </a:lnTo>
                <a:lnTo>
                  <a:pt x="10155575" y="834836"/>
                </a:lnTo>
                <a:lnTo>
                  <a:pt x="10163703" y="834836"/>
                </a:lnTo>
                <a:lnTo>
                  <a:pt x="10163703" y="893719"/>
                </a:lnTo>
                <a:lnTo>
                  <a:pt x="10169844" y="893719"/>
                </a:lnTo>
                <a:lnTo>
                  <a:pt x="10173908" y="863284"/>
                </a:lnTo>
                <a:lnTo>
                  <a:pt x="10173908" y="826708"/>
                </a:lnTo>
                <a:lnTo>
                  <a:pt x="10173908" y="786068"/>
                </a:lnTo>
                <a:lnTo>
                  <a:pt x="10173908" y="745428"/>
                </a:lnTo>
                <a:lnTo>
                  <a:pt x="10169844" y="714993"/>
                </a:lnTo>
                <a:lnTo>
                  <a:pt x="10163703" y="696750"/>
                </a:lnTo>
                <a:lnTo>
                  <a:pt x="10163703" y="696750"/>
                </a:lnTo>
                <a:lnTo>
                  <a:pt x="10163703" y="696750"/>
                </a:lnTo>
                <a:close/>
                <a:moveTo>
                  <a:pt x="10074295" y="696750"/>
                </a:moveTo>
                <a:lnTo>
                  <a:pt x="10074295" y="713006"/>
                </a:lnTo>
                <a:lnTo>
                  <a:pt x="10060115" y="723121"/>
                </a:lnTo>
                <a:lnTo>
                  <a:pt x="10066167" y="812529"/>
                </a:lnTo>
                <a:lnTo>
                  <a:pt x="10074295" y="812529"/>
                </a:lnTo>
                <a:lnTo>
                  <a:pt x="10078358" y="834836"/>
                </a:lnTo>
                <a:lnTo>
                  <a:pt x="10074295" y="855156"/>
                </a:lnTo>
                <a:lnTo>
                  <a:pt x="10074295" y="875476"/>
                </a:lnTo>
                <a:lnTo>
                  <a:pt x="10082423" y="893719"/>
                </a:lnTo>
                <a:lnTo>
                  <a:pt x="10082423" y="863284"/>
                </a:lnTo>
                <a:lnTo>
                  <a:pt x="10084500" y="826708"/>
                </a:lnTo>
                <a:lnTo>
                  <a:pt x="10084500" y="786068"/>
                </a:lnTo>
                <a:lnTo>
                  <a:pt x="10084500" y="745428"/>
                </a:lnTo>
                <a:lnTo>
                  <a:pt x="10082423" y="714993"/>
                </a:lnTo>
                <a:lnTo>
                  <a:pt x="10074295" y="696750"/>
                </a:lnTo>
                <a:lnTo>
                  <a:pt x="10074295" y="696750"/>
                </a:lnTo>
                <a:lnTo>
                  <a:pt x="10074295" y="696750"/>
                </a:lnTo>
                <a:close/>
                <a:moveTo>
                  <a:pt x="6425004" y="696750"/>
                </a:moveTo>
                <a:lnTo>
                  <a:pt x="6408748" y="771889"/>
                </a:lnTo>
                <a:lnTo>
                  <a:pt x="6402607" y="771889"/>
                </a:lnTo>
                <a:lnTo>
                  <a:pt x="6402607" y="794196"/>
                </a:lnTo>
                <a:lnTo>
                  <a:pt x="6390414" y="794196"/>
                </a:lnTo>
                <a:lnTo>
                  <a:pt x="6390414" y="804311"/>
                </a:lnTo>
                <a:lnTo>
                  <a:pt x="6402607" y="804311"/>
                </a:lnTo>
                <a:lnTo>
                  <a:pt x="6402607" y="853079"/>
                </a:lnTo>
                <a:lnTo>
                  <a:pt x="6408748" y="853079"/>
                </a:lnTo>
                <a:lnTo>
                  <a:pt x="6408748" y="940409"/>
                </a:lnTo>
                <a:lnTo>
                  <a:pt x="6416876" y="940409"/>
                </a:lnTo>
                <a:lnTo>
                  <a:pt x="6416876" y="934359"/>
                </a:lnTo>
                <a:lnTo>
                  <a:pt x="6425004" y="912052"/>
                </a:lnTo>
                <a:lnTo>
                  <a:pt x="6427081" y="885681"/>
                </a:lnTo>
                <a:lnTo>
                  <a:pt x="6425004" y="849105"/>
                </a:lnTo>
                <a:lnTo>
                  <a:pt x="6425004" y="814606"/>
                </a:lnTo>
                <a:lnTo>
                  <a:pt x="6420939" y="782094"/>
                </a:lnTo>
                <a:lnTo>
                  <a:pt x="6425004" y="753646"/>
                </a:lnTo>
                <a:lnTo>
                  <a:pt x="6431054" y="753646"/>
                </a:lnTo>
                <a:lnTo>
                  <a:pt x="6431054" y="696750"/>
                </a:lnTo>
                <a:lnTo>
                  <a:pt x="6425004" y="696750"/>
                </a:lnTo>
                <a:lnTo>
                  <a:pt x="6425004" y="696750"/>
                </a:lnTo>
                <a:lnTo>
                  <a:pt x="6425004" y="696750"/>
                </a:lnTo>
                <a:close/>
                <a:moveTo>
                  <a:pt x="2604934" y="696750"/>
                </a:moveTo>
                <a:lnTo>
                  <a:pt x="2596806" y="723121"/>
                </a:lnTo>
                <a:lnTo>
                  <a:pt x="2588678" y="723121"/>
                </a:lnTo>
                <a:lnTo>
                  <a:pt x="2596806" y="834836"/>
                </a:lnTo>
                <a:lnTo>
                  <a:pt x="2604934" y="834836"/>
                </a:lnTo>
                <a:lnTo>
                  <a:pt x="2604934" y="893719"/>
                </a:lnTo>
                <a:lnTo>
                  <a:pt x="2610985" y="893719"/>
                </a:lnTo>
                <a:lnTo>
                  <a:pt x="2615049" y="863284"/>
                </a:lnTo>
                <a:lnTo>
                  <a:pt x="2615049" y="826708"/>
                </a:lnTo>
                <a:lnTo>
                  <a:pt x="2615049" y="786068"/>
                </a:lnTo>
                <a:lnTo>
                  <a:pt x="2615049" y="745428"/>
                </a:lnTo>
                <a:lnTo>
                  <a:pt x="2610985" y="714993"/>
                </a:lnTo>
                <a:lnTo>
                  <a:pt x="2604934" y="696750"/>
                </a:lnTo>
                <a:lnTo>
                  <a:pt x="2604934" y="696750"/>
                </a:lnTo>
                <a:lnTo>
                  <a:pt x="2604934" y="696750"/>
                </a:lnTo>
                <a:close/>
                <a:moveTo>
                  <a:pt x="2515526" y="696750"/>
                </a:moveTo>
                <a:lnTo>
                  <a:pt x="2515526" y="713006"/>
                </a:lnTo>
                <a:lnTo>
                  <a:pt x="2501347" y="723121"/>
                </a:lnTo>
                <a:lnTo>
                  <a:pt x="2507398" y="812529"/>
                </a:lnTo>
                <a:lnTo>
                  <a:pt x="2515526" y="812529"/>
                </a:lnTo>
                <a:lnTo>
                  <a:pt x="2519590" y="834836"/>
                </a:lnTo>
                <a:lnTo>
                  <a:pt x="2515526" y="855156"/>
                </a:lnTo>
                <a:lnTo>
                  <a:pt x="2515526" y="875476"/>
                </a:lnTo>
                <a:lnTo>
                  <a:pt x="2523654" y="893719"/>
                </a:lnTo>
                <a:lnTo>
                  <a:pt x="2523654" y="863284"/>
                </a:lnTo>
                <a:lnTo>
                  <a:pt x="2525641" y="826708"/>
                </a:lnTo>
                <a:lnTo>
                  <a:pt x="2525641" y="786068"/>
                </a:lnTo>
                <a:lnTo>
                  <a:pt x="2525641" y="745428"/>
                </a:lnTo>
                <a:lnTo>
                  <a:pt x="2523654" y="714993"/>
                </a:lnTo>
                <a:lnTo>
                  <a:pt x="2515526" y="696750"/>
                </a:lnTo>
                <a:lnTo>
                  <a:pt x="2515526" y="696750"/>
                </a:lnTo>
                <a:lnTo>
                  <a:pt x="2515526" y="696750"/>
                </a:lnTo>
                <a:close/>
                <a:moveTo>
                  <a:pt x="7946927" y="690609"/>
                </a:moveTo>
                <a:lnTo>
                  <a:pt x="7942862" y="712916"/>
                </a:lnTo>
                <a:lnTo>
                  <a:pt x="7942862" y="737300"/>
                </a:lnTo>
                <a:lnTo>
                  <a:pt x="7946927" y="759607"/>
                </a:lnTo>
                <a:lnTo>
                  <a:pt x="7952977" y="777849"/>
                </a:lnTo>
                <a:lnTo>
                  <a:pt x="7952977" y="745337"/>
                </a:lnTo>
                <a:lnTo>
                  <a:pt x="7952977" y="714903"/>
                </a:lnTo>
                <a:lnTo>
                  <a:pt x="7961105" y="690519"/>
                </a:lnTo>
                <a:lnTo>
                  <a:pt x="7946927" y="690519"/>
                </a:lnTo>
                <a:lnTo>
                  <a:pt x="7946927" y="690609"/>
                </a:lnTo>
                <a:lnTo>
                  <a:pt x="7946927" y="690609"/>
                </a:lnTo>
                <a:close/>
                <a:moveTo>
                  <a:pt x="7459247" y="690609"/>
                </a:moveTo>
                <a:lnTo>
                  <a:pt x="7459247" y="696660"/>
                </a:lnTo>
                <a:lnTo>
                  <a:pt x="7463311" y="712916"/>
                </a:lnTo>
                <a:lnTo>
                  <a:pt x="7463311" y="733236"/>
                </a:lnTo>
                <a:lnTo>
                  <a:pt x="7463311" y="755543"/>
                </a:lnTo>
                <a:lnTo>
                  <a:pt x="7465297" y="777849"/>
                </a:lnTo>
                <a:lnTo>
                  <a:pt x="7473425" y="777849"/>
                </a:lnTo>
                <a:lnTo>
                  <a:pt x="7473425" y="915935"/>
                </a:lnTo>
                <a:lnTo>
                  <a:pt x="7481553" y="915935"/>
                </a:lnTo>
                <a:lnTo>
                  <a:pt x="7473425" y="940319"/>
                </a:lnTo>
                <a:lnTo>
                  <a:pt x="7487604" y="940319"/>
                </a:lnTo>
                <a:lnTo>
                  <a:pt x="7505847" y="690519"/>
                </a:lnTo>
                <a:lnTo>
                  <a:pt x="7459247" y="690519"/>
                </a:lnTo>
                <a:lnTo>
                  <a:pt x="7459247" y="690609"/>
                </a:lnTo>
                <a:lnTo>
                  <a:pt x="7459247" y="690609"/>
                </a:lnTo>
                <a:close/>
                <a:moveTo>
                  <a:pt x="5360236" y="690609"/>
                </a:moveTo>
                <a:lnTo>
                  <a:pt x="5368364" y="771889"/>
                </a:lnTo>
                <a:lnTo>
                  <a:pt x="5374414" y="771889"/>
                </a:lnTo>
                <a:lnTo>
                  <a:pt x="5374414" y="731249"/>
                </a:lnTo>
                <a:lnTo>
                  <a:pt x="5368364" y="731249"/>
                </a:lnTo>
                <a:lnTo>
                  <a:pt x="5370351" y="719057"/>
                </a:lnTo>
                <a:lnTo>
                  <a:pt x="5374414" y="713006"/>
                </a:lnTo>
                <a:lnTo>
                  <a:pt x="5374414" y="708942"/>
                </a:lnTo>
                <a:lnTo>
                  <a:pt x="5370351" y="700814"/>
                </a:lnTo>
                <a:lnTo>
                  <a:pt x="5368364" y="696750"/>
                </a:lnTo>
                <a:lnTo>
                  <a:pt x="5360236" y="690609"/>
                </a:lnTo>
                <a:lnTo>
                  <a:pt x="5360236" y="690609"/>
                </a:lnTo>
                <a:lnTo>
                  <a:pt x="5360236" y="690609"/>
                </a:lnTo>
                <a:close/>
                <a:moveTo>
                  <a:pt x="4695817" y="690609"/>
                </a:moveTo>
                <a:lnTo>
                  <a:pt x="4695817" y="723121"/>
                </a:lnTo>
                <a:lnTo>
                  <a:pt x="4701958" y="723121"/>
                </a:lnTo>
                <a:lnTo>
                  <a:pt x="4701958" y="690609"/>
                </a:lnTo>
                <a:lnTo>
                  <a:pt x="4695817" y="690609"/>
                </a:lnTo>
                <a:lnTo>
                  <a:pt x="4695817" y="690609"/>
                </a:lnTo>
                <a:lnTo>
                  <a:pt x="4695817" y="690609"/>
                </a:lnTo>
                <a:close/>
                <a:moveTo>
                  <a:pt x="388067" y="690609"/>
                </a:moveTo>
                <a:lnTo>
                  <a:pt x="384003" y="712916"/>
                </a:lnTo>
                <a:lnTo>
                  <a:pt x="384003" y="737300"/>
                </a:lnTo>
                <a:lnTo>
                  <a:pt x="388067" y="759607"/>
                </a:lnTo>
                <a:lnTo>
                  <a:pt x="394118" y="777849"/>
                </a:lnTo>
                <a:lnTo>
                  <a:pt x="394118" y="745337"/>
                </a:lnTo>
                <a:lnTo>
                  <a:pt x="394118" y="714903"/>
                </a:lnTo>
                <a:lnTo>
                  <a:pt x="402246" y="690519"/>
                </a:lnTo>
                <a:lnTo>
                  <a:pt x="388067" y="690519"/>
                </a:lnTo>
                <a:lnTo>
                  <a:pt x="388067" y="690609"/>
                </a:lnTo>
                <a:lnTo>
                  <a:pt x="388067" y="690609"/>
                </a:lnTo>
                <a:close/>
                <a:moveTo>
                  <a:pt x="125984" y="672366"/>
                </a:moveTo>
                <a:lnTo>
                  <a:pt x="125984" y="723121"/>
                </a:lnTo>
                <a:lnTo>
                  <a:pt x="132035" y="723121"/>
                </a:lnTo>
                <a:lnTo>
                  <a:pt x="132035" y="672366"/>
                </a:lnTo>
                <a:lnTo>
                  <a:pt x="125984" y="672366"/>
                </a:lnTo>
                <a:lnTo>
                  <a:pt x="125984" y="672366"/>
                </a:lnTo>
                <a:lnTo>
                  <a:pt x="125984" y="672366"/>
                </a:lnTo>
                <a:close/>
                <a:moveTo>
                  <a:pt x="9334737" y="664238"/>
                </a:moveTo>
                <a:lnTo>
                  <a:pt x="9334737" y="713006"/>
                </a:lnTo>
                <a:lnTo>
                  <a:pt x="9342865" y="713006"/>
                </a:lnTo>
                <a:lnTo>
                  <a:pt x="9342865" y="664238"/>
                </a:lnTo>
                <a:lnTo>
                  <a:pt x="9334737" y="664238"/>
                </a:lnTo>
                <a:lnTo>
                  <a:pt x="9334737" y="664238"/>
                </a:lnTo>
                <a:lnTo>
                  <a:pt x="9334737" y="664238"/>
                </a:lnTo>
                <a:close/>
                <a:moveTo>
                  <a:pt x="9247316" y="664238"/>
                </a:moveTo>
                <a:lnTo>
                  <a:pt x="9247316" y="686545"/>
                </a:lnTo>
                <a:lnTo>
                  <a:pt x="9253367" y="712916"/>
                </a:lnTo>
                <a:lnTo>
                  <a:pt x="9261495" y="731159"/>
                </a:lnTo>
                <a:lnTo>
                  <a:pt x="9261495" y="700814"/>
                </a:lnTo>
                <a:lnTo>
                  <a:pt x="9257431" y="678507"/>
                </a:lnTo>
                <a:lnTo>
                  <a:pt x="9247316" y="664238"/>
                </a:lnTo>
                <a:lnTo>
                  <a:pt x="9247316" y="664238"/>
                </a:lnTo>
                <a:lnTo>
                  <a:pt x="9247316" y="664238"/>
                </a:lnTo>
                <a:close/>
                <a:moveTo>
                  <a:pt x="6605807" y="664238"/>
                </a:moveTo>
                <a:lnTo>
                  <a:pt x="6601742" y="690609"/>
                </a:lnTo>
                <a:lnTo>
                  <a:pt x="6601742" y="723121"/>
                </a:lnTo>
                <a:lnTo>
                  <a:pt x="6605807" y="749492"/>
                </a:lnTo>
                <a:lnTo>
                  <a:pt x="6611857" y="771799"/>
                </a:lnTo>
                <a:lnTo>
                  <a:pt x="6611857" y="741364"/>
                </a:lnTo>
                <a:lnTo>
                  <a:pt x="6611857" y="712916"/>
                </a:lnTo>
                <a:lnTo>
                  <a:pt x="6611857" y="682481"/>
                </a:lnTo>
                <a:lnTo>
                  <a:pt x="6605807" y="664238"/>
                </a:lnTo>
                <a:lnTo>
                  <a:pt x="6605807" y="664238"/>
                </a:lnTo>
                <a:lnTo>
                  <a:pt x="6605807" y="664238"/>
                </a:lnTo>
                <a:close/>
                <a:moveTo>
                  <a:pt x="1775878" y="664238"/>
                </a:moveTo>
                <a:lnTo>
                  <a:pt x="1775878" y="713006"/>
                </a:lnTo>
                <a:lnTo>
                  <a:pt x="1784006" y="713006"/>
                </a:lnTo>
                <a:lnTo>
                  <a:pt x="1784006" y="664238"/>
                </a:lnTo>
                <a:lnTo>
                  <a:pt x="1775878" y="664238"/>
                </a:lnTo>
                <a:lnTo>
                  <a:pt x="1775878" y="664238"/>
                </a:lnTo>
                <a:lnTo>
                  <a:pt x="1775878" y="664238"/>
                </a:lnTo>
                <a:close/>
                <a:moveTo>
                  <a:pt x="1688547" y="664238"/>
                </a:moveTo>
                <a:lnTo>
                  <a:pt x="1688547" y="686545"/>
                </a:lnTo>
                <a:lnTo>
                  <a:pt x="1694688" y="712916"/>
                </a:lnTo>
                <a:lnTo>
                  <a:pt x="1702816" y="731159"/>
                </a:lnTo>
                <a:lnTo>
                  <a:pt x="1702816" y="700814"/>
                </a:lnTo>
                <a:lnTo>
                  <a:pt x="1698752" y="678507"/>
                </a:lnTo>
                <a:lnTo>
                  <a:pt x="1688547" y="664238"/>
                </a:lnTo>
                <a:lnTo>
                  <a:pt x="1688547" y="664238"/>
                </a:lnTo>
                <a:lnTo>
                  <a:pt x="1688547" y="664238"/>
                </a:lnTo>
                <a:close/>
                <a:moveTo>
                  <a:pt x="11063924" y="637777"/>
                </a:moveTo>
                <a:lnTo>
                  <a:pt x="11063924" y="664148"/>
                </a:lnTo>
                <a:lnTo>
                  <a:pt x="11063924" y="700724"/>
                </a:lnTo>
                <a:lnTo>
                  <a:pt x="11063924" y="737300"/>
                </a:lnTo>
                <a:lnTo>
                  <a:pt x="11063924" y="771799"/>
                </a:lnTo>
                <a:lnTo>
                  <a:pt x="11067988" y="800247"/>
                </a:lnTo>
                <a:lnTo>
                  <a:pt x="11076115" y="818489"/>
                </a:lnTo>
                <a:lnTo>
                  <a:pt x="11076115" y="794105"/>
                </a:lnTo>
                <a:lnTo>
                  <a:pt x="11076115" y="759607"/>
                </a:lnTo>
                <a:lnTo>
                  <a:pt x="11076115" y="723031"/>
                </a:lnTo>
                <a:lnTo>
                  <a:pt x="11076115" y="686455"/>
                </a:lnTo>
                <a:lnTo>
                  <a:pt x="11072052" y="656020"/>
                </a:lnTo>
                <a:lnTo>
                  <a:pt x="11063924" y="637777"/>
                </a:lnTo>
                <a:lnTo>
                  <a:pt x="11063924" y="637777"/>
                </a:lnTo>
                <a:lnTo>
                  <a:pt x="11063924" y="637777"/>
                </a:lnTo>
                <a:close/>
                <a:moveTo>
                  <a:pt x="7952977" y="637777"/>
                </a:moveTo>
                <a:lnTo>
                  <a:pt x="7952977" y="678417"/>
                </a:lnTo>
                <a:lnTo>
                  <a:pt x="7961105" y="678417"/>
                </a:lnTo>
                <a:lnTo>
                  <a:pt x="7961105" y="637777"/>
                </a:lnTo>
                <a:lnTo>
                  <a:pt x="7952977" y="637777"/>
                </a:lnTo>
                <a:lnTo>
                  <a:pt x="7952977" y="637777"/>
                </a:lnTo>
                <a:lnTo>
                  <a:pt x="7952977" y="637777"/>
                </a:lnTo>
                <a:close/>
                <a:moveTo>
                  <a:pt x="3505065" y="637777"/>
                </a:moveTo>
                <a:lnTo>
                  <a:pt x="3505065" y="664148"/>
                </a:lnTo>
                <a:lnTo>
                  <a:pt x="3505065" y="700724"/>
                </a:lnTo>
                <a:lnTo>
                  <a:pt x="3505065" y="737300"/>
                </a:lnTo>
                <a:lnTo>
                  <a:pt x="3505065" y="771799"/>
                </a:lnTo>
                <a:lnTo>
                  <a:pt x="3509129" y="800247"/>
                </a:lnTo>
                <a:lnTo>
                  <a:pt x="3517257" y="818489"/>
                </a:lnTo>
                <a:lnTo>
                  <a:pt x="3517257" y="794105"/>
                </a:lnTo>
                <a:lnTo>
                  <a:pt x="3517257" y="759607"/>
                </a:lnTo>
                <a:lnTo>
                  <a:pt x="3517257" y="723031"/>
                </a:lnTo>
                <a:lnTo>
                  <a:pt x="3517257" y="686455"/>
                </a:lnTo>
                <a:lnTo>
                  <a:pt x="3513193" y="656020"/>
                </a:lnTo>
                <a:lnTo>
                  <a:pt x="3505065" y="637777"/>
                </a:lnTo>
                <a:lnTo>
                  <a:pt x="3505065" y="637777"/>
                </a:lnTo>
                <a:lnTo>
                  <a:pt x="3505065" y="637777"/>
                </a:lnTo>
                <a:close/>
                <a:moveTo>
                  <a:pt x="394208" y="637777"/>
                </a:moveTo>
                <a:lnTo>
                  <a:pt x="394208" y="678417"/>
                </a:lnTo>
                <a:lnTo>
                  <a:pt x="402336" y="678417"/>
                </a:lnTo>
                <a:lnTo>
                  <a:pt x="402336" y="637777"/>
                </a:lnTo>
                <a:lnTo>
                  <a:pt x="394208" y="637777"/>
                </a:lnTo>
                <a:lnTo>
                  <a:pt x="394208" y="637777"/>
                </a:lnTo>
                <a:lnTo>
                  <a:pt x="394208" y="637777"/>
                </a:lnTo>
                <a:close/>
                <a:moveTo>
                  <a:pt x="9342865" y="631726"/>
                </a:moveTo>
                <a:lnTo>
                  <a:pt x="9342865" y="656110"/>
                </a:lnTo>
                <a:lnTo>
                  <a:pt x="9350993" y="656110"/>
                </a:lnTo>
                <a:lnTo>
                  <a:pt x="9350993" y="631726"/>
                </a:lnTo>
                <a:lnTo>
                  <a:pt x="9342865" y="631726"/>
                </a:lnTo>
                <a:lnTo>
                  <a:pt x="9342865" y="631726"/>
                </a:lnTo>
                <a:lnTo>
                  <a:pt x="9342865" y="631726"/>
                </a:lnTo>
                <a:close/>
                <a:moveTo>
                  <a:pt x="8416273" y="631726"/>
                </a:moveTo>
                <a:lnTo>
                  <a:pt x="8416273" y="678417"/>
                </a:lnTo>
                <a:lnTo>
                  <a:pt x="8422324" y="678417"/>
                </a:lnTo>
                <a:lnTo>
                  <a:pt x="8422324" y="631726"/>
                </a:lnTo>
                <a:lnTo>
                  <a:pt x="8416273" y="631726"/>
                </a:lnTo>
                <a:lnTo>
                  <a:pt x="8416273" y="631726"/>
                </a:lnTo>
                <a:lnTo>
                  <a:pt x="8416273" y="631726"/>
                </a:lnTo>
                <a:close/>
                <a:moveTo>
                  <a:pt x="1784006" y="631726"/>
                </a:moveTo>
                <a:lnTo>
                  <a:pt x="1784006" y="656110"/>
                </a:lnTo>
                <a:lnTo>
                  <a:pt x="1792134" y="656110"/>
                </a:lnTo>
                <a:lnTo>
                  <a:pt x="1792134" y="631726"/>
                </a:lnTo>
                <a:lnTo>
                  <a:pt x="1784006" y="631726"/>
                </a:lnTo>
                <a:lnTo>
                  <a:pt x="1784006" y="631726"/>
                </a:lnTo>
                <a:lnTo>
                  <a:pt x="1784006" y="631726"/>
                </a:lnTo>
                <a:close/>
                <a:moveTo>
                  <a:pt x="857504" y="631726"/>
                </a:moveTo>
                <a:lnTo>
                  <a:pt x="857504" y="678417"/>
                </a:lnTo>
                <a:lnTo>
                  <a:pt x="863555" y="678417"/>
                </a:lnTo>
                <a:lnTo>
                  <a:pt x="863555" y="631726"/>
                </a:lnTo>
                <a:lnTo>
                  <a:pt x="857504" y="631726"/>
                </a:lnTo>
                <a:lnTo>
                  <a:pt x="857504" y="631726"/>
                </a:lnTo>
                <a:lnTo>
                  <a:pt x="857504" y="631726"/>
                </a:lnTo>
                <a:close/>
                <a:moveTo>
                  <a:pt x="9938195" y="623598"/>
                </a:moveTo>
                <a:lnTo>
                  <a:pt x="9938195" y="637777"/>
                </a:lnTo>
                <a:lnTo>
                  <a:pt x="9944247" y="637777"/>
                </a:lnTo>
                <a:lnTo>
                  <a:pt x="9944247" y="623598"/>
                </a:lnTo>
                <a:lnTo>
                  <a:pt x="9938195" y="623598"/>
                </a:lnTo>
                <a:lnTo>
                  <a:pt x="9938195" y="623598"/>
                </a:lnTo>
                <a:lnTo>
                  <a:pt x="9938195" y="623598"/>
                </a:lnTo>
                <a:close/>
                <a:moveTo>
                  <a:pt x="8887697" y="623598"/>
                </a:moveTo>
                <a:lnTo>
                  <a:pt x="8887697" y="649969"/>
                </a:lnTo>
                <a:lnTo>
                  <a:pt x="8885710" y="674353"/>
                </a:lnTo>
                <a:lnTo>
                  <a:pt x="8887697" y="696660"/>
                </a:lnTo>
                <a:lnTo>
                  <a:pt x="8895825" y="712916"/>
                </a:lnTo>
                <a:lnTo>
                  <a:pt x="8895825" y="690609"/>
                </a:lnTo>
                <a:lnTo>
                  <a:pt x="8895825" y="664238"/>
                </a:lnTo>
                <a:lnTo>
                  <a:pt x="8895825" y="641931"/>
                </a:lnTo>
                <a:lnTo>
                  <a:pt x="8887697" y="623598"/>
                </a:lnTo>
                <a:lnTo>
                  <a:pt x="8887697" y="623598"/>
                </a:lnTo>
                <a:lnTo>
                  <a:pt x="8887697" y="623598"/>
                </a:lnTo>
                <a:close/>
                <a:moveTo>
                  <a:pt x="7093487" y="623598"/>
                </a:moveTo>
                <a:lnTo>
                  <a:pt x="7089422" y="649969"/>
                </a:lnTo>
                <a:lnTo>
                  <a:pt x="7093487" y="678417"/>
                </a:lnTo>
                <a:lnTo>
                  <a:pt x="7099537" y="696660"/>
                </a:lnTo>
                <a:lnTo>
                  <a:pt x="7099537" y="672276"/>
                </a:lnTo>
                <a:lnTo>
                  <a:pt x="7099537" y="641841"/>
                </a:lnTo>
                <a:lnTo>
                  <a:pt x="7093487" y="623598"/>
                </a:lnTo>
                <a:lnTo>
                  <a:pt x="7093487" y="623598"/>
                </a:lnTo>
                <a:lnTo>
                  <a:pt x="7093487" y="623598"/>
                </a:lnTo>
                <a:close/>
                <a:moveTo>
                  <a:pt x="6774508" y="623598"/>
                </a:moveTo>
                <a:lnTo>
                  <a:pt x="6772521" y="678417"/>
                </a:lnTo>
                <a:lnTo>
                  <a:pt x="6768457" y="737300"/>
                </a:lnTo>
                <a:lnTo>
                  <a:pt x="6768457" y="796183"/>
                </a:lnTo>
                <a:lnTo>
                  <a:pt x="6774508" y="853079"/>
                </a:lnTo>
                <a:lnTo>
                  <a:pt x="6774508" y="877463"/>
                </a:lnTo>
                <a:lnTo>
                  <a:pt x="6774508" y="903833"/>
                </a:lnTo>
                <a:lnTo>
                  <a:pt x="6782636" y="926140"/>
                </a:lnTo>
                <a:lnTo>
                  <a:pt x="6782636" y="875385"/>
                </a:lnTo>
                <a:lnTo>
                  <a:pt x="6790764" y="875385"/>
                </a:lnTo>
                <a:lnTo>
                  <a:pt x="6790764" y="867257"/>
                </a:lnTo>
                <a:lnTo>
                  <a:pt x="6782636" y="867257"/>
                </a:lnTo>
                <a:lnTo>
                  <a:pt x="6790764" y="834745"/>
                </a:lnTo>
                <a:lnTo>
                  <a:pt x="6782636" y="834745"/>
                </a:lnTo>
                <a:lnTo>
                  <a:pt x="6782636" y="696750"/>
                </a:lnTo>
                <a:lnTo>
                  <a:pt x="6782636" y="668302"/>
                </a:lnTo>
                <a:lnTo>
                  <a:pt x="6782636" y="641931"/>
                </a:lnTo>
                <a:lnTo>
                  <a:pt x="6774508" y="623598"/>
                </a:lnTo>
                <a:lnTo>
                  <a:pt x="6774508" y="623598"/>
                </a:lnTo>
                <a:lnTo>
                  <a:pt x="6774508" y="623598"/>
                </a:lnTo>
                <a:close/>
                <a:moveTo>
                  <a:pt x="4986348" y="623598"/>
                </a:moveTo>
                <a:lnTo>
                  <a:pt x="4986348" y="678417"/>
                </a:lnTo>
                <a:lnTo>
                  <a:pt x="4994476" y="678417"/>
                </a:lnTo>
                <a:lnTo>
                  <a:pt x="4994476" y="623598"/>
                </a:lnTo>
                <a:lnTo>
                  <a:pt x="4986348" y="623598"/>
                </a:lnTo>
                <a:lnTo>
                  <a:pt x="4986348" y="623598"/>
                </a:lnTo>
                <a:lnTo>
                  <a:pt x="4986348" y="623598"/>
                </a:lnTo>
                <a:close/>
                <a:moveTo>
                  <a:pt x="2379427" y="623598"/>
                </a:moveTo>
                <a:lnTo>
                  <a:pt x="2379427" y="637777"/>
                </a:lnTo>
                <a:lnTo>
                  <a:pt x="2385478" y="637777"/>
                </a:lnTo>
                <a:lnTo>
                  <a:pt x="2385478" y="623598"/>
                </a:lnTo>
                <a:lnTo>
                  <a:pt x="2379427" y="623598"/>
                </a:lnTo>
                <a:lnTo>
                  <a:pt x="2379427" y="623598"/>
                </a:lnTo>
                <a:lnTo>
                  <a:pt x="2379427" y="623598"/>
                </a:lnTo>
                <a:close/>
                <a:moveTo>
                  <a:pt x="1328928" y="623598"/>
                </a:moveTo>
                <a:lnTo>
                  <a:pt x="1328928" y="649969"/>
                </a:lnTo>
                <a:lnTo>
                  <a:pt x="1326941" y="674353"/>
                </a:lnTo>
                <a:lnTo>
                  <a:pt x="1328928" y="696660"/>
                </a:lnTo>
                <a:lnTo>
                  <a:pt x="1337056" y="712916"/>
                </a:lnTo>
                <a:lnTo>
                  <a:pt x="1337056" y="690609"/>
                </a:lnTo>
                <a:lnTo>
                  <a:pt x="1337056" y="664238"/>
                </a:lnTo>
                <a:lnTo>
                  <a:pt x="1337056" y="641931"/>
                </a:lnTo>
                <a:lnTo>
                  <a:pt x="1328928" y="623598"/>
                </a:lnTo>
                <a:lnTo>
                  <a:pt x="1328928" y="623598"/>
                </a:lnTo>
                <a:lnTo>
                  <a:pt x="1328928" y="623598"/>
                </a:lnTo>
                <a:close/>
                <a:moveTo>
                  <a:pt x="10657524" y="615470"/>
                </a:moveTo>
                <a:lnTo>
                  <a:pt x="10657524" y="737390"/>
                </a:lnTo>
                <a:lnTo>
                  <a:pt x="10669715" y="737390"/>
                </a:lnTo>
                <a:lnTo>
                  <a:pt x="10669715" y="745518"/>
                </a:lnTo>
                <a:lnTo>
                  <a:pt x="10657524" y="745518"/>
                </a:lnTo>
                <a:lnTo>
                  <a:pt x="10657524" y="771889"/>
                </a:lnTo>
                <a:lnTo>
                  <a:pt x="10661588" y="800337"/>
                </a:lnTo>
                <a:lnTo>
                  <a:pt x="10669715" y="818580"/>
                </a:lnTo>
                <a:lnTo>
                  <a:pt x="10669715" y="844951"/>
                </a:lnTo>
                <a:lnTo>
                  <a:pt x="10669715" y="871321"/>
                </a:lnTo>
                <a:lnTo>
                  <a:pt x="10675767" y="893628"/>
                </a:lnTo>
                <a:lnTo>
                  <a:pt x="10675767" y="840796"/>
                </a:lnTo>
                <a:lnTo>
                  <a:pt x="10675767" y="785977"/>
                </a:lnTo>
                <a:lnTo>
                  <a:pt x="10675767" y="733326"/>
                </a:lnTo>
                <a:lnTo>
                  <a:pt x="10669715" y="690699"/>
                </a:lnTo>
                <a:lnTo>
                  <a:pt x="10665652" y="660264"/>
                </a:lnTo>
                <a:lnTo>
                  <a:pt x="10665652" y="633894"/>
                </a:lnTo>
                <a:lnTo>
                  <a:pt x="10657524" y="615470"/>
                </a:lnTo>
                <a:lnTo>
                  <a:pt x="10657524" y="615470"/>
                </a:lnTo>
                <a:lnTo>
                  <a:pt x="10657524" y="615470"/>
                </a:lnTo>
                <a:close/>
                <a:moveTo>
                  <a:pt x="3098665" y="615470"/>
                </a:moveTo>
                <a:lnTo>
                  <a:pt x="3098665" y="737390"/>
                </a:lnTo>
                <a:lnTo>
                  <a:pt x="3110857" y="737390"/>
                </a:lnTo>
                <a:lnTo>
                  <a:pt x="3110857" y="745518"/>
                </a:lnTo>
                <a:lnTo>
                  <a:pt x="3098665" y="745518"/>
                </a:lnTo>
                <a:lnTo>
                  <a:pt x="3098665" y="771889"/>
                </a:lnTo>
                <a:lnTo>
                  <a:pt x="3102729" y="800337"/>
                </a:lnTo>
                <a:lnTo>
                  <a:pt x="3110857" y="818580"/>
                </a:lnTo>
                <a:lnTo>
                  <a:pt x="3110857" y="844951"/>
                </a:lnTo>
                <a:lnTo>
                  <a:pt x="3110857" y="871321"/>
                </a:lnTo>
                <a:lnTo>
                  <a:pt x="3116908" y="893628"/>
                </a:lnTo>
                <a:lnTo>
                  <a:pt x="3116908" y="840796"/>
                </a:lnTo>
                <a:lnTo>
                  <a:pt x="3116908" y="785977"/>
                </a:lnTo>
                <a:lnTo>
                  <a:pt x="3116908" y="733326"/>
                </a:lnTo>
                <a:lnTo>
                  <a:pt x="3110857" y="690699"/>
                </a:lnTo>
                <a:lnTo>
                  <a:pt x="3106793" y="660264"/>
                </a:lnTo>
                <a:lnTo>
                  <a:pt x="3106793" y="633894"/>
                </a:lnTo>
                <a:lnTo>
                  <a:pt x="3098665" y="615470"/>
                </a:lnTo>
                <a:lnTo>
                  <a:pt x="3098665" y="615470"/>
                </a:lnTo>
                <a:lnTo>
                  <a:pt x="3098665" y="615470"/>
                </a:lnTo>
                <a:close/>
                <a:moveTo>
                  <a:pt x="11766906" y="609419"/>
                </a:moveTo>
                <a:lnTo>
                  <a:pt x="11766906" y="623598"/>
                </a:lnTo>
                <a:lnTo>
                  <a:pt x="11772956" y="623598"/>
                </a:lnTo>
                <a:lnTo>
                  <a:pt x="11772956" y="609419"/>
                </a:lnTo>
                <a:lnTo>
                  <a:pt x="11766906" y="609419"/>
                </a:lnTo>
                <a:lnTo>
                  <a:pt x="11766906" y="609419"/>
                </a:lnTo>
                <a:lnTo>
                  <a:pt x="11766906" y="609419"/>
                </a:lnTo>
                <a:close/>
                <a:moveTo>
                  <a:pt x="9513553" y="609419"/>
                </a:moveTo>
                <a:lnTo>
                  <a:pt x="9537937" y="759697"/>
                </a:lnTo>
                <a:lnTo>
                  <a:pt x="9537937" y="790132"/>
                </a:lnTo>
                <a:lnTo>
                  <a:pt x="9537937" y="814516"/>
                </a:lnTo>
                <a:lnTo>
                  <a:pt x="9546065" y="834836"/>
                </a:lnTo>
                <a:lnTo>
                  <a:pt x="9546065" y="690609"/>
                </a:lnTo>
                <a:lnTo>
                  <a:pt x="9531886" y="678417"/>
                </a:lnTo>
                <a:lnTo>
                  <a:pt x="9531886" y="664238"/>
                </a:lnTo>
                <a:lnTo>
                  <a:pt x="9546065" y="664238"/>
                </a:lnTo>
                <a:lnTo>
                  <a:pt x="9546065" y="631726"/>
                </a:lnTo>
                <a:lnTo>
                  <a:pt x="9537937" y="631726"/>
                </a:lnTo>
                <a:lnTo>
                  <a:pt x="9537937" y="623598"/>
                </a:lnTo>
                <a:lnTo>
                  <a:pt x="9546065" y="623598"/>
                </a:lnTo>
                <a:lnTo>
                  <a:pt x="9546065" y="609419"/>
                </a:lnTo>
                <a:lnTo>
                  <a:pt x="9513553" y="609419"/>
                </a:lnTo>
                <a:lnTo>
                  <a:pt x="9513553" y="609419"/>
                </a:lnTo>
                <a:lnTo>
                  <a:pt x="9513553" y="609419"/>
                </a:lnTo>
                <a:close/>
                <a:moveTo>
                  <a:pt x="4208137" y="609419"/>
                </a:moveTo>
                <a:lnTo>
                  <a:pt x="4208137" y="623598"/>
                </a:lnTo>
                <a:lnTo>
                  <a:pt x="4214188" y="623598"/>
                </a:lnTo>
                <a:lnTo>
                  <a:pt x="4214188" y="609419"/>
                </a:lnTo>
                <a:lnTo>
                  <a:pt x="4208137" y="609419"/>
                </a:lnTo>
                <a:lnTo>
                  <a:pt x="4208137" y="609419"/>
                </a:lnTo>
                <a:lnTo>
                  <a:pt x="4208137" y="609419"/>
                </a:lnTo>
                <a:close/>
                <a:moveTo>
                  <a:pt x="1954694" y="609419"/>
                </a:moveTo>
                <a:lnTo>
                  <a:pt x="1979078" y="759697"/>
                </a:lnTo>
                <a:lnTo>
                  <a:pt x="1979078" y="790132"/>
                </a:lnTo>
                <a:lnTo>
                  <a:pt x="1979078" y="814516"/>
                </a:lnTo>
                <a:lnTo>
                  <a:pt x="1987206" y="834836"/>
                </a:lnTo>
                <a:lnTo>
                  <a:pt x="1987206" y="690609"/>
                </a:lnTo>
                <a:lnTo>
                  <a:pt x="1973027" y="678417"/>
                </a:lnTo>
                <a:lnTo>
                  <a:pt x="1973027" y="664238"/>
                </a:lnTo>
                <a:lnTo>
                  <a:pt x="1987206" y="664238"/>
                </a:lnTo>
                <a:lnTo>
                  <a:pt x="1987206" y="631726"/>
                </a:lnTo>
                <a:lnTo>
                  <a:pt x="1979078" y="631726"/>
                </a:lnTo>
                <a:lnTo>
                  <a:pt x="1979078" y="623598"/>
                </a:lnTo>
                <a:lnTo>
                  <a:pt x="1987206" y="623598"/>
                </a:lnTo>
                <a:lnTo>
                  <a:pt x="1987206" y="609419"/>
                </a:lnTo>
                <a:lnTo>
                  <a:pt x="1954694" y="609419"/>
                </a:lnTo>
                <a:lnTo>
                  <a:pt x="1954694" y="609419"/>
                </a:lnTo>
                <a:lnTo>
                  <a:pt x="1954694" y="609419"/>
                </a:lnTo>
                <a:close/>
                <a:moveTo>
                  <a:pt x="10927735" y="601291"/>
                </a:moveTo>
                <a:lnTo>
                  <a:pt x="10927735" y="631726"/>
                </a:lnTo>
                <a:lnTo>
                  <a:pt x="10927735" y="660174"/>
                </a:lnTo>
                <a:lnTo>
                  <a:pt x="10935863" y="678417"/>
                </a:lnTo>
                <a:lnTo>
                  <a:pt x="10937940" y="649969"/>
                </a:lnTo>
                <a:lnTo>
                  <a:pt x="10935863" y="619534"/>
                </a:lnTo>
                <a:lnTo>
                  <a:pt x="10927735" y="601291"/>
                </a:lnTo>
                <a:lnTo>
                  <a:pt x="10927735" y="601291"/>
                </a:lnTo>
                <a:lnTo>
                  <a:pt x="10927735" y="601291"/>
                </a:lnTo>
                <a:close/>
                <a:moveTo>
                  <a:pt x="6173036" y="601291"/>
                </a:moveTo>
                <a:lnTo>
                  <a:pt x="6140524" y="605355"/>
                </a:lnTo>
                <a:lnTo>
                  <a:pt x="6099884" y="609419"/>
                </a:lnTo>
                <a:lnTo>
                  <a:pt x="6091756" y="641931"/>
                </a:lnTo>
                <a:lnTo>
                  <a:pt x="6087692" y="682571"/>
                </a:lnTo>
                <a:lnTo>
                  <a:pt x="6087692" y="727275"/>
                </a:lnTo>
                <a:lnTo>
                  <a:pt x="6091756" y="771979"/>
                </a:lnTo>
                <a:lnTo>
                  <a:pt x="6099884" y="771979"/>
                </a:lnTo>
                <a:lnTo>
                  <a:pt x="6099884" y="794286"/>
                </a:lnTo>
                <a:lnTo>
                  <a:pt x="6105934" y="794286"/>
                </a:lnTo>
                <a:lnTo>
                  <a:pt x="6124177" y="672366"/>
                </a:lnTo>
                <a:lnTo>
                  <a:pt x="6146484" y="672366"/>
                </a:lnTo>
                <a:lnTo>
                  <a:pt x="6142420" y="696750"/>
                </a:lnTo>
                <a:lnTo>
                  <a:pt x="6140433" y="727185"/>
                </a:lnTo>
                <a:lnTo>
                  <a:pt x="6140433" y="755633"/>
                </a:lnTo>
                <a:lnTo>
                  <a:pt x="6146484" y="777940"/>
                </a:lnTo>
                <a:lnTo>
                  <a:pt x="6150548" y="712916"/>
                </a:lnTo>
                <a:lnTo>
                  <a:pt x="6162740" y="651956"/>
                </a:lnTo>
                <a:lnTo>
                  <a:pt x="6173036" y="601291"/>
                </a:lnTo>
                <a:lnTo>
                  <a:pt x="6173036" y="601291"/>
                </a:lnTo>
                <a:lnTo>
                  <a:pt x="6173036" y="601291"/>
                </a:lnTo>
                <a:close/>
                <a:moveTo>
                  <a:pt x="3368966" y="601291"/>
                </a:moveTo>
                <a:lnTo>
                  <a:pt x="3368966" y="631726"/>
                </a:lnTo>
                <a:lnTo>
                  <a:pt x="3368966" y="660174"/>
                </a:lnTo>
                <a:lnTo>
                  <a:pt x="3377094" y="678417"/>
                </a:lnTo>
                <a:lnTo>
                  <a:pt x="3379171" y="649969"/>
                </a:lnTo>
                <a:lnTo>
                  <a:pt x="3377094" y="619534"/>
                </a:lnTo>
                <a:lnTo>
                  <a:pt x="3368966" y="601291"/>
                </a:lnTo>
                <a:lnTo>
                  <a:pt x="3368966" y="601291"/>
                </a:lnTo>
                <a:lnTo>
                  <a:pt x="3368966" y="601291"/>
                </a:lnTo>
                <a:close/>
                <a:moveTo>
                  <a:pt x="5896684" y="574830"/>
                </a:moveTo>
                <a:lnTo>
                  <a:pt x="5880428" y="731249"/>
                </a:lnTo>
                <a:lnTo>
                  <a:pt x="5888556" y="731249"/>
                </a:lnTo>
                <a:lnTo>
                  <a:pt x="5888556" y="723121"/>
                </a:lnTo>
                <a:lnTo>
                  <a:pt x="5896684" y="708942"/>
                </a:lnTo>
                <a:lnTo>
                  <a:pt x="5898671" y="682571"/>
                </a:lnTo>
                <a:lnTo>
                  <a:pt x="5902734" y="650059"/>
                </a:lnTo>
                <a:lnTo>
                  <a:pt x="5902734" y="615560"/>
                </a:lnTo>
                <a:lnTo>
                  <a:pt x="5902734" y="591176"/>
                </a:lnTo>
                <a:lnTo>
                  <a:pt x="5896684" y="574830"/>
                </a:lnTo>
                <a:lnTo>
                  <a:pt x="5896684" y="574830"/>
                </a:lnTo>
                <a:lnTo>
                  <a:pt x="5896684" y="574830"/>
                </a:lnTo>
                <a:close/>
                <a:moveTo>
                  <a:pt x="11754713" y="568779"/>
                </a:moveTo>
                <a:lnTo>
                  <a:pt x="11754713" y="582958"/>
                </a:lnTo>
                <a:lnTo>
                  <a:pt x="11766906" y="582958"/>
                </a:lnTo>
                <a:lnTo>
                  <a:pt x="11766906" y="568779"/>
                </a:lnTo>
                <a:lnTo>
                  <a:pt x="11754713" y="568779"/>
                </a:lnTo>
                <a:lnTo>
                  <a:pt x="11754713" y="568779"/>
                </a:lnTo>
                <a:lnTo>
                  <a:pt x="11754713" y="568779"/>
                </a:lnTo>
                <a:close/>
                <a:moveTo>
                  <a:pt x="4195945" y="568779"/>
                </a:moveTo>
                <a:lnTo>
                  <a:pt x="4195945" y="582958"/>
                </a:lnTo>
                <a:lnTo>
                  <a:pt x="4208137" y="582958"/>
                </a:lnTo>
                <a:lnTo>
                  <a:pt x="4208137" y="568779"/>
                </a:lnTo>
                <a:lnTo>
                  <a:pt x="4195945" y="568779"/>
                </a:lnTo>
                <a:lnTo>
                  <a:pt x="4195945" y="568779"/>
                </a:lnTo>
                <a:lnTo>
                  <a:pt x="4195945" y="568779"/>
                </a:lnTo>
                <a:close/>
                <a:moveTo>
                  <a:pt x="7784367" y="556587"/>
                </a:moveTo>
                <a:lnTo>
                  <a:pt x="7784367" y="696750"/>
                </a:lnTo>
                <a:lnTo>
                  <a:pt x="7790417" y="696750"/>
                </a:lnTo>
                <a:lnTo>
                  <a:pt x="7790417" y="723121"/>
                </a:lnTo>
                <a:lnTo>
                  <a:pt x="7798545" y="723121"/>
                </a:lnTo>
                <a:lnTo>
                  <a:pt x="7798545" y="759697"/>
                </a:lnTo>
                <a:lnTo>
                  <a:pt x="7806673" y="759697"/>
                </a:lnTo>
                <a:lnTo>
                  <a:pt x="7806673" y="812529"/>
                </a:lnTo>
                <a:lnTo>
                  <a:pt x="7812724" y="812529"/>
                </a:lnTo>
                <a:lnTo>
                  <a:pt x="7816788" y="767825"/>
                </a:lnTo>
                <a:lnTo>
                  <a:pt x="7812724" y="719057"/>
                </a:lnTo>
                <a:lnTo>
                  <a:pt x="7812724" y="668302"/>
                </a:lnTo>
                <a:lnTo>
                  <a:pt x="7806673" y="623598"/>
                </a:lnTo>
                <a:lnTo>
                  <a:pt x="7798545" y="582958"/>
                </a:lnTo>
                <a:lnTo>
                  <a:pt x="7784367" y="556587"/>
                </a:lnTo>
                <a:lnTo>
                  <a:pt x="7784367" y="556587"/>
                </a:lnTo>
                <a:lnTo>
                  <a:pt x="7784367" y="556587"/>
                </a:lnTo>
                <a:close/>
                <a:moveTo>
                  <a:pt x="6790764" y="556587"/>
                </a:moveTo>
                <a:lnTo>
                  <a:pt x="6792751" y="574830"/>
                </a:lnTo>
                <a:lnTo>
                  <a:pt x="6796814" y="605265"/>
                </a:lnTo>
                <a:lnTo>
                  <a:pt x="6804942" y="633713"/>
                </a:lnTo>
                <a:lnTo>
                  <a:pt x="6809007" y="660084"/>
                </a:lnTo>
                <a:lnTo>
                  <a:pt x="6815057" y="672276"/>
                </a:lnTo>
                <a:lnTo>
                  <a:pt x="6809007" y="556497"/>
                </a:lnTo>
                <a:lnTo>
                  <a:pt x="6790764" y="556497"/>
                </a:lnTo>
                <a:lnTo>
                  <a:pt x="6790764" y="556587"/>
                </a:lnTo>
                <a:lnTo>
                  <a:pt x="6790764" y="556587"/>
                </a:lnTo>
                <a:close/>
                <a:moveTo>
                  <a:pt x="5902734" y="550446"/>
                </a:moveTo>
                <a:lnTo>
                  <a:pt x="5902734" y="568689"/>
                </a:lnTo>
                <a:lnTo>
                  <a:pt x="5914927" y="568689"/>
                </a:lnTo>
                <a:lnTo>
                  <a:pt x="5914927" y="550446"/>
                </a:lnTo>
                <a:lnTo>
                  <a:pt x="5902734" y="550446"/>
                </a:lnTo>
                <a:lnTo>
                  <a:pt x="5902734" y="550446"/>
                </a:lnTo>
                <a:lnTo>
                  <a:pt x="5902734" y="550446"/>
                </a:lnTo>
                <a:close/>
                <a:moveTo>
                  <a:pt x="11748663" y="542318"/>
                </a:moveTo>
                <a:lnTo>
                  <a:pt x="11748663" y="556497"/>
                </a:lnTo>
                <a:lnTo>
                  <a:pt x="11754804" y="556497"/>
                </a:lnTo>
                <a:lnTo>
                  <a:pt x="11754804" y="542318"/>
                </a:lnTo>
                <a:lnTo>
                  <a:pt x="11748663" y="542318"/>
                </a:lnTo>
                <a:lnTo>
                  <a:pt x="11748663" y="542318"/>
                </a:lnTo>
                <a:lnTo>
                  <a:pt x="11748663" y="542318"/>
                </a:lnTo>
                <a:close/>
                <a:moveTo>
                  <a:pt x="4189803" y="542318"/>
                </a:moveTo>
                <a:lnTo>
                  <a:pt x="4189803" y="556497"/>
                </a:lnTo>
                <a:lnTo>
                  <a:pt x="4195855" y="556497"/>
                </a:lnTo>
                <a:lnTo>
                  <a:pt x="4195855" y="542318"/>
                </a:lnTo>
                <a:lnTo>
                  <a:pt x="4189803" y="542318"/>
                </a:lnTo>
                <a:lnTo>
                  <a:pt x="4189803" y="542318"/>
                </a:lnTo>
                <a:lnTo>
                  <a:pt x="4189803" y="542318"/>
                </a:lnTo>
                <a:close/>
                <a:moveTo>
                  <a:pt x="11691767" y="534190"/>
                </a:moveTo>
                <a:lnTo>
                  <a:pt x="11691767" y="550446"/>
                </a:lnTo>
                <a:lnTo>
                  <a:pt x="11699895" y="550446"/>
                </a:lnTo>
                <a:lnTo>
                  <a:pt x="11699895" y="534190"/>
                </a:lnTo>
                <a:lnTo>
                  <a:pt x="11691767" y="534190"/>
                </a:lnTo>
                <a:lnTo>
                  <a:pt x="11691767" y="534190"/>
                </a:lnTo>
                <a:lnTo>
                  <a:pt x="11691767" y="534190"/>
                </a:lnTo>
                <a:close/>
                <a:moveTo>
                  <a:pt x="4742508" y="534190"/>
                </a:moveTo>
                <a:lnTo>
                  <a:pt x="4740431" y="568689"/>
                </a:lnTo>
                <a:lnTo>
                  <a:pt x="4740431" y="597137"/>
                </a:lnTo>
                <a:lnTo>
                  <a:pt x="4750545" y="631636"/>
                </a:lnTo>
                <a:lnTo>
                  <a:pt x="4750545" y="664148"/>
                </a:lnTo>
                <a:lnTo>
                  <a:pt x="4758673" y="664148"/>
                </a:lnTo>
                <a:lnTo>
                  <a:pt x="4758673" y="631636"/>
                </a:lnTo>
                <a:lnTo>
                  <a:pt x="4754609" y="593073"/>
                </a:lnTo>
                <a:lnTo>
                  <a:pt x="4750545" y="556497"/>
                </a:lnTo>
                <a:lnTo>
                  <a:pt x="4742508" y="534190"/>
                </a:lnTo>
                <a:lnTo>
                  <a:pt x="4742508" y="534190"/>
                </a:lnTo>
                <a:lnTo>
                  <a:pt x="4742508" y="534190"/>
                </a:lnTo>
                <a:close/>
                <a:moveTo>
                  <a:pt x="4132998" y="534190"/>
                </a:moveTo>
                <a:lnTo>
                  <a:pt x="4132998" y="550446"/>
                </a:lnTo>
                <a:lnTo>
                  <a:pt x="4141126" y="550446"/>
                </a:lnTo>
                <a:lnTo>
                  <a:pt x="4141126" y="534190"/>
                </a:lnTo>
                <a:lnTo>
                  <a:pt x="4132998" y="534190"/>
                </a:lnTo>
                <a:lnTo>
                  <a:pt x="4132998" y="534190"/>
                </a:lnTo>
                <a:lnTo>
                  <a:pt x="4132998" y="534190"/>
                </a:lnTo>
                <a:close/>
                <a:moveTo>
                  <a:pt x="6971567" y="501678"/>
                </a:moveTo>
                <a:lnTo>
                  <a:pt x="6967502" y="568689"/>
                </a:lnTo>
                <a:lnTo>
                  <a:pt x="6959374" y="633713"/>
                </a:lnTo>
                <a:lnTo>
                  <a:pt x="6959374" y="700724"/>
                </a:lnTo>
                <a:lnTo>
                  <a:pt x="6971567" y="759607"/>
                </a:lnTo>
                <a:lnTo>
                  <a:pt x="6971567" y="826617"/>
                </a:lnTo>
                <a:lnTo>
                  <a:pt x="6977617" y="826617"/>
                </a:lnTo>
                <a:lnTo>
                  <a:pt x="6981681" y="773785"/>
                </a:lnTo>
                <a:lnTo>
                  <a:pt x="6985745" y="714903"/>
                </a:lnTo>
                <a:lnTo>
                  <a:pt x="6989809" y="656020"/>
                </a:lnTo>
                <a:lnTo>
                  <a:pt x="6985745" y="601201"/>
                </a:lnTo>
                <a:lnTo>
                  <a:pt x="6977617" y="550446"/>
                </a:lnTo>
                <a:lnTo>
                  <a:pt x="6977617" y="501678"/>
                </a:lnTo>
                <a:lnTo>
                  <a:pt x="6971567" y="501678"/>
                </a:lnTo>
                <a:lnTo>
                  <a:pt x="6971567" y="501678"/>
                </a:lnTo>
                <a:lnTo>
                  <a:pt x="6971567" y="501678"/>
                </a:lnTo>
                <a:close/>
                <a:moveTo>
                  <a:pt x="8603217" y="493550"/>
                </a:moveTo>
                <a:lnTo>
                  <a:pt x="8603217" y="509806"/>
                </a:lnTo>
                <a:lnTo>
                  <a:pt x="8611345" y="509806"/>
                </a:lnTo>
                <a:lnTo>
                  <a:pt x="8611345" y="493550"/>
                </a:lnTo>
                <a:lnTo>
                  <a:pt x="8603217" y="493550"/>
                </a:lnTo>
                <a:lnTo>
                  <a:pt x="8603217" y="493550"/>
                </a:lnTo>
                <a:lnTo>
                  <a:pt x="8603217" y="493550"/>
                </a:lnTo>
                <a:close/>
                <a:moveTo>
                  <a:pt x="8172433" y="493550"/>
                </a:moveTo>
                <a:lnTo>
                  <a:pt x="8172433" y="519921"/>
                </a:lnTo>
                <a:lnTo>
                  <a:pt x="8168369" y="550356"/>
                </a:lnTo>
                <a:lnTo>
                  <a:pt x="8168369" y="578804"/>
                </a:lnTo>
                <a:lnTo>
                  <a:pt x="8172433" y="605175"/>
                </a:lnTo>
                <a:lnTo>
                  <a:pt x="8178484" y="623417"/>
                </a:lnTo>
                <a:lnTo>
                  <a:pt x="8182548" y="597047"/>
                </a:lnTo>
                <a:lnTo>
                  <a:pt x="8182548" y="568599"/>
                </a:lnTo>
                <a:lnTo>
                  <a:pt x="8182548" y="538254"/>
                </a:lnTo>
                <a:lnTo>
                  <a:pt x="8178484" y="511883"/>
                </a:lnTo>
                <a:lnTo>
                  <a:pt x="8172433" y="493550"/>
                </a:lnTo>
                <a:lnTo>
                  <a:pt x="8172433" y="493550"/>
                </a:lnTo>
                <a:lnTo>
                  <a:pt x="8172433" y="493550"/>
                </a:lnTo>
                <a:close/>
                <a:moveTo>
                  <a:pt x="1044448" y="493550"/>
                </a:moveTo>
                <a:lnTo>
                  <a:pt x="1044448" y="509806"/>
                </a:lnTo>
                <a:lnTo>
                  <a:pt x="1052576" y="509806"/>
                </a:lnTo>
                <a:lnTo>
                  <a:pt x="1052576" y="493550"/>
                </a:lnTo>
                <a:lnTo>
                  <a:pt x="1044448" y="493550"/>
                </a:lnTo>
                <a:lnTo>
                  <a:pt x="1044448" y="493550"/>
                </a:lnTo>
                <a:lnTo>
                  <a:pt x="1044448" y="493550"/>
                </a:lnTo>
                <a:close/>
                <a:moveTo>
                  <a:pt x="613664" y="493550"/>
                </a:moveTo>
                <a:lnTo>
                  <a:pt x="613664" y="519921"/>
                </a:lnTo>
                <a:lnTo>
                  <a:pt x="609600" y="550356"/>
                </a:lnTo>
                <a:lnTo>
                  <a:pt x="609600" y="578804"/>
                </a:lnTo>
                <a:lnTo>
                  <a:pt x="613664" y="605175"/>
                </a:lnTo>
                <a:lnTo>
                  <a:pt x="619715" y="623417"/>
                </a:lnTo>
                <a:lnTo>
                  <a:pt x="623779" y="597047"/>
                </a:lnTo>
                <a:lnTo>
                  <a:pt x="623779" y="568599"/>
                </a:lnTo>
                <a:lnTo>
                  <a:pt x="623779" y="538254"/>
                </a:lnTo>
                <a:lnTo>
                  <a:pt x="619715" y="511883"/>
                </a:lnTo>
                <a:lnTo>
                  <a:pt x="613664" y="493550"/>
                </a:lnTo>
                <a:lnTo>
                  <a:pt x="613664" y="493550"/>
                </a:lnTo>
                <a:lnTo>
                  <a:pt x="613664" y="493550"/>
                </a:lnTo>
                <a:close/>
                <a:moveTo>
                  <a:pt x="9383505" y="487499"/>
                </a:moveTo>
                <a:lnTo>
                  <a:pt x="9383505" y="515947"/>
                </a:lnTo>
                <a:lnTo>
                  <a:pt x="9379441" y="556587"/>
                </a:lnTo>
                <a:lnTo>
                  <a:pt x="9379441" y="597227"/>
                </a:lnTo>
                <a:lnTo>
                  <a:pt x="9383505" y="633803"/>
                </a:lnTo>
                <a:lnTo>
                  <a:pt x="9391633" y="656110"/>
                </a:lnTo>
                <a:lnTo>
                  <a:pt x="9391633" y="627662"/>
                </a:lnTo>
                <a:lnTo>
                  <a:pt x="9393620" y="587022"/>
                </a:lnTo>
                <a:lnTo>
                  <a:pt x="9393620" y="542318"/>
                </a:lnTo>
                <a:lnTo>
                  <a:pt x="9391633" y="505742"/>
                </a:lnTo>
                <a:lnTo>
                  <a:pt x="9383505" y="487499"/>
                </a:lnTo>
                <a:lnTo>
                  <a:pt x="9383505" y="487499"/>
                </a:lnTo>
                <a:lnTo>
                  <a:pt x="9383505" y="487499"/>
                </a:lnTo>
                <a:close/>
                <a:moveTo>
                  <a:pt x="1824646" y="487499"/>
                </a:moveTo>
                <a:lnTo>
                  <a:pt x="1824646" y="515947"/>
                </a:lnTo>
                <a:lnTo>
                  <a:pt x="1820582" y="556587"/>
                </a:lnTo>
                <a:lnTo>
                  <a:pt x="1820582" y="597227"/>
                </a:lnTo>
                <a:lnTo>
                  <a:pt x="1824646" y="633803"/>
                </a:lnTo>
                <a:lnTo>
                  <a:pt x="1832774" y="656110"/>
                </a:lnTo>
                <a:lnTo>
                  <a:pt x="1832774" y="627662"/>
                </a:lnTo>
                <a:lnTo>
                  <a:pt x="1834761" y="587022"/>
                </a:lnTo>
                <a:lnTo>
                  <a:pt x="1834761" y="542318"/>
                </a:lnTo>
                <a:lnTo>
                  <a:pt x="1832774" y="505742"/>
                </a:lnTo>
                <a:lnTo>
                  <a:pt x="1824646" y="487499"/>
                </a:lnTo>
                <a:lnTo>
                  <a:pt x="1824646" y="487499"/>
                </a:lnTo>
                <a:lnTo>
                  <a:pt x="1824646" y="487499"/>
                </a:lnTo>
                <a:close/>
                <a:moveTo>
                  <a:pt x="6227854" y="469256"/>
                </a:moveTo>
                <a:lnTo>
                  <a:pt x="6221804" y="524075"/>
                </a:lnTo>
                <a:lnTo>
                  <a:pt x="6205548" y="574830"/>
                </a:lnTo>
                <a:lnTo>
                  <a:pt x="6205548" y="637777"/>
                </a:lnTo>
                <a:lnTo>
                  <a:pt x="6199497" y="637777"/>
                </a:lnTo>
                <a:lnTo>
                  <a:pt x="6195342" y="668302"/>
                </a:lnTo>
                <a:lnTo>
                  <a:pt x="6191278" y="708942"/>
                </a:lnTo>
                <a:lnTo>
                  <a:pt x="6195342" y="753646"/>
                </a:lnTo>
                <a:lnTo>
                  <a:pt x="6199407" y="796273"/>
                </a:lnTo>
                <a:lnTo>
                  <a:pt x="6203471" y="836913"/>
                </a:lnTo>
                <a:lnTo>
                  <a:pt x="6205457" y="859220"/>
                </a:lnTo>
                <a:lnTo>
                  <a:pt x="6205457" y="881527"/>
                </a:lnTo>
                <a:lnTo>
                  <a:pt x="6205457" y="903833"/>
                </a:lnTo>
                <a:lnTo>
                  <a:pt x="6205457" y="922076"/>
                </a:lnTo>
                <a:lnTo>
                  <a:pt x="6213585" y="940319"/>
                </a:lnTo>
                <a:lnTo>
                  <a:pt x="6221713" y="771708"/>
                </a:lnTo>
                <a:lnTo>
                  <a:pt x="6227764" y="771708"/>
                </a:lnTo>
                <a:lnTo>
                  <a:pt x="6227764" y="591086"/>
                </a:lnTo>
                <a:lnTo>
                  <a:pt x="6231828" y="564715"/>
                </a:lnTo>
                <a:lnTo>
                  <a:pt x="6231828" y="534280"/>
                </a:lnTo>
                <a:lnTo>
                  <a:pt x="6235892" y="509896"/>
                </a:lnTo>
                <a:lnTo>
                  <a:pt x="6235892" y="483526"/>
                </a:lnTo>
                <a:lnTo>
                  <a:pt x="6227854" y="469256"/>
                </a:lnTo>
                <a:lnTo>
                  <a:pt x="6227854" y="469256"/>
                </a:lnTo>
                <a:lnTo>
                  <a:pt x="6227854" y="469256"/>
                </a:lnTo>
                <a:close/>
                <a:moveTo>
                  <a:pt x="8544244" y="453000"/>
                </a:moveTo>
                <a:lnTo>
                  <a:pt x="8540180" y="475307"/>
                </a:lnTo>
                <a:lnTo>
                  <a:pt x="8534129" y="511883"/>
                </a:lnTo>
                <a:lnTo>
                  <a:pt x="8530065" y="552523"/>
                </a:lnTo>
                <a:lnTo>
                  <a:pt x="8526001" y="597227"/>
                </a:lnTo>
                <a:lnTo>
                  <a:pt x="8526001" y="631726"/>
                </a:lnTo>
                <a:lnTo>
                  <a:pt x="8530065" y="649969"/>
                </a:lnTo>
                <a:lnTo>
                  <a:pt x="8538193" y="605265"/>
                </a:lnTo>
                <a:lnTo>
                  <a:pt x="8544244" y="564625"/>
                </a:lnTo>
                <a:lnTo>
                  <a:pt x="8552372" y="528049"/>
                </a:lnTo>
                <a:lnTo>
                  <a:pt x="8544244" y="487409"/>
                </a:lnTo>
                <a:lnTo>
                  <a:pt x="8544244" y="475217"/>
                </a:lnTo>
                <a:lnTo>
                  <a:pt x="8544244" y="469166"/>
                </a:lnTo>
                <a:lnTo>
                  <a:pt x="8548308" y="465102"/>
                </a:lnTo>
                <a:lnTo>
                  <a:pt x="8552372" y="456974"/>
                </a:lnTo>
                <a:lnTo>
                  <a:pt x="8556436" y="452910"/>
                </a:lnTo>
                <a:lnTo>
                  <a:pt x="8544244" y="452910"/>
                </a:lnTo>
                <a:lnTo>
                  <a:pt x="8544244" y="453000"/>
                </a:lnTo>
                <a:lnTo>
                  <a:pt x="8544244" y="453000"/>
                </a:lnTo>
                <a:close/>
                <a:moveTo>
                  <a:pt x="985475" y="453000"/>
                </a:moveTo>
                <a:lnTo>
                  <a:pt x="981411" y="475307"/>
                </a:lnTo>
                <a:lnTo>
                  <a:pt x="975360" y="511883"/>
                </a:lnTo>
                <a:lnTo>
                  <a:pt x="971296" y="552523"/>
                </a:lnTo>
                <a:lnTo>
                  <a:pt x="967232" y="597227"/>
                </a:lnTo>
                <a:lnTo>
                  <a:pt x="967232" y="631726"/>
                </a:lnTo>
                <a:lnTo>
                  <a:pt x="971296" y="649969"/>
                </a:lnTo>
                <a:lnTo>
                  <a:pt x="979424" y="605265"/>
                </a:lnTo>
                <a:lnTo>
                  <a:pt x="985475" y="564625"/>
                </a:lnTo>
                <a:lnTo>
                  <a:pt x="993603" y="528049"/>
                </a:lnTo>
                <a:lnTo>
                  <a:pt x="985475" y="487409"/>
                </a:lnTo>
                <a:lnTo>
                  <a:pt x="985475" y="475217"/>
                </a:lnTo>
                <a:lnTo>
                  <a:pt x="985475" y="469166"/>
                </a:lnTo>
                <a:lnTo>
                  <a:pt x="989539" y="465102"/>
                </a:lnTo>
                <a:lnTo>
                  <a:pt x="993603" y="456974"/>
                </a:lnTo>
                <a:lnTo>
                  <a:pt x="997667" y="452910"/>
                </a:lnTo>
                <a:lnTo>
                  <a:pt x="985475" y="452910"/>
                </a:lnTo>
                <a:lnTo>
                  <a:pt x="985475" y="453000"/>
                </a:lnTo>
                <a:lnTo>
                  <a:pt x="985475" y="453000"/>
                </a:lnTo>
                <a:close/>
                <a:moveTo>
                  <a:pt x="11699895" y="446859"/>
                </a:moveTo>
                <a:lnTo>
                  <a:pt x="11699895" y="469166"/>
                </a:lnTo>
                <a:lnTo>
                  <a:pt x="11708023" y="469166"/>
                </a:lnTo>
                <a:lnTo>
                  <a:pt x="11708023" y="446859"/>
                </a:lnTo>
                <a:lnTo>
                  <a:pt x="11699895" y="446859"/>
                </a:lnTo>
                <a:lnTo>
                  <a:pt x="11699895" y="446859"/>
                </a:lnTo>
                <a:lnTo>
                  <a:pt x="11699895" y="446859"/>
                </a:lnTo>
                <a:close/>
                <a:moveTo>
                  <a:pt x="4141126" y="446859"/>
                </a:moveTo>
                <a:lnTo>
                  <a:pt x="4141126" y="469166"/>
                </a:lnTo>
                <a:lnTo>
                  <a:pt x="4149254" y="469166"/>
                </a:lnTo>
                <a:lnTo>
                  <a:pt x="4149254" y="446859"/>
                </a:lnTo>
                <a:lnTo>
                  <a:pt x="4141126" y="446859"/>
                </a:lnTo>
                <a:lnTo>
                  <a:pt x="4141126" y="446859"/>
                </a:lnTo>
                <a:lnTo>
                  <a:pt x="4141126" y="446859"/>
                </a:lnTo>
                <a:close/>
                <a:moveTo>
                  <a:pt x="6985745" y="434667"/>
                </a:moveTo>
                <a:lnTo>
                  <a:pt x="6985745" y="448846"/>
                </a:lnTo>
                <a:lnTo>
                  <a:pt x="6985745" y="465102"/>
                </a:lnTo>
                <a:lnTo>
                  <a:pt x="6981681" y="471153"/>
                </a:lnTo>
                <a:lnTo>
                  <a:pt x="6977617" y="483345"/>
                </a:lnTo>
                <a:lnTo>
                  <a:pt x="6977617" y="493460"/>
                </a:lnTo>
                <a:lnTo>
                  <a:pt x="6993873" y="493460"/>
                </a:lnTo>
                <a:lnTo>
                  <a:pt x="6993873" y="434577"/>
                </a:lnTo>
                <a:lnTo>
                  <a:pt x="6985745" y="434577"/>
                </a:lnTo>
                <a:lnTo>
                  <a:pt x="6985745" y="434667"/>
                </a:lnTo>
                <a:lnTo>
                  <a:pt x="6985745" y="434667"/>
                </a:lnTo>
                <a:close/>
                <a:moveTo>
                  <a:pt x="4677484" y="434667"/>
                </a:moveTo>
                <a:lnTo>
                  <a:pt x="4677484" y="469166"/>
                </a:lnTo>
                <a:lnTo>
                  <a:pt x="4677484" y="509806"/>
                </a:lnTo>
                <a:lnTo>
                  <a:pt x="4673419" y="560561"/>
                </a:lnTo>
                <a:lnTo>
                  <a:pt x="4677484" y="605265"/>
                </a:lnTo>
                <a:lnTo>
                  <a:pt x="4679471" y="641841"/>
                </a:lnTo>
                <a:lnTo>
                  <a:pt x="4683534" y="664148"/>
                </a:lnTo>
                <a:lnTo>
                  <a:pt x="4695727" y="609329"/>
                </a:lnTo>
                <a:lnTo>
                  <a:pt x="4701868" y="609329"/>
                </a:lnTo>
                <a:lnTo>
                  <a:pt x="4705932" y="574830"/>
                </a:lnTo>
                <a:lnTo>
                  <a:pt x="4701868" y="530126"/>
                </a:lnTo>
                <a:lnTo>
                  <a:pt x="4699791" y="489486"/>
                </a:lnTo>
                <a:lnTo>
                  <a:pt x="4687598" y="456974"/>
                </a:lnTo>
                <a:lnTo>
                  <a:pt x="4677484" y="434667"/>
                </a:lnTo>
                <a:lnTo>
                  <a:pt x="4677484" y="434667"/>
                </a:lnTo>
                <a:lnTo>
                  <a:pt x="4677484" y="434667"/>
                </a:lnTo>
                <a:close/>
                <a:moveTo>
                  <a:pt x="9009617" y="428616"/>
                </a:moveTo>
                <a:lnTo>
                  <a:pt x="9003566" y="479371"/>
                </a:lnTo>
                <a:lnTo>
                  <a:pt x="9003566" y="538254"/>
                </a:lnTo>
                <a:lnTo>
                  <a:pt x="9003566" y="601201"/>
                </a:lnTo>
                <a:lnTo>
                  <a:pt x="9007630" y="664148"/>
                </a:lnTo>
                <a:lnTo>
                  <a:pt x="9007630" y="718967"/>
                </a:lnTo>
                <a:lnTo>
                  <a:pt x="9003566" y="759607"/>
                </a:lnTo>
                <a:lnTo>
                  <a:pt x="9003566" y="781913"/>
                </a:lnTo>
                <a:lnTo>
                  <a:pt x="9007630" y="808284"/>
                </a:lnTo>
                <a:lnTo>
                  <a:pt x="9013681" y="836732"/>
                </a:lnTo>
                <a:lnTo>
                  <a:pt x="9017745" y="852988"/>
                </a:lnTo>
                <a:lnTo>
                  <a:pt x="9021809" y="777849"/>
                </a:lnTo>
                <a:lnTo>
                  <a:pt x="9027950" y="704697"/>
                </a:lnTo>
                <a:lnTo>
                  <a:pt x="9032014" y="633623"/>
                </a:lnTo>
                <a:lnTo>
                  <a:pt x="9027950" y="560471"/>
                </a:lnTo>
                <a:lnTo>
                  <a:pt x="9017745" y="493460"/>
                </a:lnTo>
                <a:lnTo>
                  <a:pt x="9017745" y="428436"/>
                </a:lnTo>
                <a:lnTo>
                  <a:pt x="9009617" y="428436"/>
                </a:lnTo>
                <a:lnTo>
                  <a:pt x="9009617" y="428616"/>
                </a:lnTo>
                <a:lnTo>
                  <a:pt x="9009617" y="428616"/>
                </a:lnTo>
                <a:close/>
                <a:moveTo>
                  <a:pt x="1450758" y="428616"/>
                </a:moveTo>
                <a:lnTo>
                  <a:pt x="1444707" y="479371"/>
                </a:lnTo>
                <a:lnTo>
                  <a:pt x="1444707" y="538254"/>
                </a:lnTo>
                <a:lnTo>
                  <a:pt x="1444707" y="601201"/>
                </a:lnTo>
                <a:lnTo>
                  <a:pt x="1448771" y="664148"/>
                </a:lnTo>
                <a:lnTo>
                  <a:pt x="1448771" y="718967"/>
                </a:lnTo>
                <a:lnTo>
                  <a:pt x="1444707" y="759607"/>
                </a:lnTo>
                <a:lnTo>
                  <a:pt x="1444707" y="781913"/>
                </a:lnTo>
                <a:lnTo>
                  <a:pt x="1448771" y="808284"/>
                </a:lnTo>
                <a:lnTo>
                  <a:pt x="1454822" y="836732"/>
                </a:lnTo>
                <a:lnTo>
                  <a:pt x="1458886" y="852988"/>
                </a:lnTo>
                <a:lnTo>
                  <a:pt x="1462950" y="777849"/>
                </a:lnTo>
                <a:lnTo>
                  <a:pt x="1469001" y="704697"/>
                </a:lnTo>
                <a:lnTo>
                  <a:pt x="1473065" y="633623"/>
                </a:lnTo>
                <a:lnTo>
                  <a:pt x="1469001" y="560471"/>
                </a:lnTo>
                <a:lnTo>
                  <a:pt x="1458886" y="493460"/>
                </a:lnTo>
                <a:lnTo>
                  <a:pt x="1458886" y="428436"/>
                </a:lnTo>
                <a:lnTo>
                  <a:pt x="1450758" y="428436"/>
                </a:lnTo>
                <a:lnTo>
                  <a:pt x="1450758" y="428616"/>
                </a:lnTo>
                <a:lnTo>
                  <a:pt x="1450758" y="428616"/>
                </a:lnTo>
                <a:close/>
                <a:moveTo>
                  <a:pt x="11157306" y="420488"/>
                </a:moveTo>
                <a:lnTo>
                  <a:pt x="11163447" y="564715"/>
                </a:lnTo>
                <a:lnTo>
                  <a:pt x="11171575" y="713006"/>
                </a:lnTo>
                <a:lnTo>
                  <a:pt x="11185753" y="713006"/>
                </a:lnTo>
                <a:lnTo>
                  <a:pt x="11197946" y="678507"/>
                </a:lnTo>
                <a:lnTo>
                  <a:pt x="11203996" y="678507"/>
                </a:lnTo>
                <a:lnTo>
                  <a:pt x="11185663" y="487590"/>
                </a:lnTo>
                <a:lnTo>
                  <a:pt x="11179613" y="487590"/>
                </a:lnTo>
                <a:lnTo>
                  <a:pt x="11179613" y="469347"/>
                </a:lnTo>
                <a:lnTo>
                  <a:pt x="11171484" y="469347"/>
                </a:lnTo>
                <a:lnTo>
                  <a:pt x="11163356" y="420579"/>
                </a:lnTo>
                <a:lnTo>
                  <a:pt x="11157306" y="420579"/>
                </a:lnTo>
                <a:lnTo>
                  <a:pt x="11157306" y="420488"/>
                </a:lnTo>
                <a:lnTo>
                  <a:pt x="11157306" y="420488"/>
                </a:lnTo>
                <a:close/>
                <a:moveTo>
                  <a:pt x="3598537" y="420488"/>
                </a:moveTo>
                <a:lnTo>
                  <a:pt x="3604588" y="564715"/>
                </a:lnTo>
                <a:lnTo>
                  <a:pt x="3612715" y="713006"/>
                </a:lnTo>
                <a:lnTo>
                  <a:pt x="3626894" y="713006"/>
                </a:lnTo>
                <a:lnTo>
                  <a:pt x="3639086" y="678507"/>
                </a:lnTo>
                <a:lnTo>
                  <a:pt x="3645137" y="678507"/>
                </a:lnTo>
                <a:lnTo>
                  <a:pt x="3626894" y="487590"/>
                </a:lnTo>
                <a:lnTo>
                  <a:pt x="3620843" y="487590"/>
                </a:lnTo>
                <a:lnTo>
                  <a:pt x="3620843" y="469347"/>
                </a:lnTo>
                <a:lnTo>
                  <a:pt x="3612715" y="469347"/>
                </a:lnTo>
                <a:lnTo>
                  <a:pt x="3604588" y="420579"/>
                </a:lnTo>
                <a:lnTo>
                  <a:pt x="3598537" y="420579"/>
                </a:lnTo>
                <a:lnTo>
                  <a:pt x="3598537" y="420488"/>
                </a:lnTo>
                <a:lnTo>
                  <a:pt x="3598537" y="420488"/>
                </a:lnTo>
                <a:close/>
                <a:moveTo>
                  <a:pt x="12065655" y="412360"/>
                </a:moveTo>
                <a:lnTo>
                  <a:pt x="12065655" y="434667"/>
                </a:lnTo>
                <a:lnTo>
                  <a:pt x="12073783" y="434667"/>
                </a:lnTo>
                <a:lnTo>
                  <a:pt x="12073783" y="412360"/>
                </a:lnTo>
                <a:lnTo>
                  <a:pt x="12065655" y="412360"/>
                </a:lnTo>
                <a:lnTo>
                  <a:pt x="12065655" y="412360"/>
                </a:lnTo>
                <a:lnTo>
                  <a:pt x="12065655" y="412360"/>
                </a:lnTo>
                <a:close/>
                <a:moveTo>
                  <a:pt x="4506796" y="412360"/>
                </a:moveTo>
                <a:lnTo>
                  <a:pt x="4506796" y="434667"/>
                </a:lnTo>
                <a:lnTo>
                  <a:pt x="4514924" y="434667"/>
                </a:lnTo>
                <a:lnTo>
                  <a:pt x="4514924" y="412360"/>
                </a:lnTo>
                <a:lnTo>
                  <a:pt x="4506796" y="412360"/>
                </a:lnTo>
                <a:lnTo>
                  <a:pt x="4506796" y="412360"/>
                </a:lnTo>
                <a:lnTo>
                  <a:pt x="4506796" y="412360"/>
                </a:lnTo>
                <a:close/>
                <a:moveTo>
                  <a:pt x="4886825" y="398091"/>
                </a:moveTo>
                <a:lnTo>
                  <a:pt x="4876619" y="471243"/>
                </a:lnTo>
                <a:lnTo>
                  <a:pt x="4858377" y="542318"/>
                </a:lnTo>
                <a:lnTo>
                  <a:pt x="4850249" y="578894"/>
                </a:lnTo>
                <a:lnTo>
                  <a:pt x="4850249" y="627662"/>
                </a:lnTo>
                <a:lnTo>
                  <a:pt x="4858377" y="674353"/>
                </a:lnTo>
                <a:lnTo>
                  <a:pt x="4862441" y="719057"/>
                </a:lnTo>
                <a:lnTo>
                  <a:pt x="4864518" y="753556"/>
                </a:lnTo>
                <a:lnTo>
                  <a:pt x="4864518" y="786068"/>
                </a:lnTo>
                <a:lnTo>
                  <a:pt x="4864518" y="822644"/>
                </a:lnTo>
                <a:lnTo>
                  <a:pt x="4868582" y="863284"/>
                </a:lnTo>
                <a:lnTo>
                  <a:pt x="4872646" y="895796"/>
                </a:lnTo>
                <a:lnTo>
                  <a:pt x="4880774" y="916116"/>
                </a:lnTo>
                <a:lnTo>
                  <a:pt x="4882851" y="822644"/>
                </a:lnTo>
                <a:lnTo>
                  <a:pt x="4895043" y="737300"/>
                </a:lnTo>
                <a:lnTo>
                  <a:pt x="4903171" y="645905"/>
                </a:lnTo>
                <a:lnTo>
                  <a:pt x="4905248" y="550446"/>
                </a:lnTo>
                <a:lnTo>
                  <a:pt x="4905248" y="515947"/>
                </a:lnTo>
                <a:lnTo>
                  <a:pt x="4905248" y="483435"/>
                </a:lnTo>
                <a:lnTo>
                  <a:pt x="4905248" y="446859"/>
                </a:lnTo>
                <a:lnTo>
                  <a:pt x="4903171" y="416424"/>
                </a:lnTo>
                <a:lnTo>
                  <a:pt x="4886825" y="398091"/>
                </a:lnTo>
                <a:lnTo>
                  <a:pt x="4886825" y="398091"/>
                </a:lnTo>
                <a:lnTo>
                  <a:pt x="4886825" y="398091"/>
                </a:lnTo>
                <a:close/>
                <a:moveTo>
                  <a:pt x="11632793" y="365670"/>
                </a:moveTo>
                <a:lnTo>
                  <a:pt x="11618615" y="550536"/>
                </a:lnTo>
                <a:lnTo>
                  <a:pt x="11626743" y="550536"/>
                </a:lnTo>
                <a:lnTo>
                  <a:pt x="11626743" y="546382"/>
                </a:lnTo>
                <a:lnTo>
                  <a:pt x="11628730" y="538254"/>
                </a:lnTo>
                <a:lnTo>
                  <a:pt x="11628730" y="534190"/>
                </a:lnTo>
                <a:lnTo>
                  <a:pt x="11632793" y="528139"/>
                </a:lnTo>
                <a:lnTo>
                  <a:pt x="11636858" y="524075"/>
                </a:lnTo>
                <a:lnTo>
                  <a:pt x="11644986" y="528139"/>
                </a:lnTo>
                <a:lnTo>
                  <a:pt x="11644986" y="534190"/>
                </a:lnTo>
                <a:lnTo>
                  <a:pt x="11651127" y="534190"/>
                </a:lnTo>
                <a:lnTo>
                  <a:pt x="11632793" y="601201"/>
                </a:lnTo>
                <a:lnTo>
                  <a:pt x="11622678" y="678417"/>
                </a:lnTo>
                <a:lnTo>
                  <a:pt x="11618615" y="759697"/>
                </a:lnTo>
                <a:lnTo>
                  <a:pt x="11618615" y="786068"/>
                </a:lnTo>
                <a:lnTo>
                  <a:pt x="11618615" y="812439"/>
                </a:lnTo>
                <a:lnTo>
                  <a:pt x="11618615" y="834745"/>
                </a:lnTo>
                <a:lnTo>
                  <a:pt x="11626743" y="852988"/>
                </a:lnTo>
                <a:lnTo>
                  <a:pt x="11626743" y="785977"/>
                </a:lnTo>
                <a:lnTo>
                  <a:pt x="11632793" y="785977"/>
                </a:lnTo>
                <a:lnTo>
                  <a:pt x="11651127" y="678327"/>
                </a:lnTo>
                <a:lnTo>
                  <a:pt x="11667383" y="672276"/>
                </a:lnTo>
                <a:lnTo>
                  <a:pt x="11667383" y="556587"/>
                </a:lnTo>
                <a:lnTo>
                  <a:pt x="11673433" y="556587"/>
                </a:lnTo>
                <a:lnTo>
                  <a:pt x="11673433" y="487499"/>
                </a:lnTo>
                <a:lnTo>
                  <a:pt x="11677498" y="483435"/>
                </a:lnTo>
                <a:lnTo>
                  <a:pt x="11677498" y="483435"/>
                </a:lnTo>
                <a:lnTo>
                  <a:pt x="11681561" y="479371"/>
                </a:lnTo>
                <a:lnTo>
                  <a:pt x="11685626" y="475307"/>
                </a:lnTo>
                <a:lnTo>
                  <a:pt x="11685626" y="469256"/>
                </a:lnTo>
                <a:lnTo>
                  <a:pt x="11673433" y="469256"/>
                </a:lnTo>
                <a:lnTo>
                  <a:pt x="11667383" y="430694"/>
                </a:lnTo>
                <a:lnTo>
                  <a:pt x="11655191" y="394118"/>
                </a:lnTo>
                <a:lnTo>
                  <a:pt x="11632793" y="365670"/>
                </a:lnTo>
                <a:lnTo>
                  <a:pt x="11632793" y="365670"/>
                </a:lnTo>
                <a:lnTo>
                  <a:pt x="11632793" y="365670"/>
                </a:lnTo>
                <a:close/>
                <a:moveTo>
                  <a:pt x="4074025" y="365670"/>
                </a:moveTo>
                <a:lnTo>
                  <a:pt x="4059846" y="550536"/>
                </a:lnTo>
                <a:lnTo>
                  <a:pt x="4067974" y="550536"/>
                </a:lnTo>
                <a:lnTo>
                  <a:pt x="4067974" y="546382"/>
                </a:lnTo>
                <a:lnTo>
                  <a:pt x="4069961" y="538254"/>
                </a:lnTo>
                <a:lnTo>
                  <a:pt x="4069961" y="534190"/>
                </a:lnTo>
                <a:lnTo>
                  <a:pt x="4074025" y="528139"/>
                </a:lnTo>
                <a:lnTo>
                  <a:pt x="4078089" y="524075"/>
                </a:lnTo>
                <a:lnTo>
                  <a:pt x="4086217" y="528139"/>
                </a:lnTo>
                <a:lnTo>
                  <a:pt x="4086217" y="534190"/>
                </a:lnTo>
                <a:lnTo>
                  <a:pt x="4092268" y="534190"/>
                </a:lnTo>
                <a:lnTo>
                  <a:pt x="4074025" y="601201"/>
                </a:lnTo>
                <a:lnTo>
                  <a:pt x="4063820" y="678417"/>
                </a:lnTo>
                <a:lnTo>
                  <a:pt x="4059755" y="759697"/>
                </a:lnTo>
                <a:lnTo>
                  <a:pt x="4059755" y="786068"/>
                </a:lnTo>
                <a:lnTo>
                  <a:pt x="4059755" y="812439"/>
                </a:lnTo>
                <a:lnTo>
                  <a:pt x="4059755" y="834745"/>
                </a:lnTo>
                <a:lnTo>
                  <a:pt x="4067883" y="852988"/>
                </a:lnTo>
                <a:lnTo>
                  <a:pt x="4067883" y="785977"/>
                </a:lnTo>
                <a:lnTo>
                  <a:pt x="4074025" y="785977"/>
                </a:lnTo>
                <a:lnTo>
                  <a:pt x="4092268" y="678327"/>
                </a:lnTo>
                <a:lnTo>
                  <a:pt x="4108523" y="672276"/>
                </a:lnTo>
                <a:lnTo>
                  <a:pt x="4108523" y="556587"/>
                </a:lnTo>
                <a:lnTo>
                  <a:pt x="4114574" y="556587"/>
                </a:lnTo>
                <a:lnTo>
                  <a:pt x="4114574" y="487499"/>
                </a:lnTo>
                <a:lnTo>
                  <a:pt x="4118638" y="483435"/>
                </a:lnTo>
                <a:lnTo>
                  <a:pt x="4118638" y="483435"/>
                </a:lnTo>
                <a:lnTo>
                  <a:pt x="4122702" y="479371"/>
                </a:lnTo>
                <a:lnTo>
                  <a:pt x="4126766" y="475307"/>
                </a:lnTo>
                <a:lnTo>
                  <a:pt x="4126766" y="469256"/>
                </a:lnTo>
                <a:lnTo>
                  <a:pt x="4114574" y="469256"/>
                </a:lnTo>
                <a:lnTo>
                  <a:pt x="4108523" y="430694"/>
                </a:lnTo>
                <a:lnTo>
                  <a:pt x="4096331" y="394118"/>
                </a:lnTo>
                <a:lnTo>
                  <a:pt x="4074025" y="365670"/>
                </a:lnTo>
                <a:lnTo>
                  <a:pt x="4074025" y="365670"/>
                </a:lnTo>
                <a:lnTo>
                  <a:pt x="4074025" y="365670"/>
                </a:lnTo>
                <a:close/>
                <a:moveTo>
                  <a:pt x="10813943" y="339208"/>
                </a:moveTo>
                <a:lnTo>
                  <a:pt x="10813943" y="446859"/>
                </a:lnTo>
                <a:lnTo>
                  <a:pt x="10819993" y="446859"/>
                </a:lnTo>
                <a:lnTo>
                  <a:pt x="10813943" y="469166"/>
                </a:lnTo>
                <a:lnTo>
                  <a:pt x="10819993" y="469166"/>
                </a:lnTo>
                <a:lnTo>
                  <a:pt x="10819993" y="609329"/>
                </a:lnTo>
                <a:lnTo>
                  <a:pt x="10832186" y="609329"/>
                </a:lnTo>
                <a:lnTo>
                  <a:pt x="10832186" y="637777"/>
                </a:lnTo>
                <a:lnTo>
                  <a:pt x="10838327" y="637777"/>
                </a:lnTo>
                <a:lnTo>
                  <a:pt x="10838327" y="672276"/>
                </a:lnTo>
                <a:lnTo>
                  <a:pt x="10846455" y="672276"/>
                </a:lnTo>
                <a:lnTo>
                  <a:pt x="10846455" y="731159"/>
                </a:lnTo>
                <a:lnTo>
                  <a:pt x="10854583" y="731159"/>
                </a:lnTo>
                <a:lnTo>
                  <a:pt x="10854583" y="678327"/>
                </a:lnTo>
                <a:lnTo>
                  <a:pt x="10860724" y="678327"/>
                </a:lnTo>
                <a:lnTo>
                  <a:pt x="10864788" y="678327"/>
                </a:lnTo>
                <a:lnTo>
                  <a:pt x="10868852" y="674263"/>
                </a:lnTo>
                <a:lnTo>
                  <a:pt x="10868852" y="674263"/>
                </a:lnTo>
                <a:lnTo>
                  <a:pt x="10868852" y="674263"/>
                </a:lnTo>
                <a:lnTo>
                  <a:pt x="10872915" y="674263"/>
                </a:lnTo>
                <a:lnTo>
                  <a:pt x="10878967" y="672185"/>
                </a:lnTo>
                <a:lnTo>
                  <a:pt x="10872915" y="718876"/>
                </a:lnTo>
                <a:lnTo>
                  <a:pt x="10864788" y="763580"/>
                </a:lnTo>
                <a:lnTo>
                  <a:pt x="10860724" y="818399"/>
                </a:lnTo>
                <a:lnTo>
                  <a:pt x="10872915" y="818399"/>
                </a:lnTo>
                <a:lnTo>
                  <a:pt x="10872915" y="755452"/>
                </a:lnTo>
                <a:lnTo>
                  <a:pt x="10883121" y="704697"/>
                </a:lnTo>
                <a:lnTo>
                  <a:pt x="10895313" y="655929"/>
                </a:lnTo>
                <a:lnTo>
                  <a:pt x="10897300" y="609239"/>
                </a:lnTo>
                <a:lnTo>
                  <a:pt x="10887095" y="564535"/>
                </a:lnTo>
                <a:lnTo>
                  <a:pt x="10878967" y="527959"/>
                </a:lnTo>
                <a:lnTo>
                  <a:pt x="10895223" y="527959"/>
                </a:lnTo>
                <a:lnTo>
                  <a:pt x="10901273" y="550265"/>
                </a:lnTo>
                <a:lnTo>
                  <a:pt x="10913466" y="550265"/>
                </a:lnTo>
                <a:lnTo>
                  <a:pt x="10913466" y="493370"/>
                </a:lnTo>
                <a:lnTo>
                  <a:pt x="10917530" y="489305"/>
                </a:lnTo>
                <a:lnTo>
                  <a:pt x="10917530" y="489305"/>
                </a:lnTo>
                <a:lnTo>
                  <a:pt x="10917530" y="487319"/>
                </a:lnTo>
                <a:lnTo>
                  <a:pt x="10917530" y="487319"/>
                </a:lnTo>
                <a:lnTo>
                  <a:pt x="10917530" y="483255"/>
                </a:lnTo>
                <a:lnTo>
                  <a:pt x="10919516" y="479191"/>
                </a:lnTo>
                <a:lnTo>
                  <a:pt x="10901273" y="456884"/>
                </a:lnTo>
                <a:lnTo>
                  <a:pt x="10891068" y="434577"/>
                </a:lnTo>
                <a:lnTo>
                  <a:pt x="10878876" y="412270"/>
                </a:lnTo>
                <a:lnTo>
                  <a:pt x="10860633" y="406219"/>
                </a:lnTo>
                <a:lnTo>
                  <a:pt x="10860633" y="387976"/>
                </a:lnTo>
                <a:lnTo>
                  <a:pt x="10846455" y="379848"/>
                </a:lnTo>
                <a:lnTo>
                  <a:pt x="10820084" y="339208"/>
                </a:lnTo>
                <a:lnTo>
                  <a:pt x="10813943" y="339208"/>
                </a:lnTo>
                <a:lnTo>
                  <a:pt x="10813943" y="339208"/>
                </a:lnTo>
                <a:lnTo>
                  <a:pt x="10813943" y="339208"/>
                </a:lnTo>
                <a:close/>
                <a:moveTo>
                  <a:pt x="7568974" y="339208"/>
                </a:moveTo>
                <a:lnTo>
                  <a:pt x="7568974" y="550446"/>
                </a:lnTo>
                <a:lnTo>
                  <a:pt x="7581167" y="550446"/>
                </a:lnTo>
                <a:lnTo>
                  <a:pt x="7587308" y="623598"/>
                </a:lnTo>
                <a:lnTo>
                  <a:pt x="7603564" y="623598"/>
                </a:lnTo>
                <a:lnTo>
                  <a:pt x="7603564" y="564715"/>
                </a:lnTo>
                <a:lnTo>
                  <a:pt x="7599409" y="505742"/>
                </a:lnTo>
                <a:lnTo>
                  <a:pt x="7587217" y="452910"/>
                </a:lnTo>
                <a:lnTo>
                  <a:pt x="7585140" y="424462"/>
                </a:lnTo>
                <a:lnTo>
                  <a:pt x="7585140" y="389963"/>
                </a:lnTo>
                <a:lnTo>
                  <a:pt x="7581076" y="361515"/>
                </a:lnTo>
                <a:lnTo>
                  <a:pt x="7568974" y="339208"/>
                </a:lnTo>
                <a:lnTo>
                  <a:pt x="7568974" y="339208"/>
                </a:lnTo>
                <a:lnTo>
                  <a:pt x="7568974" y="339208"/>
                </a:lnTo>
                <a:close/>
                <a:moveTo>
                  <a:pt x="3255174" y="339208"/>
                </a:moveTo>
                <a:lnTo>
                  <a:pt x="3255174" y="446859"/>
                </a:lnTo>
                <a:lnTo>
                  <a:pt x="3261225" y="446859"/>
                </a:lnTo>
                <a:lnTo>
                  <a:pt x="3255174" y="469166"/>
                </a:lnTo>
                <a:lnTo>
                  <a:pt x="3261225" y="469166"/>
                </a:lnTo>
                <a:lnTo>
                  <a:pt x="3261225" y="609329"/>
                </a:lnTo>
                <a:lnTo>
                  <a:pt x="3273417" y="609329"/>
                </a:lnTo>
                <a:lnTo>
                  <a:pt x="3273417" y="637777"/>
                </a:lnTo>
                <a:lnTo>
                  <a:pt x="3279468" y="637777"/>
                </a:lnTo>
                <a:lnTo>
                  <a:pt x="3279468" y="672276"/>
                </a:lnTo>
                <a:lnTo>
                  <a:pt x="3287595" y="672276"/>
                </a:lnTo>
                <a:lnTo>
                  <a:pt x="3287595" y="731159"/>
                </a:lnTo>
                <a:lnTo>
                  <a:pt x="3295723" y="731159"/>
                </a:lnTo>
                <a:lnTo>
                  <a:pt x="3295723" y="678327"/>
                </a:lnTo>
                <a:lnTo>
                  <a:pt x="3301774" y="678327"/>
                </a:lnTo>
                <a:lnTo>
                  <a:pt x="3305838" y="678327"/>
                </a:lnTo>
                <a:lnTo>
                  <a:pt x="3309902" y="674263"/>
                </a:lnTo>
                <a:lnTo>
                  <a:pt x="3309902" y="674263"/>
                </a:lnTo>
                <a:lnTo>
                  <a:pt x="3309902" y="674263"/>
                </a:lnTo>
                <a:lnTo>
                  <a:pt x="3313966" y="674263"/>
                </a:lnTo>
                <a:lnTo>
                  <a:pt x="3320017" y="672185"/>
                </a:lnTo>
                <a:lnTo>
                  <a:pt x="3313966" y="718876"/>
                </a:lnTo>
                <a:lnTo>
                  <a:pt x="3305838" y="763580"/>
                </a:lnTo>
                <a:lnTo>
                  <a:pt x="3301774" y="818399"/>
                </a:lnTo>
                <a:lnTo>
                  <a:pt x="3313966" y="818399"/>
                </a:lnTo>
                <a:lnTo>
                  <a:pt x="3313966" y="755452"/>
                </a:lnTo>
                <a:lnTo>
                  <a:pt x="3324081" y="704697"/>
                </a:lnTo>
                <a:lnTo>
                  <a:pt x="3336273" y="655929"/>
                </a:lnTo>
                <a:lnTo>
                  <a:pt x="3338350" y="609239"/>
                </a:lnTo>
                <a:lnTo>
                  <a:pt x="3328235" y="564535"/>
                </a:lnTo>
                <a:lnTo>
                  <a:pt x="3320108" y="527959"/>
                </a:lnTo>
                <a:lnTo>
                  <a:pt x="3336363" y="527959"/>
                </a:lnTo>
                <a:lnTo>
                  <a:pt x="3342414" y="550265"/>
                </a:lnTo>
                <a:lnTo>
                  <a:pt x="3354606" y="550265"/>
                </a:lnTo>
                <a:lnTo>
                  <a:pt x="3354606" y="493370"/>
                </a:lnTo>
                <a:lnTo>
                  <a:pt x="3358670" y="489305"/>
                </a:lnTo>
                <a:lnTo>
                  <a:pt x="3358670" y="489305"/>
                </a:lnTo>
                <a:lnTo>
                  <a:pt x="3358670" y="487319"/>
                </a:lnTo>
                <a:lnTo>
                  <a:pt x="3358670" y="487319"/>
                </a:lnTo>
                <a:lnTo>
                  <a:pt x="3358670" y="483255"/>
                </a:lnTo>
                <a:lnTo>
                  <a:pt x="3360748" y="479191"/>
                </a:lnTo>
                <a:lnTo>
                  <a:pt x="3342505" y="456884"/>
                </a:lnTo>
                <a:lnTo>
                  <a:pt x="3332390" y="434577"/>
                </a:lnTo>
                <a:lnTo>
                  <a:pt x="3320198" y="412270"/>
                </a:lnTo>
                <a:lnTo>
                  <a:pt x="3301955" y="406219"/>
                </a:lnTo>
                <a:lnTo>
                  <a:pt x="3301955" y="387976"/>
                </a:lnTo>
                <a:lnTo>
                  <a:pt x="3287776" y="379848"/>
                </a:lnTo>
                <a:lnTo>
                  <a:pt x="3261405" y="339208"/>
                </a:lnTo>
                <a:lnTo>
                  <a:pt x="3255174" y="339208"/>
                </a:lnTo>
                <a:lnTo>
                  <a:pt x="3255174" y="339208"/>
                </a:lnTo>
                <a:lnTo>
                  <a:pt x="3255174" y="339208"/>
                </a:lnTo>
                <a:close/>
                <a:moveTo>
                  <a:pt x="4872556" y="312838"/>
                </a:moveTo>
                <a:lnTo>
                  <a:pt x="4872556" y="325030"/>
                </a:lnTo>
                <a:lnTo>
                  <a:pt x="4846185" y="347336"/>
                </a:lnTo>
                <a:lnTo>
                  <a:pt x="4821801" y="383912"/>
                </a:lnTo>
                <a:lnTo>
                  <a:pt x="4795430" y="428616"/>
                </a:lnTo>
                <a:lnTo>
                  <a:pt x="4777187" y="475307"/>
                </a:lnTo>
                <a:lnTo>
                  <a:pt x="4764995" y="515947"/>
                </a:lnTo>
                <a:lnTo>
                  <a:pt x="4777187" y="515947"/>
                </a:lnTo>
                <a:lnTo>
                  <a:pt x="4777187" y="542318"/>
                </a:lnTo>
                <a:lnTo>
                  <a:pt x="4783238" y="542318"/>
                </a:lnTo>
                <a:lnTo>
                  <a:pt x="4783238" y="534190"/>
                </a:lnTo>
                <a:lnTo>
                  <a:pt x="4787302" y="528139"/>
                </a:lnTo>
                <a:lnTo>
                  <a:pt x="4787302" y="524075"/>
                </a:lnTo>
                <a:lnTo>
                  <a:pt x="4791366" y="524075"/>
                </a:lnTo>
                <a:lnTo>
                  <a:pt x="4799494" y="520011"/>
                </a:lnTo>
                <a:lnTo>
                  <a:pt x="4805545" y="515947"/>
                </a:lnTo>
                <a:lnTo>
                  <a:pt x="4799494" y="556587"/>
                </a:lnTo>
                <a:lnTo>
                  <a:pt x="4791366" y="556587"/>
                </a:lnTo>
                <a:lnTo>
                  <a:pt x="4791366" y="578894"/>
                </a:lnTo>
                <a:lnTo>
                  <a:pt x="4795430" y="601201"/>
                </a:lnTo>
                <a:lnTo>
                  <a:pt x="4801481" y="631636"/>
                </a:lnTo>
                <a:lnTo>
                  <a:pt x="4809609" y="651956"/>
                </a:lnTo>
                <a:lnTo>
                  <a:pt x="4817737" y="664148"/>
                </a:lnTo>
                <a:lnTo>
                  <a:pt x="4821801" y="590996"/>
                </a:lnTo>
                <a:lnTo>
                  <a:pt x="4835979" y="519921"/>
                </a:lnTo>
                <a:lnTo>
                  <a:pt x="4854222" y="452910"/>
                </a:lnTo>
                <a:lnTo>
                  <a:pt x="4872465" y="387886"/>
                </a:lnTo>
                <a:lnTo>
                  <a:pt x="4898836" y="379758"/>
                </a:lnTo>
                <a:lnTo>
                  <a:pt x="4890708" y="347246"/>
                </a:lnTo>
                <a:lnTo>
                  <a:pt x="4880593" y="312747"/>
                </a:lnTo>
                <a:lnTo>
                  <a:pt x="4872556" y="312747"/>
                </a:lnTo>
                <a:lnTo>
                  <a:pt x="4872556" y="312838"/>
                </a:lnTo>
                <a:lnTo>
                  <a:pt x="4872556" y="312838"/>
                </a:lnTo>
                <a:close/>
                <a:moveTo>
                  <a:pt x="11592153" y="306696"/>
                </a:moveTo>
                <a:lnTo>
                  <a:pt x="11586103" y="357451"/>
                </a:lnTo>
                <a:lnTo>
                  <a:pt x="11577975" y="357451"/>
                </a:lnTo>
                <a:lnTo>
                  <a:pt x="11569847" y="542318"/>
                </a:lnTo>
                <a:lnTo>
                  <a:pt x="11577975" y="542318"/>
                </a:lnTo>
                <a:lnTo>
                  <a:pt x="11582038" y="564625"/>
                </a:lnTo>
                <a:lnTo>
                  <a:pt x="11577975" y="586932"/>
                </a:lnTo>
                <a:lnTo>
                  <a:pt x="11577975" y="609239"/>
                </a:lnTo>
                <a:lnTo>
                  <a:pt x="11586103" y="623417"/>
                </a:lnTo>
                <a:lnTo>
                  <a:pt x="11588090" y="574649"/>
                </a:lnTo>
                <a:lnTo>
                  <a:pt x="11592153" y="529946"/>
                </a:lnTo>
                <a:lnTo>
                  <a:pt x="11604346" y="493370"/>
                </a:lnTo>
                <a:lnTo>
                  <a:pt x="11604346" y="420217"/>
                </a:lnTo>
                <a:lnTo>
                  <a:pt x="11610487" y="420217"/>
                </a:lnTo>
                <a:lnTo>
                  <a:pt x="11610487" y="357271"/>
                </a:lnTo>
                <a:lnTo>
                  <a:pt x="11618615" y="357271"/>
                </a:lnTo>
                <a:lnTo>
                  <a:pt x="11618615" y="347156"/>
                </a:lnTo>
                <a:lnTo>
                  <a:pt x="11610487" y="347156"/>
                </a:lnTo>
                <a:lnTo>
                  <a:pt x="11610487" y="343092"/>
                </a:lnTo>
                <a:lnTo>
                  <a:pt x="11610487" y="339028"/>
                </a:lnTo>
                <a:lnTo>
                  <a:pt x="11610487" y="334964"/>
                </a:lnTo>
                <a:lnTo>
                  <a:pt x="11614551" y="334964"/>
                </a:lnTo>
                <a:lnTo>
                  <a:pt x="11614551" y="330900"/>
                </a:lnTo>
                <a:lnTo>
                  <a:pt x="11618615" y="330900"/>
                </a:lnTo>
                <a:lnTo>
                  <a:pt x="11610487" y="306516"/>
                </a:lnTo>
                <a:lnTo>
                  <a:pt x="11592153" y="306516"/>
                </a:lnTo>
                <a:lnTo>
                  <a:pt x="11592153" y="306696"/>
                </a:lnTo>
                <a:lnTo>
                  <a:pt x="11592153" y="306696"/>
                </a:lnTo>
                <a:close/>
                <a:moveTo>
                  <a:pt x="4033385" y="306696"/>
                </a:moveTo>
                <a:lnTo>
                  <a:pt x="4027334" y="357451"/>
                </a:lnTo>
                <a:lnTo>
                  <a:pt x="4019206" y="357451"/>
                </a:lnTo>
                <a:lnTo>
                  <a:pt x="4011078" y="542318"/>
                </a:lnTo>
                <a:lnTo>
                  <a:pt x="4019206" y="542318"/>
                </a:lnTo>
                <a:lnTo>
                  <a:pt x="4023270" y="564625"/>
                </a:lnTo>
                <a:lnTo>
                  <a:pt x="4019206" y="587022"/>
                </a:lnTo>
                <a:lnTo>
                  <a:pt x="4019206" y="609329"/>
                </a:lnTo>
                <a:lnTo>
                  <a:pt x="4027334" y="623508"/>
                </a:lnTo>
                <a:lnTo>
                  <a:pt x="4029411" y="574740"/>
                </a:lnTo>
                <a:lnTo>
                  <a:pt x="4033475" y="530036"/>
                </a:lnTo>
                <a:lnTo>
                  <a:pt x="4045667" y="493460"/>
                </a:lnTo>
                <a:lnTo>
                  <a:pt x="4045667" y="420308"/>
                </a:lnTo>
                <a:lnTo>
                  <a:pt x="4051718" y="420308"/>
                </a:lnTo>
                <a:lnTo>
                  <a:pt x="4051718" y="357361"/>
                </a:lnTo>
                <a:lnTo>
                  <a:pt x="4059846" y="357361"/>
                </a:lnTo>
                <a:lnTo>
                  <a:pt x="4059846" y="347246"/>
                </a:lnTo>
                <a:lnTo>
                  <a:pt x="4051718" y="347246"/>
                </a:lnTo>
                <a:lnTo>
                  <a:pt x="4051718" y="343182"/>
                </a:lnTo>
                <a:lnTo>
                  <a:pt x="4051718" y="339118"/>
                </a:lnTo>
                <a:lnTo>
                  <a:pt x="4051718" y="335054"/>
                </a:lnTo>
                <a:lnTo>
                  <a:pt x="4055782" y="335054"/>
                </a:lnTo>
                <a:lnTo>
                  <a:pt x="4055782" y="330990"/>
                </a:lnTo>
                <a:lnTo>
                  <a:pt x="4059846" y="330990"/>
                </a:lnTo>
                <a:lnTo>
                  <a:pt x="4051718" y="306606"/>
                </a:lnTo>
                <a:lnTo>
                  <a:pt x="4033385" y="306606"/>
                </a:lnTo>
                <a:lnTo>
                  <a:pt x="4033385" y="306696"/>
                </a:lnTo>
                <a:lnTo>
                  <a:pt x="4033385" y="306696"/>
                </a:lnTo>
                <a:close/>
                <a:moveTo>
                  <a:pt x="11732407" y="257928"/>
                </a:moveTo>
                <a:lnTo>
                  <a:pt x="11730420" y="284299"/>
                </a:lnTo>
                <a:lnTo>
                  <a:pt x="11722292" y="316811"/>
                </a:lnTo>
                <a:lnTo>
                  <a:pt x="11714164" y="353387"/>
                </a:lnTo>
                <a:lnTo>
                  <a:pt x="11710100" y="387886"/>
                </a:lnTo>
                <a:lnTo>
                  <a:pt x="11710100" y="416334"/>
                </a:lnTo>
                <a:lnTo>
                  <a:pt x="11714164" y="434577"/>
                </a:lnTo>
                <a:lnTo>
                  <a:pt x="11718228" y="408206"/>
                </a:lnTo>
                <a:lnTo>
                  <a:pt x="11722292" y="371630"/>
                </a:lnTo>
                <a:lnTo>
                  <a:pt x="11730420" y="335054"/>
                </a:lnTo>
                <a:lnTo>
                  <a:pt x="11732407" y="302542"/>
                </a:lnTo>
                <a:lnTo>
                  <a:pt x="11736471" y="272107"/>
                </a:lnTo>
                <a:lnTo>
                  <a:pt x="11732407" y="257928"/>
                </a:lnTo>
                <a:lnTo>
                  <a:pt x="11732407" y="257928"/>
                </a:lnTo>
                <a:lnTo>
                  <a:pt x="11732407" y="257928"/>
                </a:lnTo>
                <a:close/>
                <a:moveTo>
                  <a:pt x="4173638" y="257928"/>
                </a:moveTo>
                <a:lnTo>
                  <a:pt x="4171561" y="284299"/>
                </a:lnTo>
                <a:lnTo>
                  <a:pt x="4163433" y="316811"/>
                </a:lnTo>
                <a:lnTo>
                  <a:pt x="4155305" y="353387"/>
                </a:lnTo>
                <a:lnTo>
                  <a:pt x="4151241" y="387886"/>
                </a:lnTo>
                <a:lnTo>
                  <a:pt x="4151241" y="416334"/>
                </a:lnTo>
                <a:lnTo>
                  <a:pt x="4155305" y="434577"/>
                </a:lnTo>
                <a:lnTo>
                  <a:pt x="4159369" y="408206"/>
                </a:lnTo>
                <a:lnTo>
                  <a:pt x="4163433" y="371630"/>
                </a:lnTo>
                <a:lnTo>
                  <a:pt x="4171561" y="335054"/>
                </a:lnTo>
                <a:lnTo>
                  <a:pt x="4173638" y="302542"/>
                </a:lnTo>
                <a:lnTo>
                  <a:pt x="4177702" y="272107"/>
                </a:lnTo>
                <a:lnTo>
                  <a:pt x="4173638" y="257928"/>
                </a:lnTo>
                <a:lnTo>
                  <a:pt x="4173638" y="257928"/>
                </a:lnTo>
                <a:lnTo>
                  <a:pt x="4173638" y="257928"/>
                </a:lnTo>
                <a:close/>
                <a:moveTo>
                  <a:pt x="11626743" y="249800"/>
                </a:moveTo>
                <a:lnTo>
                  <a:pt x="11618615" y="266056"/>
                </a:lnTo>
                <a:lnTo>
                  <a:pt x="11622678" y="266056"/>
                </a:lnTo>
                <a:lnTo>
                  <a:pt x="11626743" y="261992"/>
                </a:lnTo>
                <a:lnTo>
                  <a:pt x="11628730" y="257928"/>
                </a:lnTo>
                <a:lnTo>
                  <a:pt x="11632793" y="253864"/>
                </a:lnTo>
                <a:lnTo>
                  <a:pt x="11636858" y="253864"/>
                </a:lnTo>
                <a:lnTo>
                  <a:pt x="11632793" y="249800"/>
                </a:lnTo>
                <a:lnTo>
                  <a:pt x="11626743" y="249800"/>
                </a:lnTo>
                <a:lnTo>
                  <a:pt x="11626743" y="249800"/>
                </a:lnTo>
                <a:lnTo>
                  <a:pt x="11626743" y="249800"/>
                </a:lnTo>
                <a:close/>
                <a:moveTo>
                  <a:pt x="4067974" y="249800"/>
                </a:moveTo>
                <a:lnTo>
                  <a:pt x="4059846" y="266056"/>
                </a:lnTo>
                <a:lnTo>
                  <a:pt x="4063910" y="266056"/>
                </a:lnTo>
                <a:lnTo>
                  <a:pt x="4067974" y="261992"/>
                </a:lnTo>
                <a:lnTo>
                  <a:pt x="4069961" y="257928"/>
                </a:lnTo>
                <a:lnTo>
                  <a:pt x="4074025" y="253864"/>
                </a:lnTo>
                <a:lnTo>
                  <a:pt x="4078089" y="253864"/>
                </a:lnTo>
                <a:lnTo>
                  <a:pt x="4074025" y="249800"/>
                </a:lnTo>
                <a:lnTo>
                  <a:pt x="4067974" y="249800"/>
                </a:lnTo>
                <a:lnTo>
                  <a:pt x="4067974" y="249800"/>
                </a:lnTo>
                <a:lnTo>
                  <a:pt x="4067974" y="249800"/>
                </a:lnTo>
                <a:close/>
                <a:moveTo>
                  <a:pt x="11545463" y="243750"/>
                </a:moveTo>
                <a:lnTo>
                  <a:pt x="11545463" y="266056"/>
                </a:lnTo>
                <a:lnTo>
                  <a:pt x="11547540" y="294504"/>
                </a:lnTo>
                <a:lnTo>
                  <a:pt x="11551604" y="324939"/>
                </a:lnTo>
                <a:lnTo>
                  <a:pt x="11563795" y="339118"/>
                </a:lnTo>
                <a:lnTo>
                  <a:pt x="11578065" y="265966"/>
                </a:lnTo>
                <a:lnTo>
                  <a:pt x="11563795" y="257838"/>
                </a:lnTo>
                <a:lnTo>
                  <a:pt x="11563795" y="243659"/>
                </a:lnTo>
                <a:lnTo>
                  <a:pt x="11545463" y="243659"/>
                </a:lnTo>
                <a:lnTo>
                  <a:pt x="11545463" y="243750"/>
                </a:lnTo>
                <a:lnTo>
                  <a:pt x="11545463" y="243750"/>
                </a:lnTo>
                <a:close/>
                <a:moveTo>
                  <a:pt x="3986694" y="243750"/>
                </a:moveTo>
                <a:lnTo>
                  <a:pt x="3986694" y="266056"/>
                </a:lnTo>
                <a:lnTo>
                  <a:pt x="3988771" y="294504"/>
                </a:lnTo>
                <a:lnTo>
                  <a:pt x="3992835" y="324939"/>
                </a:lnTo>
                <a:lnTo>
                  <a:pt x="4005027" y="339118"/>
                </a:lnTo>
                <a:lnTo>
                  <a:pt x="4019206" y="265966"/>
                </a:lnTo>
                <a:lnTo>
                  <a:pt x="4005027" y="257838"/>
                </a:lnTo>
                <a:lnTo>
                  <a:pt x="4005027" y="243659"/>
                </a:lnTo>
                <a:lnTo>
                  <a:pt x="3986694" y="243659"/>
                </a:lnTo>
                <a:lnTo>
                  <a:pt x="3986694" y="243750"/>
                </a:lnTo>
                <a:lnTo>
                  <a:pt x="3986694" y="243750"/>
                </a:lnTo>
                <a:close/>
                <a:moveTo>
                  <a:pt x="5183497" y="154342"/>
                </a:moveTo>
                <a:lnTo>
                  <a:pt x="5183497" y="162470"/>
                </a:lnTo>
                <a:lnTo>
                  <a:pt x="5171305" y="180712"/>
                </a:lnTo>
                <a:lnTo>
                  <a:pt x="5167241" y="203019"/>
                </a:lnTo>
                <a:lnTo>
                  <a:pt x="5167241" y="225326"/>
                </a:lnTo>
                <a:lnTo>
                  <a:pt x="5165254" y="249710"/>
                </a:lnTo>
                <a:lnTo>
                  <a:pt x="5157126" y="249710"/>
                </a:lnTo>
                <a:lnTo>
                  <a:pt x="5148998" y="347246"/>
                </a:lnTo>
                <a:lnTo>
                  <a:pt x="5142947" y="347246"/>
                </a:lnTo>
                <a:lnTo>
                  <a:pt x="5142947" y="420398"/>
                </a:lnTo>
                <a:lnTo>
                  <a:pt x="5130755" y="420398"/>
                </a:lnTo>
                <a:lnTo>
                  <a:pt x="5130755" y="509806"/>
                </a:lnTo>
                <a:lnTo>
                  <a:pt x="5124614" y="509806"/>
                </a:lnTo>
                <a:lnTo>
                  <a:pt x="5120550" y="538254"/>
                </a:lnTo>
                <a:lnTo>
                  <a:pt x="5120550" y="574830"/>
                </a:lnTo>
                <a:lnTo>
                  <a:pt x="5124614" y="611406"/>
                </a:lnTo>
                <a:lnTo>
                  <a:pt x="5130755" y="631726"/>
                </a:lnTo>
                <a:lnTo>
                  <a:pt x="5134819" y="593163"/>
                </a:lnTo>
                <a:lnTo>
                  <a:pt x="5147011" y="560651"/>
                </a:lnTo>
                <a:lnTo>
                  <a:pt x="5157126" y="534280"/>
                </a:lnTo>
                <a:lnTo>
                  <a:pt x="5165254" y="501768"/>
                </a:lnTo>
                <a:lnTo>
                  <a:pt x="5183497" y="501768"/>
                </a:lnTo>
                <a:lnTo>
                  <a:pt x="5175369" y="530216"/>
                </a:lnTo>
                <a:lnTo>
                  <a:pt x="5167241" y="552523"/>
                </a:lnTo>
                <a:lnTo>
                  <a:pt x="5157126" y="574830"/>
                </a:lnTo>
                <a:lnTo>
                  <a:pt x="5157126" y="601201"/>
                </a:lnTo>
                <a:lnTo>
                  <a:pt x="5148998" y="601201"/>
                </a:lnTo>
                <a:lnTo>
                  <a:pt x="5157126" y="615380"/>
                </a:lnTo>
                <a:lnTo>
                  <a:pt x="5148998" y="615380"/>
                </a:lnTo>
                <a:lnTo>
                  <a:pt x="5142947" y="678327"/>
                </a:lnTo>
                <a:lnTo>
                  <a:pt x="5130755" y="678327"/>
                </a:lnTo>
                <a:lnTo>
                  <a:pt x="5130755" y="704697"/>
                </a:lnTo>
                <a:lnTo>
                  <a:pt x="5130755" y="731068"/>
                </a:lnTo>
                <a:lnTo>
                  <a:pt x="5134819" y="755452"/>
                </a:lnTo>
                <a:lnTo>
                  <a:pt x="5142947" y="771708"/>
                </a:lnTo>
                <a:lnTo>
                  <a:pt x="5147011" y="696569"/>
                </a:lnTo>
                <a:lnTo>
                  <a:pt x="5161190" y="627482"/>
                </a:lnTo>
                <a:lnTo>
                  <a:pt x="5183497" y="568599"/>
                </a:lnTo>
                <a:lnTo>
                  <a:pt x="5189548" y="509716"/>
                </a:lnTo>
                <a:lnTo>
                  <a:pt x="5197676" y="509716"/>
                </a:lnTo>
                <a:lnTo>
                  <a:pt x="5201739" y="505652"/>
                </a:lnTo>
                <a:lnTo>
                  <a:pt x="5201739" y="505652"/>
                </a:lnTo>
                <a:lnTo>
                  <a:pt x="5201739" y="505652"/>
                </a:lnTo>
                <a:lnTo>
                  <a:pt x="5205804" y="505652"/>
                </a:lnTo>
                <a:lnTo>
                  <a:pt x="5207881" y="505652"/>
                </a:lnTo>
                <a:lnTo>
                  <a:pt x="5211945" y="501588"/>
                </a:lnTo>
                <a:lnTo>
                  <a:pt x="5205804" y="546292"/>
                </a:lnTo>
                <a:lnTo>
                  <a:pt x="5189548" y="582868"/>
                </a:lnTo>
                <a:lnTo>
                  <a:pt x="5189548" y="623508"/>
                </a:lnTo>
                <a:lnTo>
                  <a:pt x="5183497" y="623508"/>
                </a:lnTo>
                <a:lnTo>
                  <a:pt x="5183497" y="826617"/>
                </a:lnTo>
                <a:lnTo>
                  <a:pt x="5189548" y="826617"/>
                </a:lnTo>
                <a:lnTo>
                  <a:pt x="5189548" y="818489"/>
                </a:lnTo>
                <a:lnTo>
                  <a:pt x="5197676" y="796183"/>
                </a:lnTo>
                <a:lnTo>
                  <a:pt x="5201739" y="771799"/>
                </a:lnTo>
                <a:lnTo>
                  <a:pt x="5201739" y="741364"/>
                </a:lnTo>
                <a:lnTo>
                  <a:pt x="5205804" y="712916"/>
                </a:lnTo>
                <a:lnTo>
                  <a:pt x="5211945" y="712916"/>
                </a:lnTo>
                <a:lnTo>
                  <a:pt x="5211945" y="678417"/>
                </a:lnTo>
                <a:lnTo>
                  <a:pt x="5224137" y="678417"/>
                </a:lnTo>
                <a:lnTo>
                  <a:pt x="5230188" y="609329"/>
                </a:lnTo>
                <a:lnTo>
                  <a:pt x="5238316" y="609329"/>
                </a:lnTo>
                <a:lnTo>
                  <a:pt x="5238316" y="501678"/>
                </a:lnTo>
                <a:lnTo>
                  <a:pt x="5238316" y="430603"/>
                </a:lnTo>
                <a:lnTo>
                  <a:pt x="5234252" y="365579"/>
                </a:lnTo>
                <a:lnTo>
                  <a:pt x="5224047" y="306696"/>
                </a:lnTo>
                <a:lnTo>
                  <a:pt x="5224047" y="266056"/>
                </a:lnTo>
                <a:lnTo>
                  <a:pt x="5211854" y="266056"/>
                </a:lnTo>
                <a:lnTo>
                  <a:pt x="5211854" y="243750"/>
                </a:lnTo>
                <a:lnTo>
                  <a:pt x="5205713" y="243750"/>
                </a:lnTo>
                <a:lnTo>
                  <a:pt x="5205713" y="209251"/>
                </a:lnTo>
                <a:lnTo>
                  <a:pt x="5197585" y="209251"/>
                </a:lnTo>
                <a:lnTo>
                  <a:pt x="5189457" y="154432"/>
                </a:lnTo>
                <a:lnTo>
                  <a:pt x="5183497" y="154432"/>
                </a:lnTo>
                <a:lnTo>
                  <a:pt x="5183497" y="154342"/>
                </a:lnTo>
                <a:lnTo>
                  <a:pt x="5183497" y="154342"/>
                </a:lnTo>
                <a:close/>
                <a:moveTo>
                  <a:pt x="7568974" y="0"/>
                </a:moveTo>
                <a:lnTo>
                  <a:pt x="7595345" y="0"/>
                </a:lnTo>
                <a:lnTo>
                  <a:pt x="7595345" y="6051"/>
                </a:lnTo>
                <a:lnTo>
                  <a:pt x="7587217" y="24294"/>
                </a:lnTo>
                <a:lnTo>
                  <a:pt x="7587217" y="50665"/>
                </a:lnTo>
                <a:lnTo>
                  <a:pt x="7587217" y="81280"/>
                </a:lnTo>
                <a:lnTo>
                  <a:pt x="7581076" y="81280"/>
                </a:lnTo>
                <a:lnTo>
                  <a:pt x="7581076" y="249891"/>
                </a:lnTo>
                <a:lnTo>
                  <a:pt x="7568884" y="249891"/>
                </a:lnTo>
                <a:lnTo>
                  <a:pt x="7568884" y="258019"/>
                </a:lnTo>
                <a:lnTo>
                  <a:pt x="7581076" y="258019"/>
                </a:lnTo>
                <a:lnTo>
                  <a:pt x="7581076" y="284390"/>
                </a:lnTo>
                <a:lnTo>
                  <a:pt x="7568884" y="284390"/>
                </a:lnTo>
                <a:lnTo>
                  <a:pt x="7568884" y="290440"/>
                </a:lnTo>
                <a:lnTo>
                  <a:pt x="7587127" y="298568"/>
                </a:lnTo>
                <a:lnTo>
                  <a:pt x="7587127" y="339208"/>
                </a:lnTo>
                <a:lnTo>
                  <a:pt x="7595255" y="339208"/>
                </a:lnTo>
                <a:lnTo>
                  <a:pt x="7595255" y="371720"/>
                </a:lnTo>
                <a:lnTo>
                  <a:pt x="7603383" y="371720"/>
                </a:lnTo>
                <a:lnTo>
                  <a:pt x="7603383" y="412360"/>
                </a:lnTo>
                <a:lnTo>
                  <a:pt x="7609434" y="412360"/>
                </a:lnTo>
                <a:lnTo>
                  <a:pt x="7621626" y="501768"/>
                </a:lnTo>
                <a:lnTo>
                  <a:pt x="7627676" y="501768"/>
                </a:lnTo>
                <a:lnTo>
                  <a:pt x="7627676" y="515947"/>
                </a:lnTo>
                <a:lnTo>
                  <a:pt x="7643933" y="528139"/>
                </a:lnTo>
                <a:lnTo>
                  <a:pt x="7643933" y="556587"/>
                </a:lnTo>
                <a:lnTo>
                  <a:pt x="7650074" y="556587"/>
                </a:lnTo>
                <a:lnTo>
                  <a:pt x="7635805" y="365670"/>
                </a:lnTo>
                <a:lnTo>
                  <a:pt x="7625690" y="335235"/>
                </a:lnTo>
                <a:lnTo>
                  <a:pt x="7621626" y="298659"/>
                </a:lnTo>
                <a:lnTo>
                  <a:pt x="7627676" y="298659"/>
                </a:lnTo>
                <a:lnTo>
                  <a:pt x="7627676" y="306787"/>
                </a:lnTo>
                <a:lnTo>
                  <a:pt x="7649984" y="298659"/>
                </a:lnTo>
                <a:lnTo>
                  <a:pt x="7649984" y="306787"/>
                </a:lnTo>
                <a:lnTo>
                  <a:pt x="7662175" y="306787"/>
                </a:lnTo>
                <a:lnTo>
                  <a:pt x="7662175" y="331171"/>
                </a:lnTo>
                <a:lnTo>
                  <a:pt x="7668227" y="331171"/>
                </a:lnTo>
                <a:lnTo>
                  <a:pt x="7662175" y="249891"/>
                </a:lnTo>
                <a:lnTo>
                  <a:pt x="7684483" y="249891"/>
                </a:lnTo>
                <a:lnTo>
                  <a:pt x="7690533" y="298659"/>
                </a:lnTo>
                <a:lnTo>
                  <a:pt x="7702725" y="339299"/>
                </a:lnTo>
                <a:lnTo>
                  <a:pt x="7702725" y="412451"/>
                </a:lnTo>
                <a:lnTo>
                  <a:pt x="7708776" y="412451"/>
                </a:lnTo>
                <a:lnTo>
                  <a:pt x="7708776" y="469347"/>
                </a:lnTo>
                <a:lnTo>
                  <a:pt x="7716904" y="469347"/>
                </a:lnTo>
                <a:lnTo>
                  <a:pt x="7716904" y="487590"/>
                </a:lnTo>
                <a:lnTo>
                  <a:pt x="7725032" y="487590"/>
                </a:lnTo>
                <a:lnTo>
                  <a:pt x="7731083" y="534280"/>
                </a:lnTo>
                <a:lnTo>
                  <a:pt x="7743275" y="534280"/>
                </a:lnTo>
                <a:lnTo>
                  <a:pt x="7743275" y="469256"/>
                </a:lnTo>
                <a:lnTo>
                  <a:pt x="7747339" y="408296"/>
                </a:lnTo>
                <a:lnTo>
                  <a:pt x="7757544" y="357542"/>
                </a:lnTo>
                <a:lnTo>
                  <a:pt x="7765672" y="357542"/>
                </a:lnTo>
                <a:lnTo>
                  <a:pt x="7765672" y="365670"/>
                </a:lnTo>
                <a:lnTo>
                  <a:pt x="7771813" y="365670"/>
                </a:lnTo>
                <a:lnTo>
                  <a:pt x="7771813" y="371720"/>
                </a:lnTo>
                <a:lnTo>
                  <a:pt x="7765672" y="387976"/>
                </a:lnTo>
                <a:lnTo>
                  <a:pt x="7784005" y="379848"/>
                </a:lnTo>
                <a:lnTo>
                  <a:pt x="7784005" y="515947"/>
                </a:lnTo>
                <a:lnTo>
                  <a:pt x="7798184" y="538254"/>
                </a:lnTo>
                <a:lnTo>
                  <a:pt x="7812363" y="570766"/>
                </a:lnTo>
                <a:lnTo>
                  <a:pt x="7824555" y="609329"/>
                </a:lnTo>
                <a:lnTo>
                  <a:pt x="7830606" y="649969"/>
                </a:lnTo>
                <a:lnTo>
                  <a:pt x="7838733" y="678417"/>
                </a:lnTo>
                <a:lnTo>
                  <a:pt x="7842798" y="678417"/>
                </a:lnTo>
                <a:lnTo>
                  <a:pt x="7842798" y="678417"/>
                </a:lnTo>
                <a:lnTo>
                  <a:pt x="7842798" y="678417"/>
                </a:lnTo>
                <a:lnTo>
                  <a:pt x="7842798" y="678417"/>
                </a:lnTo>
                <a:lnTo>
                  <a:pt x="7846862" y="674353"/>
                </a:lnTo>
                <a:lnTo>
                  <a:pt x="7846862" y="672276"/>
                </a:lnTo>
                <a:lnTo>
                  <a:pt x="7852912" y="672276"/>
                </a:lnTo>
                <a:lnTo>
                  <a:pt x="7846862" y="637777"/>
                </a:lnTo>
                <a:lnTo>
                  <a:pt x="7848849" y="597137"/>
                </a:lnTo>
                <a:lnTo>
                  <a:pt x="7848849" y="546382"/>
                </a:lnTo>
                <a:lnTo>
                  <a:pt x="7848849" y="497614"/>
                </a:lnTo>
                <a:lnTo>
                  <a:pt x="7852912" y="452910"/>
                </a:lnTo>
                <a:lnTo>
                  <a:pt x="7865105" y="452910"/>
                </a:lnTo>
                <a:lnTo>
                  <a:pt x="7852912" y="434667"/>
                </a:lnTo>
                <a:lnTo>
                  <a:pt x="7865105" y="434667"/>
                </a:lnTo>
                <a:lnTo>
                  <a:pt x="7865105" y="365579"/>
                </a:lnTo>
                <a:lnTo>
                  <a:pt x="7871155" y="365579"/>
                </a:lnTo>
                <a:lnTo>
                  <a:pt x="7871155" y="312747"/>
                </a:lnTo>
                <a:lnTo>
                  <a:pt x="7887411" y="268043"/>
                </a:lnTo>
                <a:lnTo>
                  <a:pt x="7893463" y="217288"/>
                </a:lnTo>
                <a:lnTo>
                  <a:pt x="7911705" y="217288"/>
                </a:lnTo>
                <a:lnTo>
                  <a:pt x="7893463" y="339118"/>
                </a:lnTo>
                <a:lnTo>
                  <a:pt x="7887411" y="339118"/>
                </a:lnTo>
                <a:lnTo>
                  <a:pt x="7887411" y="412270"/>
                </a:lnTo>
                <a:lnTo>
                  <a:pt x="7879284" y="412270"/>
                </a:lnTo>
                <a:lnTo>
                  <a:pt x="7887411" y="428526"/>
                </a:lnTo>
                <a:lnTo>
                  <a:pt x="7887411" y="434577"/>
                </a:lnTo>
                <a:lnTo>
                  <a:pt x="7883347" y="442705"/>
                </a:lnTo>
                <a:lnTo>
                  <a:pt x="7879284" y="442705"/>
                </a:lnTo>
                <a:lnTo>
                  <a:pt x="7879284" y="446769"/>
                </a:lnTo>
                <a:lnTo>
                  <a:pt x="7887411" y="528049"/>
                </a:lnTo>
                <a:lnTo>
                  <a:pt x="7887411" y="656020"/>
                </a:lnTo>
                <a:lnTo>
                  <a:pt x="7893463" y="656020"/>
                </a:lnTo>
                <a:lnTo>
                  <a:pt x="7897526" y="682391"/>
                </a:lnTo>
                <a:lnTo>
                  <a:pt x="7897526" y="708761"/>
                </a:lnTo>
                <a:lnTo>
                  <a:pt x="7905654" y="731068"/>
                </a:lnTo>
                <a:lnTo>
                  <a:pt x="7911705" y="664057"/>
                </a:lnTo>
                <a:lnTo>
                  <a:pt x="7919833" y="664057"/>
                </a:lnTo>
                <a:lnTo>
                  <a:pt x="7919833" y="649879"/>
                </a:lnTo>
                <a:lnTo>
                  <a:pt x="7927961" y="649879"/>
                </a:lnTo>
                <a:lnTo>
                  <a:pt x="7934012" y="609239"/>
                </a:lnTo>
                <a:lnTo>
                  <a:pt x="7968511" y="582868"/>
                </a:lnTo>
                <a:lnTo>
                  <a:pt x="7970498" y="519921"/>
                </a:lnTo>
                <a:lnTo>
                  <a:pt x="7974562" y="448846"/>
                </a:lnTo>
                <a:lnTo>
                  <a:pt x="7986754" y="375694"/>
                </a:lnTo>
                <a:lnTo>
                  <a:pt x="8000932" y="312747"/>
                </a:lnTo>
                <a:lnTo>
                  <a:pt x="8004997" y="290440"/>
                </a:lnTo>
                <a:lnTo>
                  <a:pt x="8004997" y="268134"/>
                </a:lnTo>
                <a:lnTo>
                  <a:pt x="8011047" y="249891"/>
                </a:lnTo>
                <a:lnTo>
                  <a:pt x="8027303" y="231648"/>
                </a:lnTo>
                <a:lnTo>
                  <a:pt x="8027303" y="225597"/>
                </a:lnTo>
                <a:lnTo>
                  <a:pt x="8033445" y="225597"/>
                </a:lnTo>
                <a:lnTo>
                  <a:pt x="8033445" y="266237"/>
                </a:lnTo>
                <a:lnTo>
                  <a:pt x="8027303" y="266237"/>
                </a:lnTo>
                <a:lnTo>
                  <a:pt x="8009061" y="388157"/>
                </a:lnTo>
                <a:lnTo>
                  <a:pt x="8000932" y="428797"/>
                </a:lnTo>
                <a:lnTo>
                  <a:pt x="7996868" y="483616"/>
                </a:lnTo>
                <a:lnTo>
                  <a:pt x="7996868" y="550627"/>
                </a:lnTo>
                <a:lnTo>
                  <a:pt x="7996868" y="619715"/>
                </a:lnTo>
                <a:lnTo>
                  <a:pt x="7996868" y="686726"/>
                </a:lnTo>
                <a:lnTo>
                  <a:pt x="8000932" y="741544"/>
                </a:lnTo>
                <a:lnTo>
                  <a:pt x="8009061" y="778120"/>
                </a:lnTo>
                <a:lnTo>
                  <a:pt x="8011047" y="800427"/>
                </a:lnTo>
                <a:lnTo>
                  <a:pt x="8009061" y="826798"/>
                </a:lnTo>
                <a:lnTo>
                  <a:pt x="8009061" y="849105"/>
                </a:lnTo>
                <a:lnTo>
                  <a:pt x="8015111" y="867348"/>
                </a:lnTo>
                <a:lnTo>
                  <a:pt x="8015111" y="574830"/>
                </a:lnTo>
                <a:lnTo>
                  <a:pt x="8009061" y="574830"/>
                </a:lnTo>
                <a:lnTo>
                  <a:pt x="8009061" y="509806"/>
                </a:lnTo>
                <a:lnTo>
                  <a:pt x="8033445" y="515857"/>
                </a:lnTo>
                <a:lnTo>
                  <a:pt x="8041572" y="574740"/>
                </a:lnTo>
                <a:lnTo>
                  <a:pt x="8049701" y="574740"/>
                </a:lnTo>
                <a:lnTo>
                  <a:pt x="8067943" y="420398"/>
                </a:lnTo>
                <a:lnTo>
                  <a:pt x="8073994" y="420398"/>
                </a:lnTo>
                <a:lnTo>
                  <a:pt x="8073994" y="398091"/>
                </a:lnTo>
                <a:lnTo>
                  <a:pt x="8082122" y="398091"/>
                </a:lnTo>
                <a:lnTo>
                  <a:pt x="8082122" y="365579"/>
                </a:lnTo>
                <a:lnTo>
                  <a:pt x="8090250" y="365579"/>
                </a:lnTo>
                <a:lnTo>
                  <a:pt x="8090250" y="343272"/>
                </a:lnTo>
                <a:lnTo>
                  <a:pt x="8082122" y="316902"/>
                </a:lnTo>
                <a:lnTo>
                  <a:pt x="8072007" y="290531"/>
                </a:lnTo>
                <a:lnTo>
                  <a:pt x="8067943" y="266147"/>
                </a:lnTo>
                <a:lnTo>
                  <a:pt x="8073994" y="268224"/>
                </a:lnTo>
                <a:lnTo>
                  <a:pt x="8082122" y="268224"/>
                </a:lnTo>
                <a:lnTo>
                  <a:pt x="8086186" y="272288"/>
                </a:lnTo>
                <a:lnTo>
                  <a:pt x="8086186" y="276352"/>
                </a:lnTo>
                <a:lnTo>
                  <a:pt x="8090250" y="280416"/>
                </a:lnTo>
                <a:lnTo>
                  <a:pt x="8090250" y="290531"/>
                </a:lnTo>
                <a:lnTo>
                  <a:pt x="8104429" y="312838"/>
                </a:lnTo>
                <a:lnTo>
                  <a:pt x="8112557" y="347336"/>
                </a:lnTo>
                <a:lnTo>
                  <a:pt x="8114634" y="375784"/>
                </a:lnTo>
                <a:lnTo>
                  <a:pt x="8118698" y="406219"/>
                </a:lnTo>
                <a:lnTo>
                  <a:pt x="8130890" y="428526"/>
                </a:lnTo>
                <a:lnTo>
                  <a:pt x="8130890" y="412270"/>
                </a:lnTo>
                <a:lnTo>
                  <a:pt x="8136941" y="389963"/>
                </a:lnTo>
                <a:lnTo>
                  <a:pt x="8136941" y="365579"/>
                </a:lnTo>
                <a:lnTo>
                  <a:pt x="8130890" y="339208"/>
                </a:lnTo>
                <a:lnTo>
                  <a:pt x="8155274" y="339208"/>
                </a:lnTo>
                <a:lnTo>
                  <a:pt x="8155274" y="306696"/>
                </a:lnTo>
                <a:lnTo>
                  <a:pt x="8177581" y="306696"/>
                </a:lnTo>
                <a:lnTo>
                  <a:pt x="8171530" y="406219"/>
                </a:lnTo>
                <a:lnTo>
                  <a:pt x="8189773" y="412270"/>
                </a:lnTo>
                <a:lnTo>
                  <a:pt x="8189773" y="446769"/>
                </a:lnTo>
                <a:lnTo>
                  <a:pt x="8195824" y="446769"/>
                </a:lnTo>
                <a:lnTo>
                  <a:pt x="8203952" y="479281"/>
                </a:lnTo>
                <a:lnTo>
                  <a:pt x="8212080" y="479281"/>
                </a:lnTo>
                <a:lnTo>
                  <a:pt x="8230323" y="550356"/>
                </a:lnTo>
                <a:lnTo>
                  <a:pt x="8244502" y="550356"/>
                </a:lnTo>
                <a:lnTo>
                  <a:pt x="8252629" y="623508"/>
                </a:lnTo>
                <a:lnTo>
                  <a:pt x="8258680" y="623508"/>
                </a:lnTo>
                <a:lnTo>
                  <a:pt x="8258680" y="615380"/>
                </a:lnTo>
                <a:lnTo>
                  <a:pt x="8276923" y="586932"/>
                </a:lnTo>
                <a:lnTo>
                  <a:pt x="8280987" y="546292"/>
                </a:lnTo>
                <a:lnTo>
                  <a:pt x="8280987" y="497524"/>
                </a:lnTo>
                <a:lnTo>
                  <a:pt x="8276923" y="448756"/>
                </a:lnTo>
                <a:lnTo>
                  <a:pt x="8274937" y="402065"/>
                </a:lnTo>
                <a:lnTo>
                  <a:pt x="8270872" y="365489"/>
                </a:lnTo>
                <a:lnTo>
                  <a:pt x="8276923" y="365489"/>
                </a:lnTo>
                <a:lnTo>
                  <a:pt x="8276923" y="371540"/>
                </a:lnTo>
                <a:lnTo>
                  <a:pt x="8280987" y="375604"/>
                </a:lnTo>
                <a:lnTo>
                  <a:pt x="8280987" y="375604"/>
                </a:lnTo>
                <a:lnTo>
                  <a:pt x="8280987" y="371540"/>
                </a:lnTo>
                <a:lnTo>
                  <a:pt x="8285051" y="367476"/>
                </a:lnTo>
                <a:lnTo>
                  <a:pt x="8285051" y="361425"/>
                </a:lnTo>
                <a:lnTo>
                  <a:pt x="8285051" y="357361"/>
                </a:lnTo>
                <a:lnTo>
                  <a:pt x="8285051" y="357361"/>
                </a:lnTo>
                <a:lnTo>
                  <a:pt x="8276923" y="357361"/>
                </a:lnTo>
                <a:lnTo>
                  <a:pt x="8258680" y="249710"/>
                </a:lnTo>
                <a:lnTo>
                  <a:pt x="8252629" y="249710"/>
                </a:lnTo>
                <a:lnTo>
                  <a:pt x="8252629" y="203019"/>
                </a:lnTo>
                <a:lnTo>
                  <a:pt x="8244502" y="203019"/>
                </a:lnTo>
                <a:lnTo>
                  <a:pt x="8236374" y="162379"/>
                </a:lnTo>
                <a:lnTo>
                  <a:pt x="8258680" y="162379"/>
                </a:lnTo>
                <a:lnTo>
                  <a:pt x="8270872" y="227403"/>
                </a:lnTo>
                <a:lnTo>
                  <a:pt x="8289116" y="294414"/>
                </a:lnTo>
                <a:lnTo>
                  <a:pt x="8311422" y="357361"/>
                </a:lnTo>
                <a:lnTo>
                  <a:pt x="8325601" y="487319"/>
                </a:lnTo>
                <a:lnTo>
                  <a:pt x="8329665" y="483255"/>
                </a:lnTo>
                <a:lnTo>
                  <a:pt x="8329665" y="483255"/>
                </a:lnTo>
                <a:lnTo>
                  <a:pt x="8329665" y="483255"/>
                </a:lnTo>
                <a:lnTo>
                  <a:pt x="8329665" y="483255"/>
                </a:lnTo>
                <a:lnTo>
                  <a:pt x="8333729" y="479191"/>
                </a:lnTo>
                <a:lnTo>
                  <a:pt x="8333729" y="479191"/>
                </a:lnTo>
                <a:lnTo>
                  <a:pt x="8347908" y="460948"/>
                </a:lnTo>
                <a:lnTo>
                  <a:pt x="8351972" y="442705"/>
                </a:lnTo>
                <a:lnTo>
                  <a:pt x="8351972" y="420398"/>
                </a:lnTo>
                <a:lnTo>
                  <a:pt x="8358022" y="398091"/>
                </a:lnTo>
                <a:lnTo>
                  <a:pt x="8380330" y="316811"/>
                </a:lnTo>
                <a:lnTo>
                  <a:pt x="8398662" y="231467"/>
                </a:lnTo>
                <a:lnTo>
                  <a:pt x="8414919" y="231467"/>
                </a:lnTo>
                <a:lnTo>
                  <a:pt x="8410854" y="290350"/>
                </a:lnTo>
                <a:lnTo>
                  <a:pt x="8396676" y="343182"/>
                </a:lnTo>
                <a:lnTo>
                  <a:pt x="8384484" y="393937"/>
                </a:lnTo>
                <a:lnTo>
                  <a:pt x="8374369" y="446769"/>
                </a:lnTo>
                <a:lnTo>
                  <a:pt x="8380420" y="446769"/>
                </a:lnTo>
                <a:lnTo>
                  <a:pt x="8380420" y="428526"/>
                </a:lnTo>
                <a:lnTo>
                  <a:pt x="8396676" y="402155"/>
                </a:lnTo>
                <a:lnTo>
                  <a:pt x="8410854" y="361515"/>
                </a:lnTo>
                <a:lnTo>
                  <a:pt x="8416996" y="312747"/>
                </a:lnTo>
                <a:lnTo>
                  <a:pt x="8429187" y="268043"/>
                </a:lnTo>
                <a:lnTo>
                  <a:pt x="8439393" y="231467"/>
                </a:lnTo>
                <a:lnTo>
                  <a:pt x="8447521" y="231467"/>
                </a:lnTo>
                <a:lnTo>
                  <a:pt x="8447521" y="284299"/>
                </a:lnTo>
                <a:lnTo>
                  <a:pt x="8439393" y="284299"/>
                </a:lnTo>
                <a:lnTo>
                  <a:pt x="8439393" y="324939"/>
                </a:lnTo>
                <a:lnTo>
                  <a:pt x="8433251" y="324939"/>
                </a:lnTo>
                <a:lnTo>
                  <a:pt x="8416996" y="383822"/>
                </a:lnTo>
                <a:lnTo>
                  <a:pt x="8416996" y="446769"/>
                </a:lnTo>
                <a:lnTo>
                  <a:pt x="8421060" y="511793"/>
                </a:lnTo>
                <a:lnTo>
                  <a:pt x="8421060" y="582868"/>
                </a:lnTo>
                <a:lnTo>
                  <a:pt x="8439302" y="582868"/>
                </a:lnTo>
                <a:lnTo>
                  <a:pt x="8439302" y="631636"/>
                </a:lnTo>
                <a:lnTo>
                  <a:pt x="8447430" y="631636"/>
                </a:lnTo>
                <a:lnTo>
                  <a:pt x="8447430" y="623508"/>
                </a:lnTo>
                <a:lnTo>
                  <a:pt x="8455559" y="623508"/>
                </a:lnTo>
                <a:lnTo>
                  <a:pt x="8473801" y="528049"/>
                </a:lnTo>
                <a:lnTo>
                  <a:pt x="8479852" y="528049"/>
                </a:lnTo>
                <a:lnTo>
                  <a:pt x="8479852" y="493550"/>
                </a:lnTo>
                <a:lnTo>
                  <a:pt x="8487980" y="493550"/>
                </a:lnTo>
                <a:lnTo>
                  <a:pt x="8487980" y="452910"/>
                </a:lnTo>
                <a:lnTo>
                  <a:pt x="8496108" y="452910"/>
                </a:lnTo>
                <a:lnTo>
                  <a:pt x="8496108" y="428526"/>
                </a:lnTo>
                <a:lnTo>
                  <a:pt x="8502249" y="428526"/>
                </a:lnTo>
                <a:lnTo>
                  <a:pt x="8502249" y="398091"/>
                </a:lnTo>
                <a:lnTo>
                  <a:pt x="8514441" y="398091"/>
                </a:lnTo>
                <a:lnTo>
                  <a:pt x="8514441" y="357451"/>
                </a:lnTo>
                <a:lnTo>
                  <a:pt x="8524646" y="316811"/>
                </a:lnTo>
                <a:lnTo>
                  <a:pt x="8532774" y="280235"/>
                </a:lnTo>
                <a:lnTo>
                  <a:pt x="8536839" y="231467"/>
                </a:lnTo>
                <a:lnTo>
                  <a:pt x="8561222" y="231467"/>
                </a:lnTo>
                <a:lnTo>
                  <a:pt x="8561222" y="243659"/>
                </a:lnTo>
                <a:lnTo>
                  <a:pt x="8555171" y="243659"/>
                </a:lnTo>
                <a:lnTo>
                  <a:pt x="8555171" y="290350"/>
                </a:lnTo>
                <a:lnTo>
                  <a:pt x="8542980" y="290350"/>
                </a:lnTo>
                <a:lnTo>
                  <a:pt x="8520673" y="428436"/>
                </a:lnTo>
                <a:lnTo>
                  <a:pt x="8528801" y="428436"/>
                </a:lnTo>
                <a:lnTo>
                  <a:pt x="8561313" y="312657"/>
                </a:lnTo>
                <a:lnTo>
                  <a:pt x="8577569" y="312657"/>
                </a:lnTo>
                <a:lnTo>
                  <a:pt x="8569441" y="357361"/>
                </a:lnTo>
                <a:lnTo>
                  <a:pt x="8555262" y="393937"/>
                </a:lnTo>
                <a:lnTo>
                  <a:pt x="8543070" y="434577"/>
                </a:lnTo>
                <a:lnTo>
                  <a:pt x="8561313" y="434577"/>
                </a:lnTo>
                <a:lnTo>
                  <a:pt x="8561313" y="469076"/>
                </a:lnTo>
                <a:lnTo>
                  <a:pt x="8569441" y="469076"/>
                </a:lnTo>
                <a:lnTo>
                  <a:pt x="8573505" y="438641"/>
                </a:lnTo>
                <a:lnTo>
                  <a:pt x="8583620" y="412270"/>
                </a:lnTo>
                <a:lnTo>
                  <a:pt x="8595811" y="387886"/>
                </a:lnTo>
                <a:lnTo>
                  <a:pt x="8595811" y="347246"/>
                </a:lnTo>
                <a:lnTo>
                  <a:pt x="8601862" y="347246"/>
                </a:lnTo>
                <a:lnTo>
                  <a:pt x="8605926" y="343182"/>
                </a:lnTo>
                <a:lnTo>
                  <a:pt x="8605926" y="343182"/>
                </a:lnTo>
                <a:lnTo>
                  <a:pt x="8605926" y="343182"/>
                </a:lnTo>
                <a:lnTo>
                  <a:pt x="8609990" y="343182"/>
                </a:lnTo>
                <a:lnTo>
                  <a:pt x="8614054" y="343182"/>
                </a:lnTo>
                <a:lnTo>
                  <a:pt x="8618119" y="339118"/>
                </a:lnTo>
                <a:lnTo>
                  <a:pt x="8618119" y="365489"/>
                </a:lnTo>
                <a:lnTo>
                  <a:pt x="8609990" y="398001"/>
                </a:lnTo>
                <a:lnTo>
                  <a:pt x="8609990" y="428436"/>
                </a:lnTo>
                <a:lnTo>
                  <a:pt x="8609990" y="456884"/>
                </a:lnTo>
                <a:lnTo>
                  <a:pt x="8618119" y="479191"/>
                </a:lnTo>
                <a:lnTo>
                  <a:pt x="8620196" y="430423"/>
                </a:lnTo>
                <a:lnTo>
                  <a:pt x="8632387" y="389783"/>
                </a:lnTo>
                <a:lnTo>
                  <a:pt x="8642593" y="349143"/>
                </a:lnTo>
                <a:lnTo>
                  <a:pt x="8650721" y="306516"/>
                </a:lnTo>
                <a:lnTo>
                  <a:pt x="8677091" y="306516"/>
                </a:lnTo>
                <a:lnTo>
                  <a:pt x="8664900" y="383732"/>
                </a:lnTo>
                <a:lnTo>
                  <a:pt x="8658849" y="465012"/>
                </a:lnTo>
                <a:lnTo>
                  <a:pt x="8650721" y="550356"/>
                </a:lnTo>
                <a:lnTo>
                  <a:pt x="8654785" y="631636"/>
                </a:lnTo>
                <a:lnTo>
                  <a:pt x="8664990" y="704788"/>
                </a:lnTo>
                <a:lnTo>
                  <a:pt x="8669054" y="731159"/>
                </a:lnTo>
                <a:lnTo>
                  <a:pt x="8673118" y="759607"/>
                </a:lnTo>
                <a:lnTo>
                  <a:pt x="8673118" y="790041"/>
                </a:lnTo>
                <a:lnTo>
                  <a:pt x="8673118" y="814425"/>
                </a:lnTo>
                <a:lnTo>
                  <a:pt x="8683323" y="834745"/>
                </a:lnTo>
                <a:lnTo>
                  <a:pt x="8683323" y="631726"/>
                </a:lnTo>
                <a:lnTo>
                  <a:pt x="8691451" y="631726"/>
                </a:lnTo>
                <a:lnTo>
                  <a:pt x="8695515" y="597227"/>
                </a:lnTo>
                <a:lnTo>
                  <a:pt x="8695515" y="560651"/>
                </a:lnTo>
                <a:lnTo>
                  <a:pt x="8691451" y="534280"/>
                </a:lnTo>
                <a:lnTo>
                  <a:pt x="8705630" y="534280"/>
                </a:lnTo>
                <a:lnTo>
                  <a:pt x="8705630" y="501768"/>
                </a:lnTo>
                <a:lnTo>
                  <a:pt x="8732001" y="501768"/>
                </a:lnTo>
                <a:lnTo>
                  <a:pt x="8723873" y="550536"/>
                </a:lnTo>
                <a:lnTo>
                  <a:pt x="8717731" y="550536"/>
                </a:lnTo>
                <a:lnTo>
                  <a:pt x="8717731" y="570856"/>
                </a:lnTo>
                <a:lnTo>
                  <a:pt x="8721796" y="601291"/>
                </a:lnTo>
                <a:lnTo>
                  <a:pt x="8727846" y="637867"/>
                </a:lnTo>
                <a:lnTo>
                  <a:pt x="8735974" y="672366"/>
                </a:lnTo>
                <a:lnTo>
                  <a:pt x="8742025" y="700814"/>
                </a:lnTo>
                <a:lnTo>
                  <a:pt x="8746089" y="713006"/>
                </a:lnTo>
                <a:lnTo>
                  <a:pt x="8754217" y="631726"/>
                </a:lnTo>
                <a:lnTo>
                  <a:pt x="8762345" y="550446"/>
                </a:lnTo>
                <a:lnTo>
                  <a:pt x="8764332" y="461038"/>
                </a:lnTo>
                <a:lnTo>
                  <a:pt x="8764332" y="387886"/>
                </a:lnTo>
                <a:lnTo>
                  <a:pt x="8758281" y="387886"/>
                </a:lnTo>
                <a:lnTo>
                  <a:pt x="8758281" y="330990"/>
                </a:lnTo>
                <a:lnTo>
                  <a:pt x="8746089" y="330990"/>
                </a:lnTo>
                <a:lnTo>
                  <a:pt x="8746089" y="276171"/>
                </a:lnTo>
                <a:lnTo>
                  <a:pt x="8731820" y="209160"/>
                </a:lnTo>
                <a:lnTo>
                  <a:pt x="8717641" y="144137"/>
                </a:lnTo>
                <a:lnTo>
                  <a:pt x="8739948" y="154251"/>
                </a:lnTo>
                <a:lnTo>
                  <a:pt x="8786639" y="420308"/>
                </a:lnTo>
                <a:lnTo>
                  <a:pt x="8790703" y="448756"/>
                </a:lnTo>
                <a:lnTo>
                  <a:pt x="8786639" y="483255"/>
                </a:lnTo>
                <a:lnTo>
                  <a:pt x="8786639" y="511703"/>
                </a:lnTo>
                <a:lnTo>
                  <a:pt x="8798831" y="534010"/>
                </a:lnTo>
                <a:lnTo>
                  <a:pt x="8853650" y="208980"/>
                </a:lnTo>
                <a:lnTo>
                  <a:pt x="8867828" y="208980"/>
                </a:lnTo>
                <a:lnTo>
                  <a:pt x="8839381" y="428346"/>
                </a:lnTo>
                <a:lnTo>
                  <a:pt x="8845431" y="428346"/>
                </a:lnTo>
                <a:lnTo>
                  <a:pt x="8853560" y="371450"/>
                </a:lnTo>
                <a:lnTo>
                  <a:pt x="8879930" y="371450"/>
                </a:lnTo>
                <a:lnTo>
                  <a:pt x="8879930" y="434396"/>
                </a:lnTo>
                <a:lnTo>
                  <a:pt x="8883995" y="497343"/>
                </a:lnTo>
                <a:lnTo>
                  <a:pt x="8894200" y="550175"/>
                </a:lnTo>
                <a:lnTo>
                  <a:pt x="8886071" y="574559"/>
                </a:lnTo>
                <a:lnTo>
                  <a:pt x="8902327" y="574559"/>
                </a:lnTo>
                <a:lnTo>
                  <a:pt x="8908378" y="631455"/>
                </a:lnTo>
                <a:lnTo>
                  <a:pt x="8920570" y="631455"/>
                </a:lnTo>
                <a:lnTo>
                  <a:pt x="8920570" y="623327"/>
                </a:lnTo>
                <a:lnTo>
                  <a:pt x="8989658" y="405948"/>
                </a:lnTo>
                <a:lnTo>
                  <a:pt x="8989658" y="371450"/>
                </a:lnTo>
                <a:lnTo>
                  <a:pt x="9001850" y="371450"/>
                </a:lnTo>
                <a:lnTo>
                  <a:pt x="9007901" y="312567"/>
                </a:lnTo>
                <a:lnTo>
                  <a:pt x="9016029" y="312567"/>
                </a:lnTo>
                <a:lnTo>
                  <a:pt x="9020093" y="312567"/>
                </a:lnTo>
                <a:lnTo>
                  <a:pt x="9020093" y="308503"/>
                </a:lnTo>
                <a:lnTo>
                  <a:pt x="9020093" y="308503"/>
                </a:lnTo>
                <a:lnTo>
                  <a:pt x="9024157" y="308503"/>
                </a:lnTo>
                <a:lnTo>
                  <a:pt x="9026235" y="308503"/>
                </a:lnTo>
                <a:lnTo>
                  <a:pt x="9030298" y="306516"/>
                </a:lnTo>
                <a:lnTo>
                  <a:pt x="9007901" y="420308"/>
                </a:lnTo>
                <a:lnTo>
                  <a:pt x="9024157" y="420308"/>
                </a:lnTo>
                <a:lnTo>
                  <a:pt x="9026235" y="452820"/>
                </a:lnTo>
                <a:lnTo>
                  <a:pt x="9038426" y="479191"/>
                </a:lnTo>
                <a:lnTo>
                  <a:pt x="9048631" y="501497"/>
                </a:lnTo>
                <a:lnTo>
                  <a:pt x="9048631" y="542137"/>
                </a:lnTo>
                <a:lnTo>
                  <a:pt x="9056760" y="542137"/>
                </a:lnTo>
                <a:lnTo>
                  <a:pt x="9056760" y="568508"/>
                </a:lnTo>
                <a:lnTo>
                  <a:pt x="9064887" y="568508"/>
                </a:lnTo>
                <a:lnTo>
                  <a:pt x="9071028" y="655839"/>
                </a:lnTo>
                <a:lnTo>
                  <a:pt x="9083221" y="655839"/>
                </a:lnTo>
                <a:lnTo>
                  <a:pt x="9087284" y="686274"/>
                </a:lnTo>
                <a:lnTo>
                  <a:pt x="9087284" y="714722"/>
                </a:lnTo>
                <a:lnTo>
                  <a:pt x="9087284" y="741093"/>
                </a:lnTo>
                <a:lnTo>
                  <a:pt x="9097490" y="759336"/>
                </a:lnTo>
                <a:lnTo>
                  <a:pt x="9097490" y="745157"/>
                </a:lnTo>
                <a:lnTo>
                  <a:pt x="9111668" y="726914"/>
                </a:lnTo>
                <a:lnTo>
                  <a:pt x="9115733" y="696479"/>
                </a:lnTo>
                <a:lnTo>
                  <a:pt x="9111668" y="663967"/>
                </a:lnTo>
                <a:lnTo>
                  <a:pt x="9105618" y="663967"/>
                </a:lnTo>
                <a:lnTo>
                  <a:pt x="9105618" y="609148"/>
                </a:lnTo>
                <a:lnTo>
                  <a:pt x="9097490" y="609148"/>
                </a:lnTo>
                <a:lnTo>
                  <a:pt x="9097490" y="568508"/>
                </a:lnTo>
                <a:lnTo>
                  <a:pt x="9089362" y="568508"/>
                </a:lnTo>
                <a:lnTo>
                  <a:pt x="9089362" y="550265"/>
                </a:lnTo>
                <a:lnTo>
                  <a:pt x="9083311" y="550265"/>
                </a:lnTo>
                <a:lnTo>
                  <a:pt x="9083311" y="542137"/>
                </a:lnTo>
                <a:lnTo>
                  <a:pt x="9089362" y="542137"/>
                </a:lnTo>
                <a:lnTo>
                  <a:pt x="9093426" y="538074"/>
                </a:lnTo>
                <a:lnTo>
                  <a:pt x="9093426" y="538074"/>
                </a:lnTo>
                <a:lnTo>
                  <a:pt x="9093426" y="538074"/>
                </a:lnTo>
                <a:lnTo>
                  <a:pt x="9097490" y="538074"/>
                </a:lnTo>
                <a:lnTo>
                  <a:pt x="9101554" y="534010"/>
                </a:lnTo>
                <a:lnTo>
                  <a:pt x="9105618" y="534010"/>
                </a:lnTo>
                <a:lnTo>
                  <a:pt x="9105618" y="556316"/>
                </a:lnTo>
                <a:lnTo>
                  <a:pt x="9111668" y="556316"/>
                </a:lnTo>
                <a:lnTo>
                  <a:pt x="9111668" y="527868"/>
                </a:lnTo>
                <a:lnTo>
                  <a:pt x="9138040" y="527868"/>
                </a:lnTo>
                <a:lnTo>
                  <a:pt x="9142103" y="568508"/>
                </a:lnTo>
                <a:lnTo>
                  <a:pt x="9152218" y="605084"/>
                </a:lnTo>
                <a:lnTo>
                  <a:pt x="9164410" y="637596"/>
                </a:lnTo>
                <a:lnTo>
                  <a:pt x="9164410" y="704607"/>
                </a:lnTo>
                <a:lnTo>
                  <a:pt x="9174525" y="781823"/>
                </a:lnTo>
                <a:lnTo>
                  <a:pt x="9178589" y="875295"/>
                </a:lnTo>
                <a:lnTo>
                  <a:pt x="9178589" y="895615"/>
                </a:lnTo>
                <a:lnTo>
                  <a:pt x="9182653" y="911871"/>
                </a:lnTo>
                <a:lnTo>
                  <a:pt x="9182653" y="921986"/>
                </a:lnTo>
                <a:lnTo>
                  <a:pt x="9178589" y="940229"/>
                </a:lnTo>
                <a:lnTo>
                  <a:pt x="9204960" y="940229"/>
                </a:lnTo>
                <a:lnTo>
                  <a:pt x="9211011" y="637596"/>
                </a:lnTo>
                <a:lnTo>
                  <a:pt x="9200896" y="609148"/>
                </a:lnTo>
                <a:lnTo>
                  <a:pt x="9188704" y="574649"/>
                </a:lnTo>
                <a:lnTo>
                  <a:pt x="9186717" y="534010"/>
                </a:lnTo>
                <a:lnTo>
                  <a:pt x="9192858" y="534010"/>
                </a:lnTo>
                <a:lnTo>
                  <a:pt x="9196922" y="542137"/>
                </a:lnTo>
                <a:lnTo>
                  <a:pt x="9196922" y="542137"/>
                </a:lnTo>
                <a:lnTo>
                  <a:pt x="9196922" y="546201"/>
                </a:lnTo>
                <a:lnTo>
                  <a:pt x="9196922" y="546201"/>
                </a:lnTo>
                <a:lnTo>
                  <a:pt x="9200986" y="546201"/>
                </a:lnTo>
                <a:lnTo>
                  <a:pt x="9205050" y="550265"/>
                </a:lnTo>
                <a:lnTo>
                  <a:pt x="9205050" y="527959"/>
                </a:lnTo>
                <a:lnTo>
                  <a:pt x="9192858" y="501588"/>
                </a:lnTo>
                <a:lnTo>
                  <a:pt x="9188795" y="471153"/>
                </a:lnTo>
                <a:lnTo>
                  <a:pt x="9186807" y="446769"/>
                </a:lnTo>
                <a:lnTo>
                  <a:pt x="9146167" y="330990"/>
                </a:lnTo>
                <a:lnTo>
                  <a:pt x="9148244" y="326926"/>
                </a:lnTo>
                <a:lnTo>
                  <a:pt x="9148244" y="326926"/>
                </a:lnTo>
                <a:lnTo>
                  <a:pt x="9152308" y="326926"/>
                </a:lnTo>
                <a:lnTo>
                  <a:pt x="9152308" y="326926"/>
                </a:lnTo>
                <a:lnTo>
                  <a:pt x="9152308" y="326926"/>
                </a:lnTo>
                <a:lnTo>
                  <a:pt x="9152308" y="324939"/>
                </a:lnTo>
                <a:lnTo>
                  <a:pt x="9156373" y="324939"/>
                </a:lnTo>
                <a:lnTo>
                  <a:pt x="9160437" y="326926"/>
                </a:lnTo>
                <a:lnTo>
                  <a:pt x="9160437" y="326926"/>
                </a:lnTo>
                <a:lnTo>
                  <a:pt x="9160437" y="326926"/>
                </a:lnTo>
                <a:lnTo>
                  <a:pt x="9160437" y="326926"/>
                </a:lnTo>
                <a:lnTo>
                  <a:pt x="9164501" y="330990"/>
                </a:lnTo>
                <a:lnTo>
                  <a:pt x="9174616" y="353297"/>
                </a:lnTo>
                <a:lnTo>
                  <a:pt x="9182743" y="375604"/>
                </a:lnTo>
                <a:lnTo>
                  <a:pt x="9186807" y="406039"/>
                </a:lnTo>
                <a:lnTo>
                  <a:pt x="9192948" y="406039"/>
                </a:lnTo>
                <a:lnTo>
                  <a:pt x="9192948" y="446679"/>
                </a:lnTo>
                <a:lnTo>
                  <a:pt x="9205141" y="446679"/>
                </a:lnTo>
                <a:lnTo>
                  <a:pt x="9205141" y="468986"/>
                </a:lnTo>
                <a:lnTo>
                  <a:pt x="9211191" y="468986"/>
                </a:lnTo>
                <a:lnTo>
                  <a:pt x="9211191" y="515676"/>
                </a:lnTo>
                <a:lnTo>
                  <a:pt x="9219320" y="515676"/>
                </a:lnTo>
                <a:lnTo>
                  <a:pt x="9219320" y="550175"/>
                </a:lnTo>
                <a:lnTo>
                  <a:pt x="9229524" y="590815"/>
                </a:lnTo>
                <a:lnTo>
                  <a:pt x="9245781" y="631455"/>
                </a:lnTo>
                <a:lnTo>
                  <a:pt x="9251831" y="631455"/>
                </a:lnTo>
                <a:lnTo>
                  <a:pt x="9251831" y="542047"/>
                </a:lnTo>
                <a:lnTo>
                  <a:pt x="9245781" y="542047"/>
                </a:lnTo>
                <a:lnTo>
                  <a:pt x="9245781" y="493279"/>
                </a:lnTo>
                <a:lnTo>
                  <a:pt x="9233588" y="493279"/>
                </a:lnTo>
                <a:lnTo>
                  <a:pt x="9227538" y="446588"/>
                </a:lnTo>
                <a:lnTo>
                  <a:pt x="9211282" y="434396"/>
                </a:lnTo>
                <a:lnTo>
                  <a:pt x="9205231" y="405948"/>
                </a:lnTo>
                <a:lnTo>
                  <a:pt x="9219410" y="411999"/>
                </a:lnTo>
                <a:lnTo>
                  <a:pt x="9193039" y="330719"/>
                </a:lnTo>
                <a:lnTo>
                  <a:pt x="9211282" y="330719"/>
                </a:lnTo>
                <a:lnTo>
                  <a:pt x="9314869" y="637416"/>
                </a:lnTo>
                <a:lnTo>
                  <a:pt x="9314869" y="631365"/>
                </a:lnTo>
                <a:lnTo>
                  <a:pt x="9322996" y="627301"/>
                </a:lnTo>
                <a:lnTo>
                  <a:pt x="9322996" y="623237"/>
                </a:lnTo>
                <a:lnTo>
                  <a:pt x="9322996" y="619534"/>
                </a:lnTo>
                <a:lnTo>
                  <a:pt x="9322996" y="619534"/>
                </a:lnTo>
                <a:lnTo>
                  <a:pt x="9322996" y="615470"/>
                </a:lnTo>
                <a:lnTo>
                  <a:pt x="9322996" y="611406"/>
                </a:lnTo>
                <a:lnTo>
                  <a:pt x="9327061" y="609419"/>
                </a:lnTo>
                <a:lnTo>
                  <a:pt x="9333111" y="609419"/>
                </a:lnTo>
                <a:lnTo>
                  <a:pt x="9333111" y="615470"/>
                </a:lnTo>
                <a:lnTo>
                  <a:pt x="9337176" y="611406"/>
                </a:lnTo>
                <a:lnTo>
                  <a:pt x="9337176" y="611406"/>
                </a:lnTo>
                <a:lnTo>
                  <a:pt x="9337176" y="609419"/>
                </a:lnTo>
                <a:lnTo>
                  <a:pt x="9337176" y="609419"/>
                </a:lnTo>
                <a:lnTo>
                  <a:pt x="9341239" y="605355"/>
                </a:lnTo>
                <a:lnTo>
                  <a:pt x="9341239" y="601291"/>
                </a:lnTo>
                <a:lnTo>
                  <a:pt x="9327061" y="601291"/>
                </a:lnTo>
                <a:lnTo>
                  <a:pt x="9314869" y="534280"/>
                </a:lnTo>
                <a:lnTo>
                  <a:pt x="9333111" y="534280"/>
                </a:lnTo>
                <a:lnTo>
                  <a:pt x="9333111" y="516038"/>
                </a:lnTo>
                <a:lnTo>
                  <a:pt x="9349367" y="516038"/>
                </a:lnTo>
                <a:lnTo>
                  <a:pt x="9349367" y="550536"/>
                </a:lnTo>
                <a:lnTo>
                  <a:pt x="9345304" y="570856"/>
                </a:lnTo>
                <a:lnTo>
                  <a:pt x="9349367" y="591176"/>
                </a:lnTo>
                <a:lnTo>
                  <a:pt x="9355419" y="591176"/>
                </a:lnTo>
                <a:lnTo>
                  <a:pt x="9367610" y="479462"/>
                </a:lnTo>
                <a:lnTo>
                  <a:pt x="9381789" y="469347"/>
                </a:lnTo>
                <a:lnTo>
                  <a:pt x="9381789" y="447040"/>
                </a:lnTo>
                <a:lnTo>
                  <a:pt x="9389917" y="447040"/>
                </a:lnTo>
                <a:lnTo>
                  <a:pt x="9389917" y="434848"/>
                </a:lnTo>
                <a:lnTo>
                  <a:pt x="9381789" y="434848"/>
                </a:lnTo>
                <a:lnTo>
                  <a:pt x="9381789" y="331080"/>
                </a:lnTo>
                <a:lnTo>
                  <a:pt x="9373662" y="331080"/>
                </a:lnTo>
                <a:lnTo>
                  <a:pt x="9373662" y="325030"/>
                </a:lnTo>
                <a:lnTo>
                  <a:pt x="9381789" y="325030"/>
                </a:lnTo>
                <a:lnTo>
                  <a:pt x="9381789" y="312838"/>
                </a:lnTo>
                <a:lnTo>
                  <a:pt x="9373662" y="312838"/>
                </a:lnTo>
                <a:lnTo>
                  <a:pt x="9373662" y="308774"/>
                </a:lnTo>
                <a:lnTo>
                  <a:pt x="9377725" y="302723"/>
                </a:lnTo>
                <a:lnTo>
                  <a:pt x="9381789" y="298659"/>
                </a:lnTo>
                <a:lnTo>
                  <a:pt x="9381789" y="298659"/>
                </a:lnTo>
                <a:lnTo>
                  <a:pt x="9373662" y="284480"/>
                </a:lnTo>
                <a:lnTo>
                  <a:pt x="9373662" y="276352"/>
                </a:lnTo>
                <a:lnTo>
                  <a:pt x="9381789" y="276352"/>
                </a:lnTo>
                <a:lnTo>
                  <a:pt x="9381789" y="266237"/>
                </a:lnTo>
                <a:lnTo>
                  <a:pt x="9373662" y="266237"/>
                </a:lnTo>
                <a:lnTo>
                  <a:pt x="9381789" y="217469"/>
                </a:lnTo>
                <a:lnTo>
                  <a:pt x="9395968" y="217469"/>
                </a:lnTo>
                <a:lnTo>
                  <a:pt x="9395968" y="339299"/>
                </a:lnTo>
                <a:lnTo>
                  <a:pt x="9414302" y="339299"/>
                </a:lnTo>
                <a:lnTo>
                  <a:pt x="9430557" y="631816"/>
                </a:lnTo>
                <a:lnTo>
                  <a:pt x="9436608" y="631816"/>
                </a:lnTo>
                <a:lnTo>
                  <a:pt x="9440672" y="660264"/>
                </a:lnTo>
                <a:lnTo>
                  <a:pt x="9440672" y="692776"/>
                </a:lnTo>
                <a:lnTo>
                  <a:pt x="9444736" y="723211"/>
                </a:lnTo>
                <a:lnTo>
                  <a:pt x="9454851" y="745518"/>
                </a:lnTo>
                <a:lnTo>
                  <a:pt x="9448710" y="656110"/>
                </a:lnTo>
                <a:lnTo>
                  <a:pt x="9454851" y="656110"/>
                </a:lnTo>
                <a:lnTo>
                  <a:pt x="9462978" y="668302"/>
                </a:lnTo>
                <a:lnTo>
                  <a:pt x="9471107" y="674353"/>
                </a:lnTo>
                <a:lnTo>
                  <a:pt x="9477158" y="678417"/>
                </a:lnTo>
                <a:lnTo>
                  <a:pt x="9477158" y="601201"/>
                </a:lnTo>
                <a:lnTo>
                  <a:pt x="9462978" y="601201"/>
                </a:lnTo>
                <a:lnTo>
                  <a:pt x="9462978" y="582958"/>
                </a:lnTo>
                <a:lnTo>
                  <a:pt x="9477158" y="582958"/>
                </a:lnTo>
                <a:lnTo>
                  <a:pt x="9471107" y="217288"/>
                </a:lnTo>
                <a:lnTo>
                  <a:pt x="9495491" y="217288"/>
                </a:lnTo>
                <a:lnTo>
                  <a:pt x="9495491" y="225416"/>
                </a:lnTo>
                <a:lnTo>
                  <a:pt x="9489440" y="245736"/>
                </a:lnTo>
                <a:lnTo>
                  <a:pt x="9485376" y="280235"/>
                </a:lnTo>
                <a:lnTo>
                  <a:pt x="9485376" y="316811"/>
                </a:lnTo>
                <a:lnTo>
                  <a:pt x="9489440" y="347246"/>
                </a:lnTo>
                <a:lnTo>
                  <a:pt x="9511747" y="582868"/>
                </a:lnTo>
                <a:lnTo>
                  <a:pt x="9521952" y="582868"/>
                </a:lnTo>
                <a:lnTo>
                  <a:pt x="9530080" y="586932"/>
                </a:lnTo>
                <a:lnTo>
                  <a:pt x="9536131" y="586932"/>
                </a:lnTo>
                <a:lnTo>
                  <a:pt x="9544258" y="590996"/>
                </a:lnTo>
                <a:lnTo>
                  <a:pt x="9544258" y="479371"/>
                </a:lnTo>
                <a:lnTo>
                  <a:pt x="9570630" y="479371"/>
                </a:lnTo>
                <a:lnTo>
                  <a:pt x="9574693" y="546382"/>
                </a:lnTo>
                <a:lnTo>
                  <a:pt x="9592936" y="609329"/>
                </a:lnTo>
                <a:lnTo>
                  <a:pt x="9599078" y="609329"/>
                </a:lnTo>
                <a:lnTo>
                  <a:pt x="9599078" y="290440"/>
                </a:lnTo>
                <a:lnTo>
                  <a:pt x="9625449" y="298568"/>
                </a:lnTo>
                <a:lnTo>
                  <a:pt x="9633576" y="383912"/>
                </a:lnTo>
                <a:lnTo>
                  <a:pt x="9651910" y="453000"/>
                </a:lnTo>
                <a:lnTo>
                  <a:pt x="9651910" y="515947"/>
                </a:lnTo>
                <a:lnTo>
                  <a:pt x="9657961" y="515947"/>
                </a:lnTo>
                <a:lnTo>
                  <a:pt x="9666089" y="609419"/>
                </a:lnTo>
                <a:lnTo>
                  <a:pt x="9680267" y="615470"/>
                </a:lnTo>
                <a:lnTo>
                  <a:pt x="9680267" y="637777"/>
                </a:lnTo>
                <a:lnTo>
                  <a:pt x="9688396" y="656020"/>
                </a:lnTo>
                <a:lnTo>
                  <a:pt x="9698601" y="668212"/>
                </a:lnTo>
                <a:lnTo>
                  <a:pt x="9710793" y="682391"/>
                </a:lnTo>
                <a:lnTo>
                  <a:pt x="9720998" y="690519"/>
                </a:lnTo>
                <a:lnTo>
                  <a:pt x="9739241" y="696569"/>
                </a:lnTo>
                <a:lnTo>
                  <a:pt x="9739241" y="704697"/>
                </a:lnTo>
                <a:lnTo>
                  <a:pt x="9743304" y="708761"/>
                </a:lnTo>
                <a:lnTo>
                  <a:pt x="9743304" y="712825"/>
                </a:lnTo>
                <a:lnTo>
                  <a:pt x="9747369" y="714812"/>
                </a:lnTo>
                <a:lnTo>
                  <a:pt x="9751433" y="718876"/>
                </a:lnTo>
                <a:lnTo>
                  <a:pt x="9755496" y="722940"/>
                </a:lnTo>
                <a:lnTo>
                  <a:pt x="9757484" y="722940"/>
                </a:lnTo>
                <a:lnTo>
                  <a:pt x="9757484" y="727004"/>
                </a:lnTo>
                <a:lnTo>
                  <a:pt x="9757484" y="727004"/>
                </a:lnTo>
                <a:lnTo>
                  <a:pt x="9757484" y="727004"/>
                </a:lnTo>
                <a:lnTo>
                  <a:pt x="9761547" y="727004"/>
                </a:lnTo>
                <a:lnTo>
                  <a:pt x="9761547" y="731068"/>
                </a:lnTo>
                <a:lnTo>
                  <a:pt x="9761547" y="712825"/>
                </a:lnTo>
                <a:lnTo>
                  <a:pt x="9755406" y="712825"/>
                </a:lnTo>
                <a:lnTo>
                  <a:pt x="9755406" y="655929"/>
                </a:lnTo>
                <a:lnTo>
                  <a:pt x="9747279" y="655929"/>
                </a:lnTo>
                <a:lnTo>
                  <a:pt x="9733099" y="582777"/>
                </a:lnTo>
                <a:lnTo>
                  <a:pt x="9720907" y="582777"/>
                </a:lnTo>
                <a:lnTo>
                  <a:pt x="9720907" y="556407"/>
                </a:lnTo>
                <a:lnTo>
                  <a:pt x="9714766" y="556407"/>
                </a:lnTo>
                <a:lnTo>
                  <a:pt x="9710702" y="552343"/>
                </a:lnTo>
                <a:lnTo>
                  <a:pt x="9710702" y="546382"/>
                </a:lnTo>
                <a:lnTo>
                  <a:pt x="9710702" y="542318"/>
                </a:lnTo>
                <a:lnTo>
                  <a:pt x="9706639" y="534190"/>
                </a:lnTo>
                <a:lnTo>
                  <a:pt x="9706639" y="528139"/>
                </a:lnTo>
                <a:lnTo>
                  <a:pt x="9714766" y="528139"/>
                </a:lnTo>
                <a:lnTo>
                  <a:pt x="9728945" y="546382"/>
                </a:lnTo>
                <a:lnTo>
                  <a:pt x="9739060" y="568689"/>
                </a:lnTo>
                <a:lnTo>
                  <a:pt x="9747188" y="590996"/>
                </a:lnTo>
                <a:lnTo>
                  <a:pt x="9755315" y="590996"/>
                </a:lnTo>
                <a:lnTo>
                  <a:pt x="9739060" y="542228"/>
                </a:lnTo>
                <a:lnTo>
                  <a:pt x="9716753" y="493460"/>
                </a:lnTo>
                <a:lnTo>
                  <a:pt x="9698510" y="446769"/>
                </a:lnTo>
                <a:lnTo>
                  <a:pt x="9706639" y="446769"/>
                </a:lnTo>
                <a:lnTo>
                  <a:pt x="9714766" y="448756"/>
                </a:lnTo>
                <a:lnTo>
                  <a:pt x="9716753" y="448756"/>
                </a:lnTo>
                <a:lnTo>
                  <a:pt x="9716753" y="452820"/>
                </a:lnTo>
                <a:lnTo>
                  <a:pt x="9720817" y="460948"/>
                </a:lnTo>
                <a:lnTo>
                  <a:pt x="9720817" y="469076"/>
                </a:lnTo>
                <a:lnTo>
                  <a:pt x="9743124" y="497524"/>
                </a:lnTo>
                <a:lnTo>
                  <a:pt x="9757303" y="534100"/>
                </a:lnTo>
                <a:lnTo>
                  <a:pt x="9769495" y="574740"/>
                </a:lnTo>
                <a:lnTo>
                  <a:pt x="9779610" y="615380"/>
                </a:lnTo>
                <a:lnTo>
                  <a:pt x="9787738" y="615380"/>
                </a:lnTo>
                <a:lnTo>
                  <a:pt x="9787738" y="656020"/>
                </a:lnTo>
                <a:lnTo>
                  <a:pt x="9795866" y="656020"/>
                </a:lnTo>
                <a:lnTo>
                  <a:pt x="9779610" y="487409"/>
                </a:lnTo>
                <a:lnTo>
                  <a:pt x="9773558" y="487409"/>
                </a:lnTo>
                <a:lnTo>
                  <a:pt x="9773558" y="452910"/>
                </a:lnTo>
                <a:lnTo>
                  <a:pt x="9761367" y="452910"/>
                </a:lnTo>
                <a:lnTo>
                  <a:pt x="9755226" y="387886"/>
                </a:lnTo>
                <a:lnTo>
                  <a:pt x="9747098" y="387886"/>
                </a:lnTo>
                <a:lnTo>
                  <a:pt x="9747098" y="371630"/>
                </a:lnTo>
                <a:lnTo>
                  <a:pt x="9738970" y="371630"/>
                </a:lnTo>
                <a:lnTo>
                  <a:pt x="9738970" y="347246"/>
                </a:lnTo>
                <a:lnTo>
                  <a:pt x="9732918" y="347246"/>
                </a:lnTo>
                <a:lnTo>
                  <a:pt x="9720727" y="312747"/>
                </a:lnTo>
                <a:lnTo>
                  <a:pt x="9714586" y="312747"/>
                </a:lnTo>
                <a:lnTo>
                  <a:pt x="9714586" y="290440"/>
                </a:lnTo>
                <a:lnTo>
                  <a:pt x="9706458" y="290440"/>
                </a:lnTo>
                <a:lnTo>
                  <a:pt x="9692278" y="243750"/>
                </a:lnTo>
                <a:lnTo>
                  <a:pt x="9680087" y="243750"/>
                </a:lnTo>
                <a:lnTo>
                  <a:pt x="9680087" y="225507"/>
                </a:lnTo>
                <a:lnTo>
                  <a:pt x="9665908" y="199136"/>
                </a:lnTo>
                <a:lnTo>
                  <a:pt x="9651729" y="172765"/>
                </a:lnTo>
                <a:lnTo>
                  <a:pt x="9639537" y="136189"/>
                </a:lnTo>
                <a:lnTo>
                  <a:pt x="9665908" y="144317"/>
                </a:lnTo>
                <a:lnTo>
                  <a:pt x="9674035" y="180893"/>
                </a:lnTo>
                <a:lnTo>
                  <a:pt x="9692369" y="205277"/>
                </a:lnTo>
                <a:lnTo>
                  <a:pt x="9706548" y="231648"/>
                </a:lnTo>
                <a:lnTo>
                  <a:pt x="9706548" y="249891"/>
                </a:lnTo>
                <a:lnTo>
                  <a:pt x="9714675" y="249891"/>
                </a:lnTo>
                <a:lnTo>
                  <a:pt x="9714675" y="266147"/>
                </a:lnTo>
                <a:lnTo>
                  <a:pt x="9720817" y="266147"/>
                </a:lnTo>
                <a:lnTo>
                  <a:pt x="9720817" y="284390"/>
                </a:lnTo>
                <a:lnTo>
                  <a:pt x="9733009" y="284390"/>
                </a:lnTo>
                <a:lnTo>
                  <a:pt x="9733009" y="298568"/>
                </a:lnTo>
                <a:lnTo>
                  <a:pt x="9739060" y="298568"/>
                </a:lnTo>
                <a:lnTo>
                  <a:pt x="9755315" y="347336"/>
                </a:lnTo>
                <a:lnTo>
                  <a:pt x="9761457" y="347336"/>
                </a:lnTo>
                <a:lnTo>
                  <a:pt x="9761457" y="371720"/>
                </a:lnTo>
                <a:lnTo>
                  <a:pt x="9773649" y="371720"/>
                </a:lnTo>
                <a:lnTo>
                  <a:pt x="9773649" y="387976"/>
                </a:lnTo>
                <a:lnTo>
                  <a:pt x="9779700" y="387976"/>
                </a:lnTo>
                <a:lnTo>
                  <a:pt x="9795955" y="461128"/>
                </a:lnTo>
                <a:lnTo>
                  <a:pt x="9802007" y="461128"/>
                </a:lnTo>
                <a:lnTo>
                  <a:pt x="9802007" y="479371"/>
                </a:lnTo>
                <a:lnTo>
                  <a:pt x="9814198" y="479371"/>
                </a:lnTo>
                <a:lnTo>
                  <a:pt x="9814198" y="515947"/>
                </a:lnTo>
                <a:lnTo>
                  <a:pt x="9820340" y="515947"/>
                </a:lnTo>
                <a:lnTo>
                  <a:pt x="9824404" y="442795"/>
                </a:lnTo>
                <a:lnTo>
                  <a:pt x="9828468" y="361515"/>
                </a:lnTo>
                <a:lnTo>
                  <a:pt x="9820340" y="284299"/>
                </a:lnTo>
                <a:lnTo>
                  <a:pt x="9802007" y="209160"/>
                </a:lnTo>
                <a:lnTo>
                  <a:pt x="9828378" y="209160"/>
                </a:lnTo>
                <a:lnTo>
                  <a:pt x="9838493" y="272107"/>
                </a:lnTo>
                <a:lnTo>
                  <a:pt x="9854748" y="330990"/>
                </a:lnTo>
                <a:lnTo>
                  <a:pt x="9854748" y="361425"/>
                </a:lnTo>
                <a:lnTo>
                  <a:pt x="9854748" y="393937"/>
                </a:lnTo>
                <a:lnTo>
                  <a:pt x="9850684" y="424372"/>
                </a:lnTo>
                <a:lnTo>
                  <a:pt x="9860799" y="446679"/>
                </a:lnTo>
                <a:lnTo>
                  <a:pt x="9868927" y="365399"/>
                </a:lnTo>
                <a:lnTo>
                  <a:pt x="9883106" y="365399"/>
                </a:lnTo>
                <a:lnTo>
                  <a:pt x="9895298" y="397911"/>
                </a:lnTo>
                <a:lnTo>
                  <a:pt x="9901439" y="397911"/>
                </a:lnTo>
                <a:lnTo>
                  <a:pt x="9901439" y="428346"/>
                </a:lnTo>
                <a:lnTo>
                  <a:pt x="9909567" y="428346"/>
                </a:lnTo>
                <a:lnTo>
                  <a:pt x="9917696" y="501497"/>
                </a:lnTo>
                <a:lnTo>
                  <a:pt x="9923836" y="501497"/>
                </a:lnTo>
                <a:lnTo>
                  <a:pt x="9923836" y="550265"/>
                </a:lnTo>
                <a:lnTo>
                  <a:pt x="9942079" y="556316"/>
                </a:lnTo>
                <a:lnTo>
                  <a:pt x="9942079" y="574559"/>
                </a:lnTo>
                <a:lnTo>
                  <a:pt x="9950207" y="574559"/>
                </a:lnTo>
                <a:lnTo>
                  <a:pt x="9950207" y="600930"/>
                </a:lnTo>
                <a:lnTo>
                  <a:pt x="9958336" y="600930"/>
                </a:lnTo>
                <a:lnTo>
                  <a:pt x="9964386" y="649698"/>
                </a:lnTo>
                <a:lnTo>
                  <a:pt x="9976578" y="649698"/>
                </a:lnTo>
                <a:lnTo>
                  <a:pt x="9980642" y="590815"/>
                </a:lnTo>
                <a:lnTo>
                  <a:pt x="9990847" y="537983"/>
                </a:lnTo>
                <a:lnTo>
                  <a:pt x="10009181" y="487228"/>
                </a:lnTo>
                <a:lnTo>
                  <a:pt x="10023359" y="434396"/>
                </a:lnTo>
                <a:lnTo>
                  <a:pt x="10017308" y="312476"/>
                </a:lnTo>
                <a:lnTo>
                  <a:pt x="10039616" y="312476"/>
                </a:lnTo>
                <a:lnTo>
                  <a:pt x="10045666" y="434396"/>
                </a:lnTo>
                <a:lnTo>
                  <a:pt x="10063909" y="434396"/>
                </a:lnTo>
                <a:lnTo>
                  <a:pt x="10072037" y="468895"/>
                </a:lnTo>
                <a:lnTo>
                  <a:pt x="10057858" y="468895"/>
                </a:lnTo>
                <a:lnTo>
                  <a:pt x="10057858" y="452639"/>
                </a:lnTo>
                <a:lnTo>
                  <a:pt x="10045666" y="452639"/>
                </a:lnTo>
                <a:lnTo>
                  <a:pt x="10045666" y="663877"/>
                </a:lnTo>
                <a:lnTo>
                  <a:pt x="10057858" y="663877"/>
                </a:lnTo>
                <a:lnTo>
                  <a:pt x="10057858" y="690248"/>
                </a:lnTo>
                <a:lnTo>
                  <a:pt x="10063909" y="690248"/>
                </a:lnTo>
                <a:lnTo>
                  <a:pt x="10067974" y="686184"/>
                </a:lnTo>
                <a:lnTo>
                  <a:pt x="10067974" y="682120"/>
                </a:lnTo>
                <a:lnTo>
                  <a:pt x="10067974" y="682120"/>
                </a:lnTo>
                <a:lnTo>
                  <a:pt x="10067974" y="682120"/>
                </a:lnTo>
                <a:lnTo>
                  <a:pt x="10072037" y="678056"/>
                </a:lnTo>
                <a:lnTo>
                  <a:pt x="10086215" y="690248"/>
                </a:lnTo>
                <a:lnTo>
                  <a:pt x="10086215" y="615109"/>
                </a:lnTo>
                <a:lnTo>
                  <a:pt x="10080075" y="615109"/>
                </a:lnTo>
                <a:lnTo>
                  <a:pt x="10080075" y="550085"/>
                </a:lnTo>
                <a:lnTo>
                  <a:pt x="10057768" y="479010"/>
                </a:lnTo>
                <a:lnTo>
                  <a:pt x="10080075" y="479010"/>
                </a:lnTo>
                <a:lnTo>
                  <a:pt x="10086215" y="515586"/>
                </a:lnTo>
                <a:lnTo>
                  <a:pt x="10098408" y="515586"/>
                </a:lnTo>
                <a:lnTo>
                  <a:pt x="10098408" y="556226"/>
                </a:lnTo>
                <a:lnTo>
                  <a:pt x="10104458" y="556226"/>
                </a:lnTo>
                <a:lnTo>
                  <a:pt x="10104458" y="574469"/>
                </a:lnTo>
                <a:lnTo>
                  <a:pt x="10112587" y="574469"/>
                </a:lnTo>
                <a:lnTo>
                  <a:pt x="10112587" y="608968"/>
                </a:lnTo>
                <a:lnTo>
                  <a:pt x="10120715" y="608968"/>
                </a:lnTo>
                <a:lnTo>
                  <a:pt x="10120715" y="637416"/>
                </a:lnTo>
                <a:lnTo>
                  <a:pt x="10126855" y="637416"/>
                </a:lnTo>
                <a:lnTo>
                  <a:pt x="10139048" y="696299"/>
                </a:lnTo>
                <a:lnTo>
                  <a:pt x="10145098" y="696299"/>
                </a:lnTo>
                <a:lnTo>
                  <a:pt x="10153227" y="678056"/>
                </a:lnTo>
                <a:lnTo>
                  <a:pt x="10161355" y="659813"/>
                </a:lnTo>
                <a:lnTo>
                  <a:pt x="10161355" y="631365"/>
                </a:lnTo>
                <a:lnTo>
                  <a:pt x="10139048" y="556226"/>
                </a:lnTo>
                <a:lnTo>
                  <a:pt x="10161355" y="568418"/>
                </a:lnTo>
                <a:lnTo>
                  <a:pt x="10163341" y="582597"/>
                </a:lnTo>
                <a:lnTo>
                  <a:pt x="10171470" y="611045"/>
                </a:lnTo>
                <a:lnTo>
                  <a:pt x="10179598" y="645544"/>
                </a:lnTo>
                <a:lnTo>
                  <a:pt x="10185648" y="673992"/>
                </a:lnTo>
                <a:lnTo>
                  <a:pt x="10197840" y="700363"/>
                </a:lnTo>
                <a:lnTo>
                  <a:pt x="10201904" y="712555"/>
                </a:lnTo>
                <a:lnTo>
                  <a:pt x="10203891" y="673992"/>
                </a:lnTo>
                <a:lnTo>
                  <a:pt x="10207956" y="641480"/>
                </a:lnTo>
                <a:lnTo>
                  <a:pt x="10207956" y="600840"/>
                </a:lnTo>
                <a:lnTo>
                  <a:pt x="10201904" y="550085"/>
                </a:lnTo>
                <a:lnTo>
                  <a:pt x="10226288" y="550085"/>
                </a:lnTo>
                <a:lnTo>
                  <a:pt x="10230353" y="596776"/>
                </a:lnTo>
                <a:lnTo>
                  <a:pt x="10244531" y="641480"/>
                </a:lnTo>
                <a:lnTo>
                  <a:pt x="10260788" y="678056"/>
                </a:lnTo>
                <a:lnTo>
                  <a:pt x="10260788" y="722760"/>
                </a:lnTo>
                <a:lnTo>
                  <a:pt x="10266928" y="722760"/>
                </a:lnTo>
                <a:lnTo>
                  <a:pt x="10242544" y="452639"/>
                </a:lnTo>
                <a:lnTo>
                  <a:pt x="10234416" y="452639"/>
                </a:lnTo>
                <a:lnTo>
                  <a:pt x="10226288" y="405948"/>
                </a:lnTo>
                <a:lnTo>
                  <a:pt x="10220238" y="393756"/>
                </a:lnTo>
                <a:lnTo>
                  <a:pt x="10216173" y="387706"/>
                </a:lnTo>
                <a:lnTo>
                  <a:pt x="10208045" y="379578"/>
                </a:lnTo>
                <a:lnTo>
                  <a:pt x="10203981" y="371450"/>
                </a:lnTo>
                <a:lnTo>
                  <a:pt x="10197930" y="361335"/>
                </a:lnTo>
                <a:lnTo>
                  <a:pt x="10193867" y="347156"/>
                </a:lnTo>
                <a:lnTo>
                  <a:pt x="10220238" y="365399"/>
                </a:lnTo>
                <a:lnTo>
                  <a:pt x="10242544" y="393847"/>
                </a:lnTo>
                <a:lnTo>
                  <a:pt x="10260788" y="430423"/>
                </a:lnTo>
                <a:lnTo>
                  <a:pt x="10274966" y="475127"/>
                </a:lnTo>
                <a:lnTo>
                  <a:pt x="10289145" y="515767"/>
                </a:lnTo>
                <a:lnTo>
                  <a:pt x="10301337" y="550265"/>
                </a:lnTo>
                <a:lnTo>
                  <a:pt x="10301337" y="601020"/>
                </a:lnTo>
                <a:lnTo>
                  <a:pt x="10315515" y="609148"/>
                </a:lnTo>
                <a:lnTo>
                  <a:pt x="10307387" y="623327"/>
                </a:lnTo>
                <a:lnTo>
                  <a:pt x="10323644" y="631455"/>
                </a:lnTo>
                <a:lnTo>
                  <a:pt x="10323644" y="663967"/>
                </a:lnTo>
                <a:lnTo>
                  <a:pt x="10329785" y="663967"/>
                </a:lnTo>
                <a:lnTo>
                  <a:pt x="10329785" y="690338"/>
                </a:lnTo>
                <a:lnTo>
                  <a:pt x="10341977" y="690338"/>
                </a:lnTo>
                <a:lnTo>
                  <a:pt x="10346041" y="714722"/>
                </a:lnTo>
                <a:lnTo>
                  <a:pt x="10346041" y="741093"/>
                </a:lnTo>
                <a:lnTo>
                  <a:pt x="10356246" y="759336"/>
                </a:lnTo>
                <a:lnTo>
                  <a:pt x="10360311" y="704517"/>
                </a:lnTo>
                <a:lnTo>
                  <a:pt x="10364374" y="651685"/>
                </a:lnTo>
                <a:lnTo>
                  <a:pt x="10356246" y="609058"/>
                </a:lnTo>
                <a:lnTo>
                  <a:pt x="10356246" y="542047"/>
                </a:lnTo>
                <a:lnTo>
                  <a:pt x="10348118" y="542047"/>
                </a:lnTo>
                <a:lnTo>
                  <a:pt x="10342068" y="487228"/>
                </a:lnTo>
                <a:lnTo>
                  <a:pt x="10329876" y="487228"/>
                </a:lnTo>
                <a:lnTo>
                  <a:pt x="10325811" y="475036"/>
                </a:lnTo>
                <a:lnTo>
                  <a:pt x="10319760" y="470972"/>
                </a:lnTo>
                <a:lnTo>
                  <a:pt x="10315696" y="464921"/>
                </a:lnTo>
                <a:lnTo>
                  <a:pt x="10311633" y="460857"/>
                </a:lnTo>
                <a:lnTo>
                  <a:pt x="10307568" y="448666"/>
                </a:lnTo>
                <a:lnTo>
                  <a:pt x="10307568" y="434487"/>
                </a:lnTo>
                <a:lnTo>
                  <a:pt x="10323824" y="446679"/>
                </a:lnTo>
                <a:lnTo>
                  <a:pt x="10275056" y="357271"/>
                </a:lnTo>
                <a:lnTo>
                  <a:pt x="10289236" y="357271"/>
                </a:lnTo>
                <a:lnTo>
                  <a:pt x="10364374" y="468986"/>
                </a:lnTo>
                <a:lnTo>
                  <a:pt x="10364374" y="487228"/>
                </a:lnTo>
                <a:lnTo>
                  <a:pt x="10370425" y="487228"/>
                </a:lnTo>
                <a:lnTo>
                  <a:pt x="10370425" y="501407"/>
                </a:lnTo>
                <a:lnTo>
                  <a:pt x="10382617" y="501407"/>
                </a:lnTo>
                <a:lnTo>
                  <a:pt x="10388667" y="550175"/>
                </a:lnTo>
                <a:lnTo>
                  <a:pt x="10396795" y="550175"/>
                </a:lnTo>
                <a:lnTo>
                  <a:pt x="10396795" y="568418"/>
                </a:lnTo>
                <a:lnTo>
                  <a:pt x="10404924" y="568418"/>
                </a:lnTo>
                <a:lnTo>
                  <a:pt x="10404924" y="600930"/>
                </a:lnTo>
                <a:lnTo>
                  <a:pt x="10410975" y="600930"/>
                </a:lnTo>
                <a:lnTo>
                  <a:pt x="10423167" y="655749"/>
                </a:lnTo>
                <a:lnTo>
                  <a:pt x="10429218" y="655749"/>
                </a:lnTo>
                <a:lnTo>
                  <a:pt x="10433282" y="586661"/>
                </a:lnTo>
                <a:lnTo>
                  <a:pt x="10437345" y="515586"/>
                </a:lnTo>
                <a:lnTo>
                  <a:pt x="10441410" y="442434"/>
                </a:lnTo>
                <a:lnTo>
                  <a:pt x="10441410" y="371359"/>
                </a:lnTo>
                <a:lnTo>
                  <a:pt x="10429218" y="306335"/>
                </a:lnTo>
                <a:lnTo>
                  <a:pt x="10429218" y="243388"/>
                </a:lnTo>
                <a:lnTo>
                  <a:pt x="10423167" y="243388"/>
                </a:lnTo>
                <a:lnTo>
                  <a:pt x="10415038" y="212954"/>
                </a:lnTo>
                <a:lnTo>
                  <a:pt x="10415038" y="186583"/>
                </a:lnTo>
                <a:lnTo>
                  <a:pt x="10419102" y="164276"/>
                </a:lnTo>
                <a:lnTo>
                  <a:pt x="10419102" y="146033"/>
                </a:lnTo>
                <a:lnTo>
                  <a:pt x="10410975" y="135918"/>
                </a:lnTo>
                <a:lnTo>
                  <a:pt x="10415038" y="131854"/>
                </a:lnTo>
                <a:lnTo>
                  <a:pt x="10415038" y="131854"/>
                </a:lnTo>
                <a:lnTo>
                  <a:pt x="10415038" y="131854"/>
                </a:lnTo>
                <a:lnTo>
                  <a:pt x="10415038" y="131854"/>
                </a:lnTo>
                <a:lnTo>
                  <a:pt x="10419102" y="131854"/>
                </a:lnTo>
                <a:lnTo>
                  <a:pt x="10423167" y="127790"/>
                </a:lnTo>
                <a:lnTo>
                  <a:pt x="10423167" y="121920"/>
                </a:lnTo>
                <a:lnTo>
                  <a:pt x="10427230" y="121920"/>
                </a:lnTo>
                <a:lnTo>
                  <a:pt x="10429307" y="121920"/>
                </a:lnTo>
                <a:lnTo>
                  <a:pt x="10433372" y="121920"/>
                </a:lnTo>
                <a:lnTo>
                  <a:pt x="10433372" y="123907"/>
                </a:lnTo>
                <a:lnTo>
                  <a:pt x="10433372" y="123907"/>
                </a:lnTo>
                <a:lnTo>
                  <a:pt x="10437435" y="127971"/>
                </a:lnTo>
                <a:lnTo>
                  <a:pt x="10445564" y="146214"/>
                </a:lnTo>
                <a:lnTo>
                  <a:pt x="10445564" y="172585"/>
                </a:lnTo>
                <a:lnTo>
                  <a:pt x="10441500" y="198955"/>
                </a:lnTo>
                <a:lnTo>
                  <a:pt x="10445564" y="225326"/>
                </a:lnTo>
                <a:lnTo>
                  <a:pt x="10463897" y="294414"/>
                </a:lnTo>
                <a:lnTo>
                  <a:pt x="10478075" y="367566"/>
                </a:lnTo>
                <a:lnTo>
                  <a:pt x="10492255" y="434577"/>
                </a:lnTo>
                <a:lnTo>
                  <a:pt x="10492255" y="493460"/>
                </a:lnTo>
                <a:lnTo>
                  <a:pt x="10504447" y="493460"/>
                </a:lnTo>
                <a:lnTo>
                  <a:pt x="10508510" y="523895"/>
                </a:lnTo>
                <a:lnTo>
                  <a:pt x="10508510" y="560471"/>
                </a:lnTo>
                <a:lnTo>
                  <a:pt x="10504447" y="592983"/>
                </a:lnTo>
                <a:lnTo>
                  <a:pt x="10508510" y="627482"/>
                </a:lnTo>
                <a:lnTo>
                  <a:pt x="10518625" y="649788"/>
                </a:lnTo>
                <a:lnTo>
                  <a:pt x="10532805" y="446679"/>
                </a:lnTo>
                <a:lnTo>
                  <a:pt x="10544996" y="446679"/>
                </a:lnTo>
                <a:lnTo>
                  <a:pt x="10549060" y="412180"/>
                </a:lnTo>
                <a:lnTo>
                  <a:pt x="10549060" y="367476"/>
                </a:lnTo>
                <a:lnTo>
                  <a:pt x="10544996" y="320785"/>
                </a:lnTo>
                <a:lnTo>
                  <a:pt x="10544996" y="267953"/>
                </a:lnTo>
                <a:lnTo>
                  <a:pt x="10544996" y="225326"/>
                </a:lnTo>
                <a:lnTo>
                  <a:pt x="10567303" y="231377"/>
                </a:lnTo>
                <a:lnTo>
                  <a:pt x="10551048" y="664057"/>
                </a:lnTo>
                <a:lnTo>
                  <a:pt x="10551048" y="690428"/>
                </a:lnTo>
                <a:lnTo>
                  <a:pt x="10549060" y="722940"/>
                </a:lnTo>
                <a:lnTo>
                  <a:pt x="10549060" y="759516"/>
                </a:lnTo>
                <a:lnTo>
                  <a:pt x="10549060" y="796092"/>
                </a:lnTo>
                <a:lnTo>
                  <a:pt x="10551048" y="826527"/>
                </a:lnTo>
                <a:lnTo>
                  <a:pt x="10559175" y="844770"/>
                </a:lnTo>
                <a:lnTo>
                  <a:pt x="10563239" y="818399"/>
                </a:lnTo>
                <a:lnTo>
                  <a:pt x="10567303" y="781823"/>
                </a:lnTo>
                <a:lnTo>
                  <a:pt x="10577418" y="741183"/>
                </a:lnTo>
                <a:lnTo>
                  <a:pt x="10585546" y="708671"/>
                </a:lnTo>
                <a:lnTo>
                  <a:pt x="10591597" y="690428"/>
                </a:lnTo>
                <a:lnTo>
                  <a:pt x="10595661" y="686364"/>
                </a:lnTo>
                <a:lnTo>
                  <a:pt x="10595661" y="682300"/>
                </a:lnTo>
                <a:lnTo>
                  <a:pt x="10595661" y="682300"/>
                </a:lnTo>
                <a:lnTo>
                  <a:pt x="10599724" y="682300"/>
                </a:lnTo>
                <a:lnTo>
                  <a:pt x="10603789" y="682300"/>
                </a:lnTo>
                <a:lnTo>
                  <a:pt x="10607852" y="678236"/>
                </a:lnTo>
                <a:lnTo>
                  <a:pt x="10607852" y="722940"/>
                </a:lnTo>
                <a:lnTo>
                  <a:pt x="10613904" y="722940"/>
                </a:lnTo>
                <a:lnTo>
                  <a:pt x="10626096" y="590905"/>
                </a:lnTo>
                <a:lnTo>
                  <a:pt x="10630160" y="578714"/>
                </a:lnTo>
                <a:lnTo>
                  <a:pt x="10636210" y="560471"/>
                </a:lnTo>
                <a:lnTo>
                  <a:pt x="10644339" y="538164"/>
                </a:lnTo>
                <a:lnTo>
                  <a:pt x="10640275" y="515857"/>
                </a:lnTo>
                <a:lnTo>
                  <a:pt x="10626096" y="509806"/>
                </a:lnTo>
                <a:lnTo>
                  <a:pt x="10626096" y="493550"/>
                </a:lnTo>
                <a:lnTo>
                  <a:pt x="10640275" y="493550"/>
                </a:lnTo>
                <a:lnTo>
                  <a:pt x="10666645" y="209160"/>
                </a:lnTo>
                <a:lnTo>
                  <a:pt x="10680825" y="209160"/>
                </a:lnTo>
                <a:lnTo>
                  <a:pt x="10666645" y="568689"/>
                </a:lnTo>
                <a:lnTo>
                  <a:pt x="10672696" y="568689"/>
                </a:lnTo>
                <a:lnTo>
                  <a:pt x="10672696" y="590996"/>
                </a:lnTo>
                <a:lnTo>
                  <a:pt x="10680825" y="590996"/>
                </a:lnTo>
                <a:lnTo>
                  <a:pt x="10684888" y="611316"/>
                </a:lnTo>
                <a:lnTo>
                  <a:pt x="10688952" y="637687"/>
                </a:lnTo>
                <a:lnTo>
                  <a:pt x="10688952" y="664057"/>
                </a:lnTo>
                <a:lnTo>
                  <a:pt x="10695003" y="678236"/>
                </a:lnTo>
                <a:lnTo>
                  <a:pt x="10735643" y="312567"/>
                </a:lnTo>
                <a:lnTo>
                  <a:pt x="10753976" y="312567"/>
                </a:lnTo>
                <a:lnTo>
                  <a:pt x="10762105" y="357271"/>
                </a:lnTo>
                <a:lnTo>
                  <a:pt x="10762105" y="361335"/>
                </a:lnTo>
                <a:lnTo>
                  <a:pt x="10758040" y="361335"/>
                </a:lnTo>
                <a:lnTo>
                  <a:pt x="10758040" y="361335"/>
                </a:lnTo>
                <a:lnTo>
                  <a:pt x="10753976" y="357271"/>
                </a:lnTo>
                <a:lnTo>
                  <a:pt x="10753976" y="361335"/>
                </a:lnTo>
                <a:lnTo>
                  <a:pt x="10753976" y="365399"/>
                </a:lnTo>
                <a:lnTo>
                  <a:pt x="10762105" y="365399"/>
                </a:lnTo>
                <a:lnTo>
                  <a:pt x="10762105" y="468986"/>
                </a:lnTo>
                <a:lnTo>
                  <a:pt x="10770232" y="468986"/>
                </a:lnTo>
                <a:lnTo>
                  <a:pt x="10788565" y="312567"/>
                </a:lnTo>
                <a:lnTo>
                  <a:pt x="10762195" y="306516"/>
                </a:lnTo>
                <a:lnTo>
                  <a:pt x="10762195" y="290260"/>
                </a:lnTo>
                <a:lnTo>
                  <a:pt x="10772310" y="286196"/>
                </a:lnTo>
                <a:lnTo>
                  <a:pt x="10780437" y="286196"/>
                </a:lnTo>
                <a:lnTo>
                  <a:pt x="10788565" y="284209"/>
                </a:lnTo>
                <a:lnTo>
                  <a:pt x="10794616" y="280145"/>
                </a:lnTo>
                <a:lnTo>
                  <a:pt x="10802745" y="276081"/>
                </a:lnTo>
                <a:lnTo>
                  <a:pt x="10810872" y="276081"/>
                </a:lnTo>
                <a:lnTo>
                  <a:pt x="10810872" y="312657"/>
                </a:lnTo>
                <a:lnTo>
                  <a:pt x="10833179" y="330900"/>
                </a:lnTo>
                <a:lnTo>
                  <a:pt x="10857563" y="361335"/>
                </a:lnTo>
                <a:lnTo>
                  <a:pt x="10883934" y="393847"/>
                </a:lnTo>
                <a:lnTo>
                  <a:pt x="10906241" y="428346"/>
                </a:lnTo>
                <a:lnTo>
                  <a:pt x="10916356" y="452730"/>
                </a:lnTo>
                <a:lnTo>
                  <a:pt x="10924484" y="452730"/>
                </a:lnTo>
                <a:lnTo>
                  <a:pt x="10902177" y="349143"/>
                </a:lnTo>
                <a:lnTo>
                  <a:pt x="10875806" y="257748"/>
                </a:lnTo>
                <a:lnTo>
                  <a:pt x="10869755" y="190737"/>
                </a:lnTo>
                <a:lnTo>
                  <a:pt x="10853499" y="154161"/>
                </a:lnTo>
                <a:lnTo>
                  <a:pt x="10843385" y="109457"/>
                </a:lnTo>
                <a:lnTo>
                  <a:pt x="10857563" y="109457"/>
                </a:lnTo>
                <a:lnTo>
                  <a:pt x="10910395" y="275991"/>
                </a:lnTo>
                <a:lnTo>
                  <a:pt x="10910395" y="306426"/>
                </a:lnTo>
                <a:lnTo>
                  <a:pt x="10916446" y="306426"/>
                </a:lnTo>
                <a:lnTo>
                  <a:pt x="10924574" y="365308"/>
                </a:lnTo>
                <a:lnTo>
                  <a:pt x="10932702" y="365308"/>
                </a:lnTo>
                <a:lnTo>
                  <a:pt x="10932702" y="357180"/>
                </a:lnTo>
                <a:lnTo>
                  <a:pt x="10938753" y="357180"/>
                </a:lnTo>
                <a:lnTo>
                  <a:pt x="10957086" y="365308"/>
                </a:lnTo>
                <a:lnTo>
                  <a:pt x="10955099" y="397820"/>
                </a:lnTo>
                <a:lnTo>
                  <a:pt x="10951035" y="434396"/>
                </a:lnTo>
                <a:lnTo>
                  <a:pt x="10938843" y="434396"/>
                </a:lnTo>
                <a:lnTo>
                  <a:pt x="10938843" y="442524"/>
                </a:lnTo>
                <a:lnTo>
                  <a:pt x="10942906" y="442524"/>
                </a:lnTo>
                <a:lnTo>
                  <a:pt x="10942906" y="442524"/>
                </a:lnTo>
                <a:lnTo>
                  <a:pt x="10946971" y="438460"/>
                </a:lnTo>
                <a:lnTo>
                  <a:pt x="10946971" y="442524"/>
                </a:lnTo>
                <a:lnTo>
                  <a:pt x="10951035" y="446588"/>
                </a:lnTo>
                <a:lnTo>
                  <a:pt x="10951035" y="493279"/>
                </a:lnTo>
                <a:lnTo>
                  <a:pt x="10965214" y="493279"/>
                </a:lnTo>
                <a:lnTo>
                  <a:pt x="10961150" y="470972"/>
                </a:lnTo>
                <a:lnTo>
                  <a:pt x="10965214" y="446588"/>
                </a:lnTo>
                <a:lnTo>
                  <a:pt x="10965214" y="412090"/>
                </a:lnTo>
                <a:lnTo>
                  <a:pt x="10965214" y="168611"/>
                </a:lnTo>
                <a:lnTo>
                  <a:pt x="10979393" y="168611"/>
                </a:lnTo>
                <a:lnTo>
                  <a:pt x="10979393" y="276262"/>
                </a:lnTo>
                <a:lnTo>
                  <a:pt x="10991584" y="276262"/>
                </a:lnTo>
                <a:lnTo>
                  <a:pt x="10979393" y="290440"/>
                </a:lnTo>
                <a:lnTo>
                  <a:pt x="10991584" y="312747"/>
                </a:lnTo>
                <a:lnTo>
                  <a:pt x="10987521" y="316811"/>
                </a:lnTo>
                <a:lnTo>
                  <a:pt x="10983457" y="316811"/>
                </a:lnTo>
                <a:lnTo>
                  <a:pt x="10979393" y="316811"/>
                </a:lnTo>
                <a:lnTo>
                  <a:pt x="10979393" y="320875"/>
                </a:lnTo>
                <a:lnTo>
                  <a:pt x="10979393" y="324939"/>
                </a:lnTo>
                <a:lnTo>
                  <a:pt x="10991584" y="324939"/>
                </a:lnTo>
                <a:lnTo>
                  <a:pt x="10991584" y="387886"/>
                </a:lnTo>
                <a:lnTo>
                  <a:pt x="10997636" y="387886"/>
                </a:lnTo>
                <a:lnTo>
                  <a:pt x="10997636" y="330990"/>
                </a:lnTo>
                <a:lnTo>
                  <a:pt x="11013892" y="330990"/>
                </a:lnTo>
                <a:lnTo>
                  <a:pt x="11020033" y="387886"/>
                </a:lnTo>
                <a:lnTo>
                  <a:pt x="11036289" y="442705"/>
                </a:lnTo>
                <a:lnTo>
                  <a:pt x="11046404" y="497524"/>
                </a:lnTo>
                <a:lnTo>
                  <a:pt x="11054532" y="556407"/>
                </a:lnTo>
                <a:lnTo>
                  <a:pt x="11072774" y="556407"/>
                </a:lnTo>
                <a:lnTo>
                  <a:pt x="11076839" y="586842"/>
                </a:lnTo>
                <a:lnTo>
                  <a:pt x="11082889" y="619353"/>
                </a:lnTo>
                <a:lnTo>
                  <a:pt x="11095082" y="637596"/>
                </a:lnTo>
                <a:lnTo>
                  <a:pt x="11097068" y="596956"/>
                </a:lnTo>
                <a:lnTo>
                  <a:pt x="11101132" y="560380"/>
                </a:lnTo>
                <a:lnTo>
                  <a:pt x="11113325" y="527868"/>
                </a:lnTo>
                <a:lnTo>
                  <a:pt x="11113325" y="460857"/>
                </a:lnTo>
                <a:lnTo>
                  <a:pt x="11119465" y="460857"/>
                </a:lnTo>
                <a:lnTo>
                  <a:pt x="11119465" y="387706"/>
                </a:lnTo>
                <a:lnTo>
                  <a:pt x="11127593" y="387706"/>
                </a:lnTo>
                <a:lnTo>
                  <a:pt x="11131657" y="353207"/>
                </a:lnTo>
                <a:lnTo>
                  <a:pt x="11131657" y="316631"/>
                </a:lnTo>
                <a:lnTo>
                  <a:pt x="11131657" y="280055"/>
                </a:lnTo>
                <a:lnTo>
                  <a:pt x="11135722" y="249620"/>
                </a:lnTo>
                <a:lnTo>
                  <a:pt x="11141772" y="249620"/>
                </a:lnTo>
                <a:lnTo>
                  <a:pt x="11141772" y="379578"/>
                </a:lnTo>
                <a:lnTo>
                  <a:pt x="11160105" y="379578"/>
                </a:lnTo>
                <a:lnTo>
                  <a:pt x="11158028" y="389692"/>
                </a:lnTo>
                <a:lnTo>
                  <a:pt x="11158028" y="397820"/>
                </a:lnTo>
                <a:lnTo>
                  <a:pt x="11153965" y="405948"/>
                </a:lnTo>
                <a:lnTo>
                  <a:pt x="11153965" y="411999"/>
                </a:lnTo>
                <a:lnTo>
                  <a:pt x="11176271" y="405948"/>
                </a:lnTo>
                <a:lnTo>
                  <a:pt x="11168143" y="420127"/>
                </a:lnTo>
                <a:lnTo>
                  <a:pt x="11182321" y="428255"/>
                </a:lnTo>
                <a:lnTo>
                  <a:pt x="11182321" y="452639"/>
                </a:lnTo>
                <a:lnTo>
                  <a:pt x="11194514" y="452639"/>
                </a:lnTo>
                <a:lnTo>
                  <a:pt x="11194514" y="468895"/>
                </a:lnTo>
                <a:lnTo>
                  <a:pt x="11200564" y="468895"/>
                </a:lnTo>
                <a:lnTo>
                  <a:pt x="11200564" y="493279"/>
                </a:lnTo>
                <a:lnTo>
                  <a:pt x="11208693" y="493279"/>
                </a:lnTo>
                <a:lnTo>
                  <a:pt x="11208693" y="515586"/>
                </a:lnTo>
                <a:lnTo>
                  <a:pt x="11216821" y="515586"/>
                </a:lnTo>
                <a:lnTo>
                  <a:pt x="11216821" y="541957"/>
                </a:lnTo>
                <a:lnTo>
                  <a:pt x="11222961" y="541957"/>
                </a:lnTo>
                <a:lnTo>
                  <a:pt x="11222961" y="574469"/>
                </a:lnTo>
                <a:lnTo>
                  <a:pt x="11235154" y="574469"/>
                </a:lnTo>
                <a:lnTo>
                  <a:pt x="11241204" y="649608"/>
                </a:lnTo>
                <a:lnTo>
                  <a:pt x="11249333" y="649608"/>
                </a:lnTo>
                <a:lnTo>
                  <a:pt x="11253396" y="671915"/>
                </a:lnTo>
                <a:lnTo>
                  <a:pt x="11253396" y="700363"/>
                </a:lnTo>
                <a:lnTo>
                  <a:pt x="11253396" y="732875"/>
                </a:lnTo>
                <a:lnTo>
                  <a:pt x="11257461" y="759245"/>
                </a:lnTo>
                <a:lnTo>
                  <a:pt x="11263601" y="777488"/>
                </a:lnTo>
                <a:lnTo>
                  <a:pt x="11263601" y="733326"/>
                </a:lnTo>
                <a:lnTo>
                  <a:pt x="11263601" y="686635"/>
                </a:lnTo>
                <a:lnTo>
                  <a:pt x="11263601" y="645995"/>
                </a:lnTo>
                <a:lnTo>
                  <a:pt x="11263601" y="615560"/>
                </a:lnTo>
                <a:lnTo>
                  <a:pt x="11267666" y="615560"/>
                </a:lnTo>
                <a:lnTo>
                  <a:pt x="11267666" y="611406"/>
                </a:lnTo>
                <a:lnTo>
                  <a:pt x="11271730" y="609419"/>
                </a:lnTo>
                <a:lnTo>
                  <a:pt x="11275794" y="601291"/>
                </a:lnTo>
                <a:lnTo>
                  <a:pt x="11275794" y="591176"/>
                </a:lnTo>
                <a:lnTo>
                  <a:pt x="11263601" y="591176"/>
                </a:lnTo>
                <a:lnTo>
                  <a:pt x="11263601" y="550536"/>
                </a:lnTo>
                <a:lnTo>
                  <a:pt x="11257461" y="550536"/>
                </a:lnTo>
                <a:lnTo>
                  <a:pt x="11253396" y="546472"/>
                </a:lnTo>
                <a:lnTo>
                  <a:pt x="11253396" y="538344"/>
                </a:lnTo>
                <a:lnTo>
                  <a:pt x="11253396" y="534280"/>
                </a:lnTo>
                <a:lnTo>
                  <a:pt x="11249333" y="528230"/>
                </a:lnTo>
                <a:lnTo>
                  <a:pt x="11249333" y="516038"/>
                </a:lnTo>
                <a:lnTo>
                  <a:pt x="11263601" y="528230"/>
                </a:lnTo>
                <a:lnTo>
                  <a:pt x="11263601" y="501859"/>
                </a:lnTo>
                <a:lnTo>
                  <a:pt x="11289973" y="509987"/>
                </a:lnTo>
                <a:lnTo>
                  <a:pt x="11294036" y="534371"/>
                </a:lnTo>
                <a:lnTo>
                  <a:pt x="11300178" y="556678"/>
                </a:lnTo>
                <a:lnTo>
                  <a:pt x="11304241" y="574920"/>
                </a:lnTo>
                <a:lnTo>
                  <a:pt x="11304241" y="623688"/>
                </a:lnTo>
                <a:lnTo>
                  <a:pt x="11330613" y="631816"/>
                </a:lnTo>
                <a:lnTo>
                  <a:pt x="11330613" y="637867"/>
                </a:lnTo>
                <a:lnTo>
                  <a:pt x="11322484" y="652046"/>
                </a:lnTo>
                <a:lnTo>
                  <a:pt x="11320407" y="678417"/>
                </a:lnTo>
                <a:lnTo>
                  <a:pt x="11320407" y="708852"/>
                </a:lnTo>
                <a:lnTo>
                  <a:pt x="11322484" y="731159"/>
                </a:lnTo>
                <a:lnTo>
                  <a:pt x="11330613" y="731159"/>
                </a:lnTo>
                <a:lnTo>
                  <a:pt x="11344791" y="940409"/>
                </a:lnTo>
                <a:lnTo>
                  <a:pt x="11363124" y="940409"/>
                </a:lnTo>
                <a:lnTo>
                  <a:pt x="11367189" y="871321"/>
                </a:lnTo>
                <a:lnTo>
                  <a:pt x="11371253" y="794105"/>
                </a:lnTo>
                <a:lnTo>
                  <a:pt x="11371253" y="712825"/>
                </a:lnTo>
                <a:lnTo>
                  <a:pt x="11371253" y="623417"/>
                </a:lnTo>
                <a:lnTo>
                  <a:pt x="11363124" y="623417"/>
                </a:lnTo>
                <a:lnTo>
                  <a:pt x="11363124" y="574649"/>
                </a:lnTo>
                <a:lnTo>
                  <a:pt x="11357074" y="574649"/>
                </a:lnTo>
                <a:lnTo>
                  <a:pt x="11344881" y="515767"/>
                </a:lnTo>
                <a:lnTo>
                  <a:pt x="11357074" y="515767"/>
                </a:lnTo>
                <a:lnTo>
                  <a:pt x="11357074" y="527959"/>
                </a:lnTo>
                <a:lnTo>
                  <a:pt x="11367279" y="542137"/>
                </a:lnTo>
                <a:lnTo>
                  <a:pt x="11375407" y="556316"/>
                </a:lnTo>
                <a:lnTo>
                  <a:pt x="11375407" y="574559"/>
                </a:lnTo>
                <a:lnTo>
                  <a:pt x="11379471" y="600930"/>
                </a:lnTo>
                <a:lnTo>
                  <a:pt x="11385521" y="600930"/>
                </a:lnTo>
                <a:lnTo>
                  <a:pt x="11385521" y="649698"/>
                </a:lnTo>
                <a:lnTo>
                  <a:pt x="11397714" y="649698"/>
                </a:lnTo>
                <a:lnTo>
                  <a:pt x="11397714" y="678146"/>
                </a:lnTo>
                <a:lnTo>
                  <a:pt x="11403855" y="678146"/>
                </a:lnTo>
                <a:lnTo>
                  <a:pt x="11407919" y="708581"/>
                </a:lnTo>
                <a:lnTo>
                  <a:pt x="11407919" y="732965"/>
                </a:lnTo>
                <a:lnTo>
                  <a:pt x="11407919" y="755272"/>
                </a:lnTo>
                <a:lnTo>
                  <a:pt x="11420111" y="777578"/>
                </a:lnTo>
                <a:lnTo>
                  <a:pt x="11422098" y="714632"/>
                </a:lnTo>
                <a:lnTo>
                  <a:pt x="11426161" y="651685"/>
                </a:lnTo>
                <a:lnTo>
                  <a:pt x="11430226" y="590725"/>
                </a:lnTo>
                <a:lnTo>
                  <a:pt x="11420111" y="533829"/>
                </a:lnTo>
                <a:lnTo>
                  <a:pt x="11420111" y="479010"/>
                </a:lnTo>
                <a:lnTo>
                  <a:pt x="11411983" y="479010"/>
                </a:lnTo>
                <a:lnTo>
                  <a:pt x="11403855" y="428255"/>
                </a:lnTo>
                <a:lnTo>
                  <a:pt x="11385521" y="420127"/>
                </a:lnTo>
                <a:lnTo>
                  <a:pt x="11363215" y="379487"/>
                </a:lnTo>
                <a:lnTo>
                  <a:pt x="11385521" y="379487"/>
                </a:lnTo>
                <a:lnTo>
                  <a:pt x="11385521" y="371359"/>
                </a:lnTo>
                <a:lnTo>
                  <a:pt x="11367279" y="349052"/>
                </a:lnTo>
                <a:lnTo>
                  <a:pt x="11348946" y="320604"/>
                </a:lnTo>
                <a:lnTo>
                  <a:pt x="11338831" y="290170"/>
                </a:lnTo>
                <a:lnTo>
                  <a:pt x="11363215" y="290170"/>
                </a:lnTo>
                <a:lnTo>
                  <a:pt x="11367279" y="306426"/>
                </a:lnTo>
                <a:lnTo>
                  <a:pt x="11375407" y="316540"/>
                </a:lnTo>
                <a:lnTo>
                  <a:pt x="11381458" y="326655"/>
                </a:lnTo>
                <a:lnTo>
                  <a:pt x="11389586" y="334783"/>
                </a:lnTo>
                <a:lnTo>
                  <a:pt x="11397714" y="346975"/>
                </a:lnTo>
                <a:lnTo>
                  <a:pt x="11397714" y="365218"/>
                </a:lnTo>
                <a:lnTo>
                  <a:pt x="11403855" y="365218"/>
                </a:lnTo>
                <a:lnTo>
                  <a:pt x="11403855" y="379397"/>
                </a:lnTo>
                <a:lnTo>
                  <a:pt x="11420111" y="387525"/>
                </a:lnTo>
                <a:lnTo>
                  <a:pt x="11426161" y="428165"/>
                </a:lnTo>
                <a:lnTo>
                  <a:pt x="11438354" y="428165"/>
                </a:lnTo>
                <a:lnTo>
                  <a:pt x="11444404" y="460677"/>
                </a:lnTo>
                <a:lnTo>
                  <a:pt x="11452533" y="460677"/>
                </a:lnTo>
                <a:lnTo>
                  <a:pt x="11452533" y="487048"/>
                </a:lnTo>
                <a:lnTo>
                  <a:pt x="11460661" y="487048"/>
                </a:lnTo>
                <a:lnTo>
                  <a:pt x="11460661" y="527688"/>
                </a:lnTo>
                <a:lnTo>
                  <a:pt x="11466801" y="527688"/>
                </a:lnTo>
                <a:lnTo>
                  <a:pt x="11485044" y="631275"/>
                </a:lnTo>
                <a:lnTo>
                  <a:pt x="11493173" y="631275"/>
                </a:lnTo>
                <a:lnTo>
                  <a:pt x="11497236" y="541867"/>
                </a:lnTo>
                <a:lnTo>
                  <a:pt x="11503378" y="452459"/>
                </a:lnTo>
                <a:lnTo>
                  <a:pt x="11507441" y="357000"/>
                </a:lnTo>
                <a:lnTo>
                  <a:pt x="11493173" y="357000"/>
                </a:lnTo>
                <a:lnTo>
                  <a:pt x="11485044" y="316360"/>
                </a:lnTo>
                <a:lnTo>
                  <a:pt x="11466801" y="285925"/>
                </a:lnTo>
                <a:lnTo>
                  <a:pt x="11448469" y="257477"/>
                </a:lnTo>
                <a:lnTo>
                  <a:pt x="11430136" y="227042"/>
                </a:lnTo>
                <a:lnTo>
                  <a:pt x="11420021" y="190466"/>
                </a:lnTo>
                <a:lnTo>
                  <a:pt x="11438354" y="190466"/>
                </a:lnTo>
                <a:lnTo>
                  <a:pt x="11444404" y="216837"/>
                </a:lnTo>
                <a:lnTo>
                  <a:pt x="11460661" y="224965"/>
                </a:lnTo>
                <a:lnTo>
                  <a:pt x="11485044" y="271656"/>
                </a:lnTo>
                <a:lnTo>
                  <a:pt x="11501301" y="324488"/>
                </a:lnTo>
                <a:lnTo>
                  <a:pt x="11507441" y="324488"/>
                </a:lnTo>
                <a:lnTo>
                  <a:pt x="11507441" y="176739"/>
                </a:lnTo>
                <a:lnTo>
                  <a:pt x="11519634" y="176739"/>
                </a:lnTo>
                <a:lnTo>
                  <a:pt x="11519634" y="109728"/>
                </a:lnTo>
                <a:lnTo>
                  <a:pt x="11525684" y="109728"/>
                </a:lnTo>
                <a:lnTo>
                  <a:pt x="11529749" y="103677"/>
                </a:lnTo>
                <a:lnTo>
                  <a:pt x="11529749" y="95549"/>
                </a:lnTo>
                <a:lnTo>
                  <a:pt x="11529749" y="87421"/>
                </a:lnTo>
                <a:lnTo>
                  <a:pt x="11533813" y="81370"/>
                </a:lnTo>
                <a:lnTo>
                  <a:pt x="11537876" y="81370"/>
                </a:lnTo>
                <a:lnTo>
                  <a:pt x="11537876" y="83357"/>
                </a:lnTo>
                <a:lnTo>
                  <a:pt x="11537876" y="83357"/>
                </a:lnTo>
                <a:lnTo>
                  <a:pt x="11537876" y="83357"/>
                </a:lnTo>
                <a:lnTo>
                  <a:pt x="11541941" y="83357"/>
                </a:lnTo>
                <a:lnTo>
                  <a:pt x="11541941" y="87421"/>
                </a:lnTo>
                <a:lnTo>
                  <a:pt x="11548081" y="87421"/>
                </a:lnTo>
                <a:lnTo>
                  <a:pt x="11541941" y="176829"/>
                </a:lnTo>
                <a:lnTo>
                  <a:pt x="11533813" y="176829"/>
                </a:lnTo>
                <a:lnTo>
                  <a:pt x="11541941" y="217469"/>
                </a:lnTo>
                <a:lnTo>
                  <a:pt x="11556119" y="225597"/>
                </a:lnTo>
                <a:lnTo>
                  <a:pt x="11564247" y="231648"/>
                </a:lnTo>
                <a:lnTo>
                  <a:pt x="11574453" y="239776"/>
                </a:lnTo>
                <a:lnTo>
                  <a:pt x="11584567" y="245827"/>
                </a:lnTo>
                <a:lnTo>
                  <a:pt x="11600824" y="249891"/>
                </a:lnTo>
                <a:lnTo>
                  <a:pt x="11600824" y="243840"/>
                </a:lnTo>
                <a:lnTo>
                  <a:pt x="11623130" y="225597"/>
                </a:lnTo>
                <a:lnTo>
                  <a:pt x="11623130" y="191098"/>
                </a:lnTo>
                <a:lnTo>
                  <a:pt x="11647514" y="191098"/>
                </a:lnTo>
                <a:lnTo>
                  <a:pt x="11647514" y="209341"/>
                </a:lnTo>
                <a:lnTo>
                  <a:pt x="11641373" y="209341"/>
                </a:lnTo>
                <a:lnTo>
                  <a:pt x="11641373" y="217469"/>
                </a:lnTo>
                <a:lnTo>
                  <a:pt x="11647514" y="217469"/>
                </a:lnTo>
                <a:lnTo>
                  <a:pt x="11645437" y="221533"/>
                </a:lnTo>
                <a:lnTo>
                  <a:pt x="11645437" y="221533"/>
                </a:lnTo>
                <a:lnTo>
                  <a:pt x="11645437" y="221533"/>
                </a:lnTo>
                <a:lnTo>
                  <a:pt x="11641373" y="221533"/>
                </a:lnTo>
                <a:lnTo>
                  <a:pt x="11641373" y="225597"/>
                </a:lnTo>
                <a:lnTo>
                  <a:pt x="11641373" y="284480"/>
                </a:lnTo>
                <a:lnTo>
                  <a:pt x="11629182" y="284480"/>
                </a:lnTo>
                <a:lnTo>
                  <a:pt x="11641373" y="306787"/>
                </a:lnTo>
                <a:lnTo>
                  <a:pt x="11629182" y="306787"/>
                </a:lnTo>
                <a:lnTo>
                  <a:pt x="11629182" y="312838"/>
                </a:lnTo>
                <a:lnTo>
                  <a:pt x="11641373" y="312838"/>
                </a:lnTo>
                <a:lnTo>
                  <a:pt x="11641373" y="331080"/>
                </a:lnTo>
                <a:lnTo>
                  <a:pt x="11655642" y="339208"/>
                </a:lnTo>
                <a:lnTo>
                  <a:pt x="11682013" y="412360"/>
                </a:lnTo>
                <a:lnTo>
                  <a:pt x="11688154" y="412360"/>
                </a:lnTo>
                <a:lnTo>
                  <a:pt x="11692219" y="357542"/>
                </a:lnTo>
                <a:lnTo>
                  <a:pt x="11700347" y="308774"/>
                </a:lnTo>
                <a:lnTo>
                  <a:pt x="11710551" y="266147"/>
                </a:lnTo>
                <a:lnTo>
                  <a:pt x="11722744" y="217379"/>
                </a:lnTo>
                <a:lnTo>
                  <a:pt x="11745050" y="209251"/>
                </a:lnTo>
                <a:lnTo>
                  <a:pt x="11745050" y="191008"/>
                </a:lnTo>
                <a:lnTo>
                  <a:pt x="11769434" y="203200"/>
                </a:lnTo>
                <a:lnTo>
                  <a:pt x="11763384" y="249891"/>
                </a:lnTo>
                <a:lnTo>
                  <a:pt x="11751191" y="249891"/>
                </a:lnTo>
                <a:lnTo>
                  <a:pt x="11751191" y="325030"/>
                </a:lnTo>
                <a:lnTo>
                  <a:pt x="11745050" y="325030"/>
                </a:lnTo>
                <a:lnTo>
                  <a:pt x="11736922" y="420488"/>
                </a:lnTo>
                <a:lnTo>
                  <a:pt x="11728794" y="420488"/>
                </a:lnTo>
                <a:lnTo>
                  <a:pt x="11728794" y="493640"/>
                </a:lnTo>
                <a:lnTo>
                  <a:pt x="11722744" y="493640"/>
                </a:lnTo>
                <a:lnTo>
                  <a:pt x="11728794" y="609419"/>
                </a:lnTo>
                <a:lnTo>
                  <a:pt x="11736922" y="609419"/>
                </a:lnTo>
                <a:lnTo>
                  <a:pt x="11740987" y="633803"/>
                </a:lnTo>
                <a:lnTo>
                  <a:pt x="11740987" y="656110"/>
                </a:lnTo>
                <a:lnTo>
                  <a:pt x="11740987" y="678417"/>
                </a:lnTo>
                <a:lnTo>
                  <a:pt x="11751191" y="696660"/>
                </a:lnTo>
                <a:lnTo>
                  <a:pt x="11747127" y="637777"/>
                </a:lnTo>
                <a:lnTo>
                  <a:pt x="11736922" y="582958"/>
                </a:lnTo>
                <a:lnTo>
                  <a:pt x="11728794" y="528139"/>
                </a:lnTo>
                <a:lnTo>
                  <a:pt x="11732859" y="528139"/>
                </a:lnTo>
                <a:lnTo>
                  <a:pt x="11732859" y="530126"/>
                </a:lnTo>
                <a:lnTo>
                  <a:pt x="11732859" y="530126"/>
                </a:lnTo>
                <a:lnTo>
                  <a:pt x="11732859" y="530126"/>
                </a:lnTo>
                <a:lnTo>
                  <a:pt x="11732859" y="530126"/>
                </a:lnTo>
                <a:lnTo>
                  <a:pt x="11736922" y="534190"/>
                </a:lnTo>
                <a:lnTo>
                  <a:pt x="11763384" y="528139"/>
                </a:lnTo>
                <a:lnTo>
                  <a:pt x="11763384" y="534190"/>
                </a:lnTo>
                <a:lnTo>
                  <a:pt x="11773499" y="560561"/>
                </a:lnTo>
                <a:lnTo>
                  <a:pt x="11785690" y="593073"/>
                </a:lnTo>
                <a:lnTo>
                  <a:pt x="11795896" y="631636"/>
                </a:lnTo>
                <a:lnTo>
                  <a:pt x="11804024" y="664148"/>
                </a:lnTo>
                <a:lnTo>
                  <a:pt x="11804024" y="712916"/>
                </a:lnTo>
                <a:lnTo>
                  <a:pt x="11810074" y="712916"/>
                </a:lnTo>
                <a:lnTo>
                  <a:pt x="11810074" y="627662"/>
                </a:lnTo>
                <a:lnTo>
                  <a:pt x="11818202" y="542318"/>
                </a:lnTo>
                <a:lnTo>
                  <a:pt x="11832382" y="456974"/>
                </a:lnTo>
                <a:lnTo>
                  <a:pt x="11850714" y="387886"/>
                </a:lnTo>
                <a:lnTo>
                  <a:pt x="11866970" y="284299"/>
                </a:lnTo>
                <a:lnTo>
                  <a:pt x="11873022" y="284299"/>
                </a:lnTo>
                <a:lnTo>
                  <a:pt x="11877085" y="280235"/>
                </a:lnTo>
                <a:lnTo>
                  <a:pt x="11881149" y="276171"/>
                </a:lnTo>
                <a:lnTo>
                  <a:pt x="11881149" y="276171"/>
                </a:lnTo>
                <a:lnTo>
                  <a:pt x="11881149" y="276171"/>
                </a:lnTo>
                <a:lnTo>
                  <a:pt x="11885213" y="276171"/>
                </a:lnTo>
                <a:lnTo>
                  <a:pt x="11891264" y="276171"/>
                </a:lnTo>
                <a:lnTo>
                  <a:pt x="11889277" y="326926"/>
                </a:lnTo>
                <a:lnTo>
                  <a:pt x="11889277" y="389873"/>
                </a:lnTo>
                <a:lnTo>
                  <a:pt x="11885213" y="452820"/>
                </a:lnTo>
                <a:lnTo>
                  <a:pt x="11881149" y="497524"/>
                </a:lnTo>
                <a:lnTo>
                  <a:pt x="11881149" y="552343"/>
                </a:lnTo>
                <a:lnTo>
                  <a:pt x="11889277" y="615289"/>
                </a:lnTo>
                <a:lnTo>
                  <a:pt x="11899482" y="678236"/>
                </a:lnTo>
                <a:lnTo>
                  <a:pt x="11909597" y="737119"/>
                </a:lnTo>
                <a:lnTo>
                  <a:pt x="11925853" y="785887"/>
                </a:lnTo>
                <a:lnTo>
                  <a:pt x="11929917" y="814335"/>
                </a:lnTo>
                <a:lnTo>
                  <a:pt x="11929917" y="852898"/>
                </a:lnTo>
                <a:lnTo>
                  <a:pt x="11929917" y="885410"/>
                </a:lnTo>
                <a:lnTo>
                  <a:pt x="11929917" y="917922"/>
                </a:lnTo>
                <a:lnTo>
                  <a:pt x="11940122" y="940229"/>
                </a:lnTo>
                <a:lnTo>
                  <a:pt x="11954391" y="704607"/>
                </a:lnTo>
                <a:lnTo>
                  <a:pt x="11948250" y="704607"/>
                </a:lnTo>
                <a:lnTo>
                  <a:pt x="11948250" y="609419"/>
                </a:lnTo>
                <a:lnTo>
                  <a:pt x="11931994" y="568779"/>
                </a:lnTo>
                <a:lnTo>
                  <a:pt x="11925853" y="528139"/>
                </a:lnTo>
                <a:lnTo>
                  <a:pt x="11948250" y="534190"/>
                </a:lnTo>
                <a:lnTo>
                  <a:pt x="11950237" y="556497"/>
                </a:lnTo>
                <a:lnTo>
                  <a:pt x="11962429" y="586932"/>
                </a:lnTo>
                <a:lnTo>
                  <a:pt x="11970557" y="619444"/>
                </a:lnTo>
                <a:lnTo>
                  <a:pt x="11980672" y="649879"/>
                </a:lnTo>
                <a:lnTo>
                  <a:pt x="11988800" y="664057"/>
                </a:lnTo>
                <a:lnTo>
                  <a:pt x="11988800" y="649879"/>
                </a:lnTo>
                <a:lnTo>
                  <a:pt x="11994942" y="631636"/>
                </a:lnTo>
                <a:lnTo>
                  <a:pt x="11999005" y="601201"/>
                </a:lnTo>
                <a:lnTo>
                  <a:pt x="11999005" y="560561"/>
                </a:lnTo>
                <a:lnTo>
                  <a:pt x="11999005" y="528049"/>
                </a:lnTo>
                <a:lnTo>
                  <a:pt x="11994942" y="501678"/>
                </a:lnTo>
                <a:lnTo>
                  <a:pt x="11988800" y="501678"/>
                </a:lnTo>
                <a:lnTo>
                  <a:pt x="11988800" y="371720"/>
                </a:lnTo>
                <a:lnTo>
                  <a:pt x="11980672" y="371720"/>
                </a:lnTo>
                <a:lnTo>
                  <a:pt x="11980672" y="325030"/>
                </a:lnTo>
                <a:lnTo>
                  <a:pt x="11972544" y="325030"/>
                </a:lnTo>
                <a:lnTo>
                  <a:pt x="11972544" y="276262"/>
                </a:lnTo>
                <a:lnTo>
                  <a:pt x="11966493" y="276262"/>
                </a:lnTo>
                <a:lnTo>
                  <a:pt x="11966493" y="231558"/>
                </a:lnTo>
                <a:lnTo>
                  <a:pt x="11954302" y="231558"/>
                </a:lnTo>
                <a:lnTo>
                  <a:pt x="11954302" y="176739"/>
                </a:lnTo>
                <a:lnTo>
                  <a:pt x="11948160" y="176739"/>
                </a:lnTo>
                <a:lnTo>
                  <a:pt x="11940032" y="127971"/>
                </a:lnTo>
                <a:lnTo>
                  <a:pt x="11966403" y="136099"/>
                </a:lnTo>
                <a:lnTo>
                  <a:pt x="12021221" y="434667"/>
                </a:lnTo>
                <a:lnTo>
                  <a:pt x="12025286" y="461038"/>
                </a:lnTo>
                <a:lnTo>
                  <a:pt x="12021221" y="483345"/>
                </a:lnTo>
                <a:lnTo>
                  <a:pt x="12021221" y="501588"/>
                </a:lnTo>
                <a:lnTo>
                  <a:pt x="12029350" y="515767"/>
                </a:lnTo>
                <a:lnTo>
                  <a:pt x="12053733" y="330900"/>
                </a:lnTo>
                <a:lnTo>
                  <a:pt x="12072067" y="265876"/>
                </a:lnTo>
                <a:lnTo>
                  <a:pt x="12088323" y="190737"/>
                </a:lnTo>
                <a:lnTo>
                  <a:pt x="12110720" y="202929"/>
                </a:lnTo>
                <a:lnTo>
                  <a:pt x="12106656" y="221172"/>
                </a:lnTo>
                <a:lnTo>
                  <a:pt x="12094464" y="249620"/>
                </a:lnTo>
                <a:lnTo>
                  <a:pt x="12088323" y="286196"/>
                </a:lnTo>
                <a:lnTo>
                  <a:pt x="12080195" y="324759"/>
                </a:lnTo>
                <a:lnTo>
                  <a:pt x="12076131" y="361335"/>
                </a:lnTo>
                <a:lnTo>
                  <a:pt x="12072067" y="387706"/>
                </a:lnTo>
                <a:lnTo>
                  <a:pt x="12076131" y="405948"/>
                </a:lnTo>
                <a:lnTo>
                  <a:pt x="12080195" y="387706"/>
                </a:lnTo>
                <a:lnTo>
                  <a:pt x="12080195" y="375514"/>
                </a:lnTo>
                <a:lnTo>
                  <a:pt x="12084258" y="365399"/>
                </a:lnTo>
                <a:lnTo>
                  <a:pt x="12092387" y="357271"/>
                </a:lnTo>
                <a:lnTo>
                  <a:pt x="12098528" y="349143"/>
                </a:lnTo>
                <a:lnTo>
                  <a:pt x="12110720" y="347156"/>
                </a:lnTo>
                <a:lnTo>
                  <a:pt x="12110720" y="428436"/>
                </a:lnTo>
                <a:lnTo>
                  <a:pt x="12116771" y="428436"/>
                </a:lnTo>
                <a:lnTo>
                  <a:pt x="12116771" y="412180"/>
                </a:lnTo>
                <a:lnTo>
                  <a:pt x="12143141" y="389873"/>
                </a:lnTo>
                <a:lnTo>
                  <a:pt x="12161384" y="361425"/>
                </a:lnTo>
                <a:lnTo>
                  <a:pt x="12183691" y="339118"/>
                </a:lnTo>
                <a:lnTo>
                  <a:pt x="12183691" y="371630"/>
                </a:lnTo>
                <a:lnTo>
                  <a:pt x="12161384" y="393937"/>
                </a:lnTo>
                <a:lnTo>
                  <a:pt x="12147206" y="424372"/>
                </a:lnTo>
                <a:lnTo>
                  <a:pt x="12128963" y="452820"/>
                </a:lnTo>
                <a:lnTo>
                  <a:pt x="12110720" y="479191"/>
                </a:lnTo>
                <a:lnTo>
                  <a:pt x="12151360" y="623417"/>
                </a:lnTo>
                <a:lnTo>
                  <a:pt x="12157411" y="623417"/>
                </a:lnTo>
                <a:lnTo>
                  <a:pt x="12161475" y="592983"/>
                </a:lnTo>
                <a:lnTo>
                  <a:pt x="12169603" y="574740"/>
                </a:lnTo>
                <a:lnTo>
                  <a:pt x="12175744" y="556497"/>
                </a:lnTo>
                <a:lnTo>
                  <a:pt x="12175744" y="515857"/>
                </a:lnTo>
                <a:lnTo>
                  <a:pt x="12183872" y="515857"/>
                </a:lnTo>
                <a:lnTo>
                  <a:pt x="12183872" y="1328386"/>
                </a:lnTo>
                <a:lnTo>
                  <a:pt x="0" y="1328386"/>
                </a:lnTo>
                <a:lnTo>
                  <a:pt x="0" y="501678"/>
                </a:lnTo>
                <a:lnTo>
                  <a:pt x="4064" y="501678"/>
                </a:lnTo>
                <a:lnTo>
                  <a:pt x="4064" y="515857"/>
                </a:lnTo>
                <a:lnTo>
                  <a:pt x="10115" y="515857"/>
                </a:lnTo>
                <a:lnTo>
                  <a:pt x="10115" y="550356"/>
                </a:lnTo>
                <a:lnTo>
                  <a:pt x="22307" y="550356"/>
                </a:lnTo>
                <a:lnTo>
                  <a:pt x="28358" y="623508"/>
                </a:lnTo>
                <a:lnTo>
                  <a:pt x="50665" y="623508"/>
                </a:lnTo>
                <a:lnTo>
                  <a:pt x="50665" y="656020"/>
                </a:lnTo>
                <a:lnTo>
                  <a:pt x="62857" y="656020"/>
                </a:lnTo>
                <a:lnTo>
                  <a:pt x="62857" y="818489"/>
                </a:lnTo>
                <a:lnTo>
                  <a:pt x="68907" y="818489"/>
                </a:lnTo>
                <a:lnTo>
                  <a:pt x="68907" y="881436"/>
                </a:lnTo>
                <a:lnTo>
                  <a:pt x="77035" y="881436"/>
                </a:lnTo>
                <a:lnTo>
                  <a:pt x="85163" y="609239"/>
                </a:lnTo>
                <a:lnTo>
                  <a:pt x="77035" y="574740"/>
                </a:lnTo>
                <a:lnTo>
                  <a:pt x="67011" y="546382"/>
                </a:lnTo>
                <a:lnTo>
                  <a:pt x="62947" y="509806"/>
                </a:lnTo>
                <a:lnTo>
                  <a:pt x="68998" y="509806"/>
                </a:lnTo>
                <a:lnTo>
                  <a:pt x="68998" y="515857"/>
                </a:lnTo>
                <a:lnTo>
                  <a:pt x="77126" y="515857"/>
                </a:lnTo>
                <a:lnTo>
                  <a:pt x="85254" y="542228"/>
                </a:lnTo>
                <a:lnTo>
                  <a:pt x="91305" y="564535"/>
                </a:lnTo>
                <a:lnTo>
                  <a:pt x="103497" y="582777"/>
                </a:lnTo>
                <a:lnTo>
                  <a:pt x="109547" y="420308"/>
                </a:lnTo>
                <a:lnTo>
                  <a:pt x="91305" y="412180"/>
                </a:lnTo>
                <a:lnTo>
                  <a:pt x="85254" y="379668"/>
                </a:lnTo>
                <a:lnTo>
                  <a:pt x="103497" y="379668"/>
                </a:lnTo>
                <a:lnTo>
                  <a:pt x="91305" y="353297"/>
                </a:lnTo>
                <a:lnTo>
                  <a:pt x="85254" y="326926"/>
                </a:lnTo>
                <a:lnTo>
                  <a:pt x="77126" y="298478"/>
                </a:lnTo>
                <a:lnTo>
                  <a:pt x="87241" y="302542"/>
                </a:lnTo>
                <a:lnTo>
                  <a:pt x="95369" y="306606"/>
                </a:lnTo>
                <a:lnTo>
                  <a:pt x="95369" y="306606"/>
                </a:lnTo>
                <a:lnTo>
                  <a:pt x="99433" y="308593"/>
                </a:lnTo>
                <a:lnTo>
                  <a:pt x="95369" y="312657"/>
                </a:lnTo>
                <a:lnTo>
                  <a:pt x="95369" y="316721"/>
                </a:lnTo>
                <a:lnTo>
                  <a:pt x="95369" y="320785"/>
                </a:lnTo>
                <a:lnTo>
                  <a:pt x="99433" y="324849"/>
                </a:lnTo>
                <a:lnTo>
                  <a:pt x="103497" y="330900"/>
                </a:lnTo>
                <a:lnTo>
                  <a:pt x="109547" y="330900"/>
                </a:lnTo>
                <a:lnTo>
                  <a:pt x="103497" y="249620"/>
                </a:lnTo>
                <a:lnTo>
                  <a:pt x="125803" y="249620"/>
                </a:lnTo>
                <a:lnTo>
                  <a:pt x="131854" y="298388"/>
                </a:lnTo>
                <a:lnTo>
                  <a:pt x="144046" y="339028"/>
                </a:lnTo>
                <a:lnTo>
                  <a:pt x="144046" y="412180"/>
                </a:lnTo>
                <a:lnTo>
                  <a:pt x="150097" y="412180"/>
                </a:lnTo>
                <a:lnTo>
                  <a:pt x="150097" y="469076"/>
                </a:lnTo>
                <a:lnTo>
                  <a:pt x="158225" y="469076"/>
                </a:lnTo>
                <a:lnTo>
                  <a:pt x="158225" y="487319"/>
                </a:lnTo>
                <a:lnTo>
                  <a:pt x="166353" y="487319"/>
                </a:lnTo>
                <a:lnTo>
                  <a:pt x="172404" y="534010"/>
                </a:lnTo>
                <a:lnTo>
                  <a:pt x="184596" y="534010"/>
                </a:lnTo>
                <a:lnTo>
                  <a:pt x="184596" y="468986"/>
                </a:lnTo>
                <a:lnTo>
                  <a:pt x="188660" y="408026"/>
                </a:lnTo>
                <a:lnTo>
                  <a:pt x="198775" y="357271"/>
                </a:lnTo>
                <a:lnTo>
                  <a:pt x="206903" y="357271"/>
                </a:lnTo>
                <a:lnTo>
                  <a:pt x="206903" y="365399"/>
                </a:lnTo>
                <a:lnTo>
                  <a:pt x="208890" y="383642"/>
                </a:lnTo>
                <a:lnTo>
                  <a:pt x="208890" y="412090"/>
                </a:lnTo>
                <a:lnTo>
                  <a:pt x="202839" y="446588"/>
                </a:lnTo>
                <a:lnTo>
                  <a:pt x="194711" y="479100"/>
                </a:lnTo>
                <a:lnTo>
                  <a:pt x="198775" y="509535"/>
                </a:lnTo>
                <a:lnTo>
                  <a:pt x="206903" y="509535"/>
                </a:lnTo>
                <a:lnTo>
                  <a:pt x="206903" y="574559"/>
                </a:lnTo>
                <a:lnTo>
                  <a:pt x="212954" y="574559"/>
                </a:lnTo>
                <a:lnTo>
                  <a:pt x="212954" y="655839"/>
                </a:lnTo>
                <a:lnTo>
                  <a:pt x="225146" y="655839"/>
                </a:lnTo>
                <a:lnTo>
                  <a:pt x="225146" y="696479"/>
                </a:lnTo>
                <a:lnTo>
                  <a:pt x="231196" y="696479"/>
                </a:lnTo>
                <a:lnTo>
                  <a:pt x="231196" y="722850"/>
                </a:lnTo>
                <a:lnTo>
                  <a:pt x="239324" y="722850"/>
                </a:lnTo>
                <a:lnTo>
                  <a:pt x="243840" y="745428"/>
                </a:lnTo>
                <a:lnTo>
                  <a:pt x="243840" y="771799"/>
                </a:lnTo>
                <a:lnTo>
                  <a:pt x="247904" y="794105"/>
                </a:lnTo>
                <a:lnTo>
                  <a:pt x="253955" y="812348"/>
                </a:lnTo>
                <a:lnTo>
                  <a:pt x="247904" y="615289"/>
                </a:lnTo>
                <a:lnTo>
                  <a:pt x="235712" y="582777"/>
                </a:lnTo>
                <a:lnTo>
                  <a:pt x="225597" y="552343"/>
                </a:lnTo>
                <a:lnTo>
                  <a:pt x="213405" y="515767"/>
                </a:lnTo>
                <a:lnTo>
                  <a:pt x="239776" y="527959"/>
                </a:lnTo>
                <a:lnTo>
                  <a:pt x="280416" y="678236"/>
                </a:lnTo>
                <a:lnTo>
                  <a:pt x="284480" y="678236"/>
                </a:lnTo>
                <a:lnTo>
                  <a:pt x="284480" y="678236"/>
                </a:lnTo>
                <a:lnTo>
                  <a:pt x="284480" y="678236"/>
                </a:lnTo>
                <a:lnTo>
                  <a:pt x="284480" y="678236"/>
                </a:lnTo>
                <a:lnTo>
                  <a:pt x="288544" y="674172"/>
                </a:lnTo>
                <a:lnTo>
                  <a:pt x="288544" y="672095"/>
                </a:lnTo>
                <a:lnTo>
                  <a:pt x="294595" y="672095"/>
                </a:lnTo>
                <a:lnTo>
                  <a:pt x="288544" y="637596"/>
                </a:lnTo>
                <a:lnTo>
                  <a:pt x="290531" y="596956"/>
                </a:lnTo>
                <a:lnTo>
                  <a:pt x="290531" y="546382"/>
                </a:lnTo>
                <a:lnTo>
                  <a:pt x="290531" y="497614"/>
                </a:lnTo>
                <a:lnTo>
                  <a:pt x="294595" y="452910"/>
                </a:lnTo>
                <a:lnTo>
                  <a:pt x="306787" y="452910"/>
                </a:lnTo>
                <a:lnTo>
                  <a:pt x="294595" y="434667"/>
                </a:lnTo>
                <a:lnTo>
                  <a:pt x="306787" y="434667"/>
                </a:lnTo>
                <a:lnTo>
                  <a:pt x="306787" y="365579"/>
                </a:lnTo>
                <a:lnTo>
                  <a:pt x="312838" y="365579"/>
                </a:lnTo>
                <a:lnTo>
                  <a:pt x="312838" y="312747"/>
                </a:lnTo>
                <a:lnTo>
                  <a:pt x="329094" y="268043"/>
                </a:lnTo>
                <a:lnTo>
                  <a:pt x="335145" y="217288"/>
                </a:lnTo>
                <a:lnTo>
                  <a:pt x="353387" y="217288"/>
                </a:lnTo>
                <a:lnTo>
                  <a:pt x="335145" y="339118"/>
                </a:lnTo>
                <a:lnTo>
                  <a:pt x="329094" y="339118"/>
                </a:lnTo>
                <a:lnTo>
                  <a:pt x="329094" y="412270"/>
                </a:lnTo>
                <a:lnTo>
                  <a:pt x="320966" y="412270"/>
                </a:lnTo>
                <a:lnTo>
                  <a:pt x="329094" y="428526"/>
                </a:lnTo>
                <a:lnTo>
                  <a:pt x="329094" y="434577"/>
                </a:lnTo>
                <a:lnTo>
                  <a:pt x="325120" y="442795"/>
                </a:lnTo>
                <a:lnTo>
                  <a:pt x="321056" y="442795"/>
                </a:lnTo>
                <a:lnTo>
                  <a:pt x="321056" y="446859"/>
                </a:lnTo>
                <a:lnTo>
                  <a:pt x="329184" y="528139"/>
                </a:lnTo>
                <a:lnTo>
                  <a:pt x="329184" y="656110"/>
                </a:lnTo>
                <a:lnTo>
                  <a:pt x="335235" y="656110"/>
                </a:lnTo>
                <a:lnTo>
                  <a:pt x="339299" y="682481"/>
                </a:lnTo>
                <a:lnTo>
                  <a:pt x="339299" y="708852"/>
                </a:lnTo>
                <a:lnTo>
                  <a:pt x="347427" y="731159"/>
                </a:lnTo>
                <a:lnTo>
                  <a:pt x="353478" y="664148"/>
                </a:lnTo>
                <a:lnTo>
                  <a:pt x="361606" y="664148"/>
                </a:lnTo>
                <a:lnTo>
                  <a:pt x="361606" y="649969"/>
                </a:lnTo>
                <a:lnTo>
                  <a:pt x="369734" y="649969"/>
                </a:lnTo>
                <a:lnTo>
                  <a:pt x="375785" y="609329"/>
                </a:lnTo>
                <a:lnTo>
                  <a:pt x="410283" y="582958"/>
                </a:lnTo>
                <a:lnTo>
                  <a:pt x="412270" y="520011"/>
                </a:lnTo>
                <a:lnTo>
                  <a:pt x="416334" y="448936"/>
                </a:lnTo>
                <a:lnTo>
                  <a:pt x="428526" y="375784"/>
                </a:lnTo>
                <a:lnTo>
                  <a:pt x="442705" y="312838"/>
                </a:lnTo>
                <a:lnTo>
                  <a:pt x="446769" y="290531"/>
                </a:lnTo>
                <a:lnTo>
                  <a:pt x="446769" y="268224"/>
                </a:lnTo>
                <a:lnTo>
                  <a:pt x="452820" y="249981"/>
                </a:lnTo>
                <a:lnTo>
                  <a:pt x="469076" y="231738"/>
                </a:lnTo>
                <a:lnTo>
                  <a:pt x="469076" y="231738"/>
                </a:lnTo>
                <a:lnTo>
                  <a:pt x="469076" y="227674"/>
                </a:lnTo>
                <a:lnTo>
                  <a:pt x="469076" y="227674"/>
                </a:lnTo>
                <a:lnTo>
                  <a:pt x="473140" y="227674"/>
                </a:lnTo>
                <a:lnTo>
                  <a:pt x="473140" y="227674"/>
                </a:lnTo>
                <a:lnTo>
                  <a:pt x="475127" y="225687"/>
                </a:lnTo>
                <a:lnTo>
                  <a:pt x="475127" y="266327"/>
                </a:lnTo>
                <a:lnTo>
                  <a:pt x="469076" y="266327"/>
                </a:lnTo>
                <a:lnTo>
                  <a:pt x="450833" y="388247"/>
                </a:lnTo>
                <a:lnTo>
                  <a:pt x="442705" y="428887"/>
                </a:lnTo>
                <a:lnTo>
                  <a:pt x="438641" y="483706"/>
                </a:lnTo>
                <a:lnTo>
                  <a:pt x="438641" y="550717"/>
                </a:lnTo>
                <a:lnTo>
                  <a:pt x="438641" y="619805"/>
                </a:lnTo>
                <a:lnTo>
                  <a:pt x="438641" y="686816"/>
                </a:lnTo>
                <a:lnTo>
                  <a:pt x="442705" y="741635"/>
                </a:lnTo>
                <a:lnTo>
                  <a:pt x="450833" y="778211"/>
                </a:lnTo>
                <a:lnTo>
                  <a:pt x="452820" y="800518"/>
                </a:lnTo>
                <a:lnTo>
                  <a:pt x="450833" y="826888"/>
                </a:lnTo>
                <a:lnTo>
                  <a:pt x="450833" y="849195"/>
                </a:lnTo>
                <a:lnTo>
                  <a:pt x="456884" y="867438"/>
                </a:lnTo>
                <a:lnTo>
                  <a:pt x="456884" y="574830"/>
                </a:lnTo>
                <a:lnTo>
                  <a:pt x="450833" y="574830"/>
                </a:lnTo>
                <a:lnTo>
                  <a:pt x="450833" y="509806"/>
                </a:lnTo>
                <a:lnTo>
                  <a:pt x="475217" y="515857"/>
                </a:lnTo>
                <a:lnTo>
                  <a:pt x="483345" y="574740"/>
                </a:lnTo>
                <a:lnTo>
                  <a:pt x="491473" y="574740"/>
                </a:lnTo>
                <a:lnTo>
                  <a:pt x="509716" y="420398"/>
                </a:lnTo>
                <a:lnTo>
                  <a:pt x="515767" y="420398"/>
                </a:lnTo>
                <a:lnTo>
                  <a:pt x="515767" y="398091"/>
                </a:lnTo>
                <a:lnTo>
                  <a:pt x="523895" y="398091"/>
                </a:lnTo>
                <a:lnTo>
                  <a:pt x="523895" y="365579"/>
                </a:lnTo>
                <a:lnTo>
                  <a:pt x="532023" y="365579"/>
                </a:lnTo>
                <a:lnTo>
                  <a:pt x="532023" y="343272"/>
                </a:lnTo>
                <a:lnTo>
                  <a:pt x="523895" y="316902"/>
                </a:lnTo>
                <a:lnTo>
                  <a:pt x="513780" y="290531"/>
                </a:lnTo>
                <a:lnTo>
                  <a:pt x="509716" y="266147"/>
                </a:lnTo>
                <a:lnTo>
                  <a:pt x="515767" y="268224"/>
                </a:lnTo>
                <a:lnTo>
                  <a:pt x="523895" y="268224"/>
                </a:lnTo>
                <a:lnTo>
                  <a:pt x="527959" y="272288"/>
                </a:lnTo>
                <a:lnTo>
                  <a:pt x="527959" y="276352"/>
                </a:lnTo>
                <a:lnTo>
                  <a:pt x="532023" y="280416"/>
                </a:lnTo>
                <a:lnTo>
                  <a:pt x="532023" y="290531"/>
                </a:lnTo>
                <a:lnTo>
                  <a:pt x="546202" y="312838"/>
                </a:lnTo>
                <a:lnTo>
                  <a:pt x="554330" y="347336"/>
                </a:lnTo>
                <a:lnTo>
                  <a:pt x="556316" y="375784"/>
                </a:lnTo>
                <a:lnTo>
                  <a:pt x="560380" y="406219"/>
                </a:lnTo>
                <a:lnTo>
                  <a:pt x="572572" y="428526"/>
                </a:lnTo>
                <a:lnTo>
                  <a:pt x="572572" y="412270"/>
                </a:lnTo>
                <a:lnTo>
                  <a:pt x="578623" y="389963"/>
                </a:lnTo>
                <a:lnTo>
                  <a:pt x="578623" y="365579"/>
                </a:lnTo>
                <a:lnTo>
                  <a:pt x="572572" y="339208"/>
                </a:lnTo>
                <a:lnTo>
                  <a:pt x="596956" y="339208"/>
                </a:lnTo>
                <a:lnTo>
                  <a:pt x="596956" y="306696"/>
                </a:lnTo>
                <a:lnTo>
                  <a:pt x="619263" y="306696"/>
                </a:lnTo>
                <a:lnTo>
                  <a:pt x="613212" y="406219"/>
                </a:lnTo>
                <a:lnTo>
                  <a:pt x="631455" y="412270"/>
                </a:lnTo>
                <a:lnTo>
                  <a:pt x="631455" y="446769"/>
                </a:lnTo>
                <a:lnTo>
                  <a:pt x="637506" y="446769"/>
                </a:lnTo>
                <a:lnTo>
                  <a:pt x="645634" y="479281"/>
                </a:lnTo>
                <a:lnTo>
                  <a:pt x="653762" y="479281"/>
                </a:lnTo>
                <a:lnTo>
                  <a:pt x="672005" y="550356"/>
                </a:lnTo>
                <a:lnTo>
                  <a:pt x="686184" y="550356"/>
                </a:lnTo>
                <a:lnTo>
                  <a:pt x="694312" y="623508"/>
                </a:lnTo>
                <a:lnTo>
                  <a:pt x="700363" y="623508"/>
                </a:lnTo>
                <a:lnTo>
                  <a:pt x="700363" y="615380"/>
                </a:lnTo>
                <a:lnTo>
                  <a:pt x="719328" y="587022"/>
                </a:lnTo>
                <a:lnTo>
                  <a:pt x="723392" y="546382"/>
                </a:lnTo>
                <a:lnTo>
                  <a:pt x="723392" y="497614"/>
                </a:lnTo>
                <a:lnTo>
                  <a:pt x="719328" y="448846"/>
                </a:lnTo>
                <a:lnTo>
                  <a:pt x="717341" y="402155"/>
                </a:lnTo>
                <a:lnTo>
                  <a:pt x="713277" y="365579"/>
                </a:lnTo>
                <a:lnTo>
                  <a:pt x="719328" y="365579"/>
                </a:lnTo>
                <a:lnTo>
                  <a:pt x="719328" y="371630"/>
                </a:lnTo>
                <a:lnTo>
                  <a:pt x="723392" y="375694"/>
                </a:lnTo>
                <a:lnTo>
                  <a:pt x="723392" y="375694"/>
                </a:lnTo>
                <a:lnTo>
                  <a:pt x="723392" y="371630"/>
                </a:lnTo>
                <a:lnTo>
                  <a:pt x="727456" y="367566"/>
                </a:lnTo>
                <a:lnTo>
                  <a:pt x="727456" y="361515"/>
                </a:lnTo>
                <a:lnTo>
                  <a:pt x="727456" y="357451"/>
                </a:lnTo>
                <a:lnTo>
                  <a:pt x="727456" y="357451"/>
                </a:lnTo>
                <a:lnTo>
                  <a:pt x="719328" y="357451"/>
                </a:lnTo>
                <a:lnTo>
                  <a:pt x="701085" y="249800"/>
                </a:lnTo>
                <a:lnTo>
                  <a:pt x="695034" y="249800"/>
                </a:lnTo>
                <a:lnTo>
                  <a:pt x="695034" y="203110"/>
                </a:lnTo>
                <a:lnTo>
                  <a:pt x="686906" y="203110"/>
                </a:lnTo>
                <a:lnTo>
                  <a:pt x="678778" y="162470"/>
                </a:lnTo>
                <a:lnTo>
                  <a:pt x="701085" y="162470"/>
                </a:lnTo>
                <a:lnTo>
                  <a:pt x="713277" y="227494"/>
                </a:lnTo>
                <a:lnTo>
                  <a:pt x="731520" y="294504"/>
                </a:lnTo>
                <a:lnTo>
                  <a:pt x="753827" y="357451"/>
                </a:lnTo>
                <a:lnTo>
                  <a:pt x="768006" y="487409"/>
                </a:lnTo>
                <a:lnTo>
                  <a:pt x="776134" y="487409"/>
                </a:lnTo>
                <a:lnTo>
                  <a:pt x="776134" y="479281"/>
                </a:lnTo>
                <a:lnTo>
                  <a:pt x="790313" y="461038"/>
                </a:lnTo>
                <a:lnTo>
                  <a:pt x="794377" y="442795"/>
                </a:lnTo>
                <a:lnTo>
                  <a:pt x="794377" y="420488"/>
                </a:lnTo>
                <a:lnTo>
                  <a:pt x="800427" y="398182"/>
                </a:lnTo>
                <a:lnTo>
                  <a:pt x="822734" y="316902"/>
                </a:lnTo>
                <a:lnTo>
                  <a:pt x="840977" y="231558"/>
                </a:lnTo>
                <a:lnTo>
                  <a:pt x="857233" y="231558"/>
                </a:lnTo>
                <a:lnTo>
                  <a:pt x="853169" y="290440"/>
                </a:lnTo>
                <a:lnTo>
                  <a:pt x="838990" y="343272"/>
                </a:lnTo>
                <a:lnTo>
                  <a:pt x="826798" y="394027"/>
                </a:lnTo>
                <a:lnTo>
                  <a:pt x="816683" y="446859"/>
                </a:lnTo>
                <a:lnTo>
                  <a:pt x="822734" y="446859"/>
                </a:lnTo>
                <a:lnTo>
                  <a:pt x="822734" y="428616"/>
                </a:lnTo>
                <a:lnTo>
                  <a:pt x="838990" y="402246"/>
                </a:lnTo>
                <a:lnTo>
                  <a:pt x="853169" y="361606"/>
                </a:lnTo>
                <a:lnTo>
                  <a:pt x="859220" y="312838"/>
                </a:lnTo>
                <a:lnTo>
                  <a:pt x="871412" y="268134"/>
                </a:lnTo>
                <a:lnTo>
                  <a:pt x="881527" y="231558"/>
                </a:lnTo>
                <a:lnTo>
                  <a:pt x="889655" y="231558"/>
                </a:lnTo>
                <a:lnTo>
                  <a:pt x="889655" y="284390"/>
                </a:lnTo>
                <a:lnTo>
                  <a:pt x="881527" y="284390"/>
                </a:lnTo>
                <a:lnTo>
                  <a:pt x="881527" y="325030"/>
                </a:lnTo>
                <a:lnTo>
                  <a:pt x="875476" y="325030"/>
                </a:lnTo>
                <a:lnTo>
                  <a:pt x="859220" y="383912"/>
                </a:lnTo>
                <a:lnTo>
                  <a:pt x="859220" y="446859"/>
                </a:lnTo>
                <a:lnTo>
                  <a:pt x="863284" y="511883"/>
                </a:lnTo>
                <a:lnTo>
                  <a:pt x="863284" y="582958"/>
                </a:lnTo>
                <a:lnTo>
                  <a:pt x="881527" y="582958"/>
                </a:lnTo>
                <a:lnTo>
                  <a:pt x="881527" y="631726"/>
                </a:lnTo>
                <a:lnTo>
                  <a:pt x="889655" y="631726"/>
                </a:lnTo>
                <a:lnTo>
                  <a:pt x="889655" y="623598"/>
                </a:lnTo>
                <a:lnTo>
                  <a:pt x="897783" y="623598"/>
                </a:lnTo>
                <a:lnTo>
                  <a:pt x="916026" y="528139"/>
                </a:lnTo>
                <a:lnTo>
                  <a:pt x="922076" y="528139"/>
                </a:lnTo>
                <a:lnTo>
                  <a:pt x="922076" y="493640"/>
                </a:lnTo>
                <a:lnTo>
                  <a:pt x="930204" y="493640"/>
                </a:lnTo>
                <a:lnTo>
                  <a:pt x="930204" y="453000"/>
                </a:lnTo>
                <a:lnTo>
                  <a:pt x="938332" y="453000"/>
                </a:lnTo>
                <a:lnTo>
                  <a:pt x="938332" y="428616"/>
                </a:lnTo>
                <a:lnTo>
                  <a:pt x="944383" y="428616"/>
                </a:lnTo>
                <a:lnTo>
                  <a:pt x="944383" y="398182"/>
                </a:lnTo>
                <a:lnTo>
                  <a:pt x="956575" y="398182"/>
                </a:lnTo>
                <a:lnTo>
                  <a:pt x="956575" y="357542"/>
                </a:lnTo>
                <a:lnTo>
                  <a:pt x="966690" y="316902"/>
                </a:lnTo>
                <a:lnTo>
                  <a:pt x="974818" y="280326"/>
                </a:lnTo>
                <a:lnTo>
                  <a:pt x="978882" y="231558"/>
                </a:lnTo>
                <a:lnTo>
                  <a:pt x="1003266" y="231558"/>
                </a:lnTo>
                <a:lnTo>
                  <a:pt x="1003266" y="243750"/>
                </a:lnTo>
                <a:lnTo>
                  <a:pt x="997215" y="243750"/>
                </a:lnTo>
                <a:lnTo>
                  <a:pt x="997215" y="290440"/>
                </a:lnTo>
                <a:lnTo>
                  <a:pt x="985023" y="290440"/>
                </a:lnTo>
                <a:lnTo>
                  <a:pt x="962716" y="428526"/>
                </a:lnTo>
                <a:lnTo>
                  <a:pt x="970844" y="428526"/>
                </a:lnTo>
                <a:lnTo>
                  <a:pt x="1003356" y="312747"/>
                </a:lnTo>
                <a:lnTo>
                  <a:pt x="1019612" y="312747"/>
                </a:lnTo>
                <a:lnTo>
                  <a:pt x="1011484" y="357451"/>
                </a:lnTo>
                <a:lnTo>
                  <a:pt x="997306" y="394027"/>
                </a:lnTo>
                <a:lnTo>
                  <a:pt x="985114" y="434667"/>
                </a:lnTo>
                <a:lnTo>
                  <a:pt x="1003356" y="434667"/>
                </a:lnTo>
                <a:lnTo>
                  <a:pt x="1003356" y="469166"/>
                </a:lnTo>
                <a:lnTo>
                  <a:pt x="1011484" y="469166"/>
                </a:lnTo>
                <a:lnTo>
                  <a:pt x="1015548" y="438731"/>
                </a:lnTo>
                <a:lnTo>
                  <a:pt x="1025663" y="412360"/>
                </a:lnTo>
                <a:lnTo>
                  <a:pt x="1037855" y="387976"/>
                </a:lnTo>
                <a:lnTo>
                  <a:pt x="1037855" y="347336"/>
                </a:lnTo>
                <a:lnTo>
                  <a:pt x="1043906" y="347336"/>
                </a:lnTo>
                <a:lnTo>
                  <a:pt x="1047970" y="343272"/>
                </a:lnTo>
                <a:lnTo>
                  <a:pt x="1047970" y="343272"/>
                </a:lnTo>
                <a:lnTo>
                  <a:pt x="1047970" y="343272"/>
                </a:lnTo>
                <a:lnTo>
                  <a:pt x="1052034" y="343272"/>
                </a:lnTo>
                <a:lnTo>
                  <a:pt x="1056640" y="343272"/>
                </a:lnTo>
                <a:lnTo>
                  <a:pt x="1060704" y="339208"/>
                </a:lnTo>
                <a:lnTo>
                  <a:pt x="1060704" y="365579"/>
                </a:lnTo>
                <a:lnTo>
                  <a:pt x="1052576" y="398091"/>
                </a:lnTo>
                <a:lnTo>
                  <a:pt x="1052576" y="428526"/>
                </a:lnTo>
                <a:lnTo>
                  <a:pt x="1052576" y="456974"/>
                </a:lnTo>
                <a:lnTo>
                  <a:pt x="1060704" y="479281"/>
                </a:lnTo>
                <a:lnTo>
                  <a:pt x="1062691" y="430513"/>
                </a:lnTo>
                <a:lnTo>
                  <a:pt x="1074883" y="389873"/>
                </a:lnTo>
                <a:lnTo>
                  <a:pt x="1084998" y="349233"/>
                </a:lnTo>
                <a:lnTo>
                  <a:pt x="1093126" y="306606"/>
                </a:lnTo>
                <a:lnTo>
                  <a:pt x="1119497" y="306606"/>
                </a:lnTo>
                <a:lnTo>
                  <a:pt x="1107305" y="383822"/>
                </a:lnTo>
                <a:lnTo>
                  <a:pt x="1101254" y="465102"/>
                </a:lnTo>
                <a:lnTo>
                  <a:pt x="1093126" y="550446"/>
                </a:lnTo>
                <a:lnTo>
                  <a:pt x="1097190" y="631726"/>
                </a:lnTo>
                <a:lnTo>
                  <a:pt x="1107305" y="704878"/>
                </a:lnTo>
                <a:lnTo>
                  <a:pt x="1111369" y="731249"/>
                </a:lnTo>
                <a:lnTo>
                  <a:pt x="1115433" y="759697"/>
                </a:lnTo>
                <a:lnTo>
                  <a:pt x="1115433" y="790132"/>
                </a:lnTo>
                <a:lnTo>
                  <a:pt x="1115433" y="814516"/>
                </a:lnTo>
                <a:lnTo>
                  <a:pt x="1125547" y="834836"/>
                </a:lnTo>
                <a:lnTo>
                  <a:pt x="1125547" y="631726"/>
                </a:lnTo>
                <a:lnTo>
                  <a:pt x="1133675" y="631726"/>
                </a:lnTo>
                <a:lnTo>
                  <a:pt x="1137739" y="597227"/>
                </a:lnTo>
                <a:lnTo>
                  <a:pt x="1137739" y="560651"/>
                </a:lnTo>
                <a:lnTo>
                  <a:pt x="1133675" y="534280"/>
                </a:lnTo>
                <a:lnTo>
                  <a:pt x="1147854" y="534280"/>
                </a:lnTo>
                <a:lnTo>
                  <a:pt x="1147854" y="501768"/>
                </a:lnTo>
                <a:lnTo>
                  <a:pt x="1174225" y="501768"/>
                </a:lnTo>
                <a:lnTo>
                  <a:pt x="1166097" y="550536"/>
                </a:lnTo>
                <a:lnTo>
                  <a:pt x="1160046" y="550536"/>
                </a:lnTo>
                <a:lnTo>
                  <a:pt x="1160046" y="570856"/>
                </a:lnTo>
                <a:lnTo>
                  <a:pt x="1164110" y="601291"/>
                </a:lnTo>
                <a:lnTo>
                  <a:pt x="1170161" y="637867"/>
                </a:lnTo>
                <a:lnTo>
                  <a:pt x="1178289" y="672366"/>
                </a:lnTo>
                <a:lnTo>
                  <a:pt x="1184340" y="700814"/>
                </a:lnTo>
                <a:lnTo>
                  <a:pt x="1188404" y="713006"/>
                </a:lnTo>
                <a:lnTo>
                  <a:pt x="1196532" y="631726"/>
                </a:lnTo>
                <a:lnTo>
                  <a:pt x="1204660" y="550446"/>
                </a:lnTo>
                <a:lnTo>
                  <a:pt x="1206647" y="461038"/>
                </a:lnTo>
                <a:lnTo>
                  <a:pt x="1206647" y="387886"/>
                </a:lnTo>
                <a:lnTo>
                  <a:pt x="1200596" y="387886"/>
                </a:lnTo>
                <a:lnTo>
                  <a:pt x="1200596" y="330990"/>
                </a:lnTo>
                <a:lnTo>
                  <a:pt x="1188404" y="330990"/>
                </a:lnTo>
                <a:lnTo>
                  <a:pt x="1188404" y="276171"/>
                </a:lnTo>
                <a:lnTo>
                  <a:pt x="1174225" y="209160"/>
                </a:lnTo>
                <a:lnTo>
                  <a:pt x="1160046" y="144137"/>
                </a:lnTo>
                <a:lnTo>
                  <a:pt x="1182353" y="154251"/>
                </a:lnTo>
                <a:lnTo>
                  <a:pt x="1229044" y="420308"/>
                </a:lnTo>
                <a:lnTo>
                  <a:pt x="1233108" y="448756"/>
                </a:lnTo>
                <a:lnTo>
                  <a:pt x="1229044" y="483255"/>
                </a:lnTo>
                <a:lnTo>
                  <a:pt x="1229044" y="511703"/>
                </a:lnTo>
                <a:lnTo>
                  <a:pt x="1241236" y="534010"/>
                </a:lnTo>
                <a:lnTo>
                  <a:pt x="1296055" y="208980"/>
                </a:lnTo>
                <a:lnTo>
                  <a:pt x="1310234" y="208980"/>
                </a:lnTo>
                <a:lnTo>
                  <a:pt x="1281786" y="428346"/>
                </a:lnTo>
                <a:lnTo>
                  <a:pt x="1287837" y="428346"/>
                </a:lnTo>
                <a:lnTo>
                  <a:pt x="1295965" y="371450"/>
                </a:lnTo>
                <a:lnTo>
                  <a:pt x="1322335" y="371450"/>
                </a:lnTo>
                <a:lnTo>
                  <a:pt x="1322335" y="434396"/>
                </a:lnTo>
                <a:lnTo>
                  <a:pt x="1326399" y="497343"/>
                </a:lnTo>
                <a:lnTo>
                  <a:pt x="1336514" y="550175"/>
                </a:lnTo>
                <a:lnTo>
                  <a:pt x="1328386" y="574559"/>
                </a:lnTo>
                <a:lnTo>
                  <a:pt x="1344642" y="574559"/>
                </a:lnTo>
                <a:lnTo>
                  <a:pt x="1350693" y="631455"/>
                </a:lnTo>
                <a:lnTo>
                  <a:pt x="1362885" y="631455"/>
                </a:lnTo>
                <a:lnTo>
                  <a:pt x="1362885" y="623327"/>
                </a:lnTo>
                <a:lnTo>
                  <a:pt x="1431973" y="405948"/>
                </a:lnTo>
                <a:lnTo>
                  <a:pt x="1431973" y="371450"/>
                </a:lnTo>
                <a:lnTo>
                  <a:pt x="1444165" y="371450"/>
                </a:lnTo>
                <a:lnTo>
                  <a:pt x="1450216" y="312567"/>
                </a:lnTo>
                <a:lnTo>
                  <a:pt x="1458344" y="312567"/>
                </a:lnTo>
                <a:lnTo>
                  <a:pt x="1462408" y="312567"/>
                </a:lnTo>
                <a:lnTo>
                  <a:pt x="1462408" y="308503"/>
                </a:lnTo>
                <a:lnTo>
                  <a:pt x="1462408" y="308503"/>
                </a:lnTo>
                <a:lnTo>
                  <a:pt x="1466472" y="308503"/>
                </a:lnTo>
                <a:lnTo>
                  <a:pt x="1468459" y="308503"/>
                </a:lnTo>
                <a:lnTo>
                  <a:pt x="1472523" y="306516"/>
                </a:lnTo>
                <a:lnTo>
                  <a:pt x="1450216" y="420308"/>
                </a:lnTo>
                <a:lnTo>
                  <a:pt x="1466472" y="420308"/>
                </a:lnTo>
                <a:lnTo>
                  <a:pt x="1468459" y="452820"/>
                </a:lnTo>
                <a:lnTo>
                  <a:pt x="1480651" y="479191"/>
                </a:lnTo>
                <a:lnTo>
                  <a:pt x="1490766" y="501497"/>
                </a:lnTo>
                <a:lnTo>
                  <a:pt x="1490766" y="542137"/>
                </a:lnTo>
                <a:lnTo>
                  <a:pt x="1498894" y="542137"/>
                </a:lnTo>
                <a:lnTo>
                  <a:pt x="1498894" y="568508"/>
                </a:lnTo>
                <a:lnTo>
                  <a:pt x="1507022" y="568508"/>
                </a:lnTo>
                <a:lnTo>
                  <a:pt x="1513163" y="655839"/>
                </a:lnTo>
                <a:lnTo>
                  <a:pt x="1525355" y="655839"/>
                </a:lnTo>
                <a:lnTo>
                  <a:pt x="1529419" y="686274"/>
                </a:lnTo>
                <a:lnTo>
                  <a:pt x="1529419" y="714722"/>
                </a:lnTo>
                <a:lnTo>
                  <a:pt x="1529419" y="741093"/>
                </a:lnTo>
                <a:lnTo>
                  <a:pt x="1539534" y="759336"/>
                </a:lnTo>
                <a:lnTo>
                  <a:pt x="1539534" y="745157"/>
                </a:lnTo>
                <a:lnTo>
                  <a:pt x="1553712" y="726914"/>
                </a:lnTo>
                <a:lnTo>
                  <a:pt x="1557776" y="696479"/>
                </a:lnTo>
                <a:lnTo>
                  <a:pt x="1553712" y="663967"/>
                </a:lnTo>
                <a:lnTo>
                  <a:pt x="1547662" y="663967"/>
                </a:lnTo>
                <a:lnTo>
                  <a:pt x="1547662" y="609148"/>
                </a:lnTo>
                <a:lnTo>
                  <a:pt x="1539534" y="609148"/>
                </a:lnTo>
                <a:lnTo>
                  <a:pt x="1539534" y="568508"/>
                </a:lnTo>
                <a:lnTo>
                  <a:pt x="1531406" y="568508"/>
                </a:lnTo>
                <a:lnTo>
                  <a:pt x="1531406" y="550265"/>
                </a:lnTo>
                <a:lnTo>
                  <a:pt x="1525355" y="550265"/>
                </a:lnTo>
                <a:lnTo>
                  <a:pt x="1521291" y="546201"/>
                </a:lnTo>
                <a:lnTo>
                  <a:pt x="1521291" y="546201"/>
                </a:lnTo>
                <a:lnTo>
                  <a:pt x="1525355" y="546201"/>
                </a:lnTo>
                <a:lnTo>
                  <a:pt x="1525355" y="546201"/>
                </a:lnTo>
                <a:lnTo>
                  <a:pt x="1529419" y="546201"/>
                </a:lnTo>
                <a:lnTo>
                  <a:pt x="1531406" y="542137"/>
                </a:lnTo>
                <a:lnTo>
                  <a:pt x="1535470" y="538074"/>
                </a:lnTo>
                <a:lnTo>
                  <a:pt x="1535470" y="538074"/>
                </a:lnTo>
                <a:lnTo>
                  <a:pt x="1535470" y="538074"/>
                </a:lnTo>
                <a:lnTo>
                  <a:pt x="1539534" y="538074"/>
                </a:lnTo>
                <a:lnTo>
                  <a:pt x="1543598" y="534010"/>
                </a:lnTo>
                <a:lnTo>
                  <a:pt x="1547662" y="534010"/>
                </a:lnTo>
                <a:lnTo>
                  <a:pt x="1547662" y="556316"/>
                </a:lnTo>
                <a:lnTo>
                  <a:pt x="1553712" y="556316"/>
                </a:lnTo>
                <a:lnTo>
                  <a:pt x="1553712" y="527868"/>
                </a:lnTo>
                <a:lnTo>
                  <a:pt x="1580083" y="527868"/>
                </a:lnTo>
                <a:lnTo>
                  <a:pt x="1584147" y="568508"/>
                </a:lnTo>
                <a:lnTo>
                  <a:pt x="1594262" y="605084"/>
                </a:lnTo>
                <a:lnTo>
                  <a:pt x="1606454" y="637596"/>
                </a:lnTo>
                <a:lnTo>
                  <a:pt x="1606454" y="704607"/>
                </a:lnTo>
                <a:lnTo>
                  <a:pt x="1616569" y="781823"/>
                </a:lnTo>
                <a:lnTo>
                  <a:pt x="1620633" y="875295"/>
                </a:lnTo>
                <a:lnTo>
                  <a:pt x="1620633" y="895615"/>
                </a:lnTo>
                <a:lnTo>
                  <a:pt x="1624697" y="911871"/>
                </a:lnTo>
                <a:lnTo>
                  <a:pt x="1624697" y="921986"/>
                </a:lnTo>
                <a:lnTo>
                  <a:pt x="1620633" y="940229"/>
                </a:lnTo>
                <a:lnTo>
                  <a:pt x="1647004" y="940229"/>
                </a:lnTo>
                <a:lnTo>
                  <a:pt x="1653055" y="637596"/>
                </a:lnTo>
                <a:lnTo>
                  <a:pt x="1642940" y="609148"/>
                </a:lnTo>
                <a:lnTo>
                  <a:pt x="1630748" y="574649"/>
                </a:lnTo>
                <a:lnTo>
                  <a:pt x="1628761" y="534010"/>
                </a:lnTo>
                <a:lnTo>
                  <a:pt x="1634902" y="534010"/>
                </a:lnTo>
                <a:lnTo>
                  <a:pt x="1638966" y="542137"/>
                </a:lnTo>
                <a:lnTo>
                  <a:pt x="1638966" y="542137"/>
                </a:lnTo>
                <a:lnTo>
                  <a:pt x="1638966" y="546201"/>
                </a:lnTo>
                <a:lnTo>
                  <a:pt x="1638966" y="546201"/>
                </a:lnTo>
                <a:lnTo>
                  <a:pt x="1643030" y="546201"/>
                </a:lnTo>
                <a:lnTo>
                  <a:pt x="1647094" y="550265"/>
                </a:lnTo>
                <a:lnTo>
                  <a:pt x="1647094" y="527959"/>
                </a:lnTo>
                <a:lnTo>
                  <a:pt x="1634902" y="501588"/>
                </a:lnTo>
                <a:lnTo>
                  <a:pt x="1630838" y="471153"/>
                </a:lnTo>
                <a:lnTo>
                  <a:pt x="1628851" y="446769"/>
                </a:lnTo>
                <a:lnTo>
                  <a:pt x="1588211" y="330990"/>
                </a:lnTo>
                <a:lnTo>
                  <a:pt x="1594262" y="330990"/>
                </a:lnTo>
                <a:lnTo>
                  <a:pt x="1594262" y="324939"/>
                </a:lnTo>
                <a:lnTo>
                  <a:pt x="1606454" y="324939"/>
                </a:lnTo>
                <a:lnTo>
                  <a:pt x="1606454" y="330990"/>
                </a:lnTo>
                <a:lnTo>
                  <a:pt x="1616569" y="353297"/>
                </a:lnTo>
                <a:lnTo>
                  <a:pt x="1624697" y="375604"/>
                </a:lnTo>
                <a:lnTo>
                  <a:pt x="1628761" y="406039"/>
                </a:lnTo>
                <a:lnTo>
                  <a:pt x="1634902" y="406039"/>
                </a:lnTo>
                <a:lnTo>
                  <a:pt x="1634902" y="446679"/>
                </a:lnTo>
                <a:lnTo>
                  <a:pt x="1647094" y="446679"/>
                </a:lnTo>
                <a:lnTo>
                  <a:pt x="1647094" y="468986"/>
                </a:lnTo>
                <a:lnTo>
                  <a:pt x="1653145" y="468986"/>
                </a:lnTo>
                <a:lnTo>
                  <a:pt x="1653145" y="515676"/>
                </a:lnTo>
                <a:lnTo>
                  <a:pt x="1661273" y="515676"/>
                </a:lnTo>
                <a:lnTo>
                  <a:pt x="1661273" y="550175"/>
                </a:lnTo>
                <a:lnTo>
                  <a:pt x="1671388" y="590815"/>
                </a:lnTo>
                <a:lnTo>
                  <a:pt x="1687644" y="631455"/>
                </a:lnTo>
                <a:lnTo>
                  <a:pt x="1693785" y="631455"/>
                </a:lnTo>
                <a:lnTo>
                  <a:pt x="1693785" y="542047"/>
                </a:lnTo>
                <a:lnTo>
                  <a:pt x="1687644" y="542047"/>
                </a:lnTo>
                <a:lnTo>
                  <a:pt x="1687644" y="493279"/>
                </a:lnTo>
                <a:lnTo>
                  <a:pt x="1675452" y="493279"/>
                </a:lnTo>
                <a:lnTo>
                  <a:pt x="1669401" y="446588"/>
                </a:lnTo>
                <a:lnTo>
                  <a:pt x="1653145" y="434396"/>
                </a:lnTo>
                <a:lnTo>
                  <a:pt x="1647094" y="405948"/>
                </a:lnTo>
                <a:lnTo>
                  <a:pt x="1661273" y="411999"/>
                </a:lnTo>
                <a:lnTo>
                  <a:pt x="1634902" y="330719"/>
                </a:lnTo>
                <a:lnTo>
                  <a:pt x="1653145" y="330719"/>
                </a:lnTo>
                <a:lnTo>
                  <a:pt x="1756732" y="637416"/>
                </a:lnTo>
                <a:lnTo>
                  <a:pt x="1756732" y="631365"/>
                </a:lnTo>
                <a:lnTo>
                  <a:pt x="1764860" y="627301"/>
                </a:lnTo>
                <a:lnTo>
                  <a:pt x="1764860" y="623237"/>
                </a:lnTo>
                <a:lnTo>
                  <a:pt x="1764860" y="619534"/>
                </a:lnTo>
                <a:lnTo>
                  <a:pt x="1764860" y="619534"/>
                </a:lnTo>
                <a:lnTo>
                  <a:pt x="1764860" y="615470"/>
                </a:lnTo>
                <a:lnTo>
                  <a:pt x="1764860" y="611406"/>
                </a:lnTo>
                <a:lnTo>
                  <a:pt x="1768924" y="609419"/>
                </a:lnTo>
                <a:lnTo>
                  <a:pt x="1774975" y="609419"/>
                </a:lnTo>
                <a:lnTo>
                  <a:pt x="1774975" y="615470"/>
                </a:lnTo>
                <a:lnTo>
                  <a:pt x="1779039" y="611406"/>
                </a:lnTo>
                <a:lnTo>
                  <a:pt x="1779039" y="611406"/>
                </a:lnTo>
                <a:lnTo>
                  <a:pt x="1779039" y="609419"/>
                </a:lnTo>
                <a:lnTo>
                  <a:pt x="1779039" y="609419"/>
                </a:lnTo>
                <a:lnTo>
                  <a:pt x="1783103" y="605355"/>
                </a:lnTo>
                <a:lnTo>
                  <a:pt x="1783103" y="601291"/>
                </a:lnTo>
                <a:lnTo>
                  <a:pt x="1768924" y="601291"/>
                </a:lnTo>
                <a:lnTo>
                  <a:pt x="1756732" y="534280"/>
                </a:lnTo>
                <a:lnTo>
                  <a:pt x="1774975" y="534280"/>
                </a:lnTo>
                <a:lnTo>
                  <a:pt x="1774975" y="516038"/>
                </a:lnTo>
                <a:lnTo>
                  <a:pt x="1791231" y="516038"/>
                </a:lnTo>
                <a:lnTo>
                  <a:pt x="1791231" y="550536"/>
                </a:lnTo>
                <a:lnTo>
                  <a:pt x="1787167" y="570856"/>
                </a:lnTo>
                <a:lnTo>
                  <a:pt x="1791231" y="591176"/>
                </a:lnTo>
                <a:lnTo>
                  <a:pt x="1797281" y="591176"/>
                </a:lnTo>
                <a:lnTo>
                  <a:pt x="1809473" y="479462"/>
                </a:lnTo>
                <a:lnTo>
                  <a:pt x="1823652" y="469347"/>
                </a:lnTo>
                <a:lnTo>
                  <a:pt x="1823652" y="447040"/>
                </a:lnTo>
                <a:lnTo>
                  <a:pt x="1831780" y="447040"/>
                </a:lnTo>
                <a:lnTo>
                  <a:pt x="1831780" y="434848"/>
                </a:lnTo>
                <a:lnTo>
                  <a:pt x="1823652" y="434848"/>
                </a:lnTo>
                <a:lnTo>
                  <a:pt x="1823652" y="331080"/>
                </a:lnTo>
                <a:lnTo>
                  <a:pt x="1815524" y="331080"/>
                </a:lnTo>
                <a:lnTo>
                  <a:pt x="1815524" y="325030"/>
                </a:lnTo>
                <a:lnTo>
                  <a:pt x="1823652" y="325030"/>
                </a:lnTo>
                <a:lnTo>
                  <a:pt x="1823652" y="312838"/>
                </a:lnTo>
                <a:lnTo>
                  <a:pt x="1815524" y="312838"/>
                </a:lnTo>
                <a:lnTo>
                  <a:pt x="1815524" y="308774"/>
                </a:lnTo>
                <a:lnTo>
                  <a:pt x="1819588" y="302723"/>
                </a:lnTo>
                <a:lnTo>
                  <a:pt x="1823652" y="298659"/>
                </a:lnTo>
                <a:lnTo>
                  <a:pt x="1823652" y="298659"/>
                </a:lnTo>
                <a:lnTo>
                  <a:pt x="1815524" y="284480"/>
                </a:lnTo>
                <a:lnTo>
                  <a:pt x="1815524" y="276352"/>
                </a:lnTo>
                <a:lnTo>
                  <a:pt x="1823652" y="276352"/>
                </a:lnTo>
                <a:lnTo>
                  <a:pt x="1823652" y="266237"/>
                </a:lnTo>
                <a:lnTo>
                  <a:pt x="1815524" y="266237"/>
                </a:lnTo>
                <a:lnTo>
                  <a:pt x="1823652" y="217469"/>
                </a:lnTo>
                <a:lnTo>
                  <a:pt x="1837831" y="217469"/>
                </a:lnTo>
                <a:lnTo>
                  <a:pt x="1837831" y="339299"/>
                </a:lnTo>
                <a:lnTo>
                  <a:pt x="1856074" y="339299"/>
                </a:lnTo>
                <a:lnTo>
                  <a:pt x="1872330" y="631816"/>
                </a:lnTo>
                <a:lnTo>
                  <a:pt x="1878381" y="631816"/>
                </a:lnTo>
                <a:lnTo>
                  <a:pt x="1882445" y="660264"/>
                </a:lnTo>
                <a:lnTo>
                  <a:pt x="1882445" y="692776"/>
                </a:lnTo>
                <a:lnTo>
                  <a:pt x="1886509" y="723211"/>
                </a:lnTo>
                <a:lnTo>
                  <a:pt x="1896624" y="745518"/>
                </a:lnTo>
                <a:lnTo>
                  <a:pt x="1890573" y="656110"/>
                </a:lnTo>
                <a:lnTo>
                  <a:pt x="1896624" y="656110"/>
                </a:lnTo>
                <a:lnTo>
                  <a:pt x="1904752" y="668302"/>
                </a:lnTo>
                <a:lnTo>
                  <a:pt x="1912880" y="674353"/>
                </a:lnTo>
                <a:lnTo>
                  <a:pt x="1918931" y="678417"/>
                </a:lnTo>
                <a:lnTo>
                  <a:pt x="1918931" y="601201"/>
                </a:lnTo>
                <a:lnTo>
                  <a:pt x="1904752" y="601201"/>
                </a:lnTo>
                <a:lnTo>
                  <a:pt x="1904752" y="582958"/>
                </a:lnTo>
                <a:lnTo>
                  <a:pt x="1918931" y="582958"/>
                </a:lnTo>
                <a:lnTo>
                  <a:pt x="1912880" y="217288"/>
                </a:lnTo>
                <a:lnTo>
                  <a:pt x="1937264" y="217288"/>
                </a:lnTo>
                <a:lnTo>
                  <a:pt x="1937264" y="225416"/>
                </a:lnTo>
                <a:lnTo>
                  <a:pt x="1931213" y="245736"/>
                </a:lnTo>
                <a:lnTo>
                  <a:pt x="1927149" y="280235"/>
                </a:lnTo>
                <a:lnTo>
                  <a:pt x="1927149" y="316811"/>
                </a:lnTo>
                <a:lnTo>
                  <a:pt x="1931213" y="347246"/>
                </a:lnTo>
                <a:lnTo>
                  <a:pt x="1953520" y="582868"/>
                </a:lnTo>
                <a:lnTo>
                  <a:pt x="1963634" y="582868"/>
                </a:lnTo>
                <a:lnTo>
                  <a:pt x="1971763" y="586932"/>
                </a:lnTo>
                <a:lnTo>
                  <a:pt x="1977813" y="586932"/>
                </a:lnTo>
                <a:lnTo>
                  <a:pt x="1985941" y="590996"/>
                </a:lnTo>
                <a:lnTo>
                  <a:pt x="1985941" y="479371"/>
                </a:lnTo>
                <a:lnTo>
                  <a:pt x="2012312" y="479371"/>
                </a:lnTo>
                <a:lnTo>
                  <a:pt x="2016376" y="546382"/>
                </a:lnTo>
                <a:lnTo>
                  <a:pt x="2034619" y="609329"/>
                </a:lnTo>
                <a:lnTo>
                  <a:pt x="2040670" y="609329"/>
                </a:lnTo>
                <a:lnTo>
                  <a:pt x="2040670" y="290440"/>
                </a:lnTo>
                <a:lnTo>
                  <a:pt x="2067041" y="298568"/>
                </a:lnTo>
                <a:lnTo>
                  <a:pt x="2075169" y="383912"/>
                </a:lnTo>
                <a:lnTo>
                  <a:pt x="2093412" y="453000"/>
                </a:lnTo>
                <a:lnTo>
                  <a:pt x="2093412" y="515947"/>
                </a:lnTo>
                <a:lnTo>
                  <a:pt x="2099463" y="515947"/>
                </a:lnTo>
                <a:lnTo>
                  <a:pt x="2107590" y="609419"/>
                </a:lnTo>
                <a:lnTo>
                  <a:pt x="2121769" y="615470"/>
                </a:lnTo>
                <a:lnTo>
                  <a:pt x="2121769" y="637777"/>
                </a:lnTo>
                <a:lnTo>
                  <a:pt x="2129897" y="656020"/>
                </a:lnTo>
                <a:lnTo>
                  <a:pt x="2140012" y="668212"/>
                </a:lnTo>
                <a:lnTo>
                  <a:pt x="2152204" y="682391"/>
                </a:lnTo>
                <a:lnTo>
                  <a:pt x="2162319" y="690519"/>
                </a:lnTo>
                <a:lnTo>
                  <a:pt x="2180562" y="696569"/>
                </a:lnTo>
                <a:lnTo>
                  <a:pt x="2180562" y="704697"/>
                </a:lnTo>
                <a:lnTo>
                  <a:pt x="2184626" y="708761"/>
                </a:lnTo>
                <a:lnTo>
                  <a:pt x="2184626" y="712825"/>
                </a:lnTo>
                <a:lnTo>
                  <a:pt x="2188690" y="714812"/>
                </a:lnTo>
                <a:lnTo>
                  <a:pt x="2192754" y="718876"/>
                </a:lnTo>
                <a:lnTo>
                  <a:pt x="2196818" y="722940"/>
                </a:lnTo>
                <a:lnTo>
                  <a:pt x="2196818" y="731068"/>
                </a:lnTo>
                <a:lnTo>
                  <a:pt x="2202869" y="731068"/>
                </a:lnTo>
                <a:lnTo>
                  <a:pt x="2202869" y="712825"/>
                </a:lnTo>
                <a:lnTo>
                  <a:pt x="2196818" y="712825"/>
                </a:lnTo>
                <a:lnTo>
                  <a:pt x="2196818" y="655929"/>
                </a:lnTo>
                <a:lnTo>
                  <a:pt x="2188690" y="655929"/>
                </a:lnTo>
                <a:lnTo>
                  <a:pt x="2174511" y="582777"/>
                </a:lnTo>
                <a:lnTo>
                  <a:pt x="2162319" y="582777"/>
                </a:lnTo>
                <a:lnTo>
                  <a:pt x="2162319" y="556407"/>
                </a:lnTo>
                <a:lnTo>
                  <a:pt x="2156268" y="556407"/>
                </a:lnTo>
                <a:lnTo>
                  <a:pt x="2152204" y="552343"/>
                </a:lnTo>
                <a:lnTo>
                  <a:pt x="2152204" y="546382"/>
                </a:lnTo>
                <a:lnTo>
                  <a:pt x="2148140" y="538254"/>
                </a:lnTo>
                <a:lnTo>
                  <a:pt x="2148140" y="528139"/>
                </a:lnTo>
                <a:lnTo>
                  <a:pt x="2156268" y="528139"/>
                </a:lnTo>
                <a:lnTo>
                  <a:pt x="2170447" y="546382"/>
                </a:lnTo>
                <a:lnTo>
                  <a:pt x="2180562" y="568689"/>
                </a:lnTo>
                <a:lnTo>
                  <a:pt x="2188690" y="590996"/>
                </a:lnTo>
                <a:lnTo>
                  <a:pt x="2196818" y="590996"/>
                </a:lnTo>
                <a:lnTo>
                  <a:pt x="2180562" y="542228"/>
                </a:lnTo>
                <a:lnTo>
                  <a:pt x="2158255" y="493460"/>
                </a:lnTo>
                <a:lnTo>
                  <a:pt x="2140012" y="446769"/>
                </a:lnTo>
                <a:lnTo>
                  <a:pt x="2148140" y="446769"/>
                </a:lnTo>
                <a:lnTo>
                  <a:pt x="2156268" y="448756"/>
                </a:lnTo>
                <a:lnTo>
                  <a:pt x="2158255" y="448756"/>
                </a:lnTo>
                <a:lnTo>
                  <a:pt x="2158255" y="452820"/>
                </a:lnTo>
                <a:lnTo>
                  <a:pt x="2162319" y="460948"/>
                </a:lnTo>
                <a:lnTo>
                  <a:pt x="2162319" y="469076"/>
                </a:lnTo>
                <a:lnTo>
                  <a:pt x="2184626" y="497524"/>
                </a:lnTo>
                <a:lnTo>
                  <a:pt x="2198805" y="534100"/>
                </a:lnTo>
                <a:lnTo>
                  <a:pt x="2210997" y="574740"/>
                </a:lnTo>
                <a:lnTo>
                  <a:pt x="2221112" y="615380"/>
                </a:lnTo>
                <a:lnTo>
                  <a:pt x="2229240" y="615380"/>
                </a:lnTo>
                <a:lnTo>
                  <a:pt x="2229240" y="656020"/>
                </a:lnTo>
                <a:lnTo>
                  <a:pt x="2237368" y="656020"/>
                </a:lnTo>
                <a:lnTo>
                  <a:pt x="2221112" y="487409"/>
                </a:lnTo>
                <a:lnTo>
                  <a:pt x="2215061" y="487409"/>
                </a:lnTo>
                <a:lnTo>
                  <a:pt x="2215061" y="452910"/>
                </a:lnTo>
                <a:lnTo>
                  <a:pt x="2202869" y="452910"/>
                </a:lnTo>
                <a:lnTo>
                  <a:pt x="2196818" y="387886"/>
                </a:lnTo>
                <a:lnTo>
                  <a:pt x="2188690" y="387886"/>
                </a:lnTo>
                <a:lnTo>
                  <a:pt x="2188690" y="371630"/>
                </a:lnTo>
                <a:lnTo>
                  <a:pt x="2180562" y="371630"/>
                </a:lnTo>
                <a:lnTo>
                  <a:pt x="2180562" y="347246"/>
                </a:lnTo>
                <a:lnTo>
                  <a:pt x="2174511" y="347246"/>
                </a:lnTo>
                <a:lnTo>
                  <a:pt x="2162319" y="312747"/>
                </a:lnTo>
                <a:lnTo>
                  <a:pt x="2156268" y="312747"/>
                </a:lnTo>
                <a:lnTo>
                  <a:pt x="2156268" y="290440"/>
                </a:lnTo>
                <a:lnTo>
                  <a:pt x="2148140" y="290440"/>
                </a:lnTo>
                <a:lnTo>
                  <a:pt x="2133961" y="243750"/>
                </a:lnTo>
                <a:lnTo>
                  <a:pt x="2121769" y="243750"/>
                </a:lnTo>
                <a:lnTo>
                  <a:pt x="2121769" y="225507"/>
                </a:lnTo>
                <a:lnTo>
                  <a:pt x="2107590" y="199136"/>
                </a:lnTo>
                <a:lnTo>
                  <a:pt x="2093412" y="172765"/>
                </a:lnTo>
                <a:lnTo>
                  <a:pt x="2081220" y="136189"/>
                </a:lnTo>
                <a:lnTo>
                  <a:pt x="2107590" y="144317"/>
                </a:lnTo>
                <a:lnTo>
                  <a:pt x="2115719" y="180893"/>
                </a:lnTo>
                <a:lnTo>
                  <a:pt x="2133961" y="205277"/>
                </a:lnTo>
                <a:lnTo>
                  <a:pt x="2148140" y="231648"/>
                </a:lnTo>
                <a:lnTo>
                  <a:pt x="2148140" y="249891"/>
                </a:lnTo>
                <a:lnTo>
                  <a:pt x="2156268" y="249891"/>
                </a:lnTo>
                <a:lnTo>
                  <a:pt x="2156268" y="266147"/>
                </a:lnTo>
                <a:lnTo>
                  <a:pt x="2162319" y="266147"/>
                </a:lnTo>
                <a:lnTo>
                  <a:pt x="2162319" y="284390"/>
                </a:lnTo>
                <a:lnTo>
                  <a:pt x="2174511" y="284390"/>
                </a:lnTo>
                <a:lnTo>
                  <a:pt x="2174511" y="298568"/>
                </a:lnTo>
                <a:lnTo>
                  <a:pt x="2180562" y="298568"/>
                </a:lnTo>
                <a:lnTo>
                  <a:pt x="2196818" y="347336"/>
                </a:lnTo>
                <a:lnTo>
                  <a:pt x="2202869" y="347336"/>
                </a:lnTo>
                <a:lnTo>
                  <a:pt x="2202869" y="371720"/>
                </a:lnTo>
                <a:lnTo>
                  <a:pt x="2215061" y="371720"/>
                </a:lnTo>
                <a:lnTo>
                  <a:pt x="2215061" y="387976"/>
                </a:lnTo>
                <a:lnTo>
                  <a:pt x="2221112" y="387976"/>
                </a:lnTo>
                <a:lnTo>
                  <a:pt x="2237368" y="461128"/>
                </a:lnTo>
                <a:lnTo>
                  <a:pt x="2243418" y="461128"/>
                </a:lnTo>
                <a:lnTo>
                  <a:pt x="2243418" y="479371"/>
                </a:lnTo>
                <a:lnTo>
                  <a:pt x="2255610" y="479371"/>
                </a:lnTo>
                <a:lnTo>
                  <a:pt x="2255610" y="515947"/>
                </a:lnTo>
                <a:lnTo>
                  <a:pt x="2261661" y="515947"/>
                </a:lnTo>
                <a:lnTo>
                  <a:pt x="2265725" y="442795"/>
                </a:lnTo>
                <a:lnTo>
                  <a:pt x="2269789" y="361515"/>
                </a:lnTo>
                <a:lnTo>
                  <a:pt x="2261661" y="284299"/>
                </a:lnTo>
                <a:lnTo>
                  <a:pt x="2243418" y="209160"/>
                </a:lnTo>
                <a:lnTo>
                  <a:pt x="2269789" y="209160"/>
                </a:lnTo>
                <a:lnTo>
                  <a:pt x="2279904" y="272107"/>
                </a:lnTo>
                <a:lnTo>
                  <a:pt x="2296160" y="330990"/>
                </a:lnTo>
                <a:lnTo>
                  <a:pt x="2296160" y="361425"/>
                </a:lnTo>
                <a:lnTo>
                  <a:pt x="2296160" y="393937"/>
                </a:lnTo>
                <a:lnTo>
                  <a:pt x="2292096" y="424372"/>
                </a:lnTo>
                <a:lnTo>
                  <a:pt x="2302211" y="446679"/>
                </a:lnTo>
                <a:lnTo>
                  <a:pt x="2310339" y="365399"/>
                </a:lnTo>
                <a:lnTo>
                  <a:pt x="2324518" y="365399"/>
                </a:lnTo>
                <a:lnTo>
                  <a:pt x="2336710" y="397911"/>
                </a:lnTo>
                <a:lnTo>
                  <a:pt x="2342761" y="397911"/>
                </a:lnTo>
                <a:lnTo>
                  <a:pt x="2342761" y="428346"/>
                </a:lnTo>
                <a:lnTo>
                  <a:pt x="2350889" y="428346"/>
                </a:lnTo>
                <a:lnTo>
                  <a:pt x="2359017" y="501497"/>
                </a:lnTo>
                <a:lnTo>
                  <a:pt x="2365068" y="501497"/>
                </a:lnTo>
                <a:lnTo>
                  <a:pt x="2365068" y="550265"/>
                </a:lnTo>
                <a:lnTo>
                  <a:pt x="2383310" y="556316"/>
                </a:lnTo>
                <a:lnTo>
                  <a:pt x="2383310" y="574559"/>
                </a:lnTo>
                <a:lnTo>
                  <a:pt x="2391438" y="574559"/>
                </a:lnTo>
                <a:lnTo>
                  <a:pt x="2391438" y="600930"/>
                </a:lnTo>
                <a:lnTo>
                  <a:pt x="2399566" y="600930"/>
                </a:lnTo>
                <a:lnTo>
                  <a:pt x="2405617" y="649698"/>
                </a:lnTo>
                <a:lnTo>
                  <a:pt x="2417809" y="649698"/>
                </a:lnTo>
                <a:lnTo>
                  <a:pt x="2421873" y="590815"/>
                </a:lnTo>
                <a:lnTo>
                  <a:pt x="2432078" y="537983"/>
                </a:lnTo>
                <a:lnTo>
                  <a:pt x="2450321" y="487228"/>
                </a:lnTo>
                <a:lnTo>
                  <a:pt x="2464500" y="434396"/>
                </a:lnTo>
                <a:lnTo>
                  <a:pt x="2458449" y="312476"/>
                </a:lnTo>
                <a:lnTo>
                  <a:pt x="2480756" y="312476"/>
                </a:lnTo>
                <a:lnTo>
                  <a:pt x="2486807" y="434396"/>
                </a:lnTo>
                <a:lnTo>
                  <a:pt x="2505050" y="434396"/>
                </a:lnTo>
                <a:lnTo>
                  <a:pt x="2513178" y="468895"/>
                </a:lnTo>
                <a:lnTo>
                  <a:pt x="2498999" y="468895"/>
                </a:lnTo>
                <a:lnTo>
                  <a:pt x="2498999" y="452639"/>
                </a:lnTo>
                <a:lnTo>
                  <a:pt x="2486807" y="452639"/>
                </a:lnTo>
                <a:lnTo>
                  <a:pt x="2486807" y="663877"/>
                </a:lnTo>
                <a:lnTo>
                  <a:pt x="2498999" y="663877"/>
                </a:lnTo>
                <a:lnTo>
                  <a:pt x="2498999" y="690248"/>
                </a:lnTo>
                <a:lnTo>
                  <a:pt x="2505050" y="690248"/>
                </a:lnTo>
                <a:lnTo>
                  <a:pt x="2505050" y="678056"/>
                </a:lnTo>
                <a:lnTo>
                  <a:pt x="2513178" y="678056"/>
                </a:lnTo>
                <a:lnTo>
                  <a:pt x="2527357" y="690248"/>
                </a:lnTo>
                <a:lnTo>
                  <a:pt x="2527357" y="615109"/>
                </a:lnTo>
                <a:lnTo>
                  <a:pt x="2521306" y="615109"/>
                </a:lnTo>
                <a:lnTo>
                  <a:pt x="2521306" y="550085"/>
                </a:lnTo>
                <a:lnTo>
                  <a:pt x="2498999" y="479010"/>
                </a:lnTo>
                <a:lnTo>
                  <a:pt x="2521306" y="479010"/>
                </a:lnTo>
                <a:lnTo>
                  <a:pt x="2527357" y="515586"/>
                </a:lnTo>
                <a:lnTo>
                  <a:pt x="2539549" y="515586"/>
                </a:lnTo>
                <a:lnTo>
                  <a:pt x="2539549" y="556226"/>
                </a:lnTo>
                <a:lnTo>
                  <a:pt x="2545599" y="556226"/>
                </a:lnTo>
                <a:lnTo>
                  <a:pt x="2545599" y="574469"/>
                </a:lnTo>
                <a:lnTo>
                  <a:pt x="2553727" y="574469"/>
                </a:lnTo>
                <a:lnTo>
                  <a:pt x="2553727" y="608968"/>
                </a:lnTo>
                <a:lnTo>
                  <a:pt x="2561856" y="608968"/>
                </a:lnTo>
                <a:lnTo>
                  <a:pt x="2561856" y="637416"/>
                </a:lnTo>
                <a:lnTo>
                  <a:pt x="2567906" y="637416"/>
                </a:lnTo>
                <a:lnTo>
                  <a:pt x="2580098" y="696299"/>
                </a:lnTo>
                <a:lnTo>
                  <a:pt x="2586149" y="696299"/>
                </a:lnTo>
                <a:lnTo>
                  <a:pt x="2594277" y="678056"/>
                </a:lnTo>
                <a:lnTo>
                  <a:pt x="2602405" y="659813"/>
                </a:lnTo>
                <a:lnTo>
                  <a:pt x="2602405" y="631365"/>
                </a:lnTo>
                <a:lnTo>
                  <a:pt x="2580098" y="556226"/>
                </a:lnTo>
                <a:lnTo>
                  <a:pt x="2602405" y="568418"/>
                </a:lnTo>
                <a:lnTo>
                  <a:pt x="2604482" y="582597"/>
                </a:lnTo>
                <a:lnTo>
                  <a:pt x="2612610" y="611045"/>
                </a:lnTo>
                <a:lnTo>
                  <a:pt x="2620738" y="645544"/>
                </a:lnTo>
                <a:lnTo>
                  <a:pt x="2626879" y="673992"/>
                </a:lnTo>
                <a:lnTo>
                  <a:pt x="2639071" y="700363"/>
                </a:lnTo>
                <a:lnTo>
                  <a:pt x="2643136" y="712555"/>
                </a:lnTo>
                <a:lnTo>
                  <a:pt x="2645122" y="673992"/>
                </a:lnTo>
                <a:lnTo>
                  <a:pt x="2649186" y="641480"/>
                </a:lnTo>
                <a:lnTo>
                  <a:pt x="2649186" y="600840"/>
                </a:lnTo>
                <a:lnTo>
                  <a:pt x="2643136" y="550085"/>
                </a:lnTo>
                <a:lnTo>
                  <a:pt x="2667519" y="550085"/>
                </a:lnTo>
                <a:lnTo>
                  <a:pt x="2671583" y="596776"/>
                </a:lnTo>
                <a:lnTo>
                  <a:pt x="2685762" y="641480"/>
                </a:lnTo>
                <a:lnTo>
                  <a:pt x="2702018" y="678056"/>
                </a:lnTo>
                <a:lnTo>
                  <a:pt x="2702018" y="722760"/>
                </a:lnTo>
                <a:lnTo>
                  <a:pt x="2708069" y="722760"/>
                </a:lnTo>
                <a:lnTo>
                  <a:pt x="2683685" y="452639"/>
                </a:lnTo>
                <a:lnTo>
                  <a:pt x="2675557" y="452639"/>
                </a:lnTo>
                <a:lnTo>
                  <a:pt x="2667429" y="405948"/>
                </a:lnTo>
                <a:lnTo>
                  <a:pt x="2661378" y="393756"/>
                </a:lnTo>
                <a:lnTo>
                  <a:pt x="2657314" y="387706"/>
                </a:lnTo>
                <a:lnTo>
                  <a:pt x="2649186" y="379578"/>
                </a:lnTo>
                <a:lnTo>
                  <a:pt x="2645122" y="371450"/>
                </a:lnTo>
                <a:lnTo>
                  <a:pt x="2639071" y="361335"/>
                </a:lnTo>
                <a:lnTo>
                  <a:pt x="2635007" y="347156"/>
                </a:lnTo>
                <a:lnTo>
                  <a:pt x="2661378" y="365399"/>
                </a:lnTo>
                <a:lnTo>
                  <a:pt x="2683685" y="393847"/>
                </a:lnTo>
                <a:lnTo>
                  <a:pt x="2701928" y="430423"/>
                </a:lnTo>
                <a:lnTo>
                  <a:pt x="2716107" y="475127"/>
                </a:lnTo>
                <a:lnTo>
                  <a:pt x="2730286" y="515767"/>
                </a:lnTo>
                <a:lnTo>
                  <a:pt x="2742478" y="550265"/>
                </a:lnTo>
                <a:lnTo>
                  <a:pt x="2742478" y="601020"/>
                </a:lnTo>
                <a:lnTo>
                  <a:pt x="2756656" y="609148"/>
                </a:lnTo>
                <a:lnTo>
                  <a:pt x="2748528" y="623327"/>
                </a:lnTo>
                <a:lnTo>
                  <a:pt x="2764785" y="631455"/>
                </a:lnTo>
                <a:lnTo>
                  <a:pt x="2764785" y="663967"/>
                </a:lnTo>
                <a:lnTo>
                  <a:pt x="2770835" y="663967"/>
                </a:lnTo>
                <a:lnTo>
                  <a:pt x="2770835" y="690338"/>
                </a:lnTo>
                <a:lnTo>
                  <a:pt x="2783027" y="690338"/>
                </a:lnTo>
                <a:lnTo>
                  <a:pt x="2787091" y="714722"/>
                </a:lnTo>
                <a:lnTo>
                  <a:pt x="2787091" y="741093"/>
                </a:lnTo>
                <a:lnTo>
                  <a:pt x="2797206" y="759336"/>
                </a:lnTo>
                <a:lnTo>
                  <a:pt x="2801270" y="704517"/>
                </a:lnTo>
                <a:lnTo>
                  <a:pt x="2805334" y="651685"/>
                </a:lnTo>
                <a:lnTo>
                  <a:pt x="2797206" y="609058"/>
                </a:lnTo>
                <a:lnTo>
                  <a:pt x="2797206" y="542047"/>
                </a:lnTo>
                <a:lnTo>
                  <a:pt x="2789078" y="542047"/>
                </a:lnTo>
                <a:lnTo>
                  <a:pt x="2783027" y="487228"/>
                </a:lnTo>
                <a:lnTo>
                  <a:pt x="2770835" y="487228"/>
                </a:lnTo>
                <a:lnTo>
                  <a:pt x="2766771" y="475036"/>
                </a:lnTo>
                <a:lnTo>
                  <a:pt x="2760721" y="470972"/>
                </a:lnTo>
                <a:lnTo>
                  <a:pt x="2756656" y="464921"/>
                </a:lnTo>
                <a:lnTo>
                  <a:pt x="2752593" y="460857"/>
                </a:lnTo>
                <a:lnTo>
                  <a:pt x="2748528" y="448666"/>
                </a:lnTo>
                <a:lnTo>
                  <a:pt x="2748528" y="434487"/>
                </a:lnTo>
                <a:lnTo>
                  <a:pt x="2764785" y="446679"/>
                </a:lnTo>
                <a:lnTo>
                  <a:pt x="2716016" y="357271"/>
                </a:lnTo>
                <a:lnTo>
                  <a:pt x="2730195" y="357271"/>
                </a:lnTo>
                <a:lnTo>
                  <a:pt x="2805334" y="468986"/>
                </a:lnTo>
                <a:lnTo>
                  <a:pt x="2805334" y="487228"/>
                </a:lnTo>
                <a:lnTo>
                  <a:pt x="2811385" y="487228"/>
                </a:lnTo>
                <a:lnTo>
                  <a:pt x="2811385" y="501407"/>
                </a:lnTo>
                <a:lnTo>
                  <a:pt x="2823577" y="501407"/>
                </a:lnTo>
                <a:lnTo>
                  <a:pt x="2829718" y="550175"/>
                </a:lnTo>
                <a:lnTo>
                  <a:pt x="2837846" y="550175"/>
                </a:lnTo>
                <a:lnTo>
                  <a:pt x="2837846" y="568418"/>
                </a:lnTo>
                <a:lnTo>
                  <a:pt x="2845974" y="568418"/>
                </a:lnTo>
                <a:lnTo>
                  <a:pt x="2845974" y="600930"/>
                </a:lnTo>
                <a:lnTo>
                  <a:pt x="2852025" y="600930"/>
                </a:lnTo>
                <a:lnTo>
                  <a:pt x="2864217" y="655749"/>
                </a:lnTo>
                <a:lnTo>
                  <a:pt x="2870268" y="655749"/>
                </a:lnTo>
                <a:lnTo>
                  <a:pt x="2874332" y="586661"/>
                </a:lnTo>
                <a:lnTo>
                  <a:pt x="2878396" y="515586"/>
                </a:lnTo>
                <a:lnTo>
                  <a:pt x="2882460" y="442434"/>
                </a:lnTo>
                <a:lnTo>
                  <a:pt x="2882460" y="371359"/>
                </a:lnTo>
                <a:lnTo>
                  <a:pt x="2870268" y="306335"/>
                </a:lnTo>
                <a:lnTo>
                  <a:pt x="2870268" y="243388"/>
                </a:lnTo>
                <a:lnTo>
                  <a:pt x="2864217" y="243388"/>
                </a:lnTo>
                <a:lnTo>
                  <a:pt x="2856089" y="212954"/>
                </a:lnTo>
                <a:lnTo>
                  <a:pt x="2856089" y="186583"/>
                </a:lnTo>
                <a:lnTo>
                  <a:pt x="2860153" y="164276"/>
                </a:lnTo>
                <a:lnTo>
                  <a:pt x="2860153" y="146033"/>
                </a:lnTo>
                <a:lnTo>
                  <a:pt x="2852025" y="135918"/>
                </a:lnTo>
                <a:lnTo>
                  <a:pt x="2852025" y="127790"/>
                </a:lnTo>
                <a:lnTo>
                  <a:pt x="2864217" y="127790"/>
                </a:lnTo>
                <a:lnTo>
                  <a:pt x="2864217" y="121920"/>
                </a:lnTo>
                <a:lnTo>
                  <a:pt x="2868281" y="121920"/>
                </a:lnTo>
                <a:lnTo>
                  <a:pt x="2870268" y="121920"/>
                </a:lnTo>
                <a:lnTo>
                  <a:pt x="2874332" y="121920"/>
                </a:lnTo>
                <a:lnTo>
                  <a:pt x="2874332" y="123907"/>
                </a:lnTo>
                <a:lnTo>
                  <a:pt x="2874332" y="123907"/>
                </a:lnTo>
                <a:lnTo>
                  <a:pt x="2878396" y="127971"/>
                </a:lnTo>
                <a:lnTo>
                  <a:pt x="2886524" y="146214"/>
                </a:lnTo>
                <a:lnTo>
                  <a:pt x="2886524" y="172585"/>
                </a:lnTo>
                <a:lnTo>
                  <a:pt x="2882460" y="198955"/>
                </a:lnTo>
                <a:lnTo>
                  <a:pt x="2886524" y="225326"/>
                </a:lnTo>
                <a:lnTo>
                  <a:pt x="2904767" y="294414"/>
                </a:lnTo>
                <a:lnTo>
                  <a:pt x="2918945" y="367566"/>
                </a:lnTo>
                <a:lnTo>
                  <a:pt x="2933124" y="434577"/>
                </a:lnTo>
                <a:lnTo>
                  <a:pt x="2933124" y="493460"/>
                </a:lnTo>
                <a:lnTo>
                  <a:pt x="2945316" y="493460"/>
                </a:lnTo>
                <a:lnTo>
                  <a:pt x="2949380" y="523895"/>
                </a:lnTo>
                <a:lnTo>
                  <a:pt x="2949380" y="560471"/>
                </a:lnTo>
                <a:lnTo>
                  <a:pt x="2945316" y="592983"/>
                </a:lnTo>
                <a:lnTo>
                  <a:pt x="2949380" y="627482"/>
                </a:lnTo>
                <a:lnTo>
                  <a:pt x="2959585" y="649788"/>
                </a:lnTo>
                <a:lnTo>
                  <a:pt x="2973764" y="446679"/>
                </a:lnTo>
                <a:lnTo>
                  <a:pt x="2985956" y="446679"/>
                </a:lnTo>
                <a:lnTo>
                  <a:pt x="2990020" y="412180"/>
                </a:lnTo>
                <a:lnTo>
                  <a:pt x="2990020" y="367476"/>
                </a:lnTo>
                <a:lnTo>
                  <a:pt x="2985956" y="320785"/>
                </a:lnTo>
                <a:lnTo>
                  <a:pt x="2985956" y="267953"/>
                </a:lnTo>
                <a:lnTo>
                  <a:pt x="2985956" y="225326"/>
                </a:lnTo>
                <a:lnTo>
                  <a:pt x="3008263" y="231377"/>
                </a:lnTo>
                <a:lnTo>
                  <a:pt x="2992007" y="664057"/>
                </a:lnTo>
                <a:lnTo>
                  <a:pt x="2992007" y="690428"/>
                </a:lnTo>
                <a:lnTo>
                  <a:pt x="2990020" y="722940"/>
                </a:lnTo>
                <a:lnTo>
                  <a:pt x="2990020" y="759516"/>
                </a:lnTo>
                <a:lnTo>
                  <a:pt x="2990020" y="796092"/>
                </a:lnTo>
                <a:lnTo>
                  <a:pt x="2992007" y="826527"/>
                </a:lnTo>
                <a:lnTo>
                  <a:pt x="3000135" y="844770"/>
                </a:lnTo>
                <a:lnTo>
                  <a:pt x="3004199" y="818399"/>
                </a:lnTo>
                <a:lnTo>
                  <a:pt x="3008263" y="781823"/>
                </a:lnTo>
                <a:lnTo>
                  <a:pt x="3018468" y="741183"/>
                </a:lnTo>
                <a:lnTo>
                  <a:pt x="3026596" y="708671"/>
                </a:lnTo>
                <a:lnTo>
                  <a:pt x="3032647" y="690428"/>
                </a:lnTo>
                <a:lnTo>
                  <a:pt x="3036711" y="686364"/>
                </a:lnTo>
                <a:lnTo>
                  <a:pt x="3036711" y="682300"/>
                </a:lnTo>
                <a:lnTo>
                  <a:pt x="3036711" y="682300"/>
                </a:lnTo>
                <a:lnTo>
                  <a:pt x="3040775" y="682300"/>
                </a:lnTo>
                <a:lnTo>
                  <a:pt x="3044839" y="682300"/>
                </a:lnTo>
                <a:lnTo>
                  <a:pt x="3048903" y="678236"/>
                </a:lnTo>
                <a:lnTo>
                  <a:pt x="3048903" y="722940"/>
                </a:lnTo>
                <a:lnTo>
                  <a:pt x="3054954" y="722940"/>
                </a:lnTo>
                <a:lnTo>
                  <a:pt x="3067146" y="590905"/>
                </a:lnTo>
                <a:lnTo>
                  <a:pt x="3071210" y="578714"/>
                </a:lnTo>
                <a:lnTo>
                  <a:pt x="3077351" y="560471"/>
                </a:lnTo>
                <a:lnTo>
                  <a:pt x="3085479" y="538164"/>
                </a:lnTo>
                <a:lnTo>
                  <a:pt x="3081415" y="515857"/>
                </a:lnTo>
                <a:lnTo>
                  <a:pt x="3067236" y="509806"/>
                </a:lnTo>
                <a:lnTo>
                  <a:pt x="3067236" y="493550"/>
                </a:lnTo>
                <a:lnTo>
                  <a:pt x="3081415" y="493550"/>
                </a:lnTo>
                <a:lnTo>
                  <a:pt x="3107786" y="209160"/>
                </a:lnTo>
                <a:lnTo>
                  <a:pt x="3121965" y="209160"/>
                </a:lnTo>
                <a:lnTo>
                  <a:pt x="3107786" y="568689"/>
                </a:lnTo>
                <a:lnTo>
                  <a:pt x="3113837" y="568689"/>
                </a:lnTo>
                <a:lnTo>
                  <a:pt x="3113837" y="590996"/>
                </a:lnTo>
                <a:lnTo>
                  <a:pt x="3121965" y="590996"/>
                </a:lnTo>
                <a:lnTo>
                  <a:pt x="3126029" y="611316"/>
                </a:lnTo>
                <a:lnTo>
                  <a:pt x="3130093" y="637687"/>
                </a:lnTo>
                <a:lnTo>
                  <a:pt x="3130093" y="664057"/>
                </a:lnTo>
                <a:lnTo>
                  <a:pt x="3136144" y="678236"/>
                </a:lnTo>
                <a:lnTo>
                  <a:pt x="3176784" y="312567"/>
                </a:lnTo>
                <a:lnTo>
                  <a:pt x="3195027" y="312567"/>
                </a:lnTo>
                <a:lnTo>
                  <a:pt x="3203155" y="357271"/>
                </a:lnTo>
                <a:lnTo>
                  <a:pt x="3203155" y="361335"/>
                </a:lnTo>
                <a:lnTo>
                  <a:pt x="3199091" y="361335"/>
                </a:lnTo>
                <a:lnTo>
                  <a:pt x="3199091" y="361335"/>
                </a:lnTo>
                <a:lnTo>
                  <a:pt x="3195027" y="357271"/>
                </a:lnTo>
                <a:lnTo>
                  <a:pt x="3195027" y="361335"/>
                </a:lnTo>
                <a:lnTo>
                  <a:pt x="3195027" y="365399"/>
                </a:lnTo>
                <a:lnTo>
                  <a:pt x="3203155" y="365399"/>
                </a:lnTo>
                <a:lnTo>
                  <a:pt x="3203155" y="468986"/>
                </a:lnTo>
                <a:lnTo>
                  <a:pt x="3211282" y="468986"/>
                </a:lnTo>
                <a:lnTo>
                  <a:pt x="3229526" y="312567"/>
                </a:lnTo>
                <a:lnTo>
                  <a:pt x="3203155" y="306516"/>
                </a:lnTo>
                <a:lnTo>
                  <a:pt x="3203155" y="290260"/>
                </a:lnTo>
                <a:lnTo>
                  <a:pt x="3213269" y="286196"/>
                </a:lnTo>
                <a:lnTo>
                  <a:pt x="3221398" y="286196"/>
                </a:lnTo>
                <a:lnTo>
                  <a:pt x="3229526" y="284209"/>
                </a:lnTo>
                <a:lnTo>
                  <a:pt x="3235576" y="280145"/>
                </a:lnTo>
                <a:lnTo>
                  <a:pt x="3239640" y="276081"/>
                </a:lnTo>
                <a:lnTo>
                  <a:pt x="3251832" y="276081"/>
                </a:lnTo>
                <a:lnTo>
                  <a:pt x="3251832" y="312657"/>
                </a:lnTo>
                <a:lnTo>
                  <a:pt x="3274139" y="330900"/>
                </a:lnTo>
                <a:lnTo>
                  <a:pt x="3298523" y="361335"/>
                </a:lnTo>
                <a:lnTo>
                  <a:pt x="3324894" y="393847"/>
                </a:lnTo>
                <a:lnTo>
                  <a:pt x="3347201" y="428346"/>
                </a:lnTo>
                <a:lnTo>
                  <a:pt x="3357406" y="452730"/>
                </a:lnTo>
                <a:lnTo>
                  <a:pt x="3365534" y="452730"/>
                </a:lnTo>
                <a:lnTo>
                  <a:pt x="3343227" y="349143"/>
                </a:lnTo>
                <a:lnTo>
                  <a:pt x="3316856" y="257748"/>
                </a:lnTo>
                <a:lnTo>
                  <a:pt x="3310806" y="190737"/>
                </a:lnTo>
                <a:lnTo>
                  <a:pt x="3294549" y="154161"/>
                </a:lnTo>
                <a:lnTo>
                  <a:pt x="3284435" y="109457"/>
                </a:lnTo>
                <a:lnTo>
                  <a:pt x="3298613" y="109457"/>
                </a:lnTo>
                <a:lnTo>
                  <a:pt x="3351446" y="275991"/>
                </a:lnTo>
                <a:lnTo>
                  <a:pt x="3351446" y="306426"/>
                </a:lnTo>
                <a:lnTo>
                  <a:pt x="3357496" y="306426"/>
                </a:lnTo>
                <a:lnTo>
                  <a:pt x="3365624" y="365308"/>
                </a:lnTo>
                <a:lnTo>
                  <a:pt x="3373752" y="365308"/>
                </a:lnTo>
                <a:lnTo>
                  <a:pt x="3373752" y="357180"/>
                </a:lnTo>
                <a:lnTo>
                  <a:pt x="3379803" y="357180"/>
                </a:lnTo>
                <a:lnTo>
                  <a:pt x="3398046" y="365308"/>
                </a:lnTo>
                <a:lnTo>
                  <a:pt x="3395969" y="397820"/>
                </a:lnTo>
                <a:lnTo>
                  <a:pt x="3391905" y="434396"/>
                </a:lnTo>
                <a:lnTo>
                  <a:pt x="3379713" y="434396"/>
                </a:lnTo>
                <a:lnTo>
                  <a:pt x="3379713" y="446588"/>
                </a:lnTo>
                <a:lnTo>
                  <a:pt x="3391905" y="446588"/>
                </a:lnTo>
                <a:lnTo>
                  <a:pt x="3391905" y="493279"/>
                </a:lnTo>
                <a:lnTo>
                  <a:pt x="3406084" y="493279"/>
                </a:lnTo>
                <a:lnTo>
                  <a:pt x="3402020" y="470972"/>
                </a:lnTo>
                <a:lnTo>
                  <a:pt x="3406084" y="446588"/>
                </a:lnTo>
                <a:lnTo>
                  <a:pt x="3406084" y="412090"/>
                </a:lnTo>
                <a:lnTo>
                  <a:pt x="3406084" y="168611"/>
                </a:lnTo>
                <a:lnTo>
                  <a:pt x="3420263" y="168611"/>
                </a:lnTo>
                <a:lnTo>
                  <a:pt x="3420263" y="276262"/>
                </a:lnTo>
                <a:lnTo>
                  <a:pt x="3432455" y="276262"/>
                </a:lnTo>
                <a:lnTo>
                  <a:pt x="3420263" y="290440"/>
                </a:lnTo>
                <a:lnTo>
                  <a:pt x="3432455" y="312747"/>
                </a:lnTo>
                <a:lnTo>
                  <a:pt x="3428390" y="316811"/>
                </a:lnTo>
                <a:lnTo>
                  <a:pt x="3424327" y="316811"/>
                </a:lnTo>
                <a:lnTo>
                  <a:pt x="3420263" y="316811"/>
                </a:lnTo>
                <a:lnTo>
                  <a:pt x="3420263" y="320875"/>
                </a:lnTo>
                <a:lnTo>
                  <a:pt x="3420263" y="324939"/>
                </a:lnTo>
                <a:lnTo>
                  <a:pt x="3432455" y="324939"/>
                </a:lnTo>
                <a:lnTo>
                  <a:pt x="3432455" y="387886"/>
                </a:lnTo>
                <a:lnTo>
                  <a:pt x="3438505" y="387886"/>
                </a:lnTo>
                <a:lnTo>
                  <a:pt x="3438505" y="330990"/>
                </a:lnTo>
                <a:lnTo>
                  <a:pt x="3454761" y="330990"/>
                </a:lnTo>
                <a:lnTo>
                  <a:pt x="3460812" y="387886"/>
                </a:lnTo>
                <a:lnTo>
                  <a:pt x="3477068" y="442705"/>
                </a:lnTo>
                <a:lnTo>
                  <a:pt x="3487183" y="497524"/>
                </a:lnTo>
                <a:lnTo>
                  <a:pt x="3495311" y="556407"/>
                </a:lnTo>
                <a:lnTo>
                  <a:pt x="3513554" y="556407"/>
                </a:lnTo>
                <a:lnTo>
                  <a:pt x="3517618" y="586842"/>
                </a:lnTo>
                <a:lnTo>
                  <a:pt x="3523669" y="619353"/>
                </a:lnTo>
                <a:lnTo>
                  <a:pt x="3535861" y="637596"/>
                </a:lnTo>
                <a:lnTo>
                  <a:pt x="3537938" y="596956"/>
                </a:lnTo>
                <a:lnTo>
                  <a:pt x="3542002" y="560380"/>
                </a:lnTo>
                <a:lnTo>
                  <a:pt x="3554194" y="527868"/>
                </a:lnTo>
                <a:lnTo>
                  <a:pt x="3554194" y="460857"/>
                </a:lnTo>
                <a:lnTo>
                  <a:pt x="3560245" y="460857"/>
                </a:lnTo>
                <a:lnTo>
                  <a:pt x="3560245" y="387706"/>
                </a:lnTo>
                <a:lnTo>
                  <a:pt x="3568373" y="387706"/>
                </a:lnTo>
                <a:lnTo>
                  <a:pt x="3572437" y="353207"/>
                </a:lnTo>
                <a:lnTo>
                  <a:pt x="3572437" y="316631"/>
                </a:lnTo>
                <a:lnTo>
                  <a:pt x="3572437" y="280055"/>
                </a:lnTo>
                <a:lnTo>
                  <a:pt x="3576501" y="249620"/>
                </a:lnTo>
                <a:lnTo>
                  <a:pt x="3582552" y="249620"/>
                </a:lnTo>
                <a:lnTo>
                  <a:pt x="3582552" y="379578"/>
                </a:lnTo>
                <a:lnTo>
                  <a:pt x="3600794" y="379578"/>
                </a:lnTo>
                <a:lnTo>
                  <a:pt x="3598717" y="389692"/>
                </a:lnTo>
                <a:lnTo>
                  <a:pt x="3598717" y="397820"/>
                </a:lnTo>
                <a:lnTo>
                  <a:pt x="3594653" y="405948"/>
                </a:lnTo>
                <a:lnTo>
                  <a:pt x="3594653" y="411999"/>
                </a:lnTo>
                <a:lnTo>
                  <a:pt x="3616960" y="405948"/>
                </a:lnTo>
                <a:lnTo>
                  <a:pt x="3608832" y="420127"/>
                </a:lnTo>
                <a:lnTo>
                  <a:pt x="3623011" y="428255"/>
                </a:lnTo>
                <a:lnTo>
                  <a:pt x="3623011" y="452639"/>
                </a:lnTo>
                <a:lnTo>
                  <a:pt x="3635203" y="452639"/>
                </a:lnTo>
                <a:lnTo>
                  <a:pt x="3635203" y="468895"/>
                </a:lnTo>
                <a:lnTo>
                  <a:pt x="3641254" y="468895"/>
                </a:lnTo>
                <a:lnTo>
                  <a:pt x="3641254" y="493279"/>
                </a:lnTo>
                <a:lnTo>
                  <a:pt x="3649382" y="493279"/>
                </a:lnTo>
                <a:lnTo>
                  <a:pt x="3649382" y="515586"/>
                </a:lnTo>
                <a:lnTo>
                  <a:pt x="3657510" y="515586"/>
                </a:lnTo>
                <a:lnTo>
                  <a:pt x="3657510" y="541957"/>
                </a:lnTo>
                <a:lnTo>
                  <a:pt x="3663561" y="541957"/>
                </a:lnTo>
                <a:lnTo>
                  <a:pt x="3663561" y="574469"/>
                </a:lnTo>
                <a:lnTo>
                  <a:pt x="3675753" y="574469"/>
                </a:lnTo>
                <a:lnTo>
                  <a:pt x="3681803" y="649608"/>
                </a:lnTo>
                <a:lnTo>
                  <a:pt x="3689931" y="649608"/>
                </a:lnTo>
                <a:lnTo>
                  <a:pt x="3693995" y="671915"/>
                </a:lnTo>
                <a:lnTo>
                  <a:pt x="3693995" y="700363"/>
                </a:lnTo>
                <a:lnTo>
                  <a:pt x="3693995" y="732875"/>
                </a:lnTo>
                <a:lnTo>
                  <a:pt x="3698060" y="759245"/>
                </a:lnTo>
                <a:lnTo>
                  <a:pt x="3704110" y="777488"/>
                </a:lnTo>
                <a:lnTo>
                  <a:pt x="3704110" y="733326"/>
                </a:lnTo>
                <a:lnTo>
                  <a:pt x="3704110" y="686635"/>
                </a:lnTo>
                <a:lnTo>
                  <a:pt x="3704110" y="645995"/>
                </a:lnTo>
                <a:lnTo>
                  <a:pt x="3704110" y="615560"/>
                </a:lnTo>
                <a:lnTo>
                  <a:pt x="3708174" y="615560"/>
                </a:lnTo>
                <a:lnTo>
                  <a:pt x="3708174" y="611406"/>
                </a:lnTo>
                <a:lnTo>
                  <a:pt x="3712238" y="609419"/>
                </a:lnTo>
                <a:lnTo>
                  <a:pt x="3716302" y="601291"/>
                </a:lnTo>
                <a:lnTo>
                  <a:pt x="3716302" y="591176"/>
                </a:lnTo>
                <a:lnTo>
                  <a:pt x="3704110" y="591176"/>
                </a:lnTo>
                <a:lnTo>
                  <a:pt x="3704110" y="550536"/>
                </a:lnTo>
                <a:lnTo>
                  <a:pt x="3698060" y="550536"/>
                </a:lnTo>
                <a:lnTo>
                  <a:pt x="3693995" y="546472"/>
                </a:lnTo>
                <a:lnTo>
                  <a:pt x="3693995" y="538344"/>
                </a:lnTo>
                <a:lnTo>
                  <a:pt x="3693995" y="534280"/>
                </a:lnTo>
                <a:lnTo>
                  <a:pt x="3689931" y="528230"/>
                </a:lnTo>
                <a:lnTo>
                  <a:pt x="3689931" y="516038"/>
                </a:lnTo>
                <a:lnTo>
                  <a:pt x="3704110" y="528230"/>
                </a:lnTo>
                <a:lnTo>
                  <a:pt x="3704110" y="501859"/>
                </a:lnTo>
                <a:lnTo>
                  <a:pt x="3730481" y="509987"/>
                </a:lnTo>
                <a:lnTo>
                  <a:pt x="3734545" y="534371"/>
                </a:lnTo>
                <a:lnTo>
                  <a:pt x="3740596" y="556678"/>
                </a:lnTo>
                <a:lnTo>
                  <a:pt x="3744660" y="574920"/>
                </a:lnTo>
                <a:lnTo>
                  <a:pt x="3744660" y="623688"/>
                </a:lnTo>
                <a:lnTo>
                  <a:pt x="3771031" y="631816"/>
                </a:lnTo>
                <a:lnTo>
                  <a:pt x="3771031" y="637867"/>
                </a:lnTo>
                <a:lnTo>
                  <a:pt x="3762903" y="652046"/>
                </a:lnTo>
                <a:lnTo>
                  <a:pt x="3760916" y="678417"/>
                </a:lnTo>
                <a:lnTo>
                  <a:pt x="3760916" y="708852"/>
                </a:lnTo>
                <a:lnTo>
                  <a:pt x="3762903" y="731159"/>
                </a:lnTo>
                <a:lnTo>
                  <a:pt x="3771031" y="731159"/>
                </a:lnTo>
                <a:lnTo>
                  <a:pt x="3785210" y="940409"/>
                </a:lnTo>
                <a:lnTo>
                  <a:pt x="3803453" y="940409"/>
                </a:lnTo>
                <a:lnTo>
                  <a:pt x="3807517" y="871321"/>
                </a:lnTo>
                <a:lnTo>
                  <a:pt x="3811580" y="794105"/>
                </a:lnTo>
                <a:lnTo>
                  <a:pt x="3811580" y="712825"/>
                </a:lnTo>
                <a:lnTo>
                  <a:pt x="3811580" y="623417"/>
                </a:lnTo>
                <a:lnTo>
                  <a:pt x="3803453" y="623417"/>
                </a:lnTo>
                <a:lnTo>
                  <a:pt x="3803453" y="574649"/>
                </a:lnTo>
                <a:lnTo>
                  <a:pt x="3797402" y="574649"/>
                </a:lnTo>
                <a:lnTo>
                  <a:pt x="3785210" y="515767"/>
                </a:lnTo>
                <a:lnTo>
                  <a:pt x="3797402" y="515767"/>
                </a:lnTo>
                <a:lnTo>
                  <a:pt x="3797402" y="527959"/>
                </a:lnTo>
                <a:lnTo>
                  <a:pt x="3807517" y="542137"/>
                </a:lnTo>
                <a:lnTo>
                  <a:pt x="3815645" y="556316"/>
                </a:lnTo>
                <a:lnTo>
                  <a:pt x="3815645" y="574559"/>
                </a:lnTo>
                <a:lnTo>
                  <a:pt x="3819709" y="600930"/>
                </a:lnTo>
                <a:lnTo>
                  <a:pt x="3825759" y="600930"/>
                </a:lnTo>
                <a:lnTo>
                  <a:pt x="3825759" y="649698"/>
                </a:lnTo>
                <a:lnTo>
                  <a:pt x="3837951" y="649698"/>
                </a:lnTo>
                <a:lnTo>
                  <a:pt x="3837951" y="678146"/>
                </a:lnTo>
                <a:lnTo>
                  <a:pt x="3844002" y="678146"/>
                </a:lnTo>
                <a:lnTo>
                  <a:pt x="3848066" y="708581"/>
                </a:lnTo>
                <a:lnTo>
                  <a:pt x="3848066" y="732965"/>
                </a:lnTo>
                <a:lnTo>
                  <a:pt x="3848066" y="755272"/>
                </a:lnTo>
                <a:lnTo>
                  <a:pt x="3860258" y="777578"/>
                </a:lnTo>
                <a:lnTo>
                  <a:pt x="3862336" y="714632"/>
                </a:lnTo>
                <a:lnTo>
                  <a:pt x="3866399" y="651685"/>
                </a:lnTo>
                <a:lnTo>
                  <a:pt x="3870463" y="590725"/>
                </a:lnTo>
                <a:lnTo>
                  <a:pt x="3860349" y="533829"/>
                </a:lnTo>
                <a:lnTo>
                  <a:pt x="3860349" y="479010"/>
                </a:lnTo>
                <a:lnTo>
                  <a:pt x="3852220" y="479010"/>
                </a:lnTo>
                <a:lnTo>
                  <a:pt x="3844093" y="428255"/>
                </a:lnTo>
                <a:lnTo>
                  <a:pt x="3825850" y="420127"/>
                </a:lnTo>
                <a:lnTo>
                  <a:pt x="3803543" y="379487"/>
                </a:lnTo>
                <a:lnTo>
                  <a:pt x="3825850" y="379487"/>
                </a:lnTo>
                <a:lnTo>
                  <a:pt x="3825850" y="371359"/>
                </a:lnTo>
                <a:lnTo>
                  <a:pt x="3807607" y="349052"/>
                </a:lnTo>
                <a:lnTo>
                  <a:pt x="3789364" y="320604"/>
                </a:lnTo>
                <a:lnTo>
                  <a:pt x="3779249" y="290170"/>
                </a:lnTo>
                <a:lnTo>
                  <a:pt x="3803633" y="290170"/>
                </a:lnTo>
                <a:lnTo>
                  <a:pt x="3807697" y="306426"/>
                </a:lnTo>
                <a:lnTo>
                  <a:pt x="3815825" y="316540"/>
                </a:lnTo>
                <a:lnTo>
                  <a:pt x="3821966" y="326655"/>
                </a:lnTo>
                <a:lnTo>
                  <a:pt x="3830094" y="334783"/>
                </a:lnTo>
                <a:lnTo>
                  <a:pt x="3838222" y="346975"/>
                </a:lnTo>
                <a:lnTo>
                  <a:pt x="3838222" y="365218"/>
                </a:lnTo>
                <a:lnTo>
                  <a:pt x="3844273" y="365218"/>
                </a:lnTo>
                <a:lnTo>
                  <a:pt x="3844273" y="379397"/>
                </a:lnTo>
                <a:lnTo>
                  <a:pt x="3860529" y="387525"/>
                </a:lnTo>
                <a:lnTo>
                  <a:pt x="3866580" y="428165"/>
                </a:lnTo>
                <a:lnTo>
                  <a:pt x="3878772" y="428165"/>
                </a:lnTo>
                <a:lnTo>
                  <a:pt x="3884823" y="460677"/>
                </a:lnTo>
                <a:lnTo>
                  <a:pt x="3892951" y="460677"/>
                </a:lnTo>
                <a:lnTo>
                  <a:pt x="3892951" y="487048"/>
                </a:lnTo>
                <a:lnTo>
                  <a:pt x="3901079" y="487048"/>
                </a:lnTo>
                <a:lnTo>
                  <a:pt x="3901079" y="527688"/>
                </a:lnTo>
                <a:lnTo>
                  <a:pt x="3907130" y="527688"/>
                </a:lnTo>
                <a:lnTo>
                  <a:pt x="3925373" y="631275"/>
                </a:lnTo>
                <a:lnTo>
                  <a:pt x="3933500" y="631275"/>
                </a:lnTo>
                <a:lnTo>
                  <a:pt x="3937565" y="541867"/>
                </a:lnTo>
                <a:lnTo>
                  <a:pt x="3943616" y="452459"/>
                </a:lnTo>
                <a:lnTo>
                  <a:pt x="3947679" y="357000"/>
                </a:lnTo>
                <a:lnTo>
                  <a:pt x="3933500" y="357000"/>
                </a:lnTo>
                <a:lnTo>
                  <a:pt x="3925373" y="316360"/>
                </a:lnTo>
                <a:lnTo>
                  <a:pt x="3907130" y="285925"/>
                </a:lnTo>
                <a:lnTo>
                  <a:pt x="3888887" y="257477"/>
                </a:lnTo>
                <a:lnTo>
                  <a:pt x="3870644" y="227042"/>
                </a:lnTo>
                <a:lnTo>
                  <a:pt x="3860529" y="190466"/>
                </a:lnTo>
                <a:lnTo>
                  <a:pt x="3878772" y="190466"/>
                </a:lnTo>
                <a:lnTo>
                  <a:pt x="3884823" y="216837"/>
                </a:lnTo>
                <a:lnTo>
                  <a:pt x="3901079" y="224965"/>
                </a:lnTo>
                <a:lnTo>
                  <a:pt x="3925463" y="271656"/>
                </a:lnTo>
                <a:lnTo>
                  <a:pt x="3941719" y="324488"/>
                </a:lnTo>
                <a:lnTo>
                  <a:pt x="3947770" y="324488"/>
                </a:lnTo>
                <a:lnTo>
                  <a:pt x="3947770" y="176739"/>
                </a:lnTo>
                <a:lnTo>
                  <a:pt x="3959962" y="176739"/>
                </a:lnTo>
                <a:lnTo>
                  <a:pt x="3959962" y="109728"/>
                </a:lnTo>
                <a:lnTo>
                  <a:pt x="3966013" y="109728"/>
                </a:lnTo>
                <a:lnTo>
                  <a:pt x="3970077" y="103677"/>
                </a:lnTo>
                <a:lnTo>
                  <a:pt x="3970077" y="95549"/>
                </a:lnTo>
                <a:lnTo>
                  <a:pt x="3970077" y="87421"/>
                </a:lnTo>
                <a:lnTo>
                  <a:pt x="3978566" y="81280"/>
                </a:lnTo>
                <a:lnTo>
                  <a:pt x="3986694" y="81280"/>
                </a:lnTo>
                <a:lnTo>
                  <a:pt x="3986694" y="87331"/>
                </a:lnTo>
                <a:lnTo>
                  <a:pt x="3992745" y="87331"/>
                </a:lnTo>
                <a:lnTo>
                  <a:pt x="3986694" y="176739"/>
                </a:lnTo>
                <a:lnTo>
                  <a:pt x="3978566" y="176739"/>
                </a:lnTo>
                <a:lnTo>
                  <a:pt x="3986694" y="217379"/>
                </a:lnTo>
                <a:lnTo>
                  <a:pt x="4000873" y="225507"/>
                </a:lnTo>
                <a:lnTo>
                  <a:pt x="4009001" y="231558"/>
                </a:lnTo>
                <a:lnTo>
                  <a:pt x="4019206" y="239686"/>
                </a:lnTo>
                <a:lnTo>
                  <a:pt x="4029321" y="245736"/>
                </a:lnTo>
                <a:lnTo>
                  <a:pt x="4045577" y="249800"/>
                </a:lnTo>
                <a:lnTo>
                  <a:pt x="4045577" y="243750"/>
                </a:lnTo>
                <a:lnTo>
                  <a:pt x="4067883" y="225507"/>
                </a:lnTo>
                <a:lnTo>
                  <a:pt x="4067883" y="191008"/>
                </a:lnTo>
                <a:lnTo>
                  <a:pt x="4092268" y="191008"/>
                </a:lnTo>
                <a:lnTo>
                  <a:pt x="4092268" y="209251"/>
                </a:lnTo>
                <a:lnTo>
                  <a:pt x="4086217" y="209251"/>
                </a:lnTo>
                <a:lnTo>
                  <a:pt x="4086217" y="217379"/>
                </a:lnTo>
                <a:lnTo>
                  <a:pt x="4092268" y="217379"/>
                </a:lnTo>
                <a:lnTo>
                  <a:pt x="4090281" y="221443"/>
                </a:lnTo>
                <a:lnTo>
                  <a:pt x="4090281" y="221443"/>
                </a:lnTo>
                <a:lnTo>
                  <a:pt x="4090281" y="221443"/>
                </a:lnTo>
                <a:lnTo>
                  <a:pt x="4086217" y="221443"/>
                </a:lnTo>
                <a:lnTo>
                  <a:pt x="4086217" y="225507"/>
                </a:lnTo>
                <a:lnTo>
                  <a:pt x="4086217" y="284390"/>
                </a:lnTo>
                <a:lnTo>
                  <a:pt x="4074025" y="284390"/>
                </a:lnTo>
                <a:lnTo>
                  <a:pt x="4086217" y="306696"/>
                </a:lnTo>
                <a:lnTo>
                  <a:pt x="4074025" y="306696"/>
                </a:lnTo>
                <a:lnTo>
                  <a:pt x="4074025" y="312747"/>
                </a:lnTo>
                <a:lnTo>
                  <a:pt x="4086217" y="312747"/>
                </a:lnTo>
                <a:lnTo>
                  <a:pt x="4086217" y="330990"/>
                </a:lnTo>
                <a:lnTo>
                  <a:pt x="4100395" y="339118"/>
                </a:lnTo>
                <a:lnTo>
                  <a:pt x="4126766" y="412270"/>
                </a:lnTo>
                <a:lnTo>
                  <a:pt x="4132817" y="412270"/>
                </a:lnTo>
                <a:lnTo>
                  <a:pt x="4136881" y="357451"/>
                </a:lnTo>
                <a:lnTo>
                  <a:pt x="4145009" y="308683"/>
                </a:lnTo>
                <a:lnTo>
                  <a:pt x="4155124" y="266056"/>
                </a:lnTo>
                <a:lnTo>
                  <a:pt x="4167316" y="217288"/>
                </a:lnTo>
                <a:lnTo>
                  <a:pt x="4189623" y="209160"/>
                </a:lnTo>
                <a:lnTo>
                  <a:pt x="4189623" y="190918"/>
                </a:lnTo>
                <a:lnTo>
                  <a:pt x="4214007" y="203110"/>
                </a:lnTo>
                <a:lnTo>
                  <a:pt x="4207956" y="249800"/>
                </a:lnTo>
                <a:lnTo>
                  <a:pt x="4195764" y="249800"/>
                </a:lnTo>
                <a:lnTo>
                  <a:pt x="4195764" y="324939"/>
                </a:lnTo>
                <a:lnTo>
                  <a:pt x="4189713" y="324939"/>
                </a:lnTo>
                <a:lnTo>
                  <a:pt x="4181585" y="420398"/>
                </a:lnTo>
                <a:lnTo>
                  <a:pt x="4173457" y="420398"/>
                </a:lnTo>
                <a:lnTo>
                  <a:pt x="4173457" y="493550"/>
                </a:lnTo>
                <a:lnTo>
                  <a:pt x="4167406" y="493550"/>
                </a:lnTo>
                <a:lnTo>
                  <a:pt x="4173457" y="609329"/>
                </a:lnTo>
                <a:lnTo>
                  <a:pt x="4181585" y="609329"/>
                </a:lnTo>
                <a:lnTo>
                  <a:pt x="4185649" y="633713"/>
                </a:lnTo>
                <a:lnTo>
                  <a:pt x="4185649" y="656020"/>
                </a:lnTo>
                <a:lnTo>
                  <a:pt x="4185649" y="678327"/>
                </a:lnTo>
                <a:lnTo>
                  <a:pt x="4195764" y="696569"/>
                </a:lnTo>
                <a:lnTo>
                  <a:pt x="4191700" y="637687"/>
                </a:lnTo>
                <a:lnTo>
                  <a:pt x="4181585" y="582868"/>
                </a:lnTo>
                <a:lnTo>
                  <a:pt x="4173457" y="528049"/>
                </a:lnTo>
                <a:lnTo>
                  <a:pt x="4177521" y="528049"/>
                </a:lnTo>
                <a:lnTo>
                  <a:pt x="4177521" y="530036"/>
                </a:lnTo>
                <a:lnTo>
                  <a:pt x="4177521" y="530036"/>
                </a:lnTo>
                <a:lnTo>
                  <a:pt x="4177521" y="530036"/>
                </a:lnTo>
                <a:lnTo>
                  <a:pt x="4177521" y="530036"/>
                </a:lnTo>
                <a:lnTo>
                  <a:pt x="4181585" y="534100"/>
                </a:lnTo>
                <a:lnTo>
                  <a:pt x="4207956" y="528049"/>
                </a:lnTo>
                <a:lnTo>
                  <a:pt x="4207956" y="534100"/>
                </a:lnTo>
                <a:lnTo>
                  <a:pt x="4218071" y="560471"/>
                </a:lnTo>
                <a:lnTo>
                  <a:pt x="4230263" y="592983"/>
                </a:lnTo>
                <a:lnTo>
                  <a:pt x="4240378" y="631545"/>
                </a:lnTo>
                <a:lnTo>
                  <a:pt x="4248506" y="664057"/>
                </a:lnTo>
                <a:lnTo>
                  <a:pt x="4248506" y="712825"/>
                </a:lnTo>
                <a:lnTo>
                  <a:pt x="4254557" y="712825"/>
                </a:lnTo>
                <a:lnTo>
                  <a:pt x="4254557" y="627662"/>
                </a:lnTo>
                <a:lnTo>
                  <a:pt x="4262685" y="542318"/>
                </a:lnTo>
                <a:lnTo>
                  <a:pt x="4276864" y="456974"/>
                </a:lnTo>
                <a:lnTo>
                  <a:pt x="4295106" y="387886"/>
                </a:lnTo>
                <a:lnTo>
                  <a:pt x="4311363" y="284299"/>
                </a:lnTo>
                <a:lnTo>
                  <a:pt x="4317413" y="284299"/>
                </a:lnTo>
                <a:lnTo>
                  <a:pt x="4321477" y="280235"/>
                </a:lnTo>
                <a:lnTo>
                  <a:pt x="4325541" y="276171"/>
                </a:lnTo>
                <a:lnTo>
                  <a:pt x="4325541" y="276171"/>
                </a:lnTo>
                <a:lnTo>
                  <a:pt x="4325541" y="276171"/>
                </a:lnTo>
                <a:lnTo>
                  <a:pt x="4329605" y="276171"/>
                </a:lnTo>
                <a:lnTo>
                  <a:pt x="4335746" y="276171"/>
                </a:lnTo>
                <a:lnTo>
                  <a:pt x="4333669" y="326926"/>
                </a:lnTo>
                <a:lnTo>
                  <a:pt x="4333669" y="389873"/>
                </a:lnTo>
                <a:lnTo>
                  <a:pt x="4329605" y="452820"/>
                </a:lnTo>
                <a:lnTo>
                  <a:pt x="4325541" y="497524"/>
                </a:lnTo>
                <a:lnTo>
                  <a:pt x="4325541" y="552343"/>
                </a:lnTo>
                <a:lnTo>
                  <a:pt x="4333669" y="615289"/>
                </a:lnTo>
                <a:lnTo>
                  <a:pt x="4343874" y="678236"/>
                </a:lnTo>
                <a:lnTo>
                  <a:pt x="4353989" y="737119"/>
                </a:lnTo>
                <a:lnTo>
                  <a:pt x="4370245" y="785887"/>
                </a:lnTo>
                <a:lnTo>
                  <a:pt x="4374309" y="814335"/>
                </a:lnTo>
                <a:lnTo>
                  <a:pt x="4374309" y="852898"/>
                </a:lnTo>
                <a:lnTo>
                  <a:pt x="4374309" y="885410"/>
                </a:lnTo>
                <a:lnTo>
                  <a:pt x="4374309" y="917922"/>
                </a:lnTo>
                <a:lnTo>
                  <a:pt x="4384514" y="940229"/>
                </a:lnTo>
                <a:lnTo>
                  <a:pt x="4398693" y="704607"/>
                </a:lnTo>
                <a:lnTo>
                  <a:pt x="4392643" y="704607"/>
                </a:lnTo>
                <a:lnTo>
                  <a:pt x="4392643" y="609419"/>
                </a:lnTo>
                <a:lnTo>
                  <a:pt x="4376386" y="568779"/>
                </a:lnTo>
                <a:lnTo>
                  <a:pt x="4370245" y="528139"/>
                </a:lnTo>
                <a:lnTo>
                  <a:pt x="4392552" y="534190"/>
                </a:lnTo>
                <a:lnTo>
                  <a:pt x="4394539" y="556497"/>
                </a:lnTo>
                <a:lnTo>
                  <a:pt x="4406731" y="586932"/>
                </a:lnTo>
                <a:lnTo>
                  <a:pt x="4414859" y="619444"/>
                </a:lnTo>
                <a:lnTo>
                  <a:pt x="4424974" y="649879"/>
                </a:lnTo>
                <a:lnTo>
                  <a:pt x="4433102" y="664057"/>
                </a:lnTo>
                <a:lnTo>
                  <a:pt x="4433102" y="649879"/>
                </a:lnTo>
                <a:lnTo>
                  <a:pt x="4439153" y="631636"/>
                </a:lnTo>
                <a:lnTo>
                  <a:pt x="4443217" y="601201"/>
                </a:lnTo>
                <a:lnTo>
                  <a:pt x="4443217" y="560561"/>
                </a:lnTo>
                <a:lnTo>
                  <a:pt x="4443217" y="528049"/>
                </a:lnTo>
                <a:lnTo>
                  <a:pt x="4439153" y="501678"/>
                </a:lnTo>
                <a:lnTo>
                  <a:pt x="4433102" y="501678"/>
                </a:lnTo>
                <a:lnTo>
                  <a:pt x="4433102" y="371720"/>
                </a:lnTo>
                <a:lnTo>
                  <a:pt x="4424974" y="371720"/>
                </a:lnTo>
                <a:lnTo>
                  <a:pt x="4424974" y="325030"/>
                </a:lnTo>
                <a:lnTo>
                  <a:pt x="4416846" y="325030"/>
                </a:lnTo>
                <a:lnTo>
                  <a:pt x="4416846" y="276262"/>
                </a:lnTo>
                <a:lnTo>
                  <a:pt x="4410795" y="276262"/>
                </a:lnTo>
                <a:lnTo>
                  <a:pt x="4410795" y="231558"/>
                </a:lnTo>
                <a:lnTo>
                  <a:pt x="4398603" y="231558"/>
                </a:lnTo>
                <a:lnTo>
                  <a:pt x="4398603" y="176739"/>
                </a:lnTo>
                <a:lnTo>
                  <a:pt x="4392552" y="176739"/>
                </a:lnTo>
                <a:lnTo>
                  <a:pt x="4384424" y="127971"/>
                </a:lnTo>
                <a:lnTo>
                  <a:pt x="4410795" y="136099"/>
                </a:lnTo>
                <a:lnTo>
                  <a:pt x="4465614" y="434667"/>
                </a:lnTo>
                <a:lnTo>
                  <a:pt x="4469678" y="461038"/>
                </a:lnTo>
                <a:lnTo>
                  <a:pt x="4465614" y="483345"/>
                </a:lnTo>
                <a:lnTo>
                  <a:pt x="4465614" y="501588"/>
                </a:lnTo>
                <a:lnTo>
                  <a:pt x="4473742" y="515767"/>
                </a:lnTo>
                <a:lnTo>
                  <a:pt x="4498126" y="330900"/>
                </a:lnTo>
                <a:lnTo>
                  <a:pt x="4516369" y="265876"/>
                </a:lnTo>
                <a:lnTo>
                  <a:pt x="4532625" y="190737"/>
                </a:lnTo>
                <a:lnTo>
                  <a:pt x="4554931" y="202929"/>
                </a:lnTo>
                <a:lnTo>
                  <a:pt x="4550867" y="221172"/>
                </a:lnTo>
                <a:lnTo>
                  <a:pt x="4538675" y="249620"/>
                </a:lnTo>
                <a:lnTo>
                  <a:pt x="4532534" y="286196"/>
                </a:lnTo>
                <a:lnTo>
                  <a:pt x="4524406" y="324759"/>
                </a:lnTo>
                <a:lnTo>
                  <a:pt x="4520342" y="361335"/>
                </a:lnTo>
                <a:lnTo>
                  <a:pt x="4516278" y="387706"/>
                </a:lnTo>
                <a:lnTo>
                  <a:pt x="4520342" y="405948"/>
                </a:lnTo>
                <a:lnTo>
                  <a:pt x="4524406" y="387706"/>
                </a:lnTo>
                <a:lnTo>
                  <a:pt x="4524406" y="375514"/>
                </a:lnTo>
                <a:lnTo>
                  <a:pt x="4528470" y="365399"/>
                </a:lnTo>
                <a:lnTo>
                  <a:pt x="4536598" y="357271"/>
                </a:lnTo>
                <a:lnTo>
                  <a:pt x="4542649" y="349143"/>
                </a:lnTo>
                <a:lnTo>
                  <a:pt x="4554841" y="347156"/>
                </a:lnTo>
                <a:lnTo>
                  <a:pt x="4554841" y="428436"/>
                </a:lnTo>
                <a:lnTo>
                  <a:pt x="4560982" y="428436"/>
                </a:lnTo>
                <a:lnTo>
                  <a:pt x="4560982" y="412180"/>
                </a:lnTo>
                <a:lnTo>
                  <a:pt x="4587353" y="389873"/>
                </a:lnTo>
                <a:lnTo>
                  <a:pt x="4605596" y="365489"/>
                </a:lnTo>
                <a:lnTo>
                  <a:pt x="4623839" y="339118"/>
                </a:lnTo>
                <a:lnTo>
                  <a:pt x="4646146" y="312747"/>
                </a:lnTo>
                <a:lnTo>
                  <a:pt x="4676581" y="298568"/>
                </a:lnTo>
                <a:lnTo>
                  <a:pt x="4672517" y="312747"/>
                </a:lnTo>
                <a:lnTo>
                  <a:pt x="4668452" y="320875"/>
                </a:lnTo>
                <a:lnTo>
                  <a:pt x="4660325" y="330990"/>
                </a:lnTo>
                <a:lnTo>
                  <a:pt x="4654274" y="339118"/>
                </a:lnTo>
                <a:lnTo>
                  <a:pt x="4642082" y="339118"/>
                </a:lnTo>
                <a:lnTo>
                  <a:pt x="4642082" y="357361"/>
                </a:lnTo>
                <a:lnTo>
                  <a:pt x="4627903" y="365489"/>
                </a:lnTo>
                <a:lnTo>
                  <a:pt x="4627903" y="371540"/>
                </a:lnTo>
                <a:lnTo>
                  <a:pt x="4613724" y="379668"/>
                </a:lnTo>
                <a:lnTo>
                  <a:pt x="4613724" y="397911"/>
                </a:lnTo>
                <a:lnTo>
                  <a:pt x="4595481" y="406039"/>
                </a:lnTo>
                <a:lnTo>
                  <a:pt x="4583289" y="430423"/>
                </a:lnTo>
                <a:lnTo>
                  <a:pt x="4573174" y="456794"/>
                </a:lnTo>
                <a:lnTo>
                  <a:pt x="4554931" y="479100"/>
                </a:lnTo>
                <a:lnTo>
                  <a:pt x="4595571" y="623327"/>
                </a:lnTo>
                <a:lnTo>
                  <a:pt x="4601622" y="623327"/>
                </a:lnTo>
                <a:lnTo>
                  <a:pt x="4605686" y="601020"/>
                </a:lnTo>
                <a:lnTo>
                  <a:pt x="4609750" y="586842"/>
                </a:lnTo>
                <a:lnTo>
                  <a:pt x="4613814" y="574649"/>
                </a:lnTo>
                <a:lnTo>
                  <a:pt x="4619865" y="556407"/>
                </a:lnTo>
                <a:lnTo>
                  <a:pt x="4636121" y="460948"/>
                </a:lnTo>
                <a:lnTo>
                  <a:pt x="4701145" y="276081"/>
                </a:lnTo>
                <a:lnTo>
                  <a:pt x="4717401" y="276081"/>
                </a:lnTo>
                <a:lnTo>
                  <a:pt x="4695094" y="387796"/>
                </a:lnTo>
                <a:lnTo>
                  <a:pt x="4691030" y="389783"/>
                </a:lnTo>
                <a:lnTo>
                  <a:pt x="4691030" y="393847"/>
                </a:lnTo>
                <a:lnTo>
                  <a:pt x="4686966" y="389783"/>
                </a:lnTo>
                <a:lnTo>
                  <a:pt x="4686966" y="389783"/>
                </a:lnTo>
                <a:lnTo>
                  <a:pt x="4682903" y="397911"/>
                </a:lnTo>
                <a:lnTo>
                  <a:pt x="4701145" y="406039"/>
                </a:lnTo>
                <a:lnTo>
                  <a:pt x="4723452" y="515767"/>
                </a:lnTo>
                <a:lnTo>
                  <a:pt x="4727516" y="515767"/>
                </a:lnTo>
                <a:lnTo>
                  <a:pt x="4731580" y="511703"/>
                </a:lnTo>
                <a:lnTo>
                  <a:pt x="4731580" y="511703"/>
                </a:lnTo>
                <a:lnTo>
                  <a:pt x="4731580" y="511703"/>
                </a:lnTo>
                <a:lnTo>
                  <a:pt x="4731580" y="509716"/>
                </a:lnTo>
                <a:lnTo>
                  <a:pt x="4735644" y="501588"/>
                </a:lnTo>
                <a:lnTo>
                  <a:pt x="4735644" y="483345"/>
                </a:lnTo>
                <a:lnTo>
                  <a:pt x="4731580" y="452910"/>
                </a:lnTo>
                <a:lnTo>
                  <a:pt x="4723452" y="420398"/>
                </a:lnTo>
                <a:lnTo>
                  <a:pt x="4713247" y="389963"/>
                </a:lnTo>
                <a:lnTo>
                  <a:pt x="4709183" y="365579"/>
                </a:lnTo>
                <a:lnTo>
                  <a:pt x="4735554" y="371630"/>
                </a:lnTo>
                <a:lnTo>
                  <a:pt x="4739618" y="402065"/>
                </a:lnTo>
                <a:lnTo>
                  <a:pt x="4745759" y="430513"/>
                </a:lnTo>
                <a:lnTo>
                  <a:pt x="4757951" y="452820"/>
                </a:lnTo>
                <a:lnTo>
                  <a:pt x="4757951" y="446769"/>
                </a:lnTo>
                <a:lnTo>
                  <a:pt x="4776194" y="424462"/>
                </a:lnTo>
                <a:lnTo>
                  <a:pt x="4786308" y="398091"/>
                </a:lnTo>
                <a:lnTo>
                  <a:pt x="4798501" y="371720"/>
                </a:lnTo>
                <a:lnTo>
                  <a:pt x="4822885" y="357542"/>
                </a:lnTo>
                <a:lnTo>
                  <a:pt x="4822885" y="339299"/>
                </a:lnTo>
                <a:lnTo>
                  <a:pt x="4831012" y="331171"/>
                </a:lnTo>
                <a:lnTo>
                  <a:pt x="4835077" y="327107"/>
                </a:lnTo>
                <a:lnTo>
                  <a:pt x="4841127" y="325120"/>
                </a:lnTo>
                <a:lnTo>
                  <a:pt x="4849255" y="316992"/>
                </a:lnTo>
                <a:lnTo>
                  <a:pt x="4853320" y="312928"/>
                </a:lnTo>
                <a:lnTo>
                  <a:pt x="4861447" y="302813"/>
                </a:lnTo>
                <a:lnTo>
                  <a:pt x="4863525" y="290621"/>
                </a:lnTo>
                <a:lnTo>
                  <a:pt x="4879781" y="290621"/>
                </a:lnTo>
                <a:lnTo>
                  <a:pt x="4879781" y="284570"/>
                </a:lnTo>
                <a:lnTo>
                  <a:pt x="4875717" y="280506"/>
                </a:lnTo>
                <a:lnTo>
                  <a:pt x="4871652" y="276442"/>
                </a:lnTo>
                <a:lnTo>
                  <a:pt x="4867588" y="272378"/>
                </a:lnTo>
                <a:lnTo>
                  <a:pt x="4867588" y="272378"/>
                </a:lnTo>
                <a:lnTo>
                  <a:pt x="4863525" y="266327"/>
                </a:lnTo>
                <a:lnTo>
                  <a:pt x="4863525" y="258199"/>
                </a:lnTo>
                <a:lnTo>
                  <a:pt x="4885831" y="258199"/>
                </a:lnTo>
                <a:lnTo>
                  <a:pt x="4885831" y="276442"/>
                </a:lnTo>
                <a:lnTo>
                  <a:pt x="4904074" y="276442"/>
                </a:lnTo>
                <a:lnTo>
                  <a:pt x="4897933" y="298749"/>
                </a:lnTo>
                <a:lnTo>
                  <a:pt x="4904074" y="298749"/>
                </a:lnTo>
                <a:lnTo>
                  <a:pt x="4904074" y="325120"/>
                </a:lnTo>
                <a:lnTo>
                  <a:pt x="4912202" y="325120"/>
                </a:lnTo>
                <a:lnTo>
                  <a:pt x="4912202" y="357632"/>
                </a:lnTo>
                <a:lnTo>
                  <a:pt x="4920330" y="357632"/>
                </a:lnTo>
                <a:lnTo>
                  <a:pt x="4920330" y="388067"/>
                </a:lnTo>
                <a:lnTo>
                  <a:pt x="4926471" y="388067"/>
                </a:lnTo>
                <a:lnTo>
                  <a:pt x="4926471" y="420579"/>
                </a:lnTo>
                <a:lnTo>
                  <a:pt x="4938663" y="420579"/>
                </a:lnTo>
                <a:lnTo>
                  <a:pt x="4944714" y="479462"/>
                </a:lnTo>
                <a:lnTo>
                  <a:pt x="4952842" y="479462"/>
                </a:lnTo>
                <a:lnTo>
                  <a:pt x="4952842" y="509896"/>
                </a:lnTo>
                <a:lnTo>
                  <a:pt x="4960970" y="509896"/>
                </a:lnTo>
                <a:lnTo>
                  <a:pt x="4962957" y="534280"/>
                </a:lnTo>
                <a:lnTo>
                  <a:pt x="4962957" y="560651"/>
                </a:lnTo>
                <a:lnTo>
                  <a:pt x="4967021" y="582958"/>
                </a:lnTo>
                <a:lnTo>
                  <a:pt x="4979213" y="601201"/>
                </a:lnTo>
                <a:lnTo>
                  <a:pt x="4979213" y="568689"/>
                </a:lnTo>
                <a:lnTo>
                  <a:pt x="5001520" y="568689"/>
                </a:lnTo>
                <a:lnTo>
                  <a:pt x="5001520" y="556497"/>
                </a:lnTo>
                <a:lnTo>
                  <a:pt x="4997456" y="556497"/>
                </a:lnTo>
                <a:lnTo>
                  <a:pt x="4993392" y="556497"/>
                </a:lnTo>
                <a:lnTo>
                  <a:pt x="4989328" y="556497"/>
                </a:lnTo>
                <a:lnTo>
                  <a:pt x="4989328" y="556497"/>
                </a:lnTo>
                <a:lnTo>
                  <a:pt x="4989328" y="552433"/>
                </a:lnTo>
                <a:lnTo>
                  <a:pt x="4985264" y="550446"/>
                </a:lnTo>
                <a:lnTo>
                  <a:pt x="4993392" y="530126"/>
                </a:lnTo>
                <a:lnTo>
                  <a:pt x="5003507" y="497614"/>
                </a:lnTo>
                <a:lnTo>
                  <a:pt x="5007571" y="452910"/>
                </a:lnTo>
                <a:lnTo>
                  <a:pt x="5015699" y="408206"/>
                </a:lnTo>
                <a:lnTo>
                  <a:pt x="5015699" y="367566"/>
                </a:lnTo>
                <a:lnTo>
                  <a:pt x="5019763" y="339118"/>
                </a:lnTo>
                <a:lnTo>
                  <a:pt x="5042069" y="347246"/>
                </a:lnTo>
                <a:lnTo>
                  <a:pt x="5044147" y="371630"/>
                </a:lnTo>
                <a:lnTo>
                  <a:pt x="5048211" y="402065"/>
                </a:lnTo>
                <a:lnTo>
                  <a:pt x="5060403" y="420308"/>
                </a:lnTo>
                <a:lnTo>
                  <a:pt x="5025904" y="184686"/>
                </a:lnTo>
                <a:lnTo>
                  <a:pt x="5042160" y="184686"/>
                </a:lnTo>
                <a:lnTo>
                  <a:pt x="5060403" y="284209"/>
                </a:lnTo>
                <a:lnTo>
                  <a:pt x="5082709" y="379668"/>
                </a:lnTo>
                <a:lnTo>
                  <a:pt x="5084787" y="406039"/>
                </a:lnTo>
                <a:lnTo>
                  <a:pt x="5084787" y="434487"/>
                </a:lnTo>
                <a:lnTo>
                  <a:pt x="5084787" y="464921"/>
                </a:lnTo>
                <a:lnTo>
                  <a:pt x="5088851" y="489305"/>
                </a:lnTo>
                <a:lnTo>
                  <a:pt x="5101043" y="509625"/>
                </a:lnTo>
                <a:lnTo>
                  <a:pt x="5107184" y="406039"/>
                </a:lnTo>
                <a:lnTo>
                  <a:pt x="5129491" y="312567"/>
                </a:lnTo>
                <a:lnTo>
                  <a:pt x="5147734" y="190737"/>
                </a:lnTo>
                <a:lnTo>
                  <a:pt x="5155862" y="190737"/>
                </a:lnTo>
                <a:lnTo>
                  <a:pt x="5155862" y="168430"/>
                </a:lnTo>
                <a:lnTo>
                  <a:pt x="5163989" y="168430"/>
                </a:lnTo>
                <a:lnTo>
                  <a:pt x="5163989" y="127790"/>
                </a:lnTo>
                <a:lnTo>
                  <a:pt x="5170040" y="127790"/>
                </a:lnTo>
                <a:lnTo>
                  <a:pt x="5142857" y="32512"/>
                </a:lnTo>
                <a:lnTo>
                  <a:pt x="5148908" y="32512"/>
                </a:lnTo>
                <a:lnTo>
                  <a:pt x="5148908" y="40640"/>
                </a:lnTo>
                <a:lnTo>
                  <a:pt x="5157036" y="40640"/>
                </a:lnTo>
                <a:lnTo>
                  <a:pt x="5179342" y="91395"/>
                </a:lnTo>
                <a:lnTo>
                  <a:pt x="5205713" y="146214"/>
                </a:lnTo>
                <a:lnTo>
                  <a:pt x="5228020" y="203110"/>
                </a:lnTo>
                <a:lnTo>
                  <a:pt x="5238225" y="266056"/>
                </a:lnTo>
                <a:lnTo>
                  <a:pt x="5252404" y="266056"/>
                </a:lnTo>
                <a:lnTo>
                  <a:pt x="5256468" y="308683"/>
                </a:lnTo>
                <a:lnTo>
                  <a:pt x="5268660" y="347246"/>
                </a:lnTo>
                <a:lnTo>
                  <a:pt x="5278775" y="379758"/>
                </a:lnTo>
                <a:lnTo>
                  <a:pt x="5278775" y="434577"/>
                </a:lnTo>
                <a:lnTo>
                  <a:pt x="5286903" y="434577"/>
                </a:lnTo>
                <a:lnTo>
                  <a:pt x="5292954" y="357361"/>
                </a:lnTo>
                <a:lnTo>
                  <a:pt x="5286903" y="357361"/>
                </a:lnTo>
                <a:lnTo>
                  <a:pt x="5286903" y="298478"/>
                </a:lnTo>
                <a:lnTo>
                  <a:pt x="5311287" y="306606"/>
                </a:lnTo>
                <a:lnTo>
                  <a:pt x="5319415" y="375694"/>
                </a:lnTo>
                <a:lnTo>
                  <a:pt x="5333594" y="434577"/>
                </a:lnTo>
                <a:lnTo>
                  <a:pt x="5359965" y="672276"/>
                </a:lnTo>
                <a:lnTo>
                  <a:pt x="5374144" y="672276"/>
                </a:lnTo>
                <a:lnTo>
                  <a:pt x="5386335" y="412270"/>
                </a:lnTo>
                <a:lnTo>
                  <a:pt x="5345695" y="190827"/>
                </a:lnTo>
                <a:lnTo>
                  <a:pt x="5368003" y="203019"/>
                </a:lnTo>
                <a:lnTo>
                  <a:pt x="5374053" y="268043"/>
                </a:lnTo>
                <a:lnTo>
                  <a:pt x="5392296" y="330990"/>
                </a:lnTo>
                <a:lnTo>
                  <a:pt x="5392296" y="387886"/>
                </a:lnTo>
                <a:lnTo>
                  <a:pt x="5400424" y="387886"/>
                </a:lnTo>
                <a:lnTo>
                  <a:pt x="5400424" y="379758"/>
                </a:lnTo>
                <a:lnTo>
                  <a:pt x="5408552" y="357451"/>
                </a:lnTo>
                <a:lnTo>
                  <a:pt x="5414693" y="327016"/>
                </a:lnTo>
                <a:lnTo>
                  <a:pt x="5414693" y="298568"/>
                </a:lnTo>
                <a:lnTo>
                  <a:pt x="5432936" y="298568"/>
                </a:lnTo>
                <a:lnTo>
                  <a:pt x="5432936" y="420488"/>
                </a:lnTo>
                <a:lnTo>
                  <a:pt x="5426885" y="420488"/>
                </a:lnTo>
                <a:lnTo>
                  <a:pt x="5432936" y="672366"/>
                </a:lnTo>
                <a:lnTo>
                  <a:pt x="5467435" y="672366"/>
                </a:lnTo>
                <a:lnTo>
                  <a:pt x="5495883" y="845041"/>
                </a:lnTo>
                <a:lnTo>
                  <a:pt x="5508075" y="845041"/>
                </a:lnTo>
                <a:lnTo>
                  <a:pt x="5495883" y="534280"/>
                </a:lnTo>
                <a:lnTo>
                  <a:pt x="5489832" y="534280"/>
                </a:lnTo>
                <a:lnTo>
                  <a:pt x="5489832" y="469256"/>
                </a:lnTo>
                <a:lnTo>
                  <a:pt x="5481704" y="469256"/>
                </a:lnTo>
                <a:lnTo>
                  <a:pt x="5481704" y="398182"/>
                </a:lnTo>
                <a:lnTo>
                  <a:pt x="5473576" y="398182"/>
                </a:lnTo>
                <a:lnTo>
                  <a:pt x="5473576" y="339299"/>
                </a:lnTo>
                <a:lnTo>
                  <a:pt x="5467525" y="339299"/>
                </a:lnTo>
                <a:lnTo>
                  <a:pt x="5467525" y="290531"/>
                </a:lnTo>
                <a:lnTo>
                  <a:pt x="5455333" y="290531"/>
                </a:lnTo>
                <a:lnTo>
                  <a:pt x="5455333" y="249891"/>
                </a:lnTo>
                <a:lnTo>
                  <a:pt x="5449283" y="249891"/>
                </a:lnTo>
                <a:lnTo>
                  <a:pt x="5449283" y="209251"/>
                </a:lnTo>
                <a:lnTo>
                  <a:pt x="5441154" y="209251"/>
                </a:lnTo>
                <a:lnTo>
                  <a:pt x="5441154" y="203200"/>
                </a:lnTo>
                <a:lnTo>
                  <a:pt x="5449283" y="203200"/>
                </a:lnTo>
                <a:lnTo>
                  <a:pt x="5449283" y="191008"/>
                </a:lnTo>
                <a:lnTo>
                  <a:pt x="5455333" y="191008"/>
                </a:lnTo>
                <a:lnTo>
                  <a:pt x="5455333" y="203200"/>
                </a:lnTo>
                <a:lnTo>
                  <a:pt x="5467525" y="221443"/>
                </a:lnTo>
                <a:lnTo>
                  <a:pt x="5471589" y="239686"/>
                </a:lnTo>
                <a:lnTo>
                  <a:pt x="5473576" y="266056"/>
                </a:lnTo>
                <a:lnTo>
                  <a:pt x="5481704" y="266056"/>
                </a:lnTo>
                <a:lnTo>
                  <a:pt x="5481704" y="312747"/>
                </a:lnTo>
                <a:lnTo>
                  <a:pt x="5495883" y="375694"/>
                </a:lnTo>
                <a:lnTo>
                  <a:pt x="5508075" y="442705"/>
                </a:lnTo>
                <a:lnTo>
                  <a:pt x="5522253" y="501588"/>
                </a:lnTo>
                <a:lnTo>
                  <a:pt x="5526318" y="527959"/>
                </a:lnTo>
                <a:lnTo>
                  <a:pt x="5526318" y="560471"/>
                </a:lnTo>
                <a:lnTo>
                  <a:pt x="5530382" y="586842"/>
                </a:lnTo>
                <a:lnTo>
                  <a:pt x="5536432" y="609148"/>
                </a:lnTo>
                <a:lnTo>
                  <a:pt x="5548625" y="412090"/>
                </a:lnTo>
                <a:lnTo>
                  <a:pt x="5536432" y="412090"/>
                </a:lnTo>
                <a:lnTo>
                  <a:pt x="5536432" y="231558"/>
                </a:lnTo>
                <a:lnTo>
                  <a:pt x="5522253" y="164547"/>
                </a:lnTo>
                <a:lnTo>
                  <a:pt x="5514126" y="95459"/>
                </a:lnTo>
                <a:lnTo>
                  <a:pt x="5530382" y="95459"/>
                </a:lnTo>
                <a:lnTo>
                  <a:pt x="5536432" y="154342"/>
                </a:lnTo>
                <a:lnTo>
                  <a:pt x="5548625" y="154342"/>
                </a:lnTo>
                <a:lnTo>
                  <a:pt x="5548625" y="190918"/>
                </a:lnTo>
                <a:lnTo>
                  <a:pt x="5554675" y="190918"/>
                </a:lnTo>
                <a:lnTo>
                  <a:pt x="5554675" y="231558"/>
                </a:lnTo>
                <a:lnTo>
                  <a:pt x="5562804" y="231558"/>
                </a:lnTo>
                <a:lnTo>
                  <a:pt x="5562804" y="266056"/>
                </a:lnTo>
                <a:lnTo>
                  <a:pt x="5570931" y="266056"/>
                </a:lnTo>
                <a:lnTo>
                  <a:pt x="5570931" y="306696"/>
                </a:lnTo>
                <a:lnTo>
                  <a:pt x="5581137" y="357451"/>
                </a:lnTo>
                <a:lnTo>
                  <a:pt x="5593329" y="412270"/>
                </a:lnTo>
                <a:lnTo>
                  <a:pt x="5603533" y="461038"/>
                </a:lnTo>
                <a:lnTo>
                  <a:pt x="5603533" y="528049"/>
                </a:lnTo>
                <a:lnTo>
                  <a:pt x="5611662" y="528049"/>
                </a:lnTo>
                <a:lnTo>
                  <a:pt x="5613739" y="552433"/>
                </a:lnTo>
                <a:lnTo>
                  <a:pt x="5613739" y="578804"/>
                </a:lnTo>
                <a:lnTo>
                  <a:pt x="5617803" y="605175"/>
                </a:lnTo>
                <a:lnTo>
                  <a:pt x="5629995" y="623417"/>
                </a:lnTo>
                <a:lnTo>
                  <a:pt x="5634059" y="570585"/>
                </a:lnTo>
                <a:lnTo>
                  <a:pt x="5648238" y="519831"/>
                </a:lnTo>
                <a:lnTo>
                  <a:pt x="5658443" y="479191"/>
                </a:lnTo>
                <a:lnTo>
                  <a:pt x="5676686" y="397911"/>
                </a:lnTo>
                <a:lnTo>
                  <a:pt x="5684813" y="397911"/>
                </a:lnTo>
                <a:lnTo>
                  <a:pt x="5684813" y="365399"/>
                </a:lnTo>
                <a:lnTo>
                  <a:pt x="5692942" y="365399"/>
                </a:lnTo>
                <a:lnTo>
                  <a:pt x="5692942" y="347156"/>
                </a:lnTo>
                <a:lnTo>
                  <a:pt x="5698992" y="347156"/>
                </a:lnTo>
                <a:lnTo>
                  <a:pt x="5711185" y="306516"/>
                </a:lnTo>
                <a:lnTo>
                  <a:pt x="5733491" y="306516"/>
                </a:lnTo>
                <a:lnTo>
                  <a:pt x="5711185" y="379668"/>
                </a:lnTo>
                <a:lnTo>
                  <a:pt x="5725364" y="379668"/>
                </a:lnTo>
                <a:lnTo>
                  <a:pt x="5698992" y="452820"/>
                </a:lnTo>
                <a:lnTo>
                  <a:pt x="5692942" y="452820"/>
                </a:lnTo>
                <a:lnTo>
                  <a:pt x="5692942" y="501588"/>
                </a:lnTo>
                <a:lnTo>
                  <a:pt x="5684813" y="501588"/>
                </a:lnTo>
                <a:lnTo>
                  <a:pt x="5684813" y="509716"/>
                </a:lnTo>
                <a:lnTo>
                  <a:pt x="5692942" y="509716"/>
                </a:lnTo>
                <a:lnTo>
                  <a:pt x="5692942" y="515767"/>
                </a:lnTo>
                <a:lnTo>
                  <a:pt x="5684813" y="515767"/>
                </a:lnTo>
                <a:lnTo>
                  <a:pt x="5684813" y="527959"/>
                </a:lnTo>
                <a:lnTo>
                  <a:pt x="5692942" y="527959"/>
                </a:lnTo>
                <a:lnTo>
                  <a:pt x="5684813" y="568599"/>
                </a:lnTo>
                <a:lnTo>
                  <a:pt x="5684813" y="570585"/>
                </a:lnTo>
                <a:lnTo>
                  <a:pt x="5688878" y="570585"/>
                </a:lnTo>
                <a:lnTo>
                  <a:pt x="5688878" y="570585"/>
                </a:lnTo>
                <a:lnTo>
                  <a:pt x="5692942" y="570585"/>
                </a:lnTo>
                <a:lnTo>
                  <a:pt x="5692942" y="574649"/>
                </a:lnTo>
                <a:lnTo>
                  <a:pt x="5692942" y="605084"/>
                </a:lnTo>
                <a:lnTo>
                  <a:pt x="5692942" y="637596"/>
                </a:lnTo>
                <a:lnTo>
                  <a:pt x="5688878" y="672095"/>
                </a:lnTo>
                <a:lnTo>
                  <a:pt x="5692942" y="700543"/>
                </a:lnTo>
                <a:lnTo>
                  <a:pt x="5698992" y="722850"/>
                </a:lnTo>
                <a:lnTo>
                  <a:pt x="5711185" y="678146"/>
                </a:lnTo>
                <a:lnTo>
                  <a:pt x="5717235" y="678146"/>
                </a:lnTo>
                <a:lnTo>
                  <a:pt x="5717235" y="663967"/>
                </a:lnTo>
                <a:lnTo>
                  <a:pt x="5725364" y="663967"/>
                </a:lnTo>
                <a:lnTo>
                  <a:pt x="5725364" y="601020"/>
                </a:lnTo>
                <a:lnTo>
                  <a:pt x="5733491" y="601020"/>
                </a:lnTo>
                <a:lnTo>
                  <a:pt x="5751734" y="501497"/>
                </a:lnTo>
                <a:lnTo>
                  <a:pt x="5765913" y="501497"/>
                </a:lnTo>
                <a:lnTo>
                  <a:pt x="5774041" y="560380"/>
                </a:lnTo>
                <a:lnTo>
                  <a:pt x="5792284" y="615199"/>
                </a:lnTo>
                <a:lnTo>
                  <a:pt x="5792284" y="672095"/>
                </a:lnTo>
                <a:lnTo>
                  <a:pt x="5798335" y="672095"/>
                </a:lnTo>
                <a:lnTo>
                  <a:pt x="5806463" y="611135"/>
                </a:lnTo>
                <a:lnTo>
                  <a:pt x="5820642" y="552252"/>
                </a:lnTo>
                <a:lnTo>
                  <a:pt x="5838885" y="501497"/>
                </a:lnTo>
                <a:lnTo>
                  <a:pt x="5847012" y="501497"/>
                </a:lnTo>
                <a:lnTo>
                  <a:pt x="5847012" y="509625"/>
                </a:lnTo>
                <a:lnTo>
                  <a:pt x="5855141" y="509625"/>
                </a:lnTo>
                <a:lnTo>
                  <a:pt x="5855141" y="515676"/>
                </a:lnTo>
                <a:lnTo>
                  <a:pt x="5855141" y="523804"/>
                </a:lnTo>
                <a:lnTo>
                  <a:pt x="5851077" y="533919"/>
                </a:lnTo>
                <a:lnTo>
                  <a:pt x="5847012" y="546111"/>
                </a:lnTo>
                <a:lnTo>
                  <a:pt x="5847012" y="556226"/>
                </a:lnTo>
                <a:lnTo>
                  <a:pt x="5847012" y="568418"/>
                </a:lnTo>
                <a:lnTo>
                  <a:pt x="5855141" y="568418"/>
                </a:lnTo>
                <a:lnTo>
                  <a:pt x="5861191" y="609058"/>
                </a:lnTo>
                <a:lnTo>
                  <a:pt x="5873383" y="609058"/>
                </a:lnTo>
                <a:lnTo>
                  <a:pt x="5877447" y="574559"/>
                </a:lnTo>
                <a:lnTo>
                  <a:pt x="5883498" y="537983"/>
                </a:lnTo>
                <a:lnTo>
                  <a:pt x="5895690" y="509535"/>
                </a:lnTo>
                <a:lnTo>
                  <a:pt x="5913933" y="501407"/>
                </a:lnTo>
                <a:lnTo>
                  <a:pt x="5913933" y="483164"/>
                </a:lnTo>
                <a:lnTo>
                  <a:pt x="5905805" y="456794"/>
                </a:lnTo>
                <a:lnTo>
                  <a:pt x="5895690" y="430423"/>
                </a:lnTo>
                <a:lnTo>
                  <a:pt x="5883498" y="406039"/>
                </a:lnTo>
                <a:lnTo>
                  <a:pt x="5879434" y="387796"/>
                </a:lnTo>
                <a:lnTo>
                  <a:pt x="5901741" y="397911"/>
                </a:lnTo>
                <a:lnTo>
                  <a:pt x="5901741" y="371540"/>
                </a:lnTo>
                <a:lnTo>
                  <a:pt x="5895690" y="371540"/>
                </a:lnTo>
                <a:lnTo>
                  <a:pt x="5887562" y="312657"/>
                </a:lnTo>
                <a:lnTo>
                  <a:pt x="5901741" y="312657"/>
                </a:lnTo>
                <a:lnTo>
                  <a:pt x="5928112" y="387796"/>
                </a:lnTo>
                <a:lnTo>
                  <a:pt x="5936240" y="446679"/>
                </a:lnTo>
                <a:lnTo>
                  <a:pt x="5942291" y="446679"/>
                </a:lnTo>
                <a:lnTo>
                  <a:pt x="5942291" y="493370"/>
                </a:lnTo>
                <a:lnTo>
                  <a:pt x="5954483" y="493370"/>
                </a:lnTo>
                <a:lnTo>
                  <a:pt x="5954483" y="542137"/>
                </a:lnTo>
                <a:lnTo>
                  <a:pt x="5960534" y="542137"/>
                </a:lnTo>
                <a:lnTo>
                  <a:pt x="5964598" y="570585"/>
                </a:lnTo>
                <a:lnTo>
                  <a:pt x="5964598" y="601020"/>
                </a:lnTo>
                <a:lnTo>
                  <a:pt x="5968662" y="623327"/>
                </a:lnTo>
                <a:lnTo>
                  <a:pt x="5976789" y="623327"/>
                </a:lnTo>
                <a:lnTo>
                  <a:pt x="5978867" y="568508"/>
                </a:lnTo>
                <a:lnTo>
                  <a:pt x="5995123" y="515676"/>
                </a:lnTo>
                <a:lnTo>
                  <a:pt x="6009302" y="470972"/>
                </a:lnTo>
                <a:lnTo>
                  <a:pt x="6023571" y="428346"/>
                </a:lnTo>
                <a:lnTo>
                  <a:pt x="6023571" y="397911"/>
                </a:lnTo>
                <a:lnTo>
                  <a:pt x="6035763" y="397911"/>
                </a:lnTo>
                <a:lnTo>
                  <a:pt x="6035763" y="371540"/>
                </a:lnTo>
                <a:lnTo>
                  <a:pt x="6041814" y="371540"/>
                </a:lnTo>
                <a:lnTo>
                  <a:pt x="6041814" y="339028"/>
                </a:lnTo>
                <a:lnTo>
                  <a:pt x="6080377" y="227313"/>
                </a:lnTo>
                <a:lnTo>
                  <a:pt x="6104760" y="109457"/>
                </a:lnTo>
                <a:lnTo>
                  <a:pt x="6131131" y="109457"/>
                </a:lnTo>
                <a:lnTo>
                  <a:pt x="6090491" y="265876"/>
                </a:lnTo>
                <a:lnTo>
                  <a:pt x="6090491" y="330900"/>
                </a:lnTo>
                <a:lnTo>
                  <a:pt x="6082363" y="330900"/>
                </a:lnTo>
                <a:lnTo>
                  <a:pt x="6082363" y="397911"/>
                </a:lnTo>
                <a:lnTo>
                  <a:pt x="6076312" y="397911"/>
                </a:lnTo>
                <a:lnTo>
                  <a:pt x="6076312" y="468986"/>
                </a:lnTo>
                <a:lnTo>
                  <a:pt x="6064120" y="468986"/>
                </a:lnTo>
                <a:lnTo>
                  <a:pt x="6060057" y="493370"/>
                </a:lnTo>
                <a:lnTo>
                  <a:pt x="6064120" y="527868"/>
                </a:lnTo>
                <a:lnTo>
                  <a:pt x="6068184" y="556316"/>
                </a:lnTo>
                <a:lnTo>
                  <a:pt x="6076312" y="574559"/>
                </a:lnTo>
                <a:lnTo>
                  <a:pt x="6098619" y="468895"/>
                </a:lnTo>
                <a:lnTo>
                  <a:pt x="6104670" y="468895"/>
                </a:lnTo>
                <a:lnTo>
                  <a:pt x="6104670" y="446588"/>
                </a:lnTo>
                <a:lnTo>
                  <a:pt x="6116862" y="446588"/>
                </a:lnTo>
                <a:lnTo>
                  <a:pt x="6179809" y="208890"/>
                </a:lnTo>
                <a:lnTo>
                  <a:pt x="6198052" y="208890"/>
                </a:lnTo>
                <a:lnTo>
                  <a:pt x="6185860" y="279964"/>
                </a:lnTo>
                <a:lnTo>
                  <a:pt x="6161476" y="349052"/>
                </a:lnTo>
                <a:lnTo>
                  <a:pt x="6139169" y="411999"/>
                </a:lnTo>
                <a:lnTo>
                  <a:pt x="6139169" y="446498"/>
                </a:lnTo>
                <a:lnTo>
                  <a:pt x="6131041" y="446498"/>
                </a:lnTo>
                <a:lnTo>
                  <a:pt x="6131041" y="479010"/>
                </a:lnTo>
                <a:lnTo>
                  <a:pt x="6122913" y="479010"/>
                </a:lnTo>
                <a:lnTo>
                  <a:pt x="6122913" y="501317"/>
                </a:lnTo>
                <a:lnTo>
                  <a:pt x="6116862" y="501317"/>
                </a:lnTo>
                <a:lnTo>
                  <a:pt x="6116862" y="533829"/>
                </a:lnTo>
                <a:lnTo>
                  <a:pt x="6104670" y="533829"/>
                </a:lnTo>
                <a:lnTo>
                  <a:pt x="6104670" y="550085"/>
                </a:lnTo>
                <a:lnTo>
                  <a:pt x="6100606" y="564264"/>
                </a:lnTo>
                <a:lnTo>
                  <a:pt x="6100606" y="578443"/>
                </a:lnTo>
                <a:lnTo>
                  <a:pt x="6098619" y="590635"/>
                </a:lnTo>
                <a:lnTo>
                  <a:pt x="6116862" y="590635"/>
                </a:lnTo>
                <a:lnTo>
                  <a:pt x="6116862" y="582507"/>
                </a:lnTo>
                <a:lnTo>
                  <a:pt x="6171681" y="582507"/>
                </a:lnTo>
                <a:lnTo>
                  <a:pt x="6171681" y="574379"/>
                </a:lnTo>
                <a:lnTo>
                  <a:pt x="6179809" y="574379"/>
                </a:lnTo>
                <a:lnTo>
                  <a:pt x="6189924" y="519560"/>
                </a:lnTo>
                <a:lnTo>
                  <a:pt x="6208166" y="468805"/>
                </a:lnTo>
                <a:lnTo>
                  <a:pt x="6226410" y="420037"/>
                </a:lnTo>
                <a:lnTo>
                  <a:pt x="6230474" y="389602"/>
                </a:lnTo>
                <a:lnTo>
                  <a:pt x="6226410" y="365218"/>
                </a:lnTo>
                <a:lnTo>
                  <a:pt x="6222345" y="342911"/>
                </a:lnTo>
                <a:lnTo>
                  <a:pt x="6226410" y="324668"/>
                </a:lnTo>
                <a:lnTo>
                  <a:pt x="6234538" y="330719"/>
                </a:lnTo>
                <a:lnTo>
                  <a:pt x="6242665" y="338847"/>
                </a:lnTo>
                <a:lnTo>
                  <a:pt x="6252780" y="346975"/>
                </a:lnTo>
                <a:lnTo>
                  <a:pt x="6256844" y="308412"/>
                </a:lnTo>
                <a:lnTo>
                  <a:pt x="6262895" y="275900"/>
                </a:lnTo>
                <a:lnTo>
                  <a:pt x="6275087" y="243388"/>
                </a:lnTo>
                <a:lnTo>
                  <a:pt x="6285293" y="208890"/>
                </a:lnTo>
                <a:lnTo>
                  <a:pt x="6301548" y="208890"/>
                </a:lnTo>
                <a:lnTo>
                  <a:pt x="6267050" y="346975"/>
                </a:lnTo>
                <a:lnTo>
                  <a:pt x="6260999" y="346975"/>
                </a:lnTo>
                <a:lnTo>
                  <a:pt x="6252871" y="397730"/>
                </a:lnTo>
                <a:lnTo>
                  <a:pt x="6260999" y="397730"/>
                </a:lnTo>
                <a:lnTo>
                  <a:pt x="6260999" y="434306"/>
                </a:lnTo>
                <a:lnTo>
                  <a:pt x="6267050" y="434306"/>
                </a:lnTo>
                <a:lnTo>
                  <a:pt x="6267050" y="501317"/>
                </a:lnTo>
                <a:lnTo>
                  <a:pt x="6279241" y="501317"/>
                </a:lnTo>
                <a:lnTo>
                  <a:pt x="6285293" y="452549"/>
                </a:lnTo>
                <a:lnTo>
                  <a:pt x="6301548" y="405858"/>
                </a:lnTo>
                <a:lnTo>
                  <a:pt x="6319791" y="361154"/>
                </a:lnTo>
                <a:lnTo>
                  <a:pt x="6333970" y="312386"/>
                </a:lnTo>
                <a:lnTo>
                  <a:pt x="6348149" y="312386"/>
                </a:lnTo>
                <a:lnTo>
                  <a:pt x="6348149" y="342821"/>
                </a:lnTo>
                <a:lnTo>
                  <a:pt x="6342098" y="375333"/>
                </a:lnTo>
                <a:lnTo>
                  <a:pt x="6338034" y="405768"/>
                </a:lnTo>
                <a:lnTo>
                  <a:pt x="6333970" y="434216"/>
                </a:lnTo>
                <a:lnTo>
                  <a:pt x="6342098" y="452459"/>
                </a:lnTo>
                <a:lnTo>
                  <a:pt x="6344085" y="424011"/>
                </a:lnTo>
                <a:lnTo>
                  <a:pt x="6356277" y="401704"/>
                </a:lnTo>
                <a:lnTo>
                  <a:pt x="6366482" y="379397"/>
                </a:lnTo>
                <a:lnTo>
                  <a:pt x="6388789" y="283938"/>
                </a:lnTo>
                <a:lnTo>
                  <a:pt x="6407122" y="283938"/>
                </a:lnTo>
                <a:lnTo>
                  <a:pt x="6396917" y="357090"/>
                </a:lnTo>
                <a:lnTo>
                  <a:pt x="6382738" y="434306"/>
                </a:lnTo>
                <a:lnTo>
                  <a:pt x="6370546" y="509445"/>
                </a:lnTo>
                <a:lnTo>
                  <a:pt x="6364495" y="582597"/>
                </a:lnTo>
                <a:lnTo>
                  <a:pt x="6374610" y="655749"/>
                </a:lnTo>
                <a:lnTo>
                  <a:pt x="6378674" y="686184"/>
                </a:lnTo>
                <a:lnTo>
                  <a:pt x="6382738" y="714632"/>
                </a:lnTo>
                <a:lnTo>
                  <a:pt x="6388789" y="736938"/>
                </a:lnTo>
                <a:lnTo>
                  <a:pt x="6388789" y="730888"/>
                </a:lnTo>
                <a:lnTo>
                  <a:pt x="6411186" y="696389"/>
                </a:lnTo>
                <a:lnTo>
                  <a:pt x="6419314" y="655749"/>
                </a:lnTo>
                <a:lnTo>
                  <a:pt x="6419314" y="615109"/>
                </a:lnTo>
                <a:lnTo>
                  <a:pt x="6411186" y="570405"/>
                </a:lnTo>
                <a:lnTo>
                  <a:pt x="6407122" y="527778"/>
                </a:lnTo>
                <a:lnTo>
                  <a:pt x="6429429" y="527778"/>
                </a:lnTo>
                <a:lnTo>
                  <a:pt x="6429429" y="556226"/>
                </a:lnTo>
                <a:lnTo>
                  <a:pt x="6437557" y="578533"/>
                </a:lnTo>
                <a:lnTo>
                  <a:pt x="6447672" y="600840"/>
                </a:lnTo>
                <a:lnTo>
                  <a:pt x="6455800" y="523624"/>
                </a:lnTo>
                <a:lnTo>
                  <a:pt x="6469978" y="452549"/>
                </a:lnTo>
                <a:lnTo>
                  <a:pt x="6488221" y="387525"/>
                </a:lnTo>
                <a:lnTo>
                  <a:pt x="6488221" y="361154"/>
                </a:lnTo>
                <a:lnTo>
                  <a:pt x="6486144" y="334783"/>
                </a:lnTo>
                <a:lnTo>
                  <a:pt x="6482080" y="312476"/>
                </a:lnTo>
                <a:lnTo>
                  <a:pt x="6482080" y="225146"/>
                </a:lnTo>
                <a:lnTo>
                  <a:pt x="6465824" y="184506"/>
                </a:lnTo>
                <a:lnTo>
                  <a:pt x="6455710" y="135738"/>
                </a:lnTo>
                <a:lnTo>
                  <a:pt x="6482080" y="135738"/>
                </a:lnTo>
                <a:lnTo>
                  <a:pt x="6486144" y="172314"/>
                </a:lnTo>
                <a:lnTo>
                  <a:pt x="6496350" y="202748"/>
                </a:lnTo>
                <a:lnTo>
                  <a:pt x="6496350" y="257567"/>
                </a:lnTo>
                <a:lnTo>
                  <a:pt x="6504477" y="257567"/>
                </a:lnTo>
                <a:lnTo>
                  <a:pt x="6528861" y="40188"/>
                </a:lnTo>
                <a:lnTo>
                  <a:pt x="6545117" y="40188"/>
                </a:lnTo>
                <a:lnTo>
                  <a:pt x="6528861" y="243298"/>
                </a:lnTo>
                <a:lnTo>
                  <a:pt x="6522720" y="265605"/>
                </a:lnTo>
                <a:lnTo>
                  <a:pt x="6514592" y="298117"/>
                </a:lnTo>
                <a:lnTo>
                  <a:pt x="6506464" y="338757"/>
                </a:lnTo>
                <a:lnTo>
                  <a:pt x="6504387" y="375333"/>
                </a:lnTo>
                <a:lnTo>
                  <a:pt x="6504387" y="405768"/>
                </a:lnTo>
                <a:lnTo>
                  <a:pt x="6510528" y="405768"/>
                </a:lnTo>
                <a:lnTo>
                  <a:pt x="6510528" y="434216"/>
                </a:lnTo>
                <a:lnTo>
                  <a:pt x="6504387" y="434216"/>
                </a:lnTo>
                <a:lnTo>
                  <a:pt x="6504387" y="446408"/>
                </a:lnTo>
                <a:lnTo>
                  <a:pt x="6510528" y="446408"/>
                </a:lnTo>
                <a:lnTo>
                  <a:pt x="6510528" y="501227"/>
                </a:lnTo>
                <a:lnTo>
                  <a:pt x="6522720" y="501227"/>
                </a:lnTo>
                <a:lnTo>
                  <a:pt x="6526784" y="446408"/>
                </a:lnTo>
                <a:lnTo>
                  <a:pt x="6541054" y="387525"/>
                </a:lnTo>
                <a:lnTo>
                  <a:pt x="6559296" y="330629"/>
                </a:lnTo>
                <a:lnTo>
                  <a:pt x="6577539" y="283938"/>
                </a:lnTo>
                <a:lnTo>
                  <a:pt x="6581603" y="257567"/>
                </a:lnTo>
                <a:lnTo>
                  <a:pt x="6581603" y="239324"/>
                </a:lnTo>
                <a:lnTo>
                  <a:pt x="6585667" y="225146"/>
                </a:lnTo>
                <a:lnTo>
                  <a:pt x="6603910" y="208890"/>
                </a:lnTo>
                <a:lnTo>
                  <a:pt x="6603910" y="202839"/>
                </a:lnTo>
                <a:lnTo>
                  <a:pt x="6609961" y="202839"/>
                </a:lnTo>
                <a:lnTo>
                  <a:pt x="6609961" y="231287"/>
                </a:lnTo>
                <a:lnTo>
                  <a:pt x="6601742" y="249800"/>
                </a:lnTo>
                <a:lnTo>
                  <a:pt x="6597678" y="266056"/>
                </a:lnTo>
                <a:lnTo>
                  <a:pt x="6597678" y="284299"/>
                </a:lnTo>
                <a:lnTo>
                  <a:pt x="6593614" y="306606"/>
                </a:lnTo>
                <a:lnTo>
                  <a:pt x="6583499" y="343182"/>
                </a:lnTo>
                <a:lnTo>
                  <a:pt x="6571308" y="379758"/>
                </a:lnTo>
                <a:lnTo>
                  <a:pt x="6565257" y="420398"/>
                </a:lnTo>
                <a:lnTo>
                  <a:pt x="6571308" y="420398"/>
                </a:lnTo>
                <a:lnTo>
                  <a:pt x="6575372" y="398091"/>
                </a:lnTo>
                <a:lnTo>
                  <a:pt x="6583499" y="375784"/>
                </a:lnTo>
                <a:lnTo>
                  <a:pt x="6587564" y="357542"/>
                </a:lnTo>
                <a:lnTo>
                  <a:pt x="6605807" y="357542"/>
                </a:lnTo>
                <a:lnTo>
                  <a:pt x="6605807" y="534280"/>
                </a:lnTo>
                <a:lnTo>
                  <a:pt x="6611857" y="534280"/>
                </a:lnTo>
                <a:lnTo>
                  <a:pt x="6619985" y="556587"/>
                </a:lnTo>
                <a:lnTo>
                  <a:pt x="6605807" y="556587"/>
                </a:lnTo>
                <a:lnTo>
                  <a:pt x="6605807" y="568779"/>
                </a:lnTo>
                <a:lnTo>
                  <a:pt x="6619985" y="568779"/>
                </a:lnTo>
                <a:lnTo>
                  <a:pt x="6619985" y="593163"/>
                </a:lnTo>
                <a:lnTo>
                  <a:pt x="6628113" y="619534"/>
                </a:lnTo>
                <a:lnTo>
                  <a:pt x="6634164" y="637777"/>
                </a:lnTo>
                <a:lnTo>
                  <a:pt x="6642292" y="597137"/>
                </a:lnTo>
                <a:lnTo>
                  <a:pt x="6652407" y="560561"/>
                </a:lnTo>
                <a:lnTo>
                  <a:pt x="6668663" y="528049"/>
                </a:lnTo>
                <a:lnTo>
                  <a:pt x="6686906" y="452910"/>
                </a:lnTo>
                <a:lnTo>
                  <a:pt x="6692956" y="452910"/>
                </a:lnTo>
                <a:lnTo>
                  <a:pt x="6692956" y="434667"/>
                </a:lnTo>
                <a:lnTo>
                  <a:pt x="6701085" y="434667"/>
                </a:lnTo>
                <a:lnTo>
                  <a:pt x="6701085" y="412360"/>
                </a:lnTo>
                <a:lnTo>
                  <a:pt x="6755904" y="290440"/>
                </a:lnTo>
                <a:lnTo>
                  <a:pt x="6768095" y="290440"/>
                </a:lnTo>
                <a:lnTo>
                  <a:pt x="6768095" y="324939"/>
                </a:lnTo>
                <a:lnTo>
                  <a:pt x="6749853" y="349323"/>
                </a:lnTo>
                <a:lnTo>
                  <a:pt x="6733596" y="398091"/>
                </a:lnTo>
                <a:lnTo>
                  <a:pt x="6723482" y="452910"/>
                </a:lnTo>
                <a:lnTo>
                  <a:pt x="6711290" y="509806"/>
                </a:lnTo>
                <a:lnTo>
                  <a:pt x="6709303" y="550446"/>
                </a:lnTo>
                <a:lnTo>
                  <a:pt x="6709303" y="574830"/>
                </a:lnTo>
                <a:lnTo>
                  <a:pt x="6709303" y="605265"/>
                </a:lnTo>
                <a:lnTo>
                  <a:pt x="6709303" y="631636"/>
                </a:lnTo>
                <a:lnTo>
                  <a:pt x="6715354" y="649879"/>
                </a:lnTo>
                <a:lnTo>
                  <a:pt x="6727546" y="509716"/>
                </a:lnTo>
                <a:lnTo>
                  <a:pt x="6749853" y="509716"/>
                </a:lnTo>
                <a:lnTo>
                  <a:pt x="6749853" y="515767"/>
                </a:lnTo>
                <a:lnTo>
                  <a:pt x="6741725" y="515767"/>
                </a:lnTo>
                <a:lnTo>
                  <a:pt x="6741725" y="582777"/>
                </a:lnTo>
                <a:lnTo>
                  <a:pt x="6737661" y="605084"/>
                </a:lnTo>
                <a:lnTo>
                  <a:pt x="6733596" y="631455"/>
                </a:lnTo>
                <a:lnTo>
                  <a:pt x="6731610" y="659903"/>
                </a:lnTo>
                <a:lnTo>
                  <a:pt x="6733596" y="686274"/>
                </a:lnTo>
                <a:lnTo>
                  <a:pt x="6741725" y="704517"/>
                </a:lnTo>
                <a:lnTo>
                  <a:pt x="6755904" y="609058"/>
                </a:lnTo>
                <a:lnTo>
                  <a:pt x="6768095" y="609058"/>
                </a:lnTo>
                <a:lnTo>
                  <a:pt x="6768095" y="582687"/>
                </a:lnTo>
                <a:lnTo>
                  <a:pt x="6774147" y="582687"/>
                </a:lnTo>
                <a:lnTo>
                  <a:pt x="6768095" y="527868"/>
                </a:lnTo>
                <a:lnTo>
                  <a:pt x="6774147" y="527868"/>
                </a:lnTo>
                <a:lnTo>
                  <a:pt x="6774147" y="533919"/>
                </a:lnTo>
                <a:lnTo>
                  <a:pt x="6778210" y="533919"/>
                </a:lnTo>
                <a:lnTo>
                  <a:pt x="6786338" y="529855"/>
                </a:lnTo>
                <a:lnTo>
                  <a:pt x="6796544" y="527868"/>
                </a:lnTo>
                <a:lnTo>
                  <a:pt x="6808735" y="527868"/>
                </a:lnTo>
                <a:lnTo>
                  <a:pt x="6808735" y="529855"/>
                </a:lnTo>
                <a:lnTo>
                  <a:pt x="6814787" y="533919"/>
                </a:lnTo>
                <a:lnTo>
                  <a:pt x="6818850" y="537983"/>
                </a:lnTo>
                <a:lnTo>
                  <a:pt x="6822914" y="542047"/>
                </a:lnTo>
                <a:lnTo>
                  <a:pt x="6822914" y="542047"/>
                </a:lnTo>
                <a:lnTo>
                  <a:pt x="6822914" y="582687"/>
                </a:lnTo>
                <a:lnTo>
                  <a:pt x="6831043" y="582687"/>
                </a:lnTo>
                <a:lnTo>
                  <a:pt x="6831043" y="615199"/>
                </a:lnTo>
                <a:lnTo>
                  <a:pt x="6837093" y="615199"/>
                </a:lnTo>
                <a:lnTo>
                  <a:pt x="6841157" y="641570"/>
                </a:lnTo>
                <a:lnTo>
                  <a:pt x="6845582" y="668302"/>
                </a:lnTo>
                <a:lnTo>
                  <a:pt x="6849647" y="690609"/>
                </a:lnTo>
                <a:lnTo>
                  <a:pt x="6855788" y="690609"/>
                </a:lnTo>
                <a:lnTo>
                  <a:pt x="6859852" y="645905"/>
                </a:lnTo>
                <a:lnTo>
                  <a:pt x="6872044" y="609329"/>
                </a:lnTo>
                <a:lnTo>
                  <a:pt x="6882249" y="570766"/>
                </a:lnTo>
                <a:lnTo>
                  <a:pt x="6890377" y="534190"/>
                </a:lnTo>
                <a:lnTo>
                  <a:pt x="6912774" y="534190"/>
                </a:lnTo>
                <a:lnTo>
                  <a:pt x="6890377" y="609329"/>
                </a:lnTo>
                <a:lnTo>
                  <a:pt x="6890377" y="649969"/>
                </a:lnTo>
                <a:lnTo>
                  <a:pt x="6878185" y="649969"/>
                </a:lnTo>
                <a:lnTo>
                  <a:pt x="6878185" y="812439"/>
                </a:lnTo>
                <a:lnTo>
                  <a:pt x="6878185" y="836823"/>
                </a:lnTo>
                <a:lnTo>
                  <a:pt x="6878185" y="867257"/>
                </a:lnTo>
                <a:lnTo>
                  <a:pt x="6878185" y="895705"/>
                </a:lnTo>
                <a:lnTo>
                  <a:pt x="6890377" y="916025"/>
                </a:lnTo>
                <a:lnTo>
                  <a:pt x="6894441" y="796183"/>
                </a:lnTo>
                <a:lnTo>
                  <a:pt x="6908710" y="686455"/>
                </a:lnTo>
                <a:lnTo>
                  <a:pt x="6934991" y="587022"/>
                </a:lnTo>
                <a:lnTo>
                  <a:pt x="6959374" y="493550"/>
                </a:lnTo>
                <a:lnTo>
                  <a:pt x="6959374" y="452910"/>
                </a:lnTo>
                <a:lnTo>
                  <a:pt x="6971567" y="452910"/>
                </a:lnTo>
                <a:lnTo>
                  <a:pt x="6977617" y="420398"/>
                </a:lnTo>
                <a:lnTo>
                  <a:pt x="6985745" y="420398"/>
                </a:lnTo>
                <a:lnTo>
                  <a:pt x="6985745" y="389963"/>
                </a:lnTo>
                <a:lnTo>
                  <a:pt x="6977617" y="361515"/>
                </a:lnTo>
                <a:lnTo>
                  <a:pt x="6967502" y="327016"/>
                </a:lnTo>
                <a:lnTo>
                  <a:pt x="6959374" y="298568"/>
                </a:lnTo>
                <a:lnTo>
                  <a:pt x="6977617" y="298568"/>
                </a:lnTo>
                <a:lnTo>
                  <a:pt x="6985745" y="331080"/>
                </a:lnTo>
                <a:lnTo>
                  <a:pt x="6993873" y="331080"/>
                </a:lnTo>
                <a:lnTo>
                  <a:pt x="6993873" y="365579"/>
                </a:lnTo>
                <a:lnTo>
                  <a:pt x="6999924" y="365579"/>
                </a:lnTo>
                <a:lnTo>
                  <a:pt x="6999924" y="387886"/>
                </a:lnTo>
                <a:lnTo>
                  <a:pt x="7012116" y="387886"/>
                </a:lnTo>
                <a:lnTo>
                  <a:pt x="7012116" y="412270"/>
                </a:lnTo>
                <a:lnTo>
                  <a:pt x="7018167" y="412270"/>
                </a:lnTo>
                <a:lnTo>
                  <a:pt x="7040474" y="528049"/>
                </a:lnTo>
                <a:lnTo>
                  <a:pt x="7052666" y="528049"/>
                </a:lnTo>
                <a:lnTo>
                  <a:pt x="7052666" y="568689"/>
                </a:lnTo>
                <a:lnTo>
                  <a:pt x="7058716" y="568689"/>
                </a:lnTo>
                <a:lnTo>
                  <a:pt x="7062781" y="593073"/>
                </a:lnTo>
                <a:lnTo>
                  <a:pt x="7062781" y="619444"/>
                </a:lnTo>
                <a:lnTo>
                  <a:pt x="7074973" y="637687"/>
                </a:lnTo>
                <a:lnTo>
                  <a:pt x="7076959" y="592983"/>
                </a:lnTo>
                <a:lnTo>
                  <a:pt x="7093215" y="550356"/>
                </a:lnTo>
                <a:lnTo>
                  <a:pt x="7099267" y="550356"/>
                </a:lnTo>
                <a:lnTo>
                  <a:pt x="7099267" y="534100"/>
                </a:lnTo>
                <a:lnTo>
                  <a:pt x="7107394" y="534100"/>
                </a:lnTo>
                <a:lnTo>
                  <a:pt x="7115523" y="371630"/>
                </a:lnTo>
                <a:lnTo>
                  <a:pt x="7139907" y="371630"/>
                </a:lnTo>
                <a:lnTo>
                  <a:pt x="7139907" y="398001"/>
                </a:lnTo>
                <a:lnTo>
                  <a:pt x="7143970" y="420308"/>
                </a:lnTo>
                <a:lnTo>
                  <a:pt x="7156163" y="434487"/>
                </a:lnTo>
                <a:lnTo>
                  <a:pt x="7152098" y="379668"/>
                </a:lnTo>
                <a:lnTo>
                  <a:pt x="7137829" y="324849"/>
                </a:lnTo>
                <a:lnTo>
                  <a:pt x="7125637" y="272017"/>
                </a:lnTo>
                <a:lnTo>
                  <a:pt x="7115523" y="217198"/>
                </a:lnTo>
                <a:lnTo>
                  <a:pt x="7139907" y="225326"/>
                </a:lnTo>
                <a:lnTo>
                  <a:pt x="7148034" y="284209"/>
                </a:lnTo>
                <a:lnTo>
                  <a:pt x="7162304" y="330900"/>
                </a:lnTo>
                <a:lnTo>
                  <a:pt x="7162304" y="379668"/>
                </a:lnTo>
                <a:lnTo>
                  <a:pt x="7174495" y="379668"/>
                </a:lnTo>
                <a:lnTo>
                  <a:pt x="7174495" y="428436"/>
                </a:lnTo>
                <a:lnTo>
                  <a:pt x="7180547" y="428436"/>
                </a:lnTo>
                <a:lnTo>
                  <a:pt x="7184610" y="452820"/>
                </a:lnTo>
                <a:lnTo>
                  <a:pt x="7184610" y="475127"/>
                </a:lnTo>
                <a:lnTo>
                  <a:pt x="7188674" y="501497"/>
                </a:lnTo>
                <a:lnTo>
                  <a:pt x="7196803" y="515676"/>
                </a:lnTo>
                <a:lnTo>
                  <a:pt x="7198879" y="483164"/>
                </a:lnTo>
                <a:lnTo>
                  <a:pt x="7202944" y="448666"/>
                </a:lnTo>
                <a:lnTo>
                  <a:pt x="7215135" y="420217"/>
                </a:lnTo>
                <a:lnTo>
                  <a:pt x="7215135" y="365399"/>
                </a:lnTo>
                <a:lnTo>
                  <a:pt x="7221187" y="365399"/>
                </a:lnTo>
                <a:lnTo>
                  <a:pt x="7221187" y="306516"/>
                </a:lnTo>
                <a:lnTo>
                  <a:pt x="7229314" y="306516"/>
                </a:lnTo>
                <a:lnTo>
                  <a:pt x="7229314" y="257748"/>
                </a:lnTo>
                <a:lnTo>
                  <a:pt x="7237443" y="257748"/>
                </a:lnTo>
                <a:lnTo>
                  <a:pt x="7237443" y="217108"/>
                </a:lnTo>
                <a:lnTo>
                  <a:pt x="7243493" y="217108"/>
                </a:lnTo>
                <a:lnTo>
                  <a:pt x="7247557" y="190737"/>
                </a:lnTo>
                <a:lnTo>
                  <a:pt x="7251621" y="172494"/>
                </a:lnTo>
                <a:lnTo>
                  <a:pt x="7261827" y="154251"/>
                </a:lnTo>
                <a:lnTo>
                  <a:pt x="7265890" y="150187"/>
                </a:lnTo>
                <a:lnTo>
                  <a:pt x="7265890" y="146123"/>
                </a:lnTo>
                <a:lnTo>
                  <a:pt x="7265890" y="146123"/>
                </a:lnTo>
                <a:lnTo>
                  <a:pt x="7269954" y="146123"/>
                </a:lnTo>
                <a:lnTo>
                  <a:pt x="7274018" y="146123"/>
                </a:lnTo>
                <a:lnTo>
                  <a:pt x="7278083" y="144137"/>
                </a:lnTo>
                <a:lnTo>
                  <a:pt x="7265890" y="209160"/>
                </a:lnTo>
                <a:lnTo>
                  <a:pt x="7251982" y="284390"/>
                </a:lnTo>
                <a:lnTo>
                  <a:pt x="7237804" y="347336"/>
                </a:lnTo>
                <a:lnTo>
                  <a:pt x="7237804" y="398091"/>
                </a:lnTo>
                <a:lnTo>
                  <a:pt x="7229676" y="398091"/>
                </a:lnTo>
                <a:lnTo>
                  <a:pt x="7229676" y="515947"/>
                </a:lnTo>
                <a:lnTo>
                  <a:pt x="7221548" y="515947"/>
                </a:lnTo>
                <a:lnTo>
                  <a:pt x="7221548" y="550446"/>
                </a:lnTo>
                <a:lnTo>
                  <a:pt x="7229676" y="550446"/>
                </a:lnTo>
                <a:lnTo>
                  <a:pt x="7233739" y="578894"/>
                </a:lnTo>
                <a:lnTo>
                  <a:pt x="7229676" y="611406"/>
                </a:lnTo>
                <a:lnTo>
                  <a:pt x="7225612" y="645905"/>
                </a:lnTo>
                <a:lnTo>
                  <a:pt x="7225612" y="678417"/>
                </a:lnTo>
                <a:lnTo>
                  <a:pt x="7229676" y="708852"/>
                </a:lnTo>
                <a:lnTo>
                  <a:pt x="7237804" y="731159"/>
                </a:lnTo>
                <a:lnTo>
                  <a:pt x="7237804" y="649879"/>
                </a:lnTo>
                <a:lnTo>
                  <a:pt x="7256047" y="637687"/>
                </a:lnTo>
                <a:lnTo>
                  <a:pt x="7278444" y="534100"/>
                </a:lnTo>
                <a:lnTo>
                  <a:pt x="7296687" y="534100"/>
                </a:lnTo>
                <a:lnTo>
                  <a:pt x="7292622" y="550356"/>
                </a:lnTo>
                <a:lnTo>
                  <a:pt x="7288558" y="574740"/>
                </a:lnTo>
                <a:lnTo>
                  <a:pt x="7280431" y="601111"/>
                </a:lnTo>
                <a:lnTo>
                  <a:pt x="7274289" y="623417"/>
                </a:lnTo>
                <a:lnTo>
                  <a:pt x="7270225" y="631545"/>
                </a:lnTo>
                <a:lnTo>
                  <a:pt x="7270225" y="637596"/>
                </a:lnTo>
                <a:lnTo>
                  <a:pt x="7284494" y="637596"/>
                </a:lnTo>
                <a:lnTo>
                  <a:pt x="7288558" y="690428"/>
                </a:lnTo>
                <a:lnTo>
                  <a:pt x="7288558" y="745247"/>
                </a:lnTo>
                <a:lnTo>
                  <a:pt x="7288558" y="800066"/>
                </a:lnTo>
                <a:lnTo>
                  <a:pt x="7278444" y="844770"/>
                </a:lnTo>
                <a:lnTo>
                  <a:pt x="7284494" y="844770"/>
                </a:lnTo>
                <a:lnTo>
                  <a:pt x="7284494" y="834655"/>
                </a:lnTo>
                <a:lnTo>
                  <a:pt x="7296687" y="834655"/>
                </a:lnTo>
                <a:lnTo>
                  <a:pt x="7310865" y="712735"/>
                </a:lnTo>
                <a:lnTo>
                  <a:pt x="7318993" y="712735"/>
                </a:lnTo>
                <a:lnTo>
                  <a:pt x="7318993" y="663967"/>
                </a:lnTo>
                <a:lnTo>
                  <a:pt x="7325044" y="663967"/>
                </a:lnTo>
                <a:lnTo>
                  <a:pt x="7325044" y="637596"/>
                </a:lnTo>
                <a:lnTo>
                  <a:pt x="7337236" y="637596"/>
                </a:lnTo>
                <a:lnTo>
                  <a:pt x="7337236" y="501678"/>
                </a:lnTo>
                <a:lnTo>
                  <a:pt x="7343287" y="501678"/>
                </a:lnTo>
                <a:lnTo>
                  <a:pt x="7337236" y="487499"/>
                </a:lnTo>
                <a:lnTo>
                  <a:pt x="7337236" y="331080"/>
                </a:lnTo>
                <a:lnTo>
                  <a:pt x="7325044" y="331080"/>
                </a:lnTo>
                <a:lnTo>
                  <a:pt x="7325044" y="298568"/>
                </a:lnTo>
                <a:lnTo>
                  <a:pt x="7351415" y="298568"/>
                </a:lnTo>
                <a:lnTo>
                  <a:pt x="7355479" y="343272"/>
                </a:lnTo>
                <a:lnTo>
                  <a:pt x="7365594" y="379848"/>
                </a:lnTo>
                <a:lnTo>
                  <a:pt x="7377786" y="412360"/>
                </a:lnTo>
                <a:lnTo>
                  <a:pt x="7381850" y="442795"/>
                </a:lnTo>
                <a:lnTo>
                  <a:pt x="7381850" y="471243"/>
                </a:lnTo>
                <a:lnTo>
                  <a:pt x="7392055" y="493550"/>
                </a:lnTo>
                <a:lnTo>
                  <a:pt x="7383927" y="331080"/>
                </a:lnTo>
                <a:lnTo>
                  <a:pt x="7400183" y="331080"/>
                </a:lnTo>
                <a:lnTo>
                  <a:pt x="7400183" y="266056"/>
                </a:lnTo>
                <a:lnTo>
                  <a:pt x="7406234" y="266056"/>
                </a:lnTo>
                <a:lnTo>
                  <a:pt x="7406234" y="203110"/>
                </a:lnTo>
                <a:lnTo>
                  <a:pt x="7410298" y="140163"/>
                </a:lnTo>
                <a:lnTo>
                  <a:pt x="7424476" y="87331"/>
                </a:lnTo>
                <a:lnTo>
                  <a:pt x="7432605" y="87331"/>
                </a:lnTo>
                <a:lnTo>
                  <a:pt x="7432605" y="217288"/>
                </a:lnTo>
                <a:lnTo>
                  <a:pt x="7424476" y="239595"/>
                </a:lnTo>
                <a:lnTo>
                  <a:pt x="7422490" y="268043"/>
                </a:lnTo>
                <a:lnTo>
                  <a:pt x="7424476" y="302542"/>
                </a:lnTo>
                <a:lnTo>
                  <a:pt x="7424476" y="335054"/>
                </a:lnTo>
                <a:lnTo>
                  <a:pt x="7424476" y="365489"/>
                </a:lnTo>
                <a:lnTo>
                  <a:pt x="7418426" y="406129"/>
                </a:lnTo>
                <a:lnTo>
                  <a:pt x="7424476" y="452820"/>
                </a:lnTo>
                <a:lnTo>
                  <a:pt x="7432605" y="452820"/>
                </a:lnTo>
                <a:lnTo>
                  <a:pt x="7432605" y="487319"/>
                </a:lnTo>
                <a:lnTo>
                  <a:pt x="7440733" y="487319"/>
                </a:lnTo>
                <a:lnTo>
                  <a:pt x="7458975" y="637596"/>
                </a:lnTo>
                <a:lnTo>
                  <a:pt x="7499615" y="637596"/>
                </a:lnTo>
                <a:lnTo>
                  <a:pt x="7491488" y="523804"/>
                </a:lnTo>
                <a:lnTo>
                  <a:pt x="7481373" y="416154"/>
                </a:lnTo>
                <a:lnTo>
                  <a:pt x="7463130" y="316631"/>
                </a:lnTo>
                <a:lnTo>
                  <a:pt x="7440823" y="217108"/>
                </a:lnTo>
                <a:lnTo>
                  <a:pt x="7465207" y="225236"/>
                </a:lnTo>
                <a:lnTo>
                  <a:pt x="7473335" y="280055"/>
                </a:lnTo>
                <a:lnTo>
                  <a:pt x="7487514" y="330810"/>
                </a:lnTo>
                <a:lnTo>
                  <a:pt x="7487514" y="379578"/>
                </a:lnTo>
                <a:lnTo>
                  <a:pt x="7499706" y="379578"/>
                </a:lnTo>
                <a:lnTo>
                  <a:pt x="7499706" y="428346"/>
                </a:lnTo>
                <a:lnTo>
                  <a:pt x="7505756" y="428346"/>
                </a:lnTo>
                <a:lnTo>
                  <a:pt x="7505756" y="468986"/>
                </a:lnTo>
                <a:lnTo>
                  <a:pt x="7513885" y="468986"/>
                </a:lnTo>
                <a:lnTo>
                  <a:pt x="7517949" y="493370"/>
                </a:lnTo>
                <a:lnTo>
                  <a:pt x="7517949" y="523804"/>
                </a:lnTo>
                <a:lnTo>
                  <a:pt x="7522013" y="546111"/>
                </a:lnTo>
                <a:lnTo>
                  <a:pt x="7528064" y="568418"/>
                </a:lnTo>
                <a:lnTo>
                  <a:pt x="7568974" y="0"/>
                </a:lnTo>
                <a:lnTo>
                  <a:pt x="7568974" y="0"/>
                </a:lnTo>
                <a:lnTo>
                  <a:pt x="7568974" y="0"/>
                </a:lnTo>
                <a:close/>
              </a:path>
            </a:pathLst>
          </a:custGeom>
          <a:solidFill>
            <a:srgbClr val="B0D46C"/>
          </a:solidFill>
          <a:ln w="903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5847100" y="1620898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1027" name="Picture 3" descr="C:\Users\UeerAsus\Desktop\18-11-2022_09-46-36\IMG20221118101444.jpg"/>
          <p:cNvPicPr>
            <a:picLocks noChangeAspect="1" noChangeArrowheads="1"/>
          </p:cNvPicPr>
          <p:nvPr/>
        </p:nvPicPr>
        <p:blipFill>
          <a:blip r:embed="rId2"/>
          <a:srcRect l="79818" t="23527" r="2582" b="58824"/>
          <a:stretch>
            <a:fillRect/>
          </a:stretch>
        </p:blipFill>
        <p:spPr bwMode="auto">
          <a:xfrm>
            <a:off x="2688694" y="1496291"/>
            <a:ext cx="2118527" cy="19257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92994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8051" y="300872"/>
            <a:ext cx="11573197" cy="724247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реализации проекта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ardrop 1">
            <a:extLst>
              <a:ext uri="{FF2B5EF4-FFF2-40B4-BE49-F238E27FC236}">
                <a16:creationId xmlns:a16="http://schemas.microsoft.com/office/drawing/2014/main" xmlns="" id="{F546B489-483B-495F-AF17-B78CC6BDEE36}"/>
              </a:ext>
            </a:extLst>
          </p:cNvPr>
          <p:cNvSpPr/>
          <p:nvPr/>
        </p:nvSpPr>
        <p:spPr>
          <a:xfrm rot="18643437" flipH="1">
            <a:off x="7622472" y="2742354"/>
            <a:ext cx="1798495" cy="1381315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Teardrop 1">
            <a:extLst>
              <a:ext uri="{FF2B5EF4-FFF2-40B4-BE49-F238E27FC236}">
                <a16:creationId xmlns:a16="http://schemas.microsoft.com/office/drawing/2014/main" xmlns="" id="{4C44A8E7-B475-4B2A-A01A-08930BA2C19B}"/>
              </a:ext>
            </a:extLst>
          </p:cNvPr>
          <p:cNvSpPr/>
          <p:nvPr/>
        </p:nvSpPr>
        <p:spPr>
          <a:xfrm rot="21068837" flipH="1">
            <a:off x="5931293" y="4469642"/>
            <a:ext cx="1841107" cy="1366754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Teardrop 1">
            <a:extLst>
              <a:ext uri="{FF2B5EF4-FFF2-40B4-BE49-F238E27FC236}">
                <a16:creationId xmlns:a16="http://schemas.microsoft.com/office/drawing/2014/main" xmlns="" id="{31025177-81E7-4A53-9A27-BAF040D0703D}"/>
              </a:ext>
            </a:extLst>
          </p:cNvPr>
          <p:cNvSpPr/>
          <p:nvPr/>
        </p:nvSpPr>
        <p:spPr>
          <a:xfrm rot="4236562" flipH="1">
            <a:off x="5064862" y="2640874"/>
            <a:ext cx="1723079" cy="1333594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6BFAF6BF-3BE3-4C2D-AFE3-DA978A4E30BF}"/>
              </a:ext>
            </a:extLst>
          </p:cNvPr>
          <p:cNvSpPr/>
          <p:nvPr/>
        </p:nvSpPr>
        <p:spPr>
          <a:xfrm>
            <a:off x="3863836" y="1945492"/>
            <a:ext cx="4345540" cy="4827403"/>
          </a:xfrm>
          <a:custGeom>
            <a:avLst/>
            <a:gdLst>
              <a:gd name="connsiteX0" fmla="*/ 0 w 4953000"/>
              <a:gd name="connsiteY0" fmla="*/ 6877050 h 6877050"/>
              <a:gd name="connsiteX1" fmla="*/ 657225 w 4953000"/>
              <a:gd name="connsiteY1" fmla="*/ 537210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657225 w 4953000"/>
              <a:gd name="connsiteY1" fmla="*/ 537210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657225 w 4953000"/>
              <a:gd name="connsiteY1" fmla="*/ 537210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657225 w 4953000"/>
              <a:gd name="connsiteY1" fmla="*/ 537210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90550 w 4953000"/>
              <a:gd name="connsiteY1" fmla="*/ 5343525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90550 w 4953000"/>
              <a:gd name="connsiteY1" fmla="*/ 5343525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48050 w 4953000"/>
              <a:gd name="connsiteY3" fmla="*/ 27432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48050 w 4953000"/>
              <a:gd name="connsiteY3" fmla="*/ 27432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109336 w 4966836"/>
              <a:gd name="connsiteY2" fmla="*/ 3990975 h 6877050"/>
              <a:gd name="connsiteX3" fmla="*/ 3509511 w 4966836"/>
              <a:gd name="connsiteY3" fmla="*/ 2819400 h 6877050"/>
              <a:gd name="connsiteX4" fmla="*/ 4966836 w 4966836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109336 w 4966836"/>
              <a:gd name="connsiteY2" fmla="*/ 3990975 h 6877050"/>
              <a:gd name="connsiteX3" fmla="*/ 3557136 w 4966836"/>
              <a:gd name="connsiteY3" fmla="*/ 2609850 h 6877050"/>
              <a:gd name="connsiteX4" fmla="*/ 4966836 w 4966836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109336 w 4966836"/>
              <a:gd name="connsiteY2" fmla="*/ 3990975 h 6877050"/>
              <a:gd name="connsiteX3" fmla="*/ 3557136 w 4966836"/>
              <a:gd name="connsiteY3" fmla="*/ 2609850 h 6877050"/>
              <a:gd name="connsiteX4" fmla="*/ 4966836 w 4966836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080761 w 4966836"/>
              <a:gd name="connsiteY2" fmla="*/ 3981450 h 6877050"/>
              <a:gd name="connsiteX3" fmla="*/ 3557136 w 4966836"/>
              <a:gd name="connsiteY3" fmla="*/ 2609850 h 6877050"/>
              <a:gd name="connsiteX4" fmla="*/ 4966836 w 4966836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080761 w 4966836"/>
              <a:gd name="connsiteY2" fmla="*/ 3981450 h 6877050"/>
              <a:gd name="connsiteX3" fmla="*/ 3557136 w 4966836"/>
              <a:gd name="connsiteY3" fmla="*/ 2609850 h 6877050"/>
              <a:gd name="connsiteX4" fmla="*/ 4966836 w 4966836"/>
              <a:gd name="connsiteY4" fmla="*/ 0 h 6877050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8988 w 4676238"/>
              <a:gd name="connsiteY0" fmla="*/ 6829425 h 6829425"/>
              <a:gd name="connsiteX1" fmla="*/ 561438 w 4676238"/>
              <a:gd name="connsiteY1" fmla="*/ 5257800 h 6829425"/>
              <a:gd name="connsiteX2" fmla="*/ 2075913 w 4676238"/>
              <a:gd name="connsiteY2" fmla="*/ 3933825 h 6829425"/>
              <a:gd name="connsiteX3" fmla="*/ 3552288 w 4676238"/>
              <a:gd name="connsiteY3" fmla="*/ 2562225 h 6829425"/>
              <a:gd name="connsiteX4" fmla="*/ 4676238 w 4676238"/>
              <a:gd name="connsiteY4" fmla="*/ 0 h 6829425"/>
              <a:gd name="connsiteX0" fmla="*/ 7744 w 4674994"/>
              <a:gd name="connsiteY0" fmla="*/ 6829425 h 6829425"/>
              <a:gd name="connsiteX1" fmla="*/ 560194 w 4674994"/>
              <a:gd name="connsiteY1" fmla="*/ 5257800 h 6829425"/>
              <a:gd name="connsiteX2" fmla="*/ 2074669 w 4674994"/>
              <a:gd name="connsiteY2" fmla="*/ 3933825 h 6829425"/>
              <a:gd name="connsiteX3" fmla="*/ 3551044 w 4674994"/>
              <a:gd name="connsiteY3" fmla="*/ 2562225 h 6829425"/>
              <a:gd name="connsiteX4" fmla="*/ 4674994 w 4674994"/>
              <a:gd name="connsiteY4" fmla="*/ 0 h 6829425"/>
              <a:gd name="connsiteX0" fmla="*/ 5269 w 4824919"/>
              <a:gd name="connsiteY0" fmla="*/ 6848475 h 6848475"/>
              <a:gd name="connsiteX1" fmla="*/ 710119 w 4824919"/>
              <a:gd name="connsiteY1" fmla="*/ 5257800 h 6848475"/>
              <a:gd name="connsiteX2" fmla="*/ 2224594 w 4824919"/>
              <a:gd name="connsiteY2" fmla="*/ 3933825 h 6848475"/>
              <a:gd name="connsiteX3" fmla="*/ 3700969 w 4824919"/>
              <a:gd name="connsiteY3" fmla="*/ 2562225 h 6848475"/>
              <a:gd name="connsiteX4" fmla="*/ 4824919 w 4824919"/>
              <a:gd name="connsiteY4" fmla="*/ 0 h 6848475"/>
              <a:gd name="connsiteX0" fmla="*/ 0 w 4819650"/>
              <a:gd name="connsiteY0" fmla="*/ 6848475 h 6848475"/>
              <a:gd name="connsiteX1" fmla="*/ 704850 w 4819650"/>
              <a:gd name="connsiteY1" fmla="*/ 525780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04850 w 4819650"/>
              <a:gd name="connsiteY1" fmla="*/ 525780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04850 w 4819650"/>
              <a:gd name="connsiteY1" fmla="*/ 525780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800475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800475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172200"/>
              <a:gd name="connsiteY0" fmla="*/ 6857960 h 6857960"/>
              <a:gd name="connsiteX1" fmla="*/ 781050 w 6172200"/>
              <a:gd name="connsiteY1" fmla="*/ 5286335 h 6857960"/>
              <a:gd name="connsiteX2" fmla="*/ 2219325 w 6172200"/>
              <a:gd name="connsiteY2" fmla="*/ 3924260 h 6857960"/>
              <a:gd name="connsiteX3" fmla="*/ 3752850 w 6172200"/>
              <a:gd name="connsiteY3" fmla="*/ 2609652 h 6857960"/>
              <a:gd name="connsiteX4" fmla="*/ 6172200 w 6172200"/>
              <a:gd name="connsiteY4" fmla="*/ 0 h 6857960"/>
              <a:gd name="connsiteX0" fmla="*/ 0 w 6172200"/>
              <a:gd name="connsiteY0" fmla="*/ 6857960 h 6857960"/>
              <a:gd name="connsiteX1" fmla="*/ 781050 w 6172200"/>
              <a:gd name="connsiteY1" fmla="*/ 5286335 h 6857960"/>
              <a:gd name="connsiteX2" fmla="*/ 2219325 w 6172200"/>
              <a:gd name="connsiteY2" fmla="*/ 3924260 h 6857960"/>
              <a:gd name="connsiteX3" fmla="*/ 3752850 w 6172200"/>
              <a:gd name="connsiteY3" fmla="*/ 2609652 h 6857960"/>
              <a:gd name="connsiteX4" fmla="*/ 6172200 w 6172200"/>
              <a:gd name="connsiteY4" fmla="*/ 0 h 6857960"/>
              <a:gd name="connsiteX0" fmla="*/ 0 w 6172200"/>
              <a:gd name="connsiteY0" fmla="*/ 6857960 h 6857960"/>
              <a:gd name="connsiteX1" fmla="*/ 781050 w 6172200"/>
              <a:gd name="connsiteY1" fmla="*/ 5286335 h 6857960"/>
              <a:gd name="connsiteX2" fmla="*/ 3752850 w 6172200"/>
              <a:gd name="connsiteY2" fmla="*/ 2609652 h 6857960"/>
              <a:gd name="connsiteX3" fmla="*/ 6172200 w 6172200"/>
              <a:gd name="connsiteY3" fmla="*/ 0 h 6857960"/>
              <a:gd name="connsiteX0" fmla="*/ 0 w 6172200"/>
              <a:gd name="connsiteY0" fmla="*/ 6857960 h 6857960"/>
              <a:gd name="connsiteX1" fmla="*/ 781050 w 6172200"/>
              <a:gd name="connsiteY1" fmla="*/ 5286335 h 6857960"/>
              <a:gd name="connsiteX2" fmla="*/ 6172200 w 6172200"/>
              <a:gd name="connsiteY2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22363"/>
              <a:gd name="connsiteY0" fmla="*/ 6785388 h 6785388"/>
              <a:gd name="connsiteX1" fmla="*/ 6122363 w 6122363"/>
              <a:gd name="connsiteY1" fmla="*/ 0 h 6785388"/>
              <a:gd name="connsiteX0" fmla="*/ 0 w 6122363"/>
              <a:gd name="connsiteY0" fmla="*/ 6785388 h 6785388"/>
              <a:gd name="connsiteX1" fmla="*/ 6122363 w 6122363"/>
              <a:gd name="connsiteY1" fmla="*/ 0 h 6785388"/>
              <a:gd name="connsiteX0" fmla="*/ 0 w 6122363"/>
              <a:gd name="connsiteY0" fmla="*/ 6785388 h 6785388"/>
              <a:gd name="connsiteX1" fmla="*/ 6122363 w 6122363"/>
              <a:gd name="connsiteY1" fmla="*/ 0 h 6785388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755249"/>
              <a:gd name="connsiteY0" fmla="*/ 6348520 h 6348520"/>
              <a:gd name="connsiteX1" fmla="*/ 5755249 w 5755249"/>
              <a:gd name="connsiteY1" fmla="*/ 0 h 6348520"/>
              <a:gd name="connsiteX0" fmla="*/ 0 w 5684194"/>
              <a:gd name="connsiteY0" fmla="*/ 6130085 h 6130085"/>
              <a:gd name="connsiteX1" fmla="*/ 5684194 w 5684194"/>
              <a:gd name="connsiteY1" fmla="*/ 0 h 613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84194" h="6130085">
                <a:moveTo>
                  <a:pt x="0" y="6130085"/>
                </a:moveTo>
                <a:cubicBezTo>
                  <a:pt x="2366425" y="2121069"/>
                  <a:pt x="4153604" y="3601206"/>
                  <a:pt x="5684194" y="0"/>
                </a:cubicBezTo>
              </a:path>
            </a:pathLst>
          </a:cu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561CCED-27FF-4E5B-B50D-A6CE3E613D0B}"/>
              </a:ext>
            </a:extLst>
          </p:cNvPr>
          <p:cNvSpPr txBox="1"/>
          <p:nvPr/>
        </p:nvSpPr>
        <p:spPr>
          <a:xfrm>
            <a:off x="5598841" y="2722896"/>
            <a:ext cx="65511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3200" b="1" dirty="0">
                <a:cs typeface="Arial" pitchFamily="34" charset="0"/>
              </a:rPr>
              <a:t>3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024AB3E-860D-464F-9422-0A49FC0F3A96}"/>
              </a:ext>
            </a:extLst>
          </p:cNvPr>
          <p:cNvSpPr txBox="1"/>
          <p:nvPr/>
        </p:nvSpPr>
        <p:spPr>
          <a:xfrm>
            <a:off x="4741044" y="3489718"/>
            <a:ext cx="65511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F33CA09-ABED-419F-9F1C-444541A1EA6D}"/>
              </a:ext>
            </a:extLst>
          </p:cNvPr>
          <p:cNvSpPr txBox="1"/>
          <p:nvPr/>
        </p:nvSpPr>
        <p:spPr>
          <a:xfrm>
            <a:off x="1076836" y="3343530"/>
            <a:ext cx="2356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Преодоление 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коммуникативных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трудностей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3249910-7D16-4816-B937-110902DC1DB0}"/>
              </a:ext>
            </a:extLst>
          </p:cNvPr>
          <p:cNvSpPr txBox="1"/>
          <p:nvPr/>
        </p:nvSpPr>
        <p:spPr>
          <a:xfrm>
            <a:off x="3490448" y="1736863"/>
            <a:ext cx="2720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Формирование общих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метакомпетенций</a:t>
            </a: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.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DD40943-6921-4C83-ABC4-990C9DE6DF8A}"/>
              </a:ext>
            </a:extLst>
          </p:cNvPr>
          <p:cNvSpPr txBox="1"/>
          <p:nvPr/>
        </p:nvSpPr>
        <p:spPr>
          <a:xfrm>
            <a:off x="8000902" y="4954260"/>
            <a:ext cx="30046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Преодоление методических трудностей 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655DF89-5C50-4B30-A391-D060BDA17A68}"/>
              </a:ext>
            </a:extLst>
          </p:cNvPr>
          <p:cNvSpPr txBox="1"/>
          <p:nvPr/>
        </p:nvSpPr>
        <p:spPr>
          <a:xfrm>
            <a:off x="9287731" y="2077742"/>
            <a:ext cx="27411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психологических компетенций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xmlns="" id="{70B5F57E-8C41-43A6-8FE7-1F67B568D7F0}"/>
              </a:ext>
            </a:extLst>
          </p:cNvPr>
          <p:cNvSpPr/>
          <p:nvPr/>
        </p:nvSpPr>
        <p:spPr>
          <a:xfrm rot="1371778">
            <a:off x="8020413" y="1487365"/>
            <a:ext cx="613288" cy="528697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561CCED-27FF-4E5B-B50D-A6CE3E613D0B}"/>
              </a:ext>
            </a:extLst>
          </p:cNvPr>
          <p:cNvSpPr txBox="1"/>
          <p:nvPr/>
        </p:nvSpPr>
        <p:spPr>
          <a:xfrm>
            <a:off x="3863836" y="4228456"/>
            <a:ext cx="65511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3200" b="1" dirty="0" smtClean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ardrop 1">
            <a:extLst>
              <a:ext uri="{FF2B5EF4-FFF2-40B4-BE49-F238E27FC236}">
                <a16:creationId xmlns:a16="http://schemas.microsoft.com/office/drawing/2014/main" xmlns="" id="{88EBB66D-9DC8-4FDD-BF16-43789D5925B1}"/>
              </a:ext>
            </a:extLst>
          </p:cNvPr>
          <p:cNvSpPr/>
          <p:nvPr/>
        </p:nvSpPr>
        <p:spPr>
          <a:xfrm flipH="1">
            <a:off x="3338567" y="3782105"/>
            <a:ext cx="1512000" cy="1438136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561CCED-27FF-4E5B-B50D-A6CE3E613D0B}"/>
              </a:ext>
            </a:extLst>
          </p:cNvPr>
          <p:cNvSpPr txBox="1"/>
          <p:nvPr/>
        </p:nvSpPr>
        <p:spPr>
          <a:xfrm>
            <a:off x="6691725" y="4736586"/>
            <a:ext cx="65511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3200" b="1" dirty="0" smtClean="0">
                <a:cs typeface="Arial" pitchFamily="34" charset="0"/>
              </a:rPr>
              <a:t>2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561CCED-27FF-4E5B-B50D-A6CE3E613D0B}"/>
              </a:ext>
            </a:extLst>
          </p:cNvPr>
          <p:cNvSpPr txBox="1"/>
          <p:nvPr/>
        </p:nvSpPr>
        <p:spPr>
          <a:xfrm>
            <a:off x="3722540" y="4369485"/>
            <a:ext cx="65511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3200" b="1" dirty="0" smtClean="0">
                <a:cs typeface="Arial" pitchFamily="34" charset="0"/>
              </a:rPr>
              <a:t>1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561CCED-27FF-4E5B-B50D-A6CE3E613D0B}"/>
              </a:ext>
            </a:extLst>
          </p:cNvPr>
          <p:cNvSpPr txBox="1"/>
          <p:nvPr/>
        </p:nvSpPr>
        <p:spPr>
          <a:xfrm>
            <a:off x="8384757" y="2976428"/>
            <a:ext cx="65511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3200" b="1" dirty="0" smtClean="0">
                <a:cs typeface="Arial" pitchFamily="34" charset="0"/>
              </a:rPr>
              <a:t>4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42" name="Block Arc 41">
            <a:extLst>
              <a:ext uri="{FF2B5EF4-FFF2-40B4-BE49-F238E27FC236}">
                <a16:creationId xmlns:a16="http://schemas.microsoft.com/office/drawing/2014/main" xmlns="" id="{39949893-05ED-44C7-999C-84CE9B52D118}"/>
              </a:ext>
            </a:extLst>
          </p:cNvPr>
          <p:cNvSpPr/>
          <p:nvPr/>
        </p:nvSpPr>
        <p:spPr>
          <a:xfrm>
            <a:off x="2272198" y="1152322"/>
            <a:ext cx="1151050" cy="1075679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3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1468139" y="2013592"/>
            <a:ext cx="1148979" cy="96283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4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9042662" y="3933616"/>
            <a:ext cx="1324832" cy="98555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9" name="Round Same Side Corner Rectangle 20">
            <a:extLst>
              <a:ext uri="{FF2B5EF4-FFF2-40B4-BE49-F238E27FC236}">
                <a16:creationId xmlns:a16="http://schemas.microsoft.com/office/drawing/2014/main" xmlns="" id="{64493E6A-B33B-4279-A44A-DC445D86772A}"/>
              </a:ext>
            </a:extLst>
          </p:cNvPr>
          <p:cNvSpPr/>
          <p:nvPr/>
        </p:nvSpPr>
        <p:spPr>
          <a:xfrm rot="10800000">
            <a:off x="1532013" y="4369485"/>
            <a:ext cx="723237" cy="1207237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Round Same Side Corner Rectangle 20">
            <a:extLst>
              <a:ext uri="{FF2B5EF4-FFF2-40B4-BE49-F238E27FC236}">
                <a16:creationId xmlns:a16="http://schemas.microsoft.com/office/drawing/2014/main" xmlns="" id="{64493E6A-B33B-4279-A44A-DC445D86772A}"/>
              </a:ext>
            </a:extLst>
          </p:cNvPr>
          <p:cNvSpPr/>
          <p:nvPr/>
        </p:nvSpPr>
        <p:spPr>
          <a:xfrm rot="10800000">
            <a:off x="1893881" y="4546780"/>
            <a:ext cx="723237" cy="1207237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Round Same Side Corner Rectangle 20">
            <a:extLst>
              <a:ext uri="{FF2B5EF4-FFF2-40B4-BE49-F238E27FC236}">
                <a16:creationId xmlns:a16="http://schemas.microsoft.com/office/drawing/2014/main" xmlns="" id="{64493E6A-B33B-4279-A44A-DC445D86772A}"/>
              </a:ext>
            </a:extLst>
          </p:cNvPr>
          <p:cNvSpPr/>
          <p:nvPr/>
        </p:nvSpPr>
        <p:spPr>
          <a:xfrm rot="10800000">
            <a:off x="2359593" y="4814701"/>
            <a:ext cx="723237" cy="1207237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2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10170440" y="4895799"/>
            <a:ext cx="1061475" cy="101566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3" name="Group 110">
            <a:extLst>
              <a:ext uri="{FF2B5EF4-FFF2-40B4-BE49-F238E27FC236}">
                <a16:creationId xmlns:a16="http://schemas.microsoft.com/office/drawing/2014/main" xmlns="" id="{D519BD50-C580-4623-8810-E04695FA5F45}"/>
              </a:ext>
            </a:extLst>
          </p:cNvPr>
          <p:cNvGrpSpPr/>
          <p:nvPr/>
        </p:nvGrpSpPr>
        <p:grpSpPr>
          <a:xfrm>
            <a:off x="10367494" y="1219596"/>
            <a:ext cx="821544" cy="894838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54" name="Freeform 111">
              <a:extLst>
                <a:ext uri="{FF2B5EF4-FFF2-40B4-BE49-F238E27FC236}">
                  <a16:creationId xmlns:a16="http://schemas.microsoft.com/office/drawing/2014/main" xmlns="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5" name="Oval 37">
              <a:extLst>
                <a:ext uri="{FF2B5EF4-FFF2-40B4-BE49-F238E27FC236}">
                  <a16:creationId xmlns:a16="http://schemas.microsoft.com/office/drawing/2014/main" xmlns="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56" name="Freeform 53">
            <a:extLst>
              <a:ext uri="{FF2B5EF4-FFF2-40B4-BE49-F238E27FC236}">
                <a16:creationId xmlns:a16="http://schemas.microsoft.com/office/drawing/2014/main" xmlns="" id="{D57F2C4B-7240-41A7-B169-E1E9E5390396}"/>
              </a:ext>
            </a:extLst>
          </p:cNvPr>
          <p:cNvSpPr/>
          <p:nvPr/>
        </p:nvSpPr>
        <p:spPr>
          <a:xfrm rot="5855548">
            <a:off x="8629752" y="848696"/>
            <a:ext cx="825819" cy="97059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="" xmlns:p14="http://schemas.microsoft.com/office/powerpoint/2010/main" val="330281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Технологии реализации проекта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직사각형 2">
            <a:extLst>
              <a:ext uri="{FF2B5EF4-FFF2-40B4-BE49-F238E27FC236}">
                <a16:creationId xmlns:a16="http://schemas.microsoft.com/office/drawing/2014/main" xmlns="" id="{A069CBD4-6F9B-442B-A8E2-119BAEF123CB}"/>
              </a:ext>
            </a:extLst>
          </p:cNvPr>
          <p:cNvSpPr/>
          <p:nvPr/>
        </p:nvSpPr>
        <p:spPr>
          <a:xfrm>
            <a:off x="-1" y="5625784"/>
            <a:ext cx="2992579" cy="41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610F1A6-426A-42DA-9404-168006B13A7F}"/>
              </a:ext>
            </a:extLst>
          </p:cNvPr>
          <p:cNvSpPr txBox="1"/>
          <p:nvPr/>
        </p:nvSpPr>
        <p:spPr>
          <a:xfrm>
            <a:off x="466748" y="1413451"/>
            <a:ext cx="6044887" cy="152394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Одной из наиболее эффективных форм повышения квалификации начинающих педагогов является использование методов активного обучения</a:t>
            </a:r>
            <a:endParaRPr lang="ko-KR" altLang="en-US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CD134E2-86B0-49FF-8B47-347841A3DC9E}"/>
              </a:ext>
            </a:extLst>
          </p:cNvPr>
          <p:cNvSpPr txBox="1"/>
          <p:nvPr/>
        </p:nvSpPr>
        <p:spPr>
          <a:xfrm>
            <a:off x="5527964" y="4661382"/>
            <a:ext cx="1872542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предварительного анализа при подготовке к НОД с целью предупреждения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возможных ошибок</a:t>
            </a:r>
            <a:endParaRPr lang="en-US" altLang="ko-KR" sz="1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2916C08-1A26-4512-999F-9BE70B173E10}"/>
              </a:ext>
            </a:extLst>
          </p:cNvPr>
          <p:cNvSpPr txBox="1"/>
          <p:nvPr/>
        </p:nvSpPr>
        <p:spPr>
          <a:xfrm>
            <a:off x="3325091" y="5401575"/>
            <a:ext cx="2064327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различных вариантов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образовательной деятельности с воспитанниками</a:t>
            </a:r>
            <a:endParaRPr lang="en-US" altLang="ko-KR" sz="1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BDDA9D3-F763-4141-8393-FC79C9F0985D}"/>
              </a:ext>
            </a:extLst>
          </p:cNvPr>
          <p:cNvSpPr txBox="1"/>
          <p:nvPr/>
        </p:nvSpPr>
        <p:spPr>
          <a:xfrm>
            <a:off x="7827817" y="3907335"/>
            <a:ext cx="1593273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образовательные технологии как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 повышения качества дошкольного образования;</a:t>
            </a:r>
            <a:endParaRPr lang="en-US" altLang="ko-KR" sz="14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2DF6B00-B481-4711-9E6E-B7B27624667B}"/>
              </a:ext>
            </a:extLst>
          </p:cNvPr>
          <p:cNvSpPr txBox="1"/>
          <p:nvPr/>
        </p:nvSpPr>
        <p:spPr>
          <a:xfrm>
            <a:off x="9892145" y="3269672"/>
            <a:ext cx="1898073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презентация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 разработок, дидактических и наглядных пособий по передаче знаний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</a:t>
            </a:r>
            <a:endParaRPr lang="en-US" altLang="ko-KR" sz="14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E1EEF9A5-AB73-4A04-A73F-1ED62DCE9EF7}"/>
              </a:ext>
            </a:extLst>
          </p:cNvPr>
          <p:cNvSpPr/>
          <p:nvPr/>
        </p:nvSpPr>
        <p:spPr>
          <a:xfrm>
            <a:off x="3103419" y="3297381"/>
            <a:ext cx="2119746" cy="14547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«Вариации на тему...» 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A9C0D6D7-AA3A-4568-B0A7-2D8548C9DF62}"/>
              </a:ext>
            </a:extLst>
          </p:cNvPr>
          <p:cNvSpPr/>
          <p:nvPr/>
        </p:nvSpPr>
        <p:spPr>
          <a:xfrm>
            <a:off x="5209310" y="2743201"/>
            <a:ext cx="2203978" cy="13352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беседы-общения «Размышляем ,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вникаем,  предлагаем»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2098BB1E-4426-4363-8B2A-2B469949FCEB}"/>
              </a:ext>
            </a:extLst>
          </p:cNvPr>
          <p:cNvSpPr/>
          <p:nvPr/>
        </p:nvSpPr>
        <p:spPr>
          <a:xfrm>
            <a:off x="7301345" y="1818746"/>
            <a:ext cx="2299856" cy="152039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Кейс-метод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«Альтернативы» 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A628545F-0E63-4616-B284-F3C97FA1E606}"/>
              </a:ext>
            </a:extLst>
          </p:cNvPr>
          <p:cNvSpPr/>
          <p:nvPr/>
        </p:nvSpPr>
        <p:spPr>
          <a:xfrm>
            <a:off x="9959236" y="1094509"/>
            <a:ext cx="2038800" cy="14484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месячник «Изучаем методику»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평행 사변형 3">
            <a:extLst>
              <a:ext uri="{FF2B5EF4-FFF2-40B4-BE49-F238E27FC236}">
                <a16:creationId xmlns:a16="http://schemas.microsoft.com/office/drawing/2014/main" xmlns="" id="{93269C17-97AD-4BA3-8C82-C7C69D41B68D}"/>
              </a:ext>
            </a:extLst>
          </p:cNvPr>
          <p:cNvSpPr/>
          <p:nvPr/>
        </p:nvSpPr>
        <p:spPr>
          <a:xfrm rot="16200000" flipH="1">
            <a:off x="2495416" y="5253633"/>
            <a:ext cx="1160004" cy="457199"/>
          </a:xfrm>
          <a:prstGeom prst="parallelogram">
            <a:avLst>
              <a:gd name="adj" fmla="val 103225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7" name="평행 사변형 42">
            <a:extLst>
              <a:ext uri="{FF2B5EF4-FFF2-40B4-BE49-F238E27FC236}">
                <a16:creationId xmlns:a16="http://schemas.microsoft.com/office/drawing/2014/main" xmlns="" id="{281D0981-401B-405C-B9C1-58F93D514C2B}"/>
              </a:ext>
            </a:extLst>
          </p:cNvPr>
          <p:cNvSpPr/>
          <p:nvPr/>
        </p:nvSpPr>
        <p:spPr>
          <a:xfrm>
            <a:off x="2937164" y="4902228"/>
            <a:ext cx="2590800" cy="410400"/>
          </a:xfrm>
          <a:prstGeom prst="parallelogram">
            <a:avLst>
              <a:gd name="adj" fmla="val 9628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8" name="평행 사변형 49">
            <a:extLst>
              <a:ext uri="{FF2B5EF4-FFF2-40B4-BE49-F238E27FC236}">
                <a16:creationId xmlns:a16="http://schemas.microsoft.com/office/drawing/2014/main" xmlns="" id="{D07BCB16-A008-4C09-A070-E1BB88BA95A2}"/>
              </a:ext>
            </a:extLst>
          </p:cNvPr>
          <p:cNvSpPr/>
          <p:nvPr/>
        </p:nvSpPr>
        <p:spPr>
          <a:xfrm rot="16200000" flipH="1">
            <a:off x="4797895" y="4549041"/>
            <a:ext cx="1160004" cy="397131"/>
          </a:xfrm>
          <a:prstGeom prst="parallelogram">
            <a:avLst>
              <a:gd name="adj" fmla="val 103225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9" name="평행 사변형 66">
            <a:extLst>
              <a:ext uri="{FF2B5EF4-FFF2-40B4-BE49-F238E27FC236}">
                <a16:creationId xmlns:a16="http://schemas.microsoft.com/office/drawing/2014/main" xmlns="" id="{AABD9B6B-A7A7-481F-B8BD-FCF3BD1E5E6D}"/>
              </a:ext>
            </a:extLst>
          </p:cNvPr>
          <p:cNvSpPr/>
          <p:nvPr/>
        </p:nvSpPr>
        <p:spPr>
          <a:xfrm>
            <a:off x="5209309" y="4153748"/>
            <a:ext cx="2573366" cy="410400"/>
          </a:xfrm>
          <a:prstGeom prst="parallelogram">
            <a:avLst>
              <a:gd name="adj" fmla="val 9628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0" name="평행 사변형 67">
            <a:extLst>
              <a:ext uri="{FF2B5EF4-FFF2-40B4-BE49-F238E27FC236}">
                <a16:creationId xmlns:a16="http://schemas.microsoft.com/office/drawing/2014/main" xmlns="" id="{29AB995B-E6C9-422E-A87A-F1C895696790}"/>
              </a:ext>
            </a:extLst>
          </p:cNvPr>
          <p:cNvSpPr/>
          <p:nvPr/>
        </p:nvSpPr>
        <p:spPr>
          <a:xfrm rot="16200000" flipH="1">
            <a:off x="7031852" y="3786709"/>
            <a:ext cx="1160004" cy="397131"/>
          </a:xfrm>
          <a:prstGeom prst="parallelogram">
            <a:avLst>
              <a:gd name="adj" fmla="val 103225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" name="평행 사변형 68">
            <a:extLst>
              <a:ext uri="{FF2B5EF4-FFF2-40B4-BE49-F238E27FC236}">
                <a16:creationId xmlns:a16="http://schemas.microsoft.com/office/drawing/2014/main" xmlns="" id="{656DFB6E-5BA2-4F2B-A509-1E77D20AE21C}"/>
              </a:ext>
            </a:extLst>
          </p:cNvPr>
          <p:cNvSpPr/>
          <p:nvPr/>
        </p:nvSpPr>
        <p:spPr>
          <a:xfrm>
            <a:off x="7385576" y="3405268"/>
            <a:ext cx="2423442" cy="410400"/>
          </a:xfrm>
          <a:prstGeom prst="parallelogram">
            <a:avLst>
              <a:gd name="adj" fmla="val 9628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2" name="평행 사변형 69">
            <a:extLst>
              <a:ext uri="{FF2B5EF4-FFF2-40B4-BE49-F238E27FC236}">
                <a16:creationId xmlns:a16="http://schemas.microsoft.com/office/drawing/2014/main" xmlns="" id="{EF57CF5E-0FAB-41FE-AC78-A8E7206C278F}"/>
              </a:ext>
            </a:extLst>
          </p:cNvPr>
          <p:cNvSpPr/>
          <p:nvPr/>
        </p:nvSpPr>
        <p:spPr>
          <a:xfrm rot="16200000" flipH="1">
            <a:off x="9030279" y="3024375"/>
            <a:ext cx="1160004" cy="397131"/>
          </a:xfrm>
          <a:prstGeom prst="parallelogram">
            <a:avLst>
              <a:gd name="adj" fmla="val 103225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3" name="평행 사변형 70">
            <a:extLst>
              <a:ext uri="{FF2B5EF4-FFF2-40B4-BE49-F238E27FC236}">
                <a16:creationId xmlns:a16="http://schemas.microsoft.com/office/drawing/2014/main" xmlns="" id="{9A807215-0CD1-4F64-9C17-2C1825432342}"/>
              </a:ext>
            </a:extLst>
          </p:cNvPr>
          <p:cNvSpPr/>
          <p:nvPr/>
        </p:nvSpPr>
        <p:spPr>
          <a:xfrm>
            <a:off x="9421091" y="2656788"/>
            <a:ext cx="2590800" cy="410400"/>
          </a:xfrm>
          <a:prstGeom prst="parallelogram">
            <a:avLst>
              <a:gd name="adj" fmla="val 9628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2050" name="Picture 2" descr="C:\Users\UeerAsus\Desktop\18-11-2022_09-46-36\IMG202211180955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683" y="3158836"/>
            <a:ext cx="2795154" cy="20963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8227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DDFE08-D1A3-4890-B395-3D514078D9E9}"/>
              </a:ext>
            </a:extLst>
          </p:cNvPr>
          <p:cNvSpPr txBox="1"/>
          <p:nvPr/>
        </p:nvSpPr>
        <p:spPr>
          <a:xfrm>
            <a:off x="277183" y="1472087"/>
            <a:ext cx="3031216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</a:t>
            </a:r>
            <a:endParaRPr lang="ko-KR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6411071-2C70-4D18-9212-337D9181E52A}"/>
              </a:ext>
            </a:extLst>
          </p:cNvPr>
          <p:cNvSpPr/>
          <p:nvPr/>
        </p:nvSpPr>
        <p:spPr>
          <a:xfrm>
            <a:off x="3039415" y="453863"/>
            <a:ext cx="8590882" cy="6055919"/>
          </a:xfrm>
          <a:prstGeom prst="roundRect">
            <a:avLst>
              <a:gd name="adj" fmla="val 3776"/>
            </a:avLst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2FA0685-D5F7-4199-88C7-D06AE1DB951E}"/>
              </a:ext>
            </a:extLst>
          </p:cNvPr>
          <p:cNvGrpSpPr/>
          <p:nvPr/>
        </p:nvGrpSpPr>
        <p:grpSpPr>
          <a:xfrm>
            <a:off x="4199706" y="733423"/>
            <a:ext cx="7036527" cy="1261281"/>
            <a:chOff x="657161" y="1442745"/>
            <a:chExt cx="7836324" cy="126128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C0DC69C-5816-4686-B2BF-9158F80C9C31}"/>
                </a:ext>
              </a:extLst>
            </p:cNvPr>
            <p:cNvSpPr txBox="1"/>
            <p:nvPr/>
          </p:nvSpPr>
          <p:spPr>
            <a:xfrm>
              <a:off x="657161" y="1442745"/>
              <a:ext cx="78363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84DB019-7D70-4F08-9FF8-F06748763E51}"/>
                </a:ext>
              </a:extLst>
            </p:cNvPr>
            <p:cNvSpPr txBox="1"/>
            <p:nvPr/>
          </p:nvSpPr>
          <p:spPr>
            <a:xfrm>
              <a:off x="657161" y="2427027"/>
              <a:ext cx="78363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4669970" y="53506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 1 этап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подготовительный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1842" y="1676400"/>
            <a:ext cx="73924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1.Закрепление молодого специалиста за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воспитателем наставником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2.Составление плана работы в паре с учетом индивидуальных затруднений и предложений.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Разработка программы наставничества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«Растем вместе»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2022-2023 уч. годы.</a:t>
            </a:r>
          </a:p>
        </p:txBody>
      </p:sp>
      <p:pic>
        <p:nvPicPr>
          <p:cNvPr id="1028" name="Picture 4" descr="C:\Users\UeerAsus\Desktop\18-11-2022_09-46-36\IMG20221118095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7364" y="4080907"/>
            <a:ext cx="3238500" cy="2428875"/>
          </a:xfrm>
          <a:prstGeom prst="rect">
            <a:avLst/>
          </a:prstGeom>
          <a:noFill/>
        </p:spPr>
      </p:pic>
      <p:pic>
        <p:nvPicPr>
          <p:cNvPr id="1029" name="Picture 5" descr="C:\Users\UeerAsus\Desktop\18-11-2022_09-46-36\IMG202211180949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5962" y="4080907"/>
            <a:ext cx="2998354" cy="22487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1702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DDFE08-D1A3-4890-B395-3D514078D9E9}"/>
              </a:ext>
            </a:extLst>
          </p:cNvPr>
          <p:cNvSpPr txBox="1"/>
          <p:nvPr/>
        </p:nvSpPr>
        <p:spPr>
          <a:xfrm>
            <a:off x="3362094" y="134904"/>
            <a:ext cx="540723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этап. Реализационный</a:t>
            </a:r>
            <a:endParaRPr lang="ko-KR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xmlns="" id="{32FA0685-D5F7-4199-88C7-D06AE1DB951E}"/>
              </a:ext>
            </a:extLst>
          </p:cNvPr>
          <p:cNvGrpSpPr/>
          <p:nvPr/>
        </p:nvGrpSpPr>
        <p:grpSpPr>
          <a:xfrm>
            <a:off x="4300199" y="458070"/>
            <a:ext cx="7036527" cy="1261281"/>
            <a:chOff x="657161" y="1442745"/>
            <a:chExt cx="7836324" cy="126128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C0DC69C-5816-4686-B2BF-9158F80C9C31}"/>
                </a:ext>
              </a:extLst>
            </p:cNvPr>
            <p:cNvSpPr txBox="1"/>
            <p:nvPr/>
          </p:nvSpPr>
          <p:spPr>
            <a:xfrm>
              <a:off x="657161" y="1442745"/>
              <a:ext cx="78363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84DB019-7D70-4F08-9FF8-F06748763E51}"/>
                </a:ext>
              </a:extLst>
            </p:cNvPr>
            <p:cNvSpPr txBox="1"/>
            <p:nvPr/>
          </p:nvSpPr>
          <p:spPr>
            <a:xfrm>
              <a:off x="657161" y="2427027"/>
              <a:ext cx="78363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64667" y="765244"/>
            <a:ext cx="59171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2.1.Преодоление коммуникативных трудностей - неумение выстраивать эффективную коммуникацию в новом коллективе, с родителями воспитанников.</a:t>
            </a:r>
          </a:p>
        </p:txBody>
      </p:sp>
      <p:pic>
        <p:nvPicPr>
          <p:cNvPr id="3073" name="Picture 1" descr="D:\ФЕСТИВАЛЬ\Фестиваль Фото\DSC_0854.JPG"/>
          <p:cNvPicPr>
            <a:picLocks noChangeAspect="1" noChangeArrowheads="1"/>
          </p:cNvPicPr>
          <p:nvPr/>
        </p:nvPicPr>
        <p:blipFill>
          <a:blip r:embed="rId2" cstate="print"/>
          <a:srcRect t="22274" r="30139"/>
          <a:stretch>
            <a:fillRect/>
          </a:stretch>
        </p:blipFill>
        <p:spPr bwMode="auto">
          <a:xfrm>
            <a:off x="264668" y="2465461"/>
            <a:ext cx="3014098" cy="2083504"/>
          </a:xfrm>
          <a:prstGeom prst="rect">
            <a:avLst/>
          </a:prstGeom>
          <a:noFill/>
        </p:spPr>
      </p:pic>
      <p:pic>
        <p:nvPicPr>
          <p:cNvPr id="3074" name="Picture 2" descr="D:\ФЕСТИВАЛЬ\Фестиваль Фото\DSC_06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769" y="4681413"/>
            <a:ext cx="3144982" cy="2096655"/>
          </a:xfrm>
          <a:prstGeom prst="rect">
            <a:avLst/>
          </a:prstGeom>
          <a:noFill/>
        </p:spPr>
      </p:pic>
      <p:sp>
        <p:nvSpPr>
          <p:cNvPr id="33" name="Teardrop 37">
            <a:extLst>
              <a:ext uri="{FF2B5EF4-FFF2-40B4-BE49-F238E27FC236}">
                <a16:creationId xmlns:a16="http://schemas.microsoft.com/office/drawing/2014/main" xmlns="" id="{B64192E6-BA90-4587-BB4C-659936611C62}"/>
              </a:ext>
            </a:extLst>
          </p:cNvPr>
          <p:cNvSpPr/>
          <p:nvPr/>
        </p:nvSpPr>
        <p:spPr>
          <a:xfrm rot="13628114" flipH="1">
            <a:off x="6075073" y="1746382"/>
            <a:ext cx="2146710" cy="2133750"/>
          </a:xfrm>
          <a:prstGeom prst="teardrop">
            <a:avLst>
              <a:gd name="adj" fmla="val 11119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ko-KR" sz="27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endParaRPr lang="ko-KR" altLang="en-US" sz="27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6" name="Teardrop 37">
            <a:extLst>
              <a:ext uri="{FF2B5EF4-FFF2-40B4-BE49-F238E27FC236}">
                <a16:creationId xmlns:a16="http://schemas.microsoft.com/office/drawing/2014/main" xmlns="" id="{B64192E6-BA90-4587-BB4C-659936611C62}"/>
              </a:ext>
            </a:extLst>
          </p:cNvPr>
          <p:cNvSpPr/>
          <p:nvPr/>
        </p:nvSpPr>
        <p:spPr>
          <a:xfrm rot="13628114" flipH="1">
            <a:off x="6142385" y="2399844"/>
            <a:ext cx="1729389" cy="1502180"/>
          </a:xfrm>
          <a:prstGeom prst="teardrop">
            <a:avLst>
              <a:gd name="adj" fmla="val 11119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ko-KR" sz="27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endParaRPr lang="ko-KR" altLang="en-US" sz="2700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9" name="Group 17">
            <a:extLst>
              <a:ext uri="{FF2B5EF4-FFF2-40B4-BE49-F238E27FC236}">
                <a16:creationId xmlns:a16="http://schemas.microsoft.com/office/drawing/2014/main" xmlns="" id="{0A686A0E-F582-4BD5-9E53-3C7175D8680B}"/>
              </a:ext>
            </a:extLst>
          </p:cNvPr>
          <p:cNvGrpSpPr/>
          <p:nvPr/>
        </p:nvGrpSpPr>
        <p:grpSpPr>
          <a:xfrm>
            <a:off x="3529763" y="1406039"/>
            <a:ext cx="7661977" cy="5451961"/>
            <a:chOff x="6399089" y="1219039"/>
            <a:chExt cx="8299727" cy="5905746"/>
          </a:xfrm>
        </p:grpSpPr>
        <p:grpSp>
          <p:nvGrpSpPr>
            <p:cNvPr id="11" name="Group 18">
              <a:extLst>
                <a:ext uri="{FF2B5EF4-FFF2-40B4-BE49-F238E27FC236}">
                  <a16:creationId xmlns:a16="http://schemas.microsoft.com/office/drawing/2014/main" xmlns="" id="{B8A5D14D-A531-4689-9E2F-BE0F95486647}"/>
                </a:ext>
              </a:extLst>
            </p:cNvPr>
            <p:cNvGrpSpPr/>
            <p:nvPr/>
          </p:nvGrpSpPr>
          <p:grpSpPr>
            <a:xfrm>
              <a:off x="7282073" y="4206846"/>
              <a:ext cx="6048925" cy="2917939"/>
              <a:chOff x="5764505" y="4573761"/>
              <a:chExt cx="3090465" cy="1490812"/>
            </a:xfrm>
          </p:grpSpPr>
          <p:sp>
            <p:nvSpPr>
              <p:cNvPr id="29" name="Teardrop 36">
                <a:extLst>
                  <a:ext uri="{FF2B5EF4-FFF2-40B4-BE49-F238E27FC236}">
                    <a16:creationId xmlns:a16="http://schemas.microsoft.com/office/drawing/2014/main" xmlns="" id="{9D7AD15E-C1FC-486D-8680-D096FC3BC118}"/>
                  </a:ext>
                </a:extLst>
              </p:cNvPr>
              <p:cNvSpPr/>
              <p:nvPr/>
            </p:nvSpPr>
            <p:spPr>
              <a:xfrm rot="15447643">
                <a:off x="7509111" y="4534753"/>
                <a:ext cx="1306852" cy="1384867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ardrop 38">
                <a:extLst>
                  <a:ext uri="{FF2B5EF4-FFF2-40B4-BE49-F238E27FC236}">
                    <a16:creationId xmlns:a16="http://schemas.microsoft.com/office/drawing/2014/main" xmlns="" id="{797CD315-0963-420D-811A-A8D0C9473A39}"/>
                  </a:ext>
                </a:extLst>
              </p:cNvPr>
              <p:cNvSpPr/>
              <p:nvPr/>
            </p:nvSpPr>
            <p:spPr>
              <a:xfrm rot="5400000" flipH="1">
                <a:off x="5845359" y="4692944"/>
                <a:ext cx="1290775" cy="1452483"/>
              </a:xfrm>
              <a:prstGeom prst="teardrop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C9CF835E-9313-4BD3-A8CD-BC603611581F}"/>
                </a:ext>
              </a:extLst>
            </p:cNvPr>
            <p:cNvSpPr txBox="1"/>
            <p:nvPr/>
          </p:nvSpPr>
          <p:spPr>
            <a:xfrm>
              <a:off x="7566661" y="5228784"/>
              <a:ext cx="2499839" cy="1433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Участие в «Едином методическом дне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»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4" name="Group 21">
              <a:extLst>
                <a:ext uri="{FF2B5EF4-FFF2-40B4-BE49-F238E27FC236}">
                  <a16:creationId xmlns:a16="http://schemas.microsoft.com/office/drawing/2014/main" xmlns="" id="{5A0C8760-B454-4BA3-AD99-A4AAB677F188}"/>
                </a:ext>
              </a:extLst>
            </p:cNvPr>
            <p:cNvGrpSpPr/>
            <p:nvPr/>
          </p:nvGrpSpPr>
          <p:grpSpPr>
            <a:xfrm>
              <a:off x="6399089" y="3274086"/>
              <a:ext cx="6366084" cy="3274741"/>
              <a:chOff x="4196950" y="2012092"/>
              <a:chExt cx="6366074" cy="3274745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05BA1563-AFDD-46B9-B54F-6F487FEC4910}"/>
                  </a:ext>
                </a:extLst>
              </p:cNvPr>
              <p:cNvSpPr txBox="1"/>
              <p:nvPr/>
            </p:nvSpPr>
            <p:spPr>
              <a:xfrm>
                <a:off x="8772695" y="3119774"/>
                <a:ext cx="1790329" cy="2167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Деловая игра для родителей на страничке группы </a:t>
                </a:r>
                <a:r>
                  <a:rPr lang="ru-RU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в </a:t>
                </a:r>
                <a:r>
                  <a:rPr lang="ru-RU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мессенж</a:t>
                </a:r>
                <a:r>
                  <a:rPr lang="ru-RU" sz="2000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ере</a:t>
                </a:r>
                <a:r>
                  <a:rPr lang="ru-RU" sz="14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14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endParaRPr lang="ko-KR" altLang="en-US" sz="1400" b="1" dirty="0">
                  <a:solidFill>
                    <a:srgbClr val="7030A0"/>
                  </a:solidFill>
                  <a:cs typeface="Arial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CC4A6C90-8BA2-4926-A295-CD35C484488C}"/>
                  </a:ext>
                </a:extLst>
              </p:cNvPr>
              <p:cNvSpPr txBox="1"/>
              <p:nvPr/>
            </p:nvSpPr>
            <p:spPr>
              <a:xfrm>
                <a:off x="4196950" y="2012092"/>
                <a:ext cx="3236486" cy="1900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Применением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технологии «открытого пространства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» предусматривает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активное участие начинающих педагогов и наставников в дискуссионных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встречах</a:t>
                </a:r>
                <a:endParaRPr lang="ko-KR" altLang="en-US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6" name="Group 23">
              <a:extLst>
                <a:ext uri="{FF2B5EF4-FFF2-40B4-BE49-F238E27FC236}">
                  <a16:creationId xmlns:a16="http://schemas.microsoft.com/office/drawing/2014/main" xmlns="" id="{5A751ACF-3D25-454E-A2C3-376998FCA07D}"/>
                </a:ext>
              </a:extLst>
            </p:cNvPr>
            <p:cNvGrpSpPr/>
            <p:nvPr/>
          </p:nvGrpSpPr>
          <p:grpSpPr>
            <a:xfrm>
              <a:off x="9165069" y="1219039"/>
              <a:ext cx="5533747" cy="1777113"/>
              <a:chOff x="8544506" y="1255847"/>
              <a:chExt cx="5533740" cy="1777118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50A4D9E2-F5C5-4A57-AEC8-D13DD07FA0F4}"/>
                  </a:ext>
                </a:extLst>
              </p:cNvPr>
              <p:cNvSpPr txBox="1"/>
              <p:nvPr/>
            </p:nvSpPr>
            <p:spPr>
              <a:xfrm>
                <a:off x="8544506" y="2599551"/>
                <a:ext cx="2176329" cy="433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Консультация</a:t>
                </a:r>
                <a:endParaRPr lang="ko-KR" altLang="en-US" sz="2000" b="1" dirty="0">
                  <a:solidFill>
                    <a:srgbClr val="7030A0"/>
                  </a:solidFill>
                  <a:cs typeface="Arial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7EED68EC-31B2-43AC-9487-E51D753E00B4}"/>
                  </a:ext>
                </a:extLst>
              </p:cNvPr>
              <p:cNvSpPr txBox="1"/>
              <p:nvPr/>
            </p:nvSpPr>
            <p:spPr>
              <a:xfrm>
                <a:off x="10562591" y="1255847"/>
                <a:ext cx="3515655" cy="1300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Тема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: «Педагогам – о преодолении сложных ситуаций в работе с родителями воспитанников»</a:t>
                </a:r>
              </a:p>
            </p:txBody>
          </p:sp>
        </p:grpSp>
      </p:grpSp>
      <p:sp>
        <p:nvSpPr>
          <p:cNvPr id="4" name="Прямоугольник 3"/>
          <p:cNvSpPr/>
          <p:nvPr/>
        </p:nvSpPr>
        <p:spPr>
          <a:xfrm>
            <a:off x="9247031" y="3164681"/>
            <a:ext cx="27822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творческие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задания, направленные на развитие умственных способностей и создание творческого продукта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речевой деятельности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учетом возраста детей..</a:t>
            </a:r>
          </a:p>
        </p:txBody>
      </p:sp>
    </p:spTree>
    <p:extLst>
      <p:ext uri="{BB962C8B-B14F-4D97-AF65-F5344CB8AC3E}">
        <p14:creationId xmlns="" xmlns:p14="http://schemas.microsoft.com/office/powerpoint/2010/main" val="280246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22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0D66C"/>
      </a:accent1>
      <a:accent2>
        <a:srgbClr val="FBE034"/>
      </a:accent2>
      <a:accent3>
        <a:srgbClr val="96C8E9"/>
      </a:accent3>
      <a:accent4>
        <a:srgbClr val="FFA246"/>
      </a:accent4>
      <a:accent5>
        <a:srgbClr val="A5A5A5"/>
      </a:accent5>
      <a:accent6>
        <a:srgbClr val="5C5C5C"/>
      </a:accent6>
      <a:hlink>
        <a:srgbClr val="FFFFFF"/>
      </a:hlink>
      <a:folHlink>
        <a:srgbClr val="262626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2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0D66C"/>
      </a:accent1>
      <a:accent2>
        <a:srgbClr val="96C8E9"/>
      </a:accent2>
      <a:accent3>
        <a:srgbClr val="FBE034"/>
      </a:accent3>
      <a:accent4>
        <a:srgbClr val="FFA246"/>
      </a:accent4>
      <a:accent5>
        <a:srgbClr val="A5A5A5"/>
      </a:accent5>
      <a:accent6>
        <a:srgbClr val="5C5C5C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22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0D66C"/>
      </a:accent1>
      <a:accent2>
        <a:srgbClr val="FBE034"/>
      </a:accent2>
      <a:accent3>
        <a:srgbClr val="96C8E9"/>
      </a:accent3>
      <a:accent4>
        <a:srgbClr val="FFA246"/>
      </a:accent4>
      <a:accent5>
        <a:srgbClr val="A5A5A5"/>
      </a:accent5>
      <a:accent6>
        <a:srgbClr val="5C5C5C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3597</TotalTime>
  <Words>682</Words>
  <Application>Microsoft Office PowerPoint</Application>
  <PresentationFormat>Произвольный</PresentationFormat>
  <Paragraphs>130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Cover and End Slide Master</vt:lpstr>
      <vt:lpstr>Contents Slide Master</vt:lpstr>
      <vt:lpstr>Section Break Slide Master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UeerAsus</cp:lastModifiedBy>
  <cp:revision>139</cp:revision>
  <dcterms:created xsi:type="dcterms:W3CDTF">2020-01-20T05:08:25Z</dcterms:created>
  <dcterms:modified xsi:type="dcterms:W3CDTF">2023-09-01T11:02:44Z</dcterms:modified>
</cp:coreProperties>
</file>