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19"/>
  </p:notesMasterIdLst>
  <p:sldIdLst>
    <p:sldId id="358" r:id="rId4"/>
    <p:sldId id="361" r:id="rId5"/>
    <p:sldId id="259" r:id="rId6"/>
    <p:sldId id="359" r:id="rId7"/>
    <p:sldId id="375" r:id="rId8"/>
    <p:sldId id="363" r:id="rId9"/>
    <p:sldId id="364" r:id="rId10"/>
    <p:sldId id="365" r:id="rId11"/>
    <p:sldId id="366" r:id="rId12"/>
    <p:sldId id="367" r:id="rId13"/>
    <p:sldId id="368" r:id="rId14"/>
    <p:sldId id="316" r:id="rId15"/>
    <p:sldId id="369" r:id="rId16"/>
    <p:sldId id="372" r:id="rId17"/>
    <p:sldId id="32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그룹 40">
            <a:extLst>
              <a:ext uri="{FF2B5EF4-FFF2-40B4-BE49-F238E27FC236}">
                <a16:creationId xmlns:a16="http://schemas.microsoft.com/office/drawing/2014/main" id="{E53EA893-A685-4A89-970A-C494ACC6B504}"/>
              </a:ext>
            </a:extLst>
          </p:cNvPr>
          <p:cNvGrpSpPr/>
          <p:nvPr userDrawn="1"/>
        </p:nvGrpSpPr>
        <p:grpSpPr>
          <a:xfrm>
            <a:off x="7158400" y="1612925"/>
            <a:ext cx="2481681" cy="3347722"/>
            <a:chOff x="4627391" y="760813"/>
            <a:chExt cx="2773533" cy="3741423"/>
          </a:xfrm>
        </p:grpSpPr>
        <p:sp>
          <p:nvSpPr>
            <p:cNvPr id="42" name="Freeform: Shape 134">
              <a:extLst>
                <a:ext uri="{FF2B5EF4-FFF2-40B4-BE49-F238E27FC236}">
                  <a16:creationId xmlns:a16="http://schemas.microsoft.com/office/drawing/2014/main" id="{D7297C0A-C466-449D-B7B3-B3261D545D30}"/>
                </a:ext>
              </a:extLst>
            </p:cNvPr>
            <p:cNvSpPr/>
            <p:nvPr/>
          </p:nvSpPr>
          <p:spPr>
            <a:xfrm>
              <a:off x="6892581" y="760813"/>
              <a:ext cx="203338" cy="81335"/>
            </a:xfrm>
            <a:custGeom>
              <a:avLst/>
              <a:gdLst>
                <a:gd name="connsiteX0" fmla="*/ 45244 w 47625"/>
                <a:gd name="connsiteY0" fmla="*/ 13811 h 19050"/>
                <a:gd name="connsiteX1" fmla="*/ 45244 w 47625"/>
                <a:gd name="connsiteY1" fmla="*/ 13811 h 19050"/>
                <a:gd name="connsiteX2" fmla="*/ 38576 w 47625"/>
                <a:gd name="connsiteY2" fmla="*/ 20479 h 19050"/>
                <a:gd name="connsiteX3" fmla="*/ 13811 w 47625"/>
                <a:gd name="connsiteY3" fmla="*/ 20479 h 19050"/>
                <a:gd name="connsiteX4" fmla="*/ 7144 w 47625"/>
                <a:gd name="connsiteY4" fmla="*/ 13811 h 19050"/>
                <a:gd name="connsiteX5" fmla="*/ 7144 w 47625"/>
                <a:gd name="connsiteY5" fmla="*/ 13811 h 19050"/>
                <a:gd name="connsiteX6" fmla="*/ 13811 w 47625"/>
                <a:gd name="connsiteY6" fmla="*/ 7144 h 19050"/>
                <a:gd name="connsiteX7" fmla="*/ 38576 w 47625"/>
                <a:gd name="connsiteY7" fmla="*/ 7144 h 19050"/>
                <a:gd name="connsiteX8" fmla="*/ 45244 w 47625"/>
                <a:gd name="connsiteY8" fmla="*/ 138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19050">
                  <a:moveTo>
                    <a:pt x="45244" y="13811"/>
                  </a:moveTo>
                  <a:lnTo>
                    <a:pt x="45244" y="13811"/>
                  </a:lnTo>
                  <a:cubicBezTo>
                    <a:pt x="45244" y="17621"/>
                    <a:pt x="42386" y="20479"/>
                    <a:pt x="38576" y="20479"/>
                  </a:cubicBezTo>
                  <a:lnTo>
                    <a:pt x="13811" y="20479"/>
                  </a:lnTo>
                  <a:cubicBezTo>
                    <a:pt x="10001" y="20479"/>
                    <a:pt x="7144" y="17621"/>
                    <a:pt x="7144" y="13811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38576" y="7144"/>
                  </a:lnTo>
                  <a:cubicBezTo>
                    <a:pt x="42386" y="8096"/>
                    <a:pt x="45244" y="10954"/>
                    <a:pt x="45244" y="13811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135">
              <a:extLst>
                <a:ext uri="{FF2B5EF4-FFF2-40B4-BE49-F238E27FC236}">
                  <a16:creationId xmlns:a16="http://schemas.microsoft.com/office/drawing/2014/main" id="{5E679789-D81C-4D55-BB06-F4D24BDB89DE}"/>
                </a:ext>
              </a:extLst>
            </p:cNvPr>
            <p:cNvSpPr/>
            <p:nvPr/>
          </p:nvSpPr>
          <p:spPr>
            <a:xfrm>
              <a:off x="7319589" y="1374892"/>
              <a:ext cx="81335" cy="203338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136">
              <a:extLst>
                <a:ext uri="{FF2B5EF4-FFF2-40B4-BE49-F238E27FC236}">
                  <a16:creationId xmlns:a16="http://schemas.microsoft.com/office/drawing/2014/main" id="{EA04216B-64C4-4665-BCD1-FDA058559DCE}"/>
                </a:ext>
              </a:extLst>
            </p:cNvPr>
            <p:cNvSpPr/>
            <p:nvPr/>
          </p:nvSpPr>
          <p:spPr>
            <a:xfrm>
              <a:off x="7319589" y="1195954"/>
              <a:ext cx="81335" cy="203338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137">
              <a:extLst>
                <a:ext uri="{FF2B5EF4-FFF2-40B4-BE49-F238E27FC236}">
                  <a16:creationId xmlns:a16="http://schemas.microsoft.com/office/drawing/2014/main" id="{3157B9F8-85B8-492C-9A22-D51AC3C9883C}"/>
                </a:ext>
              </a:extLst>
            </p:cNvPr>
            <p:cNvSpPr/>
            <p:nvPr/>
          </p:nvSpPr>
          <p:spPr>
            <a:xfrm>
              <a:off x="4627391" y="789278"/>
              <a:ext cx="2765399" cy="3700756"/>
            </a:xfrm>
            <a:custGeom>
              <a:avLst/>
              <a:gdLst>
                <a:gd name="connsiteX0" fmla="*/ 611029 w 647700"/>
                <a:gd name="connsiteY0" fmla="*/ 7144 h 866775"/>
                <a:gd name="connsiteX1" fmla="*/ 40481 w 647700"/>
                <a:gd name="connsiteY1" fmla="*/ 7144 h 866775"/>
                <a:gd name="connsiteX2" fmla="*/ 7144 w 647700"/>
                <a:gd name="connsiteY2" fmla="*/ 41434 h 866775"/>
                <a:gd name="connsiteX3" fmla="*/ 7144 w 647700"/>
                <a:gd name="connsiteY3" fmla="*/ 831056 h 866775"/>
                <a:gd name="connsiteX4" fmla="*/ 40481 w 647700"/>
                <a:gd name="connsiteY4" fmla="*/ 865346 h 866775"/>
                <a:gd name="connsiteX5" fmla="*/ 611029 w 647700"/>
                <a:gd name="connsiteY5" fmla="*/ 865346 h 866775"/>
                <a:gd name="connsiteX6" fmla="*/ 644366 w 647700"/>
                <a:gd name="connsiteY6" fmla="*/ 831056 h 866775"/>
                <a:gd name="connsiteX7" fmla="*/ 644366 w 647700"/>
                <a:gd name="connsiteY7" fmla="*/ 41434 h 866775"/>
                <a:gd name="connsiteX8" fmla="*/ 611029 w 647700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866775">
                  <a:moveTo>
                    <a:pt x="611029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31056"/>
                  </a:lnTo>
                  <a:cubicBezTo>
                    <a:pt x="7144" y="850106"/>
                    <a:pt x="22384" y="865346"/>
                    <a:pt x="40481" y="865346"/>
                  </a:cubicBezTo>
                  <a:lnTo>
                    <a:pt x="611029" y="865346"/>
                  </a:lnTo>
                  <a:cubicBezTo>
                    <a:pt x="629126" y="865346"/>
                    <a:pt x="644366" y="850106"/>
                    <a:pt x="644366" y="831056"/>
                  </a:cubicBezTo>
                  <a:lnTo>
                    <a:pt x="644366" y="41434"/>
                  </a:lnTo>
                  <a:cubicBezTo>
                    <a:pt x="644366" y="23336"/>
                    <a:pt x="629126" y="7144"/>
                    <a:pt x="611029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138">
              <a:extLst>
                <a:ext uri="{FF2B5EF4-FFF2-40B4-BE49-F238E27FC236}">
                  <a16:creationId xmlns:a16="http://schemas.microsoft.com/office/drawing/2014/main" id="{D3CC800D-F519-43E2-91E6-960A63B090C9}"/>
                </a:ext>
              </a:extLst>
            </p:cNvPr>
            <p:cNvSpPr/>
            <p:nvPr/>
          </p:nvSpPr>
          <p:spPr>
            <a:xfrm>
              <a:off x="4639593" y="801480"/>
              <a:ext cx="2724732" cy="3700756"/>
            </a:xfrm>
            <a:custGeom>
              <a:avLst/>
              <a:gdLst>
                <a:gd name="connsiteX0" fmla="*/ 605314 w 638175"/>
                <a:gd name="connsiteY0" fmla="*/ 7144 h 866775"/>
                <a:gd name="connsiteX1" fmla="*/ 40481 w 638175"/>
                <a:gd name="connsiteY1" fmla="*/ 7144 h 866775"/>
                <a:gd name="connsiteX2" fmla="*/ 7144 w 638175"/>
                <a:gd name="connsiteY2" fmla="*/ 41434 h 866775"/>
                <a:gd name="connsiteX3" fmla="*/ 7144 w 638175"/>
                <a:gd name="connsiteY3" fmla="*/ 826294 h 866775"/>
                <a:gd name="connsiteX4" fmla="*/ 40481 w 638175"/>
                <a:gd name="connsiteY4" fmla="*/ 860584 h 866775"/>
                <a:gd name="connsiteX5" fmla="*/ 604361 w 638175"/>
                <a:gd name="connsiteY5" fmla="*/ 860584 h 866775"/>
                <a:gd name="connsiteX6" fmla="*/ 637699 w 638175"/>
                <a:gd name="connsiteY6" fmla="*/ 826294 h 866775"/>
                <a:gd name="connsiteX7" fmla="*/ 637699 w 638175"/>
                <a:gd name="connsiteY7" fmla="*/ 41434 h 866775"/>
                <a:gd name="connsiteX8" fmla="*/ 605314 w 638175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866775">
                  <a:moveTo>
                    <a:pt x="605314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26294"/>
                  </a:lnTo>
                  <a:cubicBezTo>
                    <a:pt x="7144" y="845344"/>
                    <a:pt x="22384" y="860584"/>
                    <a:pt x="40481" y="860584"/>
                  </a:cubicBezTo>
                  <a:lnTo>
                    <a:pt x="604361" y="860584"/>
                  </a:lnTo>
                  <a:cubicBezTo>
                    <a:pt x="622459" y="860584"/>
                    <a:pt x="637699" y="845344"/>
                    <a:pt x="637699" y="826294"/>
                  </a:cubicBezTo>
                  <a:lnTo>
                    <a:pt x="637699" y="41434"/>
                  </a:lnTo>
                  <a:cubicBezTo>
                    <a:pt x="637699" y="22384"/>
                    <a:pt x="623411" y="7144"/>
                    <a:pt x="605314" y="714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45D8303B-26A1-4173-903D-4223F98808F8}"/>
                </a:ext>
              </a:extLst>
            </p:cNvPr>
            <p:cNvGrpSpPr/>
            <p:nvPr userDrawn="1"/>
          </p:nvGrpSpPr>
          <p:grpSpPr>
            <a:xfrm>
              <a:off x="4800601" y="1009650"/>
              <a:ext cx="2435248" cy="3163175"/>
              <a:chOff x="4920198" y="1122752"/>
              <a:chExt cx="2196053" cy="3050073"/>
            </a:xfrm>
          </p:grpSpPr>
          <p:sp>
            <p:nvSpPr>
              <p:cNvPr id="51" name="Freeform: Shape 139">
                <a:extLst>
                  <a:ext uri="{FF2B5EF4-FFF2-40B4-BE49-F238E27FC236}">
                    <a16:creationId xmlns:a16="http://schemas.microsoft.com/office/drawing/2014/main" id="{D616610D-1FC8-4BB6-8908-C2B40210021D}"/>
                  </a:ext>
                </a:extLst>
              </p:cNvPr>
              <p:cNvSpPr/>
              <p:nvPr/>
            </p:nvSpPr>
            <p:spPr>
              <a:xfrm>
                <a:off x="4920198" y="1122752"/>
                <a:ext cx="2196053" cy="3050073"/>
              </a:xfrm>
              <a:custGeom>
                <a:avLst/>
                <a:gdLst>
                  <a:gd name="connsiteX0" fmla="*/ 7144 w 514350"/>
                  <a:gd name="connsiteY0" fmla="*/ 7144 h 714375"/>
                  <a:gd name="connsiteX1" fmla="*/ 508159 w 514350"/>
                  <a:gd name="connsiteY1" fmla="*/ 7144 h 714375"/>
                  <a:gd name="connsiteX2" fmla="*/ 508159 w 514350"/>
                  <a:gd name="connsiteY2" fmla="*/ 711041 h 714375"/>
                  <a:gd name="connsiteX3" fmla="*/ 7144 w 514350"/>
                  <a:gd name="connsiteY3" fmla="*/ 711041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714375">
                    <a:moveTo>
                      <a:pt x="7144" y="7144"/>
                    </a:moveTo>
                    <a:lnTo>
                      <a:pt x="508159" y="7144"/>
                    </a:lnTo>
                    <a:lnTo>
                      <a:pt x="508159" y="711041"/>
                    </a:lnTo>
                    <a:lnTo>
                      <a:pt x="7144" y="711041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: Shape 140">
                <a:extLst>
                  <a:ext uri="{FF2B5EF4-FFF2-40B4-BE49-F238E27FC236}">
                    <a16:creationId xmlns:a16="http://schemas.microsoft.com/office/drawing/2014/main" id="{27D7CE2E-3DB5-4DFF-84FA-A1DAC6ADF6C5}"/>
                  </a:ext>
                </a:extLst>
              </p:cNvPr>
              <p:cNvSpPr/>
              <p:nvPr/>
            </p:nvSpPr>
            <p:spPr>
              <a:xfrm>
                <a:off x="5650008" y="1151663"/>
                <a:ext cx="1446222" cy="3011495"/>
              </a:xfrm>
              <a:custGeom>
                <a:avLst/>
                <a:gdLst>
                  <a:gd name="connsiteX0" fmla="*/ 614149 w 1119116"/>
                  <a:gd name="connsiteY0" fmla="*/ 0 h 2330356"/>
                  <a:gd name="connsiteX1" fmla="*/ 1115704 w 1119116"/>
                  <a:gd name="connsiteY1" fmla="*/ 6824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  <a:gd name="connsiteX0" fmla="*/ 614149 w 1119116"/>
                  <a:gd name="connsiteY0" fmla="*/ 0 h 2330356"/>
                  <a:gd name="connsiteX1" fmla="*/ 1115704 w 1119116"/>
                  <a:gd name="connsiteY1" fmla="*/ 3412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116" h="2330356">
                    <a:moveTo>
                      <a:pt x="614149" y="0"/>
                    </a:moveTo>
                    <a:lnTo>
                      <a:pt x="1115704" y="3412"/>
                    </a:lnTo>
                    <a:cubicBezTo>
                      <a:pt x="1116841" y="777923"/>
                      <a:pt x="1117979" y="1555845"/>
                      <a:pt x="1119116" y="2330356"/>
                    </a:cubicBezTo>
                    <a:lnTo>
                      <a:pt x="0" y="2330356"/>
                    </a:lnTo>
                    <a:lnTo>
                      <a:pt x="614149" y="0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8" name="Group 141">
              <a:extLst>
                <a:ext uri="{FF2B5EF4-FFF2-40B4-BE49-F238E27FC236}">
                  <a16:creationId xmlns:a16="http://schemas.microsoft.com/office/drawing/2014/main" id="{2AF22A0C-02E8-45F3-AF8E-661B73FC0786}"/>
                </a:ext>
              </a:extLst>
            </p:cNvPr>
            <p:cNvGrpSpPr/>
            <p:nvPr/>
          </p:nvGrpSpPr>
          <p:grpSpPr>
            <a:xfrm>
              <a:off x="5928716" y="4246271"/>
              <a:ext cx="146484" cy="146484"/>
              <a:chOff x="6768693" y="6038239"/>
              <a:chExt cx="147969" cy="147969"/>
            </a:xfrm>
          </p:grpSpPr>
          <p:sp>
            <p:nvSpPr>
              <p:cNvPr id="49" name="Oval 142">
                <a:extLst>
                  <a:ext uri="{FF2B5EF4-FFF2-40B4-BE49-F238E27FC236}">
                    <a16:creationId xmlns:a16="http://schemas.microsoft.com/office/drawing/2014/main" id="{04B6B25B-A9E3-4318-80FA-1CF3981401C7}"/>
                  </a:ext>
                </a:extLst>
              </p:cNvPr>
              <p:cNvSpPr/>
              <p:nvPr/>
            </p:nvSpPr>
            <p:spPr>
              <a:xfrm>
                <a:off x="6768693" y="6038239"/>
                <a:ext cx="147969" cy="14796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143">
                <a:extLst>
                  <a:ext uri="{FF2B5EF4-FFF2-40B4-BE49-F238E27FC236}">
                    <a16:creationId xmlns:a16="http://schemas.microsoft.com/office/drawing/2014/main" id="{A37DA7B4-D1D6-4626-BA3A-EF9EF8139428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C639B51-C4E0-4319-84F8-2CE10B5EDBA7}"/>
              </a:ext>
            </a:extLst>
          </p:cNvPr>
          <p:cNvGrpSpPr/>
          <p:nvPr userDrawn="1"/>
        </p:nvGrpSpPr>
        <p:grpSpPr>
          <a:xfrm>
            <a:off x="2551919" y="1612925"/>
            <a:ext cx="2481681" cy="3347722"/>
            <a:chOff x="4627391" y="760813"/>
            <a:chExt cx="2773533" cy="3741423"/>
          </a:xfrm>
        </p:grpSpPr>
        <p:sp>
          <p:nvSpPr>
            <p:cNvPr id="29" name="Freeform: Shape 134">
              <a:extLst>
                <a:ext uri="{FF2B5EF4-FFF2-40B4-BE49-F238E27FC236}">
                  <a16:creationId xmlns:a16="http://schemas.microsoft.com/office/drawing/2014/main" id="{AB4FE05E-0261-46AE-82AC-F97A63C91BFD}"/>
                </a:ext>
              </a:extLst>
            </p:cNvPr>
            <p:cNvSpPr/>
            <p:nvPr/>
          </p:nvSpPr>
          <p:spPr>
            <a:xfrm>
              <a:off x="6892581" y="760813"/>
              <a:ext cx="203338" cy="81335"/>
            </a:xfrm>
            <a:custGeom>
              <a:avLst/>
              <a:gdLst>
                <a:gd name="connsiteX0" fmla="*/ 45244 w 47625"/>
                <a:gd name="connsiteY0" fmla="*/ 13811 h 19050"/>
                <a:gd name="connsiteX1" fmla="*/ 45244 w 47625"/>
                <a:gd name="connsiteY1" fmla="*/ 13811 h 19050"/>
                <a:gd name="connsiteX2" fmla="*/ 38576 w 47625"/>
                <a:gd name="connsiteY2" fmla="*/ 20479 h 19050"/>
                <a:gd name="connsiteX3" fmla="*/ 13811 w 47625"/>
                <a:gd name="connsiteY3" fmla="*/ 20479 h 19050"/>
                <a:gd name="connsiteX4" fmla="*/ 7144 w 47625"/>
                <a:gd name="connsiteY4" fmla="*/ 13811 h 19050"/>
                <a:gd name="connsiteX5" fmla="*/ 7144 w 47625"/>
                <a:gd name="connsiteY5" fmla="*/ 13811 h 19050"/>
                <a:gd name="connsiteX6" fmla="*/ 13811 w 47625"/>
                <a:gd name="connsiteY6" fmla="*/ 7144 h 19050"/>
                <a:gd name="connsiteX7" fmla="*/ 38576 w 47625"/>
                <a:gd name="connsiteY7" fmla="*/ 7144 h 19050"/>
                <a:gd name="connsiteX8" fmla="*/ 45244 w 47625"/>
                <a:gd name="connsiteY8" fmla="*/ 138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19050">
                  <a:moveTo>
                    <a:pt x="45244" y="13811"/>
                  </a:moveTo>
                  <a:lnTo>
                    <a:pt x="45244" y="13811"/>
                  </a:lnTo>
                  <a:cubicBezTo>
                    <a:pt x="45244" y="17621"/>
                    <a:pt x="42386" y="20479"/>
                    <a:pt x="38576" y="20479"/>
                  </a:cubicBezTo>
                  <a:lnTo>
                    <a:pt x="13811" y="20479"/>
                  </a:lnTo>
                  <a:cubicBezTo>
                    <a:pt x="10001" y="20479"/>
                    <a:pt x="7144" y="17621"/>
                    <a:pt x="7144" y="13811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38576" y="7144"/>
                  </a:lnTo>
                  <a:cubicBezTo>
                    <a:pt x="42386" y="8096"/>
                    <a:pt x="45244" y="10954"/>
                    <a:pt x="45244" y="13811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135">
              <a:extLst>
                <a:ext uri="{FF2B5EF4-FFF2-40B4-BE49-F238E27FC236}">
                  <a16:creationId xmlns:a16="http://schemas.microsoft.com/office/drawing/2014/main" id="{6FCE97FF-D11B-4944-A08A-850081EB9B44}"/>
                </a:ext>
              </a:extLst>
            </p:cNvPr>
            <p:cNvSpPr/>
            <p:nvPr/>
          </p:nvSpPr>
          <p:spPr>
            <a:xfrm>
              <a:off x="7319589" y="1374892"/>
              <a:ext cx="81335" cy="203338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136">
              <a:extLst>
                <a:ext uri="{FF2B5EF4-FFF2-40B4-BE49-F238E27FC236}">
                  <a16:creationId xmlns:a16="http://schemas.microsoft.com/office/drawing/2014/main" id="{11D5200C-BE44-466A-8462-D90C53A0EB45}"/>
                </a:ext>
              </a:extLst>
            </p:cNvPr>
            <p:cNvSpPr/>
            <p:nvPr/>
          </p:nvSpPr>
          <p:spPr>
            <a:xfrm>
              <a:off x="7319589" y="1195954"/>
              <a:ext cx="81335" cy="203338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137">
              <a:extLst>
                <a:ext uri="{FF2B5EF4-FFF2-40B4-BE49-F238E27FC236}">
                  <a16:creationId xmlns:a16="http://schemas.microsoft.com/office/drawing/2014/main" id="{C51D28EB-CB4C-4C9A-A71F-19A0F799DEAC}"/>
                </a:ext>
              </a:extLst>
            </p:cNvPr>
            <p:cNvSpPr/>
            <p:nvPr/>
          </p:nvSpPr>
          <p:spPr>
            <a:xfrm>
              <a:off x="4627391" y="789278"/>
              <a:ext cx="2765399" cy="3700756"/>
            </a:xfrm>
            <a:custGeom>
              <a:avLst/>
              <a:gdLst>
                <a:gd name="connsiteX0" fmla="*/ 611029 w 647700"/>
                <a:gd name="connsiteY0" fmla="*/ 7144 h 866775"/>
                <a:gd name="connsiteX1" fmla="*/ 40481 w 647700"/>
                <a:gd name="connsiteY1" fmla="*/ 7144 h 866775"/>
                <a:gd name="connsiteX2" fmla="*/ 7144 w 647700"/>
                <a:gd name="connsiteY2" fmla="*/ 41434 h 866775"/>
                <a:gd name="connsiteX3" fmla="*/ 7144 w 647700"/>
                <a:gd name="connsiteY3" fmla="*/ 831056 h 866775"/>
                <a:gd name="connsiteX4" fmla="*/ 40481 w 647700"/>
                <a:gd name="connsiteY4" fmla="*/ 865346 h 866775"/>
                <a:gd name="connsiteX5" fmla="*/ 611029 w 647700"/>
                <a:gd name="connsiteY5" fmla="*/ 865346 h 866775"/>
                <a:gd name="connsiteX6" fmla="*/ 644366 w 647700"/>
                <a:gd name="connsiteY6" fmla="*/ 831056 h 866775"/>
                <a:gd name="connsiteX7" fmla="*/ 644366 w 647700"/>
                <a:gd name="connsiteY7" fmla="*/ 41434 h 866775"/>
                <a:gd name="connsiteX8" fmla="*/ 611029 w 647700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866775">
                  <a:moveTo>
                    <a:pt x="611029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31056"/>
                  </a:lnTo>
                  <a:cubicBezTo>
                    <a:pt x="7144" y="850106"/>
                    <a:pt x="22384" y="865346"/>
                    <a:pt x="40481" y="865346"/>
                  </a:cubicBezTo>
                  <a:lnTo>
                    <a:pt x="611029" y="865346"/>
                  </a:lnTo>
                  <a:cubicBezTo>
                    <a:pt x="629126" y="865346"/>
                    <a:pt x="644366" y="850106"/>
                    <a:pt x="644366" y="831056"/>
                  </a:cubicBezTo>
                  <a:lnTo>
                    <a:pt x="644366" y="41434"/>
                  </a:lnTo>
                  <a:cubicBezTo>
                    <a:pt x="644366" y="23336"/>
                    <a:pt x="629126" y="7144"/>
                    <a:pt x="611029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138">
              <a:extLst>
                <a:ext uri="{FF2B5EF4-FFF2-40B4-BE49-F238E27FC236}">
                  <a16:creationId xmlns:a16="http://schemas.microsoft.com/office/drawing/2014/main" id="{633835C3-C953-4D4F-B3C8-7790B5FD8663}"/>
                </a:ext>
              </a:extLst>
            </p:cNvPr>
            <p:cNvSpPr/>
            <p:nvPr/>
          </p:nvSpPr>
          <p:spPr>
            <a:xfrm>
              <a:off x="4639593" y="801480"/>
              <a:ext cx="2724732" cy="3700756"/>
            </a:xfrm>
            <a:custGeom>
              <a:avLst/>
              <a:gdLst>
                <a:gd name="connsiteX0" fmla="*/ 605314 w 638175"/>
                <a:gd name="connsiteY0" fmla="*/ 7144 h 866775"/>
                <a:gd name="connsiteX1" fmla="*/ 40481 w 638175"/>
                <a:gd name="connsiteY1" fmla="*/ 7144 h 866775"/>
                <a:gd name="connsiteX2" fmla="*/ 7144 w 638175"/>
                <a:gd name="connsiteY2" fmla="*/ 41434 h 866775"/>
                <a:gd name="connsiteX3" fmla="*/ 7144 w 638175"/>
                <a:gd name="connsiteY3" fmla="*/ 826294 h 866775"/>
                <a:gd name="connsiteX4" fmla="*/ 40481 w 638175"/>
                <a:gd name="connsiteY4" fmla="*/ 860584 h 866775"/>
                <a:gd name="connsiteX5" fmla="*/ 604361 w 638175"/>
                <a:gd name="connsiteY5" fmla="*/ 860584 h 866775"/>
                <a:gd name="connsiteX6" fmla="*/ 637699 w 638175"/>
                <a:gd name="connsiteY6" fmla="*/ 826294 h 866775"/>
                <a:gd name="connsiteX7" fmla="*/ 637699 w 638175"/>
                <a:gd name="connsiteY7" fmla="*/ 41434 h 866775"/>
                <a:gd name="connsiteX8" fmla="*/ 605314 w 638175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866775">
                  <a:moveTo>
                    <a:pt x="605314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26294"/>
                  </a:lnTo>
                  <a:cubicBezTo>
                    <a:pt x="7144" y="845344"/>
                    <a:pt x="22384" y="860584"/>
                    <a:pt x="40481" y="860584"/>
                  </a:cubicBezTo>
                  <a:lnTo>
                    <a:pt x="604361" y="860584"/>
                  </a:lnTo>
                  <a:cubicBezTo>
                    <a:pt x="622459" y="860584"/>
                    <a:pt x="637699" y="845344"/>
                    <a:pt x="637699" y="826294"/>
                  </a:cubicBezTo>
                  <a:lnTo>
                    <a:pt x="637699" y="41434"/>
                  </a:lnTo>
                  <a:cubicBezTo>
                    <a:pt x="637699" y="22384"/>
                    <a:pt x="623411" y="7144"/>
                    <a:pt x="605314" y="714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42777D6E-55CE-4E7B-AA02-43006186DB04}"/>
                </a:ext>
              </a:extLst>
            </p:cNvPr>
            <p:cNvGrpSpPr/>
            <p:nvPr userDrawn="1"/>
          </p:nvGrpSpPr>
          <p:grpSpPr>
            <a:xfrm>
              <a:off x="4800601" y="1009650"/>
              <a:ext cx="2435248" cy="3163175"/>
              <a:chOff x="4920198" y="1122752"/>
              <a:chExt cx="2196053" cy="3050073"/>
            </a:xfrm>
          </p:grpSpPr>
          <p:sp>
            <p:nvSpPr>
              <p:cNvPr id="38" name="Freeform: Shape 139">
                <a:extLst>
                  <a:ext uri="{FF2B5EF4-FFF2-40B4-BE49-F238E27FC236}">
                    <a16:creationId xmlns:a16="http://schemas.microsoft.com/office/drawing/2014/main" id="{93E03487-DFE2-4485-BCE8-B4177573C407}"/>
                  </a:ext>
                </a:extLst>
              </p:cNvPr>
              <p:cNvSpPr/>
              <p:nvPr/>
            </p:nvSpPr>
            <p:spPr>
              <a:xfrm>
                <a:off x="4920198" y="1122752"/>
                <a:ext cx="2196053" cy="3050073"/>
              </a:xfrm>
              <a:custGeom>
                <a:avLst/>
                <a:gdLst>
                  <a:gd name="connsiteX0" fmla="*/ 7144 w 514350"/>
                  <a:gd name="connsiteY0" fmla="*/ 7144 h 714375"/>
                  <a:gd name="connsiteX1" fmla="*/ 508159 w 514350"/>
                  <a:gd name="connsiteY1" fmla="*/ 7144 h 714375"/>
                  <a:gd name="connsiteX2" fmla="*/ 508159 w 514350"/>
                  <a:gd name="connsiteY2" fmla="*/ 711041 h 714375"/>
                  <a:gd name="connsiteX3" fmla="*/ 7144 w 514350"/>
                  <a:gd name="connsiteY3" fmla="*/ 711041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4350" h="714375">
                    <a:moveTo>
                      <a:pt x="7144" y="7144"/>
                    </a:moveTo>
                    <a:lnTo>
                      <a:pt x="508159" y="7144"/>
                    </a:lnTo>
                    <a:lnTo>
                      <a:pt x="508159" y="711041"/>
                    </a:lnTo>
                    <a:lnTo>
                      <a:pt x="7144" y="711041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140">
                <a:extLst>
                  <a:ext uri="{FF2B5EF4-FFF2-40B4-BE49-F238E27FC236}">
                    <a16:creationId xmlns:a16="http://schemas.microsoft.com/office/drawing/2014/main" id="{9F6E5119-5F85-422B-B139-09DFA1605E73}"/>
                  </a:ext>
                </a:extLst>
              </p:cNvPr>
              <p:cNvSpPr/>
              <p:nvPr/>
            </p:nvSpPr>
            <p:spPr>
              <a:xfrm>
                <a:off x="5650008" y="1151663"/>
                <a:ext cx="1446222" cy="3011495"/>
              </a:xfrm>
              <a:custGeom>
                <a:avLst/>
                <a:gdLst>
                  <a:gd name="connsiteX0" fmla="*/ 614149 w 1119116"/>
                  <a:gd name="connsiteY0" fmla="*/ 0 h 2330356"/>
                  <a:gd name="connsiteX1" fmla="*/ 1115704 w 1119116"/>
                  <a:gd name="connsiteY1" fmla="*/ 6824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  <a:gd name="connsiteX0" fmla="*/ 614149 w 1119116"/>
                  <a:gd name="connsiteY0" fmla="*/ 0 h 2330356"/>
                  <a:gd name="connsiteX1" fmla="*/ 1115704 w 1119116"/>
                  <a:gd name="connsiteY1" fmla="*/ 3412 h 2330356"/>
                  <a:gd name="connsiteX2" fmla="*/ 1119116 w 1119116"/>
                  <a:gd name="connsiteY2" fmla="*/ 2330356 h 2330356"/>
                  <a:gd name="connsiteX3" fmla="*/ 0 w 1119116"/>
                  <a:gd name="connsiteY3" fmla="*/ 2330356 h 2330356"/>
                  <a:gd name="connsiteX4" fmla="*/ 614149 w 1119116"/>
                  <a:gd name="connsiteY4" fmla="*/ 0 h 233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116" h="2330356">
                    <a:moveTo>
                      <a:pt x="614149" y="0"/>
                    </a:moveTo>
                    <a:lnTo>
                      <a:pt x="1115704" y="3412"/>
                    </a:lnTo>
                    <a:cubicBezTo>
                      <a:pt x="1116841" y="777923"/>
                      <a:pt x="1117979" y="1555845"/>
                      <a:pt x="1119116" y="2330356"/>
                    </a:cubicBezTo>
                    <a:lnTo>
                      <a:pt x="0" y="2330356"/>
                    </a:lnTo>
                    <a:lnTo>
                      <a:pt x="614149" y="0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5" name="Group 141">
              <a:extLst>
                <a:ext uri="{FF2B5EF4-FFF2-40B4-BE49-F238E27FC236}">
                  <a16:creationId xmlns:a16="http://schemas.microsoft.com/office/drawing/2014/main" id="{07EC6E34-2CE5-44D7-A5F8-61B7DFAEB348}"/>
                </a:ext>
              </a:extLst>
            </p:cNvPr>
            <p:cNvGrpSpPr/>
            <p:nvPr/>
          </p:nvGrpSpPr>
          <p:grpSpPr>
            <a:xfrm>
              <a:off x="5928716" y="4246271"/>
              <a:ext cx="146484" cy="146484"/>
              <a:chOff x="6768693" y="6038239"/>
              <a:chExt cx="147969" cy="147969"/>
            </a:xfrm>
          </p:grpSpPr>
          <p:sp>
            <p:nvSpPr>
              <p:cNvPr id="36" name="Oval 142">
                <a:extLst>
                  <a:ext uri="{FF2B5EF4-FFF2-40B4-BE49-F238E27FC236}">
                    <a16:creationId xmlns:a16="http://schemas.microsoft.com/office/drawing/2014/main" id="{40C53DB9-3C69-4066-AD7B-3048F1E5E511}"/>
                  </a:ext>
                </a:extLst>
              </p:cNvPr>
              <p:cNvSpPr/>
              <p:nvPr/>
            </p:nvSpPr>
            <p:spPr>
              <a:xfrm>
                <a:off x="6768693" y="6038239"/>
                <a:ext cx="147969" cy="14796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143">
                <a:extLst>
                  <a:ext uri="{FF2B5EF4-FFF2-40B4-BE49-F238E27FC236}">
                    <a16:creationId xmlns:a16="http://schemas.microsoft.com/office/drawing/2014/main" id="{4EAFA1D7-1BA9-4700-88AD-DE1B6FBFBB11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681B43BA-C637-43A9-A0DB-73ADA1CDB1EE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464062" y="1871966"/>
            <a:ext cx="2020835" cy="2793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0" name="Picture Placeholder 33">
            <a:extLst>
              <a:ext uri="{FF2B5EF4-FFF2-40B4-BE49-F238E27FC236}">
                <a16:creationId xmlns:a16="http://schemas.microsoft.com/office/drawing/2014/main" id="{FB77A791-56F4-43F7-BBEE-85E4CFBD023A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715237" y="1853771"/>
            <a:ext cx="2038729" cy="2793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B793F621-E987-4FB1-B141-64B8A5E8CA88}"/>
              </a:ext>
            </a:extLst>
          </p:cNvPr>
          <p:cNvSpPr>
            <a:spLocks noGrp="1"/>
          </p:cNvSpPr>
          <p:nvPr userDrawn="1">
            <p:ph type="pic" idx="14" hasCustomPrompt="1"/>
          </p:nvPr>
        </p:nvSpPr>
        <p:spPr>
          <a:xfrm>
            <a:off x="4911237" y="1736196"/>
            <a:ext cx="2384085" cy="31225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B772E657-C5EB-498C-83CC-3F41F8BE4E5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110A850-0E2A-4812-B0DB-C628360D11D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2521" y="0"/>
            <a:ext cx="6569479" cy="6858000"/>
          </a:xfrm>
          <a:custGeom>
            <a:avLst/>
            <a:gdLst>
              <a:gd name="connsiteX0" fmla="*/ 3702233 w 9854218"/>
              <a:gd name="connsiteY0" fmla="*/ 10176083 h 10287000"/>
              <a:gd name="connsiteX1" fmla="*/ 3789992 w 9854218"/>
              <a:gd name="connsiteY1" fmla="*/ 10255622 h 10287000"/>
              <a:gd name="connsiteX2" fmla="*/ 3816186 w 9854218"/>
              <a:gd name="connsiteY2" fmla="*/ 10287000 h 10287000"/>
              <a:gd name="connsiteX3" fmla="*/ 3772988 w 9854218"/>
              <a:gd name="connsiteY3" fmla="*/ 10287000 h 10287000"/>
              <a:gd name="connsiteX4" fmla="*/ 3756533 w 9854218"/>
              <a:gd name="connsiteY4" fmla="*/ 10269543 h 10287000"/>
              <a:gd name="connsiteX5" fmla="*/ 3678386 w 9854218"/>
              <a:gd name="connsiteY5" fmla="*/ 10176729 h 10287000"/>
              <a:gd name="connsiteX6" fmla="*/ 3702233 w 9854218"/>
              <a:gd name="connsiteY6" fmla="*/ 10176083 h 10287000"/>
              <a:gd name="connsiteX7" fmla="*/ 3705923 w 9854218"/>
              <a:gd name="connsiteY7" fmla="*/ 10030618 h 10287000"/>
              <a:gd name="connsiteX8" fmla="*/ 3847970 w 9854218"/>
              <a:gd name="connsiteY8" fmla="*/ 10176154 h 10287000"/>
              <a:gd name="connsiteX9" fmla="*/ 3959456 w 9854218"/>
              <a:gd name="connsiteY9" fmla="*/ 10287000 h 10287000"/>
              <a:gd name="connsiteX10" fmla="*/ 3904190 w 9854218"/>
              <a:gd name="connsiteY10" fmla="*/ 10287000 h 10287000"/>
              <a:gd name="connsiteX11" fmla="*/ 3902490 w 9854218"/>
              <a:gd name="connsiteY11" fmla="*/ 10285437 h 10287000"/>
              <a:gd name="connsiteX12" fmla="*/ 3829493 w 9854218"/>
              <a:gd name="connsiteY12" fmla="*/ 10224459 h 10287000"/>
              <a:gd name="connsiteX13" fmla="*/ 3705923 w 9854218"/>
              <a:gd name="connsiteY13" fmla="*/ 10030618 h 10287000"/>
              <a:gd name="connsiteX14" fmla="*/ 1244332 w 9854218"/>
              <a:gd name="connsiteY14" fmla="*/ 9732028 h 10287000"/>
              <a:gd name="connsiteX15" fmla="*/ 1244333 w 9854218"/>
              <a:gd name="connsiteY15" fmla="*/ 9742350 h 10287000"/>
              <a:gd name="connsiteX16" fmla="*/ 1244333 w 9854218"/>
              <a:gd name="connsiteY16" fmla="*/ 9752674 h 10287000"/>
              <a:gd name="connsiteX17" fmla="*/ 1234499 w 9854218"/>
              <a:gd name="connsiteY17" fmla="*/ 9744334 h 10287000"/>
              <a:gd name="connsiteX18" fmla="*/ 1234001 w 9854218"/>
              <a:gd name="connsiteY18" fmla="*/ 9742350 h 10287000"/>
              <a:gd name="connsiteX19" fmla="*/ 1244332 w 9854218"/>
              <a:gd name="connsiteY19" fmla="*/ 9732028 h 10287000"/>
              <a:gd name="connsiteX20" fmla="*/ 3569508 w 9854218"/>
              <a:gd name="connsiteY20" fmla="*/ 9650436 h 10287000"/>
              <a:gd name="connsiteX21" fmla="*/ 3581998 w 9854218"/>
              <a:gd name="connsiteY21" fmla="*/ 9662421 h 10287000"/>
              <a:gd name="connsiteX22" fmla="*/ 3570923 w 9854218"/>
              <a:gd name="connsiteY22" fmla="*/ 9656094 h 10287000"/>
              <a:gd name="connsiteX23" fmla="*/ 3568812 w 9854218"/>
              <a:gd name="connsiteY23" fmla="*/ 9649767 h 10287000"/>
              <a:gd name="connsiteX24" fmla="*/ 3569340 w 9854218"/>
              <a:gd name="connsiteY24" fmla="*/ 9649768 h 10287000"/>
              <a:gd name="connsiteX25" fmla="*/ 3569508 w 9854218"/>
              <a:gd name="connsiteY25" fmla="*/ 9650436 h 10287000"/>
              <a:gd name="connsiteX26" fmla="*/ 3733836 w 9854218"/>
              <a:gd name="connsiteY26" fmla="*/ 9636734 h 10287000"/>
              <a:gd name="connsiteX27" fmla="*/ 3746490 w 9854218"/>
              <a:gd name="connsiteY27" fmla="*/ 9649767 h 10287000"/>
              <a:gd name="connsiteX28" fmla="*/ 3733838 w 9854218"/>
              <a:gd name="connsiteY28" fmla="*/ 9637113 h 10287000"/>
              <a:gd name="connsiteX29" fmla="*/ 3494952 w 9854218"/>
              <a:gd name="connsiteY29" fmla="*/ 9551220 h 10287000"/>
              <a:gd name="connsiteX30" fmla="*/ 3496187 w 9854218"/>
              <a:gd name="connsiteY30" fmla="*/ 9552490 h 10287000"/>
              <a:gd name="connsiteX31" fmla="*/ 3504850 w 9854218"/>
              <a:gd name="connsiteY31" fmla="*/ 9560888 h 10287000"/>
              <a:gd name="connsiteX32" fmla="*/ 3499745 w 9854218"/>
              <a:gd name="connsiteY32" fmla="*/ 9559612 h 10287000"/>
              <a:gd name="connsiteX33" fmla="*/ 3455460 w 9854218"/>
              <a:gd name="connsiteY33" fmla="*/ 9510579 h 10287000"/>
              <a:gd name="connsiteX34" fmla="*/ 3480766 w 9854218"/>
              <a:gd name="connsiteY34" fmla="*/ 9535886 h 10287000"/>
              <a:gd name="connsiteX35" fmla="*/ 3493421 w 9854218"/>
              <a:gd name="connsiteY35" fmla="*/ 9548540 h 10287000"/>
              <a:gd name="connsiteX36" fmla="*/ 3494952 w 9854218"/>
              <a:gd name="connsiteY36" fmla="*/ 9551220 h 10287000"/>
              <a:gd name="connsiteX37" fmla="*/ 3392190 w 9854218"/>
              <a:gd name="connsiteY37" fmla="*/ 9409350 h 10287000"/>
              <a:gd name="connsiteX38" fmla="*/ 3404846 w 9854218"/>
              <a:gd name="connsiteY38" fmla="*/ 9409350 h 10287000"/>
              <a:gd name="connsiteX39" fmla="*/ 3417497 w 9854218"/>
              <a:gd name="connsiteY39" fmla="*/ 9409350 h 10287000"/>
              <a:gd name="connsiteX40" fmla="*/ 3797105 w 9854218"/>
              <a:gd name="connsiteY40" fmla="*/ 9738340 h 10287000"/>
              <a:gd name="connsiteX41" fmla="*/ 3809762 w 9854218"/>
              <a:gd name="connsiteY41" fmla="*/ 9738340 h 10287000"/>
              <a:gd name="connsiteX42" fmla="*/ 3835066 w 9854218"/>
              <a:gd name="connsiteY42" fmla="*/ 9776301 h 10287000"/>
              <a:gd name="connsiteX43" fmla="*/ 3873026 w 9854218"/>
              <a:gd name="connsiteY43" fmla="*/ 9801610 h 10287000"/>
              <a:gd name="connsiteX44" fmla="*/ 3910990 w 9854218"/>
              <a:gd name="connsiteY44" fmla="*/ 9839571 h 10287000"/>
              <a:gd name="connsiteX45" fmla="*/ 3936296 w 9854218"/>
              <a:gd name="connsiteY45" fmla="*/ 9852222 h 10287000"/>
              <a:gd name="connsiteX46" fmla="*/ 3961601 w 9854218"/>
              <a:gd name="connsiteY46" fmla="*/ 9877532 h 10287000"/>
              <a:gd name="connsiteX47" fmla="*/ 3999564 w 9854218"/>
              <a:gd name="connsiteY47" fmla="*/ 9902836 h 10287000"/>
              <a:gd name="connsiteX48" fmla="*/ 4113444 w 9854218"/>
              <a:gd name="connsiteY48" fmla="*/ 10004066 h 10287000"/>
              <a:gd name="connsiteX49" fmla="*/ 4176716 w 9854218"/>
              <a:gd name="connsiteY49" fmla="*/ 10054680 h 10287000"/>
              <a:gd name="connsiteX50" fmla="*/ 4239982 w 9854218"/>
              <a:gd name="connsiteY50" fmla="*/ 10105293 h 10287000"/>
              <a:gd name="connsiteX51" fmla="*/ 4341209 w 9854218"/>
              <a:gd name="connsiteY51" fmla="*/ 10181214 h 10287000"/>
              <a:gd name="connsiteX52" fmla="*/ 4328555 w 9854218"/>
              <a:gd name="connsiteY52" fmla="*/ 10143254 h 10287000"/>
              <a:gd name="connsiteX53" fmla="*/ 4328555 w 9854218"/>
              <a:gd name="connsiteY53" fmla="*/ 10155908 h 10287000"/>
              <a:gd name="connsiteX54" fmla="*/ 4391824 w 9854218"/>
              <a:gd name="connsiteY54" fmla="*/ 10181214 h 10287000"/>
              <a:gd name="connsiteX55" fmla="*/ 4391824 w 9854218"/>
              <a:gd name="connsiteY55" fmla="*/ 10168562 h 10287000"/>
              <a:gd name="connsiteX56" fmla="*/ 4404478 w 9854218"/>
              <a:gd name="connsiteY56" fmla="*/ 10168562 h 10287000"/>
              <a:gd name="connsiteX57" fmla="*/ 4404476 w 9854218"/>
              <a:gd name="connsiteY57" fmla="*/ 10181214 h 10287000"/>
              <a:gd name="connsiteX58" fmla="*/ 4417134 w 9854218"/>
              <a:gd name="connsiteY58" fmla="*/ 10193868 h 10287000"/>
              <a:gd name="connsiteX59" fmla="*/ 4504126 w 9854218"/>
              <a:gd name="connsiteY59" fmla="*/ 10246062 h 10287000"/>
              <a:gd name="connsiteX60" fmla="*/ 4555560 w 9854218"/>
              <a:gd name="connsiteY60" fmla="*/ 10287000 h 10287000"/>
              <a:gd name="connsiteX61" fmla="*/ 4347497 w 9854218"/>
              <a:gd name="connsiteY61" fmla="*/ 10287000 h 10287000"/>
              <a:gd name="connsiteX62" fmla="*/ 4341209 w 9854218"/>
              <a:gd name="connsiteY62" fmla="*/ 10282443 h 10287000"/>
              <a:gd name="connsiteX63" fmla="*/ 4088141 w 9854218"/>
              <a:gd name="connsiteY63" fmla="*/ 10105290 h 10287000"/>
              <a:gd name="connsiteX64" fmla="*/ 4088136 w 9854218"/>
              <a:gd name="connsiteY64" fmla="*/ 10092639 h 10287000"/>
              <a:gd name="connsiteX65" fmla="*/ 3974256 w 9854218"/>
              <a:gd name="connsiteY65" fmla="*/ 10004066 h 10287000"/>
              <a:gd name="connsiteX66" fmla="*/ 3974255 w 9854218"/>
              <a:gd name="connsiteY66" fmla="*/ 9991412 h 10287000"/>
              <a:gd name="connsiteX67" fmla="*/ 3974255 w 9854218"/>
              <a:gd name="connsiteY67" fmla="*/ 9978758 h 10287000"/>
              <a:gd name="connsiteX68" fmla="*/ 3961601 w 9854218"/>
              <a:gd name="connsiteY68" fmla="*/ 9966108 h 10287000"/>
              <a:gd name="connsiteX69" fmla="*/ 3948950 w 9854218"/>
              <a:gd name="connsiteY69" fmla="*/ 9953451 h 10287000"/>
              <a:gd name="connsiteX70" fmla="*/ 3936296 w 9854218"/>
              <a:gd name="connsiteY70" fmla="*/ 9953451 h 10287000"/>
              <a:gd name="connsiteX71" fmla="*/ 3948952 w 9854218"/>
              <a:gd name="connsiteY71" fmla="*/ 9966104 h 10287000"/>
              <a:gd name="connsiteX72" fmla="*/ 3961601 w 9854218"/>
              <a:gd name="connsiteY72" fmla="*/ 9978758 h 10287000"/>
              <a:gd name="connsiteX73" fmla="*/ 3948950 w 9854218"/>
              <a:gd name="connsiteY73" fmla="*/ 9991412 h 10287000"/>
              <a:gd name="connsiteX74" fmla="*/ 3835066 w 9854218"/>
              <a:gd name="connsiteY74" fmla="*/ 9890182 h 10287000"/>
              <a:gd name="connsiteX75" fmla="*/ 3822413 w 9854218"/>
              <a:gd name="connsiteY75" fmla="*/ 9877532 h 10287000"/>
              <a:gd name="connsiteX76" fmla="*/ 3822416 w 9854218"/>
              <a:gd name="connsiteY76" fmla="*/ 9864876 h 10287000"/>
              <a:gd name="connsiteX77" fmla="*/ 3784448 w 9854218"/>
              <a:gd name="connsiteY77" fmla="*/ 9826916 h 10287000"/>
              <a:gd name="connsiteX78" fmla="*/ 3771798 w 9854218"/>
              <a:gd name="connsiteY78" fmla="*/ 9814262 h 10287000"/>
              <a:gd name="connsiteX79" fmla="*/ 3759143 w 9854218"/>
              <a:gd name="connsiteY79" fmla="*/ 9788956 h 10287000"/>
              <a:gd name="connsiteX80" fmla="*/ 3733834 w 9854218"/>
              <a:gd name="connsiteY80" fmla="*/ 9763647 h 10287000"/>
              <a:gd name="connsiteX81" fmla="*/ 3721186 w 9854218"/>
              <a:gd name="connsiteY81" fmla="*/ 9763647 h 10287000"/>
              <a:gd name="connsiteX82" fmla="*/ 3721187 w 9854218"/>
              <a:gd name="connsiteY82" fmla="*/ 9750996 h 10287000"/>
              <a:gd name="connsiteX83" fmla="*/ 3708530 w 9854218"/>
              <a:gd name="connsiteY83" fmla="*/ 9750996 h 10287000"/>
              <a:gd name="connsiteX84" fmla="*/ 3670571 w 9854218"/>
              <a:gd name="connsiteY84" fmla="*/ 9713032 h 10287000"/>
              <a:gd name="connsiteX85" fmla="*/ 3683226 w 9854218"/>
              <a:gd name="connsiteY85" fmla="*/ 9713036 h 10287000"/>
              <a:gd name="connsiteX86" fmla="*/ 3556684 w 9854218"/>
              <a:gd name="connsiteY86" fmla="*/ 9573846 h 10287000"/>
              <a:gd name="connsiteX87" fmla="*/ 3534545 w 9854218"/>
              <a:gd name="connsiteY87" fmla="*/ 9589662 h 10287000"/>
              <a:gd name="connsiteX88" fmla="*/ 3531419 w 9854218"/>
              <a:gd name="connsiteY88" fmla="*/ 9586632 h 10287000"/>
              <a:gd name="connsiteX89" fmla="*/ 3531382 w 9854218"/>
              <a:gd name="connsiteY89" fmla="*/ 9586500 h 10287000"/>
              <a:gd name="connsiteX90" fmla="*/ 3531150 w 9854218"/>
              <a:gd name="connsiteY90" fmla="*/ 9586378 h 10287000"/>
              <a:gd name="connsiteX91" fmla="*/ 3504850 w 9854218"/>
              <a:gd name="connsiteY91" fmla="*/ 9560888 h 10287000"/>
              <a:gd name="connsiteX92" fmla="*/ 3506069 w 9854218"/>
              <a:gd name="connsiteY92" fmla="*/ 9561192 h 10287000"/>
              <a:gd name="connsiteX93" fmla="*/ 3518723 w 9854218"/>
              <a:gd name="connsiteY93" fmla="*/ 9573846 h 10287000"/>
              <a:gd name="connsiteX94" fmla="*/ 3531383 w 9854218"/>
              <a:gd name="connsiteY94" fmla="*/ 9573843 h 10287000"/>
              <a:gd name="connsiteX95" fmla="*/ 3531382 w 9854218"/>
              <a:gd name="connsiteY95" fmla="*/ 9561192 h 10287000"/>
              <a:gd name="connsiteX96" fmla="*/ 3468112 w 9854218"/>
              <a:gd name="connsiteY96" fmla="*/ 9497925 h 10287000"/>
              <a:gd name="connsiteX97" fmla="*/ 3468112 w 9854218"/>
              <a:gd name="connsiteY97" fmla="*/ 9485268 h 10287000"/>
              <a:gd name="connsiteX98" fmla="*/ 3442808 w 9854218"/>
              <a:gd name="connsiteY98" fmla="*/ 9459964 h 10287000"/>
              <a:gd name="connsiteX99" fmla="*/ 3417497 w 9854218"/>
              <a:gd name="connsiteY99" fmla="*/ 9434658 h 10287000"/>
              <a:gd name="connsiteX100" fmla="*/ 3012584 w 9854218"/>
              <a:gd name="connsiteY100" fmla="*/ 9257510 h 10287000"/>
              <a:gd name="connsiteX101" fmla="*/ 3022073 w 9854218"/>
              <a:gd name="connsiteY101" fmla="*/ 9268580 h 10287000"/>
              <a:gd name="connsiteX102" fmla="*/ 3019736 w 9854218"/>
              <a:gd name="connsiteY102" fmla="*/ 9268968 h 10287000"/>
              <a:gd name="connsiteX103" fmla="*/ 2847455 w 9854218"/>
              <a:gd name="connsiteY103" fmla="*/ 8968533 h 10287000"/>
              <a:gd name="connsiteX104" fmla="*/ 2865802 w 9854218"/>
              <a:gd name="connsiteY104" fmla="*/ 8997360 h 10287000"/>
              <a:gd name="connsiteX105" fmla="*/ 2872247 w 9854218"/>
              <a:gd name="connsiteY105" fmla="*/ 9005182 h 10287000"/>
              <a:gd name="connsiteX106" fmla="*/ 2871814 w 9854218"/>
              <a:gd name="connsiteY106" fmla="*/ 9000681 h 10287000"/>
              <a:gd name="connsiteX107" fmla="*/ 2879723 w 9854218"/>
              <a:gd name="connsiteY107" fmla="*/ 8999692 h 10287000"/>
              <a:gd name="connsiteX108" fmla="*/ 2882327 w 9854218"/>
              <a:gd name="connsiteY108" fmla="*/ 9000148 h 10287000"/>
              <a:gd name="connsiteX109" fmla="*/ 2884188 w 9854218"/>
              <a:gd name="connsiteY109" fmla="*/ 8997712 h 10287000"/>
              <a:gd name="connsiteX110" fmla="*/ 2885808 w 9854218"/>
              <a:gd name="connsiteY110" fmla="*/ 9000758 h 10287000"/>
              <a:gd name="connsiteX111" fmla="*/ 2887631 w 9854218"/>
              <a:gd name="connsiteY111" fmla="*/ 9001077 h 10287000"/>
              <a:gd name="connsiteX112" fmla="*/ 2886047 w 9854218"/>
              <a:gd name="connsiteY112" fmla="*/ 8991786 h 10287000"/>
              <a:gd name="connsiteX113" fmla="*/ 2850458 w 9854218"/>
              <a:gd name="connsiteY113" fmla="*/ 8972210 h 10287000"/>
              <a:gd name="connsiteX114" fmla="*/ 1261949 w 9854218"/>
              <a:gd name="connsiteY114" fmla="*/ 8958783 h 10287000"/>
              <a:gd name="connsiteX115" fmla="*/ 1262372 w 9854218"/>
              <a:gd name="connsiteY115" fmla="*/ 8959339 h 10287000"/>
              <a:gd name="connsiteX116" fmla="*/ 1268305 w 9854218"/>
              <a:gd name="connsiteY116" fmla="*/ 8971461 h 10287000"/>
              <a:gd name="connsiteX117" fmla="*/ 1119280 w 9854218"/>
              <a:gd name="connsiteY117" fmla="*/ 8584360 h 10287000"/>
              <a:gd name="connsiteX118" fmla="*/ 1121074 w 9854218"/>
              <a:gd name="connsiteY118" fmla="*/ 8598870 h 10287000"/>
              <a:gd name="connsiteX119" fmla="*/ 1126753 w 9854218"/>
              <a:gd name="connsiteY119" fmla="*/ 8617364 h 10287000"/>
              <a:gd name="connsiteX120" fmla="*/ 1143751 w 9854218"/>
              <a:gd name="connsiteY120" fmla="*/ 8637490 h 10287000"/>
              <a:gd name="connsiteX121" fmla="*/ 1153022 w 9854218"/>
              <a:gd name="connsiteY121" fmla="*/ 8652268 h 10287000"/>
              <a:gd name="connsiteX122" fmla="*/ 993608 w 9854218"/>
              <a:gd name="connsiteY122" fmla="*/ 8563178 h 10287000"/>
              <a:gd name="connsiteX123" fmla="*/ 1001044 w 9854218"/>
              <a:gd name="connsiteY123" fmla="*/ 8596624 h 10287000"/>
              <a:gd name="connsiteX124" fmla="*/ 978638 w 9854218"/>
              <a:gd name="connsiteY124" fmla="*/ 8602694 h 10287000"/>
              <a:gd name="connsiteX125" fmla="*/ 1150966 w 9854218"/>
              <a:gd name="connsiteY125" fmla="*/ 8955356 h 10287000"/>
              <a:gd name="connsiteX126" fmla="*/ 1276850 w 9854218"/>
              <a:gd name="connsiteY126" fmla="*/ 9118520 h 10287000"/>
              <a:gd name="connsiteX127" fmla="*/ 1396570 w 9854218"/>
              <a:gd name="connsiteY127" fmla="*/ 9312225 h 10287000"/>
              <a:gd name="connsiteX128" fmla="*/ 1368209 w 9854218"/>
              <a:gd name="connsiteY128" fmla="*/ 9242926 h 10287000"/>
              <a:gd name="connsiteX129" fmla="*/ 1398731 w 9854218"/>
              <a:gd name="connsiteY129" fmla="*/ 9249092 h 10287000"/>
              <a:gd name="connsiteX130" fmla="*/ 1424824 w 9854218"/>
              <a:gd name="connsiteY130" fmla="*/ 9291942 h 10287000"/>
              <a:gd name="connsiteX131" fmla="*/ 1437577 w 9854218"/>
              <a:gd name="connsiteY131" fmla="*/ 9308271 h 10287000"/>
              <a:gd name="connsiteX132" fmla="*/ 1426300 w 9854218"/>
              <a:gd name="connsiteY132" fmla="*/ 9285122 h 10287000"/>
              <a:gd name="connsiteX133" fmla="*/ 1398241 w 9854218"/>
              <a:gd name="connsiteY133" fmla="*/ 9227676 h 10287000"/>
              <a:gd name="connsiteX134" fmla="*/ 1399595 w 9854218"/>
              <a:gd name="connsiteY134" fmla="*/ 9228166 h 10287000"/>
              <a:gd name="connsiteX135" fmla="*/ 1358393 w 9854218"/>
              <a:gd name="connsiteY135" fmla="*/ 9155026 h 10287000"/>
              <a:gd name="connsiteX136" fmla="*/ 1318568 w 9854218"/>
              <a:gd name="connsiteY136" fmla="*/ 9121743 h 10287000"/>
              <a:gd name="connsiteX137" fmla="*/ 1090468 w 9854218"/>
              <a:gd name="connsiteY137" fmla="*/ 8795770 h 10287000"/>
              <a:gd name="connsiteX138" fmla="*/ 1049606 w 9854218"/>
              <a:gd name="connsiteY138" fmla="*/ 8674704 h 10287000"/>
              <a:gd name="connsiteX139" fmla="*/ 978416 w 9854218"/>
              <a:gd name="connsiteY139" fmla="*/ 8451138 h 10287000"/>
              <a:gd name="connsiteX140" fmla="*/ 1037843 w 9854218"/>
              <a:gd name="connsiteY140" fmla="*/ 8567380 h 10287000"/>
              <a:gd name="connsiteX141" fmla="*/ 1119851 w 9854218"/>
              <a:gd name="connsiteY141" fmla="*/ 8712051 h 10287000"/>
              <a:gd name="connsiteX142" fmla="*/ 1205537 w 9854218"/>
              <a:gd name="connsiteY142" fmla="*/ 8846256 h 10287000"/>
              <a:gd name="connsiteX143" fmla="*/ 1261949 w 9854218"/>
              <a:gd name="connsiteY143" fmla="*/ 8958783 h 10287000"/>
              <a:gd name="connsiteX144" fmla="*/ 1258343 w 9854218"/>
              <a:gd name="connsiteY144" fmla="*/ 8954042 h 10287000"/>
              <a:gd name="connsiteX145" fmla="*/ 1262950 w 9854218"/>
              <a:gd name="connsiteY145" fmla="*/ 8994056 h 10287000"/>
              <a:gd name="connsiteX146" fmla="*/ 1312042 w 9854218"/>
              <a:gd name="connsiteY146" fmla="*/ 9048618 h 10287000"/>
              <a:gd name="connsiteX147" fmla="*/ 1391452 w 9854218"/>
              <a:gd name="connsiteY147" fmla="*/ 9183502 h 10287000"/>
              <a:gd name="connsiteX148" fmla="*/ 1424497 w 9854218"/>
              <a:gd name="connsiteY148" fmla="*/ 9237166 h 10287000"/>
              <a:gd name="connsiteX149" fmla="*/ 1429220 w 9854218"/>
              <a:gd name="connsiteY149" fmla="*/ 9238874 h 10287000"/>
              <a:gd name="connsiteX150" fmla="*/ 1434265 w 9854218"/>
              <a:gd name="connsiteY150" fmla="*/ 9245505 h 10287000"/>
              <a:gd name="connsiteX151" fmla="*/ 1456580 w 9854218"/>
              <a:gd name="connsiteY151" fmla="*/ 9264154 h 10287000"/>
              <a:gd name="connsiteX152" fmla="*/ 1488438 w 9854218"/>
              <a:gd name="connsiteY152" fmla="*/ 9290780 h 10287000"/>
              <a:gd name="connsiteX153" fmla="*/ 1565340 w 9854218"/>
              <a:gd name="connsiteY153" fmla="*/ 9409190 h 10287000"/>
              <a:gd name="connsiteX154" fmla="*/ 1632974 w 9854218"/>
              <a:gd name="connsiteY154" fmla="*/ 9506312 h 10287000"/>
              <a:gd name="connsiteX155" fmla="*/ 1626314 w 9854218"/>
              <a:gd name="connsiteY155" fmla="*/ 9514282 h 10287000"/>
              <a:gd name="connsiteX156" fmla="*/ 1611659 w 9854218"/>
              <a:gd name="connsiteY156" fmla="*/ 9502036 h 10287000"/>
              <a:gd name="connsiteX157" fmla="*/ 1622706 w 9854218"/>
              <a:gd name="connsiteY157" fmla="*/ 9517170 h 10287000"/>
              <a:gd name="connsiteX158" fmla="*/ 1722140 w 9854218"/>
              <a:gd name="connsiteY158" fmla="*/ 9649444 h 10287000"/>
              <a:gd name="connsiteX159" fmla="*/ 1730402 w 9854218"/>
              <a:gd name="connsiteY159" fmla="*/ 9674248 h 10287000"/>
              <a:gd name="connsiteX160" fmla="*/ 1740784 w 9854218"/>
              <a:gd name="connsiteY160" fmla="*/ 9674248 h 10287000"/>
              <a:gd name="connsiteX161" fmla="*/ 1722140 w 9854218"/>
              <a:gd name="connsiteY161" fmla="*/ 9649444 h 10287000"/>
              <a:gd name="connsiteX162" fmla="*/ 1720020 w 9854218"/>
              <a:gd name="connsiteY162" fmla="*/ 9643092 h 10287000"/>
              <a:gd name="connsiteX163" fmla="*/ 1740782 w 9854218"/>
              <a:gd name="connsiteY163" fmla="*/ 9653476 h 10287000"/>
              <a:gd name="connsiteX164" fmla="*/ 1751162 w 9854218"/>
              <a:gd name="connsiteY164" fmla="*/ 9653476 h 10287000"/>
              <a:gd name="connsiteX165" fmla="*/ 1657852 w 9854218"/>
              <a:gd name="connsiteY165" fmla="*/ 9494422 h 10287000"/>
              <a:gd name="connsiteX166" fmla="*/ 1559534 w 9854218"/>
              <a:gd name="connsiteY166" fmla="*/ 9346986 h 10287000"/>
              <a:gd name="connsiteX167" fmla="*/ 1533182 w 9854218"/>
              <a:gd name="connsiteY167" fmla="*/ 9310760 h 10287000"/>
              <a:gd name="connsiteX168" fmla="*/ 1529318 w 9854218"/>
              <a:gd name="connsiteY168" fmla="*/ 9301674 h 10287000"/>
              <a:gd name="connsiteX169" fmla="*/ 1470966 w 9854218"/>
              <a:gd name="connsiteY169" fmla="*/ 9214168 h 10287000"/>
              <a:gd name="connsiteX170" fmla="*/ 1207861 w 9854218"/>
              <a:gd name="connsiteY170" fmla="*/ 8762176 h 10287000"/>
              <a:gd name="connsiteX171" fmla="*/ 1204783 w 9854218"/>
              <a:gd name="connsiteY171" fmla="*/ 8758706 h 10287000"/>
              <a:gd name="connsiteX172" fmla="*/ 1182371 w 9854218"/>
              <a:gd name="connsiteY172" fmla="*/ 8745052 h 10287000"/>
              <a:gd name="connsiteX173" fmla="*/ 1016593 w 9854218"/>
              <a:gd name="connsiteY173" fmla="*/ 8501824 h 10287000"/>
              <a:gd name="connsiteX174" fmla="*/ 490171 w 9854218"/>
              <a:gd name="connsiteY174" fmla="*/ 8276537 h 10287000"/>
              <a:gd name="connsiteX175" fmla="*/ 583148 w 9854218"/>
              <a:gd name="connsiteY175" fmla="*/ 8524276 h 10287000"/>
              <a:gd name="connsiteX176" fmla="*/ 676129 w 9854218"/>
              <a:gd name="connsiteY176" fmla="*/ 8689440 h 10287000"/>
              <a:gd name="connsiteX177" fmla="*/ 676130 w 9854218"/>
              <a:gd name="connsiteY177" fmla="*/ 8699764 h 10287000"/>
              <a:gd name="connsiteX178" fmla="*/ 686459 w 9854218"/>
              <a:gd name="connsiteY178" fmla="*/ 8710083 h 10287000"/>
              <a:gd name="connsiteX179" fmla="*/ 676129 w 9854218"/>
              <a:gd name="connsiteY179" fmla="*/ 8720408 h 10287000"/>
              <a:gd name="connsiteX180" fmla="*/ 670654 w 9854218"/>
              <a:gd name="connsiteY180" fmla="*/ 8717283 h 10287000"/>
              <a:gd name="connsiteX181" fmla="*/ 665797 w 9854218"/>
              <a:gd name="connsiteY181" fmla="*/ 8710086 h 10287000"/>
              <a:gd name="connsiteX182" fmla="*/ 667090 w 9854218"/>
              <a:gd name="connsiteY182" fmla="*/ 8715248 h 10287000"/>
              <a:gd name="connsiteX183" fmla="*/ 670654 w 9854218"/>
              <a:gd name="connsiteY183" fmla="*/ 8717283 h 10287000"/>
              <a:gd name="connsiteX184" fmla="*/ 689203 w 9854218"/>
              <a:gd name="connsiteY184" fmla="*/ 8744763 h 10287000"/>
              <a:gd name="connsiteX185" fmla="*/ 769109 w 9854218"/>
              <a:gd name="connsiteY185" fmla="*/ 8885571 h 10287000"/>
              <a:gd name="connsiteX186" fmla="*/ 779438 w 9854218"/>
              <a:gd name="connsiteY186" fmla="*/ 8906216 h 10287000"/>
              <a:gd name="connsiteX187" fmla="*/ 789766 w 9854218"/>
              <a:gd name="connsiteY187" fmla="*/ 8916537 h 10287000"/>
              <a:gd name="connsiteX188" fmla="*/ 779437 w 9854218"/>
              <a:gd name="connsiteY188" fmla="*/ 8937183 h 10287000"/>
              <a:gd name="connsiteX189" fmla="*/ 820763 w 9854218"/>
              <a:gd name="connsiteY189" fmla="*/ 8988798 h 10287000"/>
              <a:gd name="connsiteX190" fmla="*/ 1027381 w 9854218"/>
              <a:gd name="connsiteY190" fmla="*/ 9401702 h 10287000"/>
              <a:gd name="connsiteX191" fmla="*/ 1017050 w 9854218"/>
              <a:gd name="connsiteY191" fmla="*/ 9387624 h 10287000"/>
              <a:gd name="connsiteX192" fmla="*/ 1017052 w 9854218"/>
              <a:gd name="connsiteY192" fmla="*/ 9381058 h 10287000"/>
              <a:gd name="connsiteX193" fmla="*/ 1006720 w 9854218"/>
              <a:gd name="connsiteY193" fmla="*/ 9370732 h 10287000"/>
              <a:gd name="connsiteX194" fmla="*/ 1013176 w 9854218"/>
              <a:gd name="connsiteY194" fmla="*/ 9382348 h 10287000"/>
              <a:gd name="connsiteX195" fmla="*/ 1017050 w 9854218"/>
              <a:gd name="connsiteY195" fmla="*/ 9387624 h 10287000"/>
              <a:gd name="connsiteX196" fmla="*/ 1017052 w 9854218"/>
              <a:gd name="connsiteY196" fmla="*/ 9391383 h 10287000"/>
              <a:gd name="connsiteX197" fmla="*/ 1027381 w 9854218"/>
              <a:gd name="connsiteY197" fmla="*/ 9412026 h 10287000"/>
              <a:gd name="connsiteX198" fmla="*/ 1017050 w 9854218"/>
              <a:gd name="connsiteY198" fmla="*/ 9412023 h 10287000"/>
              <a:gd name="connsiteX199" fmla="*/ 1008526 w 9854218"/>
              <a:gd name="connsiteY199" fmla="*/ 9402288 h 10287000"/>
              <a:gd name="connsiteX200" fmla="*/ 1006721 w 9854218"/>
              <a:gd name="connsiteY200" fmla="*/ 9391380 h 10287000"/>
              <a:gd name="connsiteX201" fmla="*/ 1008011 w 9854218"/>
              <a:gd name="connsiteY201" fmla="*/ 9401702 h 10287000"/>
              <a:gd name="connsiteX202" fmla="*/ 1008526 w 9854218"/>
              <a:gd name="connsiteY202" fmla="*/ 9402288 h 10287000"/>
              <a:gd name="connsiteX203" fmla="*/ 1010108 w 9854218"/>
              <a:gd name="connsiteY203" fmla="*/ 9411862 h 10287000"/>
              <a:gd name="connsiteX204" fmla="*/ 1037713 w 9854218"/>
              <a:gd name="connsiteY204" fmla="*/ 9494604 h 10287000"/>
              <a:gd name="connsiteX205" fmla="*/ 1037713 w 9854218"/>
              <a:gd name="connsiteY205" fmla="*/ 9484281 h 10287000"/>
              <a:gd name="connsiteX206" fmla="*/ 1048045 w 9854218"/>
              <a:gd name="connsiteY206" fmla="*/ 9504932 h 10287000"/>
              <a:gd name="connsiteX207" fmla="*/ 1058374 w 9854218"/>
              <a:gd name="connsiteY207" fmla="*/ 9515253 h 10287000"/>
              <a:gd name="connsiteX208" fmla="*/ 1192031 w 9854218"/>
              <a:gd name="connsiteY208" fmla="*/ 9708318 h 10287000"/>
              <a:gd name="connsiteX209" fmla="*/ 1234499 w 9854218"/>
              <a:gd name="connsiteY209" fmla="*/ 9744334 h 10287000"/>
              <a:gd name="connsiteX210" fmla="*/ 1235294 w 9854218"/>
              <a:gd name="connsiteY210" fmla="*/ 9747512 h 10287000"/>
              <a:gd name="connsiteX211" fmla="*/ 1244333 w 9854218"/>
              <a:gd name="connsiteY211" fmla="*/ 9752674 h 10287000"/>
              <a:gd name="connsiteX212" fmla="*/ 1254664 w 9854218"/>
              <a:gd name="connsiteY212" fmla="*/ 9762996 h 10287000"/>
              <a:gd name="connsiteX213" fmla="*/ 1306319 w 9854218"/>
              <a:gd name="connsiteY213" fmla="*/ 9814608 h 10287000"/>
              <a:gd name="connsiteX214" fmla="*/ 1285657 w 9854218"/>
              <a:gd name="connsiteY214" fmla="*/ 9804284 h 10287000"/>
              <a:gd name="connsiteX215" fmla="*/ 1285658 w 9854218"/>
              <a:gd name="connsiteY215" fmla="*/ 9814605 h 10287000"/>
              <a:gd name="connsiteX216" fmla="*/ 1285658 w 9854218"/>
              <a:gd name="connsiteY216" fmla="*/ 9824930 h 10287000"/>
              <a:gd name="connsiteX217" fmla="*/ 1275326 w 9854218"/>
              <a:gd name="connsiteY217" fmla="*/ 9814608 h 10287000"/>
              <a:gd name="connsiteX218" fmla="*/ 1316651 w 9854218"/>
              <a:gd name="connsiteY218" fmla="*/ 9886866 h 10287000"/>
              <a:gd name="connsiteX219" fmla="*/ 1316650 w 9854218"/>
              <a:gd name="connsiteY219" fmla="*/ 9876544 h 10287000"/>
              <a:gd name="connsiteX220" fmla="*/ 1306318 w 9854218"/>
              <a:gd name="connsiteY220" fmla="*/ 9866220 h 10287000"/>
              <a:gd name="connsiteX221" fmla="*/ 1306319 w 9854218"/>
              <a:gd name="connsiteY221" fmla="*/ 9855898 h 10287000"/>
              <a:gd name="connsiteX222" fmla="*/ 1326982 w 9854218"/>
              <a:gd name="connsiteY222" fmla="*/ 9876542 h 10287000"/>
              <a:gd name="connsiteX223" fmla="*/ 1337312 w 9854218"/>
              <a:gd name="connsiteY223" fmla="*/ 9886866 h 10287000"/>
              <a:gd name="connsiteX224" fmla="*/ 1430291 w 9854218"/>
              <a:gd name="connsiteY224" fmla="*/ 9959126 h 10287000"/>
              <a:gd name="connsiteX225" fmla="*/ 1502608 w 9854218"/>
              <a:gd name="connsiteY225" fmla="*/ 10082998 h 10287000"/>
              <a:gd name="connsiteX226" fmla="*/ 1512938 w 9854218"/>
              <a:gd name="connsiteY226" fmla="*/ 10082996 h 10287000"/>
              <a:gd name="connsiteX227" fmla="*/ 1523272 w 9854218"/>
              <a:gd name="connsiteY227" fmla="*/ 10103638 h 10287000"/>
              <a:gd name="connsiteX228" fmla="*/ 1533602 w 9854218"/>
              <a:gd name="connsiteY228" fmla="*/ 10103642 h 10287000"/>
              <a:gd name="connsiteX229" fmla="*/ 1533600 w 9854218"/>
              <a:gd name="connsiteY229" fmla="*/ 10113968 h 10287000"/>
              <a:gd name="connsiteX230" fmla="*/ 1585256 w 9854218"/>
              <a:gd name="connsiteY230" fmla="*/ 10175902 h 10287000"/>
              <a:gd name="connsiteX231" fmla="*/ 1554262 w 9854218"/>
              <a:gd name="connsiteY231" fmla="*/ 10165578 h 10287000"/>
              <a:gd name="connsiteX232" fmla="*/ 1554263 w 9854218"/>
              <a:gd name="connsiteY232" fmla="*/ 10175902 h 10287000"/>
              <a:gd name="connsiteX233" fmla="*/ 1543931 w 9854218"/>
              <a:gd name="connsiteY233" fmla="*/ 10165578 h 10287000"/>
              <a:gd name="connsiteX234" fmla="*/ 1533600 w 9854218"/>
              <a:gd name="connsiteY234" fmla="*/ 10165576 h 10287000"/>
              <a:gd name="connsiteX235" fmla="*/ 1605917 w 9854218"/>
              <a:gd name="connsiteY235" fmla="*/ 10248159 h 10287000"/>
              <a:gd name="connsiteX236" fmla="*/ 1626580 w 9854218"/>
              <a:gd name="connsiteY236" fmla="*/ 10227514 h 10287000"/>
              <a:gd name="connsiteX237" fmla="*/ 1705960 w 9854218"/>
              <a:gd name="connsiteY237" fmla="*/ 10287000 h 10287000"/>
              <a:gd name="connsiteX238" fmla="*/ 1582592 w 9854218"/>
              <a:gd name="connsiteY238" fmla="*/ 10287000 h 10287000"/>
              <a:gd name="connsiteX239" fmla="*/ 1543931 w 9854218"/>
              <a:gd name="connsiteY239" fmla="*/ 10237834 h 10287000"/>
              <a:gd name="connsiteX240" fmla="*/ 1430290 w 9854218"/>
              <a:gd name="connsiteY240" fmla="*/ 10093320 h 10287000"/>
              <a:gd name="connsiteX241" fmla="*/ 1275326 w 9854218"/>
              <a:gd name="connsiteY241" fmla="*/ 9897192 h 10287000"/>
              <a:gd name="connsiteX242" fmla="*/ 1151353 w 9854218"/>
              <a:gd name="connsiteY242" fmla="*/ 9690735 h 10287000"/>
              <a:gd name="connsiteX243" fmla="*/ 1048043 w 9854218"/>
              <a:gd name="connsiteY243" fmla="*/ 9525574 h 10287000"/>
              <a:gd name="connsiteX244" fmla="*/ 1037713 w 9854218"/>
              <a:gd name="connsiteY244" fmla="*/ 9515253 h 10287000"/>
              <a:gd name="connsiteX245" fmla="*/ 1027381 w 9854218"/>
              <a:gd name="connsiteY245" fmla="*/ 9494606 h 10287000"/>
              <a:gd name="connsiteX246" fmla="*/ 800101 w 9854218"/>
              <a:gd name="connsiteY246" fmla="*/ 9071380 h 10287000"/>
              <a:gd name="connsiteX247" fmla="*/ 769108 w 9854218"/>
              <a:gd name="connsiteY247" fmla="*/ 9102346 h 10287000"/>
              <a:gd name="connsiteX248" fmla="*/ 717451 w 9854218"/>
              <a:gd name="connsiteY248" fmla="*/ 9050732 h 10287000"/>
              <a:gd name="connsiteX249" fmla="*/ 727783 w 9854218"/>
              <a:gd name="connsiteY249" fmla="*/ 9071378 h 10287000"/>
              <a:gd name="connsiteX250" fmla="*/ 738113 w 9854218"/>
              <a:gd name="connsiteY250" fmla="*/ 9092025 h 10287000"/>
              <a:gd name="connsiteX251" fmla="*/ 727783 w 9854218"/>
              <a:gd name="connsiteY251" fmla="*/ 9081700 h 10287000"/>
              <a:gd name="connsiteX252" fmla="*/ 717451 w 9854218"/>
              <a:gd name="connsiteY252" fmla="*/ 9061056 h 10287000"/>
              <a:gd name="connsiteX253" fmla="*/ 707120 w 9854218"/>
              <a:gd name="connsiteY253" fmla="*/ 9050734 h 10287000"/>
              <a:gd name="connsiteX254" fmla="*/ 676127 w 9854218"/>
              <a:gd name="connsiteY254" fmla="*/ 8999120 h 10287000"/>
              <a:gd name="connsiteX255" fmla="*/ 676127 w 9854218"/>
              <a:gd name="connsiteY255" fmla="*/ 8988798 h 10287000"/>
              <a:gd name="connsiteX256" fmla="*/ 676127 w 9854218"/>
              <a:gd name="connsiteY256" fmla="*/ 8978474 h 10287000"/>
              <a:gd name="connsiteX257" fmla="*/ 683875 w 9854218"/>
              <a:gd name="connsiteY257" fmla="*/ 8978474 h 10287000"/>
              <a:gd name="connsiteX258" fmla="*/ 686458 w 9854218"/>
              <a:gd name="connsiteY258" fmla="*/ 8988795 h 10287000"/>
              <a:gd name="connsiteX259" fmla="*/ 686458 w 9854218"/>
              <a:gd name="connsiteY259" fmla="*/ 8978476 h 10287000"/>
              <a:gd name="connsiteX260" fmla="*/ 683875 w 9854218"/>
              <a:gd name="connsiteY260" fmla="*/ 8978474 h 10287000"/>
              <a:gd name="connsiteX261" fmla="*/ 681293 w 9854218"/>
              <a:gd name="connsiteY261" fmla="*/ 8968152 h 10287000"/>
              <a:gd name="connsiteX262" fmla="*/ 676127 w 9854218"/>
              <a:gd name="connsiteY262" fmla="*/ 8947508 h 10287000"/>
              <a:gd name="connsiteX263" fmla="*/ 727783 w 9854218"/>
              <a:gd name="connsiteY263" fmla="*/ 8978476 h 10287000"/>
              <a:gd name="connsiteX264" fmla="*/ 707120 w 9854218"/>
              <a:gd name="connsiteY264" fmla="*/ 8895896 h 10287000"/>
              <a:gd name="connsiteX265" fmla="*/ 717451 w 9854218"/>
              <a:gd name="connsiteY265" fmla="*/ 8885571 h 10287000"/>
              <a:gd name="connsiteX266" fmla="*/ 707120 w 9854218"/>
              <a:gd name="connsiteY266" fmla="*/ 8885571 h 10287000"/>
              <a:gd name="connsiteX267" fmla="*/ 707120 w 9854218"/>
              <a:gd name="connsiteY267" fmla="*/ 8875250 h 10287000"/>
              <a:gd name="connsiteX268" fmla="*/ 707122 w 9854218"/>
              <a:gd name="connsiteY268" fmla="*/ 8864925 h 10287000"/>
              <a:gd name="connsiteX269" fmla="*/ 707123 w 9854218"/>
              <a:gd name="connsiteY269" fmla="*/ 8854604 h 10287000"/>
              <a:gd name="connsiteX270" fmla="*/ 645137 w 9854218"/>
              <a:gd name="connsiteY270" fmla="*/ 8699764 h 10287000"/>
              <a:gd name="connsiteX271" fmla="*/ 655465 w 9854218"/>
              <a:gd name="connsiteY271" fmla="*/ 8699762 h 10287000"/>
              <a:gd name="connsiteX272" fmla="*/ 645136 w 9854218"/>
              <a:gd name="connsiteY272" fmla="*/ 8689440 h 10287000"/>
              <a:gd name="connsiteX273" fmla="*/ 624473 w 9854218"/>
              <a:gd name="connsiteY273" fmla="*/ 8658474 h 10287000"/>
              <a:gd name="connsiteX274" fmla="*/ 634804 w 9854218"/>
              <a:gd name="connsiteY274" fmla="*/ 8648150 h 10287000"/>
              <a:gd name="connsiteX275" fmla="*/ 541826 w 9854218"/>
              <a:gd name="connsiteY275" fmla="*/ 8493312 h 10287000"/>
              <a:gd name="connsiteX276" fmla="*/ 490171 w 9854218"/>
              <a:gd name="connsiteY276" fmla="*/ 8276537 h 10287000"/>
              <a:gd name="connsiteX277" fmla="*/ 806632 w 9854218"/>
              <a:gd name="connsiteY277" fmla="*/ 8255612 h 10287000"/>
              <a:gd name="connsiteX278" fmla="*/ 850907 w 9854218"/>
              <a:gd name="connsiteY278" fmla="*/ 8343801 h 10287000"/>
              <a:gd name="connsiteX279" fmla="*/ 935992 w 9854218"/>
              <a:gd name="connsiteY279" fmla="*/ 8551696 h 10287000"/>
              <a:gd name="connsiteX280" fmla="*/ 969526 w 9854218"/>
              <a:gd name="connsiteY280" fmla="*/ 8533143 h 10287000"/>
              <a:gd name="connsiteX281" fmla="*/ 976687 w 9854218"/>
              <a:gd name="connsiteY281" fmla="*/ 8531121 h 10287000"/>
              <a:gd name="connsiteX282" fmla="*/ 917057 w 9854218"/>
              <a:gd name="connsiteY282" fmla="*/ 8420546 h 10287000"/>
              <a:gd name="connsiteX283" fmla="*/ 844099 w 9854218"/>
              <a:gd name="connsiteY283" fmla="*/ 8265042 h 10287000"/>
              <a:gd name="connsiteX284" fmla="*/ 808037 w 9854218"/>
              <a:gd name="connsiteY284" fmla="*/ 8255841 h 10287000"/>
              <a:gd name="connsiteX285" fmla="*/ 2503470 w 9854218"/>
              <a:gd name="connsiteY285" fmla="*/ 8056143 h 10287000"/>
              <a:gd name="connsiteX286" fmla="*/ 2519093 w 9854218"/>
              <a:gd name="connsiteY286" fmla="*/ 8080730 h 10287000"/>
              <a:gd name="connsiteX287" fmla="*/ 2503277 w 9854218"/>
              <a:gd name="connsiteY287" fmla="*/ 8057009 h 10287000"/>
              <a:gd name="connsiteX288" fmla="*/ 2503470 w 9854218"/>
              <a:gd name="connsiteY288" fmla="*/ 8056143 h 10287000"/>
              <a:gd name="connsiteX289" fmla="*/ 764668 w 9854218"/>
              <a:gd name="connsiteY289" fmla="*/ 8009342 h 10287000"/>
              <a:gd name="connsiteX290" fmla="*/ 763417 w 9854218"/>
              <a:gd name="connsiteY290" fmla="*/ 8021661 h 10287000"/>
              <a:gd name="connsiteX291" fmla="*/ 834965 w 9854218"/>
              <a:gd name="connsiteY291" fmla="*/ 8162667 h 10287000"/>
              <a:gd name="connsiteX292" fmla="*/ 931577 w 9854218"/>
              <a:gd name="connsiteY292" fmla="*/ 8419358 h 10287000"/>
              <a:gd name="connsiteX293" fmla="*/ 948700 w 9854218"/>
              <a:gd name="connsiteY293" fmla="*/ 8415056 h 10287000"/>
              <a:gd name="connsiteX294" fmla="*/ 953120 w 9854218"/>
              <a:gd name="connsiteY294" fmla="*/ 8415668 h 10287000"/>
              <a:gd name="connsiteX295" fmla="*/ 913409 w 9854218"/>
              <a:gd name="connsiteY295" fmla="*/ 8298012 h 10287000"/>
              <a:gd name="connsiteX296" fmla="*/ 780862 w 9854218"/>
              <a:gd name="connsiteY296" fmla="*/ 8043854 h 10287000"/>
              <a:gd name="connsiteX297" fmla="*/ 2215406 w 9854218"/>
              <a:gd name="connsiteY297" fmla="*/ 7954197 h 10287000"/>
              <a:gd name="connsiteX298" fmla="*/ 2228060 w 9854218"/>
              <a:gd name="connsiteY298" fmla="*/ 7966851 h 10287000"/>
              <a:gd name="connsiteX299" fmla="*/ 2215406 w 9854218"/>
              <a:gd name="connsiteY299" fmla="*/ 7954197 h 10287000"/>
              <a:gd name="connsiteX300" fmla="*/ 3442472 w 9854218"/>
              <a:gd name="connsiteY300" fmla="*/ 7922889 h 10287000"/>
              <a:gd name="connsiteX301" fmla="*/ 3452306 w 9854218"/>
              <a:gd name="connsiteY301" fmla="*/ 7931229 h 10287000"/>
              <a:gd name="connsiteX302" fmla="*/ 3443267 w 9854218"/>
              <a:gd name="connsiteY302" fmla="*/ 7926066 h 10287000"/>
              <a:gd name="connsiteX303" fmla="*/ 633680 w 9854218"/>
              <a:gd name="connsiteY303" fmla="*/ 7810980 h 10287000"/>
              <a:gd name="connsiteX304" fmla="*/ 657178 w 9854218"/>
              <a:gd name="connsiteY304" fmla="*/ 7880034 h 10287000"/>
              <a:gd name="connsiteX305" fmla="*/ 662339 w 9854218"/>
              <a:gd name="connsiteY305" fmla="*/ 7894485 h 10287000"/>
              <a:gd name="connsiteX306" fmla="*/ 663355 w 9854218"/>
              <a:gd name="connsiteY306" fmla="*/ 7877766 h 10287000"/>
              <a:gd name="connsiteX307" fmla="*/ 662722 w 9854218"/>
              <a:gd name="connsiteY307" fmla="*/ 7877663 h 10287000"/>
              <a:gd name="connsiteX308" fmla="*/ 2312033 w 9854218"/>
              <a:gd name="connsiteY308" fmla="*/ 7793150 h 10287000"/>
              <a:gd name="connsiteX309" fmla="*/ 2329289 w 9854218"/>
              <a:gd name="connsiteY309" fmla="*/ 7802352 h 10287000"/>
              <a:gd name="connsiteX310" fmla="*/ 2329290 w 9854218"/>
              <a:gd name="connsiteY310" fmla="*/ 7827662 h 10287000"/>
              <a:gd name="connsiteX311" fmla="*/ 2316635 w 9854218"/>
              <a:gd name="connsiteY311" fmla="*/ 7815006 h 10287000"/>
              <a:gd name="connsiteX312" fmla="*/ 2316636 w 9854218"/>
              <a:gd name="connsiteY312" fmla="*/ 7802355 h 10287000"/>
              <a:gd name="connsiteX313" fmla="*/ 2296450 w 9854218"/>
              <a:gd name="connsiteY313" fmla="*/ 7769516 h 10287000"/>
              <a:gd name="connsiteX314" fmla="*/ 2303980 w 9854218"/>
              <a:gd name="connsiteY314" fmla="*/ 7777047 h 10287000"/>
              <a:gd name="connsiteX315" fmla="*/ 2312033 w 9854218"/>
              <a:gd name="connsiteY315" fmla="*/ 7793150 h 10287000"/>
              <a:gd name="connsiteX316" fmla="*/ 2308530 w 9854218"/>
              <a:gd name="connsiteY316" fmla="*/ 7791284 h 10287000"/>
              <a:gd name="connsiteX317" fmla="*/ 2276478 w 9854218"/>
              <a:gd name="connsiteY317" fmla="*/ 7726433 h 10287000"/>
              <a:gd name="connsiteX318" fmla="*/ 2286584 w 9854218"/>
              <a:gd name="connsiteY318" fmla="*/ 7751738 h 10287000"/>
              <a:gd name="connsiteX319" fmla="*/ 2296450 w 9854218"/>
              <a:gd name="connsiteY319" fmla="*/ 7769516 h 10287000"/>
              <a:gd name="connsiteX320" fmla="*/ 2291328 w 9854218"/>
              <a:gd name="connsiteY320" fmla="*/ 7764395 h 10287000"/>
              <a:gd name="connsiteX321" fmla="*/ 2266022 w 9854218"/>
              <a:gd name="connsiteY321" fmla="*/ 7726434 h 10287000"/>
              <a:gd name="connsiteX322" fmla="*/ 2268472 w 9854218"/>
              <a:gd name="connsiteY322" fmla="*/ 7706363 h 10287000"/>
              <a:gd name="connsiteX323" fmla="*/ 2278674 w 9854218"/>
              <a:gd name="connsiteY323" fmla="*/ 7726434 h 10287000"/>
              <a:gd name="connsiteX324" fmla="*/ 2276478 w 9854218"/>
              <a:gd name="connsiteY324" fmla="*/ 7726433 h 10287000"/>
              <a:gd name="connsiteX325" fmla="*/ 3206446 w 9854218"/>
              <a:gd name="connsiteY325" fmla="*/ 7625214 h 10287000"/>
              <a:gd name="connsiteX326" fmla="*/ 3235355 w 9854218"/>
              <a:gd name="connsiteY326" fmla="*/ 7673157 h 10287000"/>
              <a:gd name="connsiteX327" fmla="*/ 3245688 w 9854218"/>
              <a:gd name="connsiteY327" fmla="*/ 7693805 h 10287000"/>
              <a:gd name="connsiteX328" fmla="*/ 3256018 w 9854218"/>
              <a:gd name="connsiteY328" fmla="*/ 7704129 h 10287000"/>
              <a:gd name="connsiteX329" fmla="*/ 3359327 w 9854218"/>
              <a:gd name="connsiteY329" fmla="*/ 7869293 h 10287000"/>
              <a:gd name="connsiteX330" fmla="*/ 3483299 w 9854218"/>
              <a:gd name="connsiteY330" fmla="*/ 8075745 h 10287000"/>
              <a:gd name="connsiteX331" fmla="*/ 3638266 w 9854218"/>
              <a:gd name="connsiteY331" fmla="*/ 8271875 h 10287000"/>
              <a:gd name="connsiteX332" fmla="*/ 3778586 w 9854218"/>
              <a:gd name="connsiteY332" fmla="*/ 8450318 h 10287000"/>
              <a:gd name="connsiteX333" fmla="*/ 3799856 w 9854218"/>
              <a:gd name="connsiteY333" fmla="*/ 8410686 h 10287000"/>
              <a:gd name="connsiteX334" fmla="*/ 3796932 w 9854218"/>
              <a:gd name="connsiteY334" fmla="*/ 8407347 h 10287000"/>
              <a:gd name="connsiteX335" fmla="*/ 3739514 w 9854218"/>
              <a:gd name="connsiteY335" fmla="*/ 8350320 h 10287000"/>
              <a:gd name="connsiteX336" fmla="*/ 3695316 w 9854218"/>
              <a:gd name="connsiteY336" fmla="*/ 8279910 h 10287000"/>
              <a:gd name="connsiteX337" fmla="*/ 3694056 w 9854218"/>
              <a:gd name="connsiteY337" fmla="*/ 8227773 h 10287000"/>
              <a:gd name="connsiteX338" fmla="*/ 3682170 w 9854218"/>
              <a:gd name="connsiteY338" fmla="*/ 8203487 h 10287000"/>
              <a:gd name="connsiteX339" fmla="*/ 3638266 w 9854218"/>
              <a:gd name="connsiteY339" fmla="*/ 8137679 h 10287000"/>
              <a:gd name="connsiteX340" fmla="*/ 3545285 w 9854218"/>
              <a:gd name="connsiteY340" fmla="*/ 8065419 h 10287000"/>
              <a:gd name="connsiteX341" fmla="*/ 3534954 w 9854218"/>
              <a:gd name="connsiteY341" fmla="*/ 8055099 h 10287000"/>
              <a:gd name="connsiteX342" fmla="*/ 3514292 w 9854218"/>
              <a:gd name="connsiteY342" fmla="*/ 8034456 h 10287000"/>
              <a:gd name="connsiteX343" fmla="*/ 3514294 w 9854218"/>
              <a:gd name="connsiteY343" fmla="*/ 8044778 h 10287000"/>
              <a:gd name="connsiteX344" fmla="*/ 3524627 w 9854218"/>
              <a:gd name="connsiteY344" fmla="*/ 8055099 h 10287000"/>
              <a:gd name="connsiteX345" fmla="*/ 3524626 w 9854218"/>
              <a:gd name="connsiteY345" fmla="*/ 8065421 h 10287000"/>
              <a:gd name="connsiteX346" fmla="*/ 3483299 w 9854218"/>
              <a:gd name="connsiteY346" fmla="*/ 7993160 h 10287000"/>
              <a:gd name="connsiteX347" fmla="*/ 3493632 w 9854218"/>
              <a:gd name="connsiteY347" fmla="*/ 8003487 h 10287000"/>
              <a:gd name="connsiteX348" fmla="*/ 3493634 w 9854218"/>
              <a:gd name="connsiteY348" fmla="*/ 7993163 h 10287000"/>
              <a:gd name="connsiteX349" fmla="*/ 3493632 w 9854218"/>
              <a:gd name="connsiteY349" fmla="*/ 7982841 h 10287000"/>
              <a:gd name="connsiteX350" fmla="*/ 3514292 w 9854218"/>
              <a:gd name="connsiteY350" fmla="*/ 7993163 h 10287000"/>
              <a:gd name="connsiteX351" fmla="*/ 3462640 w 9854218"/>
              <a:gd name="connsiteY351" fmla="*/ 7941551 h 10287000"/>
              <a:gd name="connsiteX352" fmla="*/ 3452306 w 9854218"/>
              <a:gd name="connsiteY352" fmla="*/ 7931229 h 10287000"/>
              <a:gd name="connsiteX353" fmla="*/ 3452306 w 9854218"/>
              <a:gd name="connsiteY353" fmla="*/ 7920905 h 10287000"/>
              <a:gd name="connsiteX354" fmla="*/ 3452306 w 9854218"/>
              <a:gd name="connsiteY354" fmla="*/ 7910582 h 10287000"/>
              <a:gd name="connsiteX355" fmla="*/ 3441976 w 9854218"/>
              <a:gd name="connsiteY355" fmla="*/ 7920905 h 10287000"/>
              <a:gd name="connsiteX356" fmla="*/ 3442472 w 9854218"/>
              <a:gd name="connsiteY356" fmla="*/ 7922889 h 10287000"/>
              <a:gd name="connsiteX357" fmla="*/ 3400006 w 9854218"/>
              <a:gd name="connsiteY357" fmla="*/ 7886874 h 10287000"/>
              <a:gd name="connsiteX358" fmla="*/ 3266348 w 9854218"/>
              <a:gd name="connsiteY358" fmla="*/ 7693805 h 10287000"/>
              <a:gd name="connsiteX359" fmla="*/ 3256018 w 9854218"/>
              <a:gd name="connsiteY359" fmla="*/ 7683485 h 10287000"/>
              <a:gd name="connsiteX360" fmla="*/ 3245690 w 9854218"/>
              <a:gd name="connsiteY360" fmla="*/ 7662839 h 10287000"/>
              <a:gd name="connsiteX361" fmla="*/ 3245688 w 9854218"/>
              <a:gd name="connsiteY361" fmla="*/ 7673162 h 10287000"/>
              <a:gd name="connsiteX362" fmla="*/ 3233204 w 9854218"/>
              <a:gd name="connsiteY362" fmla="*/ 7637403 h 10287000"/>
              <a:gd name="connsiteX363" fmla="*/ 3217256 w 9854218"/>
              <a:gd name="connsiteY363" fmla="*/ 7536666 h 10287000"/>
              <a:gd name="connsiteX364" fmla="*/ 3221402 w 9854218"/>
              <a:gd name="connsiteY364" fmla="*/ 7555992 h 10287000"/>
              <a:gd name="connsiteX365" fmla="*/ 3225024 w 9854218"/>
              <a:gd name="connsiteY365" fmla="*/ 7559613 h 10287000"/>
              <a:gd name="connsiteX366" fmla="*/ 3225026 w 9854218"/>
              <a:gd name="connsiteY366" fmla="*/ 7566182 h 10287000"/>
              <a:gd name="connsiteX367" fmla="*/ 3222992 w 9854218"/>
              <a:gd name="connsiteY367" fmla="*/ 7563411 h 10287000"/>
              <a:gd name="connsiteX368" fmla="*/ 3228820 w 9854218"/>
              <a:gd name="connsiteY368" fmla="*/ 7590581 h 10287000"/>
              <a:gd name="connsiteX369" fmla="*/ 3235356 w 9854218"/>
              <a:gd name="connsiteY369" fmla="*/ 7590581 h 10287000"/>
              <a:gd name="connsiteX370" fmla="*/ 3225026 w 9854218"/>
              <a:gd name="connsiteY370" fmla="*/ 7569936 h 10287000"/>
              <a:gd name="connsiteX371" fmla="*/ 3225026 w 9854218"/>
              <a:gd name="connsiteY371" fmla="*/ 7566182 h 10287000"/>
              <a:gd name="connsiteX372" fmla="*/ 3235356 w 9854218"/>
              <a:gd name="connsiteY372" fmla="*/ 7580259 h 10287000"/>
              <a:gd name="connsiteX373" fmla="*/ 576853 w 9854218"/>
              <a:gd name="connsiteY373" fmla="*/ 7500311 h 10287000"/>
              <a:gd name="connsiteX374" fmla="*/ 576661 w 9854218"/>
              <a:gd name="connsiteY374" fmla="*/ 7505700 h 10287000"/>
              <a:gd name="connsiteX375" fmla="*/ 577664 w 9854218"/>
              <a:gd name="connsiteY375" fmla="*/ 7506488 h 10287000"/>
              <a:gd name="connsiteX376" fmla="*/ 580756 w 9854218"/>
              <a:gd name="connsiteY376" fmla="*/ 7503573 h 10287000"/>
              <a:gd name="connsiteX377" fmla="*/ 3058964 w 9854218"/>
              <a:gd name="connsiteY377" fmla="*/ 7357428 h 10287000"/>
              <a:gd name="connsiteX378" fmla="*/ 3110093 w 9854218"/>
              <a:gd name="connsiteY378" fmla="*/ 7465419 h 10287000"/>
              <a:gd name="connsiteX379" fmla="*/ 3147628 w 9854218"/>
              <a:gd name="connsiteY379" fmla="*/ 7527669 h 10287000"/>
              <a:gd name="connsiteX380" fmla="*/ 1935281 w 9854218"/>
              <a:gd name="connsiteY380" fmla="*/ 7216802 h 10287000"/>
              <a:gd name="connsiteX381" fmla="*/ 1937030 w 9854218"/>
              <a:gd name="connsiteY381" fmla="*/ 7220294 h 10287000"/>
              <a:gd name="connsiteX382" fmla="*/ 1937028 w 9854218"/>
              <a:gd name="connsiteY382" fmla="*/ 7232948 h 10287000"/>
              <a:gd name="connsiteX383" fmla="*/ 1937028 w 9854218"/>
              <a:gd name="connsiteY383" fmla="*/ 7245597 h 10287000"/>
              <a:gd name="connsiteX384" fmla="*/ 1935281 w 9854218"/>
              <a:gd name="connsiteY384" fmla="*/ 7216802 h 10287000"/>
              <a:gd name="connsiteX385" fmla="*/ 2891850 w 9854218"/>
              <a:gd name="connsiteY385" fmla="*/ 7157030 h 10287000"/>
              <a:gd name="connsiteX386" fmla="*/ 2894432 w 9854218"/>
              <a:gd name="connsiteY386" fmla="*/ 7157030 h 10287000"/>
              <a:gd name="connsiteX387" fmla="*/ 2894429 w 9854218"/>
              <a:gd name="connsiteY387" fmla="*/ 7167353 h 10287000"/>
              <a:gd name="connsiteX388" fmla="*/ 404158 w 9854218"/>
              <a:gd name="connsiteY388" fmla="*/ 7137999 h 10287000"/>
              <a:gd name="connsiteX389" fmla="*/ 401374 w 9854218"/>
              <a:gd name="connsiteY389" fmla="*/ 7139007 h 10287000"/>
              <a:gd name="connsiteX390" fmla="*/ 408661 w 9854218"/>
              <a:gd name="connsiteY390" fmla="*/ 7178088 h 10287000"/>
              <a:gd name="connsiteX391" fmla="*/ 412363 w 9854218"/>
              <a:gd name="connsiteY391" fmla="*/ 7181183 h 10287000"/>
              <a:gd name="connsiteX392" fmla="*/ 2918046 w 9854218"/>
              <a:gd name="connsiteY392" fmla="*/ 7071500 h 10287000"/>
              <a:gd name="connsiteX393" fmla="*/ 2915096 w 9854218"/>
              <a:gd name="connsiteY393" fmla="*/ 7074452 h 10287000"/>
              <a:gd name="connsiteX394" fmla="*/ 2935756 w 9854218"/>
              <a:gd name="connsiteY394" fmla="*/ 7157030 h 10287000"/>
              <a:gd name="connsiteX395" fmla="*/ 2884102 w 9854218"/>
              <a:gd name="connsiteY395" fmla="*/ 7126059 h 10287000"/>
              <a:gd name="connsiteX396" fmla="*/ 2889268 w 9854218"/>
              <a:gd name="connsiteY396" fmla="*/ 7146705 h 10287000"/>
              <a:gd name="connsiteX397" fmla="*/ 2891850 w 9854218"/>
              <a:gd name="connsiteY397" fmla="*/ 7157030 h 10287000"/>
              <a:gd name="connsiteX398" fmla="*/ 2884104 w 9854218"/>
              <a:gd name="connsiteY398" fmla="*/ 7157030 h 10287000"/>
              <a:gd name="connsiteX399" fmla="*/ 2884104 w 9854218"/>
              <a:gd name="connsiteY399" fmla="*/ 7167354 h 10287000"/>
              <a:gd name="connsiteX400" fmla="*/ 2884104 w 9854218"/>
              <a:gd name="connsiteY400" fmla="*/ 7177674 h 10287000"/>
              <a:gd name="connsiteX401" fmla="*/ 2915096 w 9854218"/>
              <a:gd name="connsiteY401" fmla="*/ 7229289 h 10287000"/>
              <a:gd name="connsiteX402" fmla="*/ 2925425 w 9854218"/>
              <a:gd name="connsiteY402" fmla="*/ 7239612 h 10287000"/>
              <a:gd name="connsiteX403" fmla="*/ 2935756 w 9854218"/>
              <a:gd name="connsiteY403" fmla="*/ 7260254 h 10287000"/>
              <a:gd name="connsiteX404" fmla="*/ 2946089 w 9854218"/>
              <a:gd name="connsiteY404" fmla="*/ 7270578 h 10287000"/>
              <a:gd name="connsiteX405" fmla="*/ 2935752 w 9854218"/>
              <a:gd name="connsiteY405" fmla="*/ 7249928 h 10287000"/>
              <a:gd name="connsiteX406" fmla="*/ 2925425 w 9854218"/>
              <a:gd name="connsiteY406" fmla="*/ 7229289 h 10287000"/>
              <a:gd name="connsiteX407" fmla="*/ 2977079 w 9854218"/>
              <a:gd name="connsiteY407" fmla="*/ 7280901 h 10287000"/>
              <a:gd name="connsiteX408" fmla="*/ 2984831 w 9854218"/>
              <a:gd name="connsiteY408" fmla="*/ 7257674 h 10287000"/>
              <a:gd name="connsiteX409" fmla="*/ 3003734 w 9854218"/>
              <a:gd name="connsiteY409" fmla="*/ 7251377 h 10287000"/>
              <a:gd name="connsiteX410" fmla="*/ 2942093 w 9854218"/>
              <a:gd name="connsiteY410" fmla="*/ 7133019 h 10287000"/>
              <a:gd name="connsiteX411" fmla="*/ 2915093 w 9854218"/>
              <a:gd name="connsiteY411" fmla="*/ 7063944 h 10287000"/>
              <a:gd name="connsiteX412" fmla="*/ 2915093 w 9854218"/>
              <a:gd name="connsiteY412" fmla="*/ 7064126 h 10287000"/>
              <a:gd name="connsiteX413" fmla="*/ 2915164 w 9854218"/>
              <a:gd name="connsiteY413" fmla="*/ 7064126 h 10287000"/>
              <a:gd name="connsiteX414" fmla="*/ 2915093 w 9854218"/>
              <a:gd name="connsiteY414" fmla="*/ 7063944 h 10287000"/>
              <a:gd name="connsiteX415" fmla="*/ 2849382 w 9854218"/>
              <a:gd name="connsiteY415" fmla="*/ 6895821 h 10287000"/>
              <a:gd name="connsiteX416" fmla="*/ 2848265 w 9854218"/>
              <a:gd name="connsiteY416" fmla="*/ 6901058 h 10287000"/>
              <a:gd name="connsiteX417" fmla="*/ 2860859 w 9854218"/>
              <a:gd name="connsiteY417" fmla="*/ 6936381 h 10287000"/>
              <a:gd name="connsiteX418" fmla="*/ 2875322 w 9854218"/>
              <a:gd name="connsiteY418" fmla="*/ 6962196 h 10287000"/>
              <a:gd name="connsiteX419" fmla="*/ 385241 w 9854218"/>
              <a:gd name="connsiteY419" fmla="*/ 6674598 h 10287000"/>
              <a:gd name="connsiteX420" fmla="*/ 385633 w 9854218"/>
              <a:gd name="connsiteY420" fmla="*/ 6679001 h 10287000"/>
              <a:gd name="connsiteX421" fmla="*/ 390691 w 9854218"/>
              <a:gd name="connsiteY421" fmla="*/ 6735674 h 10287000"/>
              <a:gd name="connsiteX422" fmla="*/ 520061 w 9854218"/>
              <a:gd name="connsiteY422" fmla="*/ 7276901 h 10287000"/>
              <a:gd name="connsiteX423" fmla="*/ 526588 w 9854218"/>
              <a:gd name="connsiteY423" fmla="*/ 7350027 h 10287000"/>
              <a:gd name="connsiteX424" fmla="*/ 553093 w 9854218"/>
              <a:gd name="connsiteY424" fmla="*/ 7399248 h 10287000"/>
              <a:gd name="connsiteX425" fmla="*/ 566546 w 9854218"/>
              <a:gd name="connsiteY425" fmla="*/ 7302215 h 10287000"/>
              <a:gd name="connsiteX426" fmla="*/ 616675 w 9854218"/>
              <a:gd name="connsiteY426" fmla="*/ 7533593 h 10287000"/>
              <a:gd name="connsiteX427" fmla="*/ 614161 w 9854218"/>
              <a:gd name="connsiteY427" fmla="*/ 7546719 h 10287000"/>
              <a:gd name="connsiteX428" fmla="*/ 609307 w 9854218"/>
              <a:gd name="connsiteY428" fmla="*/ 7540304 h 10287000"/>
              <a:gd name="connsiteX429" fmla="*/ 620531 w 9854218"/>
              <a:gd name="connsiteY429" fmla="*/ 7570017 h 10287000"/>
              <a:gd name="connsiteX430" fmla="*/ 648503 w 9854218"/>
              <a:gd name="connsiteY430" fmla="*/ 7635690 h 10287000"/>
              <a:gd name="connsiteX431" fmla="*/ 627220 w 9854218"/>
              <a:gd name="connsiteY431" fmla="*/ 7644969 h 10287000"/>
              <a:gd name="connsiteX432" fmla="*/ 698768 w 9854218"/>
              <a:gd name="connsiteY432" fmla="*/ 7785975 h 10287000"/>
              <a:gd name="connsiteX433" fmla="*/ 705985 w 9854218"/>
              <a:gd name="connsiteY433" fmla="*/ 7842338 h 10287000"/>
              <a:gd name="connsiteX434" fmla="*/ 719231 w 9854218"/>
              <a:gd name="connsiteY434" fmla="*/ 7878117 h 10287000"/>
              <a:gd name="connsiteX435" fmla="*/ 727777 w 9854218"/>
              <a:gd name="connsiteY435" fmla="*/ 7870068 h 10287000"/>
              <a:gd name="connsiteX436" fmla="*/ 784700 w 9854218"/>
              <a:gd name="connsiteY436" fmla="*/ 8012382 h 10287000"/>
              <a:gd name="connsiteX437" fmla="*/ 781397 w 9854218"/>
              <a:gd name="connsiteY437" fmla="*/ 8012736 h 10287000"/>
              <a:gd name="connsiteX438" fmla="*/ 795380 w 9854218"/>
              <a:gd name="connsiteY438" fmla="*/ 8042666 h 10287000"/>
              <a:gd name="connsiteX439" fmla="*/ 824632 w 9854218"/>
              <a:gd name="connsiteY439" fmla="*/ 8040041 h 10287000"/>
              <a:gd name="connsiteX440" fmla="*/ 983654 w 9854218"/>
              <a:gd name="connsiteY440" fmla="*/ 8335359 h 10287000"/>
              <a:gd name="connsiteX441" fmla="*/ 1037300 w 9854218"/>
              <a:gd name="connsiteY441" fmla="*/ 8419382 h 10287000"/>
              <a:gd name="connsiteX442" fmla="*/ 972338 w 9854218"/>
              <a:gd name="connsiteY442" fmla="*/ 8288648 h 10287000"/>
              <a:gd name="connsiteX443" fmla="*/ 580660 w 9854218"/>
              <a:gd name="connsiteY443" fmla="*/ 7306610 h 10287000"/>
              <a:gd name="connsiteX444" fmla="*/ 452429 w 9854218"/>
              <a:gd name="connsiteY444" fmla="*/ 6916037 h 10287000"/>
              <a:gd name="connsiteX445" fmla="*/ 2698146 w 9854218"/>
              <a:gd name="connsiteY445" fmla="*/ 6455090 h 10287000"/>
              <a:gd name="connsiteX446" fmla="*/ 2749798 w 9854218"/>
              <a:gd name="connsiteY446" fmla="*/ 6671862 h 10287000"/>
              <a:gd name="connsiteX447" fmla="*/ 2796288 w 9854218"/>
              <a:gd name="connsiteY447" fmla="*/ 6776381 h 10287000"/>
              <a:gd name="connsiteX448" fmla="*/ 2807396 w 9854218"/>
              <a:gd name="connsiteY448" fmla="*/ 6788406 h 10287000"/>
              <a:gd name="connsiteX449" fmla="*/ 2758038 w 9854218"/>
              <a:gd name="connsiteY449" fmla="*/ 6662120 h 10287000"/>
              <a:gd name="connsiteX450" fmla="*/ 2702070 w 9854218"/>
              <a:gd name="connsiteY450" fmla="*/ 6463778 h 10287000"/>
              <a:gd name="connsiteX451" fmla="*/ 1578806 w 9854218"/>
              <a:gd name="connsiteY451" fmla="*/ 6051324 h 10287000"/>
              <a:gd name="connsiteX452" fmla="*/ 1578095 w 9854218"/>
              <a:gd name="connsiteY452" fmla="*/ 6052265 h 10287000"/>
              <a:gd name="connsiteX453" fmla="*/ 1579340 w 9854218"/>
              <a:gd name="connsiteY453" fmla="*/ 6053457 h 10287000"/>
              <a:gd name="connsiteX454" fmla="*/ 3157676 w 9854218"/>
              <a:gd name="connsiteY454" fmla="*/ 5831444 h 10287000"/>
              <a:gd name="connsiteX455" fmla="*/ 3167154 w 9854218"/>
              <a:gd name="connsiteY455" fmla="*/ 5897463 h 10287000"/>
              <a:gd name="connsiteX456" fmla="*/ 3179536 w 9854218"/>
              <a:gd name="connsiteY456" fmla="*/ 5918415 h 10287000"/>
              <a:gd name="connsiteX457" fmla="*/ 3183389 w 9854218"/>
              <a:gd name="connsiteY457" fmla="*/ 5926548 h 10287000"/>
              <a:gd name="connsiteX458" fmla="*/ 1608035 w 9854218"/>
              <a:gd name="connsiteY458" fmla="*/ 5790446 h 10287000"/>
              <a:gd name="connsiteX459" fmla="*/ 1608806 w 9854218"/>
              <a:gd name="connsiteY459" fmla="*/ 5802330 h 10287000"/>
              <a:gd name="connsiteX460" fmla="*/ 1608036 w 9854218"/>
              <a:gd name="connsiteY460" fmla="*/ 5803103 h 10287000"/>
              <a:gd name="connsiteX461" fmla="*/ 1620094 w 9854218"/>
              <a:gd name="connsiteY461" fmla="*/ 5777793 h 10287000"/>
              <a:gd name="connsiteX462" fmla="*/ 1620690 w 9854218"/>
              <a:gd name="connsiteY462" fmla="*/ 5777793 h 10287000"/>
              <a:gd name="connsiteX463" fmla="*/ 1620689 w 9854218"/>
              <a:gd name="connsiteY463" fmla="*/ 5790449 h 10287000"/>
              <a:gd name="connsiteX464" fmla="*/ 1620094 w 9854218"/>
              <a:gd name="connsiteY464" fmla="*/ 5777793 h 10287000"/>
              <a:gd name="connsiteX465" fmla="*/ 987599 w 9854218"/>
              <a:gd name="connsiteY465" fmla="*/ 5658741 h 10287000"/>
              <a:gd name="connsiteX466" fmla="*/ 986690 w 9854218"/>
              <a:gd name="connsiteY466" fmla="*/ 5662070 h 10287000"/>
              <a:gd name="connsiteX467" fmla="*/ 988007 w 9854218"/>
              <a:gd name="connsiteY467" fmla="*/ 5663910 h 10287000"/>
              <a:gd name="connsiteX468" fmla="*/ 179521 w 9854218"/>
              <a:gd name="connsiteY468" fmla="*/ 5654276 h 10287000"/>
              <a:gd name="connsiteX469" fmla="*/ 170569 w 9854218"/>
              <a:gd name="connsiteY469" fmla="*/ 5666250 h 10287000"/>
              <a:gd name="connsiteX470" fmla="*/ 203464 w 9854218"/>
              <a:gd name="connsiteY470" fmla="*/ 5869691 h 10287000"/>
              <a:gd name="connsiteX471" fmla="*/ 224344 w 9854218"/>
              <a:gd name="connsiteY471" fmla="*/ 6103695 h 10287000"/>
              <a:gd name="connsiteX472" fmla="*/ 211024 w 9854218"/>
              <a:gd name="connsiteY472" fmla="*/ 6119633 h 10287000"/>
              <a:gd name="connsiteX473" fmla="*/ 245357 w 9854218"/>
              <a:gd name="connsiteY473" fmla="*/ 6256604 h 10287000"/>
              <a:gd name="connsiteX474" fmla="*/ 254494 w 9854218"/>
              <a:gd name="connsiteY474" fmla="*/ 6358982 h 10287000"/>
              <a:gd name="connsiteX475" fmla="*/ 266614 w 9854218"/>
              <a:gd name="connsiteY475" fmla="*/ 6397541 h 10287000"/>
              <a:gd name="connsiteX476" fmla="*/ 260396 w 9854218"/>
              <a:gd name="connsiteY476" fmla="*/ 6349323 h 10287000"/>
              <a:gd name="connsiteX477" fmla="*/ 238729 w 9854218"/>
              <a:gd name="connsiteY477" fmla="*/ 6189101 h 10287000"/>
              <a:gd name="connsiteX478" fmla="*/ 245522 w 9854218"/>
              <a:gd name="connsiteY478" fmla="*/ 6100037 h 10287000"/>
              <a:gd name="connsiteX479" fmla="*/ 221948 w 9854218"/>
              <a:gd name="connsiteY479" fmla="*/ 5887466 h 10287000"/>
              <a:gd name="connsiteX480" fmla="*/ 214630 w 9854218"/>
              <a:gd name="connsiteY480" fmla="*/ 5676320 h 10287000"/>
              <a:gd name="connsiteX481" fmla="*/ 200849 w 9854218"/>
              <a:gd name="connsiteY481" fmla="*/ 5668716 h 10287000"/>
              <a:gd name="connsiteX482" fmla="*/ 179521 w 9854218"/>
              <a:gd name="connsiteY482" fmla="*/ 5654276 h 10287000"/>
              <a:gd name="connsiteX483" fmla="*/ 207314 w 9854218"/>
              <a:gd name="connsiteY483" fmla="*/ 5516166 h 10287000"/>
              <a:gd name="connsiteX484" fmla="*/ 207958 w 9854218"/>
              <a:gd name="connsiteY484" fmla="*/ 5528946 h 10287000"/>
              <a:gd name="connsiteX485" fmla="*/ 211150 w 9854218"/>
              <a:gd name="connsiteY485" fmla="*/ 5547980 h 10287000"/>
              <a:gd name="connsiteX486" fmla="*/ 210569 w 9854218"/>
              <a:gd name="connsiteY486" fmla="*/ 5526123 h 10287000"/>
              <a:gd name="connsiteX487" fmla="*/ 192424 w 9854218"/>
              <a:gd name="connsiteY487" fmla="*/ 5257115 h 10287000"/>
              <a:gd name="connsiteX488" fmla="*/ 193628 w 9854218"/>
              <a:gd name="connsiteY488" fmla="*/ 5272157 h 10287000"/>
              <a:gd name="connsiteX489" fmla="*/ 191896 w 9854218"/>
              <a:gd name="connsiteY489" fmla="*/ 5279469 h 10287000"/>
              <a:gd name="connsiteX490" fmla="*/ 193616 w 9854218"/>
              <a:gd name="connsiteY490" fmla="*/ 5297948 h 10287000"/>
              <a:gd name="connsiteX491" fmla="*/ 196162 w 9854218"/>
              <a:gd name="connsiteY491" fmla="*/ 5303711 h 10287000"/>
              <a:gd name="connsiteX492" fmla="*/ 193628 w 9854218"/>
              <a:gd name="connsiteY492" fmla="*/ 5272157 h 10287000"/>
              <a:gd name="connsiteX493" fmla="*/ 193729 w 9854218"/>
              <a:gd name="connsiteY493" fmla="*/ 5271741 h 10287000"/>
              <a:gd name="connsiteX494" fmla="*/ 192424 w 9854218"/>
              <a:gd name="connsiteY494" fmla="*/ 5257115 h 10287000"/>
              <a:gd name="connsiteX495" fmla="*/ 167189 w 9854218"/>
              <a:gd name="connsiteY495" fmla="*/ 5242794 h 10287000"/>
              <a:gd name="connsiteX496" fmla="*/ 169834 w 9854218"/>
              <a:gd name="connsiteY496" fmla="*/ 5251772 h 10287000"/>
              <a:gd name="connsiteX497" fmla="*/ 174181 w 9854218"/>
              <a:gd name="connsiteY497" fmla="*/ 5434740 h 10287000"/>
              <a:gd name="connsiteX498" fmla="*/ 175744 w 9854218"/>
              <a:gd name="connsiteY498" fmla="*/ 5481300 h 10287000"/>
              <a:gd name="connsiteX499" fmla="*/ 176030 w 9854218"/>
              <a:gd name="connsiteY499" fmla="*/ 5479637 h 10287000"/>
              <a:gd name="connsiteX500" fmla="*/ 181550 w 9854218"/>
              <a:gd name="connsiteY500" fmla="*/ 5458872 h 10287000"/>
              <a:gd name="connsiteX501" fmla="*/ 193984 w 9854218"/>
              <a:gd name="connsiteY501" fmla="*/ 5474340 h 10287000"/>
              <a:gd name="connsiteX502" fmla="*/ 201959 w 9854218"/>
              <a:gd name="connsiteY502" fmla="*/ 5477472 h 10287000"/>
              <a:gd name="connsiteX503" fmla="*/ 196402 w 9854218"/>
              <a:gd name="connsiteY503" fmla="*/ 5432868 h 10287000"/>
              <a:gd name="connsiteX504" fmla="*/ 176849 w 9854218"/>
              <a:gd name="connsiteY504" fmla="*/ 5308184 h 10287000"/>
              <a:gd name="connsiteX505" fmla="*/ 173353 w 9854218"/>
              <a:gd name="connsiteY505" fmla="*/ 5243462 h 10287000"/>
              <a:gd name="connsiteX506" fmla="*/ 1645996 w 9854218"/>
              <a:gd name="connsiteY506" fmla="*/ 5183081 h 10287000"/>
              <a:gd name="connsiteX507" fmla="*/ 1645996 w 9854218"/>
              <a:gd name="connsiteY507" fmla="*/ 5195732 h 10287000"/>
              <a:gd name="connsiteX508" fmla="*/ 1633342 w 9854218"/>
              <a:gd name="connsiteY508" fmla="*/ 5195732 h 10287000"/>
              <a:gd name="connsiteX509" fmla="*/ 1620689 w 9854218"/>
              <a:gd name="connsiteY509" fmla="*/ 5043891 h 10287000"/>
              <a:gd name="connsiteX510" fmla="*/ 1633343 w 9854218"/>
              <a:gd name="connsiteY510" fmla="*/ 5119812 h 10287000"/>
              <a:gd name="connsiteX511" fmla="*/ 1620690 w 9854218"/>
              <a:gd name="connsiteY511" fmla="*/ 5145120 h 10287000"/>
              <a:gd name="connsiteX512" fmla="*/ 1633342 w 9854218"/>
              <a:gd name="connsiteY512" fmla="*/ 5170424 h 10287000"/>
              <a:gd name="connsiteX513" fmla="*/ 1633343 w 9854218"/>
              <a:gd name="connsiteY513" fmla="*/ 5183081 h 10287000"/>
              <a:gd name="connsiteX514" fmla="*/ 1633342 w 9854218"/>
              <a:gd name="connsiteY514" fmla="*/ 5195732 h 10287000"/>
              <a:gd name="connsiteX515" fmla="*/ 1633342 w 9854218"/>
              <a:gd name="connsiteY515" fmla="*/ 5208387 h 10287000"/>
              <a:gd name="connsiteX516" fmla="*/ 1633343 w 9854218"/>
              <a:gd name="connsiteY516" fmla="*/ 5221041 h 10287000"/>
              <a:gd name="connsiteX517" fmla="*/ 1645996 w 9854218"/>
              <a:gd name="connsiteY517" fmla="*/ 5221038 h 10287000"/>
              <a:gd name="connsiteX518" fmla="*/ 1620689 w 9854218"/>
              <a:gd name="connsiteY518" fmla="*/ 5233692 h 10287000"/>
              <a:gd name="connsiteX519" fmla="*/ 1633343 w 9854218"/>
              <a:gd name="connsiteY519" fmla="*/ 5246346 h 10287000"/>
              <a:gd name="connsiteX520" fmla="*/ 1620689 w 9854218"/>
              <a:gd name="connsiteY520" fmla="*/ 5284307 h 10287000"/>
              <a:gd name="connsiteX521" fmla="*/ 1620694 w 9854218"/>
              <a:gd name="connsiteY521" fmla="*/ 5360228 h 10287000"/>
              <a:gd name="connsiteX522" fmla="*/ 1608036 w 9854218"/>
              <a:gd name="connsiteY522" fmla="*/ 5372882 h 10287000"/>
              <a:gd name="connsiteX523" fmla="*/ 1620689 w 9854218"/>
              <a:gd name="connsiteY523" fmla="*/ 5385533 h 10287000"/>
              <a:gd name="connsiteX524" fmla="*/ 1608035 w 9854218"/>
              <a:gd name="connsiteY524" fmla="*/ 5385537 h 10287000"/>
              <a:gd name="connsiteX525" fmla="*/ 1620689 w 9854218"/>
              <a:gd name="connsiteY525" fmla="*/ 5512071 h 10287000"/>
              <a:gd name="connsiteX526" fmla="*/ 1620690 w 9854218"/>
              <a:gd name="connsiteY526" fmla="*/ 5524721 h 10287000"/>
              <a:gd name="connsiteX527" fmla="*/ 1620689 w 9854218"/>
              <a:gd name="connsiteY527" fmla="*/ 5550032 h 10287000"/>
              <a:gd name="connsiteX528" fmla="*/ 1633342 w 9854218"/>
              <a:gd name="connsiteY528" fmla="*/ 5550032 h 10287000"/>
              <a:gd name="connsiteX529" fmla="*/ 1620689 w 9854218"/>
              <a:gd name="connsiteY529" fmla="*/ 5651259 h 10287000"/>
              <a:gd name="connsiteX530" fmla="*/ 1608035 w 9854218"/>
              <a:gd name="connsiteY530" fmla="*/ 5651259 h 10287000"/>
              <a:gd name="connsiteX531" fmla="*/ 1608035 w 9854218"/>
              <a:gd name="connsiteY531" fmla="*/ 5663913 h 10287000"/>
              <a:gd name="connsiteX532" fmla="*/ 1620689 w 9854218"/>
              <a:gd name="connsiteY532" fmla="*/ 5676567 h 10287000"/>
              <a:gd name="connsiteX533" fmla="*/ 1620689 w 9854218"/>
              <a:gd name="connsiteY533" fmla="*/ 5689218 h 10287000"/>
              <a:gd name="connsiteX534" fmla="*/ 1633342 w 9854218"/>
              <a:gd name="connsiteY534" fmla="*/ 5701869 h 10287000"/>
              <a:gd name="connsiteX535" fmla="*/ 1619108 w 9854218"/>
              <a:gd name="connsiteY535" fmla="*/ 5757035 h 10287000"/>
              <a:gd name="connsiteX536" fmla="*/ 1620094 w 9854218"/>
              <a:gd name="connsiteY536" fmla="*/ 5777793 h 10287000"/>
              <a:gd name="connsiteX537" fmla="*/ 1608035 w 9854218"/>
              <a:gd name="connsiteY537" fmla="*/ 5777793 h 10287000"/>
              <a:gd name="connsiteX538" fmla="*/ 1608036 w 9854218"/>
              <a:gd name="connsiteY538" fmla="*/ 5765139 h 10287000"/>
              <a:gd name="connsiteX539" fmla="*/ 1595382 w 9854218"/>
              <a:gd name="connsiteY539" fmla="*/ 5714528 h 10287000"/>
              <a:gd name="connsiteX540" fmla="*/ 1595386 w 9854218"/>
              <a:gd name="connsiteY540" fmla="*/ 5701874 h 10287000"/>
              <a:gd name="connsiteX541" fmla="*/ 1582726 w 9854218"/>
              <a:gd name="connsiteY541" fmla="*/ 5714528 h 10287000"/>
              <a:gd name="connsiteX542" fmla="*/ 1557422 w 9854218"/>
              <a:gd name="connsiteY542" fmla="*/ 5499417 h 10287000"/>
              <a:gd name="connsiteX543" fmla="*/ 1570076 w 9854218"/>
              <a:gd name="connsiteY543" fmla="*/ 5372882 h 10287000"/>
              <a:gd name="connsiteX544" fmla="*/ 1608035 w 9854218"/>
              <a:gd name="connsiteY544" fmla="*/ 5271653 h 10287000"/>
              <a:gd name="connsiteX545" fmla="*/ 1620689 w 9854218"/>
              <a:gd name="connsiteY545" fmla="*/ 5043891 h 10287000"/>
              <a:gd name="connsiteX546" fmla="*/ 139210 w 9854218"/>
              <a:gd name="connsiteY546" fmla="*/ 4996022 h 10287000"/>
              <a:gd name="connsiteX547" fmla="*/ 139087 w 9854218"/>
              <a:gd name="connsiteY547" fmla="*/ 5001062 h 10287000"/>
              <a:gd name="connsiteX548" fmla="*/ 127640 w 9854218"/>
              <a:gd name="connsiteY548" fmla="*/ 5102522 h 10287000"/>
              <a:gd name="connsiteX549" fmla="*/ 143042 w 9854218"/>
              <a:gd name="connsiteY549" fmla="*/ 5144790 h 10287000"/>
              <a:gd name="connsiteX550" fmla="*/ 144632 w 9854218"/>
              <a:gd name="connsiteY550" fmla="*/ 5154192 h 10287000"/>
              <a:gd name="connsiteX551" fmla="*/ 142862 w 9854218"/>
              <a:gd name="connsiteY551" fmla="*/ 5083734 h 10287000"/>
              <a:gd name="connsiteX552" fmla="*/ 142894 w 9854218"/>
              <a:gd name="connsiteY552" fmla="*/ 5017103 h 10287000"/>
              <a:gd name="connsiteX553" fmla="*/ 2966222 w 9854218"/>
              <a:gd name="connsiteY553" fmla="*/ 4796178 h 10287000"/>
              <a:gd name="connsiteX554" fmla="*/ 2947385 w 9854218"/>
              <a:gd name="connsiteY554" fmla="*/ 4848713 h 10287000"/>
              <a:gd name="connsiteX555" fmla="*/ 3017699 w 9854218"/>
              <a:gd name="connsiteY555" fmla="*/ 5700701 h 10287000"/>
              <a:gd name="connsiteX556" fmla="*/ 3017195 w 9854218"/>
              <a:gd name="connsiteY556" fmla="*/ 5858349 h 10287000"/>
              <a:gd name="connsiteX557" fmla="*/ 3016649 w 9854218"/>
              <a:gd name="connsiteY557" fmla="*/ 6072003 h 10287000"/>
              <a:gd name="connsiteX558" fmla="*/ 3109499 w 9854218"/>
              <a:gd name="connsiteY558" fmla="*/ 6487352 h 10287000"/>
              <a:gd name="connsiteX559" fmla="*/ 3193523 w 9854218"/>
              <a:gd name="connsiteY559" fmla="*/ 6763580 h 10287000"/>
              <a:gd name="connsiteX560" fmla="*/ 3215621 w 9854218"/>
              <a:gd name="connsiteY560" fmla="*/ 6797463 h 10287000"/>
              <a:gd name="connsiteX561" fmla="*/ 3303474 w 9854218"/>
              <a:gd name="connsiteY561" fmla="*/ 6938549 h 10287000"/>
              <a:gd name="connsiteX562" fmla="*/ 3273834 w 9854218"/>
              <a:gd name="connsiteY562" fmla="*/ 6927000 h 10287000"/>
              <a:gd name="connsiteX563" fmla="*/ 3415644 w 9854218"/>
              <a:gd name="connsiteY563" fmla="*/ 7264004 h 10287000"/>
              <a:gd name="connsiteX564" fmla="*/ 3440762 w 9854218"/>
              <a:gd name="connsiteY564" fmla="*/ 7265252 h 10287000"/>
              <a:gd name="connsiteX565" fmla="*/ 3497912 w 9854218"/>
              <a:gd name="connsiteY565" fmla="*/ 7381436 h 10287000"/>
              <a:gd name="connsiteX566" fmla="*/ 3572770 w 9854218"/>
              <a:gd name="connsiteY566" fmla="*/ 7495980 h 10287000"/>
              <a:gd name="connsiteX567" fmla="*/ 3594125 w 9854218"/>
              <a:gd name="connsiteY567" fmla="*/ 7572603 h 10287000"/>
              <a:gd name="connsiteX568" fmla="*/ 3644740 w 9854218"/>
              <a:gd name="connsiteY568" fmla="*/ 7617936 h 10287000"/>
              <a:gd name="connsiteX569" fmla="*/ 3749616 w 9854218"/>
              <a:gd name="connsiteY569" fmla="*/ 7786866 h 10287000"/>
              <a:gd name="connsiteX570" fmla="*/ 3817064 w 9854218"/>
              <a:gd name="connsiteY570" fmla="*/ 7898523 h 10287000"/>
              <a:gd name="connsiteX571" fmla="*/ 3812542 w 9854218"/>
              <a:gd name="connsiteY571" fmla="*/ 7888224 h 10287000"/>
              <a:gd name="connsiteX572" fmla="*/ 3810908 w 9854218"/>
              <a:gd name="connsiteY572" fmla="*/ 7870512 h 10287000"/>
              <a:gd name="connsiteX573" fmla="*/ 3822840 w 9854218"/>
              <a:gd name="connsiteY573" fmla="*/ 7883699 h 10287000"/>
              <a:gd name="connsiteX574" fmla="*/ 3833136 w 9854218"/>
              <a:gd name="connsiteY574" fmla="*/ 7879172 h 10287000"/>
              <a:gd name="connsiteX575" fmla="*/ 3839292 w 9854218"/>
              <a:gd name="connsiteY575" fmla="*/ 7907186 h 10287000"/>
              <a:gd name="connsiteX576" fmla="*/ 3843814 w 9854218"/>
              <a:gd name="connsiteY576" fmla="*/ 7917485 h 10287000"/>
              <a:gd name="connsiteX577" fmla="*/ 3845448 w 9854218"/>
              <a:gd name="connsiteY577" fmla="*/ 7935197 h 10287000"/>
              <a:gd name="connsiteX578" fmla="*/ 3826106 w 9854218"/>
              <a:gd name="connsiteY578" fmla="*/ 7919123 h 10287000"/>
              <a:gd name="connsiteX579" fmla="*/ 3821928 w 9854218"/>
              <a:gd name="connsiteY579" fmla="*/ 7917495 h 10287000"/>
              <a:gd name="connsiteX580" fmla="*/ 4217118 w 9854218"/>
              <a:gd name="connsiteY580" fmla="*/ 8397302 h 10287000"/>
              <a:gd name="connsiteX581" fmla="*/ 4226942 w 9854218"/>
              <a:gd name="connsiteY581" fmla="*/ 8401994 h 10287000"/>
              <a:gd name="connsiteX582" fmla="*/ 4264216 w 9854218"/>
              <a:gd name="connsiteY582" fmla="*/ 8443161 h 10287000"/>
              <a:gd name="connsiteX583" fmla="*/ 4315950 w 9854218"/>
              <a:gd name="connsiteY583" fmla="*/ 8494650 h 10287000"/>
              <a:gd name="connsiteX584" fmla="*/ 4779590 w 9854218"/>
              <a:gd name="connsiteY584" fmla="*/ 8921636 h 10287000"/>
              <a:gd name="connsiteX585" fmla="*/ 5003136 w 9854218"/>
              <a:gd name="connsiteY585" fmla="*/ 9083376 h 10287000"/>
              <a:gd name="connsiteX586" fmla="*/ 5015632 w 9854218"/>
              <a:gd name="connsiteY586" fmla="*/ 9083552 h 10287000"/>
              <a:gd name="connsiteX587" fmla="*/ 5042230 w 9854218"/>
              <a:gd name="connsiteY587" fmla="*/ 9085005 h 10287000"/>
              <a:gd name="connsiteX588" fmla="*/ 5052194 w 9854218"/>
              <a:gd name="connsiteY588" fmla="*/ 9080643 h 10287000"/>
              <a:gd name="connsiteX589" fmla="*/ 4898326 w 9854218"/>
              <a:gd name="connsiteY589" fmla="*/ 8953278 h 10287000"/>
              <a:gd name="connsiteX590" fmla="*/ 4893268 w 9854218"/>
              <a:gd name="connsiteY590" fmla="*/ 8949717 h 10287000"/>
              <a:gd name="connsiteX591" fmla="*/ 4882082 w 9854218"/>
              <a:gd name="connsiteY591" fmla="*/ 8939832 h 10287000"/>
              <a:gd name="connsiteX592" fmla="*/ 4873380 w 9854218"/>
              <a:gd name="connsiteY592" fmla="*/ 8932628 h 10287000"/>
              <a:gd name="connsiteX593" fmla="*/ 4870010 w 9854218"/>
              <a:gd name="connsiteY593" fmla="*/ 8929164 h 10287000"/>
              <a:gd name="connsiteX594" fmla="*/ 4733957 w 9854218"/>
              <a:gd name="connsiteY594" fmla="*/ 8808936 h 10287000"/>
              <a:gd name="connsiteX595" fmla="*/ 4433788 w 9854218"/>
              <a:gd name="connsiteY595" fmla="*/ 8512905 h 10287000"/>
              <a:gd name="connsiteX596" fmla="*/ 4384469 w 9854218"/>
              <a:gd name="connsiteY596" fmla="*/ 8459937 h 10287000"/>
              <a:gd name="connsiteX597" fmla="*/ 4349390 w 9854218"/>
              <a:gd name="connsiteY597" fmla="*/ 8394454 h 10287000"/>
              <a:gd name="connsiteX598" fmla="*/ 4290320 w 9854218"/>
              <a:gd name="connsiteY598" fmla="*/ 8320214 h 10287000"/>
              <a:gd name="connsiteX599" fmla="*/ 4225055 w 9854218"/>
              <a:gd name="connsiteY599" fmla="*/ 8236626 h 10287000"/>
              <a:gd name="connsiteX600" fmla="*/ 4219649 w 9854218"/>
              <a:gd name="connsiteY600" fmla="*/ 8259875 h 10287000"/>
              <a:gd name="connsiteX601" fmla="*/ 4133375 w 9854218"/>
              <a:gd name="connsiteY601" fmla="*/ 8174462 h 10287000"/>
              <a:gd name="connsiteX602" fmla="*/ 4052508 w 9854218"/>
              <a:gd name="connsiteY602" fmla="*/ 8065806 h 10287000"/>
              <a:gd name="connsiteX603" fmla="*/ 4006766 w 9854218"/>
              <a:gd name="connsiteY603" fmla="*/ 7981653 h 10287000"/>
              <a:gd name="connsiteX604" fmla="*/ 3989472 w 9854218"/>
              <a:gd name="connsiteY604" fmla="*/ 7985799 h 10287000"/>
              <a:gd name="connsiteX605" fmla="*/ 3868270 w 9854218"/>
              <a:gd name="connsiteY605" fmla="*/ 7769745 h 10287000"/>
              <a:gd name="connsiteX606" fmla="*/ 3743464 w 9854218"/>
              <a:gd name="connsiteY606" fmla="*/ 7569188 h 10287000"/>
              <a:gd name="connsiteX607" fmla="*/ 3735718 w 9854218"/>
              <a:gd name="connsiteY607" fmla="*/ 7567386 h 10287000"/>
              <a:gd name="connsiteX608" fmla="*/ 3737522 w 9854218"/>
              <a:gd name="connsiteY608" fmla="*/ 7559636 h 10287000"/>
              <a:gd name="connsiteX609" fmla="*/ 3725634 w 9854218"/>
              <a:gd name="connsiteY609" fmla="*/ 7540536 h 10287000"/>
              <a:gd name="connsiteX610" fmla="*/ 3733379 w 9854218"/>
              <a:gd name="connsiteY610" fmla="*/ 7542338 h 10287000"/>
              <a:gd name="connsiteX611" fmla="*/ 3736644 w 9854218"/>
              <a:gd name="connsiteY611" fmla="*/ 7543607 h 10287000"/>
              <a:gd name="connsiteX612" fmla="*/ 3739324 w 9854218"/>
              <a:gd name="connsiteY612" fmla="*/ 7551888 h 10287000"/>
              <a:gd name="connsiteX613" fmla="*/ 3739932 w 9854218"/>
              <a:gd name="connsiteY613" fmla="*/ 7544883 h 10287000"/>
              <a:gd name="connsiteX614" fmla="*/ 3736644 w 9854218"/>
              <a:gd name="connsiteY614" fmla="*/ 7543607 h 10287000"/>
              <a:gd name="connsiteX615" fmla="*/ 3732942 w 9854218"/>
              <a:gd name="connsiteY615" fmla="*/ 7532154 h 10287000"/>
              <a:gd name="connsiteX616" fmla="*/ 3715014 w 9854218"/>
              <a:gd name="connsiteY616" fmla="*/ 7480890 h 10287000"/>
              <a:gd name="connsiteX617" fmla="*/ 3862522 w 9854218"/>
              <a:gd name="connsiteY617" fmla="*/ 7654056 h 10287000"/>
              <a:gd name="connsiteX618" fmla="*/ 3831539 w 9854218"/>
              <a:gd name="connsiteY618" fmla="*/ 7646849 h 10287000"/>
              <a:gd name="connsiteX619" fmla="*/ 4019918 w 9854218"/>
              <a:gd name="connsiteY619" fmla="*/ 7960209 h 10287000"/>
              <a:gd name="connsiteX620" fmla="*/ 4044958 w 9854218"/>
              <a:gd name="connsiteY620" fmla="*/ 7957865 h 10287000"/>
              <a:gd name="connsiteX621" fmla="*/ 4118078 w 9854218"/>
              <a:gd name="connsiteY621" fmla="*/ 8064722 h 10287000"/>
              <a:gd name="connsiteX622" fmla="*/ 4208492 w 9854218"/>
              <a:gd name="connsiteY622" fmla="*/ 8167431 h 10287000"/>
              <a:gd name="connsiteX623" fmla="*/ 4240546 w 9854218"/>
              <a:gd name="connsiteY623" fmla="*/ 8240231 h 10287000"/>
              <a:gd name="connsiteX624" fmla="*/ 4297103 w 9854218"/>
              <a:gd name="connsiteY624" fmla="*/ 8277890 h 10287000"/>
              <a:gd name="connsiteX625" fmla="*/ 4347194 w 9854218"/>
              <a:gd name="connsiteY625" fmla="*/ 8347739 h 10287000"/>
              <a:gd name="connsiteX626" fmla="*/ 4351784 w 9854218"/>
              <a:gd name="connsiteY626" fmla="*/ 8352600 h 10287000"/>
              <a:gd name="connsiteX627" fmla="*/ 4361840 w 9854218"/>
              <a:gd name="connsiteY627" fmla="*/ 8340473 h 10287000"/>
              <a:gd name="connsiteX628" fmla="*/ 4268230 w 9854218"/>
              <a:gd name="connsiteY628" fmla="*/ 8210715 h 10287000"/>
              <a:gd name="connsiteX629" fmla="*/ 4380947 w 9854218"/>
              <a:gd name="connsiteY629" fmla="*/ 8337401 h 10287000"/>
              <a:gd name="connsiteX630" fmla="*/ 4391542 w 9854218"/>
              <a:gd name="connsiteY630" fmla="*/ 8337747 h 10287000"/>
              <a:gd name="connsiteX631" fmla="*/ 4408034 w 9854218"/>
              <a:gd name="connsiteY631" fmla="*/ 8361078 h 10287000"/>
              <a:gd name="connsiteX632" fmla="*/ 4635240 w 9854218"/>
              <a:gd name="connsiteY632" fmla="*/ 8586590 h 10287000"/>
              <a:gd name="connsiteX633" fmla="*/ 5039628 w 9854218"/>
              <a:gd name="connsiteY633" fmla="*/ 8963541 h 10287000"/>
              <a:gd name="connsiteX634" fmla="*/ 5454780 w 9854218"/>
              <a:gd name="connsiteY634" fmla="*/ 9255388 h 10287000"/>
              <a:gd name="connsiteX635" fmla="*/ 5905180 w 9854218"/>
              <a:gd name="connsiteY635" fmla="*/ 9536937 h 10287000"/>
              <a:gd name="connsiteX636" fmla="*/ 4854150 w 9854218"/>
              <a:gd name="connsiteY636" fmla="*/ 8681319 h 10287000"/>
              <a:gd name="connsiteX637" fmla="*/ 4576214 w 9854218"/>
              <a:gd name="connsiteY637" fmla="*/ 8371013 h 10287000"/>
              <a:gd name="connsiteX638" fmla="*/ 4394212 w 9854218"/>
              <a:gd name="connsiteY638" fmla="*/ 8183049 h 10287000"/>
              <a:gd name="connsiteX639" fmla="*/ 4349627 w 9854218"/>
              <a:gd name="connsiteY639" fmla="*/ 8105747 h 10287000"/>
              <a:gd name="connsiteX640" fmla="*/ 4344314 w 9854218"/>
              <a:gd name="connsiteY640" fmla="*/ 8098556 h 10287000"/>
              <a:gd name="connsiteX641" fmla="*/ 4243772 w 9854218"/>
              <a:gd name="connsiteY641" fmla="*/ 7987931 h 10287000"/>
              <a:gd name="connsiteX642" fmla="*/ 3267006 w 9854218"/>
              <a:gd name="connsiteY642" fmla="*/ 6235823 h 10287000"/>
              <a:gd name="connsiteX643" fmla="*/ 3211728 w 9854218"/>
              <a:gd name="connsiteY643" fmla="*/ 6031370 h 10287000"/>
              <a:gd name="connsiteX644" fmla="*/ 3206867 w 9854218"/>
              <a:gd name="connsiteY644" fmla="*/ 6033956 h 10287000"/>
              <a:gd name="connsiteX645" fmla="*/ 3199584 w 9854218"/>
              <a:gd name="connsiteY645" fmla="*/ 6028499 h 10287000"/>
              <a:gd name="connsiteX646" fmla="*/ 3192322 w 9854218"/>
              <a:gd name="connsiteY646" fmla="*/ 6019941 h 10287000"/>
              <a:gd name="connsiteX647" fmla="*/ 3227930 w 9854218"/>
              <a:gd name="connsiteY647" fmla="*/ 6178428 h 10287000"/>
              <a:gd name="connsiteX648" fmla="*/ 3224717 w 9854218"/>
              <a:gd name="connsiteY648" fmla="*/ 6218504 h 10287000"/>
              <a:gd name="connsiteX649" fmla="*/ 3221740 w 9854218"/>
              <a:gd name="connsiteY649" fmla="*/ 6219554 h 10287000"/>
              <a:gd name="connsiteX650" fmla="*/ 3233850 w 9854218"/>
              <a:gd name="connsiteY650" fmla="*/ 6276857 h 10287000"/>
              <a:gd name="connsiteX651" fmla="*/ 3262542 w 9854218"/>
              <a:gd name="connsiteY651" fmla="*/ 6371084 h 10287000"/>
              <a:gd name="connsiteX652" fmla="*/ 3286976 w 9854218"/>
              <a:gd name="connsiteY652" fmla="*/ 6377040 h 10287000"/>
              <a:gd name="connsiteX653" fmla="*/ 3321210 w 9854218"/>
              <a:gd name="connsiteY653" fmla="*/ 6501911 h 10287000"/>
              <a:gd name="connsiteX654" fmla="*/ 3373146 w 9854218"/>
              <a:gd name="connsiteY654" fmla="*/ 6628508 h 10287000"/>
              <a:gd name="connsiteX655" fmla="*/ 3379682 w 9854218"/>
              <a:gd name="connsiteY655" fmla="*/ 6707784 h 10287000"/>
              <a:gd name="connsiteX656" fmla="*/ 3420848 w 9854218"/>
              <a:gd name="connsiteY656" fmla="*/ 6761841 h 10287000"/>
              <a:gd name="connsiteX657" fmla="*/ 3492018 w 9854218"/>
              <a:gd name="connsiteY657" fmla="*/ 6947505 h 10287000"/>
              <a:gd name="connsiteX658" fmla="*/ 3537221 w 9854218"/>
              <a:gd name="connsiteY658" fmla="*/ 7069871 h 10287000"/>
              <a:gd name="connsiteX659" fmla="*/ 3534720 w 9854218"/>
              <a:gd name="connsiteY659" fmla="*/ 7058904 h 10287000"/>
              <a:gd name="connsiteX660" fmla="*/ 3536454 w 9854218"/>
              <a:gd name="connsiteY660" fmla="*/ 7041201 h 10287000"/>
              <a:gd name="connsiteX661" fmla="*/ 3545687 w 9854218"/>
              <a:gd name="connsiteY661" fmla="*/ 7056398 h 10287000"/>
              <a:gd name="connsiteX662" fmla="*/ 3556652 w 9854218"/>
              <a:gd name="connsiteY662" fmla="*/ 7053894 h 10287000"/>
              <a:gd name="connsiteX663" fmla="*/ 3557422 w 9854218"/>
              <a:gd name="connsiteY663" fmla="*/ 7082565 h 10287000"/>
              <a:gd name="connsiteX664" fmla="*/ 3559922 w 9854218"/>
              <a:gd name="connsiteY664" fmla="*/ 7093532 h 10287000"/>
              <a:gd name="connsiteX665" fmla="*/ 3558190 w 9854218"/>
              <a:gd name="connsiteY665" fmla="*/ 7111235 h 10287000"/>
              <a:gd name="connsiteX666" fmla="*/ 3542222 w 9854218"/>
              <a:gd name="connsiteY666" fmla="*/ 7091805 h 10287000"/>
              <a:gd name="connsiteX667" fmla="*/ 3516058 w 9854218"/>
              <a:gd name="connsiteY667" fmla="*/ 7103550 h 10287000"/>
              <a:gd name="connsiteX668" fmla="*/ 3433152 w 9854218"/>
              <a:gd name="connsiteY668" fmla="*/ 6891720 h 10287000"/>
              <a:gd name="connsiteX669" fmla="*/ 3366216 w 9854218"/>
              <a:gd name="connsiteY669" fmla="*/ 6699320 h 10287000"/>
              <a:gd name="connsiteX670" fmla="*/ 3353518 w 9854218"/>
              <a:gd name="connsiteY670" fmla="*/ 6719529 h 10287000"/>
              <a:gd name="connsiteX671" fmla="*/ 3299850 w 9854218"/>
              <a:gd name="connsiteY671" fmla="*/ 6610635 h 10287000"/>
              <a:gd name="connsiteX672" fmla="*/ 3258880 w 9854218"/>
              <a:gd name="connsiteY672" fmla="*/ 6481532 h 10287000"/>
              <a:gd name="connsiteX673" fmla="*/ 3243110 w 9854218"/>
              <a:gd name="connsiteY673" fmla="*/ 6387060 h 10287000"/>
              <a:gd name="connsiteX674" fmla="*/ 3225413 w 9854218"/>
              <a:gd name="connsiteY674" fmla="*/ 6385334 h 10287000"/>
              <a:gd name="connsiteX675" fmla="*/ 3193292 w 9854218"/>
              <a:gd name="connsiteY675" fmla="*/ 6257094 h 10287000"/>
              <a:gd name="connsiteX676" fmla="*/ 3186686 w 9854218"/>
              <a:gd name="connsiteY676" fmla="*/ 6225378 h 10287000"/>
              <a:gd name="connsiteX677" fmla="*/ 3176492 w 9854218"/>
              <a:gd name="connsiteY677" fmla="*/ 6225662 h 10287000"/>
              <a:gd name="connsiteX678" fmla="*/ 3162320 w 9854218"/>
              <a:gd name="connsiteY678" fmla="*/ 6199470 h 10287000"/>
              <a:gd name="connsiteX679" fmla="*/ 3154300 w 9854218"/>
              <a:gd name="connsiteY679" fmla="*/ 6149984 h 10287000"/>
              <a:gd name="connsiteX680" fmla="*/ 2993406 w 9854218"/>
              <a:gd name="connsiteY680" fmla="*/ 4859490 h 10287000"/>
              <a:gd name="connsiteX681" fmla="*/ 2966222 w 9854218"/>
              <a:gd name="connsiteY681" fmla="*/ 4796178 h 10287000"/>
              <a:gd name="connsiteX682" fmla="*/ 175099 w 9854218"/>
              <a:gd name="connsiteY682" fmla="*/ 4684419 h 10287000"/>
              <a:gd name="connsiteX683" fmla="*/ 171418 w 9854218"/>
              <a:gd name="connsiteY683" fmla="*/ 4693523 h 10287000"/>
              <a:gd name="connsiteX684" fmla="*/ 166832 w 9854218"/>
              <a:gd name="connsiteY684" fmla="*/ 4715702 h 10287000"/>
              <a:gd name="connsiteX685" fmla="*/ 154717 w 9854218"/>
              <a:gd name="connsiteY685" fmla="*/ 4696059 h 10287000"/>
              <a:gd name="connsiteX686" fmla="*/ 153653 w 9854218"/>
              <a:gd name="connsiteY686" fmla="*/ 4696379 h 10287000"/>
              <a:gd name="connsiteX687" fmla="*/ 162041 w 9854218"/>
              <a:gd name="connsiteY687" fmla="*/ 4772906 h 10287000"/>
              <a:gd name="connsiteX688" fmla="*/ 169337 w 9854218"/>
              <a:gd name="connsiteY688" fmla="*/ 4750575 h 10287000"/>
              <a:gd name="connsiteX689" fmla="*/ 174475 w 9854218"/>
              <a:gd name="connsiteY689" fmla="*/ 4695869 h 10287000"/>
              <a:gd name="connsiteX690" fmla="*/ 1004585 w 9854218"/>
              <a:gd name="connsiteY690" fmla="*/ 4636356 h 10287000"/>
              <a:gd name="connsiteX691" fmla="*/ 970019 w 9854218"/>
              <a:gd name="connsiteY691" fmla="*/ 4725380 h 10287000"/>
              <a:gd name="connsiteX692" fmla="*/ 965716 w 9854218"/>
              <a:gd name="connsiteY692" fmla="*/ 4750385 h 10287000"/>
              <a:gd name="connsiteX693" fmla="*/ 970034 w 9854218"/>
              <a:gd name="connsiteY693" fmla="*/ 4774376 h 10287000"/>
              <a:gd name="connsiteX694" fmla="*/ 965494 w 9854218"/>
              <a:gd name="connsiteY694" fmla="*/ 4831253 h 10287000"/>
              <a:gd name="connsiteX695" fmla="*/ 954268 w 9854218"/>
              <a:gd name="connsiteY695" fmla="*/ 4826603 h 10287000"/>
              <a:gd name="connsiteX696" fmla="*/ 953048 w 9854218"/>
              <a:gd name="connsiteY696" fmla="*/ 4824008 h 10287000"/>
              <a:gd name="connsiteX697" fmla="*/ 950050 w 9854218"/>
              <a:gd name="connsiteY697" fmla="*/ 4841435 h 10287000"/>
              <a:gd name="connsiteX698" fmla="*/ 943958 w 9854218"/>
              <a:gd name="connsiteY698" fmla="*/ 4841435 h 10287000"/>
              <a:gd name="connsiteX699" fmla="*/ 931352 w 9854218"/>
              <a:gd name="connsiteY699" fmla="*/ 4963230 h 10287000"/>
              <a:gd name="connsiteX700" fmla="*/ 929729 w 9854218"/>
              <a:gd name="connsiteY700" fmla="*/ 5122931 h 10287000"/>
              <a:gd name="connsiteX701" fmla="*/ 948533 w 9854218"/>
              <a:gd name="connsiteY701" fmla="*/ 5133290 h 10287000"/>
              <a:gd name="connsiteX702" fmla="*/ 948890 w 9854218"/>
              <a:gd name="connsiteY702" fmla="*/ 5243817 h 10287000"/>
              <a:gd name="connsiteX703" fmla="*/ 963448 w 9854218"/>
              <a:gd name="connsiteY703" fmla="*/ 5359716 h 10287000"/>
              <a:gd name="connsiteX704" fmla="*/ 951149 w 9854218"/>
              <a:gd name="connsiteY704" fmla="*/ 5426495 h 10287000"/>
              <a:gd name="connsiteX705" fmla="*/ 973013 w 9854218"/>
              <a:gd name="connsiteY705" fmla="*/ 5480220 h 10287000"/>
              <a:gd name="connsiteX706" fmla="*/ 974866 w 9854218"/>
              <a:gd name="connsiteY706" fmla="*/ 5553570 h 10287000"/>
              <a:gd name="connsiteX707" fmla="*/ 983561 w 9854218"/>
              <a:gd name="connsiteY707" fmla="*/ 5607579 h 10287000"/>
              <a:gd name="connsiteX708" fmla="*/ 983264 w 9854218"/>
              <a:gd name="connsiteY708" fmla="*/ 5603807 h 10287000"/>
              <a:gd name="connsiteX709" fmla="*/ 988007 w 9854218"/>
              <a:gd name="connsiteY709" fmla="*/ 5562681 h 10287000"/>
              <a:gd name="connsiteX710" fmla="*/ 1013318 w 9854218"/>
              <a:gd name="connsiteY710" fmla="*/ 5638604 h 10287000"/>
              <a:gd name="connsiteX711" fmla="*/ 1000663 w 9854218"/>
              <a:gd name="connsiteY711" fmla="*/ 5474109 h 10287000"/>
              <a:gd name="connsiteX712" fmla="*/ 1051279 w 9854218"/>
              <a:gd name="connsiteY712" fmla="*/ 5423496 h 10287000"/>
              <a:gd name="connsiteX713" fmla="*/ 1051136 w 9854218"/>
              <a:gd name="connsiteY713" fmla="*/ 5420049 h 10287000"/>
              <a:gd name="connsiteX714" fmla="*/ 1044272 w 9854218"/>
              <a:gd name="connsiteY714" fmla="*/ 5328966 h 10287000"/>
              <a:gd name="connsiteX715" fmla="*/ 1037272 w 9854218"/>
              <a:gd name="connsiteY715" fmla="*/ 5223147 h 10287000"/>
              <a:gd name="connsiteX716" fmla="*/ 1019735 w 9854218"/>
              <a:gd name="connsiteY716" fmla="*/ 5239334 h 10287000"/>
              <a:gd name="connsiteX717" fmla="*/ 996383 w 9854218"/>
              <a:gd name="connsiteY717" fmla="*/ 5120201 h 10287000"/>
              <a:gd name="connsiteX718" fmla="*/ 990572 w 9854218"/>
              <a:gd name="connsiteY718" fmla="*/ 4984880 h 10287000"/>
              <a:gd name="connsiteX719" fmla="*/ 1000037 w 9854218"/>
              <a:gd name="connsiteY719" fmla="*/ 4889568 h 10287000"/>
              <a:gd name="connsiteX720" fmla="*/ 983404 w 9854218"/>
              <a:gd name="connsiteY720" fmla="*/ 4883276 h 10287000"/>
              <a:gd name="connsiteX721" fmla="*/ 1004594 w 9854218"/>
              <a:gd name="connsiteY721" fmla="*/ 4636457 h 10287000"/>
              <a:gd name="connsiteX722" fmla="*/ 149099 w 9854218"/>
              <a:gd name="connsiteY722" fmla="*/ 4457675 h 10287000"/>
              <a:gd name="connsiteX723" fmla="*/ 143266 w 9854218"/>
              <a:gd name="connsiteY723" fmla="*/ 4491044 h 10287000"/>
              <a:gd name="connsiteX724" fmla="*/ 143735 w 9854218"/>
              <a:gd name="connsiteY724" fmla="*/ 4525754 h 10287000"/>
              <a:gd name="connsiteX725" fmla="*/ 149555 w 9854218"/>
              <a:gd name="connsiteY725" fmla="*/ 4628400 h 10287000"/>
              <a:gd name="connsiteX726" fmla="*/ 152983 w 9854218"/>
              <a:gd name="connsiteY726" fmla="*/ 4628075 h 10287000"/>
              <a:gd name="connsiteX727" fmla="*/ 169382 w 9854218"/>
              <a:gd name="connsiteY727" fmla="*/ 4644875 h 10287000"/>
              <a:gd name="connsiteX728" fmla="*/ 177158 w 9854218"/>
              <a:gd name="connsiteY728" fmla="*/ 4646628 h 10287000"/>
              <a:gd name="connsiteX729" fmla="*/ 178010 w 9854218"/>
              <a:gd name="connsiteY729" fmla="*/ 4630940 h 10287000"/>
              <a:gd name="connsiteX730" fmla="*/ 193639 w 9854218"/>
              <a:gd name="connsiteY730" fmla="*/ 4527261 h 10287000"/>
              <a:gd name="connsiteX731" fmla="*/ 183061 w 9854218"/>
              <a:gd name="connsiteY731" fmla="*/ 4491354 h 10287000"/>
              <a:gd name="connsiteX732" fmla="*/ 184220 w 9854218"/>
              <a:gd name="connsiteY732" fmla="*/ 4484595 h 10287000"/>
              <a:gd name="connsiteX733" fmla="*/ 164446 w 9854218"/>
              <a:gd name="connsiteY733" fmla="*/ 4477784 h 10287000"/>
              <a:gd name="connsiteX734" fmla="*/ 1160026 w 9854218"/>
              <a:gd name="connsiteY734" fmla="*/ 4212987 h 10287000"/>
              <a:gd name="connsiteX735" fmla="*/ 1147762 w 9854218"/>
              <a:gd name="connsiteY735" fmla="*/ 4244943 h 10287000"/>
              <a:gd name="connsiteX736" fmla="*/ 1127200 w 9854218"/>
              <a:gd name="connsiteY736" fmla="*/ 4297337 h 10287000"/>
              <a:gd name="connsiteX737" fmla="*/ 1101892 w 9854218"/>
              <a:gd name="connsiteY737" fmla="*/ 4525101 h 10287000"/>
              <a:gd name="connsiteX738" fmla="*/ 1089239 w 9854218"/>
              <a:gd name="connsiteY738" fmla="*/ 4474485 h 10287000"/>
              <a:gd name="connsiteX739" fmla="*/ 1066336 w 9854218"/>
              <a:gd name="connsiteY739" fmla="*/ 4519083 h 10287000"/>
              <a:gd name="connsiteX740" fmla="*/ 1064863 w 9854218"/>
              <a:gd name="connsiteY740" fmla="*/ 4537541 h 10287000"/>
              <a:gd name="connsiteX741" fmla="*/ 1057318 w 9854218"/>
              <a:gd name="connsiteY741" fmla="*/ 4539261 h 10287000"/>
              <a:gd name="connsiteX742" fmla="*/ 1056508 w 9854218"/>
              <a:gd name="connsiteY742" fmla="*/ 4538223 h 10287000"/>
              <a:gd name="connsiteX743" fmla="*/ 1047917 w 9854218"/>
              <a:gd name="connsiteY743" fmla="*/ 4554953 h 10287000"/>
              <a:gd name="connsiteX744" fmla="*/ 1037087 w 9854218"/>
              <a:gd name="connsiteY744" fmla="*/ 4575152 h 10287000"/>
              <a:gd name="connsiteX745" fmla="*/ 1033973 w 9854218"/>
              <a:gd name="connsiteY745" fmla="*/ 4605788 h 10287000"/>
              <a:gd name="connsiteX746" fmla="*/ 1022969 w 9854218"/>
              <a:gd name="connsiteY746" fmla="*/ 4879224 h 10287000"/>
              <a:gd name="connsiteX747" fmla="*/ 1044995 w 9854218"/>
              <a:gd name="connsiteY747" fmla="*/ 4891359 h 10287000"/>
              <a:gd name="connsiteX748" fmla="*/ 1045415 w 9854218"/>
              <a:gd name="connsiteY748" fmla="*/ 5020836 h 10287000"/>
              <a:gd name="connsiteX749" fmla="*/ 1045849 w 9854218"/>
              <a:gd name="connsiteY749" fmla="*/ 5079956 h 10287000"/>
              <a:gd name="connsiteX750" fmla="*/ 1053521 w 9854218"/>
              <a:gd name="connsiteY750" fmla="*/ 5115344 h 10287000"/>
              <a:gd name="connsiteX751" fmla="*/ 1054442 w 9854218"/>
              <a:gd name="connsiteY751" fmla="*/ 5115068 h 10287000"/>
              <a:gd name="connsiteX752" fmla="*/ 1051282 w 9854218"/>
              <a:gd name="connsiteY752" fmla="*/ 5081852 h 10287000"/>
              <a:gd name="connsiteX753" fmla="*/ 1101892 w 9854218"/>
              <a:gd name="connsiteY753" fmla="*/ 5119812 h 10287000"/>
              <a:gd name="connsiteX754" fmla="*/ 1228429 w 9854218"/>
              <a:gd name="connsiteY754" fmla="*/ 5448803 h 10287000"/>
              <a:gd name="connsiteX755" fmla="*/ 1223684 w 9854218"/>
              <a:gd name="connsiteY755" fmla="*/ 5338083 h 10287000"/>
              <a:gd name="connsiteX756" fmla="*/ 1227343 w 9854218"/>
              <a:gd name="connsiteY756" fmla="*/ 5267367 h 10287000"/>
              <a:gd name="connsiteX757" fmla="*/ 1220456 w 9854218"/>
              <a:gd name="connsiteY757" fmla="*/ 5226296 h 10287000"/>
              <a:gd name="connsiteX758" fmla="*/ 1216210 w 9854218"/>
              <a:gd name="connsiteY758" fmla="*/ 5121995 h 10287000"/>
              <a:gd name="connsiteX759" fmla="*/ 1201873 w 9854218"/>
              <a:gd name="connsiteY759" fmla="*/ 4918788 h 10287000"/>
              <a:gd name="connsiteX760" fmla="*/ 1184335 w 9854218"/>
              <a:gd name="connsiteY760" fmla="*/ 4934976 h 10287000"/>
              <a:gd name="connsiteX761" fmla="*/ 1160984 w 9854218"/>
              <a:gd name="connsiteY761" fmla="*/ 4815842 h 10287000"/>
              <a:gd name="connsiteX762" fmla="*/ 1155173 w 9854218"/>
              <a:gd name="connsiteY762" fmla="*/ 4680522 h 10287000"/>
              <a:gd name="connsiteX763" fmla="*/ 1164637 w 9854218"/>
              <a:gd name="connsiteY763" fmla="*/ 4585209 h 10287000"/>
              <a:gd name="connsiteX764" fmla="*/ 1148003 w 9854218"/>
              <a:gd name="connsiteY764" fmla="*/ 4578918 h 10287000"/>
              <a:gd name="connsiteX765" fmla="*/ 1169194 w 9854218"/>
              <a:gd name="connsiteY765" fmla="*/ 4332098 h 10287000"/>
              <a:gd name="connsiteX766" fmla="*/ 1158937 w 9854218"/>
              <a:gd name="connsiteY766" fmla="*/ 4219817 h 10287000"/>
              <a:gd name="connsiteX767" fmla="*/ 91588 w 9854218"/>
              <a:gd name="connsiteY767" fmla="*/ 4168734 h 10287000"/>
              <a:gd name="connsiteX768" fmla="*/ 83972 w 9854218"/>
              <a:gd name="connsiteY768" fmla="*/ 4316366 h 10287000"/>
              <a:gd name="connsiteX769" fmla="*/ 74405 w 9854218"/>
              <a:gd name="connsiteY769" fmla="*/ 4340697 h 10287000"/>
              <a:gd name="connsiteX770" fmla="*/ 82370 w 9854218"/>
              <a:gd name="connsiteY770" fmla="*/ 4347356 h 10287000"/>
              <a:gd name="connsiteX771" fmla="*/ 83972 w 9854218"/>
              <a:gd name="connsiteY771" fmla="*/ 4316366 h 10287000"/>
              <a:gd name="connsiteX772" fmla="*/ 86419 w 9854218"/>
              <a:gd name="connsiteY772" fmla="*/ 4310133 h 10287000"/>
              <a:gd name="connsiteX773" fmla="*/ 95689 w 9854218"/>
              <a:gd name="connsiteY773" fmla="*/ 4331417 h 10287000"/>
              <a:gd name="connsiteX774" fmla="*/ 100619 w 9854218"/>
              <a:gd name="connsiteY774" fmla="*/ 4335539 h 10287000"/>
              <a:gd name="connsiteX775" fmla="*/ 104017 w 9854218"/>
              <a:gd name="connsiteY775" fmla="*/ 4168869 h 10287000"/>
              <a:gd name="connsiteX776" fmla="*/ 93514 w 9854218"/>
              <a:gd name="connsiteY776" fmla="*/ 4171199 h 10287000"/>
              <a:gd name="connsiteX777" fmla="*/ 1747226 w 9854218"/>
              <a:gd name="connsiteY777" fmla="*/ 4145492 h 10287000"/>
              <a:gd name="connsiteX778" fmla="*/ 1747224 w 9854218"/>
              <a:gd name="connsiteY778" fmla="*/ 4196109 h 10287000"/>
              <a:gd name="connsiteX779" fmla="*/ 1734570 w 9854218"/>
              <a:gd name="connsiteY779" fmla="*/ 4221414 h 10287000"/>
              <a:gd name="connsiteX780" fmla="*/ 1734570 w 9854218"/>
              <a:gd name="connsiteY780" fmla="*/ 4208762 h 10287000"/>
              <a:gd name="connsiteX781" fmla="*/ 1734570 w 9854218"/>
              <a:gd name="connsiteY781" fmla="*/ 4196109 h 10287000"/>
              <a:gd name="connsiteX782" fmla="*/ 1734570 w 9854218"/>
              <a:gd name="connsiteY782" fmla="*/ 4183452 h 10287000"/>
              <a:gd name="connsiteX783" fmla="*/ 1747226 w 9854218"/>
              <a:gd name="connsiteY783" fmla="*/ 4145492 h 10287000"/>
              <a:gd name="connsiteX784" fmla="*/ 302197 w 9854218"/>
              <a:gd name="connsiteY784" fmla="*/ 4128171 h 10287000"/>
              <a:gd name="connsiteX785" fmla="*/ 270673 w 9854218"/>
              <a:gd name="connsiteY785" fmla="*/ 4206978 h 10287000"/>
              <a:gd name="connsiteX786" fmla="*/ 244402 w 9854218"/>
              <a:gd name="connsiteY786" fmla="*/ 4427628 h 10287000"/>
              <a:gd name="connsiteX787" fmla="*/ 233195 w 9854218"/>
              <a:gd name="connsiteY787" fmla="*/ 4459299 h 10287000"/>
              <a:gd name="connsiteX788" fmla="*/ 228695 w 9854218"/>
              <a:gd name="connsiteY788" fmla="*/ 4527801 h 10287000"/>
              <a:gd name="connsiteX789" fmla="*/ 220168 w 9854218"/>
              <a:gd name="connsiteY789" fmla="*/ 4693059 h 10287000"/>
              <a:gd name="connsiteX790" fmla="*/ 210602 w 9854218"/>
              <a:gd name="connsiteY790" fmla="*/ 4717389 h 10287000"/>
              <a:gd name="connsiteX791" fmla="*/ 218566 w 9854218"/>
              <a:gd name="connsiteY791" fmla="*/ 4724043 h 10287000"/>
              <a:gd name="connsiteX792" fmla="*/ 220168 w 9854218"/>
              <a:gd name="connsiteY792" fmla="*/ 4693059 h 10287000"/>
              <a:gd name="connsiteX793" fmla="*/ 222616 w 9854218"/>
              <a:gd name="connsiteY793" fmla="*/ 4686827 h 10287000"/>
              <a:gd name="connsiteX794" fmla="*/ 231886 w 9854218"/>
              <a:gd name="connsiteY794" fmla="*/ 4708109 h 10287000"/>
              <a:gd name="connsiteX795" fmla="*/ 239851 w 9854218"/>
              <a:gd name="connsiteY795" fmla="*/ 4714763 h 10287000"/>
              <a:gd name="connsiteX796" fmla="*/ 292363 w 9854218"/>
              <a:gd name="connsiteY796" fmla="*/ 4312007 h 10287000"/>
              <a:gd name="connsiteX797" fmla="*/ 323828 w 9854218"/>
              <a:gd name="connsiteY797" fmla="*/ 4208169 h 10287000"/>
              <a:gd name="connsiteX798" fmla="*/ 322393 w 9854218"/>
              <a:gd name="connsiteY798" fmla="*/ 4195155 h 10287000"/>
              <a:gd name="connsiteX799" fmla="*/ 302197 w 9854218"/>
              <a:gd name="connsiteY799" fmla="*/ 4128171 h 10287000"/>
              <a:gd name="connsiteX800" fmla="*/ 136856 w 9854218"/>
              <a:gd name="connsiteY800" fmla="*/ 4085625 h 10287000"/>
              <a:gd name="connsiteX801" fmla="*/ 122686 w 9854218"/>
              <a:gd name="connsiteY801" fmla="*/ 4126770 h 10287000"/>
              <a:gd name="connsiteX802" fmla="*/ 116063 w 9854218"/>
              <a:gd name="connsiteY802" fmla="*/ 4254851 h 10287000"/>
              <a:gd name="connsiteX803" fmla="*/ 115835 w 9854218"/>
              <a:gd name="connsiteY803" fmla="*/ 4265180 h 10287000"/>
              <a:gd name="connsiteX804" fmla="*/ 132179 w 9854218"/>
              <a:gd name="connsiteY804" fmla="*/ 4167393 h 10287000"/>
              <a:gd name="connsiteX805" fmla="*/ 132100 w 9854218"/>
              <a:gd name="connsiteY805" fmla="*/ 4159281 h 10287000"/>
              <a:gd name="connsiteX806" fmla="*/ 146296 w 9854218"/>
              <a:gd name="connsiteY806" fmla="*/ 3904146 h 10287000"/>
              <a:gd name="connsiteX807" fmla="*/ 139528 w 9854218"/>
              <a:gd name="connsiteY807" fmla="*/ 3914934 h 10287000"/>
              <a:gd name="connsiteX808" fmla="*/ 142351 w 9854218"/>
              <a:gd name="connsiteY808" fmla="*/ 3988856 h 10287000"/>
              <a:gd name="connsiteX809" fmla="*/ 142147 w 9854218"/>
              <a:gd name="connsiteY809" fmla="*/ 4003731 h 10287000"/>
              <a:gd name="connsiteX810" fmla="*/ 148504 w 9854218"/>
              <a:gd name="connsiteY810" fmla="*/ 3905261 h 10287000"/>
              <a:gd name="connsiteX811" fmla="*/ 166543 w 9854218"/>
              <a:gd name="connsiteY811" fmla="*/ 3359468 h 10287000"/>
              <a:gd name="connsiteX812" fmla="*/ 161255 w 9854218"/>
              <a:gd name="connsiteY812" fmla="*/ 3361278 h 10287000"/>
              <a:gd name="connsiteX813" fmla="*/ 150472 w 9854218"/>
              <a:gd name="connsiteY813" fmla="*/ 3399543 h 10287000"/>
              <a:gd name="connsiteX814" fmla="*/ 154664 w 9854218"/>
              <a:gd name="connsiteY814" fmla="*/ 3409040 h 10287000"/>
              <a:gd name="connsiteX815" fmla="*/ 159973 w 9854218"/>
              <a:gd name="connsiteY815" fmla="*/ 3395351 h 10287000"/>
              <a:gd name="connsiteX816" fmla="*/ 164165 w 9854218"/>
              <a:gd name="connsiteY816" fmla="*/ 3404847 h 10287000"/>
              <a:gd name="connsiteX817" fmla="*/ 168355 w 9854218"/>
              <a:gd name="connsiteY817" fmla="*/ 3414344 h 10287000"/>
              <a:gd name="connsiteX818" fmla="*/ 163045 w 9854218"/>
              <a:gd name="connsiteY818" fmla="*/ 3428033 h 10287000"/>
              <a:gd name="connsiteX819" fmla="*/ 153542 w 9854218"/>
              <a:gd name="connsiteY819" fmla="*/ 3432227 h 10287000"/>
              <a:gd name="connsiteX820" fmla="*/ 150184 w 9854218"/>
              <a:gd name="connsiteY820" fmla="*/ 3501785 h 10287000"/>
              <a:gd name="connsiteX821" fmla="*/ 145991 w 9854218"/>
              <a:gd name="connsiteY821" fmla="*/ 3492288 h 10287000"/>
              <a:gd name="connsiteX822" fmla="*/ 144872 w 9854218"/>
              <a:gd name="connsiteY822" fmla="*/ 3515475 h 10287000"/>
              <a:gd name="connsiteX823" fmla="*/ 139562 w 9854218"/>
              <a:gd name="connsiteY823" fmla="*/ 3529161 h 10287000"/>
              <a:gd name="connsiteX824" fmla="*/ 135371 w 9854218"/>
              <a:gd name="connsiteY824" fmla="*/ 3519663 h 10287000"/>
              <a:gd name="connsiteX825" fmla="*/ 131180 w 9854218"/>
              <a:gd name="connsiteY825" fmla="*/ 3510168 h 10287000"/>
              <a:gd name="connsiteX826" fmla="*/ 85049 w 9854218"/>
              <a:gd name="connsiteY826" fmla="*/ 3791483 h 10287000"/>
              <a:gd name="connsiteX827" fmla="*/ 153794 w 9854218"/>
              <a:gd name="connsiteY827" fmla="*/ 3715758 h 10287000"/>
              <a:gd name="connsiteX828" fmla="*/ 156463 w 9854218"/>
              <a:gd name="connsiteY828" fmla="*/ 3768831 h 10287000"/>
              <a:gd name="connsiteX829" fmla="*/ 166171 w 9854218"/>
              <a:gd name="connsiteY829" fmla="*/ 3765864 h 10287000"/>
              <a:gd name="connsiteX830" fmla="*/ 197119 w 9854218"/>
              <a:gd name="connsiteY830" fmla="*/ 3566031 h 10287000"/>
              <a:gd name="connsiteX831" fmla="*/ 236113 w 9854218"/>
              <a:gd name="connsiteY831" fmla="*/ 3380820 h 10287000"/>
              <a:gd name="connsiteX832" fmla="*/ 224242 w 9854218"/>
              <a:gd name="connsiteY832" fmla="*/ 3412373 h 10287000"/>
              <a:gd name="connsiteX833" fmla="*/ 203290 w 9854218"/>
              <a:gd name="connsiteY833" fmla="*/ 3364890 h 10287000"/>
              <a:gd name="connsiteX834" fmla="*/ 178976 w 9854218"/>
              <a:gd name="connsiteY834" fmla="*/ 3386964 h 10287000"/>
              <a:gd name="connsiteX835" fmla="*/ 166543 w 9854218"/>
              <a:gd name="connsiteY835" fmla="*/ 3359468 h 10287000"/>
              <a:gd name="connsiteX836" fmla="*/ 675232 w 9854218"/>
              <a:gd name="connsiteY836" fmla="*/ 2205345 h 10287000"/>
              <a:gd name="connsiteX837" fmla="*/ 598391 w 9854218"/>
              <a:gd name="connsiteY837" fmla="*/ 2271671 h 10287000"/>
              <a:gd name="connsiteX838" fmla="*/ 595514 w 9854218"/>
              <a:gd name="connsiteY838" fmla="*/ 2273613 h 10287000"/>
              <a:gd name="connsiteX839" fmla="*/ 593956 w 9854218"/>
              <a:gd name="connsiteY839" fmla="*/ 2282829 h 10287000"/>
              <a:gd name="connsiteX840" fmla="*/ 575621 w 9854218"/>
              <a:gd name="connsiteY840" fmla="*/ 2365005 h 10287000"/>
              <a:gd name="connsiteX841" fmla="*/ 513883 w 9854218"/>
              <a:gd name="connsiteY841" fmla="*/ 2537843 h 10287000"/>
              <a:gd name="connsiteX842" fmla="*/ 507934 w 9854218"/>
              <a:gd name="connsiteY842" fmla="*/ 2563505 h 10287000"/>
              <a:gd name="connsiteX843" fmla="*/ 533374 w 9854218"/>
              <a:gd name="connsiteY843" fmla="*/ 2578352 h 10287000"/>
              <a:gd name="connsiteX844" fmla="*/ 580660 w 9854218"/>
              <a:gd name="connsiteY844" fmla="*/ 2562593 h 10287000"/>
              <a:gd name="connsiteX845" fmla="*/ 675232 w 9854218"/>
              <a:gd name="connsiteY845" fmla="*/ 2205345 h 10287000"/>
              <a:gd name="connsiteX846" fmla="*/ 523040 w 9854218"/>
              <a:gd name="connsiteY846" fmla="*/ 2200926 h 10287000"/>
              <a:gd name="connsiteX847" fmla="*/ 513322 w 9854218"/>
              <a:gd name="connsiteY847" fmla="*/ 2228223 h 10287000"/>
              <a:gd name="connsiteX848" fmla="*/ 461300 w 9854218"/>
              <a:gd name="connsiteY848" fmla="*/ 2354711 h 10287000"/>
              <a:gd name="connsiteX849" fmla="*/ 442297 w 9854218"/>
              <a:gd name="connsiteY849" fmla="*/ 2363097 h 10287000"/>
              <a:gd name="connsiteX850" fmla="*/ 412385 w 9854218"/>
              <a:gd name="connsiteY850" fmla="*/ 2501100 h 10287000"/>
              <a:gd name="connsiteX851" fmla="*/ 375211 w 9854218"/>
              <a:gd name="connsiteY851" fmla="*/ 2596926 h 10287000"/>
              <a:gd name="connsiteX852" fmla="*/ 251371 w 9854218"/>
              <a:gd name="connsiteY852" fmla="*/ 3139446 h 10287000"/>
              <a:gd name="connsiteX853" fmla="*/ 224819 w 9854218"/>
              <a:gd name="connsiteY853" fmla="*/ 3207893 h 10287000"/>
              <a:gd name="connsiteX854" fmla="*/ 226771 w 9854218"/>
              <a:gd name="connsiteY854" fmla="*/ 3263763 h 10287000"/>
              <a:gd name="connsiteX855" fmla="*/ 264502 w 9854218"/>
              <a:gd name="connsiteY855" fmla="*/ 3186482 h 10287000"/>
              <a:gd name="connsiteX856" fmla="*/ 277628 w 9854218"/>
              <a:gd name="connsiteY856" fmla="*/ 3183644 h 10287000"/>
              <a:gd name="connsiteX857" fmla="*/ 294317 w 9854218"/>
              <a:gd name="connsiteY857" fmla="*/ 3104372 h 10287000"/>
              <a:gd name="connsiteX858" fmla="*/ 407276 w 9854218"/>
              <a:gd name="connsiteY858" fmla="*/ 2646653 h 10287000"/>
              <a:gd name="connsiteX859" fmla="*/ 478208 w 9854218"/>
              <a:gd name="connsiteY859" fmla="*/ 2553563 h 10287000"/>
              <a:gd name="connsiteX860" fmla="*/ 495008 w 9854218"/>
              <a:gd name="connsiteY860" fmla="*/ 2558340 h 10287000"/>
              <a:gd name="connsiteX861" fmla="*/ 519655 w 9854218"/>
              <a:gd name="connsiteY861" fmla="*/ 2451215 h 10287000"/>
              <a:gd name="connsiteX862" fmla="*/ 490688 w 9854218"/>
              <a:gd name="connsiteY862" fmla="*/ 2414930 h 10287000"/>
              <a:gd name="connsiteX863" fmla="*/ 521407 w 9854218"/>
              <a:gd name="connsiteY863" fmla="*/ 2296610 h 10287000"/>
              <a:gd name="connsiteX864" fmla="*/ 522992 w 9854218"/>
              <a:gd name="connsiteY864" fmla="*/ 2284277 h 10287000"/>
              <a:gd name="connsiteX865" fmla="*/ 518692 w 9854218"/>
              <a:gd name="connsiteY865" fmla="*/ 2290899 h 10287000"/>
              <a:gd name="connsiteX866" fmla="*/ 517693 w 9854218"/>
              <a:gd name="connsiteY866" fmla="*/ 2292438 h 10287000"/>
              <a:gd name="connsiteX867" fmla="*/ 509698 w 9854218"/>
              <a:gd name="connsiteY867" fmla="*/ 2304755 h 10287000"/>
              <a:gd name="connsiteX868" fmla="*/ 503212 w 9854218"/>
              <a:gd name="connsiteY868" fmla="*/ 2274299 h 10287000"/>
              <a:gd name="connsiteX869" fmla="*/ 511207 w 9854218"/>
              <a:gd name="connsiteY869" fmla="*/ 2261982 h 10287000"/>
              <a:gd name="connsiteX870" fmla="*/ 521365 w 9854218"/>
              <a:gd name="connsiteY870" fmla="*/ 2259818 h 10287000"/>
              <a:gd name="connsiteX871" fmla="*/ 517589 w 9854218"/>
              <a:gd name="connsiteY871" fmla="*/ 2227290 h 10287000"/>
              <a:gd name="connsiteX872" fmla="*/ 609370 w 9854218"/>
              <a:gd name="connsiteY872" fmla="*/ 1937486 h 10287000"/>
              <a:gd name="connsiteX873" fmla="*/ 606925 w 9854218"/>
              <a:gd name="connsiteY873" fmla="*/ 1938728 h 10287000"/>
              <a:gd name="connsiteX874" fmla="*/ 600083 w 9854218"/>
              <a:gd name="connsiteY874" fmla="*/ 1963008 h 10287000"/>
              <a:gd name="connsiteX875" fmla="*/ 2354597 w 9854218"/>
              <a:gd name="connsiteY875" fmla="*/ 1627446 h 10287000"/>
              <a:gd name="connsiteX876" fmla="*/ 2353016 w 9854218"/>
              <a:gd name="connsiteY876" fmla="*/ 1638516 h 10287000"/>
              <a:gd name="connsiteX877" fmla="*/ 2347962 w 9854218"/>
              <a:gd name="connsiteY877" fmla="*/ 1639239 h 10287000"/>
              <a:gd name="connsiteX878" fmla="*/ 2453333 w 9854218"/>
              <a:gd name="connsiteY878" fmla="*/ 1504730 h 10287000"/>
              <a:gd name="connsiteX879" fmla="*/ 2443172 w 9854218"/>
              <a:gd name="connsiteY879" fmla="*/ 1513565 h 10287000"/>
              <a:gd name="connsiteX880" fmla="*/ 2433042 w 9854218"/>
              <a:gd name="connsiteY880" fmla="*/ 1543170 h 10287000"/>
              <a:gd name="connsiteX881" fmla="*/ 2455824 w 9854218"/>
              <a:gd name="connsiteY881" fmla="*/ 966746 h 10287000"/>
              <a:gd name="connsiteX882" fmla="*/ 2455824 w 9854218"/>
              <a:gd name="connsiteY882" fmla="*/ 969464 h 10287000"/>
              <a:gd name="connsiteX883" fmla="*/ 2443172 w 9854218"/>
              <a:gd name="connsiteY883" fmla="*/ 982118 h 10287000"/>
              <a:gd name="connsiteX884" fmla="*/ 1481994 w 9854218"/>
              <a:gd name="connsiteY884" fmla="*/ 366944 h 10287000"/>
              <a:gd name="connsiteX885" fmla="*/ 1467562 w 9854218"/>
              <a:gd name="connsiteY885" fmla="*/ 370847 h 10287000"/>
              <a:gd name="connsiteX886" fmla="*/ 1367948 w 9854218"/>
              <a:gd name="connsiteY886" fmla="*/ 551256 h 10287000"/>
              <a:gd name="connsiteX887" fmla="*/ 1240025 w 9854218"/>
              <a:gd name="connsiteY887" fmla="*/ 748308 h 10287000"/>
              <a:gd name="connsiteX888" fmla="*/ 1219709 w 9854218"/>
              <a:gd name="connsiteY888" fmla="*/ 752634 h 10287000"/>
              <a:gd name="connsiteX889" fmla="*/ 1162235 w 9854218"/>
              <a:gd name="connsiteY889" fmla="*/ 881616 h 10287000"/>
              <a:gd name="connsiteX890" fmla="*/ 1106269 w 9854218"/>
              <a:gd name="connsiteY890" fmla="*/ 967827 h 10287000"/>
              <a:gd name="connsiteX891" fmla="*/ 1000045 w 9854218"/>
              <a:gd name="connsiteY891" fmla="*/ 1210668 h 10287000"/>
              <a:gd name="connsiteX892" fmla="*/ 959045 w 9854218"/>
              <a:gd name="connsiteY892" fmla="*/ 1289678 h 10287000"/>
              <a:gd name="connsiteX893" fmla="*/ 939901 w 9854218"/>
              <a:gd name="connsiteY893" fmla="*/ 1370676 h 10287000"/>
              <a:gd name="connsiteX894" fmla="*/ 927422 w 9854218"/>
              <a:gd name="connsiteY894" fmla="*/ 1538138 h 10287000"/>
              <a:gd name="connsiteX895" fmla="*/ 1289950 w 9854218"/>
              <a:gd name="connsiteY895" fmla="*/ 765854 h 10287000"/>
              <a:gd name="connsiteX896" fmla="*/ 1382551 w 9854218"/>
              <a:gd name="connsiteY896" fmla="*/ 560306 h 10287000"/>
              <a:gd name="connsiteX897" fmla="*/ 1487975 w 9854218"/>
              <a:gd name="connsiteY897" fmla="*/ 378446 h 10287000"/>
              <a:gd name="connsiteX898" fmla="*/ 1487231 w 9854218"/>
              <a:gd name="connsiteY898" fmla="*/ 375944 h 10287000"/>
              <a:gd name="connsiteX899" fmla="*/ 1481994 w 9854218"/>
              <a:gd name="connsiteY899" fmla="*/ 366944 h 10287000"/>
              <a:gd name="connsiteX900" fmla="*/ 2896330 w 9854218"/>
              <a:gd name="connsiteY900" fmla="*/ 0 h 10287000"/>
              <a:gd name="connsiteX901" fmla="*/ 3314054 w 9854218"/>
              <a:gd name="connsiteY901" fmla="*/ 0 h 10287000"/>
              <a:gd name="connsiteX902" fmla="*/ 3271984 w 9854218"/>
              <a:gd name="connsiteY902" fmla="*/ 44175 h 10287000"/>
              <a:gd name="connsiteX903" fmla="*/ 3215042 w 9854218"/>
              <a:gd name="connsiteY903" fmla="*/ 134331 h 10287000"/>
              <a:gd name="connsiteX904" fmla="*/ 3164426 w 9854218"/>
              <a:gd name="connsiteY904" fmla="*/ 159642 h 10287000"/>
              <a:gd name="connsiteX905" fmla="*/ 3164426 w 9854218"/>
              <a:gd name="connsiteY905" fmla="*/ 146985 h 10287000"/>
              <a:gd name="connsiteX906" fmla="*/ 3151772 w 9854218"/>
              <a:gd name="connsiteY906" fmla="*/ 146985 h 10287000"/>
              <a:gd name="connsiteX907" fmla="*/ 3139120 w 9854218"/>
              <a:gd name="connsiteY907" fmla="*/ 159641 h 10287000"/>
              <a:gd name="connsiteX908" fmla="*/ 3088506 w 9854218"/>
              <a:gd name="connsiteY908" fmla="*/ 222906 h 10287000"/>
              <a:gd name="connsiteX909" fmla="*/ 3088506 w 9854218"/>
              <a:gd name="connsiteY909" fmla="*/ 210252 h 10287000"/>
              <a:gd name="connsiteX910" fmla="*/ 3075852 w 9854218"/>
              <a:gd name="connsiteY910" fmla="*/ 210252 h 10287000"/>
              <a:gd name="connsiteX911" fmla="*/ 3063198 w 9854218"/>
              <a:gd name="connsiteY911" fmla="*/ 222906 h 10287000"/>
              <a:gd name="connsiteX912" fmla="*/ 3063197 w 9854218"/>
              <a:gd name="connsiteY912" fmla="*/ 235560 h 10287000"/>
              <a:gd name="connsiteX913" fmla="*/ 3037892 w 9854218"/>
              <a:gd name="connsiteY913" fmla="*/ 286175 h 10287000"/>
              <a:gd name="connsiteX914" fmla="*/ 3025236 w 9854218"/>
              <a:gd name="connsiteY914" fmla="*/ 298829 h 10287000"/>
              <a:gd name="connsiteX915" fmla="*/ 3012582 w 9854218"/>
              <a:gd name="connsiteY915" fmla="*/ 298827 h 10287000"/>
              <a:gd name="connsiteX916" fmla="*/ 2999930 w 9854218"/>
              <a:gd name="connsiteY916" fmla="*/ 311481 h 10287000"/>
              <a:gd name="connsiteX917" fmla="*/ 3012582 w 9854218"/>
              <a:gd name="connsiteY917" fmla="*/ 311481 h 10287000"/>
              <a:gd name="connsiteX918" fmla="*/ 3025236 w 9854218"/>
              <a:gd name="connsiteY918" fmla="*/ 311481 h 10287000"/>
              <a:gd name="connsiteX919" fmla="*/ 2936663 w 9854218"/>
              <a:gd name="connsiteY919" fmla="*/ 400056 h 10287000"/>
              <a:gd name="connsiteX920" fmla="*/ 2936662 w 9854218"/>
              <a:gd name="connsiteY920" fmla="*/ 387402 h 10287000"/>
              <a:gd name="connsiteX921" fmla="*/ 2949317 w 9854218"/>
              <a:gd name="connsiteY921" fmla="*/ 374747 h 10287000"/>
              <a:gd name="connsiteX922" fmla="*/ 2936662 w 9854218"/>
              <a:gd name="connsiteY922" fmla="*/ 374750 h 10287000"/>
              <a:gd name="connsiteX923" fmla="*/ 2949318 w 9854218"/>
              <a:gd name="connsiteY923" fmla="*/ 362094 h 10287000"/>
              <a:gd name="connsiteX924" fmla="*/ 2961968 w 9854218"/>
              <a:gd name="connsiteY924" fmla="*/ 362093 h 10287000"/>
              <a:gd name="connsiteX925" fmla="*/ 2961965 w 9854218"/>
              <a:gd name="connsiteY925" fmla="*/ 349442 h 10287000"/>
              <a:gd name="connsiteX926" fmla="*/ 2961968 w 9854218"/>
              <a:gd name="connsiteY926" fmla="*/ 336788 h 10287000"/>
              <a:gd name="connsiteX927" fmla="*/ 2949317 w 9854218"/>
              <a:gd name="connsiteY927" fmla="*/ 349442 h 10287000"/>
              <a:gd name="connsiteX928" fmla="*/ 2961965 w 9854218"/>
              <a:gd name="connsiteY928" fmla="*/ 298827 h 10287000"/>
              <a:gd name="connsiteX929" fmla="*/ 2974624 w 9854218"/>
              <a:gd name="connsiteY929" fmla="*/ 286175 h 10287000"/>
              <a:gd name="connsiteX930" fmla="*/ 2987278 w 9854218"/>
              <a:gd name="connsiteY930" fmla="*/ 286176 h 10287000"/>
              <a:gd name="connsiteX931" fmla="*/ 2999928 w 9854218"/>
              <a:gd name="connsiteY931" fmla="*/ 260870 h 10287000"/>
              <a:gd name="connsiteX932" fmla="*/ 2974622 w 9854218"/>
              <a:gd name="connsiteY932" fmla="*/ 260867 h 10287000"/>
              <a:gd name="connsiteX933" fmla="*/ 2961970 w 9854218"/>
              <a:gd name="connsiteY933" fmla="*/ 273521 h 10287000"/>
              <a:gd name="connsiteX934" fmla="*/ 2949317 w 9854218"/>
              <a:gd name="connsiteY934" fmla="*/ 286175 h 10287000"/>
              <a:gd name="connsiteX935" fmla="*/ 2924008 w 9854218"/>
              <a:gd name="connsiteY935" fmla="*/ 324135 h 10287000"/>
              <a:gd name="connsiteX936" fmla="*/ 2949317 w 9854218"/>
              <a:gd name="connsiteY936" fmla="*/ 311481 h 10287000"/>
              <a:gd name="connsiteX937" fmla="*/ 2961965 w 9854218"/>
              <a:gd name="connsiteY937" fmla="*/ 298827 h 10287000"/>
              <a:gd name="connsiteX938" fmla="*/ 2936662 w 9854218"/>
              <a:gd name="connsiteY938" fmla="*/ 349442 h 10287000"/>
              <a:gd name="connsiteX939" fmla="*/ 2924008 w 9854218"/>
              <a:gd name="connsiteY939" fmla="*/ 362096 h 10287000"/>
              <a:gd name="connsiteX940" fmla="*/ 2898702 w 9854218"/>
              <a:gd name="connsiteY940" fmla="*/ 374747 h 10287000"/>
              <a:gd name="connsiteX941" fmla="*/ 2911350 w 9854218"/>
              <a:gd name="connsiteY941" fmla="*/ 374747 h 10287000"/>
              <a:gd name="connsiteX942" fmla="*/ 2911354 w 9854218"/>
              <a:gd name="connsiteY942" fmla="*/ 387402 h 10287000"/>
              <a:gd name="connsiteX943" fmla="*/ 2911354 w 9854218"/>
              <a:gd name="connsiteY943" fmla="*/ 400059 h 10287000"/>
              <a:gd name="connsiteX944" fmla="*/ 2886048 w 9854218"/>
              <a:gd name="connsiteY944" fmla="*/ 425363 h 10287000"/>
              <a:gd name="connsiteX945" fmla="*/ 2911350 w 9854218"/>
              <a:gd name="connsiteY945" fmla="*/ 425363 h 10287000"/>
              <a:gd name="connsiteX946" fmla="*/ 2924008 w 9854218"/>
              <a:gd name="connsiteY946" fmla="*/ 412712 h 10287000"/>
              <a:gd name="connsiteX947" fmla="*/ 2873394 w 9854218"/>
              <a:gd name="connsiteY947" fmla="*/ 501282 h 10287000"/>
              <a:gd name="connsiteX948" fmla="*/ 2886047 w 9854218"/>
              <a:gd name="connsiteY948" fmla="*/ 450672 h 10287000"/>
              <a:gd name="connsiteX949" fmla="*/ 2848088 w 9854218"/>
              <a:gd name="connsiteY949" fmla="*/ 488633 h 10287000"/>
              <a:gd name="connsiteX950" fmla="*/ 2848086 w 9854218"/>
              <a:gd name="connsiteY950" fmla="*/ 475980 h 10287000"/>
              <a:gd name="connsiteX951" fmla="*/ 2860742 w 9854218"/>
              <a:gd name="connsiteY951" fmla="*/ 450671 h 10287000"/>
              <a:gd name="connsiteX952" fmla="*/ 2822778 w 9854218"/>
              <a:gd name="connsiteY952" fmla="*/ 475977 h 10287000"/>
              <a:gd name="connsiteX953" fmla="*/ 2810128 w 9854218"/>
              <a:gd name="connsiteY953" fmla="*/ 488631 h 10287000"/>
              <a:gd name="connsiteX954" fmla="*/ 2759512 w 9854218"/>
              <a:gd name="connsiteY954" fmla="*/ 539243 h 10287000"/>
              <a:gd name="connsiteX955" fmla="*/ 2797472 w 9854218"/>
              <a:gd name="connsiteY955" fmla="*/ 513938 h 10287000"/>
              <a:gd name="connsiteX956" fmla="*/ 2784818 w 9854218"/>
              <a:gd name="connsiteY956" fmla="*/ 526592 h 10287000"/>
              <a:gd name="connsiteX957" fmla="*/ 2772164 w 9854218"/>
              <a:gd name="connsiteY957" fmla="*/ 551898 h 10287000"/>
              <a:gd name="connsiteX958" fmla="*/ 2797474 w 9854218"/>
              <a:gd name="connsiteY958" fmla="*/ 539243 h 10287000"/>
              <a:gd name="connsiteX959" fmla="*/ 2810128 w 9854218"/>
              <a:gd name="connsiteY959" fmla="*/ 539243 h 10287000"/>
              <a:gd name="connsiteX960" fmla="*/ 2772166 w 9854218"/>
              <a:gd name="connsiteY960" fmla="*/ 602513 h 10287000"/>
              <a:gd name="connsiteX961" fmla="*/ 2721554 w 9854218"/>
              <a:gd name="connsiteY961" fmla="*/ 627818 h 10287000"/>
              <a:gd name="connsiteX962" fmla="*/ 2658284 w 9854218"/>
              <a:gd name="connsiteY962" fmla="*/ 703743 h 10287000"/>
              <a:gd name="connsiteX963" fmla="*/ 2658284 w 9854218"/>
              <a:gd name="connsiteY963" fmla="*/ 741699 h 10287000"/>
              <a:gd name="connsiteX964" fmla="*/ 2595016 w 9854218"/>
              <a:gd name="connsiteY964" fmla="*/ 779661 h 10287000"/>
              <a:gd name="connsiteX965" fmla="*/ 2488250 w 9854218"/>
              <a:gd name="connsiteY965" fmla="*/ 927351 h 10287000"/>
              <a:gd name="connsiteX966" fmla="*/ 2455824 w 9854218"/>
              <a:gd name="connsiteY966" fmla="*/ 966746 h 10287000"/>
              <a:gd name="connsiteX967" fmla="*/ 2455822 w 9854218"/>
              <a:gd name="connsiteY967" fmla="*/ 956810 h 10287000"/>
              <a:gd name="connsiteX968" fmla="*/ 2430518 w 9854218"/>
              <a:gd name="connsiteY968" fmla="*/ 969464 h 10287000"/>
              <a:gd name="connsiteX969" fmla="*/ 2417862 w 9854218"/>
              <a:gd name="connsiteY969" fmla="*/ 994773 h 10287000"/>
              <a:gd name="connsiteX970" fmla="*/ 2316635 w 9854218"/>
              <a:gd name="connsiteY970" fmla="*/ 1133960 h 10287000"/>
              <a:gd name="connsiteX971" fmla="*/ 2316635 w 9854218"/>
              <a:gd name="connsiteY971" fmla="*/ 1121304 h 10287000"/>
              <a:gd name="connsiteX972" fmla="*/ 2303984 w 9854218"/>
              <a:gd name="connsiteY972" fmla="*/ 1121304 h 10287000"/>
              <a:gd name="connsiteX973" fmla="*/ 2303984 w 9854218"/>
              <a:gd name="connsiteY973" fmla="*/ 1133960 h 10287000"/>
              <a:gd name="connsiteX974" fmla="*/ 2291328 w 9854218"/>
              <a:gd name="connsiteY974" fmla="*/ 1146614 h 10287000"/>
              <a:gd name="connsiteX975" fmla="*/ 2291330 w 9854218"/>
              <a:gd name="connsiteY975" fmla="*/ 1171919 h 10287000"/>
              <a:gd name="connsiteX976" fmla="*/ 2266020 w 9854218"/>
              <a:gd name="connsiteY976" fmla="*/ 1171919 h 10287000"/>
              <a:gd name="connsiteX977" fmla="*/ 2253370 w 9854218"/>
              <a:gd name="connsiteY977" fmla="*/ 1209881 h 10287000"/>
              <a:gd name="connsiteX978" fmla="*/ 2253368 w 9854218"/>
              <a:gd name="connsiteY978" fmla="*/ 1197225 h 10287000"/>
              <a:gd name="connsiteX979" fmla="*/ 2240712 w 9854218"/>
              <a:gd name="connsiteY979" fmla="*/ 1197225 h 10287000"/>
              <a:gd name="connsiteX980" fmla="*/ 2228060 w 9854218"/>
              <a:gd name="connsiteY980" fmla="*/ 1222535 h 10287000"/>
              <a:gd name="connsiteX981" fmla="*/ 2228062 w 9854218"/>
              <a:gd name="connsiteY981" fmla="*/ 1235190 h 10287000"/>
              <a:gd name="connsiteX982" fmla="*/ 2190100 w 9854218"/>
              <a:gd name="connsiteY982" fmla="*/ 1285800 h 10287000"/>
              <a:gd name="connsiteX983" fmla="*/ 2177446 w 9854218"/>
              <a:gd name="connsiteY983" fmla="*/ 1298454 h 10287000"/>
              <a:gd name="connsiteX984" fmla="*/ 2164790 w 9854218"/>
              <a:gd name="connsiteY984" fmla="*/ 1323761 h 10287000"/>
              <a:gd name="connsiteX985" fmla="*/ 2177447 w 9854218"/>
              <a:gd name="connsiteY985" fmla="*/ 1311110 h 10287000"/>
              <a:gd name="connsiteX986" fmla="*/ 2190096 w 9854218"/>
              <a:gd name="connsiteY986" fmla="*/ 1311111 h 10287000"/>
              <a:gd name="connsiteX987" fmla="*/ 2164793 w 9854218"/>
              <a:gd name="connsiteY987" fmla="*/ 1374375 h 10287000"/>
              <a:gd name="connsiteX988" fmla="*/ 2152140 w 9854218"/>
              <a:gd name="connsiteY988" fmla="*/ 1399685 h 10287000"/>
              <a:gd name="connsiteX989" fmla="*/ 2139485 w 9854218"/>
              <a:gd name="connsiteY989" fmla="*/ 1399683 h 10287000"/>
              <a:gd name="connsiteX990" fmla="*/ 2139485 w 9854218"/>
              <a:gd name="connsiteY990" fmla="*/ 1412336 h 10287000"/>
              <a:gd name="connsiteX991" fmla="*/ 2126834 w 9854218"/>
              <a:gd name="connsiteY991" fmla="*/ 1424993 h 10287000"/>
              <a:gd name="connsiteX992" fmla="*/ 2126832 w 9854218"/>
              <a:gd name="connsiteY992" fmla="*/ 1437641 h 10287000"/>
              <a:gd name="connsiteX993" fmla="*/ 2076220 w 9854218"/>
              <a:gd name="connsiteY993" fmla="*/ 1475606 h 10287000"/>
              <a:gd name="connsiteX994" fmla="*/ 2076220 w 9854218"/>
              <a:gd name="connsiteY994" fmla="*/ 1513566 h 10287000"/>
              <a:gd name="connsiteX995" fmla="*/ 2063564 w 9854218"/>
              <a:gd name="connsiteY995" fmla="*/ 1538871 h 10287000"/>
              <a:gd name="connsiteX996" fmla="*/ 2076215 w 9854218"/>
              <a:gd name="connsiteY996" fmla="*/ 1538868 h 10287000"/>
              <a:gd name="connsiteX997" fmla="*/ 2076218 w 9854218"/>
              <a:gd name="connsiteY997" fmla="*/ 1526216 h 10287000"/>
              <a:gd name="connsiteX998" fmla="*/ 2088868 w 9854218"/>
              <a:gd name="connsiteY998" fmla="*/ 1551525 h 10287000"/>
              <a:gd name="connsiteX999" fmla="*/ 1734570 w 9854218"/>
              <a:gd name="connsiteY999" fmla="*/ 2285429 h 10287000"/>
              <a:gd name="connsiteX1000" fmla="*/ 1683956 w 9854218"/>
              <a:gd name="connsiteY1000" fmla="*/ 2386655 h 10287000"/>
              <a:gd name="connsiteX1001" fmla="*/ 1645996 w 9854218"/>
              <a:gd name="connsiteY1001" fmla="*/ 2449923 h 10287000"/>
              <a:gd name="connsiteX1002" fmla="*/ 1620689 w 9854218"/>
              <a:gd name="connsiteY1002" fmla="*/ 2551154 h 10287000"/>
              <a:gd name="connsiteX1003" fmla="*/ 1506806 w 9854218"/>
              <a:gd name="connsiteY1003" fmla="*/ 2905451 h 10287000"/>
              <a:gd name="connsiteX1004" fmla="*/ 1494152 w 9854218"/>
              <a:gd name="connsiteY1004" fmla="*/ 2918102 h 10287000"/>
              <a:gd name="connsiteX1005" fmla="*/ 1494154 w 9854218"/>
              <a:gd name="connsiteY1005" fmla="*/ 2930757 h 10287000"/>
              <a:gd name="connsiteX1006" fmla="*/ 1506806 w 9854218"/>
              <a:gd name="connsiteY1006" fmla="*/ 2930756 h 10287000"/>
              <a:gd name="connsiteX1007" fmla="*/ 1506806 w 9854218"/>
              <a:gd name="connsiteY1007" fmla="*/ 2943410 h 10287000"/>
              <a:gd name="connsiteX1008" fmla="*/ 1494152 w 9854218"/>
              <a:gd name="connsiteY1008" fmla="*/ 2943410 h 10287000"/>
              <a:gd name="connsiteX1009" fmla="*/ 1456192 w 9854218"/>
              <a:gd name="connsiteY1009" fmla="*/ 3057288 h 10287000"/>
              <a:gd name="connsiteX1010" fmla="*/ 1443541 w 9854218"/>
              <a:gd name="connsiteY1010" fmla="*/ 3057291 h 10287000"/>
              <a:gd name="connsiteX1011" fmla="*/ 1443536 w 9854218"/>
              <a:gd name="connsiteY1011" fmla="*/ 3082601 h 10287000"/>
              <a:gd name="connsiteX1012" fmla="*/ 1405579 w 9854218"/>
              <a:gd name="connsiteY1012" fmla="*/ 3209135 h 10287000"/>
              <a:gd name="connsiteX1013" fmla="*/ 1392929 w 9854218"/>
              <a:gd name="connsiteY1013" fmla="*/ 3221789 h 10287000"/>
              <a:gd name="connsiteX1014" fmla="*/ 1380271 w 9854218"/>
              <a:gd name="connsiteY1014" fmla="*/ 3272402 h 10287000"/>
              <a:gd name="connsiteX1015" fmla="*/ 1380272 w 9854218"/>
              <a:gd name="connsiteY1015" fmla="*/ 3285053 h 10287000"/>
              <a:gd name="connsiteX1016" fmla="*/ 1380271 w 9854218"/>
              <a:gd name="connsiteY1016" fmla="*/ 3297705 h 10287000"/>
              <a:gd name="connsiteX1017" fmla="*/ 1380271 w 9854218"/>
              <a:gd name="connsiteY1017" fmla="*/ 3310362 h 10287000"/>
              <a:gd name="connsiteX1018" fmla="*/ 1367617 w 9854218"/>
              <a:gd name="connsiteY1018" fmla="*/ 3348326 h 10287000"/>
              <a:gd name="connsiteX1019" fmla="*/ 1392925 w 9854218"/>
              <a:gd name="connsiteY1019" fmla="*/ 3335669 h 10287000"/>
              <a:gd name="connsiteX1020" fmla="*/ 1392928 w 9854218"/>
              <a:gd name="connsiteY1020" fmla="*/ 3360977 h 10287000"/>
              <a:gd name="connsiteX1021" fmla="*/ 1380272 w 9854218"/>
              <a:gd name="connsiteY1021" fmla="*/ 3360974 h 10287000"/>
              <a:gd name="connsiteX1022" fmla="*/ 1380271 w 9854218"/>
              <a:gd name="connsiteY1022" fmla="*/ 3373631 h 10287000"/>
              <a:gd name="connsiteX1023" fmla="*/ 1380271 w 9854218"/>
              <a:gd name="connsiteY1023" fmla="*/ 3386286 h 10287000"/>
              <a:gd name="connsiteX1024" fmla="*/ 1380271 w 9854218"/>
              <a:gd name="connsiteY1024" fmla="*/ 3411591 h 10287000"/>
              <a:gd name="connsiteX1025" fmla="*/ 1329658 w 9854218"/>
              <a:gd name="connsiteY1025" fmla="*/ 3512819 h 10287000"/>
              <a:gd name="connsiteX1026" fmla="*/ 1342310 w 9854218"/>
              <a:gd name="connsiteY1026" fmla="*/ 3512817 h 10287000"/>
              <a:gd name="connsiteX1027" fmla="*/ 1329658 w 9854218"/>
              <a:gd name="connsiteY1027" fmla="*/ 3550775 h 10287000"/>
              <a:gd name="connsiteX1028" fmla="*/ 1354964 w 9854218"/>
              <a:gd name="connsiteY1028" fmla="*/ 3550778 h 10287000"/>
              <a:gd name="connsiteX1029" fmla="*/ 1367618 w 9854218"/>
              <a:gd name="connsiteY1029" fmla="*/ 3500165 h 10287000"/>
              <a:gd name="connsiteX1030" fmla="*/ 1367618 w 9854218"/>
              <a:gd name="connsiteY1030" fmla="*/ 3512819 h 10287000"/>
              <a:gd name="connsiteX1031" fmla="*/ 1380271 w 9854218"/>
              <a:gd name="connsiteY1031" fmla="*/ 3512817 h 10287000"/>
              <a:gd name="connsiteX1032" fmla="*/ 1380271 w 9854218"/>
              <a:gd name="connsiteY1032" fmla="*/ 3500166 h 10287000"/>
              <a:gd name="connsiteX1033" fmla="*/ 1380271 w 9854218"/>
              <a:gd name="connsiteY1033" fmla="*/ 3487512 h 10287000"/>
              <a:gd name="connsiteX1034" fmla="*/ 1418236 w 9854218"/>
              <a:gd name="connsiteY1034" fmla="*/ 3348324 h 10287000"/>
              <a:gd name="connsiteX1035" fmla="*/ 1430885 w 9854218"/>
              <a:gd name="connsiteY1035" fmla="*/ 3335669 h 10287000"/>
              <a:gd name="connsiteX1036" fmla="*/ 1430887 w 9854218"/>
              <a:gd name="connsiteY1036" fmla="*/ 3323013 h 10287000"/>
              <a:gd name="connsiteX1037" fmla="*/ 1418234 w 9854218"/>
              <a:gd name="connsiteY1037" fmla="*/ 3323015 h 10287000"/>
              <a:gd name="connsiteX1038" fmla="*/ 1544766 w 9854218"/>
              <a:gd name="connsiteY1038" fmla="*/ 2918102 h 10287000"/>
              <a:gd name="connsiteX1039" fmla="*/ 1544766 w 9854218"/>
              <a:gd name="connsiteY1039" fmla="*/ 2880141 h 10287000"/>
              <a:gd name="connsiteX1040" fmla="*/ 1595382 w 9854218"/>
              <a:gd name="connsiteY1040" fmla="*/ 2740952 h 10287000"/>
              <a:gd name="connsiteX1041" fmla="*/ 1582726 w 9854218"/>
              <a:gd name="connsiteY1041" fmla="*/ 2753607 h 10287000"/>
              <a:gd name="connsiteX1042" fmla="*/ 1633342 w 9854218"/>
              <a:gd name="connsiteY1042" fmla="*/ 2652380 h 10287000"/>
              <a:gd name="connsiteX1043" fmla="*/ 1785186 w 9854218"/>
              <a:gd name="connsiteY1043" fmla="*/ 2285430 h 10287000"/>
              <a:gd name="connsiteX1044" fmla="*/ 1886414 w 9854218"/>
              <a:gd name="connsiteY1044" fmla="*/ 2007050 h 10287000"/>
              <a:gd name="connsiteX1045" fmla="*/ 1937028 w 9854218"/>
              <a:gd name="connsiteY1045" fmla="*/ 1943783 h 10287000"/>
              <a:gd name="connsiteX1046" fmla="*/ 1987643 w 9854218"/>
              <a:gd name="connsiteY1046" fmla="*/ 1829903 h 10287000"/>
              <a:gd name="connsiteX1047" fmla="*/ 2012950 w 9854218"/>
              <a:gd name="connsiteY1047" fmla="*/ 1804596 h 10287000"/>
              <a:gd name="connsiteX1048" fmla="*/ 2139486 w 9854218"/>
              <a:gd name="connsiteY1048" fmla="*/ 1576833 h 10287000"/>
              <a:gd name="connsiteX1049" fmla="*/ 2139485 w 9854218"/>
              <a:gd name="connsiteY1049" fmla="*/ 1551525 h 10287000"/>
              <a:gd name="connsiteX1050" fmla="*/ 2266022 w 9854218"/>
              <a:gd name="connsiteY1050" fmla="*/ 1349070 h 10287000"/>
              <a:gd name="connsiteX1051" fmla="*/ 2367250 w 9854218"/>
              <a:gd name="connsiteY1051" fmla="*/ 1197225 h 10287000"/>
              <a:gd name="connsiteX1052" fmla="*/ 2430518 w 9854218"/>
              <a:gd name="connsiteY1052" fmla="*/ 1108653 h 10287000"/>
              <a:gd name="connsiteX1053" fmla="*/ 2519094 w 9854218"/>
              <a:gd name="connsiteY1053" fmla="*/ 969464 h 10287000"/>
              <a:gd name="connsiteX1054" fmla="*/ 2531748 w 9854218"/>
              <a:gd name="connsiteY1054" fmla="*/ 982118 h 10287000"/>
              <a:gd name="connsiteX1055" fmla="*/ 2544401 w 9854218"/>
              <a:gd name="connsiteY1055" fmla="*/ 944157 h 10287000"/>
              <a:gd name="connsiteX1056" fmla="*/ 2721552 w 9854218"/>
              <a:gd name="connsiteY1056" fmla="*/ 716393 h 10287000"/>
              <a:gd name="connsiteX1057" fmla="*/ 2898701 w 9854218"/>
              <a:gd name="connsiteY1057" fmla="*/ 501282 h 10287000"/>
              <a:gd name="connsiteX1058" fmla="*/ 2924008 w 9854218"/>
              <a:gd name="connsiteY1058" fmla="*/ 488633 h 10287000"/>
              <a:gd name="connsiteX1059" fmla="*/ 2936662 w 9854218"/>
              <a:gd name="connsiteY1059" fmla="*/ 450671 h 10287000"/>
              <a:gd name="connsiteX1060" fmla="*/ 3177078 w 9854218"/>
              <a:gd name="connsiteY1060" fmla="*/ 210252 h 10287000"/>
              <a:gd name="connsiteX1061" fmla="*/ 3189732 w 9854218"/>
              <a:gd name="connsiteY1061" fmla="*/ 210252 h 10287000"/>
              <a:gd name="connsiteX1062" fmla="*/ 3202388 w 9854218"/>
              <a:gd name="connsiteY1062" fmla="*/ 197600 h 10287000"/>
              <a:gd name="connsiteX1063" fmla="*/ 3278308 w 9854218"/>
              <a:gd name="connsiteY1063" fmla="*/ 121680 h 10287000"/>
              <a:gd name="connsiteX1064" fmla="*/ 3290962 w 9854218"/>
              <a:gd name="connsiteY1064" fmla="*/ 134334 h 10287000"/>
              <a:gd name="connsiteX1065" fmla="*/ 3303617 w 9854218"/>
              <a:gd name="connsiteY1065" fmla="*/ 121682 h 10287000"/>
              <a:gd name="connsiteX1066" fmla="*/ 3316272 w 9854218"/>
              <a:gd name="connsiteY1066" fmla="*/ 96371 h 10287000"/>
              <a:gd name="connsiteX1067" fmla="*/ 3379536 w 9854218"/>
              <a:gd name="connsiteY1067" fmla="*/ 58410 h 10287000"/>
              <a:gd name="connsiteX1068" fmla="*/ 3341576 w 9854218"/>
              <a:gd name="connsiteY1068" fmla="*/ 71066 h 10287000"/>
              <a:gd name="connsiteX1069" fmla="*/ 3354233 w 9854218"/>
              <a:gd name="connsiteY1069" fmla="*/ 58410 h 10287000"/>
              <a:gd name="connsiteX1070" fmla="*/ 3341576 w 9854218"/>
              <a:gd name="connsiteY1070" fmla="*/ 58410 h 10287000"/>
              <a:gd name="connsiteX1071" fmla="*/ 3374990 w 9854218"/>
              <a:gd name="connsiteY1071" fmla="*/ 21242 h 10287000"/>
              <a:gd name="connsiteX1072" fmla="*/ 3398246 w 9854218"/>
              <a:gd name="connsiteY1072" fmla="*/ 0 h 10287000"/>
              <a:gd name="connsiteX1073" fmla="*/ 3467874 w 9854218"/>
              <a:gd name="connsiteY1073" fmla="*/ 0 h 10287000"/>
              <a:gd name="connsiteX1074" fmla="*/ 3444386 w 9854218"/>
              <a:gd name="connsiteY1074" fmla="*/ 25196 h 10287000"/>
              <a:gd name="connsiteX1075" fmla="*/ 3366882 w 9854218"/>
              <a:gd name="connsiteY1075" fmla="*/ 109025 h 10287000"/>
              <a:gd name="connsiteX1076" fmla="*/ 2987278 w 9854218"/>
              <a:gd name="connsiteY1076" fmla="*/ 513935 h 10287000"/>
              <a:gd name="connsiteX1077" fmla="*/ 2961968 w 9854218"/>
              <a:gd name="connsiteY1077" fmla="*/ 564552 h 10287000"/>
              <a:gd name="connsiteX1078" fmla="*/ 2911354 w 9854218"/>
              <a:gd name="connsiteY1078" fmla="*/ 589857 h 10287000"/>
              <a:gd name="connsiteX1079" fmla="*/ 2784818 w 9854218"/>
              <a:gd name="connsiteY1079" fmla="*/ 767007 h 10287000"/>
              <a:gd name="connsiteX1080" fmla="*/ 2759512 w 9854218"/>
              <a:gd name="connsiteY1080" fmla="*/ 779661 h 10287000"/>
              <a:gd name="connsiteX1081" fmla="*/ 2696243 w 9854218"/>
              <a:gd name="connsiteY1081" fmla="*/ 893543 h 10287000"/>
              <a:gd name="connsiteX1082" fmla="*/ 2632974 w 9854218"/>
              <a:gd name="connsiteY1082" fmla="*/ 956810 h 10287000"/>
              <a:gd name="connsiteX1083" fmla="*/ 2392558 w 9854218"/>
              <a:gd name="connsiteY1083" fmla="*/ 1323761 h 10287000"/>
              <a:gd name="connsiteX1084" fmla="*/ 2253366 w 9854218"/>
              <a:gd name="connsiteY1084" fmla="*/ 1538871 h 10287000"/>
              <a:gd name="connsiteX1085" fmla="*/ 2190100 w 9854218"/>
              <a:gd name="connsiteY1085" fmla="*/ 1640100 h 10287000"/>
              <a:gd name="connsiteX1086" fmla="*/ 2038253 w 9854218"/>
              <a:gd name="connsiteY1086" fmla="*/ 1956437 h 10287000"/>
              <a:gd name="connsiteX1087" fmla="*/ 2000296 w 9854218"/>
              <a:gd name="connsiteY1087" fmla="*/ 2019705 h 10287000"/>
              <a:gd name="connsiteX1088" fmla="*/ 1810492 w 9854218"/>
              <a:gd name="connsiteY1088" fmla="*/ 2462576 h 10287000"/>
              <a:gd name="connsiteX1089" fmla="*/ 1633343 w 9854218"/>
              <a:gd name="connsiteY1089" fmla="*/ 2930756 h 10287000"/>
              <a:gd name="connsiteX1090" fmla="*/ 1570074 w 9854218"/>
              <a:gd name="connsiteY1090" fmla="*/ 3133212 h 10287000"/>
              <a:gd name="connsiteX1091" fmla="*/ 1557420 w 9854218"/>
              <a:gd name="connsiteY1091" fmla="*/ 3145868 h 10287000"/>
              <a:gd name="connsiteX1092" fmla="*/ 1557422 w 9854218"/>
              <a:gd name="connsiteY1092" fmla="*/ 3171176 h 10287000"/>
              <a:gd name="connsiteX1093" fmla="*/ 1494154 w 9854218"/>
              <a:gd name="connsiteY1093" fmla="*/ 3323016 h 10287000"/>
              <a:gd name="connsiteX1094" fmla="*/ 1519463 w 9854218"/>
              <a:gd name="connsiteY1094" fmla="*/ 3297708 h 10287000"/>
              <a:gd name="connsiteX1095" fmla="*/ 1544768 w 9854218"/>
              <a:gd name="connsiteY1095" fmla="*/ 3209136 h 10287000"/>
              <a:gd name="connsiteX1096" fmla="*/ 1570074 w 9854218"/>
              <a:gd name="connsiteY1096" fmla="*/ 3196481 h 10287000"/>
              <a:gd name="connsiteX1097" fmla="*/ 1582726 w 9854218"/>
              <a:gd name="connsiteY1097" fmla="*/ 3196481 h 10287000"/>
              <a:gd name="connsiteX1098" fmla="*/ 1582727 w 9854218"/>
              <a:gd name="connsiteY1098" fmla="*/ 3183827 h 10287000"/>
              <a:gd name="connsiteX1099" fmla="*/ 1582726 w 9854218"/>
              <a:gd name="connsiteY1099" fmla="*/ 3171176 h 10287000"/>
              <a:gd name="connsiteX1100" fmla="*/ 1582726 w 9854218"/>
              <a:gd name="connsiteY1100" fmla="*/ 3158520 h 10287000"/>
              <a:gd name="connsiteX1101" fmla="*/ 1633342 w 9854218"/>
              <a:gd name="connsiteY1101" fmla="*/ 3019331 h 10287000"/>
              <a:gd name="connsiteX1102" fmla="*/ 1734570 w 9854218"/>
              <a:gd name="connsiteY1102" fmla="*/ 2766260 h 10287000"/>
              <a:gd name="connsiteX1103" fmla="*/ 1823146 w 9854218"/>
              <a:gd name="connsiteY1103" fmla="*/ 2576459 h 10287000"/>
              <a:gd name="connsiteX1104" fmla="*/ 1835800 w 9854218"/>
              <a:gd name="connsiteY1104" fmla="*/ 2576456 h 10287000"/>
              <a:gd name="connsiteX1105" fmla="*/ 1835800 w 9854218"/>
              <a:gd name="connsiteY1105" fmla="*/ 2551151 h 10287000"/>
              <a:gd name="connsiteX1106" fmla="*/ 1835796 w 9854218"/>
              <a:gd name="connsiteY1106" fmla="*/ 2538498 h 10287000"/>
              <a:gd name="connsiteX1107" fmla="*/ 1899068 w 9854218"/>
              <a:gd name="connsiteY1107" fmla="*/ 2361350 h 10287000"/>
              <a:gd name="connsiteX1108" fmla="*/ 1911720 w 9854218"/>
              <a:gd name="connsiteY1108" fmla="*/ 2336043 h 10287000"/>
              <a:gd name="connsiteX1109" fmla="*/ 1937026 w 9854218"/>
              <a:gd name="connsiteY1109" fmla="*/ 2336043 h 10287000"/>
              <a:gd name="connsiteX1110" fmla="*/ 1937028 w 9854218"/>
              <a:gd name="connsiteY1110" fmla="*/ 2298083 h 10287000"/>
              <a:gd name="connsiteX1111" fmla="*/ 1962336 w 9854218"/>
              <a:gd name="connsiteY1111" fmla="*/ 2260122 h 10287000"/>
              <a:gd name="connsiteX1112" fmla="*/ 2126832 w 9854218"/>
              <a:gd name="connsiteY1112" fmla="*/ 1905822 h 10287000"/>
              <a:gd name="connsiteX1113" fmla="*/ 2126832 w 9854218"/>
              <a:gd name="connsiteY1113" fmla="*/ 1893168 h 10287000"/>
              <a:gd name="connsiteX1114" fmla="*/ 2139485 w 9854218"/>
              <a:gd name="connsiteY1114" fmla="*/ 1880514 h 10287000"/>
              <a:gd name="connsiteX1115" fmla="*/ 2202754 w 9854218"/>
              <a:gd name="connsiteY1115" fmla="*/ 1791941 h 10287000"/>
              <a:gd name="connsiteX1116" fmla="*/ 2202755 w 9854218"/>
              <a:gd name="connsiteY1116" fmla="*/ 1753982 h 10287000"/>
              <a:gd name="connsiteX1117" fmla="*/ 2215408 w 9854218"/>
              <a:gd name="connsiteY1117" fmla="*/ 1741328 h 10287000"/>
              <a:gd name="connsiteX1118" fmla="*/ 2278674 w 9854218"/>
              <a:gd name="connsiteY1118" fmla="*/ 1652753 h 10287000"/>
              <a:gd name="connsiteX1119" fmla="*/ 2291330 w 9854218"/>
              <a:gd name="connsiteY1119" fmla="*/ 1640102 h 10287000"/>
              <a:gd name="connsiteX1120" fmla="*/ 2303982 w 9854218"/>
              <a:gd name="connsiteY1120" fmla="*/ 1602140 h 10287000"/>
              <a:gd name="connsiteX1121" fmla="*/ 2354598 w 9854218"/>
              <a:gd name="connsiteY1121" fmla="*/ 1526214 h 10287000"/>
              <a:gd name="connsiteX1122" fmla="*/ 2367250 w 9854218"/>
              <a:gd name="connsiteY1122" fmla="*/ 1513565 h 10287000"/>
              <a:gd name="connsiteX1123" fmla="*/ 2367251 w 9854218"/>
              <a:gd name="connsiteY1123" fmla="*/ 1500911 h 10287000"/>
              <a:gd name="connsiteX1124" fmla="*/ 2620324 w 9854218"/>
              <a:gd name="connsiteY1124" fmla="*/ 1095999 h 10287000"/>
              <a:gd name="connsiteX1125" fmla="*/ 2632978 w 9854218"/>
              <a:gd name="connsiteY1125" fmla="*/ 1083344 h 10287000"/>
              <a:gd name="connsiteX1126" fmla="*/ 2645628 w 9854218"/>
              <a:gd name="connsiteY1126" fmla="*/ 1070693 h 10287000"/>
              <a:gd name="connsiteX1127" fmla="*/ 2645626 w 9854218"/>
              <a:gd name="connsiteY1127" fmla="*/ 1058039 h 10287000"/>
              <a:gd name="connsiteX1128" fmla="*/ 2658282 w 9854218"/>
              <a:gd name="connsiteY1128" fmla="*/ 1045385 h 10287000"/>
              <a:gd name="connsiteX1129" fmla="*/ 2670936 w 9854218"/>
              <a:gd name="connsiteY1129" fmla="*/ 1045385 h 10287000"/>
              <a:gd name="connsiteX1130" fmla="*/ 2658280 w 9854218"/>
              <a:gd name="connsiteY1130" fmla="*/ 1070693 h 10287000"/>
              <a:gd name="connsiteX1131" fmla="*/ 2670938 w 9854218"/>
              <a:gd name="connsiteY1131" fmla="*/ 1070693 h 10287000"/>
              <a:gd name="connsiteX1132" fmla="*/ 2683589 w 9854218"/>
              <a:gd name="connsiteY1132" fmla="*/ 1070693 h 10287000"/>
              <a:gd name="connsiteX1133" fmla="*/ 2696244 w 9854218"/>
              <a:gd name="connsiteY1133" fmla="*/ 1058040 h 10287000"/>
              <a:gd name="connsiteX1134" fmla="*/ 2632978 w 9854218"/>
              <a:gd name="connsiteY1134" fmla="*/ 1159265 h 10287000"/>
              <a:gd name="connsiteX1135" fmla="*/ 2557054 w 9854218"/>
              <a:gd name="connsiteY1135" fmla="*/ 1235189 h 10287000"/>
              <a:gd name="connsiteX1136" fmla="*/ 2595012 w 9854218"/>
              <a:gd name="connsiteY1136" fmla="*/ 1222535 h 10287000"/>
              <a:gd name="connsiteX1137" fmla="*/ 2531747 w 9854218"/>
              <a:gd name="connsiteY1137" fmla="*/ 1323761 h 10287000"/>
              <a:gd name="connsiteX1138" fmla="*/ 2531747 w 9854218"/>
              <a:gd name="connsiteY1138" fmla="*/ 1311110 h 10287000"/>
              <a:gd name="connsiteX1139" fmla="*/ 2531748 w 9854218"/>
              <a:gd name="connsiteY1139" fmla="*/ 1298457 h 10287000"/>
              <a:gd name="connsiteX1140" fmla="*/ 2519093 w 9854218"/>
              <a:gd name="connsiteY1140" fmla="*/ 1311110 h 10287000"/>
              <a:gd name="connsiteX1141" fmla="*/ 2506440 w 9854218"/>
              <a:gd name="connsiteY1141" fmla="*/ 1336415 h 10287000"/>
              <a:gd name="connsiteX1142" fmla="*/ 2468480 w 9854218"/>
              <a:gd name="connsiteY1142" fmla="*/ 1374375 h 10287000"/>
              <a:gd name="connsiteX1143" fmla="*/ 2455824 w 9854218"/>
              <a:gd name="connsiteY1143" fmla="*/ 1387029 h 10287000"/>
              <a:gd name="connsiteX1144" fmla="*/ 2455826 w 9854218"/>
              <a:gd name="connsiteY1144" fmla="*/ 1399683 h 10287000"/>
              <a:gd name="connsiteX1145" fmla="*/ 2468480 w 9854218"/>
              <a:gd name="connsiteY1145" fmla="*/ 1399685 h 10287000"/>
              <a:gd name="connsiteX1146" fmla="*/ 2417864 w 9854218"/>
              <a:gd name="connsiteY1146" fmla="*/ 1450296 h 10287000"/>
              <a:gd name="connsiteX1147" fmla="*/ 2455824 w 9854218"/>
              <a:gd name="connsiteY1147" fmla="*/ 1450296 h 10287000"/>
              <a:gd name="connsiteX1148" fmla="*/ 2417861 w 9854218"/>
              <a:gd name="connsiteY1148" fmla="*/ 1513565 h 10287000"/>
              <a:gd name="connsiteX1149" fmla="*/ 2379904 w 9854218"/>
              <a:gd name="connsiteY1149" fmla="*/ 1551524 h 10287000"/>
              <a:gd name="connsiteX1150" fmla="*/ 2405212 w 9854218"/>
              <a:gd name="connsiteY1150" fmla="*/ 1538868 h 10287000"/>
              <a:gd name="connsiteX1151" fmla="*/ 2379904 w 9854218"/>
              <a:gd name="connsiteY1151" fmla="*/ 1564179 h 10287000"/>
              <a:gd name="connsiteX1152" fmla="*/ 2367250 w 9854218"/>
              <a:gd name="connsiteY1152" fmla="*/ 1602137 h 10287000"/>
              <a:gd name="connsiteX1153" fmla="*/ 2354598 w 9854218"/>
              <a:gd name="connsiteY1153" fmla="*/ 1614791 h 10287000"/>
              <a:gd name="connsiteX1154" fmla="*/ 2341944 w 9854218"/>
              <a:gd name="connsiteY1154" fmla="*/ 1627446 h 10287000"/>
              <a:gd name="connsiteX1155" fmla="*/ 2341943 w 9854218"/>
              <a:gd name="connsiteY1155" fmla="*/ 1640100 h 10287000"/>
              <a:gd name="connsiteX1156" fmla="*/ 2347962 w 9854218"/>
              <a:gd name="connsiteY1156" fmla="*/ 1639239 h 10287000"/>
              <a:gd name="connsiteX1157" fmla="*/ 2340360 w 9854218"/>
              <a:gd name="connsiteY1157" fmla="*/ 1652750 h 10287000"/>
              <a:gd name="connsiteX1158" fmla="*/ 2316635 w 9854218"/>
              <a:gd name="connsiteY1158" fmla="*/ 1678061 h 10287000"/>
              <a:gd name="connsiteX1159" fmla="*/ 2316636 w 9854218"/>
              <a:gd name="connsiteY1159" fmla="*/ 1690712 h 10287000"/>
              <a:gd name="connsiteX1160" fmla="*/ 2316635 w 9854218"/>
              <a:gd name="connsiteY1160" fmla="*/ 1703367 h 10287000"/>
              <a:gd name="connsiteX1161" fmla="*/ 2278674 w 9854218"/>
              <a:gd name="connsiteY1161" fmla="*/ 1779284 h 10287000"/>
              <a:gd name="connsiteX1162" fmla="*/ 2240716 w 9854218"/>
              <a:gd name="connsiteY1162" fmla="*/ 1829903 h 10287000"/>
              <a:gd name="connsiteX1163" fmla="*/ 2228057 w 9854218"/>
              <a:gd name="connsiteY1163" fmla="*/ 1829903 h 10287000"/>
              <a:gd name="connsiteX1164" fmla="*/ 2215409 w 9854218"/>
              <a:gd name="connsiteY1164" fmla="*/ 1829900 h 10287000"/>
              <a:gd name="connsiteX1165" fmla="*/ 2215409 w 9854218"/>
              <a:gd name="connsiteY1165" fmla="*/ 1855205 h 10287000"/>
              <a:gd name="connsiteX1166" fmla="*/ 2215408 w 9854218"/>
              <a:gd name="connsiteY1166" fmla="*/ 1867862 h 10287000"/>
              <a:gd name="connsiteX1167" fmla="*/ 2215409 w 9854218"/>
              <a:gd name="connsiteY1167" fmla="*/ 1893168 h 10287000"/>
              <a:gd name="connsiteX1168" fmla="*/ 2152139 w 9854218"/>
              <a:gd name="connsiteY1168" fmla="*/ 1994397 h 10287000"/>
              <a:gd name="connsiteX1169" fmla="*/ 2139485 w 9854218"/>
              <a:gd name="connsiteY1169" fmla="*/ 2019704 h 10287000"/>
              <a:gd name="connsiteX1170" fmla="*/ 2139486 w 9854218"/>
              <a:gd name="connsiteY1170" fmla="*/ 2032355 h 10287000"/>
              <a:gd name="connsiteX1171" fmla="*/ 2139485 w 9854218"/>
              <a:gd name="connsiteY1171" fmla="*/ 2045012 h 10287000"/>
              <a:gd name="connsiteX1172" fmla="*/ 2101526 w 9854218"/>
              <a:gd name="connsiteY1172" fmla="*/ 2095623 h 10287000"/>
              <a:gd name="connsiteX1173" fmla="*/ 2083730 w 9854218"/>
              <a:gd name="connsiteY1173" fmla="*/ 2134771 h 10287000"/>
              <a:gd name="connsiteX1174" fmla="*/ 2088130 w 9854218"/>
              <a:gd name="connsiteY1174" fmla="*/ 2144585 h 10287000"/>
              <a:gd name="connsiteX1175" fmla="*/ 2087437 w 9854218"/>
              <a:gd name="connsiteY1175" fmla="*/ 2146015 h 10287000"/>
              <a:gd name="connsiteX1176" fmla="*/ 2088870 w 9854218"/>
              <a:gd name="connsiteY1176" fmla="*/ 2146236 h 10287000"/>
              <a:gd name="connsiteX1177" fmla="*/ 2088130 w 9854218"/>
              <a:gd name="connsiteY1177" fmla="*/ 2144585 h 10287000"/>
              <a:gd name="connsiteX1178" fmla="*/ 2091639 w 9854218"/>
              <a:gd name="connsiteY1178" fmla="*/ 2137342 h 10287000"/>
              <a:gd name="connsiteX1179" fmla="*/ 2152139 w 9854218"/>
              <a:gd name="connsiteY1179" fmla="*/ 2032358 h 10287000"/>
              <a:gd name="connsiteX1180" fmla="*/ 2164793 w 9854218"/>
              <a:gd name="connsiteY1180" fmla="*/ 2019704 h 10287000"/>
              <a:gd name="connsiteX1181" fmla="*/ 2177447 w 9854218"/>
              <a:gd name="connsiteY1181" fmla="*/ 2007050 h 10287000"/>
              <a:gd name="connsiteX1182" fmla="*/ 2164794 w 9854218"/>
              <a:gd name="connsiteY1182" fmla="*/ 1994397 h 10287000"/>
              <a:gd name="connsiteX1183" fmla="*/ 2177447 w 9854218"/>
              <a:gd name="connsiteY1183" fmla="*/ 1969089 h 10287000"/>
              <a:gd name="connsiteX1184" fmla="*/ 2202754 w 9854218"/>
              <a:gd name="connsiteY1184" fmla="*/ 1956437 h 10287000"/>
              <a:gd name="connsiteX1185" fmla="*/ 2228057 w 9854218"/>
              <a:gd name="connsiteY1185" fmla="*/ 1880516 h 10287000"/>
              <a:gd name="connsiteX1186" fmla="*/ 2228060 w 9854218"/>
              <a:gd name="connsiteY1186" fmla="*/ 1867862 h 10287000"/>
              <a:gd name="connsiteX1187" fmla="*/ 2240714 w 9854218"/>
              <a:gd name="connsiteY1187" fmla="*/ 1867862 h 10287000"/>
              <a:gd name="connsiteX1188" fmla="*/ 2253370 w 9854218"/>
              <a:gd name="connsiteY1188" fmla="*/ 1855208 h 10287000"/>
              <a:gd name="connsiteX1189" fmla="*/ 2253370 w 9854218"/>
              <a:gd name="connsiteY1189" fmla="*/ 1842557 h 10287000"/>
              <a:gd name="connsiteX1190" fmla="*/ 2240712 w 9854218"/>
              <a:gd name="connsiteY1190" fmla="*/ 1842554 h 10287000"/>
              <a:gd name="connsiteX1191" fmla="*/ 2329289 w 9854218"/>
              <a:gd name="connsiteY1191" fmla="*/ 1703364 h 10287000"/>
              <a:gd name="connsiteX1192" fmla="*/ 2329290 w 9854218"/>
              <a:gd name="connsiteY1192" fmla="*/ 1716023 h 10287000"/>
              <a:gd name="connsiteX1193" fmla="*/ 2341943 w 9854218"/>
              <a:gd name="connsiteY1193" fmla="*/ 1703366 h 10287000"/>
              <a:gd name="connsiteX1194" fmla="*/ 2341943 w 9854218"/>
              <a:gd name="connsiteY1194" fmla="*/ 1690709 h 10287000"/>
              <a:gd name="connsiteX1195" fmla="*/ 2367250 w 9854218"/>
              <a:gd name="connsiteY1195" fmla="*/ 1627446 h 10287000"/>
              <a:gd name="connsiteX1196" fmla="*/ 2379904 w 9854218"/>
              <a:gd name="connsiteY1196" fmla="*/ 1627443 h 10287000"/>
              <a:gd name="connsiteX1197" fmla="*/ 2379904 w 9854218"/>
              <a:gd name="connsiteY1197" fmla="*/ 1614791 h 10287000"/>
              <a:gd name="connsiteX1198" fmla="*/ 2379900 w 9854218"/>
              <a:gd name="connsiteY1198" fmla="*/ 1602140 h 10287000"/>
              <a:gd name="connsiteX1199" fmla="*/ 2465318 w 9854218"/>
              <a:gd name="connsiteY1199" fmla="*/ 1468683 h 10287000"/>
              <a:gd name="connsiteX1200" fmla="*/ 2481902 w 9854218"/>
              <a:gd name="connsiteY1200" fmla="*/ 1450599 h 10287000"/>
              <a:gd name="connsiteX1201" fmla="*/ 2579830 w 9854218"/>
              <a:gd name="connsiteY1201" fmla="*/ 1265063 h 10287000"/>
              <a:gd name="connsiteX1202" fmla="*/ 3038504 w 9854218"/>
              <a:gd name="connsiteY1202" fmla="*/ 556154 h 10287000"/>
              <a:gd name="connsiteX1203" fmla="*/ 3295808 w 9854218"/>
              <a:gd name="connsiteY1203" fmla="*/ 235523 h 10287000"/>
              <a:gd name="connsiteX1204" fmla="*/ 3509334 w 9854218"/>
              <a:gd name="connsiteY1204" fmla="*/ 0 h 10287000"/>
              <a:gd name="connsiteX1205" fmla="*/ 9854218 w 9854218"/>
              <a:gd name="connsiteY1205" fmla="*/ 0 h 10287000"/>
              <a:gd name="connsiteX1206" fmla="*/ 9854218 w 9854218"/>
              <a:gd name="connsiteY1206" fmla="*/ 10287000 h 10287000"/>
              <a:gd name="connsiteX1207" fmla="*/ 4569194 w 9854218"/>
              <a:gd name="connsiteY1207" fmla="*/ 10287000 h 10287000"/>
              <a:gd name="connsiteX1208" fmla="*/ 4512034 w 9854218"/>
              <a:gd name="connsiteY1208" fmla="*/ 10239735 h 10287000"/>
              <a:gd name="connsiteX1209" fmla="*/ 4429784 w 9854218"/>
              <a:gd name="connsiteY1209" fmla="*/ 10181214 h 10287000"/>
              <a:gd name="connsiteX1210" fmla="*/ 4404479 w 9854218"/>
              <a:gd name="connsiteY1210" fmla="*/ 10143254 h 10287000"/>
              <a:gd name="connsiteX1211" fmla="*/ 4404479 w 9854218"/>
              <a:gd name="connsiteY1211" fmla="*/ 10130601 h 10287000"/>
              <a:gd name="connsiteX1212" fmla="*/ 4366518 w 9854218"/>
              <a:gd name="connsiteY1212" fmla="*/ 10092639 h 10287000"/>
              <a:gd name="connsiteX1213" fmla="*/ 4353864 w 9854218"/>
              <a:gd name="connsiteY1213" fmla="*/ 10079984 h 10287000"/>
              <a:gd name="connsiteX1214" fmla="*/ 4341210 w 9854218"/>
              <a:gd name="connsiteY1214" fmla="*/ 10079986 h 10287000"/>
              <a:gd name="connsiteX1215" fmla="*/ 4366518 w 9854218"/>
              <a:gd name="connsiteY1215" fmla="*/ 10105293 h 10287000"/>
              <a:gd name="connsiteX1216" fmla="*/ 4379172 w 9854218"/>
              <a:gd name="connsiteY1216" fmla="*/ 10130601 h 10287000"/>
              <a:gd name="connsiteX1217" fmla="*/ 4379170 w 9854218"/>
              <a:gd name="connsiteY1217" fmla="*/ 10143254 h 10287000"/>
              <a:gd name="connsiteX1218" fmla="*/ 4366518 w 9854218"/>
              <a:gd name="connsiteY1218" fmla="*/ 10143254 h 10287000"/>
              <a:gd name="connsiteX1219" fmla="*/ 4366518 w 9854218"/>
              <a:gd name="connsiteY1219" fmla="*/ 10130601 h 10287000"/>
              <a:gd name="connsiteX1220" fmla="*/ 4353864 w 9854218"/>
              <a:gd name="connsiteY1220" fmla="*/ 10130602 h 10287000"/>
              <a:gd name="connsiteX1221" fmla="*/ 4341210 w 9854218"/>
              <a:gd name="connsiteY1221" fmla="*/ 10117947 h 10287000"/>
              <a:gd name="connsiteX1222" fmla="*/ 4328555 w 9854218"/>
              <a:gd name="connsiteY1222" fmla="*/ 10105293 h 10287000"/>
              <a:gd name="connsiteX1223" fmla="*/ 4328555 w 9854218"/>
              <a:gd name="connsiteY1223" fmla="*/ 10092639 h 10287000"/>
              <a:gd name="connsiteX1224" fmla="*/ 4315904 w 9854218"/>
              <a:gd name="connsiteY1224" fmla="*/ 10079986 h 10287000"/>
              <a:gd name="connsiteX1225" fmla="*/ 4303250 w 9854218"/>
              <a:gd name="connsiteY1225" fmla="*/ 10079985 h 10287000"/>
              <a:gd name="connsiteX1226" fmla="*/ 4303250 w 9854218"/>
              <a:gd name="connsiteY1226" fmla="*/ 10092639 h 10287000"/>
              <a:gd name="connsiteX1227" fmla="*/ 4315901 w 9854218"/>
              <a:gd name="connsiteY1227" fmla="*/ 10105293 h 10287000"/>
              <a:gd name="connsiteX1228" fmla="*/ 4303250 w 9854218"/>
              <a:gd name="connsiteY1228" fmla="*/ 10117946 h 10287000"/>
              <a:gd name="connsiteX1229" fmla="*/ 4252632 w 9854218"/>
              <a:gd name="connsiteY1229" fmla="*/ 10067332 h 10287000"/>
              <a:gd name="connsiteX1230" fmla="*/ 4252636 w 9854218"/>
              <a:gd name="connsiteY1230" fmla="*/ 10092639 h 10287000"/>
              <a:gd name="connsiteX1231" fmla="*/ 4227329 w 9854218"/>
              <a:gd name="connsiteY1231" fmla="*/ 10079986 h 10287000"/>
              <a:gd name="connsiteX1232" fmla="*/ 4189368 w 9854218"/>
              <a:gd name="connsiteY1232" fmla="*/ 10042026 h 10287000"/>
              <a:gd name="connsiteX1233" fmla="*/ 4138756 w 9854218"/>
              <a:gd name="connsiteY1233" fmla="*/ 10004066 h 10287000"/>
              <a:gd name="connsiteX1234" fmla="*/ 4189368 w 9854218"/>
              <a:gd name="connsiteY1234" fmla="*/ 10016718 h 10287000"/>
              <a:gd name="connsiteX1235" fmla="*/ 4126100 w 9854218"/>
              <a:gd name="connsiteY1235" fmla="*/ 9940797 h 10287000"/>
              <a:gd name="connsiteX1236" fmla="*/ 4113446 w 9854218"/>
              <a:gd name="connsiteY1236" fmla="*/ 9928143 h 10287000"/>
              <a:gd name="connsiteX1237" fmla="*/ 4138754 w 9854218"/>
              <a:gd name="connsiteY1237" fmla="*/ 9928143 h 10287000"/>
              <a:gd name="connsiteX1238" fmla="*/ 4126100 w 9854218"/>
              <a:gd name="connsiteY1238" fmla="*/ 9902836 h 10287000"/>
              <a:gd name="connsiteX1239" fmla="*/ 4113446 w 9854218"/>
              <a:gd name="connsiteY1239" fmla="*/ 9890182 h 10287000"/>
              <a:gd name="connsiteX1240" fmla="*/ 4100792 w 9854218"/>
              <a:gd name="connsiteY1240" fmla="*/ 9877532 h 10287000"/>
              <a:gd name="connsiteX1241" fmla="*/ 4100790 w 9854218"/>
              <a:gd name="connsiteY1241" fmla="*/ 9890182 h 10287000"/>
              <a:gd name="connsiteX1242" fmla="*/ 4113444 w 9854218"/>
              <a:gd name="connsiteY1242" fmla="*/ 9902836 h 10287000"/>
              <a:gd name="connsiteX1243" fmla="*/ 4113446 w 9854218"/>
              <a:gd name="connsiteY1243" fmla="*/ 9915490 h 10287000"/>
              <a:gd name="connsiteX1244" fmla="*/ 4062832 w 9854218"/>
              <a:gd name="connsiteY1244" fmla="*/ 9877532 h 10287000"/>
              <a:gd name="connsiteX1245" fmla="*/ 4062832 w 9854218"/>
              <a:gd name="connsiteY1245" fmla="*/ 9902836 h 10287000"/>
              <a:gd name="connsiteX1246" fmla="*/ 4012217 w 9854218"/>
              <a:gd name="connsiteY1246" fmla="*/ 9877532 h 10287000"/>
              <a:gd name="connsiteX1247" fmla="*/ 4012217 w 9854218"/>
              <a:gd name="connsiteY1247" fmla="*/ 9890182 h 10287000"/>
              <a:gd name="connsiteX1248" fmla="*/ 3999564 w 9854218"/>
              <a:gd name="connsiteY1248" fmla="*/ 9864876 h 10287000"/>
              <a:gd name="connsiteX1249" fmla="*/ 3986910 w 9854218"/>
              <a:gd name="connsiteY1249" fmla="*/ 9852222 h 10287000"/>
              <a:gd name="connsiteX1250" fmla="*/ 3974254 w 9854218"/>
              <a:gd name="connsiteY1250" fmla="*/ 9839571 h 10287000"/>
              <a:gd name="connsiteX1251" fmla="*/ 3974256 w 9854218"/>
              <a:gd name="connsiteY1251" fmla="*/ 9852222 h 10287000"/>
              <a:gd name="connsiteX1252" fmla="*/ 3936298 w 9854218"/>
              <a:gd name="connsiteY1252" fmla="*/ 9826916 h 10287000"/>
              <a:gd name="connsiteX1253" fmla="*/ 3936296 w 9854218"/>
              <a:gd name="connsiteY1253" fmla="*/ 9814262 h 10287000"/>
              <a:gd name="connsiteX1254" fmla="*/ 3936298 w 9854218"/>
              <a:gd name="connsiteY1254" fmla="*/ 9801610 h 10287000"/>
              <a:gd name="connsiteX1255" fmla="*/ 3923640 w 9854218"/>
              <a:gd name="connsiteY1255" fmla="*/ 9801610 h 10287000"/>
              <a:gd name="connsiteX1256" fmla="*/ 3910988 w 9854218"/>
              <a:gd name="connsiteY1256" fmla="*/ 9801610 h 10287000"/>
              <a:gd name="connsiteX1257" fmla="*/ 3898332 w 9854218"/>
              <a:gd name="connsiteY1257" fmla="*/ 9788956 h 10287000"/>
              <a:gd name="connsiteX1258" fmla="*/ 3898336 w 9854218"/>
              <a:gd name="connsiteY1258" fmla="*/ 9776301 h 10287000"/>
              <a:gd name="connsiteX1259" fmla="*/ 3898336 w 9854218"/>
              <a:gd name="connsiteY1259" fmla="*/ 9750996 h 10287000"/>
              <a:gd name="connsiteX1260" fmla="*/ 3885682 w 9854218"/>
              <a:gd name="connsiteY1260" fmla="*/ 9750996 h 10287000"/>
              <a:gd name="connsiteX1261" fmla="*/ 3885680 w 9854218"/>
              <a:gd name="connsiteY1261" fmla="*/ 9763644 h 10287000"/>
              <a:gd name="connsiteX1262" fmla="*/ 3885682 w 9854218"/>
              <a:gd name="connsiteY1262" fmla="*/ 9776301 h 10287000"/>
              <a:gd name="connsiteX1263" fmla="*/ 3847722 w 9854218"/>
              <a:gd name="connsiteY1263" fmla="*/ 9738340 h 10287000"/>
              <a:gd name="connsiteX1264" fmla="*/ 3847722 w 9854218"/>
              <a:gd name="connsiteY1264" fmla="*/ 9763647 h 10287000"/>
              <a:gd name="connsiteX1265" fmla="*/ 3835066 w 9854218"/>
              <a:gd name="connsiteY1265" fmla="*/ 9738340 h 10287000"/>
              <a:gd name="connsiteX1266" fmla="*/ 3835067 w 9854218"/>
              <a:gd name="connsiteY1266" fmla="*/ 9725686 h 10287000"/>
              <a:gd name="connsiteX1267" fmla="*/ 3759146 w 9854218"/>
              <a:gd name="connsiteY1267" fmla="*/ 9649764 h 10287000"/>
              <a:gd name="connsiteX1268" fmla="*/ 3759146 w 9854218"/>
              <a:gd name="connsiteY1268" fmla="*/ 9662421 h 10287000"/>
              <a:gd name="connsiteX1269" fmla="*/ 3746490 w 9854218"/>
              <a:gd name="connsiteY1269" fmla="*/ 9637114 h 10287000"/>
              <a:gd name="connsiteX1270" fmla="*/ 3733836 w 9854218"/>
              <a:gd name="connsiteY1270" fmla="*/ 9624460 h 10287000"/>
              <a:gd name="connsiteX1271" fmla="*/ 3733836 w 9854218"/>
              <a:gd name="connsiteY1271" fmla="*/ 9636734 h 10287000"/>
              <a:gd name="connsiteX1272" fmla="*/ 3640518 w 9854218"/>
              <a:gd name="connsiteY1272" fmla="*/ 9540630 h 10287000"/>
              <a:gd name="connsiteX1273" fmla="*/ 3544034 w 9854218"/>
              <a:gd name="connsiteY1273" fmla="*/ 9459962 h 10287000"/>
              <a:gd name="connsiteX1274" fmla="*/ 3379536 w 9854218"/>
              <a:gd name="connsiteY1274" fmla="*/ 9270158 h 10287000"/>
              <a:gd name="connsiteX1275" fmla="*/ 3240347 w 9854218"/>
              <a:gd name="connsiteY1275" fmla="*/ 9118320 h 10287000"/>
              <a:gd name="connsiteX1276" fmla="*/ 3227696 w 9854218"/>
              <a:gd name="connsiteY1276" fmla="*/ 9118320 h 10287000"/>
              <a:gd name="connsiteX1277" fmla="*/ 3075851 w 9854218"/>
              <a:gd name="connsiteY1277" fmla="*/ 8903210 h 10287000"/>
              <a:gd name="connsiteX1278" fmla="*/ 3063197 w 9854218"/>
              <a:gd name="connsiteY1278" fmla="*/ 8915864 h 10287000"/>
              <a:gd name="connsiteX1279" fmla="*/ 3025236 w 9854218"/>
              <a:gd name="connsiteY1279" fmla="*/ 8827288 h 10287000"/>
              <a:gd name="connsiteX1280" fmla="*/ 3025238 w 9854218"/>
              <a:gd name="connsiteY1280" fmla="*/ 8865246 h 10287000"/>
              <a:gd name="connsiteX1281" fmla="*/ 2924008 w 9854218"/>
              <a:gd name="connsiteY1281" fmla="*/ 8688099 h 10287000"/>
              <a:gd name="connsiteX1282" fmla="*/ 2873393 w 9854218"/>
              <a:gd name="connsiteY1282" fmla="*/ 8650138 h 10287000"/>
              <a:gd name="connsiteX1283" fmla="*/ 2873393 w 9854218"/>
              <a:gd name="connsiteY1283" fmla="*/ 8637488 h 10287000"/>
              <a:gd name="connsiteX1284" fmla="*/ 2873392 w 9854218"/>
              <a:gd name="connsiteY1284" fmla="*/ 8624834 h 10287000"/>
              <a:gd name="connsiteX1285" fmla="*/ 2860744 w 9854218"/>
              <a:gd name="connsiteY1285" fmla="*/ 8624834 h 10287000"/>
              <a:gd name="connsiteX1286" fmla="*/ 2506439 w 9854218"/>
              <a:gd name="connsiteY1286" fmla="*/ 8042772 h 10287000"/>
              <a:gd name="connsiteX1287" fmla="*/ 2503470 w 9854218"/>
              <a:gd name="connsiteY1287" fmla="*/ 8056143 h 10287000"/>
              <a:gd name="connsiteX1288" fmla="*/ 2422608 w 9854218"/>
              <a:gd name="connsiteY1288" fmla="*/ 7928891 h 10287000"/>
              <a:gd name="connsiteX1289" fmla="*/ 2354598 w 9854218"/>
              <a:gd name="connsiteY1289" fmla="*/ 7777047 h 10287000"/>
              <a:gd name="connsiteX1290" fmla="*/ 2316635 w 9854218"/>
              <a:gd name="connsiteY1290" fmla="*/ 7701123 h 10287000"/>
              <a:gd name="connsiteX1291" fmla="*/ 2266022 w 9854218"/>
              <a:gd name="connsiteY1291" fmla="*/ 7637859 h 10287000"/>
              <a:gd name="connsiteX1292" fmla="*/ 2266022 w 9854218"/>
              <a:gd name="connsiteY1292" fmla="*/ 7625202 h 10287000"/>
              <a:gd name="connsiteX1293" fmla="*/ 2164794 w 9854218"/>
              <a:gd name="connsiteY1293" fmla="*/ 7397444 h 10287000"/>
              <a:gd name="connsiteX1294" fmla="*/ 2164793 w 9854218"/>
              <a:gd name="connsiteY1294" fmla="*/ 7384790 h 10287000"/>
              <a:gd name="connsiteX1295" fmla="*/ 2126832 w 9854218"/>
              <a:gd name="connsiteY1295" fmla="*/ 7334175 h 10287000"/>
              <a:gd name="connsiteX1296" fmla="*/ 2114180 w 9854218"/>
              <a:gd name="connsiteY1296" fmla="*/ 7346829 h 10287000"/>
              <a:gd name="connsiteX1297" fmla="*/ 2126832 w 9854218"/>
              <a:gd name="connsiteY1297" fmla="*/ 7372134 h 10287000"/>
              <a:gd name="connsiteX1298" fmla="*/ 2139485 w 9854218"/>
              <a:gd name="connsiteY1298" fmla="*/ 7397444 h 10287000"/>
              <a:gd name="connsiteX1299" fmla="*/ 2202752 w 9854218"/>
              <a:gd name="connsiteY1299" fmla="*/ 7549284 h 10287000"/>
              <a:gd name="connsiteX1300" fmla="*/ 2240714 w 9854218"/>
              <a:gd name="connsiteY1300" fmla="*/ 7637859 h 10287000"/>
              <a:gd name="connsiteX1301" fmla="*/ 2253368 w 9854218"/>
              <a:gd name="connsiteY1301" fmla="*/ 7663166 h 10287000"/>
              <a:gd name="connsiteX1302" fmla="*/ 2267009 w 9854218"/>
              <a:gd name="connsiteY1302" fmla="*/ 7702709 h 10287000"/>
              <a:gd name="connsiteX1303" fmla="*/ 2268472 w 9854218"/>
              <a:gd name="connsiteY1303" fmla="*/ 7706363 h 10287000"/>
              <a:gd name="connsiteX1304" fmla="*/ 2183772 w 9854218"/>
              <a:gd name="connsiteY1304" fmla="*/ 7539792 h 10287000"/>
              <a:gd name="connsiteX1305" fmla="*/ 2088870 w 9854218"/>
              <a:gd name="connsiteY1305" fmla="*/ 7372134 h 10287000"/>
              <a:gd name="connsiteX1306" fmla="*/ 2076218 w 9854218"/>
              <a:gd name="connsiteY1306" fmla="*/ 7359483 h 10287000"/>
              <a:gd name="connsiteX1307" fmla="*/ 2076220 w 9854218"/>
              <a:gd name="connsiteY1307" fmla="*/ 7346829 h 10287000"/>
              <a:gd name="connsiteX1308" fmla="*/ 1911722 w 9854218"/>
              <a:gd name="connsiteY1308" fmla="*/ 6815382 h 10287000"/>
              <a:gd name="connsiteX1309" fmla="*/ 1861103 w 9854218"/>
              <a:gd name="connsiteY1309" fmla="*/ 6676193 h 10287000"/>
              <a:gd name="connsiteX1310" fmla="*/ 1861103 w 9854218"/>
              <a:gd name="connsiteY1310" fmla="*/ 6625580 h 10287000"/>
              <a:gd name="connsiteX1311" fmla="*/ 1861106 w 9854218"/>
              <a:gd name="connsiteY1311" fmla="*/ 6612926 h 10287000"/>
              <a:gd name="connsiteX1312" fmla="*/ 1861106 w 9854218"/>
              <a:gd name="connsiteY1312" fmla="*/ 6574965 h 10287000"/>
              <a:gd name="connsiteX1313" fmla="*/ 1810492 w 9854218"/>
              <a:gd name="connsiteY1313" fmla="*/ 6359856 h 10287000"/>
              <a:gd name="connsiteX1314" fmla="*/ 1810492 w 9854218"/>
              <a:gd name="connsiteY1314" fmla="*/ 6347198 h 10287000"/>
              <a:gd name="connsiteX1315" fmla="*/ 1810493 w 9854218"/>
              <a:gd name="connsiteY1315" fmla="*/ 6334550 h 10287000"/>
              <a:gd name="connsiteX1316" fmla="*/ 1797844 w 9854218"/>
              <a:gd name="connsiteY1316" fmla="*/ 6296589 h 10287000"/>
              <a:gd name="connsiteX1317" fmla="*/ 1797840 w 9854218"/>
              <a:gd name="connsiteY1317" fmla="*/ 6283932 h 10287000"/>
              <a:gd name="connsiteX1318" fmla="*/ 1785185 w 9854218"/>
              <a:gd name="connsiteY1318" fmla="*/ 6208014 h 10287000"/>
              <a:gd name="connsiteX1319" fmla="*/ 1797839 w 9854218"/>
              <a:gd name="connsiteY1319" fmla="*/ 6182706 h 10287000"/>
              <a:gd name="connsiteX1320" fmla="*/ 1785185 w 9854218"/>
              <a:gd name="connsiteY1320" fmla="*/ 6170054 h 10287000"/>
              <a:gd name="connsiteX1321" fmla="*/ 1772531 w 9854218"/>
              <a:gd name="connsiteY1321" fmla="*/ 6106785 h 10287000"/>
              <a:gd name="connsiteX1322" fmla="*/ 1785185 w 9854218"/>
              <a:gd name="connsiteY1322" fmla="*/ 6094131 h 10287000"/>
              <a:gd name="connsiteX1323" fmla="*/ 1759878 w 9854218"/>
              <a:gd name="connsiteY1323" fmla="*/ 5841063 h 10287000"/>
              <a:gd name="connsiteX1324" fmla="*/ 1772531 w 9854218"/>
              <a:gd name="connsiteY1324" fmla="*/ 5853713 h 10287000"/>
              <a:gd name="connsiteX1325" fmla="*/ 1747224 w 9854218"/>
              <a:gd name="connsiteY1325" fmla="*/ 5714525 h 10287000"/>
              <a:gd name="connsiteX1326" fmla="*/ 1747224 w 9854218"/>
              <a:gd name="connsiteY1326" fmla="*/ 5410842 h 10287000"/>
              <a:gd name="connsiteX1327" fmla="*/ 1759878 w 9854218"/>
              <a:gd name="connsiteY1327" fmla="*/ 5398188 h 10287000"/>
              <a:gd name="connsiteX1328" fmla="*/ 1759878 w 9854218"/>
              <a:gd name="connsiteY1328" fmla="*/ 5372882 h 10287000"/>
              <a:gd name="connsiteX1329" fmla="*/ 1747224 w 9854218"/>
              <a:gd name="connsiteY1329" fmla="*/ 5360225 h 10287000"/>
              <a:gd name="connsiteX1330" fmla="*/ 1747224 w 9854218"/>
              <a:gd name="connsiteY1330" fmla="*/ 5347577 h 10287000"/>
              <a:gd name="connsiteX1331" fmla="*/ 1747224 w 9854218"/>
              <a:gd name="connsiteY1331" fmla="*/ 5309616 h 10287000"/>
              <a:gd name="connsiteX1332" fmla="*/ 1747224 w 9854218"/>
              <a:gd name="connsiteY1332" fmla="*/ 5284304 h 10287000"/>
              <a:gd name="connsiteX1333" fmla="*/ 1734570 w 9854218"/>
              <a:gd name="connsiteY1333" fmla="*/ 5221037 h 10287000"/>
              <a:gd name="connsiteX1334" fmla="*/ 1747226 w 9854218"/>
              <a:gd name="connsiteY1334" fmla="*/ 5221038 h 10287000"/>
              <a:gd name="connsiteX1335" fmla="*/ 1747224 w 9854218"/>
              <a:gd name="connsiteY1335" fmla="*/ 5208387 h 10287000"/>
              <a:gd name="connsiteX1336" fmla="*/ 1747224 w 9854218"/>
              <a:gd name="connsiteY1336" fmla="*/ 5195732 h 10287000"/>
              <a:gd name="connsiteX1337" fmla="*/ 1734570 w 9854218"/>
              <a:gd name="connsiteY1337" fmla="*/ 5195730 h 10287000"/>
              <a:gd name="connsiteX1338" fmla="*/ 1734570 w 9854218"/>
              <a:gd name="connsiteY1338" fmla="*/ 5157770 h 10287000"/>
              <a:gd name="connsiteX1339" fmla="*/ 1759878 w 9854218"/>
              <a:gd name="connsiteY1339" fmla="*/ 5183081 h 10287000"/>
              <a:gd name="connsiteX1340" fmla="*/ 1759878 w 9854218"/>
              <a:gd name="connsiteY1340" fmla="*/ 5170424 h 10287000"/>
              <a:gd name="connsiteX1341" fmla="*/ 1861106 w 9854218"/>
              <a:gd name="connsiteY1341" fmla="*/ 5663910 h 10287000"/>
              <a:gd name="connsiteX1342" fmla="*/ 1873760 w 9854218"/>
              <a:gd name="connsiteY1342" fmla="*/ 5676567 h 10287000"/>
              <a:gd name="connsiteX1343" fmla="*/ 1873760 w 9854218"/>
              <a:gd name="connsiteY1343" fmla="*/ 5663913 h 10287000"/>
              <a:gd name="connsiteX1344" fmla="*/ 1873762 w 9854218"/>
              <a:gd name="connsiteY1344" fmla="*/ 5651256 h 10287000"/>
              <a:gd name="connsiteX1345" fmla="*/ 1772531 w 9854218"/>
              <a:gd name="connsiteY1345" fmla="*/ 5145120 h 10287000"/>
              <a:gd name="connsiteX1346" fmla="*/ 1747226 w 9854218"/>
              <a:gd name="connsiteY1346" fmla="*/ 5005928 h 10287000"/>
              <a:gd name="connsiteX1347" fmla="*/ 1709264 w 9854218"/>
              <a:gd name="connsiteY1347" fmla="*/ 4980624 h 10287000"/>
              <a:gd name="connsiteX1348" fmla="*/ 1721916 w 9854218"/>
              <a:gd name="connsiteY1348" fmla="*/ 4828781 h 10287000"/>
              <a:gd name="connsiteX1349" fmla="*/ 1709264 w 9854218"/>
              <a:gd name="connsiteY1349" fmla="*/ 4816124 h 10287000"/>
              <a:gd name="connsiteX1350" fmla="*/ 1709266 w 9854218"/>
              <a:gd name="connsiteY1350" fmla="*/ 4828781 h 10287000"/>
              <a:gd name="connsiteX1351" fmla="*/ 1696613 w 9854218"/>
              <a:gd name="connsiteY1351" fmla="*/ 4980624 h 10287000"/>
              <a:gd name="connsiteX1352" fmla="*/ 1683956 w 9854218"/>
              <a:gd name="connsiteY1352" fmla="*/ 4993277 h 10287000"/>
              <a:gd name="connsiteX1353" fmla="*/ 1671304 w 9854218"/>
              <a:gd name="connsiteY1353" fmla="*/ 4980624 h 10287000"/>
              <a:gd name="connsiteX1354" fmla="*/ 1671304 w 9854218"/>
              <a:gd name="connsiteY1354" fmla="*/ 4917353 h 10287000"/>
              <a:gd name="connsiteX1355" fmla="*/ 1683956 w 9854218"/>
              <a:gd name="connsiteY1355" fmla="*/ 4866741 h 10287000"/>
              <a:gd name="connsiteX1356" fmla="*/ 1683958 w 9854218"/>
              <a:gd name="connsiteY1356" fmla="*/ 4854090 h 10287000"/>
              <a:gd name="connsiteX1357" fmla="*/ 1683956 w 9854218"/>
              <a:gd name="connsiteY1357" fmla="*/ 4841432 h 10287000"/>
              <a:gd name="connsiteX1358" fmla="*/ 1696610 w 9854218"/>
              <a:gd name="connsiteY1358" fmla="*/ 4828776 h 10287000"/>
              <a:gd name="connsiteX1359" fmla="*/ 1696610 w 9854218"/>
              <a:gd name="connsiteY1359" fmla="*/ 4816127 h 10287000"/>
              <a:gd name="connsiteX1360" fmla="*/ 1696610 w 9854218"/>
              <a:gd name="connsiteY1360" fmla="*/ 4803474 h 10287000"/>
              <a:gd name="connsiteX1361" fmla="*/ 1683956 w 9854218"/>
              <a:gd name="connsiteY1361" fmla="*/ 4803471 h 10287000"/>
              <a:gd name="connsiteX1362" fmla="*/ 1671308 w 9854218"/>
              <a:gd name="connsiteY1362" fmla="*/ 4816127 h 10287000"/>
              <a:gd name="connsiteX1363" fmla="*/ 1671304 w 9854218"/>
              <a:gd name="connsiteY1363" fmla="*/ 4752860 h 10287000"/>
              <a:gd name="connsiteX1364" fmla="*/ 1671304 w 9854218"/>
              <a:gd name="connsiteY1364" fmla="*/ 4727555 h 10287000"/>
              <a:gd name="connsiteX1365" fmla="*/ 1658650 w 9854218"/>
              <a:gd name="connsiteY1365" fmla="*/ 4702250 h 10287000"/>
              <a:gd name="connsiteX1366" fmla="*/ 1671304 w 9854218"/>
              <a:gd name="connsiteY1366" fmla="*/ 4626324 h 10287000"/>
              <a:gd name="connsiteX1367" fmla="*/ 1683956 w 9854218"/>
              <a:gd name="connsiteY1367" fmla="*/ 4563062 h 10287000"/>
              <a:gd name="connsiteX1368" fmla="*/ 1683958 w 9854218"/>
              <a:gd name="connsiteY1368" fmla="*/ 4588368 h 10287000"/>
              <a:gd name="connsiteX1369" fmla="*/ 1683960 w 9854218"/>
              <a:gd name="connsiteY1369" fmla="*/ 4638981 h 10287000"/>
              <a:gd name="connsiteX1370" fmla="*/ 1683958 w 9854218"/>
              <a:gd name="connsiteY1370" fmla="*/ 4651632 h 10287000"/>
              <a:gd name="connsiteX1371" fmla="*/ 1696612 w 9854218"/>
              <a:gd name="connsiteY1371" fmla="*/ 4714899 h 10287000"/>
              <a:gd name="connsiteX1372" fmla="*/ 1709264 w 9854218"/>
              <a:gd name="connsiteY1372" fmla="*/ 4714898 h 10287000"/>
              <a:gd name="connsiteX1373" fmla="*/ 1721918 w 9854218"/>
              <a:gd name="connsiteY1373" fmla="*/ 4702250 h 10287000"/>
              <a:gd name="connsiteX1374" fmla="*/ 1734570 w 9854218"/>
              <a:gd name="connsiteY1374" fmla="*/ 4689593 h 10287000"/>
              <a:gd name="connsiteX1375" fmla="*/ 1734570 w 9854218"/>
              <a:gd name="connsiteY1375" fmla="*/ 4676942 h 10287000"/>
              <a:gd name="connsiteX1376" fmla="*/ 1734574 w 9854218"/>
              <a:gd name="connsiteY1376" fmla="*/ 4664288 h 10287000"/>
              <a:gd name="connsiteX1377" fmla="*/ 1721916 w 9854218"/>
              <a:gd name="connsiteY1377" fmla="*/ 4676942 h 10287000"/>
              <a:gd name="connsiteX1378" fmla="*/ 1709264 w 9854218"/>
              <a:gd name="connsiteY1378" fmla="*/ 4689597 h 10287000"/>
              <a:gd name="connsiteX1379" fmla="*/ 1696610 w 9854218"/>
              <a:gd name="connsiteY1379" fmla="*/ 4651632 h 10287000"/>
              <a:gd name="connsiteX1380" fmla="*/ 1696610 w 9854218"/>
              <a:gd name="connsiteY1380" fmla="*/ 4575714 h 10287000"/>
              <a:gd name="connsiteX1381" fmla="*/ 1696610 w 9854218"/>
              <a:gd name="connsiteY1381" fmla="*/ 4537751 h 10287000"/>
              <a:gd name="connsiteX1382" fmla="*/ 1696610 w 9854218"/>
              <a:gd name="connsiteY1382" fmla="*/ 4487138 h 10287000"/>
              <a:gd name="connsiteX1383" fmla="*/ 1709267 w 9854218"/>
              <a:gd name="connsiteY1383" fmla="*/ 4436526 h 10287000"/>
              <a:gd name="connsiteX1384" fmla="*/ 1709264 w 9854218"/>
              <a:gd name="connsiteY1384" fmla="*/ 4423871 h 10287000"/>
              <a:gd name="connsiteX1385" fmla="*/ 1709264 w 9854218"/>
              <a:gd name="connsiteY1385" fmla="*/ 4385910 h 10287000"/>
              <a:gd name="connsiteX1386" fmla="*/ 1721916 w 9854218"/>
              <a:gd name="connsiteY1386" fmla="*/ 4398566 h 10287000"/>
              <a:gd name="connsiteX1387" fmla="*/ 1734570 w 9854218"/>
              <a:gd name="connsiteY1387" fmla="*/ 4373259 h 10287000"/>
              <a:gd name="connsiteX1388" fmla="*/ 1721916 w 9854218"/>
              <a:gd name="connsiteY1388" fmla="*/ 4347947 h 10287000"/>
              <a:gd name="connsiteX1389" fmla="*/ 1734570 w 9854218"/>
              <a:gd name="connsiteY1389" fmla="*/ 4335296 h 10287000"/>
              <a:gd name="connsiteX1390" fmla="*/ 1721916 w 9854218"/>
              <a:gd name="connsiteY1390" fmla="*/ 4322646 h 10287000"/>
              <a:gd name="connsiteX1391" fmla="*/ 1721918 w 9854218"/>
              <a:gd name="connsiteY1391" fmla="*/ 4297335 h 10287000"/>
              <a:gd name="connsiteX1392" fmla="*/ 1734570 w 9854218"/>
              <a:gd name="connsiteY1392" fmla="*/ 4259375 h 10287000"/>
              <a:gd name="connsiteX1393" fmla="*/ 1747226 w 9854218"/>
              <a:gd name="connsiteY1393" fmla="*/ 4246719 h 10287000"/>
              <a:gd name="connsiteX1394" fmla="*/ 1747224 w 9854218"/>
              <a:gd name="connsiteY1394" fmla="*/ 4221419 h 10287000"/>
              <a:gd name="connsiteX1395" fmla="*/ 1759880 w 9854218"/>
              <a:gd name="connsiteY1395" fmla="*/ 4183454 h 10287000"/>
              <a:gd name="connsiteX1396" fmla="*/ 1759880 w 9854218"/>
              <a:gd name="connsiteY1396" fmla="*/ 4158146 h 10287000"/>
              <a:gd name="connsiteX1397" fmla="*/ 1759882 w 9854218"/>
              <a:gd name="connsiteY1397" fmla="*/ 4132838 h 10287000"/>
              <a:gd name="connsiteX1398" fmla="*/ 1747226 w 9854218"/>
              <a:gd name="connsiteY1398" fmla="*/ 4145492 h 10287000"/>
              <a:gd name="connsiteX1399" fmla="*/ 1747224 w 9854218"/>
              <a:gd name="connsiteY1399" fmla="*/ 4094879 h 10287000"/>
              <a:gd name="connsiteX1400" fmla="*/ 1759878 w 9854218"/>
              <a:gd name="connsiteY1400" fmla="*/ 4056920 h 10287000"/>
              <a:gd name="connsiteX1401" fmla="*/ 1759880 w 9854218"/>
              <a:gd name="connsiteY1401" fmla="*/ 4044264 h 10287000"/>
              <a:gd name="connsiteX1402" fmla="*/ 1759878 w 9854218"/>
              <a:gd name="connsiteY1402" fmla="*/ 4018959 h 10287000"/>
              <a:gd name="connsiteX1403" fmla="*/ 1772531 w 9854218"/>
              <a:gd name="connsiteY1403" fmla="*/ 4018959 h 10287000"/>
              <a:gd name="connsiteX1404" fmla="*/ 1759878 w 9854218"/>
              <a:gd name="connsiteY1404" fmla="*/ 4082226 h 10287000"/>
              <a:gd name="connsiteX1405" fmla="*/ 1759878 w 9854218"/>
              <a:gd name="connsiteY1405" fmla="*/ 4094879 h 10287000"/>
              <a:gd name="connsiteX1406" fmla="*/ 1772532 w 9854218"/>
              <a:gd name="connsiteY1406" fmla="*/ 4082226 h 10287000"/>
              <a:gd name="connsiteX1407" fmla="*/ 1772531 w 9854218"/>
              <a:gd name="connsiteY1407" fmla="*/ 4018959 h 10287000"/>
              <a:gd name="connsiteX1408" fmla="*/ 1785185 w 9854218"/>
              <a:gd name="connsiteY1408" fmla="*/ 4018956 h 10287000"/>
              <a:gd name="connsiteX1409" fmla="*/ 1797839 w 9854218"/>
              <a:gd name="connsiteY1409" fmla="*/ 3993647 h 10287000"/>
              <a:gd name="connsiteX1410" fmla="*/ 1797839 w 9854218"/>
              <a:gd name="connsiteY1410" fmla="*/ 3980997 h 10287000"/>
              <a:gd name="connsiteX1411" fmla="*/ 1785185 w 9854218"/>
              <a:gd name="connsiteY1411" fmla="*/ 3943038 h 10287000"/>
              <a:gd name="connsiteX1412" fmla="*/ 1785188 w 9854218"/>
              <a:gd name="connsiteY1412" fmla="*/ 3930384 h 10287000"/>
              <a:gd name="connsiteX1413" fmla="*/ 1797839 w 9854218"/>
              <a:gd name="connsiteY1413" fmla="*/ 3892421 h 10287000"/>
              <a:gd name="connsiteX1414" fmla="*/ 1823146 w 9854218"/>
              <a:gd name="connsiteY1414" fmla="*/ 3803846 h 10287000"/>
              <a:gd name="connsiteX1415" fmla="*/ 1848454 w 9854218"/>
              <a:gd name="connsiteY1415" fmla="*/ 3702623 h 10287000"/>
              <a:gd name="connsiteX1416" fmla="*/ 1848454 w 9854218"/>
              <a:gd name="connsiteY1416" fmla="*/ 3689967 h 10287000"/>
              <a:gd name="connsiteX1417" fmla="*/ 1873760 w 9854218"/>
              <a:gd name="connsiteY1417" fmla="*/ 3614048 h 10287000"/>
              <a:gd name="connsiteX1418" fmla="*/ 1899068 w 9854218"/>
              <a:gd name="connsiteY1418" fmla="*/ 3487509 h 10287000"/>
              <a:gd name="connsiteX1419" fmla="*/ 1924374 w 9854218"/>
              <a:gd name="connsiteY1419" fmla="*/ 3398939 h 10287000"/>
              <a:gd name="connsiteX1420" fmla="*/ 1937030 w 9854218"/>
              <a:gd name="connsiteY1420" fmla="*/ 3323013 h 10287000"/>
              <a:gd name="connsiteX1421" fmla="*/ 1962335 w 9854218"/>
              <a:gd name="connsiteY1421" fmla="*/ 3259749 h 10287000"/>
              <a:gd name="connsiteX1422" fmla="*/ 1991070 w 9854218"/>
              <a:gd name="connsiteY1422" fmla="*/ 3218426 h 10287000"/>
              <a:gd name="connsiteX1423" fmla="*/ 2009375 w 9854218"/>
              <a:gd name="connsiteY1423" fmla="*/ 3131484 h 10287000"/>
              <a:gd name="connsiteX1424" fmla="*/ 2101524 w 9854218"/>
              <a:gd name="connsiteY1424" fmla="*/ 2813634 h 10287000"/>
              <a:gd name="connsiteX1425" fmla="*/ 2101523 w 9854218"/>
              <a:gd name="connsiteY1425" fmla="*/ 2804220 h 10287000"/>
              <a:gd name="connsiteX1426" fmla="*/ 2101522 w 9854218"/>
              <a:gd name="connsiteY1426" fmla="*/ 2791569 h 10287000"/>
              <a:gd name="connsiteX1427" fmla="*/ 2088870 w 9854218"/>
              <a:gd name="connsiteY1427" fmla="*/ 2791569 h 10287000"/>
              <a:gd name="connsiteX1428" fmla="*/ 2088870 w 9854218"/>
              <a:gd name="connsiteY1428" fmla="*/ 2766260 h 10287000"/>
              <a:gd name="connsiteX1429" fmla="*/ 2103107 w 9854218"/>
              <a:gd name="connsiteY1429" fmla="*/ 2764679 h 10287000"/>
              <a:gd name="connsiteX1430" fmla="*/ 2117687 w 9854218"/>
              <a:gd name="connsiteY1430" fmla="*/ 2757873 h 10287000"/>
              <a:gd name="connsiteX1431" fmla="*/ 2150044 w 9854218"/>
              <a:gd name="connsiteY1431" fmla="*/ 2646270 h 10287000"/>
              <a:gd name="connsiteX1432" fmla="*/ 2170826 w 9854218"/>
              <a:gd name="connsiteY1432" fmla="*/ 2589693 h 10287000"/>
              <a:gd name="connsiteX1433" fmla="*/ 2152136 w 9854218"/>
              <a:gd name="connsiteY1433" fmla="*/ 2627073 h 10287000"/>
              <a:gd name="connsiteX1434" fmla="*/ 2139486 w 9854218"/>
              <a:gd name="connsiteY1434" fmla="*/ 2677683 h 10287000"/>
              <a:gd name="connsiteX1435" fmla="*/ 2126832 w 9854218"/>
              <a:gd name="connsiteY1435" fmla="*/ 2677683 h 10287000"/>
              <a:gd name="connsiteX1436" fmla="*/ 2190101 w 9854218"/>
              <a:gd name="connsiteY1436" fmla="*/ 2525843 h 10287000"/>
              <a:gd name="connsiteX1437" fmla="*/ 2193160 w 9854218"/>
              <a:gd name="connsiteY1437" fmla="*/ 2528904 h 10287000"/>
              <a:gd name="connsiteX1438" fmla="*/ 2326253 w 9854218"/>
              <a:gd name="connsiteY1438" fmla="*/ 2166623 h 10287000"/>
              <a:gd name="connsiteX1439" fmla="*/ 2536276 w 9854218"/>
              <a:gd name="connsiteY1439" fmla="*/ 1692287 h 10287000"/>
              <a:gd name="connsiteX1440" fmla="*/ 2779430 w 9854218"/>
              <a:gd name="connsiteY1440" fmla="*/ 1247916 h 10287000"/>
              <a:gd name="connsiteX1441" fmla="*/ 2770664 w 9854218"/>
              <a:gd name="connsiteY1441" fmla="*/ 1177716 h 10287000"/>
              <a:gd name="connsiteX1442" fmla="*/ 2749036 w 9854218"/>
              <a:gd name="connsiteY1442" fmla="*/ 1173831 h 10287000"/>
              <a:gd name="connsiteX1443" fmla="*/ 2722301 w 9854218"/>
              <a:gd name="connsiteY1443" fmla="*/ 1216800 h 10287000"/>
              <a:gd name="connsiteX1444" fmla="*/ 2664288 w 9854218"/>
              <a:gd name="connsiteY1444" fmla="*/ 1332978 h 10287000"/>
              <a:gd name="connsiteX1445" fmla="*/ 2203618 w 9854218"/>
              <a:gd name="connsiteY1445" fmla="*/ 2299605 h 10287000"/>
              <a:gd name="connsiteX1446" fmla="*/ 1707262 w 9854218"/>
              <a:gd name="connsiteY1446" fmla="*/ 4283838 h 10287000"/>
              <a:gd name="connsiteX1447" fmla="*/ 1681160 w 9854218"/>
              <a:gd name="connsiteY1447" fmla="*/ 4307601 h 10287000"/>
              <a:gd name="connsiteX1448" fmla="*/ 1666626 w 9854218"/>
              <a:gd name="connsiteY1448" fmla="*/ 4250051 h 10287000"/>
              <a:gd name="connsiteX1449" fmla="*/ 1755719 w 9854218"/>
              <a:gd name="connsiteY1449" fmla="*/ 3618369 h 10287000"/>
              <a:gd name="connsiteX1450" fmla="*/ 2213906 w 9854218"/>
              <a:gd name="connsiteY1450" fmla="*/ 2011451 h 10287000"/>
              <a:gd name="connsiteX1451" fmla="*/ 2291730 w 9854218"/>
              <a:gd name="connsiteY1451" fmla="*/ 1839899 h 10287000"/>
              <a:gd name="connsiteX1452" fmla="*/ 2270768 w 9854218"/>
              <a:gd name="connsiteY1452" fmla="*/ 1875771 h 10287000"/>
              <a:gd name="connsiteX1453" fmla="*/ 2228062 w 9854218"/>
              <a:gd name="connsiteY1453" fmla="*/ 1969091 h 10287000"/>
              <a:gd name="connsiteX1454" fmla="*/ 2088868 w 9854218"/>
              <a:gd name="connsiteY1454" fmla="*/ 2209505 h 10287000"/>
              <a:gd name="connsiteX1455" fmla="*/ 1987640 w 9854218"/>
              <a:gd name="connsiteY1455" fmla="*/ 2449925 h 10287000"/>
              <a:gd name="connsiteX1456" fmla="*/ 1974989 w 9854218"/>
              <a:gd name="connsiteY1456" fmla="*/ 2462577 h 10287000"/>
              <a:gd name="connsiteX1457" fmla="*/ 1974990 w 9854218"/>
              <a:gd name="connsiteY1457" fmla="*/ 2475228 h 10287000"/>
              <a:gd name="connsiteX1458" fmla="*/ 1987643 w 9854218"/>
              <a:gd name="connsiteY1458" fmla="*/ 2475230 h 10287000"/>
              <a:gd name="connsiteX1459" fmla="*/ 1974989 w 9854218"/>
              <a:gd name="connsiteY1459" fmla="*/ 2538498 h 10287000"/>
              <a:gd name="connsiteX1460" fmla="*/ 1974989 w 9854218"/>
              <a:gd name="connsiteY1460" fmla="*/ 2551151 h 10287000"/>
              <a:gd name="connsiteX1461" fmla="*/ 1987643 w 9854218"/>
              <a:gd name="connsiteY1461" fmla="*/ 2551154 h 10287000"/>
              <a:gd name="connsiteX1462" fmla="*/ 2000297 w 9854218"/>
              <a:gd name="connsiteY1462" fmla="*/ 2551154 h 10287000"/>
              <a:gd name="connsiteX1463" fmla="*/ 2000296 w 9854218"/>
              <a:gd name="connsiteY1463" fmla="*/ 2563802 h 10287000"/>
              <a:gd name="connsiteX1464" fmla="*/ 1962335 w 9854218"/>
              <a:gd name="connsiteY1464" fmla="*/ 2652381 h 10287000"/>
              <a:gd name="connsiteX1465" fmla="*/ 1924374 w 9854218"/>
              <a:gd name="connsiteY1465" fmla="*/ 2690342 h 10287000"/>
              <a:gd name="connsiteX1466" fmla="*/ 1949678 w 9854218"/>
              <a:gd name="connsiteY1466" fmla="*/ 2690340 h 10287000"/>
              <a:gd name="connsiteX1467" fmla="*/ 1873757 w 9854218"/>
              <a:gd name="connsiteY1467" fmla="*/ 2867490 h 10287000"/>
              <a:gd name="connsiteX1468" fmla="*/ 1886414 w 9854218"/>
              <a:gd name="connsiteY1468" fmla="*/ 2880144 h 10287000"/>
              <a:gd name="connsiteX1469" fmla="*/ 1861106 w 9854218"/>
              <a:gd name="connsiteY1469" fmla="*/ 2905451 h 10287000"/>
              <a:gd name="connsiteX1470" fmla="*/ 1861108 w 9854218"/>
              <a:gd name="connsiteY1470" fmla="*/ 2943410 h 10287000"/>
              <a:gd name="connsiteX1471" fmla="*/ 1772531 w 9854218"/>
              <a:gd name="connsiteY1471" fmla="*/ 3196478 h 10287000"/>
              <a:gd name="connsiteX1472" fmla="*/ 1747226 w 9854218"/>
              <a:gd name="connsiteY1472" fmla="*/ 3272402 h 10287000"/>
              <a:gd name="connsiteX1473" fmla="*/ 1645997 w 9854218"/>
              <a:gd name="connsiteY1473" fmla="*/ 3576087 h 10287000"/>
              <a:gd name="connsiteX1474" fmla="*/ 1633342 w 9854218"/>
              <a:gd name="connsiteY1474" fmla="*/ 3689967 h 10287000"/>
              <a:gd name="connsiteX1475" fmla="*/ 1608035 w 9854218"/>
              <a:gd name="connsiteY1475" fmla="*/ 3715275 h 10287000"/>
              <a:gd name="connsiteX1476" fmla="*/ 1595384 w 9854218"/>
              <a:gd name="connsiteY1476" fmla="*/ 3677315 h 10287000"/>
              <a:gd name="connsiteX1477" fmla="*/ 1570074 w 9854218"/>
              <a:gd name="connsiteY1477" fmla="*/ 3727928 h 10287000"/>
              <a:gd name="connsiteX1478" fmla="*/ 1570076 w 9854218"/>
              <a:gd name="connsiteY1478" fmla="*/ 3740582 h 10287000"/>
              <a:gd name="connsiteX1479" fmla="*/ 1557420 w 9854218"/>
              <a:gd name="connsiteY1479" fmla="*/ 3740582 h 10287000"/>
              <a:gd name="connsiteX1480" fmla="*/ 1557422 w 9854218"/>
              <a:gd name="connsiteY1480" fmla="*/ 3753236 h 10287000"/>
              <a:gd name="connsiteX1481" fmla="*/ 1544766 w 9854218"/>
              <a:gd name="connsiteY1481" fmla="*/ 3765888 h 10287000"/>
              <a:gd name="connsiteX1482" fmla="*/ 1532116 w 9854218"/>
              <a:gd name="connsiteY1482" fmla="*/ 3816503 h 10287000"/>
              <a:gd name="connsiteX1483" fmla="*/ 1494154 w 9854218"/>
              <a:gd name="connsiteY1483" fmla="*/ 3955688 h 10287000"/>
              <a:gd name="connsiteX1484" fmla="*/ 1481500 w 9854218"/>
              <a:gd name="connsiteY1484" fmla="*/ 3968345 h 10287000"/>
              <a:gd name="connsiteX1485" fmla="*/ 1481500 w 9854218"/>
              <a:gd name="connsiteY1485" fmla="*/ 3993647 h 10287000"/>
              <a:gd name="connsiteX1486" fmla="*/ 1481501 w 9854218"/>
              <a:gd name="connsiteY1486" fmla="*/ 4006304 h 10287000"/>
              <a:gd name="connsiteX1487" fmla="*/ 1381853 w 9854218"/>
              <a:gd name="connsiteY1487" fmla="*/ 4214495 h 10287000"/>
              <a:gd name="connsiteX1488" fmla="*/ 1368499 w 9854218"/>
              <a:gd name="connsiteY1488" fmla="*/ 4261914 h 10287000"/>
              <a:gd name="connsiteX1489" fmla="*/ 1368140 w 9854218"/>
              <a:gd name="connsiteY1489" fmla="*/ 4265309 h 10287000"/>
              <a:gd name="connsiteX1490" fmla="*/ 1388314 w 9854218"/>
              <a:gd name="connsiteY1490" fmla="*/ 4280324 h 10287000"/>
              <a:gd name="connsiteX1491" fmla="*/ 1371136 w 9854218"/>
              <a:gd name="connsiteY1491" fmla="*/ 4408659 h 10287000"/>
              <a:gd name="connsiteX1492" fmla="*/ 1369580 w 9854218"/>
              <a:gd name="connsiteY1492" fmla="*/ 4545485 h 10287000"/>
              <a:gd name="connsiteX1493" fmla="*/ 1344680 w 9854218"/>
              <a:gd name="connsiteY1493" fmla="*/ 4621031 h 10287000"/>
              <a:gd name="connsiteX1494" fmla="*/ 1361503 w 9854218"/>
              <a:gd name="connsiteY1494" fmla="*/ 4686864 h 10287000"/>
              <a:gd name="connsiteX1495" fmla="*/ 1354621 w 9854218"/>
              <a:gd name="connsiteY1495" fmla="*/ 4885583 h 10287000"/>
              <a:gd name="connsiteX1496" fmla="*/ 1348517 w 9854218"/>
              <a:gd name="connsiteY1496" fmla="*/ 5015886 h 10287000"/>
              <a:gd name="connsiteX1497" fmla="*/ 1350493 w 9854218"/>
              <a:gd name="connsiteY1497" fmla="*/ 5004813 h 10287000"/>
              <a:gd name="connsiteX1498" fmla="*/ 1358993 w 9854218"/>
              <a:gd name="connsiteY1498" fmla="*/ 4989188 h 10287000"/>
              <a:gd name="connsiteX1499" fmla="*/ 1361566 w 9854218"/>
              <a:gd name="connsiteY1499" fmla="*/ 5006784 h 10287000"/>
              <a:gd name="connsiteX1500" fmla="*/ 1372642 w 9854218"/>
              <a:gd name="connsiteY1500" fmla="*/ 5008755 h 10287000"/>
              <a:gd name="connsiteX1501" fmla="*/ 1362166 w 9854218"/>
              <a:gd name="connsiteY1501" fmla="*/ 5035454 h 10287000"/>
              <a:gd name="connsiteX1502" fmla="*/ 1360192 w 9854218"/>
              <a:gd name="connsiteY1502" fmla="*/ 5046527 h 10287000"/>
              <a:gd name="connsiteX1503" fmla="*/ 1351691 w 9854218"/>
              <a:gd name="connsiteY1503" fmla="*/ 5062152 h 10287000"/>
              <a:gd name="connsiteX1504" fmla="*/ 1344566 w 9854218"/>
              <a:gd name="connsiteY1504" fmla="*/ 5038034 h 10287000"/>
              <a:gd name="connsiteX1505" fmla="*/ 1315892 w 9854218"/>
              <a:gd name="connsiteY1505" fmla="*/ 5038644 h 10287000"/>
              <a:gd name="connsiteX1506" fmla="*/ 1322174 w 9854218"/>
              <a:gd name="connsiteY1506" fmla="*/ 4811256 h 10287000"/>
              <a:gd name="connsiteX1507" fmla="*/ 1335581 w 9854218"/>
              <a:gd name="connsiteY1507" fmla="*/ 4607987 h 10287000"/>
              <a:gd name="connsiteX1508" fmla="*/ 1316006 w 9854218"/>
              <a:gd name="connsiteY1508" fmla="*/ 4621641 h 10287000"/>
              <a:gd name="connsiteX1509" fmla="*/ 1309060 w 9854218"/>
              <a:gd name="connsiteY1509" fmla="*/ 4500440 h 10287000"/>
              <a:gd name="connsiteX1510" fmla="*/ 1321690 w 9854218"/>
              <a:gd name="connsiteY1510" fmla="*/ 4365584 h 10287000"/>
              <a:gd name="connsiteX1511" fmla="*/ 1333078 w 9854218"/>
              <a:gd name="connsiteY1511" fmla="*/ 4329764 h 10287000"/>
              <a:gd name="connsiteX1512" fmla="*/ 1339778 w 9854218"/>
              <a:gd name="connsiteY1512" fmla="*/ 4294655 h 10287000"/>
              <a:gd name="connsiteX1513" fmla="*/ 1334128 w 9854218"/>
              <a:gd name="connsiteY1513" fmla="*/ 4283789 h 10287000"/>
              <a:gd name="connsiteX1514" fmla="*/ 1333241 w 9854218"/>
              <a:gd name="connsiteY1514" fmla="*/ 4284804 h 10287000"/>
              <a:gd name="connsiteX1515" fmla="*/ 1329890 w 9854218"/>
              <a:gd name="connsiteY1515" fmla="*/ 4279569 h 10287000"/>
              <a:gd name="connsiteX1516" fmla="*/ 1329440 w 9854218"/>
              <a:gd name="connsiteY1516" fmla="*/ 4274876 h 10287000"/>
              <a:gd name="connsiteX1517" fmla="*/ 1319377 w 9854218"/>
              <a:gd name="connsiteY1517" fmla="*/ 4260165 h 10287000"/>
              <a:gd name="connsiteX1518" fmla="*/ 1304350 w 9854218"/>
              <a:gd name="connsiteY1518" fmla="*/ 4259375 h 10287000"/>
              <a:gd name="connsiteX1519" fmla="*/ 1291700 w 9854218"/>
              <a:gd name="connsiteY1519" fmla="*/ 4411218 h 10287000"/>
              <a:gd name="connsiteX1520" fmla="*/ 1228430 w 9854218"/>
              <a:gd name="connsiteY1520" fmla="*/ 4309989 h 10287000"/>
              <a:gd name="connsiteX1521" fmla="*/ 1228429 w 9854218"/>
              <a:gd name="connsiteY1521" fmla="*/ 4297332 h 10287000"/>
              <a:gd name="connsiteX1522" fmla="*/ 1228429 w 9854218"/>
              <a:gd name="connsiteY1522" fmla="*/ 4259375 h 10287000"/>
              <a:gd name="connsiteX1523" fmla="*/ 1241081 w 9854218"/>
              <a:gd name="connsiteY1523" fmla="*/ 4272029 h 10287000"/>
              <a:gd name="connsiteX1524" fmla="*/ 1241083 w 9854218"/>
              <a:gd name="connsiteY1524" fmla="*/ 4284678 h 10287000"/>
              <a:gd name="connsiteX1525" fmla="*/ 1253735 w 9854218"/>
              <a:gd name="connsiteY1525" fmla="*/ 4272029 h 10287000"/>
              <a:gd name="connsiteX1526" fmla="*/ 1241083 w 9854218"/>
              <a:gd name="connsiteY1526" fmla="*/ 4234070 h 10287000"/>
              <a:gd name="connsiteX1527" fmla="*/ 1241081 w 9854218"/>
              <a:gd name="connsiteY1527" fmla="*/ 4221419 h 10287000"/>
              <a:gd name="connsiteX1528" fmla="*/ 1241081 w 9854218"/>
              <a:gd name="connsiteY1528" fmla="*/ 4208763 h 10287000"/>
              <a:gd name="connsiteX1529" fmla="*/ 1239502 w 9854218"/>
              <a:gd name="connsiteY1529" fmla="*/ 4197690 h 10287000"/>
              <a:gd name="connsiteX1530" fmla="*/ 1232377 w 9854218"/>
              <a:gd name="connsiteY1530" fmla="*/ 4196673 h 10287000"/>
              <a:gd name="connsiteX1531" fmla="*/ 1229462 w 9854218"/>
              <a:gd name="connsiteY1531" fmla="*/ 4233180 h 10287000"/>
              <a:gd name="connsiteX1532" fmla="*/ 1228429 w 9854218"/>
              <a:gd name="connsiteY1532" fmla="*/ 4233416 h 10287000"/>
              <a:gd name="connsiteX1533" fmla="*/ 1228429 w 9854218"/>
              <a:gd name="connsiteY1533" fmla="*/ 4234070 h 10287000"/>
              <a:gd name="connsiteX1534" fmla="*/ 1228429 w 9854218"/>
              <a:gd name="connsiteY1534" fmla="*/ 4246722 h 10287000"/>
              <a:gd name="connsiteX1535" fmla="*/ 1215775 w 9854218"/>
              <a:gd name="connsiteY1535" fmla="*/ 4259375 h 10287000"/>
              <a:gd name="connsiteX1536" fmla="*/ 1214402 w 9854218"/>
              <a:gd name="connsiteY1536" fmla="*/ 4223664 h 10287000"/>
              <a:gd name="connsiteX1537" fmla="*/ 1207888 w 9854218"/>
              <a:gd name="connsiteY1537" fmla="*/ 4209806 h 10287000"/>
              <a:gd name="connsiteX1538" fmla="*/ 1187569 w 9854218"/>
              <a:gd name="connsiteY1538" fmla="*/ 4574865 h 10287000"/>
              <a:gd name="connsiteX1539" fmla="*/ 1209595 w 9854218"/>
              <a:gd name="connsiteY1539" fmla="*/ 4587000 h 10287000"/>
              <a:gd name="connsiteX1540" fmla="*/ 1210015 w 9854218"/>
              <a:gd name="connsiteY1540" fmla="*/ 4716479 h 10287000"/>
              <a:gd name="connsiteX1541" fmla="*/ 1227065 w 9854218"/>
              <a:gd name="connsiteY1541" fmla="*/ 4852247 h 10287000"/>
              <a:gd name="connsiteX1542" fmla="*/ 1212661 w 9854218"/>
              <a:gd name="connsiteY1542" fmla="*/ 4930475 h 10287000"/>
              <a:gd name="connsiteX1543" fmla="*/ 1238272 w 9854218"/>
              <a:gd name="connsiteY1543" fmla="*/ 4993412 h 10287000"/>
              <a:gd name="connsiteX1544" fmla="*/ 1258454 w 9854218"/>
              <a:gd name="connsiteY1544" fmla="*/ 5191223 h 10287000"/>
              <a:gd name="connsiteX1545" fmla="*/ 1253197 w 9854218"/>
              <a:gd name="connsiteY1545" fmla="*/ 5210450 h 10287000"/>
              <a:gd name="connsiteX1546" fmla="*/ 1254044 w 9854218"/>
              <a:gd name="connsiteY1546" fmla="*/ 5240709 h 10287000"/>
              <a:gd name="connsiteX1547" fmla="*/ 1254724 w 9854218"/>
              <a:gd name="connsiteY1547" fmla="*/ 5240415 h 10287000"/>
              <a:gd name="connsiteX1548" fmla="*/ 1317005 w 9854218"/>
              <a:gd name="connsiteY1548" fmla="*/ 5398188 h 10287000"/>
              <a:gd name="connsiteX1549" fmla="*/ 1329656 w 9854218"/>
              <a:gd name="connsiteY1549" fmla="*/ 5372882 h 10287000"/>
              <a:gd name="connsiteX1550" fmla="*/ 1380271 w 9854218"/>
              <a:gd name="connsiteY1550" fmla="*/ 5613296 h 10287000"/>
              <a:gd name="connsiteX1551" fmla="*/ 1380271 w 9854218"/>
              <a:gd name="connsiteY1551" fmla="*/ 5651258 h 10287000"/>
              <a:gd name="connsiteX1552" fmla="*/ 1392926 w 9854218"/>
              <a:gd name="connsiteY1552" fmla="*/ 5638607 h 10287000"/>
              <a:gd name="connsiteX1553" fmla="*/ 1405579 w 9854218"/>
              <a:gd name="connsiteY1553" fmla="*/ 5651259 h 10287000"/>
              <a:gd name="connsiteX1554" fmla="*/ 1418234 w 9854218"/>
              <a:gd name="connsiteY1554" fmla="*/ 5663912 h 10287000"/>
              <a:gd name="connsiteX1555" fmla="*/ 1496526 w 9854218"/>
              <a:gd name="connsiteY1555" fmla="*/ 5884557 h 10287000"/>
              <a:gd name="connsiteX1556" fmla="*/ 1509760 w 9854218"/>
              <a:gd name="connsiteY1556" fmla="*/ 5906024 h 10287000"/>
              <a:gd name="connsiteX1557" fmla="*/ 1508820 w 9854218"/>
              <a:gd name="connsiteY1557" fmla="*/ 5901420 h 10287000"/>
              <a:gd name="connsiteX1558" fmla="*/ 1490338 w 9854218"/>
              <a:gd name="connsiteY1558" fmla="*/ 5825213 h 10287000"/>
              <a:gd name="connsiteX1559" fmla="*/ 1482641 w 9854218"/>
              <a:gd name="connsiteY1559" fmla="*/ 5729742 h 10287000"/>
              <a:gd name="connsiteX1560" fmla="*/ 1465153 w 9854218"/>
              <a:gd name="connsiteY1560" fmla="*/ 5726520 h 10287000"/>
              <a:gd name="connsiteX1561" fmla="*/ 1441958 w 9854218"/>
              <a:gd name="connsiteY1561" fmla="*/ 5479880 h 10287000"/>
              <a:gd name="connsiteX1562" fmla="*/ 1409186 w 9854218"/>
              <a:gd name="connsiteY1562" fmla="*/ 5245944 h 10287000"/>
              <a:gd name="connsiteX1563" fmla="*/ 1402835 w 9854218"/>
              <a:gd name="connsiteY1563" fmla="*/ 5241156 h 10287000"/>
              <a:gd name="connsiteX1564" fmla="*/ 1407625 w 9854218"/>
              <a:gd name="connsiteY1564" fmla="*/ 5234805 h 10287000"/>
              <a:gd name="connsiteX1565" fmla="*/ 1404505 w 9854218"/>
              <a:gd name="connsiteY1565" fmla="*/ 5212524 h 10287000"/>
              <a:gd name="connsiteX1566" fmla="*/ 1410854 w 9854218"/>
              <a:gd name="connsiteY1566" fmla="*/ 5217312 h 10287000"/>
              <a:gd name="connsiteX1567" fmla="*/ 1412483 w 9854218"/>
              <a:gd name="connsiteY1567" fmla="*/ 5218949 h 10287000"/>
              <a:gd name="connsiteX1568" fmla="*/ 1412413 w 9854218"/>
              <a:gd name="connsiteY1568" fmla="*/ 5228451 h 10287000"/>
              <a:gd name="connsiteX1569" fmla="*/ 1415812 w 9854218"/>
              <a:gd name="connsiteY1569" fmla="*/ 5222296 h 10287000"/>
              <a:gd name="connsiteX1570" fmla="*/ 1412483 w 9854218"/>
              <a:gd name="connsiteY1570" fmla="*/ 5218949 h 10287000"/>
              <a:gd name="connsiteX1571" fmla="*/ 1412731 w 9854218"/>
              <a:gd name="connsiteY1571" fmla="*/ 5185101 h 10287000"/>
              <a:gd name="connsiteX1572" fmla="*/ 1418980 w 9854218"/>
              <a:gd name="connsiteY1572" fmla="*/ 5153696 h 10287000"/>
              <a:gd name="connsiteX1573" fmla="*/ 1483608 w 9854218"/>
              <a:gd name="connsiteY1573" fmla="*/ 5371797 h 10287000"/>
              <a:gd name="connsiteX1574" fmla="*/ 1458209 w 9854218"/>
              <a:gd name="connsiteY1574" fmla="*/ 5352647 h 10287000"/>
              <a:gd name="connsiteX1575" fmla="*/ 1503359 w 9854218"/>
              <a:gd name="connsiteY1575" fmla="*/ 5715473 h 10287000"/>
              <a:gd name="connsiteX1576" fmla="*/ 1527197 w 9854218"/>
              <a:gd name="connsiteY1576" fmla="*/ 5723481 h 10287000"/>
              <a:gd name="connsiteX1577" fmla="*/ 1550714 w 9854218"/>
              <a:gd name="connsiteY1577" fmla="*/ 5850807 h 10287000"/>
              <a:gd name="connsiteX1578" fmla="*/ 1591721 w 9854218"/>
              <a:gd name="connsiteY1578" fmla="*/ 5981355 h 10287000"/>
              <a:gd name="connsiteX1579" fmla="*/ 1591505 w 9854218"/>
              <a:gd name="connsiteY1579" fmla="*/ 6060899 h 10287000"/>
              <a:gd name="connsiteX1580" fmla="*/ 1619156 w 9854218"/>
              <a:gd name="connsiteY1580" fmla="*/ 6092955 h 10287000"/>
              <a:gd name="connsiteX1581" fmla="*/ 1620138 w 9854218"/>
              <a:gd name="connsiteY1581" fmla="*/ 6095787 h 10287000"/>
              <a:gd name="connsiteX1582" fmla="*/ 1620689 w 9854218"/>
              <a:gd name="connsiteY1582" fmla="*/ 6081479 h 10287000"/>
              <a:gd name="connsiteX1583" fmla="*/ 1620694 w 9854218"/>
              <a:gd name="connsiteY1583" fmla="*/ 6068825 h 10287000"/>
              <a:gd name="connsiteX1584" fmla="*/ 1608040 w 9854218"/>
              <a:gd name="connsiteY1584" fmla="*/ 6056171 h 10287000"/>
              <a:gd name="connsiteX1585" fmla="*/ 1613374 w 9854218"/>
              <a:gd name="connsiteY1585" fmla="*/ 5872893 h 10287000"/>
              <a:gd name="connsiteX1586" fmla="*/ 1608806 w 9854218"/>
              <a:gd name="connsiteY1586" fmla="*/ 5802330 h 10287000"/>
              <a:gd name="connsiteX1587" fmla="*/ 1620689 w 9854218"/>
              <a:gd name="connsiteY1587" fmla="*/ 5790449 h 10287000"/>
              <a:gd name="connsiteX1588" fmla="*/ 1645996 w 9854218"/>
              <a:gd name="connsiteY1588" fmla="*/ 5790447 h 10287000"/>
              <a:gd name="connsiteX1589" fmla="*/ 1633342 w 9854218"/>
              <a:gd name="connsiteY1589" fmla="*/ 5841060 h 10287000"/>
              <a:gd name="connsiteX1590" fmla="*/ 1633343 w 9854218"/>
              <a:gd name="connsiteY1590" fmla="*/ 5828409 h 10287000"/>
              <a:gd name="connsiteX1591" fmla="*/ 1620689 w 9854218"/>
              <a:gd name="connsiteY1591" fmla="*/ 5828409 h 10287000"/>
              <a:gd name="connsiteX1592" fmla="*/ 1620689 w 9854218"/>
              <a:gd name="connsiteY1592" fmla="*/ 5841063 h 10287000"/>
              <a:gd name="connsiteX1593" fmla="*/ 1633344 w 9854218"/>
              <a:gd name="connsiteY1593" fmla="*/ 5853714 h 10287000"/>
              <a:gd name="connsiteX1594" fmla="*/ 1658651 w 9854218"/>
              <a:gd name="connsiteY1594" fmla="*/ 5904329 h 10287000"/>
              <a:gd name="connsiteX1595" fmla="*/ 1658650 w 9854218"/>
              <a:gd name="connsiteY1595" fmla="*/ 5992904 h 10287000"/>
              <a:gd name="connsiteX1596" fmla="*/ 1658650 w 9854218"/>
              <a:gd name="connsiteY1596" fmla="*/ 6005558 h 10287000"/>
              <a:gd name="connsiteX1597" fmla="*/ 1658650 w 9854218"/>
              <a:gd name="connsiteY1597" fmla="*/ 6030861 h 10287000"/>
              <a:gd name="connsiteX1598" fmla="*/ 1658651 w 9854218"/>
              <a:gd name="connsiteY1598" fmla="*/ 6043518 h 10287000"/>
              <a:gd name="connsiteX1599" fmla="*/ 1658652 w 9854218"/>
              <a:gd name="connsiteY1599" fmla="*/ 6119439 h 10287000"/>
              <a:gd name="connsiteX1600" fmla="*/ 1658650 w 9854218"/>
              <a:gd name="connsiteY1600" fmla="*/ 6132093 h 10287000"/>
              <a:gd name="connsiteX1601" fmla="*/ 1671304 w 9854218"/>
              <a:gd name="connsiteY1601" fmla="*/ 6144746 h 10287000"/>
              <a:gd name="connsiteX1602" fmla="*/ 1671304 w 9854218"/>
              <a:gd name="connsiteY1602" fmla="*/ 6157400 h 10287000"/>
              <a:gd name="connsiteX1603" fmla="*/ 1671304 w 9854218"/>
              <a:gd name="connsiteY1603" fmla="*/ 6182706 h 10287000"/>
              <a:gd name="connsiteX1604" fmla="*/ 1671304 w 9854218"/>
              <a:gd name="connsiteY1604" fmla="*/ 6195360 h 10287000"/>
              <a:gd name="connsiteX1605" fmla="*/ 1696612 w 9854218"/>
              <a:gd name="connsiteY1605" fmla="*/ 6271281 h 10287000"/>
              <a:gd name="connsiteX1606" fmla="*/ 1683956 w 9854218"/>
              <a:gd name="connsiteY1606" fmla="*/ 6271278 h 10287000"/>
              <a:gd name="connsiteX1607" fmla="*/ 1683956 w 9854218"/>
              <a:gd name="connsiteY1607" fmla="*/ 6283935 h 10287000"/>
              <a:gd name="connsiteX1608" fmla="*/ 1696610 w 9854218"/>
              <a:gd name="connsiteY1608" fmla="*/ 6309240 h 10287000"/>
              <a:gd name="connsiteX1609" fmla="*/ 1695425 w 9854218"/>
              <a:gd name="connsiteY1609" fmla="*/ 6372311 h 10287000"/>
              <a:gd name="connsiteX1610" fmla="*/ 1699331 w 9854218"/>
              <a:gd name="connsiteY1610" fmla="*/ 6394962 h 10287000"/>
              <a:gd name="connsiteX1611" fmla="*/ 1701635 w 9854218"/>
              <a:gd name="connsiteY1611" fmla="*/ 6401727 h 10287000"/>
              <a:gd name="connsiteX1612" fmla="*/ 1717750 w 9854218"/>
              <a:gd name="connsiteY1612" fmla="*/ 6435048 h 10287000"/>
              <a:gd name="connsiteX1613" fmla="*/ 1716190 w 9854218"/>
              <a:gd name="connsiteY1613" fmla="*/ 6423909 h 10287000"/>
              <a:gd name="connsiteX1614" fmla="*/ 1719419 w 9854218"/>
              <a:gd name="connsiteY1614" fmla="*/ 6406416 h 10287000"/>
              <a:gd name="connsiteX1615" fmla="*/ 1727328 w 9854218"/>
              <a:gd name="connsiteY1615" fmla="*/ 6422343 h 10287000"/>
              <a:gd name="connsiteX1616" fmla="*/ 1738468 w 9854218"/>
              <a:gd name="connsiteY1616" fmla="*/ 6420779 h 10287000"/>
              <a:gd name="connsiteX1617" fmla="*/ 1736798 w 9854218"/>
              <a:gd name="connsiteY1617" fmla="*/ 6449411 h 10287000"/>
              <a:gd name="connsiteX1618" fmla="*/ 1738361 w 9854218"/>
              <a:gd name="connsiteY1618" fmla="*/ 6460550 h 10287000"/>
              <a:gd name="connsiteX1619" fmla="*/ 1735132 w 9854218"/>
              <a:gd name="connsiteY1619" fmla="*/ 6478043 h 10287000"/>
              <a:gd name="connsiteX1620" fmla="*/ 1720871 w 9854218"/>
              <a:gd name="connsiteY1620" fmla="*/ 6457328 h 10287000"/>
              <a:gd name="connsiteX1621" fmla="*/ 1709114 w 9854218"/>
              <a:gd name="connsiteY1621" fmla="*/ 6447681 h 10287000"/>
              <a:gd name="connsiteX1622" fmla="*/ 1721522 w 9854218"/>
              <a:gd name="connsiteY1622" fmla="*/ 6503195 h 10287000"/>
              <a:gd name="connsiteX1623" fmla="*/ 1734572 w 9854218"/>
              <a:gd name="connsiteY1623" fmla="*/ 6587615 h 10287000"/>
              <a:gd name="connsiteX1624" fmla="*/ 1721918 w 9854218"/>
              <a:gd name="connsiteY1624" fmla="*/ 6600269 h 10287000"/>
              <a:gd name="connsiteX1625" fmla="*/ 1734570 w 9854218"/>
              <a:gd name="connsiteY1625" fmla="*/ 6625580 h 10287000"/>
              <a:gd name="connsiteX1626" fmla="*/ 1747224 w 9854218"/>
              <a:gd name="connsiteY1626" fmla="*/ 6638229 h 10287000"/>
              <a:gd name="connsiteX1627" fmla="*/ 1734570 w 9854218"/>
              <a:gd name="connsiteY1627" fmla="*/ 6638232 h 10287000"/>
              <a:gd name="connsiteX1628" fmla="*/ 1759880 w 9854218"/>
              <a:gd name="connsiteY1628" fmla="*/ 6714153 h 10287000"/>
              <a:gd name="connsiteX1629" fmla="*/ 1759882 w 9854218"/>
              <a:gd name="connsiteY1629" fmla="*/ 6726807 h 10287000"/>
              <a:gd name="connsiteX1630" fmla="*/ 1759880 w 9854218"/>
              <a:gd name="connsiteY1630" fmla="*/ 6739458 h 10287000"/>
              <a:gd name="connsiteX1631" fmla="*/ 1772531 w 9854218"/>
              <a:gd name="connsiteY1631" fmla="*/ 6752112 h 10287000"/>
              <a:gd name="connsiteX1632" fmla="*/ 1810493 w 9854218"/>
              <a:gd name="connsiteY1632" fmla="*/ 6929262 h 10287000"/>
              <a:gd name="connsiteX1633" fmla="*/ 1797839 w 9854218"/>
              <a:gd name="connsiteY1633" fmla="*/ 6929262 h 10287000"/>
              <a:gd name="connsiteX1634" fmla="*/ 1797839 w 9854218"/>
              <a:gd name="connsiteY1634" fmla="*/ 6941918 h 10287000"/>
              <a:gd name="connsiteX1635" fmla="*/ 1810493 w 9854218"/>
              <a:gd name="connsiteY1635" fmla="*/ 6967223 h 10287000"/>
              <a:gd name="connsiteX1636" fmla="*/ 1823147 w 9854218"/>
              <a:gd name="connsiteY1636" fmla="*/ 6979875 h 10287000"/>
              <a:gd name="connsiteX1637" fmla="*/ 1835800 w 9854218"/>
              <a:gd name="connsiteY1637" fmla="*/ 6967220 h 10287000"/>
              <a:gd name="connsiteX1638" fmla="*/ 1835801 w 9854218"/>
              <a:gd name="connsiteY1638" fmla="*/ 6954573 h 10287000"/>
              <a:gd name="connsiteX1639" fmla="*/ 1823147 w 9854218"/>
              <a:gd name="connsiteY1639" fmla="*/ 6941916 h 10287000"/>
              <a:gd name="connsiteX1640" fmla="*/ 1810493 w 9854218"/>
              <a:gd name="connsiteY1640" fmla="*/ 6878645 h 10287000"/>
              <a:gd name="connsiteX1641" fmla="*/ 1835800 w 9854218"/>
              <a:gd name="connsiteY1641" fmla="*/ 6916608 h 10287000"/>
              <a:gd name="connsiteX1642" fmla="*/ 1823146 w 9854218"/>
              <a:gd name="connsiteY1642" fmla="*/ 6865997 h 10287000"/>
              <a:gd name="connsiteX1643" fmla="*/ 1810492 w 9854218"/>
              <a:gd name="connsiteY1643" fmla="*/ 6865997 h 10287000"/>
              <a:gd name="connsiteX1644" fmla="*/ 1785185 w 9854218"/>
              <a:gd name="connsiteY1644" fmla="*/ 6752111 h 10287000"/>
              <a:gd name="connsiteX1645" fmla="*/ 1797840 w 9854218"/>
              <a:gd name="connsiteY1645" fmla="*/ 6739461 h 10287000"/>
              <a:gd name="connsiteX1646" fmla="*/ 1810492 w 9854218"/>
              <a:gd name="connsiteY1646" fmla="*/ 6739458 h 10287000"/>
              <a:gd name="connsiteX1647" fmla="*/ 1810492 w 9854218"/>
              <a:gd name="connsiteY1647" fmla="*/ 6752112 h 10287000"/>
              <a:gd name="connsiteX1648" fmla="*/ 1823146 w 9854218"/>
              <a:gd name="connsiteY1648" fmla="*/ 6739461 h 10287000"/>
              <a:gd name="connsiteX1649" fmla="*/ 1848454 w 9854218"/>
              <a:gd name="connsiteY1649" fmla="*/ 6815379 h 10287000"/>
              <a:gd name="connsiteX1650" fmla="*/ 1848455 w 9854218"/>
              <a:gd name="connsiteY1650" fmla="*/ 6790076 h 10287000"/>
              <a:gd name="connsiteX1651" fmla="*/ 1848455 w 9854218"/>
              <a:gd name="connsiteY1651" fmla="*/ 6865997 h 10287000"/>
              <a:gd name="connsiteX1652" fmla="*/ 1873762 w 9854218"/>
              <a:gd name="connsiteY1652" fmla="*/ 6891303 h 10287000"/>
              <a:gd name="connsiteX1653" fmla="*/ 1861106 w 9854218"/>
              <a:gd name="connsiteY1653" fmla="*/ 6891303 h 10287000"/>
              <a:gd name="connsiteX1654" fmla="*/ 1861106 w 9854218"/>
              <a:gd name="connsiteY1654" fmla="*/ 6903956 h 10287000"/>
              <a:gd name="connsiteX1655" fmla="*/ 1861103 w 9854218"/>
              <a:gd name="connsiteY1655" fmla="*/ 6916605 h 10287000"/>
              <a:gd name="connsiteX1656" fmla="*/ 1873760 w 9854218"/>
              <a:gd name="connsiteY1656" fmla="*/ 6916608 h 10287000"/>
              <a:gd name="connsiteX1657" fmla="*/ 1899070 w 9854218"/>
              <a:gd name="connsiteY1657" fmla="*/ 6967224 h 10287000"/>
              <a:gd name="connsiteX1658" fmla="*/ 1899070 w 9854218"/>
              <a:gd name="connsiteY1658" fmla="*/ 6929262 h 10287000"/>
              <a:gd name="connsiteX1659" fmla="*/ 1911720 w 9854218"/>
              <a:gd name="connsiteY1659" fmla="*/ 6992532 h 10287000"/>
              <a:gd name="connsiteX1660" fmla="*/ 1899068 w 9854218"/>
              <a:gd name="connsiteY1660" fmla="*/ 6979878 h 10287000"/>
              <a:gd name="connsiteX1661" fmla="*/ 1886411 w 9854218"/>
              <a:gd name="connsiteY1661" fmla="*/ 6992532 h 10287000"/>
              <a:gd name="connsiteX1662" fmla="*/ 1861108 w 9854218"/>
              <a:gd name="connsiteY1662" fmla="*/ 7017836 h 10287000"/>
              <a:gd name="connsiteX1663" fmla="*/ 1861108 w 9854218"/>
              <a:gd name="connsiteY1663" fmla="*/ 7043144 h 10287000"/>
              <a:gd name="connsiteX1664" fmla="*/ 1873757 w 9854218"/>
              <a:gd name="connsiteY1664" fmla="*/ 7068452 h 10287000"/>
              <a:gd name="connsiteX1665" fmla="*/ 1886414 w 9854218"/>
              <a:gd name="connsiteY1665" fmla="*/ 7068449 h 10287000"/>
              <a:gd name="connsiteX1666" fmla="*/ 1886414 w 9854218"/>
              <a:gd name="connsiteY1666" fmla="*/ 7043144 h 10287000"/>
              <a:gd name="connsiteX1667" fmla="*/ 1911718 w 9854218"/>
              <a:gd name="connsiteY1667" fmla="*/ 7068452 h 10287000"/>
              <a:gd name="connsiteX1668" fmla="*/ 1911719 w 9854218"/>
              <a:gd name="connsiteY1668" fmla="*/ 7081104 h 10287000"/>
              <a:gd name="connsiteX1669" fmla="*/ 1911720 w 9854218"/>
              <a:gd name="connsiteY1669" fmla="*/ 7106412 h 10287000"/>
              <a:gd name="connsiteX1670" fmla="*/ 1924376 w 9854218"/>
              <a:gd name="connsiteY1670" fmla="*/ 7106412 h 10287000"/>
              <a:gd name="connsiteX1671" fmla="*/ 1937026 w 9854218"/>
              <a:gd name="connsiteY1671" fmla="*/ 7106411 h 10287000"/>
              <a:gd name="connsiteX1672" fmla="*/ 1949682 w 9854218"/>
              <a:gd name="connsiteY1672" fmla="*/ 7093755 h 10287000"/>
              <a:gd name="connsiteX1673" fmla="*/ 1911722 w 9854218"/>
              <a:gd name="connsiteY1673" fmla="*/ 7131719 h 10287000"/>
              <a:gd name="connsiteX1674" fmla="*/ 1933865 w 9854218"/>
              <a:gd name="connsiteY1674" fmla="*/ 7193405 h 10287000"/>
              <a:gd name="connsiteX1675" fmla="*/ 1935281 w 9854218"/>
              <a:gd name="connsiteY1675" fmla="*/ 7216802 h 10287000"/>
              <a:gd name="connsiteX1676" fmla="*/ 1924374 w 9854218"/>
              <a:gd name="connsiteY1676" fmla="*/ 7194987 h 10287000"/>
              <a:gd name="connsiteX1677" fmla="*/ 1911720 w 9854218"/>
              <a:gd name="connsiteY1677" fmla="*/ 7220294 h 10287000"/>
              <a:gd name="connsiteX1678" fmla="*/ 1911720 w 9854218"/>
              <a:gd name="connsiteY1678" fmla="*/ 7232945 h 10287000"/>
              <a:gd name="connsiteX1679" fmla="*/ 1886416 w 9854218"/>
              <a:gd name="connsiteY1679" fmla="*/ 7169676 h 10287000"/>
              <a:gd name="connsiteX1680" fmla="*/ 1873760 w 9854218"/>
              <a:gd name="connsiteY1680" fmla="*/ 7182333 h 10287000"/>
              <a:gd name="connsiteX1681" fmla="*/ 1873760 w 9854218"/>
              <a:gd name="connsiteY1681" fmla="*/ 7220291 h 10287000"/>
              <a:gd name="connsiteX1682" fmla="*/ 1861106 w 9854218"/>
              <a:gd name="connsiteY1682" fmla="*/ 7207640 h 10287000"/>
              <a:gd name="connsiteX1683" fmla="*/ 1861106 w 9854218"/>
              <a:gd name="connsiteY1683" fmla="*/ 7220295 h 10287000"/>
              <a:gd name="connsiteX1684" fmla="*/ 1861106 w 9854218"/>
              <a:gd name="connsiteY1684" fmla="*/ 7232945 h 10287000"/>
              <a:gd name="connsiteX1685" fmla="*/ 1873762 w 9854218"/>
              <a:gd name="connsiteY1685" fmla="*/ 7245600 h 10287000"/>
              <a:gd name="connsiteX1686" fmla="*/ 1911720 w 9854218"/>
              <a:gd name="connsiteY1686" fmla="*/ 7334175 h 10287000"/>
              <a:gd name="connsiteX1687" fmla="*/ 1937030 w 9854218"/>
              <a:gd name="connsiteY1687" fmla="*/ 7321523 h 10287000"/>
              <a:gd name="connsiteX1688" fmla="*/ 1924374 w 9854218"/>
              <a:gd name="connsiteY1688" fmla="*/ 7270908 h 10287000"/>
              <a:gd name="connsiteX1689" fmla="*/ 1937028 w 9854218"/>
              <a:gd name="connsiteY1689" fmla="*/ 7283561 h 10287000"/>
              <a:gd name="connsiteX1690" fmla="*/ 1949678 w 9854218"/>
              <a:gd name="connsiteY1690" fmla="*/ 7308869 h 10287000"/>
              <a:gd name="connsiteX1691" fmla="*/ 1949681 w 9854218"/>
              <a:gd name="connsiteY1691" fmla="*/ 7270908 h 10287000"/>
              <a:gd name="connsiteX1692" fmla="*/ 1949681 w 9854218"/>
              <a:gd name="connsiteY1692" fmla="*/ 7258254 h 10287000"/>
              <a:gd name="connsiteX1693" fmla="*/ 1974986 w 9854218"/>
              <a:gd name="connsiteY1693" fmla="*/ 7346829 h 10287000"/>
              <a:gd name="connsiteX1694" fmla="*/ 1974989 w 9854218"/>
              <a:gd name="connsiteY1694" fmla="*/ 7359480 h 10287000"/>
              <a:gd name="connsiteX1695" fmla="*/ 1987643 w 9854218"/>
              <a:gd name="connsiteY1695" fmla="*/ 7372134 h 10287000"/>
              <a:gd name="connsiteX1696" fmla="*/ 2025602 w 9854218"/>
              <a:gd name="connsiteY1696" fmla="*/ 7460709 h 10287000"/>
              <a:gd name="connsiteX1697" fmla="*/ 2012950 w 9854218"/>
              <a:gd name="connsiteY1697" fmla="*/ 7448058 h 10287000"/>
              <a:gd name="connsiteX1698" fmla="*/ 2012951 w 9854218"/>
              <a:gd name="connsiteY1698" fmla="*/ 7460709 h 10287000"/>
              <a:gd name="connsiteX1699" fmla="*/ 2012946 w 9854218"/>
              <a:gd name="connsiteY1699" fmla="*/ 7486019 h 10287000"/>
              <a:gd name="connsiteX1700" fmla="*/ 2025604 w 9854218"/>
              <a:gd name="connsiteY1700" fmla="*/ 7486019 h 10287000"/>
              <a:gd name="connsiteX1701" fmla="*/ 2076218 w 9854218"/>
              <a:gd name="connsiteY1701" fmla="*/ 7574594 h 10287000"/>
              <a:gd name="connsiteX1702" fmla="*/ 2088870 w 9854218"/>
              <a:gd name="connsiteY1702" fmla="*/ 7625205 h 10287000"/>
              <a:gd name="connsiteX1703" fmla="*/ 2114180 w 9854218"/>
              <a:gd name="connsiteY1703" fmla="*/ 7688474 h 10287000"/>
              <a:gd name="connsiteX1704" fmla="*/ 2114180 w 9854218"/>
              <a:gd name="connsiteY1704" fmla="*/ 7701126 h 10287000"/>
              <a:gd name="connsiteX1705" fmla="*/ 2126834 w 9854218"/>
              <a:gd name="connsiteY1705" fmla="*/ 7713780 h 10287000"/>
              <a:gd name="connsiteX1706" fmla="*/ 2190100 w 9854218"/>
              <a:gd name="connsiteY1706" fmla="*/ 7852970 h 10287000"/>
              <a:gd name="connsiteX1707" fmla="*/ 2228060 w 9854218"/>
              <a:gd name="connsiteY1707" fmla="*/ 7928891 h 10287000"/>
              <a:gd name="connsiteX1708" fmla="*/ 2228060 w 9854218"/>
              <a:gd name="connsiteY1708" fmla="*/ 7954194 h 10287000"/>
              <a:gd name="connsiteX1709" fmla="*/ 2215406 w 9854218"/>
              <a:gd name="connsiteY1709" fmla="*/ 7941545 h 10287000"/>
              <a:gd name="connsiteX1710" fmla="*/ 2202750 w 9854218"/>
              <a:gd name="connsiteY1710" fmla="*/ 7928891 h 10287000"/>
              <a:gd name="connsiteX1711" fmla="*/ 2215406 w 9854218"/>
              <a:gd name="connsiteY1711" fmla="*/ 7954197 h 10287000"/>
              <a:gd name="connsiteX1712" fmla="*/ 2215406 w 9854218"/>
              <a:gd name="connsiteY1712" fmla="*/ 7992155 h 10287000"/>
              <a:gd name="connsiteX1713" fmla="*/ 2228060 w 9854218"/>
              <a:gd name="connsiteY1713" fmla="*/ 8004812 h 10287000"/>
              <a:gd name="connsiteX1714" fmla="*/ 2228060 w 9854218"/>
              <a:gd name="connsiteY1714" fmla="*/ 8030117 h 10287000"/>
              <a:gd name="connsiteX1715" fmla="*/ 2240711 w 9854218"/>
              <a:gd name="connsiteY1715" fmla="*/ 8030117 h 10287000"/>
              <a:gd name="connsiteX1716" fmla="*/ 2240714 w 9854218"/>
              <a:gd name="connsiteY1716" fmla="*/ 8017464 h 10287000"/>
              <a:gd name="connsiteX1717" fmla="*/ 2253366 w 9854218"/>
              <a:gd name="connsiteY1717" fmla="*/ 8042772 h 10287000"/>
              <a:gd name="connsiteX1718" fmla="*/ 2240714 w 9854218"/>
              <a:gd name="connsiteY1718" fmla="*/ 8042772 h 10287000"/>
              <a:gd name="connsiteX1719" fmla="*/ 2240714 w 9854218"/>
              <a:gd name="connsiteY1719" fmla="*/ 8055425 h 10287000"/>
              <a:gd name="connsiteX1720" fmla="*/ 2253370 w 9854218"/>
              <a:gd name="connsiteY1720" fmla="*/ 8068077 h 10287000"/>
              <a:gd name="connsiteX1721" fmla="*/ 2354597 w 9854218"/>
              <a:gd name="connsiteY1721" fmla="*/ 8232576 h 10287000"/>
              <a:gd name="connsiteX1722" fmla="*/ 2341944 w 9854218"/>
              <a:gd name="connsiteY1722" fmla="*/ 8283185 h 10287000"/>
              <a:gd name="connsiteX1723" fmla="*/ 2341943 w 9854218"/>
              <a:gd name="connsiteY1723" fmla="*/ 8245227 h 10287000"/>
              <a:gd name="connsiteX1724" fmla="*/ 2417861 w 9854218"/>
              <a:gd name="connsiteY1724" fmla="*/ 8397070 h 10287000"/>
              <a:gd name="connsiteX1725" fmla="*/ 2430518 w 9854218"/>
              <a:gd name="connsiteY1725" fmla="*/ 8397069 h 10287000"/>
              <a:gd name="connsiteX1726" fmla="*/ 2544400 w 9854218"/>
              <a:gd name="connsiteY1726" fmla="*/ 8624834 h 10287000"/>
              <a:gd name="connsiteX1727" fmla="*/ 2696243 w 9854218"/>
              <a:gd name="connsiteY1727" fmla="*/ 8903206 h 10287000"/>
              <a:gd name="connsiteX1728" fmla="*/ 2679262 w 9854218"/>
              <a:gd name="connsiteY1728" fmla="*/ 8912472 h 10287000"/>
              <a:gd name="connsiteX1729" fmla="*/ 2670938 w 9854218"/>
              <a:gd name="connsiteY1729" fmla="*/ 8903210 h 10287000"/>
              <a:gd name="connsiteX1730" fmla="*/ 2678846 w 9854218"/>
              <a:gd name="connsiteY1730" fmla="*/ 8912698 h 10287000"/>
              <a:gd name="connsiteX1731" fmla="*/ 2679262 w 9854218"/>
              <a:gd name="connsiteY1731" fmla="*/ 8912472 h 10287000"/>
              <a:gd name="connsiteX1732" fmla="*/ 2699010 w 9854218"/>
              <a:gd name="connsiteY1732" fmla="*/ 8934448 h 10287000"/>
              <a:gd name="connsiteX1733" fmla="*/ 2759512 w 9854218"/>
              <a:gd name="connsiteY1733" fmla="*/ 9080360 h 10287000"/>
              <a:gd name="connsiteX1734" fmla="*/ 2784818 w 9854218"/>
              <a:gd name="connsiteY1734" fmla="*/ 9105666 h 10287000"/>
              <a:gd name="connsiteX1735" fmla="*/ 2797472 w 9854218"/>
              <a:gd name="connsiteY1735" fmla="*/ 9105666 h 10287000"/>
              <a:gd name="connsiteX1736" fmla="*/ 2797474 w 9854218"/>
              <a:gd name="connsiteY1736" fmla="*/ 9130974 h 10287000"/>
              <a:gd name="connsiteX1737" fmla="*/ 2822778 w 9854218"/>
              <a:gd name="connsiteY1737" fmla="*/ 9156278 h 10287000"/>
              <a:gd name="connsiteX1738" fmla="*/ 2810126 w 9854218"/>
              <a:gd name="connsiteY1738" fmla="*/ 9156279 h 10287000"/>
              <a:gd name="connsiteX1739" fmla="*/ 2911354 w 9854218"/>
              <a:gd name="connsiteY1739" fmla="*/ 9308124 h 10287000"/>
              <a:gd name="connsiteX1740" fmla="*/ 2949317 w 9854218"/>
              <a:gd name="connsiteY1740" fmla="*/ 9396696 h 10287000"/>
              <a:gd name="connsiteX1741" fmla="*/ 2974622 w 9854218"/>
              <a:gd name="connsiteY1741" fmla="*/ 9396696 h 10287000"/>
              <a:gd name="connsiteX1742" fmla="*/ 2974622 w 9854218"/>
              <a:gd name="connsiteY1742" fmla="*/ 9422004 h 10287000"/>
              <a:gd name="connsiteX1743" fmla="*/ 2999928 w 9854218"/>
              <a:gd name="connsiteY1743" fmla="*/ 9459962 h 10287000"/>
              <a:gd name="connsiteX1744" fmla="*/ 3012582 w 9854218"/>
              <a:gd name="connsiteY1744" fmla="*/ 9472618 h 10287000"/>
              <a:gd name="connsiteX1745" fmla="*/ 3012584 w 9854218"/>
              <a:gd name="connsiteY1745" fmla="*/ 9485268 h 10287000"/>
              <a:gd name="connsiteX1746" fmla="*/ 3025238 w 9854218"/>
              <a:gd name="connsiteY1746" fmla="*/ 9497925 h 10287000"/>
              <a:gd name="connsiteX1747" fmla="*/ 3025235 w 9854218"/>
              <a:gd name="connsiteY1747" fmla="*/ 9485271 h 10287000"/>
              <a:gd name="connsiteX1748" fmla="*/ 3037894 w 9854218"/>
              <a:gd name="connsiteY1748" fmla="*/ 9485271 h 10287000"/>
              <a:gd name="connsiteX1749" fmla="*/ 3063194 w 9854218"/>
              <a:gd name="connsiteY1749" fmla="*/ 9535886 h 10287000"/>
              <a:gd name="connsiteX1750" fmla="*/ 3063197 w 9854218"/>
              <a:gd name="connsiteY1750" fmla="*/ 9510576 h 10287000"/>
              <a:gd name="connsiteX1751" fmla="*/ 3037892 w 9854218"/>
              <a:gd name="connsiteY1751" fmla="*/ 9472620 h 10287000"/>
              <a:gd name="connsiteX1752" fmla="*/ 3025238 w 9854218"/>
              <a:gd name="connsiteY1752" fmla="*/ 9459964 h 10287000"/>
              <a:gd name="connsiteX1753" fmla="*/ 3025236 w 9854218"/>
              <a:gd name="connsiteY1753" fmla="*/ 9447310 h 10287000"/>
              <a:gd name="connsiteX1754" fmla="*/ 3012584 w 9854218"/>
              <a:gd name="connsiteY1754" fmla="*/ 9447308 h 10287000"/>
              <a:gd name="connsiteX1755" fmla="*/ 3012582 w 9854218"/>
              <a:gd name="connsiteY1755" fmla="*/ 9434656 h 10287000"/>
              <a:gd name="connsiteX1756" fmla="*/ 2873393 w 9854218"/>
              <a:gd name="connsiteY1756" fmla="*/ 9219549 h 10287000"/>
              <a:gd name="connsiteX1757" fmla="*/ 2746858 w 9854218"/>
              <a:gd name="connsiteY1757" fmla="*/ 8991784 h 10287000"/>
              <a:gd name="connsiteX1758" fmla="*/ 2759512 w 9854218"/>
              <a:gd name="connsiteY1758" fmla="*/ 8991784 h 10287000"/>
              <a:gd name="connsiteX1759" fmla="*/ 2772164 w 9854218"/>
              <a:gd name="connsiteY1759" fmla="*/ 9004438 h 10287000"/>
              <a:gd name="connsiteX1760" fmla="*/ 2772166 w 9854218"/>
              <a:gd name="connsiteY1760" fmla="*/ 8991782 h 10287000"/>
              <a:gd name="connsiteX1761" fmla="*/ 2734200 w 9854218"/>
              <a:gd name="connsiteY1761" fmla="*/ 8915860 h 10287000"/>
              <a:gd name="connsiteX1762" fmla="*/ 2734204 w 9854218"/>
              <a:gd name="connsiteY1762" fmla="*/ 8903210 h 10287000"/>
              <a:gd name="connsiteX1763" fmla="*/ 2721550 w 9854218"/>
              <a:gd name="connsiteY1763" fmla="*/ 8890558 h 10287000"/>
              <a:gd name="connsiteX1764" fmla="*/ 2721552 w 9854218"/>
              <a:gd name="connsiteY1764" fmla="*/ 8877904 h 10287000"/>
              <a:gd name="connsiteX1765" fmla="*/ 2746858 w 9854218"/>
              <a:gd name="connsiteY1765" fmla="*/ 8890558 h 10287000"/>
              <a:gd name="connsiteX1766" fmla="*/ 2746858 w 9854218"/>
              <a:gd name="connsiteY1766" fmla="*/ 8865246 h 10287000"/>
              <a:gd name="connsiteX1767" fmla="*/ 2759512 w 9854218"/>
              <a:gd name="connsiteY1767" fmla="*/ 8890556 h 10287000"/>
              <a:gd name="connsiteX1768" fmla="*/ 2708897 w 9854218"/>
              <a:gd name="connsiteY1768" fmla="*/ 8776674 h 10287000"/>
              <a:gd name="connsiteX1769" fmla="*/ 2708898 w 9854218"/>
              <a:gd name="connsiteY1769" fmla="*/ 8772040 h 10287000"/>
              <a:gd name="connsiteX1770" fmla="*/ 2698295 w 9854218"/>
              <a:gd name="connsiteY1770" fmla="*/ 8751880 h 10287000"/>
              <a:gd name="connsiteX1771" fmla="*/ 2696243 w 9854218"/>
              <a:gd name="connsiteY1771" fmla="*/ 8751368 h 10287000"/>
              <a:gd name="connsiteX1772" fmla="*/ 2695566 w 9854218"/>
              <a:gd name="connsiteY1772" fmla="*/ 8746690 h 10287000"/>
              <a:gd name="connsiteX1773" fmla="*/ 2671432 w 9854218"/>
              <a:gd name="connsiteY1773" fmla="*/ 8700795 h 10287000"/>
              <a:gd name="connsiteX1774" fmla="*/ 2670936 w 9854218"/>
              <a:gd name="connsiteY1774" fmla="*/ 8700753 h 10287000"/>
              <a:gd name="connsiteX1775" fmla="*/ 2663276 w 9854218"/>
              <a:gd name="connsiteY1775" fmla="*/ 8686708 h 10287000"/>
              <a:gd name="connsiteX1776" fmla="*/ 2658886 w 9854218"/>
              <a:gd name="connsiteY1776" fmla="*/ 8696884 h 10287000"/>
              <a:gd name="connsiteX1777" fmla="*/ 2654159 w 9854218"/>
              <a:gd name="connsiteY1777" fmla="*/ 8707842 h 10287000"/>
              <a:gd name="connsiteX1778" fmla="*/ 2584451 w 9854218"/>
              <a:gd name="connsiteY1778" fmla="*/ 8608449 h 10287000"/>
              <a:gd name="connsiteX1779" fmla="*/ 2524196 w 9854218"/>
              <a:gd name="connsiteY1779" fmla="*/ 8487142 h 10287000"/>
              <a:gd name="connsiteX1780" fmla="*/ 2494148 w 9854218"/>
              <a:gd name="connsiteY1780" fmla="*/ 8396198 h 10287000"/>
              <a:gd name="connsiteX1781" fmla="*/ 2476394 w 9854218"/>
              <a:gd name="connsiteY1781" fmla="*/ 8397201 h 10287000"/>
              <a:gd name="connsiteX1782" fmla="*/ 2395548 w 9854218"/>
              <a:gd name="connsiteY1782" fmla="*/ 8163036 h 10287000"/>
              <a:gd name="connsiteX1783" fmla="*/ 2308400 w 9854218"/>
              <a:gd name="connsiteY1783" fmla="*/ 7943480 h 10287000"/>
              <a:gd name="connsiteX1784" fmla="*/ 2301098 w 9854218"/>
              <a:gd name="connsiteY1784" fmla="*/ 7940328 h 10287000"/>
              <a:gd name="connsiteX1785" fmla="*/ 2304250 w 9854218"/>
              <a:gd name="connsiteY1785" fmla="*/ 7933025 h 10287000"/>
              <a:gd name="connsiteX1786" fmla="*/ 2295948 w 9854218"/>
              <a:gd name="connsiteY1786" fmla="*/ 7912115 h 10287000"/>
              <a:gd name="connsiteX1787" fmla="*/ 2303249 w 9854218"/>
              <a:gd name="connsiteY1787" fmla="*/ 7915265 h 10287000"/>
              <a:gd name="connsiteX1788" fmla="*/ 2305222 w 9854218"/>
              <a:gd name="connsiteY1788" fmla="*/ 7916473 h 10287000"/>
              <a:gd name="connsiteX1789" fmla="*/ 2307401 w 9854218"/>
              <a:gd name="connsiteY1789" fmla="*/ 7925720 h 10287000"/>
              <a:gd name="connsiteX1790" fmla="*/ 2309245 w 9854218"/>
              <a:gd name="connsiteY1790" fmla="*/ 7918935 h 10287000"/>
              <a:gd name="connsiteX1791" fmla="*/ 2305222 w 9854218"/>
              <a:gd name="connsiteY1791" fmla="*/ 7916473 h 10287000"/>
              <a:gd name="connsiteX1792" fmla="*/ 2297459 w 9854218"/>
              <a:gd name="connsiteY1792" fmla="*/ 7883523 h 10287000"/>
              <a:gd name="connsiteX1793" fmla="*/ 2296104 w 9854218"/>
              <a:gd name="connsiteY1793" fmla="*/ 7851531 h 10287000"/>
              <a:gd name="connsiteX1794" fmla="*/ 2410464 w 9854218"/>
              <a:gd name="connsiteY1794" fmla="*/ 8048171 h 10287000"/>
              <a:gd name="connsiteX1795" fmla="*/ 2381258 w 9854218"/>
              <a:gd name="connsiteY1795" fmla="*/ 8035568 h 10287000"/>
              <a:gd name="connsiteX1796" fmla="*/ 2510906 w 9854218"/>
              <a:gd name="connsiteY1796" fmla="*/ 8377434 h 10287000"/>
              <a:gd name="connsiteX1797" fmla="*/ 2535962 w 9854218"/>
              <a:gd name="connsiteY1797" fmla="*/ 8379581 h 10287000"/>
              <a:gd name="connsiteX1798" fmla="*/ 2588914 w 9854218"/>
              <a:gd name="connsiteY1798" fmla="*/ 8497738 h 10287000"/>
              <a:gd name="connsiteX1799" fmla="*/ 2659620 w 9854218"/>
              <a:gd name="connsiteY1799" fmla="*/ 8614888 h 10287000"/>
              <a:gd name="connsiteX1800" fmla="*/ 2664623 w 9854218"/>
              <a:gd name="connsiteY1800" fmla="*/ 8648457 h 10287000"/>
              <a:gd name="connsiteX1801" fmla="*/ 2666112 w 9854218"/>
              <a:gd name="connsiteY1801" fmla="*/ 8659284 h 10287000"/>
              <a:gd name="connsiteX1802" fmla="*/ 2670938 w 9854218"/>
              <a:gd name="connsiteY1802" fmla="*/ 8662794 h 10287000"/>
              <a:gd name="connsiteX1803" fmla="*/ 2702213 w 9854218"/>
              <a:gd name="connsiteY1803" fmla="*/ 8709080 h 10287000"/>
              <a:gd name="connsiteX1804" fmla="*/ 2702321 w 9854218"/>
              <a:gd name="connsiteY1804" fmla="*/ 8709128 h 10287000"/>
              <a:gd name="connsiteX1805" fmla="*/ 2727173 w 9854218"/>
              <a:gd name="connsiteY1805" fmla="*/ 8739346 h 10287000"/>
              <a:gd name="connsiteX1806" fmla="*/ 2731750 w 9854218"/>
              <a:gd name="connsiteY1806" fmla="*/ 8752797 h 10287000"/>
              <a:gd name="connsiteX1807" fmla="*/ 2829106 w 9854218"/>
              <a:gd name="connsiteY1807" fmla="*/ 8896884 h 10287000"/>
              <a:gd name="connsiteX1808" fmla="*/ 2987276 w 9854218"/>
              <a:gd name="connsiteY1808" fmla="*/ 9093014 h 10287000"/>
              <a:gd name="connsiteX1809" fmla="*/ 2999928 w 9854218"/>
              <a:gd name="connsiteY1809" fmla="*/ 9105663 h 10287000"/>
              <a:gd name="connsiteX1810" fmla="*/ 3037892 w 9854218"/>
              <a:gd name="connsiteY1810" fmla="*/ 9156280 h 10287000"/>
              <a:gd name="connsiteX1811" fmla="*/ 3430151 w 9854218"/>
              <a:gd name="connsiteY1811" fmla="*/ 9561192 h 10287000"/>
              <a:gd name="connsiteX1812" fmla="*/ 3379538 w 9854218"/>
              <a:gd name="connsiteY1812" fmla="*/ 9497925 h 10287000"/>
              <a:gd name="connsiteX1813" fmla="*/ 3392189 w 9854218"/>
              <a:gd name="connsiteY1813" fmla="*/ 9497925 h 10287000"/>
              <a:gd name="connsiteX1814" fmla="*/ 3417497 w 9854218"/>
              <a:gd name="connsiteY1814" fmla="*/ 9510579 h 10287000"/>
              <a:gd name="connsiteX1815" fmla="*/ 3404846 w 9854218"/>
              <a:gd name="connsiteY1815" fmla="*/ 9485271 h 10287000"/>
              <a:gd name="connsiteX1816" fmla="*/ 3392190 w 9854218"/>
              <a:gd name="connsiteY1816" fmla="*/ 9472617 h 10287000"/>
              <a:gd name="connsiteX1817" fmla="*/ 3430151 w 9854218"/>
              <a:gd name="connsiteY1817" fmla="*/ 9485271 h 10287000"/>
              <a:gd name="connsiteX1818" fmla="*/ 3430150 w 9854218"/>
              <a:gd name="connsiteY1818" fmla="*/ 9497925 h 10287000"/>
              <a:gd name="connsiteX1819" fmla="*/ 3430152 w 9854218"/>
              <a:gd name="connsiteY1819" fmla="*/ 9510579 h 10287000"/>
              <a:gd name="connsiteX1820" fmla="*/ 3442805 w 9854218"/>
              <a:gd name="connsiteY1820" fmla="*/ 9510579 h 10287000"/>
              <a:gd name="connsiteX1821" fmla="*/ 3487091 w 9854218"/>
              <a:gd name="connsiteY1821" fmla="*/ 9562774 h 10287000"/>
              <a:gd name="connsiteX1822" fmla="*/ 3531150 w 9854218"/>
              <a:gd name="connsiteY1822" fmla="*/ 9586378 h 10287000"/>
              <a:gd name="connsiteX1823" fmla="*/ 3531419 w 9854218"/>
              <a:gd name="connsiteY1823" fmla="*/ 9586632 h 10287000"/>
              <a:gd name="connsiteX1824" fmla="*/ 3542453 w 9854218"/>
              <a:gd name="connsiteY1824" fmla="*/ 9624460 h 10287000"/>
              <a:gd name="connsiteX1825" fmla="*/ 3568812 w 9854218"/>
              <a:gd name="connsiteY1825" fmla="*/ 9649767 h 10287000"/>
              <a:gd name="connsiteX1826" fmla="*/ 3544032 w 9854218"/>
              <a:gd name="connsiteY1826" fmla="*/ 9649767 h 10287000"/>
              <a:gd name="connsiteX1827" fmla="*/ 3556686 w 9854218"/>
              <a:gd name="connsiteY1827" fmla="*/ 9675075 h 10287000"/>
              <a:gd name="connsiteX1828" fmla="*/ 3569339 w 9854218"/>
              <a:gd name="connsiteY1828" fmla="*/ 9687726 h 10287000"/>
              <a:gd name="connsiteX1829" fmla="*/ 3657916 w 9854218"/>
              <a:gd name="connsiteY1829" fmla="*/ 9788956 h 10287000"/>
              <a:gd name="connsiteX1830" fmla="*/ 3657914 w 9854218"/>
              <a:gd name="connsiteY1830" fmla="*/ 9801610 h 10287000"/>
              <a:gd name="connsiteX1831" fmla="*/ 3670571 w 9854218"/>
              <a:gd name="connsiteY1831" fmla="*/ 9814262 h 10287000"/>
              <a:gd name="connsiteX1832" fmla="*/ 3683225 w 9854218"/>
              <a:gd name="connsiteY1832" fmla="*/ 9814262 h 10287000"/>
              <a:gd name="connsiteX1833" fmla="*/ 3708532 w 9854218"/>
              <a:gd name="connsiteY1833" fmla="*/ 9826916 h 10287000"/>
              <a:gd name="connsiteX1834" fmla="*/ 3948950 w 9854218"/>
              <a:gd name="connsiteY1834" fmla="*/ 10042026 h 10287000"/>
              <a:gd name="connsiteX1835" fmla="*/ 3961601 w 9854218"/>
              <a:gd name="connsiteY1835" fmla="*/ 10042026 h 10287000"/>
              <a:gd name="connsiteX1836" fmla="*/ 3961601 w 9854218"/>
              <a:gd name="connsiteY1836" fmla="*/ 10054677 h 10287000"/>
              <a:gd name="connsiteX1837" fmla="*/ 3974255 w 9854218"/>
              <a:gd name="connsiteY1837" fmla="*/ 10067332 h 10287000"/>
              <a:gd name="connsiteX1838" fmla="*/ 3986910 w 9854218"/>
              <a:gd name="connsiteY1838" fmla="*/ 10067332 h 10287000"/>
              <a:gd name="connsiteX1839" fmla="*/ 4050180 w 9854218"/>
              <a:gd name="connsiteY1839" fmla="*/ 10117947 h 10287000"/>
              <a:gd name="connsiteX1840" fmla="*/ 4202020 w 9854218"/>
              <a:gd name="connsiteY1840" fmla="*/ 10231826 h 10287000"/>
              <a:gd name="connsiteX1841" fmla="*/ 4252636 w 9854218"/>
              <a:gd name="connsiteY1841" fmla="*/ 10269788 h 10287000"/>
              <a:gd name="connsiteX1842" fmla="*/ 4273434 w 9854218"/>
              <a:gd name="connsiteY1842" fmla="*/ 10287000 h 10287000"/>
              <a:gd name="connsiteX1843" fmla="*/ 4192550 w 9854218"/>
              <a:gd name="connsiteY1843" fmla="*/ 10287000 h 10287000"/>
              <a:gd name="connsiteX1844" fmla="*/ 4138751 w 9854218"/>
              <a:gd name="connsiteY1844" fmla="*/ 10244482 h 10287000"/>
              <a:gd name="connsiteX1845" fmla="*/ 3822414 w 9854218"/>
              <a:gd name="connsiteY1845" fmla="*/ 9991412 h 10287000"/>
              <a:gd name="connsiteX1846" fmla="*/ 3784452 w 9854218"/>
              <a:gd name="connsiteY1846" fmla="*/ 9978758 h 10287000"/>
              <a:gd name="connsiteX1847" fmla="*/ 3645262 w 9854218"/>
              <a:gd name="connsiteY1847" fmla="*/ 9864876 h 10287000"/>
              <a:gd name="connsiteX1848" fmla="*/ 4100792 w 9854218"/>
              <a:gd name="connsiteY1848" fmla="*/ 10257134 h 10287000"/>
              <a:gd name="connsiteX1849" fmla="*/ 4139230 w 9854218"/>
              <a:gd name="connsiteY1849" fmla="*/ 10287000 h 10287000"/>
              <a:gd name="connsiteX1850" fmla="*/ 4042092 w 9854218"/>
              <a:gd name="connsiteY1850" fmla="*/ 10287000 h 10287000"/>
              <a:gd name="connsiteX1851" fmla="*/ 3979991 w 9854218"/>
              <a:gd name="connsiteY1851" fmla="*/ 10235188 h 10287000"/>
              <a:gd name="connsiteX1852" fmla="*/ 3885682 w 9854218"/>
              <a:gd name="connsiteY1852" fmla="*/ 10143254 h 10287000"/>
              <a:gd name="connsiteX1853" fmla="*/ 3771802 w 9854218"/>
              <a:gd name="connsiteY1853" fmla="*/ 10029369 h 10287000"/>
              <a:gd name="connsiteX1854" fmla="*/ 3657916 w 9854218"/>
              <a:gd name="connsiteY1854" fmla="*/ 9902836 h 10287000"/>
              <a:gd name="connsiteX1855" fmla="*/ 3594650 w 9854218"/>
              <a:gd name="connsiteY1855" fmla="*/ 9852222 h 10287000"/>
              <a:gd name="connsiteX1856" fmla="*/ 3569340 w 9854218"/>
              <a:gd name="connsiteY1856" fmla="*/ 9814263 h 10287000"/>
              <a:gd name="connsiteX1857" fmla="*/ 3493422 w 9854218"/>
              <a:gd name="connsiteY1857" fmla="*/ 9738340 h 10287000"/>
              <a:gd name="connsiteX1858" fmla="*/ 3303617 w 9854218"/>
              <a:gd name="connsiteY1858" fmla="*/ 9535884 h 10287000"/>
              <a:gd name="connsiteX1859" fmla="*/ 3278308 w 9854218"/>
              <a:gd name="connsiteY1859" fmla="*/ 9535886 h 10287000"/>
              <a:gd name="connsiteX1860" fmla="*/ 3101159 w 9854218"/>
              <a:gd name="connsiteY1860" fmla="*/ 9282814 h 10287000"/>
              <a:gd name="connsiteX1861" fmla="*/ 2924009 w 9854218"/>
              <a:gd name="connsiteY1861" fmla="*/ 9055050 h 10287000"/>
              <a:gd name="connsiteX1862" fmla="*/ 2949317 w 9854218"/>
              <a:gd name="connsiteY1862" fmla="*/ 9093010 h 10287000"/>
              <a:gd name="connsiteX1863" fmla="*/ 2916180 w 9854218"/>
              <a:gd name="connsiteY1863" fmla="*/ 9059880 h 10287000"/>
              <a:gd name="connsiteX1864" fmla="*/ 2916390 w 9854218"/>
              <a:gd name="connsiteY1864" fmla="*/ 9063592 h 10287000"/>
              <a:gd name="connsiteX1865" fmla="*/ 2897638 w 9854218"/>
              <a:gd name="connsiteY1865" fmla="*/ 9046838 h 10287000"/>
              <a:gd name="connsiteX1866" fmla="*/ 2868431 w 9854218"/>
              <a:gd name="connsiteY1866" fmla="*/ 9034234 h 10287000"/>
              <a:gd name="connsiteX1867" fmla="*/ 2866349 w 9854218"/>
              <a:gd name="connsiteY1867" fmla="*/ 9036910 h 10287000"/>
              <a:gd name="connsiteX1868" fmla="*/ 2886048 w 9854218"/>
              <a:gd name="connsiteY1868" fmla="*/ 9074034 h 10287000"/>
              <a:gd name="connsiteX1869" fmla="*/ 2936662 w 9854218"/>
              <a:gd name="connsiteY1869" fmla="*/ 9156279 h 10287000"/>
              <a:gd name="connsiteX1870" fmla="*/ 2924008 w 9854218"/>
              <a:gd name="connsiteY1870" fmla="*/ 9156278 h 10287000"/>
              <a:gd name="connsiteX1871" fmla="*/ 2924009 w 9854218"/>
              <a:gd name="connsiteY1871" fmla="*/ 9168934 h 10287000"/>
              <a:gd name="connsiteX1872" fmla="*/ 2949317 w 9854218"/>
              <a:gd name="connsiteY1872" fmla="*/ 9194240 h 10287000"/>
              <a:gd name="connsiteX1873" fmla="*/ 2974624 w 9854218"/>
              <a:gd name="connsiteY1873" fmla="*/ 9257506 h 10287000"/>
              <a:gd name="connsiteX1874" fmla="*/ 2987276 w 9854218"/>
              <a:gd name="connsiteY1874" fmla="*/ 9257510 h 10287000"/>
              <a:gd name="connsiteX1875" fmla="*/ 3012584 w 9854218"/>
              <a:gd name="connsiteY1875" fmla="*/ 9270158 h 10287000"/>
              <a:gd name="connsiteX1876" fmla="*/ 3019736 w 9854218"/>
              <a:gd name="connsiteY1876" fmla="*/ 9268968 h 10287000"/>
              <a:gd name="connsiteX1877" fmla="*/ 3063198 w 9854218"/>
              <a:gd name="connsiteY1877" fmla="*/ 9338571 h 10287000"/>
              <a:gd name="connsiteX1878" fmla="*/ 3177082 w 9854218"/>
              <a:gd name="connsiteY1878" fmla="*/ 9548540 h 10287000"/>
              <a:gd name="connsiteX1879" fmla="*/ 3328922 w 9854218"/>
              <a:gd name="connsiteY1879" fmla="*/ 9826916 h 10287000"/>
              <a:gd name="connsiteX1880" fmla="*/ 3354232 w 9854218"/>
              <a:gd name="connsiteY1880" fmla="*/ 9788956 h 10287000"/>
              <a:gd name="connsiteX1881" fmla="*/ 3619955 w 9854218"/>
              <a:gd name="connsiteY1881" fmla="*/ 10181214 h 10287000"/>
              <a:gd name="connsiteX1882" fmla="*/ 3700596 w 9854218"/>
              <a:gd name="connsiteY1882" fmla="*/ 10287000 h 10287000"/>
              <a:gd name="connsiteX1883" fmla="*/ 3149945 w 9854218"/>
              <a:gd name="connsiteY1883" fmla="*/ 10287000 h 10287000"/>
              <a:gd name="connsiteX1884" fmla="*/ 2970956 w 9854218"/>
              <a:gd name="connsiteY1884" fmla="*/ 10113828 h 10287000"/>
              <a:gd name="connsiteX1885" fmla="*/ 1838543 w 9854218"/>
              <a:gd name="connsiteY1885" fmla="*/ 8560522 h 10287000"/>
              <a:gd name="connsiteX1886" fmla="*/ 1724466 w 9854218"/>
              <a:gd name="connsiteY1886" fmla="*/ 8334921 h 10287000"/>
              <a:gd name="connsiteX1887" fmla="*/ 1746474 w 9854218"/>
              <a:gd name="connsiteY1887" fmla="*/ 8411187 h 10287000"/>
              <a:gd name="connsiteX1888" fmla="*/ 1814813 w 9854218"/>
              <a:gd name="connsiteY1888" fmla="*/ 8585349 h 10287000"/>
              <a:gd name="connsiteX1889" fmla="*/ 1839782 w 9854218"/>
              <a:gd name="connsiteY1889" fmla="*/ 8588348 h 10287000"/>
              <a:gd name="connsiteX1890" fmla="*/ 1888685 w 9854218"/>
              <a:gd name="connsiteY1890" fmla="*/ 8708235 h 10287000"/>
              <a:gd name="connsiteX1891" fmla="*/ 1955369 w 9854218"/>
              <a:gd name="connsiteY1891" fmla="*/ 8827724 h 10287000"/>
              <a:gd name="connsiteX1892" fmla="*/ 1971324 w 9854218"/>
              <a:gd name="connsiteY1892" fmla="*/ 8905650 h 10287000"/>
              <a:gd name="connsiteX1893" fmla="*/ 2018652 w 9854218"/>
              <a:gd name="connsiteY1893" fmla="*/ 8954406 h 10287000"/>
              <a:gd name="connsiteX1894" fmla="*/ 2111486 w 9854218"/>
              <a:gd name="connsiteY1894" fmla="*/ 9130240 h 10287000"/>
              <a:gd name="connsiteX1895" fmla="*/ 2170978 w 9854218"/>
              <a:gd name="connsiteY1895" fmla="*/ 9246333 h 10287000"/>
              <a:gd name="connsiteX1896" fmla="*/ 2167184 w 9854218"/>
              <a:gd name="connsiteY1896" fmla="*/ 9235743 h 10287000"/>
              <a:gd name="connsiteX1897" fmla="*/ 2166791 w 9854218"/>
              <a:gd name="connsiteY1897" fmla="*/ 9217959 h 10287000"/>
              <a:gd name="connsiteX1898" fmla="*/ 2177772 w 9854218"/>
              <a:gd name="connsiteY1898" fmla="*/ 9231946 h 10287000"/>
              <a:gd name="connsiteX1899" fmla="*/ 2188362 w 9854218"/>
              <a:gd name="connsiteY1899" fmla="*/ 9228152 h 10287000"/>
              <a:gd name="connsiteX1900" fmla="*/ 2192548 w 9854218"/>
              <a:gd name="connsiteY1900" fmla="*/ 9256526 h 10287000"/>
              <a:gd name="connsiteX1901" fmla="*/ 2196340 w 9854218"/>
              <a:gd name="connsiteY1901" fmla="*/ 9267114 h 10287000"/>
              <a:gd name="connsiteX1902" fmla="*/ 2196734 w 9854218"/>
              <a:gd name="connsiteY1902" fmla="*/ 9284898 h 10287000"/>
              <a:gd name="connsiteX1903" fmla="*/ 2178560 w 9854218"/>
              <a:gd name="connsiteY1903" fmla="*/ 9267513 h 10287000"/>
              <a:gd name="connsiteX1904" fmla="*/ 2153986 w 9854218"/>
              <a:gd name="connsiteY1904" fmla="*/ 9282300 h 10287000"/>
              <a:gd name="connsiteX1905" fmla="*/ 2046378 w 9854218"/>
              <a:gd name="connsiteY1905" fmla="*/ 9081886 h 10287000"/>
              <a:gd name="connsiteX1906" fmla="*/ 1956944 w 9854218"/>
              <a:gd name="connsiteY1906" fmla="*/ 8898856 h 10287000"/>
              <a:gd name="connsiteX1907" fmla="*/ 1946748 w 9854218"/>
              <a:gd name="connsiteY1907" fmla="*/ 8920437 h 10287000"/>
              <a:gd name="connsiteX1908" fmla="*/ 1880460 w 9854218"/>
              <a:gd name="connsiteY1908" fmla="*/ 8818731 h 10287000"/>
              <a:gd name="connsiteX1909" fmla="*/ 1824366 w 9854218"/>
              <a:gd name="connsiteY1909" fmla="*/ 8695446 h 10287000"/>
              <a:gd name="connsiteX1910" fmla="*/ 1797428 w 9854218"/>
              <a:gd name="connsiteY1910" fmla="*/ 8603534 h 10287000"/>
              <a:gd name="connsiteX1911" fmla="*/ 1779650 w 9854218"/>
              <a:gd name="connsiteY1911" fmla="*/ 8603931 h 10287000"/>
              <a:gd name="connsiteX1912" fmla="*/ 1706812 w 9854218"/>
              <a:gd name="connsiteY1912" fmla="*/ 8367155 h 10287000"/>
              <a:gd name="connsiteX1913" fmla="*/ 1627178 w 9854218"/>
              <a:gd name="connsiteY1913" fmla="*/ 8144760 h 10287000"/>
              <a:gd name="connsiteX1914" fmla="*/ 1619988 w 9854218"/>
              <a:gd name="connsiteY1914" fmla="*/ 8141364 h 10287000"/>
              <a:gd name="connsiteX1915" fmla="*/ 1623386 w 9854218"/>
              <a:gd name="connsiteY1915" fmla="*/ 8134170 h 10287000"/>
              <a:gd name="connsiteX1916" fmla="*/ 1616897 w 9854218"/>
              <a:gd name="connsiteY1916" fmla="*/ 8122308 h 10287000"/>
              <a:gd name="connsiteX1917" fmla="*/ 1616332 w 9854218"/>
              <a:gd name="connsiteY1917" fmla="*/ 8117499 h 10287000"/>
              <a:gd name="connsiteX1918" fmla="*/ 1440302 w 9854218"/>
              <a:gd name="connsiteY1918" fmla="*/ 7705850 h 10287000"/>
              <a:gd name="connsiteX1919" fmla="*/ 1051280 w 9854218"/>
              <a:gd name="connsiteY1919" fmla="*/ 6321893 h 10287000"/>
              <a:gd name="connsiteX1920" fmla="*/ 1038625 w 9854218"/>
              <a:gd name="connsiteY1920" fmla="*/ 6258624 h 10287000"/>
              <a:gd name="connsiteX1921" fmla="*/ 989593 w 9854218"/>
              <a:gd name="connsiteY1921" fmla="*/ 5935962 h 10287000"/>
              <a:gd name="connsiteX1922" fmla="*/ 958919 w 9854218"/>
              <a:gd name="connsiteY1922" fmla="*/ 5685665 h 10287000"/>
              <a:gd name="connsiteX1923" fmla="*/ 957805 w 9854218"/>
              <a:gd name="connsiteY1923" fmla="*/ 5679020 h 10287000"/>
              <a:gd name="connsiteX1924" fmla="*/ 957656 w 9854218"/>
              <a:gd name="connsiteY1924" fmla="*/ 5675358 h 10287000"/>
              <a:gd name="connsiteX1925" fmla="*/ 950050 w 9854218"/>
              <a:gd name="connsiteY1925" fmla="*/ 5613296 h 10287000"/>
              <a:gd name="connsiteX1926" fmla="*/ 955616 w 9854218"/>
              <a:gd name="connsiteY1926" fmla="*/ 5625239 h 10287000"/>
              <a:gd name="connsiteX1927" fmla="*/ 954181 w 9854218"/>
              <a:gd name="connsiteY1927" fmla="*/ 5589986 h 10287000"/>
              <a:gd name="connsiteX1928" fmla="*/ 941941 w 9854218"/>
              <a:gd name="connsiteY1928" fmla="*/ 5416520 h 10287000"/>
              <a:gd name="connsiteX1929" fmla="*/ 926971 w 9854218"/>
              <a:gd name="connsiteY1929" fmla="*/ 5430338 h 10287000"/>
              <a:gd name="connsiteX1930" fmla="*/ 907037 w 9854218"/>
              <a:gd name="connsiteY1930" fmla="*/ 5328639 h 10287000"/>
              <a:gd name="connsiteX1931" fmla="*/ 902077 w 9854218"/>
              <a:gd name="connsiteY1931" fmla="*/ 5213123 h 10287000"/>
              <a:gd name="connsiteX1932" fmla="*/ 910154 w 9854218"/>
              <a:gd name="connsiteY1932" fmla="*/ 5131760 h 10287000"/>
              <a:gd name="connsiteX1933" fmla="*/ 895957 w 9854218"/>
              <a:gd name="connsiteY1933" fmla="*/ 5126390 h 10287000"/>
              <a:gd name="connsiteX1934" fmla="*/ 914044 w 9854218"/>
              <a:gd name="connsiteY1934" fmla="*/ 4915692 h 10287000"/>
              <a:gd name="connsiteX1935" fmla="*/ 922153 w 9854218"/>
              <a:gd name="connsiteY1935" fmla="*/ 4714206 h 10287000"/>
              <a:gd name="connsiteX1936" fmla="*/ 917549 w 9854218"/>
              <a:gd name="connsiteY1936" fmla="*/ 4709220 h 10287000"/>
              <a:gd name="connsiteX1937" fmla="*/ 922538 w 9854218"/>
              <a:gd name="connsiteY1937" fmla="*/ 4704612 h 10287000"/>
              <a:gd name="connsiteX1938" fmla="*/ 923311 w 9854218"/>
              <a:gd name="connsiteY1938" fmla="*/ 4685424 h 10287000"/>
              <a:gd name="connsiteX1939" fmla="*/ 927916 w 9854218"/>
              <a:gd name="connsiteY1939" fmla="*/ 4690412 h 10287000"/>
              <a:gd name="connsiteX1940" fmla="*/ 927530 w 9854218"/>
              <a:gd name="connsiteY1940" fmla="*/ 4700007 h 10287000"/>
              <a:gd name="connsiteX1941" fmla="*/ 933338 w 9854218"/>
              <a:gd name="connsiteY1941" fmla="*/ 4669263 h 10287000"/>
              <a:gd name="connsiteX1942" fmla="*/ 946591 w 9854218"/>
              <a:gd name="connsiteY1942" fmla="*/ 4403777 h 10287000"/>
              <a:gd name="connsiteX1943" fmla="*/ 1747224 w 9854218"/>
              <a:gd name="connsiteY1943" fmla="*/ 1576832 h 10287000"/>
              <a:gd name="connsiteX1944" fmla="*/ 2805480 w 9854218"/>
              <a:gd name="connsiteY1944" fmla="*/ 94493 h 10287000"/>
              <a:gd name="connsiteX1945" fmla="*/ 1640016 w 9854218"/>
              <a:gd name="connsiteY1945" fmla="*/ 0 h 10287000"/>
              <a:gd name="connsiteX1946" fmla="*/ 1735528 w 9854218"/>
              <a:gd name="connsiteY1946" fmla="*/ 0 h 10287000"/>
              <a:gd name="connsiteX1947" fmla="*/ 1681926 w 9854218"/>
              <a:gd name="connsiteY1947" fmla="*/ 81093 h 10287000"/>
              <a:gd name="connsiteX1948" fmla="*/ 1551839 w 9854218"/>
              <a:gd name="connsiteY1948" fmla="*/ 267993 h 10287000"/>
              <a:gd name="connsiteX1949" fmla="*/ 1604135 w 9854218"/>
              <a:gd name="connsiteY1949" fmla="*/ 214406 h 10287000"/>
              <a:gd name="connsiteX1950" fmla="*/ 1604198 w 9854218"/>
              <a:gd name="connsiteY1950" fmla="*/ 219425 h 10287000"/>
              <a:gd name="connsiteX1951" fmla="*/ 1636301 w 9854218"/>
              <a:gd name="connsiteY1951" fmla="*/ 176219 h 10287000"/>
              <a:gd name="connsiteX1952" fmla="*/ 1783350 w 9854218"/>
              <a:gd name="connsiteY1952" fmla="*/ 0 h 10287000"/>
              <a:gd name="connsiteX1953" fmla="*/ 2826772 w 9854218"/>
              <a:gd name="connsiteY1953" fmla="*/ 0 h 10287000"/>
              <a:gd name="connsiteX1954" fmla="*/ 2746859 w 9854218"/>
              <a:gd name="connsiteY1954" fmla="*/ 83717 h 10287000"/>
              <a:gd name="connsiteX1955" fmla="*/ 2658284 w 9854218"/>
              <a:gd name="connsiteY1955" fmla="*/ 172292 h 10287000"/>
              <a:gd name="connsiteX1956" fmla="*/ 2519093 w 9854218"/>
              <a:gd name="connsiteY1956" fmla="*/ 349442 h 10287000"/>
              <a:gd name="connsiteX1957" fmla="*/ 2544401 w 9854218"/>
              <a:gd name="connsiteY1957" fmla="*/ 336788 h 10287000"/>
              <a:gd name="connsiteX1958" fmla="*/ 1747224 w 9854218"/>
              <a:gd name="connsiteY1958" fmla="*/ 1576832 h 10287000"/>
              <a:gd name="connsiteX1959" fmla="*/ 924742 w 9854218"/>
              <a:gd name="connsiteY1959" fmla="*/ 4082226 h 10287000"/>
              <a:gd name="connsiteX1960" fmla="*/ 848822 w 9854218"/>
              <a:gd name="connsiteY1960" fmla="*/ 4904699 h 10287000"/>
              <a:gd name="connsiteX1961" fmla="*/ 848822 w 9854218"/>
              <a:gd name="connsiteY1961" fmla="*/ 5259002 h 10287000"/>
              <a:gd name="connsiteX1962" fmla="*/ 836168 w 9854218"/>
              <a:gd name="connsiteY1962" fmla="*/ 5271650 h 10287000"/>
              <a:gd name="connsiteX1963" fmla="*/ 836167 w 9854218"/>
              <a:gd name="connsiteY1963" fmla="*/ 5309613 h 10287000"/>
              <a:gd name="connsiteX1964" fmla="*/ 848822 w 9854218"/>
              <a:gd name="connsiteY1964" fmla="*/ 5322267 h 10287000"/>
              <a:gd name="connsiteX1965" fmla="*/ 874127 w 9854218"/>
              <a:gd name="connsiteY1965" fmla="*/ 5803103 h 10287000"/>
              <a:gd name="connsiteX1966" fmla="*/ 2714376 w 9854218"/>
              <a:gd name="connsiteY1966" fmla="*/ 10074994 h 10287000"/>
              <a:gd name="connsiteX1967" fmla="*/ 2912543 w 9854218"/>
              <a:gd name="connsiteY1967" fmla="*/ 10287000 h 10287000"/>
              <a:gd name="connsiteX1968" fmla="*/ 2242091 w 9854218"/>
              <a:gd name="connsiteY1968" fmla="*/ 10287000 h 10287000"/>
              <a:gd name="connsiteX1969" fmla="*/ 2206586 w 9854218"/>
              <a:gd name="connsiteY1969" fmla="*/ 10246742 h 10287000"/>
              <a:gd name="connsiteX1970" fmla="*/ 2073134 w 9854218"/>
              <a:gd name="connsiteY1970" fmla="*/ 10110816 h 10287000"/>
              <a:gd name="connsiteX1971" fmla="*/ 2072944 w 9854218"/>
              <a:gd name="connsiteY1971" fmla="*/ 10110432 h 10287000"/>
              <a:gd name="connsiteX1972" fmla="*/ 2062562 w 9854218"/>
              <a:gd name="connsiteY1972" fmla="*/ 10100046 h 10287000"/>
              <a:gd name="connsiteX1973" fmla="*/ 2073134 w 9854218"/>
              <a:gd name="connsiteY1973" fmla="*/ 10110816 h 10287000"/>
              <a:gd name="connsiteX1974" fmla="*/ 2083324 w 9854218"/>
              <a:gd name="connsiteY1974" fmla="*/ 10131204 h 10287000"/>
              <a:gd name="connsiteX1975" fmla="*/ 2052182 w 9854218"/>
              <a:gd name="connsiteY1975" fmla="*/ 10110432 h 10287000"/>
              <a:gd name="connsiteX1976" fmla="*/ 2041802 w 9854218"/>
              <a:gd name="connsiteY1976" fmla="*/ 10100046 h 10287000"/>
              <a:gd name="connsiteX1977" fmla="*/ 2041802 w 9854218"/>
              <a:gd name="connsiteY1977" fmla="*/ 10110432 h 10287000"/>
              <a:gd name="connsiteX1978" fmla="*/ 2162470 w 9854218"/>
              <a:gd name="connsiteY1978" fmla="*/ 10248039 h 10287000"/>
              <a:gd name="connsiteX1979" fmla="*/ 2195141 w 9854218"/>
              <a:gd name="connsiteY1979" fmla="*/ 10287000 h 10287000"/>
              <a:gd name="connsiteX1980" fmla="*/ 2149260 w 9854218"/>
              <a:gd name="connsiteY1980" fmla="*/ 10287000 h 10287000"/>
              <a:gd name="connsiteX1981" fmla="*/ 2124520 w 9854218"/>
              <a:gd name="connsiteY1981" fmla="*/ 10248201 h 10287000"/>
              <a:gd name="connsiteX1982" fmla="*/ 2093704 w 9854218"/>
              <a:gd name="connsiteY1982" fmla="*/ 10203902 h 10287000"/>
              <a:gd name="connsiteX1983" fmla="*/ 1740782 w 9854218"/>
              <a:gd name="connsiteY1983" fmla="*/ 9778100 h 10287000"/>
              <a:gd name="connsiteX1984" fmla="*/ 1720022 w 9854218"/>
              <a:gd name="connsiteY1984" fmla="*/ 9726174 h 10287000"/>
              <a:gd name="connsiteX1985" fmla="*/ 1595462 w 9854218"/>
              <a:gd name="connsiteY1985" fmla="*/ 9539236 h 10287000"/>
              <a:gd name="connsiteX1986" fmla="*/ 1564320 w 9854218"/>
              <a:gd name="connsiteY1986" fmla="*/ 9518468 h 10287000"/>
              <a:gd name="connsiteX1987" fmla="*/ 1512419 w 9854218"/>
              <a:gd name="connsiteY1987" fmla="*/ 9425000 h 10287000"/>
              <a:gd name="connsiteX1988" fmla="*/ 1512419 w 9854218"/>
              <a:gd name="connsiteY1988" fmla="*/ 9445772 h 10287000"/>
              <a:gd name="connsiteX1989" fmla="*/ 1496198 w 9854218"/>
              <a:gd name="connsiteY1989" fmla="*/ 9418281 h 10287000"/>
              <a:gd name="connsiteX1990" fmla="*/ 1485197 w 9854218"/>
              <a:gd name="connsiteY1990" fmla="*/ 9418202 h 10287000"/>
              <a:gd name="connsiteX1991" fmla="*/ 1469904 w 9854218"/>
              <a:gd name="connsiteY1991" fmla="*/ 9414448 h 10287000"/>
              <a:gd name="connsiteX1992" fmla="*/ 1457402 w 9854218"/>
              <a:gd name="connsiteY1992" fmla="*/ 9430466 h 10287000"/>
              <a:gd name="connsiteX1993" fmla="*/ 1583290 w 9854218"/>
              <a:gd name="connsiteY1993" fmla="*/ 9593630 h 10287000"/>
              <a:gd name="connsiteX1994" fmla="*/ 1713180 w 9854218"/>
              <a:gd name="connsiteY1994" fmla="*/ 9789388 h 10287000"/>
              <a:gd name="connsiteX1995" fmla="*/ 1709069 w 9854218"/>
              <a:gd name="connsiteY1995" fmla="*/ 9809750 h 10287000"/>
              <a:gd name="connsiteX1996" fmla="*/ 1804538 w 9854218"/>
              <a:gd name="connsiteY1996" fmla="*/ 9913796 h 10287000"/>
              <a:gd name="connsiteX1997" fmla="*/ 1861366 w 9854218"/>
              <a:gd name="connsiteY1997" fmla="*/ 9999440 h 10287000"/>
              <a:gd name="connsiteX1998" fmla="*/ 2041901 w 9854218"/>
              <a:gd name="connsiteY1998" fmla="*/ 10193510 h 10287000"/>
              <a:gd name="connsiteX1999" fmla="*/ 2117966 w 9854218"/>
              <a:gd name="connsiteY1999" fmla="*/ 10287000 h 10287000"/>
              <a:gd name="connsiteX2000" fmla="*/ 2016236 w 9854218"/>
              <a:gd name="connsiteY2000" fmla="*/ 10287000 h 10287000"/>
              <a:gd name="connsiteX2001" fmla="*/ 1972859 w 9854218"/>
              <a:gd name="connsiteY2001" fmla="*/ 10233862 h 10287000"/>
              <a:gd name="connsiteX2002" fmla="*/ 1940588 w 9854218"/>
              <a:gd name="connsiteY2002" fmla="*/ 10210128 h 10287000"/>
              <a:gd name="connsiteX2003" fmla="*/ 1917792 w 9854218"/>
              <a:gd name="connsiteY2003" fmla="*/ 10186852 h 10287000"/>
              <a:gd name="connsiteX2004" fmla="*/ 1917737 w 9854218"/>
              <a:gd name="connsiteY2004" fmla="*/ 10185646 h 10287000"/>
              <a:gd name="connsiteX2005" fmla="*/ 1909860 w 9854218"/>
              <a:gd name="connsiteY2005" fmla="*/ 10178757 h 10287000"/>
              <a:gd name="connsiteX2006" fmla="*/ 1917792 w 9854218"/>
              <a:gd name="connsiteY2006" fmla="*/ 10186852 h 10287000"/>
              <a:gd name="connsiteX2007" fmla="*/ 1917978 w 9854218"/>
              <a:gd name="connsiteY2007" fmla="*/ 10190992 h 10287000"/>
              <a:gd name="connsiteX2008" fmla="*/ 1924584 w 9854218"/>
              <a:gd name="connsiteY2008" fmla="*/ 10197622 h 10287000"/>
              <a:gd name="connsiteX2009" fmla="*/ 1920834 w 9854218"/>
              <a:gd name="connsiteY2009" fmla="*/ 10199162 h 10287000"/>
              <a:gd name="connsiteX2010" fmla="*/ 1651610 w 9854218"/>
              <a:gd name="connsiteY2010" fmla="*/ 9866038 h 10287000"/>
              <a:gd name="connsiteX2011" fmla="*/ 1658088 w 9854218"/>
              <a:gd name="connsiteY2011" fmla="*/ 9852428 h 10287000"/>
              <a:gd name="connsiteX2012" fmla="*/ 1467258 w 9854218"/>
              <a:gd name="connsiteY2012" fmla="*/ 9591382 h 10287000"/>
              <a:gd name="connsiteX2013" fmla="*/ 1430779 w 9854218"/>
              <a:gd name="connsiteY2013" fmla="*/ 9509848 h 10287000"/>
              <a:gd name="connsiteX2014" fmla="*/ 1197406 w 9854218"/>
              <a:gd name="connsiteY2014" fmla="*/ 9144856 h 10287000"/>
              <a:gd name="connsiteX2015" fmla="*/ 1094453 w 9854218"/>
              <a:gd name="connsiteY2015" fmla="*/ 8966456 h 10287000"/>
              <a:gd name="connsiteX2016" fmla="*/ 990553 w 9854218"/>
              <a:gd name="connsiteY2016" fmla="*/ 8806798 h 10287000"/>
              <a:gd name="connsiteX2017" fmla="*/ 990442 w 9854218"/>
              <a:gd name="connsiteY2017" fmla="*/ 8806383 h 10287000"/>
              <a:gd name="connsiteX2018" fmla="*/ 982324 w 9854218"/>
              <a:gd name="connsiteY2018" fmla="*/ 8794148 h 10287000"/>
              <a:gd name="connsiteX2019" fmla="*/ 990553 w 9854218"/>
              <a:gd name="connsiteY2019" fmla="*/ 8806798 h 10287000"/>
              <a:gd name="connsiteX2020" fmla="*/ 996503 w 9854218"/>
              <a:gd name="connsiteY2020" fmla="*/ 8828799 h 10287000"/>
              <a:gd name="connsiteX2021" fmla="*/ 970094 w 9854218"/>
              <a:gd name="connsiteY2021" fmla="*/ 8802273 h 10287000"/>
              <a:gd name="connsiteX2022" fmla="*/ 961973 w 9854218"/>
              <a:gd name="connsiteY2022" fmla="*/ 8790038 h 10287000"/>
              <a:gd name="connsiteX2023" fmla="*/ 959918 w 9854218"/>
              <a:gd name="connsiteY2023" fmla="*/ 8800218 h 10287000"/>
              <a:gd name="connsiteX2024" fmla="*/ 1146532 w 9854218"/>
              <a:gd name="connsiteY2024" fmla="*/ 9134578 h 10287000"/>
              <a:gd name="connsiteX2025" fmla="*/ 1113953 w 9854218"/>
              <a:gd name="connsiteY2025" fmla="*/ 9138590 h 10287000"/>
              <a:gd name="connsiteX2026" fmla="*/ 1069355 w 9854218"/>
              <a:gd name="connsiteY2026" fmla="*/ 9044823 h 10287000"/>
              <a:gd name="connsiteX2027" fmla="*/ 992285 w 9854218"/>
              <a:gd name="connsiteY2027" fmla="*/ 8902113 h 10287000"/>
              <a:gd name="connsiteX2028" fmla="*/ 730658 w 9854218"/>
              <a:gd name="connsiteY2028" fmla="*/ 8414864 h 10287000"/>
              <a:gd name="connsiteX2029" fmla="*/ 720590 w 9854218"/>
              <a:gd name="connsiteY2029" fmla="*/ 8359856 h 10287000"/>
              <a:gd name="connsiteX2030" fmla="*/ 635510 w 9854218"/>
              <a:gd name="connsiteY2030" fmla="*/ 8151957 h 10287000"/>
              <a:gd name="connsiteX2031" fmla="*/ 609097 w 9854218"/>
              <a:gd name="connsiteY2031" fmla="*/ 8125434 h 10287000"/>
              <a:gd name="connsiteX2032" fmla="*/ 576730 w 9854218"/>
              <a:gd name="connsiteY2032" fmla="*/ 8023539 h 10287000"/>
              <a:gd name="connsiteX2033" fmla="*/ 572618 w 9854218"/>
              <a:gd name="connsiteY2033" fmla="*/ 8043899 h 10287000"/>
              <a:gd name="connsiteX2034" fmla="*/ 503882 w 9854218"/>
              <a:gd name="connsiteY2034" fmla="*/ 7807515 h 10287000"/>
              <a:gd name="connsiteX2035" fmla="*/ 584957 w 9854218"/>
              <a:gd name="connsiteY2035" fmla="*/ 7982819 h 10287000"/>
              <a:gd name="connsiteX2036" fmla="*/ 666584 w 9854218"/>
              <a:gd name="connsiteY2036" fmla="*/ 8135721 h 10287000"/>
              <a:gd name="connsiteX2037" fmla="*/ 737858 w 9854218"/>
              <a:gd name="connsiteY2037" fmla="*/ 8285064 h 10287000"/>
              <a:gd name="connsiteX2038" fmla="*/ 741046 w 9854218"/>
              <a:gd name="connsiteY2038" fmla="*/ 8311013 h 10287000"/>
              <a:gd name="connsiteX2039" fmla="*/ 751222 w 9854218"/>
              <a:gd name="connsiteY2039" fmla="*/ 8313069 h 10287000"/>
              <a:gd name="connsiteX2040" fmla="*/ 737858 w 9854218"/>
              <a:gd name="connsiteY2040" fmla="*/ 8285064 h 10287000"/>
              <a:gd name="connsiteX2041" fmla="*/ 737039 w 9854218"/>
              <a:gd name="connsiteY2041" fmla="*/ 8278418 h 10287000"/>
              <a:gd name="connsiteX2042" fmla="*/ 755335 w 9854218"/>
              <a:gd name="connsiteY2042" fmla="*/ 8292708 h 10287000"/>
              <a:gd name="connsiteX2043" fmla="*/ 765508 w 9854218"/>
              <a:gd name="connsiteY2043" fmla="*/ 8294763 h 10287000"/>
              <a:gd name="connsiteX2044" fmla="*/ 619700 w 9854218"/>
              <a:gd name="connsiteY2044" fmla="*/ 7915673 h 10287000"/>
              <a:gd name="connsiteX2045" fmla="*/ 595768 w 9854218"/>
              <a:gd name="connsiteY2045" fmla="*/ 7799183 h 10287000"/>
              <a:gd name="connsiteX2046" fmla="*/ 566957 w 9854218"/>
              <a:gd name="connsiteY2046" fmla="*/ 7711010 h 10287000"/>
              <a:gd name="connsiteX2047" fmla="*/ 544270 w 9854218"/>
              <a:gd name="connsiteY2047" fmla="*/ 7665315 h 10287000"/>
              <a:gd name="connsiteX2048" fmla="*/ 490513 w 9854218"/>
              <a:gd name="connsiteY2048" fmla="*/ 7517186 h 10287000"/>
              <a:gd name="connsiteX2049" fmla="*/ 368836 w 9854218"/>
              <a:gd name="connsiteY2049" fmla="*/ 7144805 h 10287000"/>
              <a:gd name="connsiteX2050" fmla="*/ 329147 w 9854218"/>
              <a:gd name="connsiteY2050" fmla="*/ 7030430 h 10287000"/>
              <a:gd name="connsiteX2051" fmla="*/ 240769 w 9854218"/>
              <a:gd name="connsiteY2051" fmla="*/ 6618203 h 10287000"/>
              <a:gd name="connsiteX2052" fmla="*/ 223714 w 9854218"/>
              <a:gd name="connsiteY2052" fmla="*/ 6581958 h 10287000"/>
              <a:gd name="connsiteX2053" fmla="*/ 214768 w 9854218"/>
              <a:gd name="connsiteY2053" fmla="*/ 6550631 h 10287000"/>
              <a:gd name="connsiteX2054" fmla="*/ 215294 w 9854218"/>
              <a:gd name="connsiteY2054" fmla="*/ 6549543 h 10287000"/>
              <a:gd name="connsiteX2055" fmla="*/ 211654 w 9854218"/>
              <a:gd name="connsiteY2055" fmla="*/ 6539733 h 10287000"/>
              <a:gd name="connsiteX2056" fmla="*/ 214768 w 9854218"/>
              <a:gd name="connsiteY2056" fmla="*/ 6550631 h 10287000"/>
              <a:gd name="connsiteX2057" fmla="*/ 212959 w 9854218"/>
              <a:gd name="connsiteY2057" fmla="*/ 6554360 h 10287000"/>
              <a:gd name="connsiteX2058" fmla="*/ 215606 w 9854218"/>
              <a:gd name="connsiteY2058" fmla="*/ 6563334 h 10287000"/>
              <a:gd name="connsiteX2059" fmla="*/ 211577 w 9854218"/>
              <a:gd name="connsiteY2059" fmla="*/ 6562901 h 10287000"/>
              <a:gd name="connsiteX2060" fmla="*/ 133682 w 9854218"/>
              <a:gd name="connsiteY2060" fmla="*/ 6141731 h 10287000"/>
              <a:gd name="connsiteX2061" fmla="*/ 145867 w 9854218"/>
              <a:gd name="connsiteY2061" fmla="*/ 6132851 h 10287000"/>
              <a:gd name="connsiteX2062" fmla="*/ 102532 w 9854218"/>
              <a:gd name="connsiteY2062" fmla="*/ 5812410 h 10287000"/>
              <a:gd name="connsiteX2063" fmla="*/ 109325 w 9854218"/>
              <a:gd name="connsiteY2063" fmla="*/ 5723345 h 10287000"/>
              <a:gd name="connsiteX2064" fmla="*/ 78142 w 9854218"/>
              <a:gd name="connsiteY2064" fmla="*/ 5291246 h 10287000"/>
              <a:gd name="connsiteX2065" fmla="*/ 72668 w 9854218"/>
              <a:gd name="connsiteY2065" fmla="*/ 5085344 h 10287000"/>
              <a:gd name="connsiteX2066" fmla="*/ 57433 w 9854218"/>
              <a:gd name="connsiteY2066" fmla="*/ 4895465 h 10287000"/>
              <a:gd name="connsiteX2067" fmla="*/ 57532 w 9854218"/>
              <a:gd name="connsiteY2067" fmla="*/ 4895049 h 10287000"/>
              <a:gd name="connsiteX2068" fmla="*/ 56227 w 9854218"/>
              <a:gd name="connsiteY2068" fmla="*/ 4880423 h 10287000"/>
              <a:gd name="connsiteX2069" fmla="*/ 57433 w 9854218"/>
              <a:gd name="connsiteY2069" fmla="*/ 4895465 h 10287000"/>
              <a:gd name="connsiteX2070" fmla="*/ 52177 w 9854218"/>
              <a:gd name="connsiteY2070" fmla="*/ 4917644 h 10287000"/>
              <a:gd name="connsiteX2071" fmla="*/ 41602 w 9854218"/>
              <a:gd name="connsiteY2071" fmla="*/ 4881735 h 10287000"/>
              <a:gd name="connsiteX2072" fmla="*/ 40297 w 9854218"/>
              <a:gd name="connsiteY2072" fmla="*/ 4867110 h 10287000"/>
              <a:gd name="connsiteX2073" fmla="*/ 33638 w 9854218"/>
              <a:gd name="connsiteY2073" fmla="*/ 4875080 h 10287000"/>
              <a:gd name="connsiteX2074" fmla="*/ 38317 w 9854218"/>
              <a:gd name="connsiteY2074" fmla="*/ 5257962 h 10287000"/>
              <a:gd name="connsiteX2075" fmla="*/ 7763 w 9854218"/>
              <a:gd name="connsiteY2075" fmla="*/ 5245961 h 10287000"/>
              <a:gd name="connsiteX2076" fmla="*/ 13253 w 9854218"/>
              <a:gd name="connsiteY2076" fmla="*/ 5142273 h 10287000"/>
              <a:gd name="connsiteX2077" fmla="*/ 13523 w 9854218"/>
              <a:gd name="connsiteY2077" fmla="*/ 4980081 h 10287000"/>
              <a:gd name="connsiteX2078" fmla="*/ 15772 w 9854218"/>
              <a:gd name="connsiteY2078" fmla="*/ 4427040 h 10287000"/>
              <a:gd name="connsiteX2079" fmla="*/ 33140 w 9854218"/>
              <a:gd name="connsiteY2079" fmla="*/ 4373885 h 10287000"/>
              <a:gd name="connsiteX2080" fmla="*/ 57440 w 9854218"/>
              <a:gd name="connsiteY2080" fmla="*/ 4150566 h 10287000"/>
              <a:gd name="connsiteX2081" fmla="*/ 46864 w 9854218"/>
              <a:gd name="connsiteY2081" fmla="*/ 4114664 h 10287000"/>
              <a:gd name="connsiteX2082" fmla="*/ 67012 w 9854218"/>
              <a:gd name="connsiteY2082" fmla="*/ 4026818 h 10287000"/>
              <a:gd name="connsiteX2083" fmla="*/ 67000 w 9854218"/>
              <a:gd name="connsiteY2083" fmla="*/ 4020699 h 10287000"/>
              <a:gd name="connsiteX2084" fmla="*/ 65014 w 9854218"/>
              <a:gd name="connsiteY2084" fmla="*/ 4025822 h 10287000"/>
              <a:gd name="connsiteX2085" fmla="*/ 64348 w 9854218"/>
              <a:gd name="connsiteY2085" fmla="*/ 4027533 h 10287000"/>
              <a:gd name="connsiteX2086" fmla="*/ 61525 w 9854218"/>
              <a:gd name="connsiteY2086" fmla="*/ 4021134 h 10287000"/>
              <a:gd name="connsiteX2087" fmla="*/ 53659 w 9854218"/>
              <a:gd name="connsiteY2087" fmla="*/ 4025597 h 10287000"/>
              <a:gd name="connsiteX2088" fmla="*/ 56329 w 9854218"/>
              <a:gd name="connsiteY2088" fmla="*/ 4009362 h 10287000"/>
              <a:gd name="connsiteX2089" fmla="*/ 51775 w 9854218"/>
              <a:gd name="connsiteY2089" fmla="*/ 3999042 h 10287000"/>
              <a:gd name="connsiteX2090" fmla="*/ 57086 w 9854218"/>
              <a:gd name="connsiteY2090" fmla="*/ 3985355 h 10287000"/>
              <a:gd name="connsiteX2091" fmla="*/ 58274 w 9854218"/>
              <a:gd name="connsiteY2091" fmla="*/ 3984828 h 10287000"/>
              <a:gd name="connsiteX2092" fmla="*/ 60529 w 9854218"/>
              <a:gd name="connsiteY2092" fmla="*/ 3983834 h 10287000"/>
              <a:gd name="connsiteX2093" fmla="*/ 62828 w 9854218"/>
              <a:gd name="connsiteY2093" fmla="*/ 3969863 h 10287000"/>
              <a:gd name="connsiteX2094" fmla="*/ 56248 w 9854218"/>
              <a:gd name="connsiteY2094" fmla="*/ 3950091 h 10287000"/>
              <a:gd name="connsiteX2095" fmla="*/ 73595 w 9854218"/>
              <a:gd name="connsiteY2095" fmla="*/ 3739805 h 10287000"/>
              <a:gd name="connsiteX2096" fmla="*/ 129517 w 9854218"/>
              <a:gd name="connsiteY2096" fmla="*/ 3352061 h 10287000"/>
              <a:gd name="connsiteX2097" fmla="*/ 144617 w 9854218"/>
              <a:gd name="connsiteY2097" fmla="*/ 3231939 h 10287000"/>
              <a:gd name="connsiteX2098" fmla="*/ 248047 w 9854218"/>
              <a:gd name="connsiteY2098" fmla="*/ 2823230 h 10287000"/>
              <a:gd name="connsiteX2099" fmla="*/ 248816 w 9854218"/>
              <a:gd name="connsiteY2099" fmla="*/ 2783181 h 10287000"/>
              <a:gd name="connsiteX2100" fmla="*/ 254678 w 9854218"/>
              <a:gd name="connsiteY2100" fmla="*/ 2751132 h 10287000"/>
              <a:gd name="connsiteX2101" fmla="*/ 255632 w 9854218"/>
              <a:gd name="connsiteY2101" fmla="*/ 2750391 h 10287000"/>
              <a:gd name="connsiteX2102" fmla="*/ 256715 w 9854218"/>
              <a:gd name="connsiteY2102" fmla="*/ 2739984 h 10287000"/>
              <a:gd name="connsiteX2103" fmla="*/ 254678 w 9854218"/>
              <a:gd name="connsiteY2103" fmla="*/ 2751132 h 10287000"/>
              <a:gd name="connsiteX2104" fmla="*/ 251404 w 9854218"/>
              <a:gd name="connsiteY2104" fmla="*/ 2753673 h 10287000"/>
              <a:gd name="connsiteX2105" fmla="*/ 249802 w 9854218"/>
              <a:gd name="connsiteY2105" fmla="*/ 2762892 h 10287000"/>
              <a:gd name="connsiteX2106" fmla="*/ 246382 w 9854218"/>
              <a:gd name="connsiteY2106" fmla="*/ 2760717 h 10287000"/>
              <a:gd name="connsiteX2107" fmla="*/ 363172 w 9854218"/>
              <a:gd name="connsiteY2107" fmla="*/ 2348637 h 10287000"/>
              <a:gd name="connsiteX2108" fmla="*/ 378028 w 9854218"/>
              <a:gd name="connsiteY2108" fmla="*/ 2346074 h 10287000"/>
              <a:gd name="connsiteX2109" fmla="*/ 481169 w 9854218"/>
              <a:gd name="connsiteY2109" fmla="*/ 2039606 h 10287000"/>
              <a:gd name="connsiteX2110" fmla="*/ 526723 w 9854218"/>
              <a:gd name="connsiteY2110" fmla="*/ 1962774 h 10287000"/>
              <a:gd name="connsiteX2111" fmla="*/ 690233 w 9854218"/>
              <a:gd name="connsiteY2111" fmla="*/ 1561589 h 10287000"/>
              <a:gd name="connsiteX2112" fmla="*/ 776561 w 9854218"/>
              <a:gd name="connsiteY2112" fmla="*/ 1374578 h 10287000"/>
              <a:gd name="connsiteX2113" fmla="*/ 847036 w 9854218"/>
              <a:gd name="connsiteY2113" fmla="*/ 1197606 h 10287000"/>
              <a:gd name="connsiteX2114" fmla="*/ 847310 w 9854218"/>
              <a:gd name="connsiteY2114" fmla="*/ 1197278 h 10287000"/>
              <a:gd name="connsiteX2115" fmla="*/ 852622 w 9854218"/>
              <a:gd name="connsiteY2115" fmla="*/ 1183587 h 10287000"/>
              <a:gd name="connsiteX2116" fmla="*/ 847036 w 9854218"/>
              <a:gd name="connsiteY2116" fmla="*/ 1197606 h 10287000"/>
              <a:gd name="connsiteX2117" fmla="*/ 832498 w 9854218"/>
              <a:gd name="connsiteY2117" fmla="*/ 1215161 h 10287000"/>
              <a:gd name="connsiteX2118" fmla="*/ 838928 w 9854218"/>
              <a:gd name="connsiteY2118" fmla="*/ 1178285 h 10287000"/>
              <a:gd name="connsiteX2119" fmla="*/ 844240 w 9854218"/>
              <a:gd name="connsiteY2119" fmla="*/ 1164594 h 10287000"/>
              <a:gd name="connsiteX2120" fmla="*/ 834739 w 9854218"/>
              <a:gd name="connsiteY2120" fmla="*/ 1168788 h 10287000"/>
              <a:gd name="connsiteX2121" fmla="*/ 669278 w 9854218"/>
              <a:gd name="connsiteY2121" fmla="*/ 1514108 h 10287000"/>
              <a:gd name="connsiteX2122" fmla="*/ 647206 w 9854218"/>
              <a:gd name="connsiteY2122" fmla="*/ 1489808 h 10287000"/>
              <a:gd name="connsiteX2123" fmla="*/ 698071 w 9854218"/>
              <a:gd name="connsiteY2123" fmla="*/ 1399286 h 10287000"/>
              <a:gd name="connsiteX2124" fmla="*/ 770180 w 9854218"/>
              <a:gd name="connsiteY2124" fmla="*/ 1254008 h 10287000"/>
              <a:gd name="connsiteX2125" fmla="*/ 1017248 w 9854218"/>
              <a:gd name="connsiteY2125" fmla="*/ 759218 h 10287000"/>
              <a:gd name="connsiteX2126" fmla="*/ 1056373 w 9854218"/>
              <a:gd name="connsiteY2126" fmla="*/ 719261 h 10287000"/>
              <a:gd name="connsiteX2127" fmla="*/ 1177109 w 9854218"/>
              <a:gd name="connsiteY2127" fmla="*/ 529832 h 10287000"/>
              <a:gd name="connsiteX2128" fmla="*/ 1183537 w 9854218"/>
              <a:gd name="connsiteY2128" fmla="*/ 492956 h 10287000"/>
              <a:gd name="connsiteX2129" fmla="*/ 1248095 w 9854218"/>
              <a:gd name="connsiteY2129" fmla="*/ 407736 h 10287000"/>
              <a:gd name="connsiteX2130" fmla="*/ 1229092 w 9854218"/>
              <a:gd name="connsiteY2130" fmla="*/ 416123 h 10287000"/>
              <a:gd name="connsiteX2131" fmla="*/ 1382525 w 9854218"/>
              <a:gd name="connsiteY2131" fmla="*/ 223613 h 10287000"/>
              <a:gd name="connsiteX2132" fmla="*/ 1286102 w 9854218"/>
              <a:gd name="connsiteY2132" fmla="*/ 390965 h 10287000"/>
              <a:gd name="connsiteX2133" fmla="*/ 1208299 w 9854218"/>
              <a:gd name="connsiteY2133" fmla="*/ 545849 h 10287000"/>
              <a:gd name="connsiteX2134" fmla="*/ 1127428 w 9854218"/>
              <a:gd name="connsiteY2134" fmla="*/ 690221 h 10287000"/>
              <a:gd name="connsiteX2135" fmla="*/ 1108069 w 9854218"/>
              <a:gd name="connsiteY2135" fmla="*/ 707793 h 10287000"/>
              <a:gd name="connsiteX2136" fmla="*/ 1112260 w 9854218"/>
              <a:gd name="connsiteY2136" fmla="*/ 717290 h 10287000"/>
              <a:gd name="connsiteX2137" fmla="*/ 1127428 w 9854218"/>
              <a:gd name="connsiteY2137" fmla="*/ 690221 h 10287000"/>
              <a:gd name="connsiteX2138" fmla="*/ 1132385 w 9854218"/>
              <a:gd name="connsiteY2138" fmla="*/ 685718 h 10287000"/>
              <a:gd name="connsiteX2139" fmla="*/ 1131265 w 9854218"/>
              <a:gd name="connsiteY2139" fmla="*/ 708903 h 10287000"/>
              <a:gd name="connsiteX2140" fmla="*/ 1135454 w 9854218"/>
              <a:gd name="connsiteY2140" fmla="*/ 718400 h 10287000"/>
              <a:gd name="connsiteX2141" fmla="*/ 1256921 w 9854218"/>
              <a:gd name="connsiteY2141" fmla="*/ 549921 h 10287000"/>
              <a:gd name="connsiteX2142" fmla="*/ 1309982 w 9854218"/>
              <a:gd name="connsiteY2142" fmla="*/ 467855 h 10287000"/>
              <a:gd name="connsiteX2143" fmla="*/ 1323848 w 9854218"/>
              <a:gd name="connsiteY2143" fmla="*/ 443909 h 10287000"/>
              <a:gd name="connsiteX2144" fmla="*/ 1324727 w 9854218"/>
              <a:gd name="connsiteY2144" fmla="*/ 443033 h 10287000"/>
              <a:gd name="connsiteX2145" fmla="*/ 1360994 w 9854218"/>
              <a:gd name="connsiteY2145" fmla="*/ 380607 h 10287000"/>
              <a:gd name="connsiteX2146" fmla="*/ 1424365 w 9854218"/>
              <a:gd name="connsiteY2146" fmla="*/ 313029 h 10287000"/>
              <a:gd name="connsiteX2147" fmla="*/ 1496720 w 9854218"/>
              <a:gd name="connsiteY2147" fmla="*/ 196157 h 10287000"/>
              <a:gd name="connsiteX2148" fmla="*/ 1626158 w 9854218"/>
              <a:gd name="connsiteY2148" fmla="*/ 18683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</a:cxnLst>
            <a:rect l="l" t="t" r="r" b="b"/>
            <a:pathLst>
              <a:path w="9854218" h="10287000">
                <a:moveTo>
                  <a:pt x="3702233" y="10176083"/>
                </a:moveTo>
                <a:cubicBezTo>
                  <a:pt x="3728380" y="10185165"/>
                  <a:pt x="3760481" y="10220492"/>
                  <a:pt x="3789992" y="10255622"/>
                </a:cubicBezTo>
                <a:lnTo>
                  <a:pt x="3816186" y="10287000"/>
                </a:lnTo>
                <a:lnTo>
                  <a:pt x="3772988" y="10287000"/>
                </a:lnTo>
                <a:lnTo>
                  <a:pt x="3756533" y="10269543"/>
                </a:lnTo>
                <a:cubicBezTo>
                  <a:pt x="3731954" y="10240912"/>
                  <a:pt x="3708635" y="10211966"/>
                  <a:pt x="3678386" y="10176729"/>
                </a:cubicBezTo>
                <a:cubicBezTo>
                  <a:pt x="3685463" y="10172945"/>
                  <a:pt x="3693517" y="10173056"/>
                  <a:pt x="3702233" y="10176083"/>
                </a:cubicBezTo>
                <a:close/>
                <a:moveTo>
                  <a:pt x="3705923" y="10030618"/>
                </a:moveTo>
                <a:cubicBezTo>
                  <a:pt x="3756330" y="10082211"/>
                  <a:pt x="3803273" y="10130656"/>
                  <a:pt x="3847970" y="10176154"/>
                </a:cubicBezTo>
                <a:lnTo>
                  <a:pt x="3959456" y="10287000"/>
                </a:lnTo>
                <a:lnTo>
                  <a:pt x="3904190" y="10287000"/>
                </a:lnTo>
                <a:lnTo>
                  <a:pt x="3902490" y="10285437"/>
                </a:lnTo>
                <a:cubicBezTo>
                  <a:pt x="3877370" y="10263302"/>
                  <a:pt x="3852800" y="10242700"/>
                  <a:pt x="3829493" y="10224459"/>
                </a:cubicBezTo>
                <a:cubicBezTo>
                  <a:pt x="3781590" y="10161530"/>
                  <a:pt x="3721092" y="10091055"/>
                  <a:pt x="3705923" y="10030618"/>
                </a:cubicBezTo>
                <a:close/>
                <a:moveTo>
                  <a:pt x="1244332" y="9732028"/>
                </a:moveTo>
                <a:lnTo>
                  <a:pt x="1244333" y="9742350"/>
                </a:lnTo>
                <a:lnTo>
                  <a:pt x="1244333" y="9752674"/>
                </a:lnTo>
                <a:lnTo>
                  <a:pt x="1234499" y="9744334"/>
                </a:lnTo>
                <a:cubicBezTo>
                  <a:pt x="1234333" y="9743673"/>
                  <a:pt x="1234166" y="9743012"/>
                  <a:pt x="1234001" y="9742350"/>
                </a:cubicBezTo>
                <a:cubicBezTo>
                  <a:pt x="1234001" y="9732026"/>
                  <a:pt x="1234001" y="9732026"/>
                  <a:pt x="1244332" y="9732028"/>
                </a:cubicBezTo>
                <a:close/>
                <a:moveTo>
                  <a:pt x="3569508" y="9650436"/>
                </a:moveTo>
                <a:lnTo>
                  <a:pt x="3581998" y="9662421"/>
                </a:lnTo>
                <a:cubicBezTo>
                  <a:pt x="3575669" y="9662421"/>
                  <a:pt x="3572504" y="9659258"/>
                  <a:pt x="3570923" y="9656094"/>
                </a:cubicBezTo>
                <a:close/>
                <a:moveTo>
                  <a:pt x="3568812" y="9649767"/>
                </a:moveTo>
                <a:lnTo>
                  <a:pt x="3569340" y="9649768"/>
                </a:lnTo>
                <a:lnTo>
                  <a:pt x="3569508" y="9650436"/>
                </a:lnTo>
                <a:close/>
                <a:moveTo>
                  <a:pt x="3733836" y="9636734"/>
                </a:moveTo>
                <a:lnTo>
                  <a:pt x="3746490" y="9649767"/>
                </a:lnTo>
                <a:lnTo>
                  <a:pt x="3733838" y="9637113"/>
                </a:lnTo>
                <a:close/>
                <a:moveTo>
                  <a:pt x="3494952" y="9551220"/>
                </a:moveTo>
                <a:lnTo>
                  <a:pt x="3496187" y="9552490"/>
                </a:lnTo>
                <a:lnTo>
                  <a:pt x="3504850" y="9560888"/>
                </a:lnTo>
                <a:lnTo>
                  <a:pt x="3499745" y="9559612"/>
                </a:lnTo>
                <a:close/>
                <a:moveTo>
                  <a:pt x="3455460" y="9510579"/>
                </a:moveTo>
                <a:cubicBezTo>
                  <a:pt x="3468112" y="9523228"/>
                  <a:pt x="3480766" y="9523232"/>
                  <a:pt x="3480766" y="9535886"/>
                </a:cubicBezTo>
                <a:lnTo>
                  <a:pt x="3493421" y="9548540"/>
                </a:lnTo>
                <a:lnTo>
                  <a:pt x="3494952" y="9551220"/>
                </a:lnTo>
                <a:close/>
                <a:moveTo>
                  <a:pt x="3392190" y="9409350"/>
                </a:moveTo>
                <a:lnTo>
                  <a:pt x="3404846" y="9409350"/>
                </a:lnTo>
                <a:lnTo>
                  <a:pt x="3417497" y="9409350"/>
                </a:lnTo>
                <a:cubicBezTo>
                  <a:pt x="3518728" y="9510580"/>
                  <a:pt x="3670571" y="9649764"/>
                  <a:pt x="3797105" y="9738340"/>
                </a:cubicBezTo>
                <a:lnTo>
                  <a:pt x="3809762" y="9738340"/>
                </a:lnTo>
                <a:cubicBezTo>
                  <a:pt x="3809762" y="9750993"/>
                  <a:pt x="3822416" y="9763647"/>
                  <a:pt x="3835066" y="9776301"/>
                </a:cubicBezTo>
                <a:cubicBezTo>
                  <a:pt x="3835066" y="9776301"/>
                  <a:pt x="3873026" y="9814262"/>
                  <a:pt x="3873026" y="9801610"/>
                </a:cubicBezTo>
                <a:lnTo>
                  <a:pt x="3910990" y="9839571"/>
                </a:lnTo>
                <a:cubicBezTo>
                  <a:pt x="3923640" y="9852224"/>
                  <a:pt x="3923640" y="9852224"/>
                  <a:pt x="3936296" y="9852222"/>
                </a:cubicBezTo>
                <a:cubicBezTo>
                  <a:pt x="3936298" y="9864876"/>
                  <a:pt x="3948950" y="9864876"/>
                  <a:pt x="3961601" y="9877532"/>
                </a:cubicBezTo>
                <a:cubicBezTo>
                  <a:pt x="3961601" y="9877532"/>
                  <a:pt x="3986910" y="9890182"/>
                  <a:pt x="3999564" y="9902836"/>
                </a:cubicBezTo>
                <a:cubicBezTo>
                  <a:pt x="4037526" y="9953451"/>
                  <a:pt x="4075487" y="9966108"/>
                  <a:pt x="4113444" y="10004066"/>
                </a:cubicBezTo>
                <a:cubicBezTo>
                  <a:pt x="4138752" y="10016718"/>
                  <a:pt x="4164058" y="10042026"/>
                  <a:pt x="4176716" y="10054680"/>
                </a:cubicBezTo>
                <a:cubicBezTo>
                  <a:pt x="4202021" y="10067332"/>
                  <a:pt x="4227329" y="10092639"/>
                  <a:pt x="4239982" y="10105293"/>
                </a:cubicBezTo>
                <a:cubicBezTo>
                  <a:pt x="4277945" y="10143254"/>
                  <a:pt x="4328554" y="10168562"/>
                  <a:pt x="4341209" y="10181214"/>
                </a:cubicBezTo>
                <a:cubicBezTo>
                  <a:pt x="4353864" y="10168563"/>
                  <a:pt x="4290594" y="10155908"/>
                  <a:pt x="4328555" y="10143254"/>
                </a:cubicBezTo>
                <a:lnTo>
                  <a:pt x="4328555" y="10155908"/>
                </a:lnTo>
                <a:cubicBezTo>
                  <a:pt x="4353864" y="10168563"/>
                  <a:pt x="4366518" y="10181214"/>
                  <a:pt x="4391824" y="10181214"/>
                </a:cubicBezTo>
                <a:lnTo>
                  <a:pt x="4391824" y="10168562"/>
                </a:lnTo>
                <a:lnTo>
                  <a:pt x="4404478" y="10168562"/>
                </a:lnTo>
                <a:lnTo>
                  <a:pt x="4404476" y="10181214"/>
                </a:lnTo>
                <a:lnTo>
                  <a:pt x="4417134" y="10193868"/>
                </a:lnTo>
                <a:cubicBezTo>
                  <a:pt x="4448766" y="10206520"/>
                  <a:pt x="4477236" y="10225500"/>
                  <a:pt x="4504126" y="10246062"/>
                </a:cubicBezTo>
                <a:lnTo>
                  <a:pt x="4555560" y="10287000"/>
                </a:lnTo>
                <a:lnTo>
                  <a:pt x="4347497" y="10287000"/>
                </a:lnTo>
                <a:lnTo>
                  <a:pt x="4341209" y="10282443"/>
                </a:lnTo>
                <a:cubicBezTo>
                  <a:pt x="4252636" y="10231826"/>
                  <a:pt x="4176714" y="10168562"/>
                  <a:pt x="4088141" y="10105290"/>
                </a:cubicBezTo>
                <a:cubicBezTo>
                  <a:pt x="4088138" y="10101074"/>
                  <a:pt x="4088140" y="10096856"/>
                  <a:pt x="4088136" y="10092639"/>
                </a:cubicBezTo>
                <a:cubicBezTo>
                  <a:pt x="4050179" y="10067332"/>
                  <a:pt x="4012217" y="10029374"/>
                  <a:pt x="3974256" y="10004066"/>
                </a:cubicBezTo>
                <a:lnTo>
                  <a:pt x="3974255" y="9991412"/>
                </a:lnTo>
                <a:lnTo>
                  <a:pt x="3974255" y="9978758"/>
                </a:lnTo>
                <a:lnTo>
                  <a:pt x="3961601" y="9966108"/>
                </a:lnTo>
                <a:lnTo>
                  <a:pt x="3948950" y="9953451"/>
                </a:lnTo>
                <a:lnTo>
                  <a:pt x="3936296" y="9953451"/>
                </a:lnTo>
                <a:cubicBezTo>
                  <a:pt x="3936296" y="9953451"/>
                  <a:pt x="3936296" y="9966106"/>
                  <a:pt x="3948952" y="9966104"/>
                </a:cubicBezTo>
                <a:lnTo>
                  <a:pt x="3961601" y="9978758"/>
                </a:lnTo>
                <a:lnTo>
                  <a:pt x="3948950" y="9991412"/>
                </a:lnTo>
                <a:cubicBezTo>
                  <a:pt x="3910990" y="9953451"/>
                  <a:pt x="3873028" y="9915490"/>
                  <a:pt x="3835066" y="9890182"/>
                </a:cubicBezTo>
                <a:cubicBezTo>
                  <a:pt x="3835067" y="9877528"/>
                  <a:pt x="3822413" y="9877532"/>
                  <a:pt x="3822413" y="9877532"/>
                </a:cubicBezTo>
                <a:cubicBezTo>
                  <a:pt x="3822414" y="9873314"/>
                  <a:pt x="3822414" y="9869094"/>
                  <a:pt x="3822416" y="9864876"/>
                </a:cubicBezTo>
                <a:lnTo>
                  <a:pt x="3784448" y="9826916"/>
                </a:lnTo>
                <a:cubicBezTo>
                  <a:pt x="3784448" y="9826916"/>
                  <a:pt x="3784451" y="9814262"/>
                  <a:pt x="3771798" y="9814262"/>
                </a:cubicBezTo>
                <a:cubicBezTo>
                  <a:pt x="3771802" y="9801610"/>
                  <a:pt x="3759146" y="9801610"/>
                  <a:pt x="3759143" y="9788956"/>
                </a:cubicBezTo>
                <a:cubicBezTo>
                  <a:pt x="3746490" y="9788956"/>
                  <a:pt x="3746489" y="9776301"/>
                  <a:pt x="3733834" y="9763647"/>
                </a:cubicBezTo>
                <a:lnTo>
                  <a:pt x="3721186" y="9763647"/>
                </a:lnTo>
                <a:lnTo>
                  <a:pt x="3721187" y="9750996"/>
                </a:lnTo>
                <a:lnTo>
                  <a:pt x="3708530" y="9750996"/>
                </a:lnTo>
                <a:lnTo>
                  <a:pt x="3670571" y="9713032"/>
                </a:lnTo>
                <a:lnTo>
                  <a:pt x="3683226" y="9713036"/>
                </a:lnTo>
                <a:cubicBezTo>
                  <a:pt x="3632610" y="9662421"/>
                  <a:pt x="3607301" y="9649768"/>
                  <a:pt x="3556684" y="9573846"/>
                </a:cubicBezTo>
                <a:cubicBezTo>
                  <a:pt x="3569340" y="9611808"/>
                  <a:pt x="3556688" y="9608644"/>
                  <a:pt x="3534545" y="9589662"/>
                </a:cubicBezTo>
                <a:lnTo>
                  <a:pt x="3531419" y="9586632"/>
                </a:lnTo>
                <a:cubicBezTo>
                  <a:pt x="3531408" y="9586588"/>
                  <a:pt x="3531394" y="9586545"/>
                  <a:pt x="3531382" y="9586500"/>
                </a:cubicBezTo>
                <a:lnTo>
                  <a:pt x="3531150" y="9586378"/>
                </a:lnTo>
                <a:lnTo>
                  <a:pt x="3504850" y="9560888"/>
                </a:lnTo>
                <a:lnTo>
                  <a:pt x="3506069" y="9561192"/>
                </a:lnTo>
                <a:lnTo>
                  <a:pt x="3518723" y="9573846"/>
                </a:lnTo>
                <a:cubicBezTo>
                  <a:pt x="3518723" y="9573846"/>
                  <a:pt x="3531382" y="9586500"/>
                  <a:pt x="3531383" y="9573843"/>
                </a:cubicBezTo>
                <a:lnTo>
                  <a:pt x="3531382" y="9561192"/>
                </a:lnTo>
                <a:cubicBezTo>
                  <a:pt x="3506072" y="9535886"/>
                  <a:pt x="3493421" y="9510579"/>
                  <a:pt x="3468112" y="9497925"/>
                </a:cubicBezTo>
                <a:lnTo>
                  <a:pt x="3468112" y="9485268"/>
                </a:lnTo>
                <a:lnTo>
                  <a:pt x="3442808" y="9459964"/>
                </a:lnTo>
                <a:lnTo>
                  <a:pt x="3417497" y="9434658"/>
                </a:lnTo>
                <a:close/>
                <a:moveTo>
                  <a:pt x="3012584" y="9257510"/>
                </a:moveTo>
                <a:cubicBezTo>
                  <a:pt x="3018910" y="9263835"/>
                  <a:pt x="3022073" y="9267000"/>
                  <a:pt x="3022073" y="9268580"/>
                </a:cubicBezTo>
                <a:lnTo>
                  <a:pt x="3019736" y="9268968"/>
                </a:lnTo>
                <a:close/>
                <a:moveTo>
                  <a:pt x="2847455" y="8968533"/>
                </a:moveTo>
                <a:lnTo>
                  <a:pt x="2865802" y="8997360"/>
                </a:lnTo>
                <a:lnTo>
                  <a:pt x="2872247" y="9005182"/>
                </a:lnTo>
                <a:lnTo>
                  <a:pt x="2871814" y="9000681"/>
                </a:lnTo>
                <a:cubicBezTo>
                  <a:pt x="2873394" y="8998506"/>
                  <a:pt x="2876558" y="8998902"/>
                  <a:pt x="2879723" y="8999692"/>
                </a:cubicBezTo>
                <a:lnTo>
                  <a:pt x="2882327" y="9000148"/>
                </a:lnTo>
                <a:lnTo>
                  <a:pt x="2884188" y="8997712"/>
                </a:lnTo>
                <a:lnTo>
                  <a:pt x="2885808" y="9000758"/>
                </a:lnTo>
                <a:lnTo>
                  <a:pt x="2887631" y="9001077"/>
                </a:lnTo>
                <a:cubicBezTo>
                  <a:pt x="2889212" y="9000483"/>
                  <a:pt x="2889210" y="8998112"/>
                  <a:pt x="2886047" y="8991786"/>
                </a:cubicBezTo>
                <a:cubicBezTo>
                  <a:pt x="2867069" y="8972806"/>
                  <a:pt x="2862323" y="8982292"/>
                  <a:pt x="2850458" y="8972210"/>
                </a:cubicBezTo>
                <a:close/>
                <a:moveTo>
                  <a:pt x="1261949" y="8958783"/>
                </a:moveTo>
                <a:lnTo>
                  <a:pt x="1262372" y="8959339"/>
                </a:lnTo>
                <a:cubicBezTo>
                  <a:pt x="1264021" y="8962171"/>
                  <a:pt x="1265987" y="8966141"/>
                  <a:pt x="1268305" y="8971461"/>
                </a:cubicBezTo>
                <a:close/>
                <a:moveTo>
                  <a:pt x="1119280" y="8584360"/>
                </a:moveTo>
                <a:lnTo>
                  <a:pt x="1121074" y="8598870"/>
                </a:lnTo>
                <a:cubicBezTo>
                  <a:pt x="1122452" y="8605311"/>
                  <a:pt x="1124435" y="8612043"/>
                  <a:pt x="1126753" y="8617364"/>
                </a:cubicBezTo>
                <a:cubicBezTo>
                  <a:pt x="1132726" y="8622356"/>
                  <a:pt x="1138447" y="8629674"/>
                  <a:pt x="1143751" y="8637490"/>
                </a:cubicBezTo>
                <a:lnTo>
                  <a:pt x="1153022" y="8652268"/>
                </a:lnTo>
                <a:close/>
                <a:moveTo>
                  <a:pt x="993608" y="8563178"/>
                </a:moveTo>
                <a:lnTo>
                  <a:pt x="1001044" y="8596624"/>
                </a:lnTo>
                <a:cubicBezTo>
                  <a:pt x="1023343" y="8643507"/>
                  <a:pt x="968572" y="8547682"/>
                  <a:pt x="978638" y="8602694"/>
                </a:cubicBezTo>
                <a:cubicBezTo>
                  <a:pt x="1037416" y="8731112"/>
                  <a:pt x="1104418" y="8818810"/>
                  <a:pt x="1150966" y="8955356"/>
                </a:cubicBezTo>
                <a:cubicBezTo>
                  <a:pt x="1197725" y="8985993"/>
                  <a:pt x="1236260" y="9057346"/>
                  <a:pt x="1276850" y="9118520"/>
                </a:cubicBezTo>
                <a:cubicBezTo>
                  <a:pt x="1315387" y="9189874"/>
                  <a:pt x="1353923" y="9261231"/>
                  <a:pt x="1396570" y="9312225"/>
                </a:cubicBezTo>
                <a:cubicBezTo>
                  <a:pt x="1364095" y="9263283"/>
                  <a:pt x="1376327" y="9255160"/>
                  <a:pt x="1368209" y="9242926"/>
                </a:cubicBezTo>
                <a:cubicBezTo>
                  <a:pt x="1386500" y="9257217"/>
                  <a:pt x="1388557" y="9247036"/>
                  <a:pt x="1398731" y="9249092"/>
                </a:cubicBezTo>
                <a:cubicBezTo>
                  <a:pt x="1408364" y="9266931"/>
                  <a:pt x="1416862" y="9280566"/>
                  <a:pt x="1424824" y="9291942"/>
                </a:cubicBezTo>
                <a:lnTo>
                  <a:pt x="1437577" y="9308271"/>
                </a:lnTo>
                <a:lnTo>
                  <a:pt x="1426300" y="9285122"/>
                </a:lnTo>
                <a:cubicBezTo>
                  <a:pt x="1417705" y="9267270"/>
                  <a:pt x="1408622" y="9248446"/>
                  <a:pt x="1398241" y="9227676"/>
                </a:cubicBezTo>
                <a:lnTo>
                  <a:pt x="1399595" y="9228166"/>
                </a:lnTo>
                <a:lnTo>
                  <a:pt x="1358393" y="9155026"/>
                </a:lnTo>
                <a:cubicBezTo>
                  <a:pt x="1350428" y="9148370"/>
                  <a:pt x="1333193" y="9120430"/>
                  <a:pt x="1318568" y="9121743"/>
                </a:cubicBezTo>
                <a:cubicBezTo>
                  <a:pt x="1253680" y="8972774"/>
                  <a:pt x="1175336" y="8920834"/>
                  <a:pt x="1090468" y="8795770"/>
                </a:cubicBezTo>
                <a:cubicBezTo>
                  <a:pt x="1081232" y="8754218"/>
                  <a:pt x="1067092" y="8714482"/>
                  <a:pt x="1049606" y="8674704"/>
                </a:cubicBezTo>
                <a:close/>
                <a:moveTo>
                  <a:pt x="978416" y="8451138"/>
                </a:moveTo>
                <a:lnTo>
                  <a:pt x="1037843" y="8567380"/>
                </a:lnTo>
                <a:cubicBezTo>
                  <a:pt x="1065181" y="8615604"/>
                  <a:pt x="1093349" y="8662830"/>
                  <a:pt x="1119851" y="8712051"/>
                </a:cubicBezTo>
                <a:cubicBezTo>
                  <a:pt x="1149687" y="8757285"/>
                  <a:pt x="1179522" y="8802521"/>
                  <a:pt x="1205537" y="8846256"/>
                </a:cubicBezTo>
                <a:lnTo>
                  <a:pt x="1261949" y="8958783"/>
                </a:lnTo>
                <a:lnTo>
                  <a:pt x="1258343" y="8954042"/>
                </a:lnTo>
                <a:cubicBezTo>
                  <a:pt x="1252057" y="8949424"/>
                  <a:pt x="1255998" y="8978095"/>
                  <a:pt x="1262950" y="8994056"/>
                </a:cubicBezTo>
                <a:cubicBezTo>
                  <a:pt x="1286843" y="9014024"/>
                  <a:pt x="1306687" y="9071212"/>
                  <a:pt x="1312042" y="9048618"/>
                </a:cubicBezTo>
                <a:cubicBezTo>
                  <a:pt x="1344847" y="9106488"/>
                  <a:pt x="1362742" y="9136668"/>
                  <a:pt x="1391452" y="9183502"/>
                </a:cubicBezTo>
                <a:lnTo>
                  <a:pt x="1424497" y="9237166"/>
                </a:lnTo>
                <a:lnTo>
                  <a:pt x="1429220" y="9238874"/>
                </a:lnTo>
                <a:lnTo>
                  <a:pt x="1434265" y="9245505"/>
                </a:lnTo>
                <a:lnTo>
                  <a:pt x="1456580" y="9264154"/>
                </a:lnTo>
                <a:cubicBezTo>
                  <a:pt x="1466537" y="9272475"/>
                  <a:pt x="1476492" y="9280796"/>
                  <a:pt x="1488438" y="9290780"/>
                </a:cubicBezTo>
                <a:cubicBezTo>
                  <a:pt x="1499014" y="9326686"/>
                  <a:pt x="1532177" y="9367938"/>
                  <a:pt x="1565340" y="9409190"/>
                </a:cubicBezTo>
                <a:cubicBezTo>
                  <a:pt x="1605166" y="9442467"/>
                  <a:pt x="1630366" y="9477063"/>
                  <a:pt x="1632974" y="9506312"/>
                </a:cubicBezTo>
                <a:cubicBezTo>
                  <a:pt x="1632974" y="9506312"/>
                  <a:pt x="1632974" y="9506312"/>
                  <a:pt x="1626314" y="9514282"/>
                </a:cubicBezTo>
                <a:lnTo>
                  <a:pt x="1611659" y="9502036"/>
                </a:lnTo>
                <a:lnTo>
                  <a:pt x="1622706" y="9517170"/>
                </a:lnTo>
                <a:lnTo>
                  <a:pt x="1722140" y="9649444"/>
                </a:lnTo>
                <a:lnTo>
                  <a:pt x="1730402" y="9674248"/>
                </a:lnTo>
                <a:cubicBezTo>
                  <a:pt x="1730402" y="9674248"/>
                  <a:pt x="1730402" y="9674248"/>
                  <a:pt x="1740784" y="9674248"/>
                </a:cubicBezTo>
                <a:lnTo>
                  <a:pt x="1722140" y="9649444"/>
                </a:lnTo>
                <a:lnTo>
                  <a:pt x="1720020" y="9643092"/>
                </a:lnTo>
                <a:cubicBezTo>
                  <a:pt x="1730402" y="9632706"/>
                  <a:pt x="1740782" y="9643092"/>
                  <a:pt x="1740782" y="9653476"/>
                </a:cubicBezTo>
                <a:cubicBezTo>
                  <a:pt x="1751162" y="9653476"/>
                  <a:pt x="1751162" y="9653476"/>
                  <a:pt x="1751162" y="9653476"/>
                </a:cubicBezTo>
                <a:lnTo>
                  <a:pt x="1657852" y="9494422"/>
                </a:lnTo>
                <a:lnTo>
                  <a:pt x="1559534" y="9346986"/>
                </a:lnTo>
                <a:lnTo>
                  <a:pt x="1533182" y="9310760"/>
                </a:lnTo>
                <a:lnTo>
                  <a:pt x="1529318" y="9301674"/>
                </a:lnTo>
                <a:lnTo>
                  <a:pt x="1470966" y="9214168"/>
                </a:lnTo>
                <a:lnTo>
                  <a:pt x="1207861" y="8762176"/>
                </a:lnTo>
                <a:lnTo>
                  <a:pt x="1204783" y="8758706"/>
                </a:lnTo>
                <a:cubicBezTo>
                  <a:pt x="1197649" y="8751052"/>
                  <a:pt x="1189684" y="8744396"/>
                  <a:pt x="1182371" y="8745052"/>
                </a:cubicBezTo>
                <a:cubicBezTo>
                  <a:pt x="1133705" y="8633324"/>
                  <a:pt x="1077472" y="8576176"/>
                  <a:pt x="1016593" y="8501824"/>
                </a:cubicBezTo>
                <a:close/>
                <a:moveTo>
                  <a:pt x="490171" y="8276537"/>
                </a:moveTo>
                <a:cubicBezTo>
                  <a:pt x="531494" y="8338470"/>
                  <a:pt x="562486" y="8452023"/>
                  <a:pt x="583148" y="8524276"/>
                </a:cubicBezTo>
                <a:cubicBezTo>
                  <a:pt x="614143" y="8513955"/>
                  <a:pt x="676127" y="8637828"/>
                  <a:pt x="676129" y="8689440"/>
                </a:cubicBezTo>
                <a:cubicBezTo>
                  <a:pt x="676130" y="8692881"/>
                  <a:pt x="676129" y="8696324"/>
                  <a:pt x="676130" y="8699764"/>
                </a:cubicBezTo>
                <a:lnTo>
                  <a:pt x="686459" y="8710083"/>
                </a:lnTo>
                <a:cubicBezTo>
                  <a:pt x="686459" y="8720408"/>
                  <a:pt x="676129" y="8720408"/>
                  <a:pt x="676129" y="8720408"/>
                </a:cubicBezTo>
                <a:lnTo>
                  <a:pt x="670654" y="8717283"/>
                </a:lnTo>
                <a:lnTo>
                  <a:pt x="665797" y="8710086"/>
                </a:lnTo>
                <a:cubicBezTo>
                  <a:pt x="665797" y="8710086"/>
                  <a:pt x="665798" y="8712666"/>
                  <a:pt x="667090" y="8715248"/>
                </a:cubicBezTo>
                <a:lnTo>
                  <a:pt x="670654" y="8717283"/>
                </a:lnTo>
                <a:lnTo>
                  <a:pt x="689203" y="8744763"/>
                </a:lnTo>
                <a:cubicBezTo>
                  <a:pt x="712933" y="8777182"/>
                  <a:pt x="738116" y="8808152"/>
                  <a:pt x="769109" y="8885571"/>
                </a:cubicBezTo>
                <a:cubicBezTo>
                  <a:pt x="769103" y="8895892"/>
                  <a:pt x="779438" y="8895892"/>
                  <a:pt x="779438" y="8906216"/>
                </a:cubicBezTo>
                <a:cubicBezTo>
                  <a:pt x="779438" y="8916540"/>
                  <a:pt x="789766" y="8916537"/>
                  <a:pt x="789766" y="8916537"/>
                </a:cubicBezTo>
                <a:cubicBezTo>
                  <a:pt x="789769" y="8937183"/>
                  <a:pt x="789769" y="8937183"/>
                  <a:pt x="779437" y="8937183"/>
                </a:cubicBezTo>
                <a:cubicBezTo>
                  <a:pt x="789769" y="8947508"/>
                  <a:pt x="810430" y="8988798"/>
                  <a:pt x="820763" y="8988798"/>
                </a:cubicBezTo>
                <a:cubicBezTo>
                  <a:pt x="872417" y="9122992"/>
                  <a:pt x="986057" y="9267507"/>
                  <a:pt x="1027381" y="9401702"/>
                </a:cubicBezTo>
                <a:lnTo>
                  <a:pt x="1017050" y="9387624"/>
                </a:lnTo>
                <a:lnTo>
                  <a:pt x="1017052" y="9381058"/>
                </a:lnTo>
                <a:lnTo>
                  <a:pt x="1006720" y="9370732"/>
                </a:lnTo>
                <a:cubicBezTo>
                  <a:pt x="1006720" y="9375896"/>
                  <a:pt x="1009303" y="9378476"/>
                  <a:pt x="1013176" y="9382348"/>
                </a:cubicBezTo>
                <a:lnTo>
                  <a:pt x="1017050" y="9387624"/>
                </a:lnTo>
                <a:lnTo>
                  <a:pt x="1017052" y="9391383"/>
                </a:lnTo>
                <a:cubicBezTo>
                  <a:pt x="1027381" y="9401702"/>
                  <a:pt x="1027381" y="9401702"/>
                  <a:pt x="1027381" y="9412026"/>
                </a:cubicBezTo>
                <a:lnTo>
                  <a:pt x="1017050" y="9412023"/>
                </a:lnTo>
                <a:lnTo>
                  <a:pt x="1008526" y="9402288"/>
                </a:lnTo>
                <a:lnTo>
                  <a:pt x="1006721" y="9391380"/>
                </a:lnTo>
                <a:cubicBezTo>
                  <a:pt x="1006721" y="9396542"/>
                  <a:pt x="1006720" y="9399122"/>
                  <a:pt x="1008011" y="9401702"/>
                </a:cubicBezTo>
                <a:lnTo>
                  <a:pt x="1008526" y="9402288"/>
                </a:lnTo>
                <a:lnTo>
                  <a:pt x="1010108" y="9411862"/>
                </a:lnTo>
                <a:cubicBezTo>
                  <a:pt x="1016405" y="9436542"/>
                  <a:pt x="1029964" y="9471380"/>
                  <a:pt x="1037713" y="9494604"/>
                </a:cubicBezTo>
                <a:lnTo>
                  <a:pt x="1037713" y="9484281"/>
                </a:lnTo>
                <a:cubicBezTo>
                  <a:pt x="1037713" y="9484281"/>
                  <a:pt x="1048043" y="9494606"/>
                  <a:pt x="1048045" y="9504932"/>
                </a:cubicBezTo>
                <a:lnTo>
                  <a:pt x="1058374" y="9515253"/>
                </a:lnTo>
                <a:cubicBezTo>
                  <a:pt x="1097114" y="9592671"/>
                  <a:pt x="1141667" y="9658476"/>
                  <a:pt x="1192031" y="9708318"/>
                </a:cubicBezTo>
                <a:lnTo>
                  <a:pt x="1234499" y="9744334"/>
                </a:lnTo>
                <a:lnTo>
                  <a:pt x="1235294" y="9747512"/>
                </a:lnTo>
                <a:cubicBezTo>
                  <a:pt x="1236584" y="9750092"/>
                  <a:pt x="1239166" y="9752673"/>
                  <a:pt x="1244333" y="9752674"/>
                </a:cubicBezTo>
                <a:lnTo>
                  <a:pt x="1254664" y="9762996"/>
                </a:lnTo>
                <a:cubicBezTo>
                  <a:pt x="1264996" y="9752672"/>
                  <a:pt x="1285657" y="9783639"/>
                  <a:pt x="1306319" y="9814608"/>
                </a:cubicBezTo>
                <a:cubicBezTo>
                  <a:pt x="1295989" y="9824932"/>
                  <a:pt x="1285657" y="9804284"/>
                  <a:pt x="1285657" y="9804284"/>
                </a:cubicBezTo>
                <a:lnTo>
                  <a:pt x="1285658" y="9814605"/>
                </a:lnTo>
                <a:lnTo>
                  <a:pt x="1285658" y="9824930"/>
                </a:lnTo>
                <a:lnTo>
                  <a:pt x="1275326" y="9814608"/>
                </a:lnTo>
                <a:cubicBezTo>
                  <a:pt x="1295987" y="9845578"/>
                  <a:pt x="1285658" y="9845577"/>
                  <a:pt x="1316651" y="9886866"/>
                </a:cubicBezTo>
                <a:lnTo>
                  <a:pt x="1316650" y="9876544"/>
                </a:lnTo>
                <a:lnTo>
                  <a:pt x="1306318" y="9866220"/>
                </a:lnTo>
                <a:lnTo>
                  <a:pt x="1306319" y="9855898"/>
                </a:lnTo>
                <a:cubicBezTo>
                  <a:pt x="1316650" y="9855898"/>
                  <a:pt x="1326980" y="9866220"/>
                  <a:pt x="1326982" y="9876542"/>
                </a:cubicBezTo>
                <a:lnTo>
                  <a:pt x="1337312" y="9886866"/>
                </a:lnTo>
                <a:cubicBezTo>
                  <a:pt x="1357973" y="9886864"/>
                  <a:pt x="1388966" y="9917835"/>
                  <a:pt x="1430291" y="9959126"/>
                </a:cubicBezTo>
                <a:cubicBezTo>
                  <a:pt x="1461284" y="10000414"/>
                  <a:pt x="1492277" y="10052030"/>
                  <a:pt x="1502608" y="10082998"/>
                </a:cubicBezTo>
                <a:lnTo>
                  <a:pt x="1512938" y="10082996"/>
                </a:lnTo>
                <a:cubicBezTo>
                  <a:pt x="1512938" y="10082996"/>
                  <a:pt x="1523270" y="10093316"/>
                  <a:pt x="1523272" y="10103638"/>
                </a:cubicBezTo>
                <a:lnTo>
                  <a:pt x="1533602" y="10103642"/>
                </a:lnTo>
                <a:lnTo>
                  <a:pt x="1533600" y="10113968"/>
                </a:lnTo>
                <a:cubicBezTo>
                  <a:pt x="1554262" y="10144932"/>
                  <a:pt x="1564594" y="10134608"/>
                  <a:pt x="1585256" y="10175902"/>
                </a:cubicBezTo>
                <a:cubicBezTo>
                  <a:pt x="1585256" y="10196548"/>
                  <a:pt x="1564594" y="10165578"/>
                  <a:pt x="1554262" y="10165578"/>
                </a:cubicBezTo>
                <a:lnTo>
                  <a:pt x="1554263" y="10175902"/>
                </a:lnTo>
                <a:cubicBezTo>
                  <a:pt x="1554262" y="10186224"/>
                  <a:pt x="1543931" y="10175902"/>
                  <a:pt x="1543931" y="10165578"/>
                </a:cubicBezTo>
                <a:lnTo>
                  <a:pt x="1533600" y="10165576"/>
                </a:lnTo>
                <a:cubicBezTo>
                  <a:pt x="1554263" y="10196548"/>
                  <a:pt x="1585254" y="10227514"/>
                  <a:pt x="1605917" y="10248159"/>
                </a:cubicBezTo>
                <a:lnTo>
                  <a:pt x="1626580" y="10227514"/>
                </a:lnTo>
                <a:lnTo>
                  <a:pt x="1705960" y="10287000"/>
                </a:lnTo>
                <a:lnTo>
                  <a:pt x="1582592" y="10287000"/>
                </a:lnTo>
                <a:lnTo>
                  <a:pt x="1543931" y="10237834"/>
                </a:lnTo>
                <a:cubicBezTo>
                  <a:pt x="1505190" y="10188802"/>
                  <a:pt x="1466448" y="10139770"/>
                  <a:pt x="1430290" y="10093320"/>
                </a:cubicBezTo>
                <a:cubicBezTo>
                  <a:pt x="1388968" y="10052031"/>
                  <a:pt x="1326980" y="9979772"/>
                  <a:pt x="1275326" y="9897192"/>
                </a:cubicBezTo>
                <a:cubicBezTo>
                  <a:pt x="1213340" y="9824930"/>
                  <a:pt x="1172015" y="9742350"/>
                  <a:pt x="1151353" y="9690735"/>
                </a:cubicBezTo>
                <a:cubicBezTo>
                  <a:pt x="1110031" y="9639123"/>
                  <a:pt x="1068707" y="9577190"/>
                  <a:pt x="1048043" y="9525574"/>
                </a:cubicBezTo>
                <a:lnTo>
                  <a:pt x="1037713" y="9515253"/>
                </a:lnTo>
                <a:cubicBezTo>
                  <a:pt x="1027381" y="9504928"/>
                  <a:pt x="1027381" y="9504928"/>
                  <a:pt x="1027381" y="9494606"/>
                </a:cubicBezTo>
                <a:cubicBezTo>
                  <a:pt x="924071" y="9350090"/>
                  <a:pt x="872417" y="9226216"/>
                  <a:pt x="800101" y="9071380"/>
                </a:cubicBezTo>
                <a:lnTo>
                  <a:pt x="769108" y="9102346"/>
                </a:lnTo>
                <a:cubicBezTo>
                  <a:pt x="748444" y="9092025"/>
                  <a:pt x="738113" y="9071378"/>
                  <a:pt x="717451" y="9050732"/>
                </a:cubicBezTo>
                <a:cubicBezTo>
                  <a:pt x="727783" y="9061056"/>
                  <a:pt x="727783" y="9071378"/>
                  <a:pt x="727783" y="9071378"/>
                </a:cubicBezTo>
                <a:cubicBezTo>
                  <a:pt x="738113" y="9081700"/>
                  <a:pt x="738113" y="9081700"/>
                  <a:pt x="738113" y="9092025"/>
                </a:cubicBezTo>
                <a:lnTo>
                  <a:pt x="727783" y="9081700"/>
                </a:lnTo>
                <a:cubicBezTo>
                  <a:pt x="717451" y="9071380"/>
                  <a:pt x="717451" y="9061056"/>
                  <a:pt x="717451" y="9061056"/>
                </a:cubicBezTo>
                <a:lnTo>
                  <a:pt x="707120" y="9050734"/>
                </a:lnTo>
                <a:cubicBezTo>
                  <a:pt x="696790" y="9030088"/>
                  <a:pt x="686458" y="9009442"/>
                  <a:pt x="676127" y="8999120"/>
                </a:cubicBezTo>
                <a:lnTo>
                  <a:pt x="676127" y="8988798"/>
                </a:lnTo>
                <a:lnTo>
                  <a:pt x="676127" y="8978474"/>
                </a:lnTo>
                <a:lnTo>
                  <a:pt x="683875" y="8978474"/>
                </a:lnTo>
                <a:lnTo>
                  <a:pt x="686458" y="8988795"/>
                </a:lnTo>
                <a:lnTo>
                  <a:pt x="686458" y="8978476"/>
                </a:lnTo>
                <a:lnTo>
                  <a:pt x="683875" y="8978474"/>
                </a:lnTo>
                <a:lnTo>
                  <a:pt x="681293" y="8968152"/>
                </a:lnTo>
                <a:cubicBezTo>
                  <a:pt x="681292" y="8962992"/>
                  <a:pt x="681292" y="8957829"/>
                  <a:pt x="676127" y="8947508"/>
                </a:cubicBezTo>
                <a:cubicBezTo>
                  <a:pt x="686458" y="8916540"/>
                  <a:pt x="707120" y="8978474"/>
                  <a:pt x="727783" y="8978476"/>
                </a:cubicBezTo>
                <a:cubicBezTo>
                  <a:pt x="707122" y="8926862"/>
                  <a:pt x="717451" y="8916540"/>
                  <a:pt x="707120" y="8895896"/>
                </a:cubicBezTo>
                <a:lnTo>
                  <a:pt x="717451" y="8885571"/>
                </a:lnTo>
                <a:lnTo>
                  <a:pt x="707120" y="8885571"/>
                </a:lnTo>
                <a:lnTo>
                  <a:pt x="707120" y="8875250"/>
                </a:lnTo>
                <a:cubicBezTo>
                  <a:pt x="696791" y="8864928"/>
                  <a:pt x="696791" y="8864928"/>
                  <a:pt x="707122" y="8864925"/>
                </a:cubicBezTo>
                <a:cubicBezTo>
                  <a:pt x="707122" y="8861484"/>
                  <a:pt x="707122" y="8858044"/>
                  <a:pt x="707123" y="8854604"/>
                </a:cubicBezTo>
                <a:cubicBezTo>
                  <a:pt x="665801" y="8782344"/>
                  <a:pt x="624473" y="8720408"/>
                  <a:pt x="645137" y="8699764"/>
                </a:cubicBezTo>
                <a:lnTo>
                  <a:pt x="655465" y="8699762"/>
                </a:lnTo>
                <a:cubicBezTo>
                  <a:pt x="645137" y="8699764"/>
                  <a:pt x="645136" y="8689440"/>
                  <a:pt x="645136" y="8689440"/>
                </a:cubicBezTo>
                <a:cubicBezTo>
                  <a:pt x="634807" y="8689443"/>
                  <a:pt x="634804" y="8668796"/>
                  <a:pt x="624473" y="8658474"/>
                </a:cubicBezTo>
                <a:cubicBezTo>
                  <a:pt x="624472" y="8648150"/>
                  <a:pt x="624472" y="8648150"/>
                  <a:pt x="634804" y="8648150"/>
                </a:cubicBezTo>
                <a:cubicBezTo>
                  <a:pt x="603811" y="8637828"/>
                  <a:pt x="572818" y="8575892"/>
                  <a:pt x="541826" y="8493312"/>
                </a:cubicBezTo>
                <a:cubicBezTo>
                  <a:pt x="510832" y="8410731"/>
                  <a:pt x="500500" y="8328149"/>
                  <a:pt x="490171" y="8276537"/>
                </a:cubicBezTo>
                <a:close/>
                <a:moveTo>
                  <a:pt x="806632" y="8255612"/>
                </a:moveTo>
                <a:lnTo>
                  <a:pt x="850907" y="8343801"/>
                </a:lnTo>
                <a:cubicBezTo>
                  <a:pt x="869095" y="8411044"/>
                  <a:pt x="903518" y="8502760"/>
                  <a:pt x="935992" y="8551696"/>
                </a:cubicBezTo>
                <a:cubicBezTo>
                  <a:pt x="936073" y="8511982"/>
                  <a:pt x="954359" y="8529584"/>
                  <a:pt x="969526" y="8533143"/>
                </a:cubicBezTo>
                <a:lnTo>
                  <a:pt x="976687" y="8531121"/>
                </a:lnTo>
                <a:lnTo>
                  <a:pt x="917057" y="8420546"/>
                </a:lnTo>
                <a:cubicBezTo>
                  <a:pt x="892441" y="8373114"/>
                  <a:pt x="867602" y="8321903"/>
                  <a:pt x="844099" y="8265042"/>
                </a:cubicBezTo>
                <a:cubicBezTo>
                  <a:pt x="840083" y="8281989"/>
                  <a:pt x="820424" y="8263022"/>
                  <a:pt x="808037" y="8255841"/>
                </a:cubicBezTo>
                <a:close/>
                <a:moveTo>
                  <a:pt x="2503470" y="8056143"/>
                </a:moveTo>
                <a:lnTo>
                  <a:pt x="2519093" y="8080730"/>
                </a:lnTo>
                <a:cubicBezTo>
                  <a:pt x="2512766" y="8074404"/>
                  <a:pt x="2506439" y="8064915"/>
                  <a:pt x="2503277" y="8057009"/>
                </a:cubicBezTo>
                <a:cubicBezTo>
                  <a:pt x="2503342" y="8056721"/>
                  <a:pt x="2503406" y="8056431"/>
                  <a:pt x="2503470" y="8056143"/>
                </a:cubicBezTo>
                <a:close/>
                <a:moveTo>
                  <a:pt x="764668" y="8009342"/>
                </a:moveTo>
                <a:lnTo>
                  <a:pt x="763417" y="8021661"/>
                </a:lnTo>
                <a:cubicBezTo>
                  <a:pt x="796582" y="8062913"/>
                  <a:pt x="800495" y="8106791"/>
                  <a:pt x="834965" y="8162667"/>
                </a:cubicBezTo>
                <a:cubicBezTo>
                  <a:pt x="834830" y="8243760"/>
                  <a:pt x="875959" y="8291669"/>
                  <a:pt x="931577" y="8419358"/>
                </a:cubicBezTo>
                <a:cubicBezTo>
                  <a:pt x="938237" y="8411388"/>
                  <a:pt x="943885" y="8412724"/>
                  <a:pt x="948700" y="8415056"/>
                </a:cubicBezTo>
                <a:lnTo>
                  <a:pt x="953120" y="8415668"/>
                </a:lnTo>
                <a:lnTo>
                  <a:pt x="913409" y="8298012"/>
                </a:lnTo>
                <a:cubicBezTo>
                  <a:pt x="878441" y="8218455"/>
                  <a:pt x="830095" y="8138715"/>
                  <a:pt x="780862" y="8043854"/>
                </a:cubicBezTo>
                <a:close/>
                <a:moveTo>
                  <a:pt x="2215406" y="7954197"/>
                </a:moveTo>
                <a:cubicBezTo>
                  <a:pt x="2215409" y="7966851"/>
                  <a:pt x="2215409" y="7966851"/>
                  <a:pt x="2228060" y="7966851"/>
                </a:cubicBezTo>
                <a:cubicBezTo>
                  <a:pt x="2215408" y="7979505"/>
                  <a:pt x="2202754" y="7966848"/>
                  <a:pt x="2215406" y="7954197"/>
                </a:cubicBezTo>
                <a:close/>
                <a:moveTo>
                  <a:pt x="3442472" y="7922889"/>
                </a:moveTo>
                <a:lnTo>
                  <a:pt x="3452306" y="7931229"/>
                </a:lnTo>
                <a:cubicBezTo>
                  <a:pt x="3447140" y="7931228"/>
                  <a:pt x="3444560" y="7928648"/>
                  <a:pt x="3443267" y="7926066"/>
                </a:cubicBezTo>
                <a:close/>
                <a:moveTo>
                  <a:pt x="633680" y="7810980"/>
                </a:moveTo>
                <a:lnTo>
                  <a:pt x="657178" y="7880034"/>
                </a:lnTo>
                <a:lnTo>
                  <a:pt x="662339" y="7894485"/>
                </a:lnTo>
                <a:lnTo>
                  <a:pt x="663355" y="7877766"/>
                </a:lnTo>
                <a:lnTo>
                  <a:pt x="662722" y="7877663"/>
                </a:lnTo>
                <a:close/>
                <a:moveTo>
                  <a:pt x="2312033" y="7793150"/>
                </a:moveTo>
                <a:lnTo>
                  <a:pt x="2329289" y="7802352"/>
                </a:lnTo>
                <a:cubicBezTo>
                  <a:pt x="2316636" y="7802355"/>
                  <a:pt x="2329290" y="7815009"/>
                  <a:pt x="2329290" y="7827662"/>
                </a:cubicBezTo>
                <a:lnTo>
                  <a:pt x="2316635" y="7815006"/>
                </a:lnTo>
                <a:lnTo>
                  <a:pt x="2316636" y="7802355"/>
                </a:lnTo>
                <a:close/>
                <a:moveTo>
                  <a:pt x="2296450" y="7769516"/>
                </a:moveTo>
                <a:lnTo>
                  <a:pt x="2303980" y="7777047"/>
                </a:lnTo>
                <a:lnTo>
                  <a:pt x="2312033" y="7793150"/>
                </a:lnTo>
                <a:lnTo>
                  <a:pt x="2308530" y="7791284"/>
                </a:lnTo>
                <a:close/>
                <a:moveTo>
                  <a:pt x="2276478" y="7726433"/>
                </a:moveTo>
                <a:lnTo>
                  <a:pt x="2286584" y="7751738"/>
                </a:lnTo>
                <a:lnTo>
                  <a:pt x="2296450" y="7769516"/>
                </a:lnTo>
                <a:lnTo>
                  <a:pt x="2291328" y="7764395"/>
                </a:lnTo>
                <a:cubicBezTo>
                  <a:pt x="2291328" y="7751738"/>
                  <a:pt x="2278673" y="7739090"/>
                  <a:pt x="2266022" y="7726434"/>
                </a:cubicBezTo>
                <a:close/>
                <a:moveTo>
                  <a:pt x="2268472" y="7706363"/>
                </a:moveTo>
                <a:lnTo>
                  <a:pt x="2278674" y="7726434"/>
                </a:lnTo>
                <a:lnTo>
                  <a:pt x="2276478" y="7726433"/>
                </a:lnTo>
                <a:close/>
                <a:moveTo>
                  <a:pt x="3206446" y="7625214"/>
                </a:moveTo>
                <a:lnTo>
                  <a:pt x="3235355" y="7673157"/>
                </a:lnTo>
                <a:cubicBezTo>
                  <a:pt x="3235355" y="7683482"/>
                  <a:pt x="3235355" y="7683482"/>
                  <a:pt x="3245688" y="7693805"/>
                </a:cubicBezTo>
                <a:cubicBezTo>
                  <a:pt x="3245688" y="7704126"/>
                  <a:pt x="3256018" y="7704129"/>
                  <a:pt x="3256018" y="7704129"/>
                </a:cubicBezTo>
                <a:cubicBezTo>
                  <a:pt x="3276682" y="7755744"/>
                  <a:pt x="3318005" y="7817678"/>
                  <a:pt x="3359327" y="7869293"/>
                </a:cubicBezTo>
                <a:cubicBezTo>
                  <a:pt x="3379990" y="7920902"/>
                  <a:pt x="3421314" y="8003487"/>
                  <a:pt x="3483299" y="8075745"/>
                </a:cubicBezTo>
                <a:cubicBezTo>
                  <a:pt x="3534956" y="8158326"/>
                  <a:pt x="3596940" y="8230581"/>
                  <a:pt x="3638266" y="8271875"/>
                </a:cubicBezTo>
                <a:lnTo>
                  <a:pt x="3778586" y="8450318"/>
                </a:lnTo>
                <a:lnTo>
                  <a:pt x="3799856" y="8410686"/>
                </a:lnTo>
                <a:lnTo>
                  <a:pt x="3796932" y="8407347"/>
                </a:lnTo>
                <a:lnTo>
                  <a:pt x="3739514" y="8350320"/>
                </a:lnTo>
                <a:cubicBezTo>
                  <a:pt x="3718596" y="8331752"/>
                  <a:pt x="3703464" y="8307914"/>
                  <a:pt x="3695316" y="8279910"/>
                </a:cubicBezTo>
                <a:cubicBezTo>
                  <a:pt x="3694896" y="8262531"/>
                  <a:pt x="3694476" y="8245152"/>
                  <a:pt x="3694056" y="8227773"/>
                </a:cubicBezTo>
                <a:lnTo>
                  <a:pt x="3682170" y="8203487"/>
                </a:lnTo>
                <a:cubicBezTo>
                  <a:pt x="3669258" y="8181552"/>
                  <a:pt x="3653760" y="8158323"/>
                  <a:pt x="3638266" y="8137679"/>
                </a:cubicBezTo>
                <a:cubicBezTo>
                  <a:pt x="3596942" y="8096387"/>
                  <a:pt x="3565948" y="8065419"/>
                  <a:pt x="3545285" y="8065419"/>
                </a:cubicBezTo>
                <a:cubicBezTo>
                  <a:pt x="3545285" y="8055099"/>
                  <a:pt x="3534954" y="8055099"/>
                  <a:pt x="3534954" y="8055099"/>
                </a:cubicBezTo>
                <a:cubicBezTo>
                  <a:pt x="3534956" y="8044778"/>
                  <a:pt x="3524626" y="8034453"/>
                  <a:pt x="3514292" y="8034456"/>
                </a:cubicBezTo>
                <a:lnTo>
                  <a:pt x="3514294" y="8044778"/>
                </a:lnTo>
                <a:lnTo>
                  <a:pt x="3524627" y="8055099"/>
                </a:lnTo>
                <a:lnTo>
                  <a:pt x="3524626" y="8065421"/>
                </a:lnTo>
                <a:cubicBezTo>
                  <a:pt x="3493634" y="8024127"/>
                  <a:pt x="3503962" y="8024130"/>
                  <a:pt x="3483299" y="7993160"/>
                </a:cubicBezTo>
                <a:lnTo>
                  <a:pt x="3493632" y="8003487"/>
                </a:lnTo>
                <a:lnTo>
                  <a:pt x="3493634" y="7993163"/>
                </a:lnTo>
                <a:lnTo>
                  <a:pt x="3493632" y="7982841"/>
                </a:lnTo>
                <a:cubicBezTo>
                  <a:pt x="3493632" y="7982841"/>
                  <a:pt x="3503962" y="8003487"/>
                  <a:pt x="3514292" y="7993163"/>
                </a:cubicBezTo>
                <a:cubicBezTo>
                  <a:pt x="3493632" y="7962194"/>
                  <a:pt x="3472968" y="7931226"/>
                  <a:pt x="3462640" y="7941551"/>
                </a:cubicBezTo>
                <a:cubicBezTo>
                  <a:pt x="3462640" y="7941551"/>
                  <a:pt x="3462640" y="7931229"/>
                  <a:pt x="3452306" y="7931229"/>
                </a:cubicBezTo>
                <a:lnTo>
                  <a:pt x="3452306" y="7920905"/>
                </a:lnTo>
                <a:lnTo>
                  <a:pt x="3452306" y="7910582"/>
                </a:lnTo>
                <a:lnTo>
                  <a:pt x="3441976" y="7920905"/>
                </a:lnTo>
                <a:cubicBezTo>
                  <a:pt x="3442140" y="7921568"/>
                  <a:pt x="3442308" y="7922228"/>
                  <a:pt x="3442472" y="7922889"/>
                </a:cubicBezTo>
                <a:lnTo>
                  <a:pt x="3400006" y="7886874"/>
                </a:lnTo>
                <a:cubicBezTo>
                  <a:pt x="3349642" y="7837032"/>
                  <a:pt x="3305090" y="7771226"/>
                  <a:pt x="3266348" y="7693805"/>
                </a:cubicBezTo>
                <a:cubicBezTo>
                  <a:pt x="3266348" y="7693805"/>
                  <a:pt x="3266348" y="7683482"/>
                  <a:pt x="3256018" y="7683485"/>
                </a:cubicBezTo>
                <a:cubicBezTo>
                  <a:pt x="3256018" y="7673160"/>
                  <a:pt x="3245690" y="7662839"/>
                  <a:pt x="3245690" y="7662839"/>
                </a:cubicBezTo>
                <a:lnTo>
                  <a:pt x="3245688" y="7673162"/>
                </a:lnTo>
                <a:lnTo>
                  <a:pt x="3233204" y="7637403"/>
                </a:lnTo>
                <a:close/>
                <a:moveTo>
                  <a:pt x="3217256" y="7536666"/>
                </a:moveTo>
                <a:lnTo>
                  <a:pt x="3221402" y="7555992"/>
                </a:lnTo>
                <a:lnTo>
                  <a:pt x="3225024" y="7559613"/>
                </a:lnTo>
                <a:lnTo>
                  <a:pt x="3225026" y="7566182"/>
                </a:lnTo>
                <a:lnTo>
                  <a:pt x="3222992" y="7563411"/>
                </a:lnTo>
                <a:lnTo>
                  <a:pt x="3228820" y="7590581"/>
                </a:lnTo>
                <a:lnTo>
                  <a:pt x="3235356" y="7590581"/>
                </a:lnTo>
                <a:cubicBezTo>
                  <a:pt x="3235356" y="7580259"/>
                  <a:pt x="3235356" y="7580259"/>
                  <a:pt x="3225026" y="7569936"/>
                </a:cubicBezTo>
                <a:lnTo>
                  <a:pt x="3225026" y="7566182"/>
                </a:lnTo>
                <a:lnTo>
                  <a:pt x="3235356" y="7580259"/>
                </a:lnTo>
                <a:close/>
                <a:moveTo>
                  <a:pt x="576853" y="7500311"/>
                </a:moveTo>
                <a:lnTo>
                  <a:pt x="576661" y="7505700"/>
                </a:lnTo>
                <a:lnTo>
                  <a:pt x="577664" y="7506488"/>
                </a:lnTo>
                <a:lnTo>
                  <a:pt x="580756" y="7503573"/>
                </a:lnTo>
                <a:close/>
                <a:moveTo>
                  <a:pt x="3058964" y="7357428"/>
                </a:moveTo>
                <a:lnTo>
                  <a:pt x="3110093" y="7465419"/>
                </a:lnTo>
                <a:lnTo>
                  <a:pt x="3147628" y="7527669"/>
                </a:lnTo>
                <a:close/>
                <a:moveTo>
                  <a:pt x="1935281" y="7216802"/>
                </a:moveTo>
                <a:lnTo>
                  <a:pt x="1937030" y="7220294"/>
                </a:lnTo>
                <a:lnTo>
                  <a:pt x="1937028" y="7232948"/>
                </a:lnTo>
                <a:lnTo>
                  <a:pt x="1937028" y="7245597"/>
                </a:lnTo>
                <a:cubicBezTo>
                  <a:pt x="1936446" y="7235999"/>
                  <a:pt x="1935863" y="7226400"/>
                  <a:pt x="1935281" y="7216802"/>
                </a:cubicBezTo>
                <a:close/>
                <a:moveTo>
                  <a:pt x="2891850" y="7157030"/>
                </a:moveTo>
                <a:lnTo>
                  <a:pt x="2894432" y="7157030"/>
                </a:lnTo>
                <a:cubicBezTo>
                  <a:pt x="2894430" y="7160471"/>
                  <a:pt x="2894430" y="7163912"/>
                  <a:pt x="2894429" y="7167353"/>
                </a:cubicBezTo>
                <a:close/>
                <a:moveTo>
                  <a:pt x="404158" y="7137999"/>
                </a:moveTo>
                <a:lnTo>
                  <a:pt x="401374" y="7139007"/>
                </a:lnTo>
                <a:cubicBezTo>
                  <a:pt x="401072" y="7144677"/>
                  <a:pt x="403046" y="7156478"/>
                  <a:pt x="408661" y="7178088"/>
                </a:cubicBezTo>
                <a:lnTo>
                  <a:pt x="412363" y="7181183"/>
                </a:lnTo>
                <a:close/>
                <a:moveTo>
                  <a:pt x="2918046" y="7071500"/>
                </a:moveTo>
                <a:lnTo>
                  <a:pt x="2915096" y="7074452"/>
                </a:lnTo>
                <a:cubicBezTo>
                  <a:pt x="2925426" y="7095093"/>
                  <a:pt x="2915093" y="7105416"/>
                  <a:pt x="2935756" y="7157030"/>
                </a:cubicBezTo>
                <a:cubicBezTo>
                  <a:pt x="2915093" y="7157027"/>
                  <a:pt x="2894432" y="7095093"/>
                  <a:pt x="2884102" y="7126059"/>
                </a:cubicBezTo>
                <a:cubicBezTo>
                  <a:pt x="2889268" y="7136382"/>
                  <a:pt x="2889268" y="7141548"/>
                  <a:pt x="2889268" y="7146705"/>
                </a:cubicBezTo>
                <a:lnTo>
                  <a:pt x="2891850" y="7157030"/>
                </a:lnTo>
                <a:lnTo>
                  <a:pt x="2884104" y="7157030"/>
                </a:lnTo>
                <a:lnTo>
                  <a:pt x="2884104" y="7167354"/>
                </a:lnTo>
                <a:lnTo>
                  <a:pt x="2884104" y="7177674"/>
                </a:lnTo>
                <a:cubicBezTo>
                  <a:pt x="2894432" y="7187996"/>
                  <a:pt x="2904764" y="7208642"/>
                  <a:pt x="2915096" y="7229289"/>
                </a:cubicBezTo>
                <a:lnTo>
                  <a:pt x="2925425" y="7239612"/>
                </a:lnTo>
                <a:cubicBezTo>
                  <a:pt x="2925425" y="7239612"/>
                  <a:pt x="2925425" y="7249932"/>
                  <a:pt x="2935756" y="7260254"/>
                </a:cubicBezTo>
                <a:cubicBezTo>
                  <a:pt x="2935756" y="7260254"/>
                  <a:pt x="2935757" y="7270577"/>
                  <a:pt x="2946089" y="7270578"/>
                </a:cubicBezTo>
                <a:cubicBezTo>
                  <a:pt x="2946089" y="7260257"/>
                  <a:pt x="2946089" y="7260257"/>
                  <a:pt x="2935752" y="7249928"/>
                </a:cubicBezTo>
                <a:cubicBezTo>
                  <a:pt x="2935752" y="7249928"/>
                  <a:pt x="2935756" y="7239608"/>
                  <a:pt x="2925425" y="7229289"/>
                </a:cubicBezTo>
                <a:cubicBezTo>
                  <a:pt x="2946086" y="7249932"/>
                  <a:pt x="2956418" y="7270577"/>
                  <a:pt x="2977079" y="7280901"/>
                </a:cubicBezTo>
                <a:cubicBezTo>
                  <a:pt x="2982244" y="7275741"/>
                  <a:pt x="2982248" y="7265417"/>
                  <a:pt x="2984831" y="7257674"/>
                </a:cubicBezTo>
                <a:lnTo>
                  <a:pt x="3003734" y="7251377"/>
                </a:lnTo>
                <a:lnTo>
                  <a:pt x="2942093" y="7133019"/>
                </a:lnTo>
                <a:close/>
                <a:moveTo>
                  <a:pt x="2915093" y="7063944"/>
                </a:moveTo>
                <a:lnTo>
                  <a:pt x="2915093" y="7064126"/>
                </a:lnTo>
                <a:lnTo>
                  <a:pt x="2915164" y="7064126"/>
                </a:lnTo>
                <a:cubicBezTo>
                  <a:pt x="2915140" y="7064067"/>
                  <a:pt x="2915117" y="7064004"/>
                  <a:pt x="2915093" y="7063944"/>
                </a:cubicBezTo>
                <a:close/>
                <a:moveTo>
                  <a:pt x="2849382" y="6895821"/>
                </a:moveTo>
                <a:lnTo>
                  <a:pt x="2848265" y="6901058"/>
                </a:lnTo>
                <a:cubicBezTo>
                  <a:pt x="2849880" y="6910896"/>
                  <a:pt x="2854398" y="6922835"/>
                  <a:pt x="2860859" y="6936381"/>
                </a:cubicBezTo>
                <a:lnTo>
                  <a:pt x="2875322" y="6962196"/>
                </a:lnTo>
                <a:close/>
                <a:moveTo>
                  <a:pt x="385241" y="6674598"/>
                </a:moveTo>
                <a:lnTo>
                  <a:pt x="385633" y="6679001"/>
                </a:lnTo>
                <a:cubicBezTo>
                  <a:pt x="387103" y="6695453"/>
                  <a:pt x="388735" y="6713736"/>
                  <a:pt x="390691" y="6735674"/>
                </a:cubicBezTo>
                <a:cubicBezTo>
                  <a:pt x="456884" y="6899270"/>
                  <a:pt x="457918" y="7076084"/>
                  <a:pt x="520061" y="7276901"/>
                </a:cubicBezTo>
                <a:cubicBezTo>
                  <a:pt x="513403" y="7284867"/>
                  <a:pt x="523978" y="7320776"/>
                  <a:pt x="526588" y="7350027"/>
                </a:cubicBezTo>
                <a:cubicBezTo>
                  <a:pt x="541213" y="7348715"/>
                  <a:pt x="546431" y="7407216"/>
                  <a:pt x="553093" y="7399248"/>
                </a:cubicBezTo>
                <a:cubicBezTo>
                  <a:pt x="557144" y="7362027"/>
                  <a:pt x="537298" y="7304837"/>
                  <a:pt x="566546" y="7302215"/>
                </a:cubicBezTo>
                <a:cubicBezTo>
                  <a:pt x="606235" y="7416590"/>
                  <a:pt x="611455" y="7475093"/>
                  <a:pt x="616675" y="7533593"/>
                </a:cubicBezTo>
                <a:cubicBezTo>
                  <a:pt x="617654" y="7544562"/>
                  <a:pt x="616568" y="7547885"/>
                  <a:pt x="614161" y="7546719"/>
                </a:cubicBezTo>
                <a:lnTo>
                  <a:pt x="609307" y="7540304"/>
                </a:lnTo>
                <a:lnTo>
                  <a:pt x="620531" y="7570017"/>
                </a:lnTo>
                <a:cubicBezTo>
                  <a:pt x="629965" y="7593128"/>
                  <a:pt x="639236" y="7614408"/>
                  <a:pt x="648503" y="7635690"/>
                </a:cubicBezTo>
                <a:cubicBezTo>
                  <a:pt x="641845" y="7643657"/>
                  <a:pt x="624608" y="7615721"/>
                  <a:pt x="627220" y="7644969"/>
                </a:cubicBezTo>
                <a:cubicBezTo>
                  <a:pt x="660385" y="7686221"/>
                  <a:pt x="664298" y="7730099"/>
                  <a:pt x="698768" y="7785975"/>
                </a:cubicBezTo>
                <a:cubicBezTo>
                  <a:pt x="698737" y="7806249"/>
                  <a:pt x="701281" y="7824449"/>
                  <a:pt x="705985" y="7842338"/>
                </a:cubicBezTo>
                <a:lnTo>
                  <a:pt x="719231" y="7878117"/>
                </a:lnTo>
                <a:lnTo>
                  <a:pt x="727777" y="7870068"/>
                </a:lnTo>
                <a:cubicBezTo>
                  <a:pt x="747623" y="7927256"/>
                  <a:pt x="766162" y="7969820"/>
                  <a:pt x="784700" y="8012382"/>
                </a:cubicBezTo>
                <a:lnTo>
                  <a:pt x="781397" y="8012736"/>
                </a:lnTo>
                <a:lnTo>
                  <a:pt x="795380" y="8042666"/>
                </a:lnTo>
                <a:cubicBezTo>
                  <a:pt x="808700" y="8026727"/>
                  <a:pt x="817970" y="8048009"/>
                  <a:pt x="824632" y="8040041"/>
                </a:cubicBezTo>
                <a:cubicBezTo>
                  <a:pt x="870980" y="8146451"/>
                  <a:pt x="930647" y="8236919"/>
                  <a:pt x="983654" y="8335359"/>
                </a:cubicBezTo>
                <a:lnTo>
                  <a:pt x="1037300" y="8419382"/>
                </a:lnTo>
                <a:lnTo>
                  <a:pt x="972338" y="8288648"/>
                </a:lnTo>
                <a:cubicBezTo>
                  <a:pt x="825709" y="7969799"/>
                  <a:pt x="696904" y="7641530"/>
                  <a:pt x="580660" y="7306610"/>
                </a:cubicBezTo>
                <a:cubicBezTo>
                  <a:pt x="536000" y="7176582"/>
                  <a:pt x="492655" y="7046556"/>
                  <a:pt x="452429" y="6916037"/>
                </a:cubicBezTo>
                <a:close/>
                <a:moveTo>
                  <a:pt x="2698146" y="6455090"/>
                </a:moveTo>
                <a:cubicBezTo>
                  <a:pt x="2708474" y="6506702"/>
                  <a:pt x="2718806" y="6589286"/>
                  <a:pt x="2749798" y="6671862"/>
                </a:cubicBezTo>
                <a:cubicBezTo>
                  <a:pt x="2765296" y="6713156"/>
                  <a:pt x="2780790" y="6749286"/>
                  <a:pt x="2796288" y="6776381"/>
                </a:cubicBezTo>
                <a:lnTo>
                  <a:pt x="2807396" y="6788406"/>
                </a:lnTo>
                <a:lnTo>
                  <a:pt x="2758038" y="6662120"/>
                </a:lnTo>
                <a:lnTo>
                  <a:pt x="2702070" y="6463778"/>
                </a:lnTo>
                <a:close/>
                <a:moveTo>
                  <a:pt x="1578806" y="6051324"/>
                </a:moveTo>
                <a:lnTo>
                  <a:pt x="1578095" y="6052265"/>
                </a:lnTo>
                <a:lnTo>
                  <a:pt x="1579340" y="6053457"/>
                </a:lnTo>
                <a:close/>
                <a:moveTo>
                  <a:pt x="3157676" y="5831444"/>
                </a:moveTo>
                <a:lnTo>
                  <a:pt x="3167154" y="5897463"/>
                </a:lnTo>
                <a:lnTo>
                  <a:pt x="3179536" y="5918415"/>
                </a:lnTo>
                <a:lnTo>
                  <a:pt x="3183389" y="5926548"/>
                </a:lnTo>
                <a:close/>
                <a:moveTo>
                  <a:pt x="1608035" y="5790446"/>
                </a:moveTo>
                <a:lnTo>
                  <a:pt x="1608806" y="5802330"/>
                </a:lnTo>
                <a:lnTo>
                  <a:pt x="1608036" y="5803103"/>
                </a:lnTo>
                <a:close/>
                <a:moveTo>
                  <a:pt x="1620094" y="5777793"/>
                </a:moveTo>
                <a:lnTo>
                  <a:pt x="1620690" y="5777793"/>
                </a:lnTo>
                <a:lnTo>
                  <a:pt x="1620689" y="5790449"/>
                </a:lnTo>
                <a:cubicBezTo>
                  <a:pt x="1620491" y="5786231"/>
                  <a:pt x="1620293" y="5782011"/>
                  <a:pt x="1620094" y="5777793"/>
                </a:cubicBezTo>
                <a:close/>
                <a:moveTo>
                  <a:pt x="987599" y="5658741"/>
                </a:moveTo>
                <a:lnTo>
                  <a:pt x="986690" y="5662070"/>
                </a:lnTo>
                <a:lnTo>
                  <a:pt x="988007" y="5663910"/>
                </a:lnTo>
                <a:close/>
                <a:moveTo>
                  <a:pt x="179521" y="5654276"/>
                </a:moveTo>
                <a:cubicBezTo>
                  <a:pt x="176486" y="5655123"/>
                  <a:pt x="173573" y="5658609"/>
                  <a:pt x="170569" y="5666250"/>
                </a:cubicBezTo>
                <a:cubicBezTo>
                  <a:pt x="185059" y="5746032"/>
                  <a:pt x="196937" y="5796564"/>
                  <a:pt x="203464" y="5869691"/>
                </a:cubicBezTo>
                <a:cubicBezTo>
                  <a:pt x="208685" y="5928194"/>
                  <a:pt x="221867" y="5993349"/>
                  <a:pt x="224344" y="6103695"/>
                </a:cubicBezTo>
                <a:cubicBezTo>
                  <a:pt x="224344" y="6103695"/>
                  <a:pt x="209719" y="6105008"/>
                  <a:pt x="211024" y="6119633"/>
                </a:cubicBezTo>
                <a:cubicBezTo>
                  <a:pt x="233477" y="6206070"/>
                  <a:pt x="224212" y="6184790"/>
                  <a:pt x="245357" y="6256604"/>
                </a:cubicBezTo>
                <a:cubicBezTo>
                  <a:pt x="247969" y="6285855"/>
                  <a:pt x="250579" y="6315104"/>
                  <a:pt x="254494" y="6358982"/>
                </a:cubicBezTo>
                <a:lnTo>
                  <a:pt x="266614" y="6397541"/>
                </a:lnTo>
                <a:lnTo>
                  <a:pt x="260396" y="6349323"/>
                </a:lnTo>
                <a:cubicBezTo>
                  <a:pt x="254164" y="6300128"/>
                  <a:pt x="247931" y="6250931"/>
                  <a:pt x="238729" y="6189101"/>
                </a:cubicBezTo>
                <a:cubicBezTo>
                  <a:pt x="242779" y="6151881"/>
                  <a:pt x="248135" y="6129287"/>
                  <a:pt x="245522" y="6100037"/>
                </a:cubicBezTo>
                <a:cubicBezTo>
                  <a:pt x="235667" y="6030894"/>
                  <a:pt x="227479" y="5959761"/>
                  <a:pt x="221948" y="5887466"/>
                </a:cubicBezTo>
                <a:lnTo>
                  <a:pt x="214630" y="5676320"/>
                </a:lnTo>
                <a:lnTo>
                  <a:pt x="200849" y="5668716"/>
                </a:lnTo>
                <a:cubicBezTo>
                  <a:pt x="192137" y="5661435"/>
                  <a:pt x="185588" y="5652579"/>
                  <a:pt x="179521" y="5654276"/>
                </a:cubicBezTo>
                <a:close/>
                <a:moveTo>
                  <a:pt x="207314" y="5516166"/>
                </a:moveTo>
                <a:lnTo>
                  <a:pt x="207958" y="5528946"/>
                </a:lnTo>
                <a:lnTo>
                  <a:pt x="211150" y="5547980"/>
                </a:lnTo>
                <a:lnTo>
                  <a:pt x="210569" y="5526123"/>
                </a:lnTo>
                <a:close/>
                <a:moveTo>
                  <a:pt x="192424" y="5257115"/>
                </a:moveTo>
                <a:lnTo>
                  <a:pt x="193628" y="5272157"/>
                </a:lnTo>
                <a:lnTo>
                  <a:pt x="191896" y="5279469"/>
                </a:lnTo>
                <a:lnTo>
                  <a:pt x="193616" y="5297948"/>
                </a:lnTo>
                <a:lnTo>
                  <a:pt x="196162" y="5303711"/>
                </a:lnTo>
                <a:lnTo>
                  <a:pt x="193628" y="5272157"/>
                </a:lnTo>
                <a:lnTo>
                  <a:pt x="193729" y="5271741"/>
                </a:lnTo>
                <a:cubicBezTo>
                  <a:pt x="193729" y="5271741"/>
                  <a:pt x="193729" y="5271741"/>
                  <a:pt x="192424" y="5257115"/>
                </a:cubicBezTo>
                <a:close/>
                <a:moveTo>
                  <a:pt x="167189" y="5242794"/>
                </a:moveTo>
                <a:cubicBezTo>
                  <a:pt x="165524" y="5244786"/>
                  <a:pt x="165853" y="5248443"/>
                  <a:pt x="169834" y="5251772"/>
                </a:cubicBezTo>
                <a:cubicBezTo>
                  <a:pt x="167089" y="5303616"/>
                  <a:pt x="170969" y="5367765"/>
                  <a:pt x="174181" y="5434740"/>
                </a:cubicBezTo>
                <a:lnTo>
                  <a:pt x="175744" y="5481300"/>
                </a:lnTo>
                <a:lnTo>
                  <a:pt x="176030" y="5479637"/>
                </a:lnTo>
                <a:cubicBezTo>
                  <a:pt x="178870" y="5470169"/>
                  <a:pt x="182201" y="5466183"/>
                  <a:pt x="181550" y="5458872"/>
                </a:cubicBezTo>
                <a:cubicBezTo>
                  <a:pt x="186184" y="5469513"/>
                  <a:pt x="190166" y="5472840"/>
                  <a:pt x="193984" y="5474340"/>
                </a:cubicBezTo>
                <a:lnTo>
                  <a:pt x="201959" y="5477472"/>
                </a:lnTo>
                <a:lnTo>
                  <a:pt x="196402" y="5432868"/>
                </a:lnTo>
                <a:cubicBezTo>
                  <a:pt x="189137" y="5390691"/>
                  <a:pt x="181877" y="5348513"/>
                  <a:pt x="176849" y="5308184"/>
                </a:cubicBezTo>
                <a:lnTo>
                  <a:pt x="173353" y="5243462"/>
                </a:lnTo>
                <a:close/>
                <a:moveTo>
                  <a:pt x="1645996" y="5183081"/>
                </a:moveTo>
                <a:lnTo>
                  <a:pt x="1645996" y="5195732"/>
                </a:lnTo>
                <a:lnTo>
                  <a:pt x="1633342" y="5195732"/>
                </a:lnTo>
                <a:close/>
                <a:moveTo>
                  <a:pt x="1620689" y="5043891"/>
                </a:moveTo>
                <a:cubicBezTo>
                  <a:pt x="1620690" y="5069196"/>
                  <a:pt x="1620690" y="5107157"/>
                  <a:pt x="1633343" y="5119812"/>
                </a:cubicBezTo>
                <a:cubicBezTo>
                  <a:pt x="1633342" y="5132463"/>
                  <a:pt x="1633343" y="5145120"/>
                  <a:pt x="1620690" y="5145120"/>
                </a:cubicBezTo>
                <a:cubicBezTo>
                  <a:pt x="1620689" y="5157771"/>
                  <a:pt x="1620689" y="5170424"/>
                  <a:pt x="1633342" y="5170424"/>
                </a:cubicBezTo>
                <a:cubicBezTo>
                  <a:pt x="1633343" y="5174643"/>
                  <a:pt x="1633344" y="5178861"/>
                  <a:pt x="1633343" y="5183081"/>
                </a:cubicBezTo>
                <a:cubicBezTo>
                  <a:pt x="1633343" y="5187296"/>
                  <a:pt x="1633342" y="5191514"/>
                  <a:pt x="1633342" y="5195732"/>
                </a:cubicBezTo>
                <a:lnTo>
                  <a:pt x="1633342" y="5208387"/>
                </a:lnTo>
                <a:lnTo>
                  <a:pt x="1633343" y="5221041"/>
                </a:lnTo>
                <a:lnTo>
                  <a:pt x="1645996" y="5221038"/>
                </a:lnTo>
                <a:cubicBezTo>
                  <a:pt x="1645996" y="5284307"/>
                  <a:pt x="1633343" y="5221041"/>
                  <a:pt x="1620689" y="5233692"/>
                </a:cubicBezTo>
                <a:cubicBezTo>
                  <a:pt x="1608036" y="5246345"/>
                  <a:pt x="1620690" y="5259002"/>
                  <a:pt x="1633343" y="5246346"/>
                </a:cubicBezTo>
                <a:cubicBezTo>
                  <a:pt x="1633342" y="5309613"/>
                  <a:pt x="1620689" y="5246345"/>
                  <a:pt x="1620689" y="5284307"/>
                </a:cubicBezTo>
                <a:cubicBezTo>
                  <a:pt x="1620689" y="5284307"/>
                  <a:pt x="1620689" y="5322267"/>
                  <a:pt x="1620694" y="5360228"/>
                </a:cubicBezTo>
                <a:lnTo>
                  <a:pt x="1608036" y="5372882"/>
                </a:lnTo>
                <a:cubicBezTo>
                  <a:pt x="1608036" y="5372882"/>
                  <a:pt x="1608035" y="5385537"/>
                  <a:pt x="1620689" y="5385533"/>
                </a:cubicBezTo>
                <a:lnTo>
                  <a:pt x="1608035" y="5385537"/>
                </a:lnTo>
                <a:cubicBezTo>
                  <a:pt x="1633343" y="5436149"/>
                  <a:pt x="1595381" y="5474111"/>
                  <a:pt x="1620689" y="5512071"/>
                </a:cubicBezTo>
                <a:lnTo>
                  <a:pt x="1620690" y="5524721"/>
                </a:lnTo>
                <a:lnTo>
                  <a:pt x="1620689" y="5550032"/>
                </a:lnTo>
                <a:cubicBezTo>
                  <a:pt x="1620690" y="5562681"/>
                  <a:pt x="1620690" y="5562681"/>
                  <a:pt x="1633342" y="5550032"/>
                </a:cubicBezTo>
                <a:cubicBezTo>
                  <a:pt x="1608035" y="5575335"/>
                  <a:pt x="1620690" y="5613299"/>
                  <a:pt x="1620689" y="5651259"/>
                </a:cubicBezTo>
                <a:cubicBezTo>
                  <a:pt x="1620689" y="5663913"/>
                  <a:pt x="1620689" y="5651259"/>
                  <a:pt x="1608035" y="5651259"/>
                </a:cubicBezTo>
                <a:lnTo>
                  <a:pt x="1608035" y="5663913"/>
                </a:lnTo>
                <a:cubicBezTo>
                  <a:pt x="1608035" y="5676567"/>
                  <a:pt x="1608035" y="5676567"/>
                  <a:pt x="1620689" y="5676567"/>
                </a:cubicBezTo>
                <a:lnTo>
                  <a:pt x="1620689" y="5689218"/>
                </a:lnTo>
                <a:cubicBezTo>
                  <a:pt x="1620690" y="5701871"/>
                  <a:pt x="1620690" y="5701871"/>
                  <a:pt x="1633342" y="5701869"/>
                </a:cubicBezTo>
                <a:cubicBezTo>
                  <a:pt x="1642835" y="5739831"/>
                  <a:pt x="1623851" y="5735088"/>
                  <a:pt x="1619108" y="5757035"/>
                </a:cubicBezTo>
                <a:cubicBezTo>
                  <a:pt x="1619435" y="5763954"/>
                  <a:pt x="1619766" y="5770875"/>
                  <a:pt x="1620094" y="5777793"/>
                </a:cubicBezTo>
                <a:lnTo>
                  <a:pt x="1608035" y="5777793"/>
                </a:lnTo>
                <a:lnTo>
                  <a:pt x="1608036" y="5765139"/>
                </a:lnTo>
                <a:lnTo>
                  <a:pt x="1595382" y="5714528"/>
                </a:lnTo>
                <a:cubicBezTo>
                  <a:pt x="1595382" y="5710310"/>
                  <a:pt x="1595382" y="5706092"/>
                  <a:pt x="1595386" y="5701874"/>
                </a:cubicBezTo>
                <a:lnTo>
                  <a:pt x="1582726" y="5714528"/>
                </a:lnTo>
                <a:cubicBezTo>
                  <a:pt x="1570074" y="5651259"/>
                  <a:pt x="1544766" y="5562684"/>
                  <a:pt x="1557422" y="5499417"/>
                </a:cubicBezTo>
                <a:cubicBezTo>
                  <a:pt x="1570074" y="5499414"/>
                  <a:pt x="1570078" y="5436149"/>
                  <a:pt x="1570076" y="5372882"/>
                </a:cubicBezTo>
                <a:cubicBezTo>
                  <a:pt x="1570076" y="5309618"/>
                  <a:pt x="1582726" y="5259002"/>
                  <a:pt x="1608035" y="5271653"/>
                </a:cubicBezTo>
                <a:cubicBezTo>
                  <a:pt x="1620690" y="5183081"/>
                  <a:pt x="1620690" y="5145120"/>
                  <a:pt x="1620689" y="5043891"/>
                </a:cubicBezTo>
                <a:close/>
                <a:moveTo>
                  <a:pt x="139210" y="4996022"/>
                </a:moveTo>
                <a:lnTo>
                  <a:pt x="139087" y="5001062"/>
                </a:lnTo>
                <a:cubicBezTo>
                  <a:pt x="137144" y="5033484"/>
                  <a:pt x="133681" y="5066966"/>
                  <a:pt x="127640" y="5102522"/>
                </a:cubicBezTo>
                <a:cubicBezTo>
                  <a:pt x="134267" y="5114828"/>
                  <a:pt x="139226" y="5129124"/>
                  <a:pt x="143042" y="5144790"/>
                </a:cubicBezTo>
                <a:lnTo>
                  <a:pt x="144632" y="5154192"/>
                </a:lnTo>
                <a:lnTo>
                  <a:pt x="142862" y="5083734"/>
                </a:lnTo>
                <a:lnTo>
                  <a:pt x="142894" y="5017103"/>
                </a:lnTo>
                <a:close/>
                <a:moveTo>
                  <a:pt x="2966222" y="4796178"/>
                </a:moveTo>
                <a:cubicBezTo>
                  <a:pt x="2943960" y="4811502"/>
                  <a:pt x="2946632" y="4827998"/>
                  <a:pt x="2947385" y="4848713"/>
                </a:cubicBezTo>
                <a:cubicBezTo>
                  <a:pt x="2955606" y="5132568"/>
                  <a:pt x="2968048" y="5418345"/>
                  <a:pt x="3017699" y="5700701"/>
                </a:cubicBezTo>
                <a:cubicBezTo>
                  <a:pt x="3023795" y="5754405"/>
                  <a:pt x="3046768" y="5815799"/>
                  <a:pt x="3017195" y="5858349"/>
                </a:cubicBezTo>
                <a:cubicBezTo>
                  <a:pt x="2968038" y="5932724"/>
                  <a:pt x="2999442" y="5997959"/>
                  <a:pt x="3016649" y="6072003"/>
                </a:cubicBezTo>
                <a:cubicBezTo>
                  <a:pt x="3039366" y="6212220"/>
                  <a:pt x="3071866" y="6350528"/>
                  <a:pt x="3109499" y="6487352"/>
                </a:cubicBezTo>
                <a:lnTo>
                  <a:pt x="3193523" y="6763580"/>
                </a:lnTo>
                <a:lnTo>
                  <a:pt x="3215621" y="6797463"/>
                </a:lnTo>
                <a:cubicBezTo>
                  <a:pt x="3249426" y="6839049"/>
                  <a:pt x="3282842" y="6860072"/>
                  <a:pt x="3303474" y="6938549"/>
                </a:cubicBezTo>
                <a:cubicBezTo>
                  <a:pt x="3297698" y="6953375"/>
                  <a:pt x="3281246" y="6929888"/>
                  <a:pt x="3273834" y="6927000"/>
                </a:cubicBezTo>
                <a:cubicBezTo>
                  <a:pt x="3320687" y="7047710"/>
                  <a:pt x="3343676" y="7142046"/>
                  <a:pt x="3415644" y="7264004"/>
                </a:cubicBezTo>
                <a:cubicBezTo>
                  <a:pt x="3414011" y="7246292"/>
                  <a:pt x="3425944" y="7259478"/>
                  <a:pt x="3440762" y="7265252"/>
                </a:cubicBezTo>
                <a:cubicBezTo>
                  <a:pt x="3473669" y="7312224"/>
                  <a:pt x="3484348" y="7350537"/>
                  <a:pt x="3497912" y="7381436"/>
                </a:cubicBezTo>
                <a:cubicBezTo>
                  <a:pt x="3511478" y="7412334"/>
                  <a:pt x="3529565" y="7453533"/>
                  <a:pt x="3572770" y="7495980"/>
                </a:cubicBezTo>
                <a:cubicBezTo>
                  <a:pt x="3586336" y="7526879"/>
                  <a:pt x="3568628" y="7528518"/>
                  <a:pt x="3594125" y="7572603"/>
                </a:cubicBezTo>
                <a:cubicBezTo>
                  <a:pt x="3617988" y="7598976"/>
                  <a:pt x="3619242" y="7573851"/>
                  <a:pt x="3644740" y="7617936"/>
                </a:cubicBezTo>
                <a:cubicBezTo>
                  <a:pt x="3652529" y="7663661"/>
                  <a:pt x="3707664" y="7719294"/>
                  <a:pt x="3749616" y="7786866"/>
                </a:cubicBezTo>
                <a:cubicBezTo>
                  <a:pt x="3743840" y="7801694"/>
                  <a:pt x="3785789" y="7869264"/>
                  <a:pt x="3817064" y="7898523"/>
                </a:cubicBezTo>
                <a:cubicBezTo>
                  <a:pt x="3812542" y="7888224"/>
                  <a:pt x="3812542" y="7888224"/>
                  <a:pt x="3812542" y="7888224"/>
                </a:cubicBezTo>
                <a:cubicBezTo>
                  <a:pt x="3808019" y="7877925"/>
                  <a:pt x="3800610" y="7875038"/>
                  <a:pt x="3810908" y="7870512"/>
                </a:cubicBezTo>
                <a:cubicBezTo>
                  <a:pt x="3810908" y="7870512"/>
                  <a:pt x="3815429" y="7880811"/>
                  <a:pt x="3822840" y="7883699"/>
                </a:cubicBezTo>
                <a:cubicBezTo>
                  <a:pt x="3833136" y="7879172"/>
                  <a:pt x="3833136" y="7879172"/>
                  <a:pt x="3833136" y="7879172"/>
                </a:cubicBezTo>
                <a:cubicBezTo>
                  <a:pt x="3857000" y="7905546"/>
                  <a:pt x="3848336" y="7927785"/>
                  <a:pt x="3839292" y="7907186"/>
                </a:cubicBezTo>
                <a:cubicBezTo>
                  <a:pt x="3843814" y="7917485"/>
                  <a:pt x="3843814" y="7917485"/>
                  <a:pt x="3843814" y="7917485"/>
                </a:cubicBezTo>
                <a:cubicBezTo>
                  <a:pt x="3848336" y="7927785"/>
                  <a:pt x="3845448" y="7935197"/>
                  <a:pt x="3845448" y="7935197"/>
                </a:cubicBezTo>
                <a:cubicBezTo>
                  <a:pt x="3838038" y="7932311"/>
                  <a:pt x="3833518" y="7922010"/>
                  <a:pt x="3826106" y="7919123"/>
                </a:cubicBezTo>
                <a:lnTo>
                  <a:pt x="3821928" y="7917495"/>
                </a:lnTo>
                <a:lnTo>
                  <a:pt x="4217118" y="8397302"/>
                </a:lnTo>
                <a:lnTo>
                  <a:pt x="4226942" y="8401994"/>
                </a:lnTo>
                <a:cubicBezTo>
                  <a:pt x="4241414" y="8414948"/>
                  <a:pt x="4252336" y="8430108"/>
                  <a:pt x="4264216" y="8443161"/>
                </a:cubicBezTo>
                <a:lnTo>
                  <a:pt x="4315950" y="8494650"/>
                </a:lnTo>
                <a:lnTo>
                  <a:pt x="4779590" y="8921636"/>
                </a:lnTo>
                <a:lnTo>
                  <a:pt x="5003136" y="9083376"/>
                </a:lnTo>
                <a:lnTo>
                  <a:pt x="5015632" y="9083552"/>
                </a:lnTo>
                <a:cubicBezTo>
                  <a:pt x="5024545" y="9085068"/>
                  <a:pt x="5033383" y="9086128"/>
                  <a:pt x="5042230" y="9085005"/>
                </a:cubicBezTo>
                <a:lnTo>
                  <a:pt x="5052194" y="9080643"/>
                </a:lnTo>
                <a:lnTo>
                  <a:pt x="4898326" y="8953278"/>
                </a:lnTo>
                <a:lnTo>
                  <a:pt x="4893268" y="8949717"/>
                </a:lnTo>
                <a:lnTo>
                  <a:pt x="4882082" y="8939832"/>
                </a:lnTo>
                <a:lnTo>
                  <a:pt x="4873380" y="8932628"/>
                </a:lnTo>
                <a:lnTo>
                  <a:pt x="4870010" y="8929164"/>
                </a:lnTo>
                <a:lnTo>
                  <a:pt x="4733957" y="8808936"/>
                </a:lnTo>
                <a:cubicBezTo>
                  <a:pt x="4631488" y="8711421"/>
                  <a:pt x="4534811" y="8608635"/>
                  <a:pt x="4433788" y="8512905"/>
                </a:cubicBezTo>
                <a:cubicBezTo>
                  <a:pt x="4415758" y="8497914"/>
                  <a:pt x="4399007" y="8480116"/>
                  <a:pt x="4384469" y="8459937"/>
                </a:cubicBezTo>
                <a:lnTo>
                  <a:pt x="4349390" y="8394454"/>
                </a:lnTo>
                <a:lnTo>
                  <a:pt x="4290320" y="8320214"/>
                </a:lnTo>
                <a:cubicBezTo>
                  <a:pt x="4270846" y="8294244"/>
                  <a:pt x="4250630" y="8267079"/>
                  <a:pt x="4225055" y="8236626"/>
                </a:cubicBezTo>
                <a:cubicBezTo>
                  <a:pt x="4215508" y="8242574"/>
                  <a:pt x="4229195" y="8253926"/>
                  <a:pt x="4219649" y="8259875"/>
                </a:cubicBezTo>
                <a:cubicBezTo>
                  <a:pt x="4178580" y="8225817"/>
                  <a:pt x="4158950" y="8204915"/>
                  <a:pt x="4133375" y="8174462"/>
                </a:cubicBezTo>
                <a:cubicBezTo>
                  <a:pt x="4115544" y="8145812"/>
                  <a:pt x="4089970" y="8115359"/>
                  <a:pt x="4052508" y="8065806"/>
                </a:cubicBezTo>
                <a:cubicBezTo>
                  <a:pt x="4056113" y="8050307"/>
                  <a:pt x="4022792" y="8018054"/>
                  <a:pt x="4006766" y="7981653"/>
                </a:cubicBezTo>
                <a:cubicBezTo>
                  <a:pt x="4010906" y="7998953"/>
                  <a:pt x="4009104" y="8006702"/>
                  <a:pt x="3989472" y="7985799"/>
                </a:cubicBezTo>
                <a:cubicBezTo>
                  <a:pt x="3955616" y="7920747"/>
                  <a:pt x="3871145" y="7827588"/>
                  <a:pt x="3868270" y="7769745"/>
                </a:cubicBezTo>
                <a:cubicBezTo>
                  <a:pt x="3813515" y="7724337"/>
                  <a:pt x="3773716" y="7649735"/>
                  <a:pt x="3743464" y="7569188"/>
                </a:cubicBezTo>
                <a:cubicBezTo>
                  <a:pt x="3735718" y="7567386"/>
                  <a:pt x="3735718" y="7567386"/>
                  <a:pt x="3735718" y="7567386"/>
                </a:cubicBezTo>
                <a:cubicBezTo>
                  <a:pt x="3735718" y="7567386"/>
                  <a:pt x="3737522" y="7559636"/>
                  <a:pt x="3737522" y="7559636"/>
                </a:cubicBezTo>
                <a:cubicBezTo>
                  <a:pt x="3729776" y="7557836"/>
                  <a:pt x="3725634" y="7540536"/>
                  <a:pt x="3725634" y="7540536"/>
                </a:cubicBezTo>
                <a:cubicBezTo>
                  <a:pt x="3719692" y="7530986"/>
                  <a:pt x="3727436" y="7532787"/>
                  <a:pt x="3733379" y="7542338"/>
                </a:cubicBezTo>
                <a:lnTo>
                  <a:pt x="3736644" y="7543607"/>
                </a:lnTo>
                <a:lnTo>
                  <a:pt x="3739324" y="7551888"/>
                </a:lnTo>
                <a:cubicBezTo>
                  <a:pt x="3740224" y="7548014"/>
                  <a:pt x="3740675" y="7546076"/>
                  <a:pt x="3739932" y="7544883"/>
                </a:cubicBezTo>
                <a:lnTo>
                  <a:pt x="3736644" y="7543607"/>
                </a:lnTo>
                <a:lnTo>
                  <a:pt x="3732942" y="7532154"/>
                </a:lnTo>
                <a:cubicBezTo>
                  <a:pt x="3723116" y="7511873"/>
                  <a:pt x="3706500" y="7491162"/>
                  <a:pt x="3715014" y="7480890"/>
                </a:cubicBezTo>
                <a:cubicBezTo>
                  <a:pt x="3770304" y="7559094"/>
                  <a:pt x="3820384" y="7554407"/>
                  <a:pt x="3862522" y="7654056"/>
                </a:cubicBezTo>
                <a:cubicBezTo>
                  <a:pt x="3858917" y="7669554"/>
                  <a:pt x="3839284" y="7648652"/>
                  <a:pt x="3831539" y="7646849"/>
                </a:cubicBezTo>
                <a:cubicBezTo>
                  <a:pt x="3895112" y="7759652"/>
                  <a:pt x="3931307" y="7849751"/>
                  <a:pt x="4019918" y="7960209"/>
                </a:cubicBezTo>
                <a:cubicBezTo>
                  <a:pt x="4015778" y="7942910"/>
                  <a:pt x="4029467" y="7954263"/>
                  <a:pt x="4044958" y="7957865"/>
                </a:cubicBezTo>
                <a:cubicBezTo>
                  <a:pt x="4084220" y="7999671"/>
                  <a:pt x="4100249" y="8036070"/>
                  <a:pt x="4118078" y="8064722"/>
                </a:cubicBezTo>
                <a:cubicBezTo>
                  <a:pt x="4135908" y="8093373"/>
                  <a:pt x="4159680" y="8131574"/>
                  <a:pt x="4208492" y="8167431"/>
                </a:cubicBezTo>
                <a:cubicBezTo>
                  <a:pt x="4226321" y="8196083"/>
                  <a:pt x="4209028" y="8200229"/>
                  <a:pt x="4240546" y="8240231"/>
                </a:cubicBezTo>
                <a:cubicBezTo>
                  <a:pt x="4267924" y="8262935"/>
                  <a:pt x="4265585" y="8237888"/>
                  <a:pt x="4297103" y="8277890"/>
                </a:cubicBezTo>
                <a:cubicBezTo>
                  <a:pt x="4304214" y="8299964"/>
                  <a:pt x="4323398" y="8322803"/>
                  <a:pt x="4347194" y="8347739"/>
                </a:cubicBezTo>
                <a:lnTo>
                  <a:pt x="4351784" y="8352600"/>
                </a:lnTo>
                <a:lnTo>
                  <a:pt x="4361840" y="8340473"/>
                </a:lnTo>
                <a:lnTo>
                  <a:pt x="4268230" y="8210715"/>
                </a:lnTo>
                <a:lnTo>
                  <a:pt x="4380947" y="8337401"/>
                </a:lnTo>
                <a:lnTo>
                  <a:pt x="4391542" y="8337747"/>
                </a:lnTo>
                <a:cubicBezTo>
                  <a:pt x="4397750" y="8343965"/>
                  <a:pt x="4402250" y="8353925"/>
                  <a:pt x="4408034" y="8361078"/>
                </a:cubicBezTo>
                <a:cubicBezTo>
                  <a:pt x="4482524" y="8435680"/>
                  <a:pt x="4562459" y="8508246"/>
                  <a:pt x="4635240" y="8586590"/>
                </a:cubicBezTo>
                <a:lnTo>
                  <a:pt x="5039628" y="8963541"/>
                </a:lnTo>
                <a:lnTo>
                  <a:pt x="5454780" y="9255388"/>
                </a:lnTo>
                <a:cubicBezTo>
                  <a:pt x="5602636" y="9352022"/>
                  <a:pt x="5753536" y="9444945"/>
                  <a:pt x="5905180" y="9536937"/>
                </a:cubicBezTo>
                <a:cubicBezTo>
                  <a:pt x="5519662" y="9287486"/>
                  <a:pt x="5171191" y="9001436"/>
                  <a:pt x="4854150" y="8681319"/>
                </a:cubicBezTo>
                <a:lnTo>
                  <a:pt x="4576214" y="8371013"/>
                </a:lnTo>
                <a:lnTo>
                  <a:pt x="4394212" y="8183049"/>
                </a:lnTo>
                <a:lnTo>
                  <a:pt x="4349627" y="8105747"/>
                </a:lnTo>
                <a:lnTo>
                  <a:pt x="4344314" y="8098556"/>
                </a:lnTo>
                <a:lnTo>
                  <a:pt x="4243772" y="7987931"/>
                </a:lnTo>
                <a:cubicBezTo>
                  <a:pt x="3819179" y="7473444"/>
                  <a:pt x="3485410" y="6881225"/>
                  <a:pt x="3267006" y="6235823"/>
                </a:cubicBezTo>
                <a:lnTo>
                  <a:pt x="3211728" y="6031370"/>
                </a:lnTo>
                <a:lnTo>
                  <a:pt x="3206867" y="6033956"/>
                </a:lnTo>
                <a:cubicBezTo>
                  <a:pt x="3204473" y="6033330"/>
                  <a:pt x="3202001" y="6031191"/>
                  <a:pt x="3199584" y="6028499"/>
                </a:cubicBezTo>
                <a:lnTo>
                  <a:pt x="3192322" y="6019941"/>
                </a:lnTo>
                <a:lnTo>
                  <a:pt x="3227930" y="6178428"/>
                </a:lnTo>
                <a:cubicBezTo>
                  <a:pt x="3231658" y="6195404"/>
                  <a:pt x="3236465" y="6210009"/>
                  <a:pt x="3224717" y="6218504"/>
                </a:cubicBezTo>
                <a:lnTo>
                  <a:pt x="3221740" y="6219554"/>
                </a:lnTo>
                <a:lnTo>
                  <a:pt x="3233850" y="6276857"/>
                </a:lnTo>
                <a:cubicBezTo>
                  <a:pt x="3241373" y="6306689"/>
                  <a:pt x="3250618" y="6337751"/>
                  <a:pt x="3262542" y="6371084"/>
                </a:cubicBezTo>
                <a:cubicBezTo>
                  <a:pt x="3264276" y="6353381"/>
                  <a:pt x="3273509" y="6368579"/>
                  <a:pt x="3286976" y="6377040"/>
                </a:cubicBezTo>
                <a:cubicBezTo>
                  <a:pt x="3310442" y="6429372"/>
                  <a:pt x="3313712" y="6469010"/>
                  <a:pt x="3321210" y="6501911"/>
                </a:cubicBezTo>
                <a:cubicBezTo>
                  <a:pt x="3328712" y="6534812"/>
                  <a:pt x="3338714" y="6578682"/>
                  <a:pt x="3373146" y="6628508"/>
                </a:cubicBezTo>
                <a:cubicBezTo>
                  <a:pt x="3380648" y="6661410"/>
                  <a:pt x="3362948" y="6659682"/>
                  <a:pt x="3379682" y="6707784"/>
                </a:cubicBezTo>
                <a:cubicBezTo>
                  <a:pt x="3398150" y="6738179"/>
                  <a:pt x="3404116" y="6713741"/>
                  <a:pt x="3420848" y="6761841"/>
                </a:cubicBezTo>
                <a:cubicBezTo>
                  <a:pt x="3419885" y="6808215"/>
                  <a:pt x="3463552" y="6873239"/>
                  <a:pt x="3492018" y="6947505"/>
                </a:cubicBezTo>
                <a:cubicBezTo>
                  <a:pt x="3483552" y="6960977"/>
                  <a:pt x="3512021" y="7035242"/>
                  <a:pt x="3537221" y="7069871"/>
                </a:cubicBezTo>
                <a:cubicBezTo>
                  <a:pt x="3534720" y="7058904"/>
                  <a:pt x="3534720" y="7058904"/>
                  <a:pt x="3534720" y="7058904"/>
                </a:cubicBezTo>
                <a:cubicBezTo>
                  <a:pt x="3532220" y="7047936"/>
                  <a:pt x="3525488" y="7043706"/>
                  <a:pt x="3536454" y="7041201"/>
                </a:cubicBezTo>
                <a:cubicBezTo>
                  <a:pt x="3536454" y="7041201"/>
                  <a:pt x="3538955" y="7052168"/>
                  <a:pt x="3545687" y="7056398"/>
                </a:cubicBezTo>
                <a:cubicBezTo>
                  <a:pt x="3556652" y="7053894"/>
                  <a:pt x="3556652" y="7053894"/>
                  <a:pt x="3556652" y="7053894"/>
                </a:cubicBezTo>
                <a:cubicBezTo>
                  <a:pt x="3575120" y="7084290"/>
                  <a:pt x="3562421" y="7104500"/>
                  <a:pt x="3557422" y="7082565"/>
                </a:cubicBezTo>
                <a:cubicBezTo>
                  <a:pt x="3559922" y="7093532"/>
                  <a:pt x="3559922" y="7093532"/>
                  <a:pt x="3559922" y="7093532"/>
                </a:cubicBezTo>
                <a:cubicBezTo>
                  <a:pt x="3562421" y="7104500"/>
                  <a:pt x="3558190" y="7111235"/>
                  <a:pt x="3558190" y="7111235"/>
                </a:cubicBezTo>
                <a:cubicBezTo>
                  <a:pt x="3551456" y="7107003"/>
                  <a:pt x="3548956" y="7096035"/>
                  <a:pt x="3542222" y="7091805"/>
                </a:cubicBezTo>
                <a:cubicBezTo>
                  <a:pt x="3522022" y="7079111"/>
                  <a:pt x="3499322" y="7055451"/>
                  <a:pt x="3516058" y="7103550"/>
                </a:cubicBezTo>
                <a:cubicBezTo>
                  <a:pt x="3474122" y="7020822"/>
                  <a:pt x="3448154" y="6957524"/>
                  <a:pt x="3433152" y="6891720"/>
                </a:cubicBezTo>
                <a:cubicBezTo>
                  <a:pt x="3407186" y="6828422"/>
                  <a:pt x="3394684" y="6773586"/>
                  <a:pt x="3366216" y="6699320"/>
                </a:cubicBezTo>
                <a:cubicBezTo>
                  <a:pt x="3355248" y="6701825"/>
                  <a:pt x="3364484" y="6717024"/>
                  <a:pt x="3353518" y="6719529"/>
                </a:cubicBezTo>
                <a:cubicBezTo>
                  <a:pt x="3325817" y="6673934"/>
                  <a:pt x="3314084" y="6647768"/>
                  <a:pt x="3299850" y="6610635"/>
                </a:cubicBezTo>
                <a:cubicBezTo>
                  <a:pt x="3292349" y="6577733"/>
                  <a:pt x="3278114" y="6540600"/>
                  <a:pt x="3258880" y="6481532"/>
                </a:cubicBezTo>
                <a:cubicBezTo>
                  <a:pt x="3267346" y="6468062"/>
                  <a:pt x="3246380" y="6426698"/>
                  <a:pt x="3243110" y="6387060"/>
                </a:cubicBezTo>
                <a:cubicBezTo>
                  <a:pt x="3241379" y="6404762"/>
                  <a:pt x="3237146" y="6411498"/>
                  <a:pt x="3225413" y="6385334"/>
                </a:cubicBezTo>
                <a:cubicBezTo>
                  <a:pt x="3220028" y="6349064"/>
                  <a:pt x="3204977" y="6302021"/>
                  <a:pt x="3193292" y="6257094"/>
                </a:cubicBezTo>
                <a:lnTo>
                  <a:pt x="3186686" y="6225378"/>
                </a:lnTo>
                <a:lnTo>
                  <a:pt x="3176492" y="6225662"/>
                </a:lnTo>
                <a:cubicBezTo>
                  <a:pt x="3169302" y="6220476"/>
                  <a:pt x="3164804" y="6210788"/>
                  <a:pt x="3162320" y="6199470"/>
                </a:cubicBezTo>
                <a:lnTo>
                  <a:pt x="3154300" y="6149984"/>
                </a:lnTo>
                <a:cubicBezTo>
                  <a:pt x="3062178" y="5726052"/>
                  <a:pt x="2996910" y="5299074"/>
                  <a:pt x="2993406" y="4859490"/>
                </a:cubicBezTo>
                <a:cubicBezTo>
                  <a:pt x="2992656" y="4838775"/>
                  <a:pt x="3003808" y="4803111"/>
                  <a:pt x="2966222" y="4796178"/>
                </a:cubicBezTo>
                <a:close/>
                <a:moveTo>
                  <a:pt x="175099" y="4684419"/>
                </a:moveTo>
                <a:lnTo>
                  <a:pt x="171418" y="4693523"/>
                </a:lnTo>
                <a:cubicBezTo>
                  <a:pt x="169517" y="4699338"/>
                  <a:pt x="167845" y="4706399"/>
                  <a:pt x="166832" y="4715702"/>
                </a:cubicBezTo>
                <a:cubicBezTo>
                  <a:pt x="164774" y="4754585"/>
                  <a:pt x="162868" y="4702238"/>
                  <a:pt x="154717" y="4696059"/>
                </a:cubicBezTo>
                <a:lnTo>
                  <a:pt x="153653" y="4696379"/>
                </a:lnTo>
                <a:lnTo>
                  <a:pt x="162041" y="4772906"/>
                </a:lnTo>
                <a:lnTo>
                  <a:pt x="169337" y="4750575"/>
                </a:lnTo>
                <a:cubicBezTo>
                  <a:pt x="171688" y="4735623"/>
                  <a:pt x="173215" y="4716597"/>
                  <a:pt x="174475" y="4695869"/>
                </a:cubicBezTo>
                <a:close/>
                <a:moveTo>
                  <a:pt x="1004585" y="4636356"/>
                </a:moveTo>
                <a:lnTo>
                  <a:pt x="970019" y="4725380"/>
                </a:lnTo>
                <a:lnTo>
                  <a:pt x="965716" y="4750385"/>
                </a:lnTo>
                <a:lnTo>
                  <a:pt x="970034" y="4774376"/>
                </a:lnTo>
                <a:cubicBezTo>
                  <a:pt x="971045" y="4790331"/>
                  <a:pt x="970007" y="4808609"/>
                  <a:pt x="965494" y="4831253"/>
                </a:cubicBezTo>
                <a:cubicBezTo>
                  <a:pt x="960503" y="4835858"/>
                  <a:pt x="957050" y="4832117"/>
                  <a:pt x="954268" y="4826603"/>
                </a:cubicBezTo>
                <a:lnTo>
                  <a:pt x="953048" y="4824008"/>
                </a:lnTo>
                <a:lnTo>
                  <a:pt x="950050" y="4841435"/>
                </a:lnTo>
                <a:lnTo>
                  <a:pt x="943958" y="4841435"/>
                </a:lnTo>
                <a:lnTo>
                  <a:pt x="931352" y="4963230"/>
                </a:lnTo>
                <a:cubicBezTo>
                  <a:pt x="926975" y="5012306"/>
                  <a:pt x="924947" y="5062679"/>
                  <a:pt x="929729" y="5122931"/>
                </a:cubicBezTo>
                <a:cubicBezTo>
                  <a:pt x="935108" y="5108730"/>
                  <a:pt x="939325" y="5123313"/>
                  <a:pt x="948533" y="5133290"/>
                </a:cubicBezTo>
                <a:cubicBezTo>
                  <a:pt x="956198" y="5181645"/>
                  <a:pt x="950050" y="5215034"/>
                  <a:pt x="948890" y="5243817"/>
                </a:cubicBezTo>
                <a:cubicBezTo>
                  <a:pt x="947734" y="5272602"/>
                  <a:pt x="946189" y="5310978"/>
                  <a:pt x="963448" y="5359716"/>
                </a:cubicBezTo>
                <a:cubicBezTo>
                  <a:pt x="962288" y="5388500"/>
                  <a:pt x="948089" y="5383130"/>
                  <a:pt x="951149" y="5426495"/>
                </a:cubicBezTo>
                <a:cubicBezTo>
                  <a:pt x="959587" y="5455662"/>
                  <a:pt x="969953" y="5436855"/>
                  <a:pt x="973013" y="5480220"/>
                </a:cubicBezTo>
                <a:cubicBezTo>
                  <a:pt x="967444" y="5499219"/>
                  <a:pt x="970028" y="5524548"/>
                  <a:pt x="974866" y="5553570"/>
                </a:cubicBezTo>
                <a:lnTo>
                  <a:pt x="983561" y="5607579"/>
                </a:lnTo>
                <a:lnTo>
                  <a:pt x="983264" y="5603807"/>
                </a:lnTo>
                <a:cubicBezTo>
                  <a:pt x="984845" y="5587991"/>
                  <a:pt x="988009" y="5575337"/>
                  <a:pt x="988007" y="5562681"/>
                </a:cubicBezTo>
                <a:cubicBezTo>
                  <a:pt x="988010" y="5613299"/>
                  <a:pt x="1000663" y="5638607"/>
                  <a:pt x="1013318" y="5638604"/>
                </a:cubicBezTo>
                <a:cubicBezTo>
                  <a:pt x="1000663" y="5562684"/>
                  <a:pt x="1013318" y="5537375"/>
                  <a:pt x="1000663" y="5474109"/>
                </a:cubicBezTo>
                <a:cubicBezTo>
                  <a:pt x="1025971" y="5423496"/>
                  <a:pt x="1051279" y="5486763"/>
                  <a:pt x="1051279" y="5423496"/>
                </a:cubicBezTo>
                <a:lnTo>
                  <a:pt x="1051136" y="5420049"/>
                </a:lnTo>
                <a:lnTo>
                  <a:pt x="1044272" y="5328966"/>
                </a:lnTo>
                <a:cubicBezTo>
                  <a:pt x="1042762" y="5296539"/>
                  <a:pt x="1041310" y="5262711"/>
                  <a:pt x="1037272" y="5223147"/>
                </a:cubicBezTo>
                <a:cubicBezTo>
                  <a:pt x="1026034" y="5222699"/>
                  <a:pt x="1030975" y="5239784"/>
                  <a:pt x="1019735" y="5239334"/>
                </a:cubicBezTo>
                <a:cubicBezTo>
                  <a:pt x="1004911" y="5188086"/>
                  <a:pt x="1000423" y="5159763"/>
                  <a:pt x="996383" y="5120201"/>
                </a:cubicBezTo>
                <a:cubicBezTo>
                  <a:pt x="997742" y="5086482"/>
                  <a:pt x="993706" y="5046920"/>
                  <a:pt x="990572" y="4984880"/>
                </a:cubicBezTo>
                <a:cubicBezTo>
                  <a:pt x="1002265" y="4974087"/>
                  <a:pt x="992834" y="4928682"/>
                  <a:pt x="1000037" y="4889568"/>
                </a:cubicBezTo>
                <a:cubicBezTo>
                  <a:pt x="993739" y="4906203"/>
                  <a:pt x="987893" y="4911599"/>
                  <a:pt x="983404" y="4883276"/>
                </a:cubicBezTo>
                <a:cubicBezTo>
                  <a:pt x="991964" y="4810443"/>
                  <a:pt x="974461" y="4685915"/>
                  <a:pt x="1004594" y="4636457"/>
                </a:cubicBezTo>
                <a:close/>
                <a:moveTo>
                  <a:pt x="149099" y="4457675"/>
                </a:moveTo>
                <a:lnTo>
                  <a:pt x="143266" y="4491044"/>
                </a:lnTo>
                <a:lnTo>
                  <a:pt x="143735" y="4525754"/>
                </a:lnTo>
                <a:lnTo>
                  <a:pt x="149555" y="4628400"/>
                </a:lnTo>
                <a:lnTo>
                  <a:pt x="152983" y="4628075"/>
                </a:lnTo>
                <a:cubicBezTo>
                  <a:pt x="158735" y="4631058"/>
                  <a:pt x="163564" y="4639694"/>
                  <a:pt x="169382" y="4644875"/>
                </a:cubicBezTo>
                <a:lnTo>
                  <a:pt x="177158" y="4646628"/>
                </a:lnTo>
                <a:lnTo>
                  <a:pt x="178010" y="4630940"/>
                </a:lnTo>
                <a:cubicBezTo>
                  <a:pt x="180575" y="4587402"/>
                  <a:pt x="184301" y="4546529"/>
                  <a:pt x="193639" y="4527261"/>
                </a:cubicBezTo>
                <a:cubicBezTo>
                  <a:pt x="179014" y="4528574"/>
                  <a:pt x="171049" y="4521917"/>
                  <a:pt x="183061" y="4491354"/>
                </a:cubicBezTo>
                <a:lnTo>
                  <a:pt x="184220" y="4484595"/>
                </a:lnTo>
                <a:lnTo>
                  <a:pt x="164446" y="4477784"/>
                </a:lnTo>
                <a:close/>
                <a:moveTo>
                  <a:pt x="1160026" y="4212987"/>
                </a:moveTo>
                <a:lnTo>
                  <a:pt x="1147762" y="4244943"/>
                </a:lnTo>
                <a:cubicBezTo>
                  <a:pt x="1140644" y="4263330"/>
                  <a:pt x="1133527" y="4281519"/>
                  <a:pt x="1127200" y="4297337"/>
                </a:cubicBezTo>
                <a:cubicBezTo>
                  <a:pt x="1114547" y="4373258"/>
                  <a:pt x="1127201" y="4474485"/>
                  <a:pt x="1101892" y="4525101"/>
                </a:cubicBezTo>
                <a:cubicBezTo>
                  <a:pt x="1101892" y="4499793"/>
                  <a:pt x="1089239" y="4474485"/>
                  <a:pt x="1089239" y="4474485"/>
                </a:cubicBezTo>
                <a:lnTo>
                  <a:pt x="1066336" y="4519083"/>
                </a:lnTo>
                <a:lnTo>
                  <a:pt x="1064863" y="4537541"/>
                </a:lnTo>
                <a:cubicBezTo>
                  <a:pt x="1061941" y="4540236"/>
                  <a:pt x="1059469" y="4540491"/>
                  <a:pt x="1057318" y="4539261"/>
                </a:cubicBezTo>
                <a:lnTo>
                  <a:pt x="1056508" y="4538223"/>
                </a:lnTo>
                <a:lnTo>
                  <a:pt x="1047917" y="4554953"/>
                </a:lnTo>
                <a:lnTo>
                  <a:pt x="1037087" y="4575152"/>
                </a:lnTo>
                <a:lnTo>
                  <a:pt x="1033973" y="4605788"/>
                </a:lnTo>
                <a:cubicBezTo>
                  <a:pt x="1024109" y="4693521"/>
                  <a:pt x="1014565" y="4773350"/>
                  <a:pt x="1022969" y="4879224"/>
                </a:cubicBezTo>
                <a:cubicBezTo>
                  <a:pt x="1029266" y="4862589"/>
                  <a:pt x="1034207" y="4879671"/>
                  <a:pt x="1044995" y="4891359"/>
                </a:cubicBezTo>
                <a:cubicBezTo>
                  <a:pt x="1053974" y="4948004"/>
                  <a:pt x="1046771" y="4987119"/>
                  <a:pt x="1045415" y="5020836"/>
                </a:cubicBezTo>
                <a:cubicBezTo>
                  <a:pt x="1044736" y="5037696"/>
                  <a:pt x="1043945" y="5057364"/>
                  <a:pt x="1045849" y="5079956"/>
                </a:cubicBezTo>
                <a:lnTo>
                  <a:pt x="1053521" y="5115344"/>
                </a:lnTo>
                <a:lnTo>
                  <a:pt x="1054442" y="5115068"/>
                </a:lnTo>
                <a:cubicBezTo>
                  <a:pt x="1057606" y="5110323"/>
                  <a:pt x="1057607" y="5100833"/>
                  <a:pt x="1051282" y="5081852"/>
                </a:cubicBezTo>
                <a:cubicBezTo>
                  <a:pt x="1076582" y="5119812"/>
                  <a:pt x="1089239" y="5107157"/>
                  <a:pt x="1101892" y="5119812"/>
                </a:cubicBezTo>
                <a:cubicBezTo>
                  <a:pt x="1114546" y="5296962"/>
                  <a:pt x="1165160" y="5512071"/>
                  <a:pt x="1228429" y="5448803"/>
                </a:cubicBezTo>
                <a:cubicBezTo>
                  <a:pt x="1228429" y="5410842"/>
                  <a:pt x="1225267" y="5372882"/>
                  <a:pt x="1223684" y="5338083"/>
                </a:cubicBezTo>
                <a:lnTo>
                  <a:pt x="1227343" y="5267367"/>
                </a:lnTo>
                <a:lnTo>
                  <a:pt x="1220456" y="5226296"/>
                </a:lnTo>
                <a:cubicBezTo>
                  <a:pt x="1216307" y="5189543"/>
                  <a:pt x="1214854" y="5155712"/>
                  <a:pt x="1216210" y="5121995"/>
                </a:cubicBezTo>
                <a:cubicBezTo>
                  <a:pt x="1207684" y="5054109"/>
                  <a:pt x="1209946" y="4997912"/>
                  <a:pt x="1201873" y="4918788"/>
                </a:cubicBezTo>
                <a:cubicBezTo>
                  <a:pt x="1190633" y="4918341"/>
                  <a:pt x="1195574" y="4935423"/>
                  <a:pt x="1184335" y="4934976"/>
                </a:cubicBezTo>
                <a:cubicBezTo>
                  <a:pt x="1169510" y="4883726"/>
                  <a:pt x="1165021" y="4855404"/>
                  <a:pt x="1160984" y="4815842"/>
                </a:cubicBezTo>
                <a:cubicBezTo>
                  <a:pt x="1162342" y="4782125"/>
                  <a:pt x="1158305" y="4742561"/>
                  <a:pt x="1155173" y="4680522"/>
                </a:cubicBezTo>
                <a:cubicBezTo>
                  <a:pt x="1166864" y="4669728"/>
                  <a:pt x="1157432" y="4624323"/>
                  <a:pt x="1164637" y="4585209"/>
                </a:cubicBezTo>
                <a:cubicBezTo>
                  <a:pt x="1158337" y="4601846"/>
                  <a:pt x="1152493" y="4607240"/>
                  <a:pt x="1148003" y="4578918"/>
                </a:cubicBezTo>
                <a:cubicBezTo>
                  <a:pt x="1156564" y="4506086"/>
                  <a:pt x="1139060" y="4381556"/>
                  <a:pt x="1169194" y="4332098"/>
                </a:cubicBezTo>
                <a:cubicBezTo>
                  <a:pt x="1159310" y="4297931"/>
                  <a:pt x="1156624" y="4259829"/>
                  <a:pt x="1158937" y="4219817"/>
                </a:cubicBezTo>
                <a:close/>
                <a:moveTo>
                  <a:pt x="91588" y="4168734"/>
                </a:moveTo>
                <a:lnTo>
                  <a:pt x="83972" y="4316366"/>
                </a:lnTo>
                <a:lnTo>
                  <a:pt x="74405" y="4340697"/>
                </a:lnTo>
                <a:cubicBezTo>
                  <a:pt x="74405" y="4340697"/>
                  <a:pt x="74405" y="4340697"/>
                  <a:pt x="82370" y="4347356"/>
                </a:cubicBezTo>
                <a:lnTo>
                  <a:pt x="83972" y="4316366"/>
                </a:lnTo>
                <a:lnTo>
                  <a:pt x="86419" y="4310133"/>
                </a:lnTo>
                <a:cubicBezTo>
                  <a:pt x="101044" y="4308821"/>
                  <a:pt x="102349" y="4323447"/>
                  <a:pt x="95689" y="4331417"/>
                </a:cubicBezTo>
                <a:lnTo>
                  <a:pt x="100619" y="4335539"/>
                </a:lnTo>
                <a:lnTo>
                  <a:pt x="104017" y="4168869"/>
                </a:lnTo>
                <a:cubicBezTo>
                  <a:pt x="100312" y="4173339"/>
                  <a:pt x="96818" y="4173462"/>
                  <a:pt x="93514" y="4171199"/>
                </a:cubicBezTo>
                <a:close/>
                <a:moveTo>
                  <a:pt x="1747226" y="4145492"/>
                </a:moveTo>
                <a:lnTo>
                  <a:pt x="1747224" y="4196109"/>
                </a:lnTo>
                <a:cubicBezTo>
                  <a:pt x="1734570" y="4208762"/>
                  <a:pt x="1734570" y="4221414"/>
                  <a:pt x="1734570" y="4221414"/>
                </a:cubicBezTo>
                <a:lnTo>
                  <a:pt x="1734570" y="4208762"/>
                </a:lnTo>
                <a:lnTo>
                  <a:pt x="1734570" y="4196109"/>
                </a:lnTo>
                <a:lnTo>
                  <a:pt x="1734570" y="4183452"/>
                </a:lnTo>
                <a:cubicBezTo>
                  <a:pt x="1734570" y="4170800"/>
                  <a:pt x="1734570" y="4158146"/>
                  <a:pt x="1747226" y="4145492"/>
                </a:cubicBezTo>
                <a:close/>
                <a:moveTo>
                  <a:pt x="302197" y="4128171"/>
                </a:moveTo>
                <a:cubicBezTo>
                  <a:pt x="286436" y="4154439"/>
                  <a:pt x="275927" y="4180709"/>
                  <a:pt x="270673" y="4206978"/>
                </a:cubicBezTo>
                <a:cubicBezTo>
                  <a:pt x="260167" y="4280525"/>
                  <a:pt x="254914" y="4354077"/>
                  <a:pt x="244402" y="4427628"/>
                </a:cubicBezTo>
                <a:lnTo>
                  <a:pt x="233195" y="4459299"/>
                </a:lnTo>
                <a:lnTo>
                  <a:pt x="228695" y="4527801"/>
                </a:lnTo>
                <a:lnTo>
                  <a:pt x="220168" y="4693059"/>
                </a:lnTo>
                <a:lnTo>
                  <a:pt x="210602" y="4717389"/>
                </a:lnTo>
                <a:cubicBezTo>
                  <a:pt x="210602" y="4717389"/>
                  <a:pt x="210602" y="4717389"/>
                  <a:pt x="218566" y="4724043"/>
                </a:cubicBezTo>
                <a:lnTo>
                  <a:pt x="220168" y="4693059"/>
                </a:lnTo>
                <a:lnTo>
                  <a:pt x="222616" y="4686827"/>
                </a:lnTo>
                <a:cubicBezTo>
                  <a:pt x="237241" y="4685514"/>
                  <a:pt x="238546" y="4700138"/>
                  <a:pt x="231886" y="4708109"/>
                </a:cubicBezTo>
                <a:cubicBezTo>
                  <a:pt x="239851" y="4714763"/>
                  <a:pt x="239851" y="4714763"/>
                  <a:pt x="239851" y="4714763"/>
                </a:cubicBezTo>
                <a:cubicBezTo>
                  <a:pt x="265319" y="4587170"/>
                  <a:pt x="288179" y="4430322"/>
                  <a:pt x="292363" y="4312007"/>
                </a:cubicBezTo>
                <a:lnTo>
                  <a:pt x="323828" y="4208169"/>
                </a:lnTo>
                <a:lnTo>
                  <a:pt x="322393" y="4195155"/>
                </a:lnTo>
                <a:cubicBezTo>
                  <a:pt x="317960" y="4172826"/>
                  <a:pt x="311393" y="4150499"/>
                  <a:pt x="302197" y="4128171"/>
                </a:cubicBezTo>
                <a:close/>
                <a:moveTo>
                  <a:pt x="136856" y="4085625"/>
                </a:moveTo>
                <a:lnTo>
                  <a:pt x="122686" y="4126770"/>
                </a:lnTo>
                <a:cubicBezTo>
                  <a:pt x="115268" y="4163018"/>
                  <a:pt x="116146" y="4201986"/>
                  <a:pt x="116063" y="4254851"/>
                </a:cubicBezTo>
                <a:lnTo>
                  <a:pt x="115835" y="4265180"/>
                </a:lnTo>
                <a:lnTo>
                  <a:pt x="132179" y="4167393"/>
                </a:lnTo>
                <a:lnTo>
                  <a:pt x="132100" y="4159281"/>
                </a:lnTo>
                <a:close/>
                <a:moveTo>
                  <a:pt x="146296" y="3904146"/>
                </a:moveTo>
                <a:cubicBezTo>
                  <a:pt x="144367" y="3904998"/>
                  <a:pt x="142183" y="3908090"/>
                  <a:pt x="139528" y="3914934"/>
                </a:cubicBezTo>
                <a:cubicBezTo>
                  <a:pt x="145255" y="3940773"/>
                  <a:pt x="144134" y="3963960"/>
                  <a:pt x="142351" y="3988856"/>
                </a:cubicBezTo>
                <a:lnTo>
                  <a:pt x="142147" y="4003731"/>
                </a:lnTo>
                <a:lnTo>
                  <a:pt x="148504" y="3905261"/>
                </a:lnTo>
                <a:close/>
                <a:moveTo>
                  <a:pt x="166543" y="3359468"/>
                </a:moveTo>
                <a:cubicBezTo>
                  <a:pt x="165046" y="3357510"/>
                  <a:pt x="163340" y="3357566"/>
                  <a:pt x="161255" y="3361278"/>
                </a:cubicBezTo>
                <a:cubicBezTo>
                  <a:pt x="158473" y="3366230"/>
                  <a:pt x="155014" y="3377684"/>
                  <a:pt x="150472" y="3399543"/>
                </a:cubicBezTo>
                <a:cubicBezTo>
                  <a:pt x="154664" y="3409040"/>
                  <a:pt x="154664" y="3409040"/>
                  <a:pt x="154664" y="3409040"/>
                </a:cubicBezTo>
                <a:cubicBezTo>
                  <a:pt x="159973" y="3395351"/>
                  <a:pt x="159973" y="3395351"/>
                  <a:pt x="159973" y="3395351"/>
                </a:cubicBezTo>
                <a:cubicBezTo>
                  <a:pt x="159973" y="3395351"/>
                  <a:pt x="159973" y="3395351"/>
                  <a:pt x="164165" y="3404847"/>
                </a:cubicBezTo>
                <a:cubicBezTo>
                  <a:pt x="164165" y="3404847"/>
                  <a:pt x="168355" y="3414344"/>
                  <a:pt x="168355" y="3414344"/>
                </a:cubicBezTo>
                <a:cubicBezTo>
                  <a:pt x="158852" y="3418536"/>
                  <a:pt x="163045" y="3428033"/>
                  <a:pt x="163045" y="3428033"/>
                </a:cubicBezTo>
                <a:cubicBezTo>
                  <a:pt x="153542" y="3432227"/>
                  <a:pt x="153542" y="3432227"/>
                  <a:pt x="153542" y="3432227"/>
                </a:cubicBezTo>
                <a:cubicBezTo>
                  <a:pt x="172546" y="3423840"/>
                  <a:pt x="154373" y="3511281"/>
                  <a:pt x="150184" y="3501785"/>
                </a:cubicBezTo>
                <a:cubicBezTo>
                  <a:pt x="145991" y="3492288"/>
                  <a:pt x="145991" y="3492288"/>
                  <a:pt x="145991" y="3492288"/>
                </a:cubicBezTo>
                <a:cubicBezTo>
                  <a:pt x="145991" y="3492288"/>
                  <a:pt x="150184" y="3501785"/>
                  <a:pt x="144872" y="3515475"/>
                </a:cubicBezTo>
                <a:cubicBezTo>
                  <a:pt x="144872" y="3515475"/>
                  <a:pt x="139562" y="3529161"/>
                  <a:pt x="139562" y="3529161"/>
                </a:cubicBezTo>
                <a:cubicBezTo>
                  <a:pt x="139562" y="3529161"/>
                  <a:pt x="130060" y="3533354"/>
                  <a:pt x="135371" y="3519663"/>
                </a:cubicBezTo>
                <a:cubicBezTo>
                  <a:pt x="135371" y="3519663"/>
                  <a:pt x="131180" y="3510168"/>
                  <a:pt x="131180" y="3510168"/>
                </a:cubicBezTo>
                <a:cubicBezTo>
                  <a:pt x="123629" y="3570230"/>
                  <a:pt x="73595" y="3739805"/>
                  <a:pt x="85049" y="3791483"/>
                </a:cubicBezTo>
                <a:cubicBezTo>
                  <a:pt x="110482" y="3746220"/>
                  <a:pt x="126413" y="3705153"/>
                  <a:pt x="153794" y="3715758"/>
                </a:cubicBezTo>
                <a:cubicBezTo>
                  <a:pt x="149813" y="3726026"/>
                  <a:pt x="144571" y="3762377"/>
                  <a:pt x="156463" y="3768831"/>
                </a:cubicBezTo>
                <a:lnTo>
                  <a:pt x="166171" y="3765864"/>
                </a:lnTo>
                <a:lnTo>
                  <a:pt x="197119" y="3566031"/>
                </a:lnTo>
                <a:lnTo>
                  <a:pt x="236113" y="3380820"/>
                </a:lnTo>
                <a:lnTo>
                  <a:pt x="224242" y="3412373"/>
                </a:lnTo>
                <a:cubicBezTo>
                  <a:pt x="208309" y="3453441"/>
                  <a:pt x="216980" y="3370194"/>
                  <a:pt x="203290" y="3364890"/>
                </a:cubicBezTo>
                <a:cubicBezTo>
                  <a:pt x="203290" y="3364890"/>
                  <a:pt x="192667" y="3392270"/>
                  <a:pt x="178976" y="3386964"/>
                </a:cubicBezTo>
                <a:cubicBezTo>
                  <a:pt x="173632" y="3389322"/>
                  <a:pt x="171029" y="3365342"/>
                  <a:pt x="166543" y="3359468"/>
                </a:cubicBezTo>
                <a:close/>
                <a:moveTo>
                  <a:pt x="675232" y="2205345"/>
                </a:moveTo>
                <a:cubicBezTo>
                  <a:pt x="646334" y="2226359"/>
                  <a:pt x="622691" y="2250000"/>
                  <a:pt x="598391" y="2271671"/>
                </a:cubicBezTo>
                <a:lnTo>
                  <a:pt x="595514" y="2273613"/>
                </a:lnTo>
                <a:lnTo>
                  <a:pt x="593956" y="2282829"/>
                </a:lnTo>
                <a:cubicBezTo>
                  <a:pt x="587123" y="2306837"/>
                  <a:pt x="579290" y="2332385"/>
                  <a:pt x="575621" y="2365005"/>
                </a:cubicBezTo>
                <a:cubicBezTo>
                  <a:pt x="538019" y="2412810"/>
                  <a:pt x="530204" y="2460243"/>
                  <a:pt x="513883" y="2537843"/>
                </a:cubicBezTo>
                <a:lnTo>
                  <a:pt x="507934" y="2563505"/>
                </a:lnTo>
                <a:lnTo>
                  <a:pt x="533374" y="2578352"/>
                </a:lnTo>
                <a:cubicBezTo>
                  <a:pt x="554392" y="2594111"/>
                  <a:pt x="570152" y="2583605"/>
                  <a:pt x="580660" y="2562593"/>
                </a:cubicBezTo>
                <a:cubicBezTo>
                  <a:pt x="622693" y="2452268"/>
                  <a:pt x="680485" y="2341938"/>
                  <a:pt x="675232" y="2205345"/>
                </a:cubicBezTo>
                <a:close/>
                <a:moveTo>
                  <a:pt x="523040" y="2200926"/>
                </a:moveTo>
                <a:lnTo>
                  <a:pt x="513322" y="2228223"/>
                </a:lnTo>
                <a:cubicBezTo>
                  <a:pt x="500569" y="2263632"/>
                  <a:pt x="484639" y="2304701"/>
                  <a:pt x="461300" y="2354711"/>
                </a:cubicBezTo>
                <a:cubicBezTo>
                  <a:pt x="461300" y="2354711"/>
                  <a:pt x="447608" y="2349407"/>
                  <a:pt x="442297" y="2363097"/>
                </a:cubicBezTo>
                <a:cubicBezTo>
                  <a:pt x="424126" y="2450534"/>
                  <a:pt x="425249" y="2427350"/>
                  <a:pt x="412385" y="2501100"/>
                </a:cubicBezTo>
                <a:cubicBezTo>
                  <a:pt x="401762" y="2528478"/>
                  <a:pt x="391144" y="2555858"/>
                  <a:pt x="375211" y="2596926"/>
                </a:cubicBezTo>
                <a:cubicBezTo>
                  <a:pt x="362063" y="2772915"/>
                  <a:pt x="284644" y="2931885"/>
                  <a:pt x="251371" y="3139446"/>
                </a:cubicBezTo>
                <a:cubicBezTo>
                  <a:pt x="241871" y="3143637"/>
                  <a:pt x="235441" y="3180515"/>
                  <a:pt x="224819" y="3207893"/>
                </a:cubicBezTo>
                <a:cubicBezTo>
                  <a:pt x="238511" y="3213197"/>
                  <a:pt x="217268" y="3267957"/>
                  <a:pt x="226771" y="3263763"/>
                </a:cubicBezTo>
                <a:cubicBezTo>
                  <a:pt x="241862" y="3240084"/>
                  <a:pt x="249883" y="3200378"/>
                  <a:pt x="264502" y="3186482"/>
                </a:cubicBezTo>
                <a:lnTo>
                  <a:pt x="277628" y="3183644"/>
                </a:lnTo>
                <a:lnTo>
                  <a:pt x="294317" y="3104372"/>
                </a:lnTo>
                <a:cubicBezTo>
                  <a:pt x="329782" y="2951360"/>
                  <a:pt x="367873" y="2799006"/>
                  <a:pt x="407276" y="2646653"/>
                </a:cubicBezTo>
                <a:cubicBezTo>
                  <a:pt x="419101" y="2599368"/>
                  <a:pt x="433879" y="2549130"/>
                  <a:pt x="478208" y="2553563"/>
                </a:cubicBezTo>
                <a:lnTo>
                  <a:pt x="495008" y="2558340"/>
                </a:lnTo>
                <a:lnTo>
                  <a:pt x="519655" y="2451215"/>
                </a:lnTo>
                <a:cubicBezTo>
                  <a:pt x="501502" y="2465693"/>
                  <a:pt x="500848" y="2412767"/>
                  <a:pt x="490688" y="2414930"/>
                </a:cubicBezTo>
                <a:lnTo>
                  <a:pt x="521407" y="2296610"/>
                </a:lnTo>
                <a:lnTo>
                  <a:pt x="522992" y="2284277"/>
                </a:lnTo>
                <a:lnTo>
                  <a:pt x="518692" y="2290899"/>
                </a:lnTo>
                <a:cubicBezTo>
                  <a:pt x="517693" y="2292438"/>
                  <a:pt x="517693" y="2292438"/>
                  <a:pt x="517693" y="2292438"/>
                </a:cubicBezTo>
                <a:cubicBezTo>
                  <a:pt x="509698" y="2304755"/>
                  <a:pt x="509698" y="2304755"/>
                  <a:pt x="509698" y="2304755"/>
                </a:cubicBezTo>
                <a:cubicBezTo>
                  <a:pt x="507535" y="2294601"/>
                  <a:pt x="505373" y="2284451"/>
                  <a:pt x="503212" y="2274299"/>
                </a:cubicBezTo>
                <a:cubicBezTo>
                  <a:pt x="511207" y="2261982"/>
                  <a:pt x="511207" y="2261982"/>
                  <a:pt x="511207" y="2261982"/>
                </a:cubicBezTo>
                <a:cubicBezTo>
                  <a:pt x="511207" y="2261982"/>
                  <a:pt x="511207" y="2261982"/>
                  <a:pt x="521365" y="2259818"/>
                </a:cubicBezTo>
                <a:cubicBezTo>
                  <a:pt x="517202" y="2252744"/>
                  <a:pt x="516173" y="2241687"/>
                  <a:pt x="517589" y="2227290"/>
                </a:cubicBezTo>
                <a:close/>
                <a:moveTo>
                  <a:pt x="609370" y="1937486"/>
                </a:moveTo>
                <a:lnTo>
                  <a:pt x="606925" y="1938728"/>
                </a:lnTo>
                <a:lnTo>
                  <a:pt x="600083" y="1963008"/>
                </a:lnTo>
                <a:close/>
                <a:moveTo>
                  <a:pt x="2354597" y="1627446"/>
                </a:moveTo>
                <a:cubicBezTo>
                  <a:pt x="2354598" y="1633772"/>
                  <a:pt x="2354598" y="1636937"/>
                  <a:pt x="2353016" y="1638516"/>
                </a:cubicBezTo>
                <a:lnTo>
                  <a:pt x="2347962" y="1639239"/>
                </a:lnTo>
                <a:close/>
                <a:moveTo>
                  <a:pt x="2453333" y="1504730"/>
                </a:moveTo>
                <a:lnTo>
                  <a:pt x="2443172" y="1513565"/>
                </a:lnTo>
                <a:lnTo>
                  <a:pt x="2433042" y="1543170"/>
                </a:lnTo>
                <a:close/>
                <a:moveTo>
                  <a:pt x="2455824" y="966746"/>
                </a:moveTo>
                <a:lnTo>
                  <a:pt x="2455824" y="969464"/>
                </a:lnTo>
                <a:lnTo>
                  <a:pt x="2443172" y="982118"/>
                </a:lnTo>
                <a:close/>
                <a:moveTo>
                  <a:pt x="1481994" y="366944"/>
                </a:moveTo>
                <a:cubicBezTo>
                  <a:pt x="1479083" y="365739"/>
                  <a:pt x="1474638" y="366686"/>
                  <a:pt x="1467562" y="370847"/>
                </a:cubicBezTo>
                <a:cubicBezTo>
                  <a:pt x="1429750" y="442577"/>
                  <a:pt x="1407925" y="489677"/>
                  <a:pt x="1367948" y="551256"/>
                </a:cubicBezTo>
                <a:cubicBezTo>
                  <a:pt x="1335968" y="600519"/>
                  <a:pt x="1306151" y="659933"/>
                  <a:pt x="1240025" y="748308"/>
                </a:cubicBezTo>
                <a:cubicBezTo>
                  <a:pt x="1240025" y="748308"/>
                  <a:pt x="1227707" y="740318"/>
                  <a:pt x="1219709" y="752634"/>
                </a:cubicBezTo>
                <a:cubicBezTo>
                  <a:pt x="1184059" y="834516"/>
                  <a:pt x="1189894" y="812051"/>
                  <a:pt x="1162235" y="881616"/>
                </a:cubicBezTo>
                <a:cubicBezTo>
                  <a:pt x="1146244" y="906249"/>
                  <a:pt x="1130255" y="930879"/>
                  <a:pt x="1106269" y="967827"/>
                </a:cubicBezTo>
                <a:cubicBezTo>
                  <a:pt x="1081856" y="1052624"/>
                  <a:pt x="1042583" y="1129971"/>
                  <a:pt x="1000045" y="1210668"/>
                </a:cubicBezTo>
                <a:lnTo>
                  <a:pt x="959045" y="1289678"/>
                </a:lnTo>
                <a:lnTo>
                  <a:pt x="939901" y="1370676"/>
                </a:lnTo>
                <a:cubicBezTo>
                  <a:pt x="926111" y="1442258"/>
                  <a:pt x="919541" y="1509242"/>
                  <a:pt x="927422" y="1538138"/>
                </a:cubicBezTo>
                <a:cubicBezTo>
                  <a:pt x="1058777" y="1285962"/>
                  <a:pt x="1190123" y="1033787"/>
                  <a:pt x="1289950" y="765854"/>
                </a:cubicBezTo>
                <a:cubicBezTo>
                  <a:pt x="1316218" y="694929"/>
                  <a:pt x="1347743" y="626631"/>
                  <a:pt x="1382551" y="560306"/>
                </a:cubicBezTo>
                <a:lnTo>
                  <a:pt x="1487975" y="378446"/>
                </a:lnTo>
                <a:lnTo>
                  <a:pt x="1487231" y="375944"/>
                </a:lnTo>
                <a:cubicBezTo>
                  <a:pt x="1486283" y="371502"/>
                  <a:pt x="1484906" y="368148"/>
                  <a:pt x="1481994" y="366944"/>
                </a:cubicBezTo>
                <a:close/>
                <a:moveTo>
                  <a:pt x="2896330" y="0"/>
                </a:moveTo>
                <a:lnTo>
                  <a:pt x="3314054" y="0"/>
                </a:lnTo>
                <a:lnTo>
                  <a:pt x="3271984" y="44175"/>
                </a:lnTo>
                <a:cubicBezTo>
                  <a:pt x="3243512" y="77390"/>
                  <a:pt x="3221369" y="109025"/>
                  <a:pt x="3215042" y="134331"/>
                </a:cubicBezTo>
                <a:cubicBezTo>
                  <a:pt x="3189730" y="134331"/>
                  <a:pt x="3215042" y="71066"/>
                  <a:pt x="3164426" y="159642"/>
                </a:cubicBezTo>
                <a:lnTo>
                  <a:pt x="3164426" y="146985"/>
                </a:lnTo>
                <a:lnTo>
                  <a:pt x="3151772" y="146985"/>
                </a:lnTo>
                <a:cubicBezTo>
                  <a:pt x="3151772" y="159641"/>
                  <a:pt x="3139120" y="159641"/>
                  <a:pt x="3139120" y="159641"/>
                </a:cubicBezTo>
                <a:cubicBezTo>
                  <a:pt x="3113812" y="159641"/>
                  <a:pt x="3113812" y="197601"/>
                  <a:pt x="3088506" y="222906"/>
                </a:cubicBezTo>
                <a:lnTo>
                  <a:pt x="3088506" y="210252"/>
                </a:lnTo>
                <a:lnTo>
                  <a:pt x="3075852" y="210252"/>
                </a:lnTo>
                <a:cubicBezTo>
                  <a:pt x="3075852" y="210252"/>
                  <a:pt x="3075851" y="222906"/>
                  <a:pt x="3063198" y="222906"/>
                </a:cubicBezTo>
                <a:lnTo>
                  <a:pt x="3063197" y="235560"/>
                </a:lnTo>
                <a:cubicBezTo>
                  <a:pt x="3037892" y="260870"/>
                  <a:pt x="3050540" y="273522"/>
                  <a:pt x="3037892" y="286175"/>
                </a:cubicBezTo>
                <a:lnTo>
                  <a:pt x="3025236" y="298829"/>
                </a:lnTo>
                <a:lnTo>
                  <a:pt x="3012582" y="298827"/>
                </a:lnTo>
                <a:lnTo>
                  <a:pt x="2999930" y="311481"/>
                </a:lnTo>
                <a:lnTo>
                  <a:pt x="3012582" y="311481"/>
                </a:lnTo>
                <a:lnTo>
                  <a:pt x="3025236" y="311481"/>
                </a:lnTo>
                <a:cubicBezTo>
                  <a:pt x="2987278" y="362096"/>
                  <a:pt x="2974622" y="387402"/>
                  <a:pt x="2936663" y="400056"/>
                </a:cubicBezTo>
                <a:lnTo>
                  <a:pt x="2936662" y="387402"/>
                </a:lnTo>
                <a:lnTo>
                  <a:pt x="2949317" y="374747"/>
                </a:lnTo>
                <a:lnTo>
                  <a:pt x="2936662" y="374750"/>
                </a:lnTo>
                <a:lnTo>
                  <a:pt x="2949318" y="362094"/>
                </a:lnTo>
                <a:lnTo>
                  <a:pt x="2961968" y="362093"/>
                </a:lnTo>
                <a:cubicBezTo>
                  <a:pt x="2961966" y="357876"/>
                  <a:pt x="2961968" y="353658"/>
                  <a:pt x="2961965" y="349442"/>
                </a:cubicBezTo>
                <a:cubicBezTo>
                  <a:pt x="2961968" y="345224"/>
                  <a:pt x="2961968" y="341007"/>
                  <a:pt x="2961968" y="336788"/>
                </a:cubicBezTo>
                <a:lnTo>
                  <a:pt x="2949317" y="349442"/>
                </a:lnTo>
                <a:cubicBezTo>
                  <a:pt x="2974619" y="311484"/>
                  <a:pt x="3025236" y="273521"/>
                  <a:pt x="2961965" y="298827"/>
                </a:cubicBezTo>
                <a:lnTo>
                  <a:pt x="2974624" y="286175"/>
                </a:lnTo>
                <a:lnTo>
                  <a:pt x="2987278" y="286176"/>
                </a:lnTo>
                <a:cubicBezTo>
                  <a:pt x="2999930" y="273521"/>
                  <a:pt x="2999928" y="260870"/>
                  <a:pt x="2999928" y="260870"/>
                </a:cubicBezTo>
                <a:cubicBezTo>
                  <a:pt x="2999928" y="248213"/>
                  <a:pt x="2987276" y="248213"/>
                  <a:pt x="2974622" y="260867"/>
                </a:cubicBezTo>
                <a:lnTo>
                  <a:pt x="2961970" y="273521"/>
                </a:lnTo>
                <a:lnTo>
                  <a:pt x="2949317" y="286175"/>
                </a:lnTo>
                <a:cubicBezTo>
                  <a:pt x="2936662" y="298827"/>
                  <a:pt x="2924009" y="311484"/>
                  <a:pt x="2924008" y="324135"/>
                </a:cubicBezTo>
                <a:cubicBezTo>
                  <a:pt x="2924008" y="324135"/>
                  <a:pt x="2936663" y="324135"/>
                  <a:pt x="2949317" y="311481"/>
                </a:cubicBezTo>
                <a:lnTo>
                  <a:pt x="2961965" y="298827"/>
                </a:lnTo>
                <a:lnTo>
                  <a:pt x="2936662" y="349442"/>
                </a:lnTo>
                <a:lnTo>
                  <a:pt x="2924008" y="362096"/>
                </a:lnTo>
                <a:cubicBezTo>
                  <a:pt x="2911355" y="362093"/>
                  <a:pt x="2911355" y="362093"/>
                  <a:pt x="2898702" y="374747"/>
                </a:cubicBezTo>
                <a:cubicBezTo>
                  <a:pt x="2898702" y="374747"/>
                  <a:pt x="2898702" y="387402"/>
                  <a:pt x="2911350" y="374747"/>
                </a:cubicBezTo>
                <a:cubicBezTo>
                  <a:pt x="2911352" y="378965"/>
                  <a:pt x="2911352" y="383184"/>
                  <a:pt x="2911354" y="387402"/>
                </a:cubicBezTo>
                <a:cubicBezTo>
                  <a:pt x="2886047" y="400056"/>
                  <a:pt x="2886047" y="412713"/>
                  <a:pt x="2911354" y="400059"/>
                </a:cubicBezTo>
                <a:lnTo>
                  <a:pt x="2886048" y="425363"/>
                </a:lnTo>
                <a:cubicBezTo>
                  <a:pt x="2898704" y="438017"/>
                  <a:pt x="2898704" y="438017"/>
                  <a:pt x="2911350" y="425363"/>
                </a:cubicBezTo>
                <a:cubicBezTo>
                  <a:pt x="2911350" y="425363"/>
                  <a:pt x="2911350" y="412710"/>
                  <a:pt x="2924008" y="412712"/>
                </a:cubicBezTo>
                <a:cubicBezTo>
                  <a:pt x="2898704" y="438017"/>
                  <a:pt x="2911354" y="450671"/>
                  <a:pt x="2873394" y="501282"/>
                </a:cubicBezTo>
                <a:cubicBezTo>
                  <a:pt x="2873393" y="488631"/>
                  <a:pt x="2898702" y="463323"/>
                  <a:pt x="2886047" y="450672"/>
                </a:cubicBezTo>
                <a:cubicBezTo>
                  <a:pt x="2873394" y="501282"/>
                  <a:pt x="2873394" y="475979"/>
                  <a:pt x="2848088" y="488633"/>
                </a:cubicBezTo>
                <a:lnTo>
                  <a:pt x="2848086" y="475980"/>
                </a:lnTo>
                <a:cubicBezTo>
                  <a:pt x="2860742" y="463323"/>
                  <a:pt x="2860742" y="450671"/>
                  <a:pt x="2860742" y="450671"/>
                </a:cubicBezTo>
                <a:cubicBezTo>
                  <a:pt x="2848088" y="450672"/>
                  <a:pt x="2835430" y="463322"/>
                  <a:pt x="2822778" y="475977"/>
                </a:cubicBezTo>
                <a:cubicBezTo>
                  <a:pt x="2822777" y="488633"/>
                  <a:pt x="2822777" y="488633"/>
                  <a:pt x="2810128" y="488631"/>
                </a:cubicBezTo>
                <a:cubicBezTo>
                  <a:pt x="2797472" y="488631"/>
                  <a:pt x="2784820" y="513938"/>
                  <a:pt x="2759512" y="539243"/>
                </a:cubicBezTo>
                <a:cubicBezTo>
                  <a:pt x="2772164" y="551898"/>
                  <a:pt x="2784820" y="513938"/>
                  <a:pt x="2797472" y="513938"/>
                </a:cubicBezTo>
                <a:lnTo>
                  <a:pt x="2784818" y="526592"/>
                </a:lnTo>
                <a:cubicBezTo>
                  <a:pt x="2772164" y="539243"/>
                  <a:pt x="2772164" y="551898"/>
                  <a:pt x="2772164" y="551898"/>
                </a:cubicBezTo>
                <a:cubicBezTo>
                  <a:pt x="2772162" y="564552"/>
                  <a:pt x="2784820" y="551898"/>
                  <a:pt x="2797474" y="539243"/>
                </a:cubicBezTo>
                <a:lnTo>
                  <a:pt x="2810128" y="539243"/>
                </a:lnTo>
                <a:cubicBezTo>
                  <a:pt x="2772164" y="577206"/>
                  <a:pt x="2734204" y="627818"/>
                  <a:pt x="2772166" y="602513"/>
                </a:cubicBezTo>
                <a:cubicBezTo>
                  <a:pt x="2734200" y="653127"/>
                  <a:pt x="2759512" y="589857"/>
                  <a:pt x="2721554" y="627818"/>
                </a:cubicBezTo>
                <a:cubicBezTo>
                  <a:pt x="2683589" y="665778"/>
                  <a:pt x="2683589" y="703739"/>
                  <a:pt x="2658284" y="703743"/>
                </a:cubicBezTo>
                <a:lnTo>
                  <a:pt x="2658284" y="741699"/>
                </a:lnTo>
                <a:cubicBezTo>
                  <a:pt x="2645626" y="741699"/>
                  <a:pt x="2632979" y="754355"/>
                  <a:pt x="2595016" y="779661"/>
                </a:cubicBezTo>
                <a:cubicBezTo>
                  <a:pt x="2538072" y="855582"/>
                  <a:pt x="2523836" y="881681"/>
                  <a:pt x="2488250" y="927351"/>
                </a:cubicBezTo>
                <a:lnTo>
                  <a:pt x="2455824" y="966746"/>
                </a:lnTo>
                <a:cubicBezTo>
                  <a:pt x="2455823" y="963432"/>
                  <a:pt x="2455823" y="960122"/>
                  <a:pt x="2455822" y="956810"/>
                </a:cubicBezTo>
                <a:cubicBezTo>
                  <a:pt x="2443172" y="956810"/>
                  <a:pt x="2443172" y="956810"/>
                  <a:pt x="2430518" y="969464"/>
                </a:cubicBezTo>
                <a:cubicBezTo>
                  <a:pt x="2430518" y="982118"/>
                  <a:pt x="2430518" y="982118"/>
                  <a:pt x="2417862" y="994773"/>
                </a:cubicBezTo>
                <a:cubicBezTo>
                  <a:pt x="2392554" y="1007424"/>
                  <a:pt x="2354597" y="1070693"/>
                  <a:pt x="2316635" y="1133960"/>
                </a:cubicBezTo>
                <a:lnTo>
                  <a:pt x="2316635" y="1121304"/>
                </a:lnTo>
                <a:lnTo>
                  <a:pt x="2303984" y="1121304"/>
                </a:lnTo>
                <a:lnTo>
                  <a:pt x="2303984" y="1133960"/>
                </a:lnTo>
                <a:lnTo>
                  <a:pt x="2291328" y="1146614"/>
                </a:lnTo>
                <a:cubicBezTo>
                  <a:pt x="2291326" y="1159269"/>
                  <a:pt x="2278676" y="1171917"/>
                  <a:pt x="2291330" y="1171919"/>
                </a:cubicBezTo>
                <a:cubicBezTo>
                  <a:pt x="2278672" y="1184574"/>
                  <a:pt x="2266022" y="1184576"/>
                  <a:pt x="2266020" y="1171919"/>
                </a:cubicBezTo>
                <a:cubicBezTo>
                  <a:pt x="2253368" y="1184576"/>
                  <a:pt x="2253368" y="1197225"/>
                  <a:pt x="2253370" y="1209881"/>
                </a:cubicBezTo>
                <a:lnTo>
                  <a:pt x="2253368" y="1197225"/>
                </a:lnTo>
                <a:lnTo>
                  <a:pt x="2240712" y="1197225"/>
                </a:lnTo>
                <a:cubicBezTo>
                  <a:pt x="2228060" y="1209879"/>
                  <a:pt x="2228060" y="1222535"/>
                  <a:pt x="2228060" y="1222535"/>
                </a:cubicBezTo>
                <a:lnTo>
                  <a:pt x="2228062" y="1235190"/>
                </a:lnTo>
                <a:cubicBezTo>
                  <a:pt x="2215408" y="1235189"/>
                  <a:pt x="2202754" y="1260494"/>
                  <a:pt x="2190100" y="1285800"/>
                </a:cubicBezTo>
                <a:lnTo>
                  <a:pt x="2177446" y="1298454"/>
                </a:lnTo>
                <a:cubicBezTo>
                  <a:pt x="2177447" y="1311110"/>
                  <a:pt x="2164793" y="1311110"/>
                  <a:pt x="2164790" y="1323761"/>
                </a:cubicBezTo>
                <a:lnTo>
                  <a:pt x="2177447" y="1311110"/>
                </a:lnTo>
                <a:lnTo>
                  <a:pt x="2190096" y="1311111"/>
                </a:lnTo>
                <a:cubicBezTo>
                  <a:pt x="2202754" y="1311110"/>
                  <a:pt x="2152136" y="1349069"/>
                  <a:pt x="2164793" y="1374375"/>
                </a:cubicBezTo>
                <a:cubicBezTo>
                  <a:pt x="2152139" y="1387029"/>
                  <a:pt x="2152139" y="1387029"/>
                  <a:pt x="2152140" y="1399685"/>
                </a:cubicBezTo>
                <a:lnTo>
                  <a:pt x="2139485" y="1399683"/>
                </a:lnTo>
                <a:lnTo>
                  <a:pt x="2139485" y="1412336"/>
                </a:lnTo>
                <a:cubicBezTo>
                  <a:pt x="2139484" y="1424993"/>
                  <a:pt x="2126834" y="1424993"/>
                  <a:pt x="2126834" y="1424993"/>
                </a:cubicBezTo>
                <a:lnTo>
                  <a:pt x="2126832" y="1437641"/>
                </a:lnTo>
                <a:cubicBezTo>
                  <a:pt x="2101524" y="1475604"/>
                  <a:pt x="2088870" y="1488257"/>
                  <a:pt x="2076220" y="1475606"/>
                </a:cubicBezTo>
                <a:lnTo>
                  <a:pt x="2076220" y="1513566"/>
                </a:lnTo>
                <a:cubicBezTo>
                  <a:pt x="2063566" y="1526216"/>
                  <a:pt x="2063564" y="1538871"/>
                  <a:pt x="2063564" y="1538871"/>
                </a:cubicBezTo>
                <a:lnTo>
                  <a:pt x="2076215" y="1538868"/>
                </a:lnTo>
                <a:cubicBezTo>
                  <a:pt x="2076216" y="1534650"/>
                  <a:pt x="2076216" y="1530434"/>
                  <a:pt x="2076218" y="1526216"/>
                </a:cubicBezTo>
                <a:cubicBezTo>
                  <a:pt x="2076215" y="1538868"/>
                  <a:pt x="2076215" y="1538868"/>
                  <a:pt x="2088868" y="1551525"/>
                </a:cubicBezTo>
                <a:cubicBezTo>
                  <a:pt x="1949682" y="1779284"/>
                  <a:pt x="1810493" y="2045012"/>
                  <a:pt x="1734570" y="2285429"/>
                </a:cubicBezTo>
                <a:cubicBezTo>
                  <a:pt x="1696612" y="2298080"/>
                  <a:pt x="1696612" y="2336040"/>
                  <a:pt x="1683956" y="2386655"/>
                </a:cubicBezTo>
                <a:cubicBezTo>
                  <a:pt x="1671304" y="2411966"/>
                  <a:pt x="1645996" y="2424618"/>
                  <a:pt x="1645996" y="2449923"/>
                </a:cubicBezTo>
                <a:cubicBezTo>
                  <a:pt x="1620690" y="2487884"/>
                  <a:pt x="1633343" y="2500539"/>
                  <a:pt x="1620689" y="2551154"/>
                </a:cubicBezTo>
                <a:cubicBezTo>
                  <a:pt x="1595384" y="2639726"/>
                  <a:pt x="1506806" y="2829530"/>
                  <a:pt x="1506806" y="2905451"/>
                </a:cubicBezTo>
                <a:lnTo>
                  <a:pt x="1494152" y="2918102"/>
                </a:lnTo>
                <a:cubicBezTo>
                  <a:pt x="1494152" y="2922320"/>
                  <a:pt x="1494155" y="2926538"/>
                  <a:pt x="1494154" y="2930757"/>
                </a:cubicBezTo>
                <a:lnTo>
                  <a:pt x="1506806" y="2930756"/>
                </a:lnTo>
                <a:lnTo>
                  <a:pt x="1506806" y="2943410"/>
                </a:lnTo>
                <a:cubicBezTo>
                  <a:pt x="1494155" y="2968719"/>
                  <a:pt x="1481500" y="2968716"/>
                  <a:pt x="1494152" y="2943410"/>
                </a:cubicBezTo>
                <a:cubicBezTo>
                  <a:pt x="1468846" y="2956065"/>
                  <a:pt x="1456192" y="3019331"/>
                  <a:pt x="1456192" y="3057288"/>
                </a:cubicBezTo>
                <a:cubicBezTo>
                  <a:pt x="1456193" y="3044640"/>
                  <a:pt x="1456193" y="3044640"/>
                  <a:pt x="1443541" y="3057291"/>
                </a:cubicBezTo>
                <a:cubicBezTo>
                  <a:pt x="1443536" y="3069942"/>
                  <a:pt x="1443536" y="3069942"/>
                  <a:pt x="1443536" y="3082601"/>
                </a:cubicBezTo>
                <a:cubicBezTo>
                  <a:pt x="1430885" y="3158522"/>
                  <a:pt x="1430888" y="3133214"/>
                  <a:pt x="1405579" y="3209135"/>
                </a:cubicBezTo>
                <a:lnTo>
                  <a:pt x="1392929" y="3221789"/>
                </a:lnTo>
                <a:lnTo>
                  <a:pt x="1380271" y="3272402"/>
                </a:lnTo>
                <a:lnTo>
                  <a:pt x="1380272" y="3285053"/>
                </a:lnTo>
                <a:lnTo>
                  <a:pt x="1380271" y="3297705"/>
                </a:lnTo>
                <a:lnTo>
                  <a:pt x="1380271" y="3310362"/>
                </a:lnTo>
                <a:cubicBezTo>
                  <a:pt x="1380272" y="3323013"/>
                  <a:pt x="1367617" y="3323018"/>
                  <a:pt x="1367617" y="3348326"/>
                </a:cubicBezTo>
                <a:cubicBezTo>
                  <a:pt x="1380274" y="3348326"/>
                  <a:pt x="1380272" y="3323013"/>
                  <a:pt x="1392925" y="3335669"/>
                </a:cubicBezTo>
                <a:cubicBezTo>
                  <a:pt x="1392925" y="3348320"/>
                  <a:pt x="1392925" y="3348320"/>
                  <a:pt x="1392928" y="3360977"/>
                </a:cubicBezTo>
                <a:lnTo>
                  <a:pt x="1380272" y="3360974"/>
                </a:lnTo>
                <a:lnTo>
                  <a:pt x="1380271" y="3373631"/>
                </a:lnTo>
                <a:lnTo>
                  <a:pt x="1380271" y="3386286"/>
                </a:lnTo>
                <a:lnTo>
                  <a:pt x="1380271" y="3411591"/>
                </a:lnTo>
                <a:cubicBezTo>
                  <a:pt x="1354961" y="3449549"/>
                  <a:pt x="1354961" y="3500165"/>
                  <a:pt x="1329658" y="3512819"/>
                </a:cubicBezTo>
                <a:cubicBezTo>
                  <a:pt x="1329656" y="3525473"/>
                  <a:pt x="1329656" y="3538127"/>
                  <a:pt x="1342310" y="3512817"/>
                </a:cubicBezTo>
                <a:cubicBezTo>
                  <a:pt x="1342310" y="3512817"/>
                  <a:pt x="1342310" y="3550779"/>
                  <a:pt x="1329658" y="3550775"/>
                </a:cubicBezTo>
                <a:cubicBezTo>
                  <a:pt x="1317004" y="3601392"/>
                  <a:pt x="1342310" y="3525473"/>
                  <a:pt x="1354964" y="3550778"/>
                </a:cubicBezTo>
                <a:cubicBezTo>
                  <a:pt x="1354961" y="3538127"/>
                  <a:pt x="1342310" y="3487512"/>
                  <a:pt x="1367618" y="3500165"/>
                </a:cubicBezTo>
                <a:lnTo>
                  <a:pt x="1367618" y="3512819"/>
                </a:lnTo>
                <a:lnTo>
                  <a:pt x="1380271" y="3512817"/>
                </a:lnTo>
                <a:lnTo>
                  <a:pt x="1380271" y="3500166"/>
                </a:lnTo>
                <a:lnTo>
                  <a:pt x="1380271" y="3487512"/>
                </a:lnTo>
                <a:cubicBezTo>
                  <a:pt x="1392926" y="3525473"/>
                  <a:pt x="1405579" y="3386286"/>
                  <a:pt x="1418236" y="3348324"/>
                </a:cubicBezTo>
                <a:lnTo>
                  <a:pt x="1430885" y="3335669"/>
                </a:lnTo>
                <a:lnTo>
                  <a:pt x="1430887" y="3323013"/>
                </a:lnTo>
                <a:lnTo>
                  <a:pt x="1418234" y="3323015"/>
                </a:lnTo>
                <a:cubicBezTo>
                  <a:pt x="1456193" y="3209135"/>
                  <a:pt x="1506806" y="3044640"/>
                  <a:pt x="1544766" y="2918102"/>
                </a:cubicBezTo>
                <a:lnTo>
                  <a:pt x="1544766" y="2880141"/>
                </a:lnTo>
                <a:cubicBezTo>
                  <a:pt x="1557422" y="2842184"/>
                  <a:pt x="1582727" y="2791569"/>
                  <a:pt x="1595382" y="2740952"/>
                </a:cubicBezTo>
                <a:lnTo>
                  <a:pt x="1582726" y="2753607"/>
                </a:lnTo>
                <a:cubicBezTo>
                  <a:pt x="1595381" y="2728298"/>
                  <a:pt x="1620689" y="2690340"/>
                  <a:pt x="1633342" y="2652380"/>
                </a:cubicBezTo>
                <a:cubicBezTo>
                  <a:pt x="1683958" y="2538498"/>
                  <a:pt x="1734570" y="2386658"/>
                  <a:pt x="1785186" y="2285430"/>
                </a:cubicBezTo>
                <a:cubicBezTo>
                  <a:pt x="1823146" y="2196854"/>
                  <a:pt x="1848454" y="2082972"/>
                  <a:pt x="1886414" y="2007050"/>
                </a:cubicBezTo>
                <a:cubicBezTo>
                  <a:pt x="1911718" y="1981743"/>
                  <a:pt x="1924376" y="1969092"/>
                  <a:pt x="1937028" y="1943783"/>
                </a:cubicBezTo>
                <a:cubicBezTo>
                  <a:pt x="1962334" y="1905822"/>
                  <a:pt x="1962336" y="1867862"/>
                  <a:pt x="1987643" y="1829903"/>
                </a:cubicBezTo>
                <a:cubicBezTo>
                  <a:pt x="2000292" y="1804598"/>
                  <a:pt x="2000294" y="1817246"/>
                  <a:pt x="2012950" y="1804596"/>
                </a:cubicBezTo>
                <a:cubicBezTo>
                  <a:pt x="2050910" y="1753983"/>
                  <a:pt x="2088870" y="1589486"/>
                  <a:pt x="2139486" y="1576833"/>
                </a:cubicBezTo>
                <a:lnTo>
                  <a:pt x="2139485" y="1551525"/>
                </a:lnTo>
                <a:cubicBezTo>
                  <a:pt x="2202754" y="1475604"/>
                  <a:pt x="2228062" y="1412336"/>
                  <a:pt x="2266022" y="1349070"/>
                </a:cubicBezTo>
                <a:cubicBezTo>
                  <a:pt x="2291328" y="1298457"/>
                  <a:pt x="2316635" y="1247843"/>
                  <a:pt x="2367250" y="1197225"/>
                </a:cubicBezTo>
                <a:cubicBezTo>
                  <a:pt x="2354597" y="1197225"/>
                  <a:pt x="2392558" y="1159265"/>
                  <a:pt x="2430518" y="1108653"/>
                </a:cubicBezTo>
                <a:cubicBezTo>
                  <a:pt x="2468477" y="1058039"/>
                  <a:pt x="2519093" y="994770"/>
                  <a:pt x="2519094" y="969464"/>
                </a:cubicBezTo>
                <a:cubicBezTo>
                  <a:pt x="2531747" y="956810"/>
                  <a:pt x="2544401" y="956810"/>
                  <a:pt x="2531748" y="982118"/>
                </a:cubicBezTo>
                <a:cubicBezTo>
                  <a:pt x="2544401" y="982118"/>
                  <a:pt x="2557055" y="931503"/>
                  <a:pt x="2544401" y="944157"/>
                </a:cubicBezTo>
                <a:cubicBezTo>
                  <a:pt x="2595014" y="880889"/>
                  <a:pt x="2658282" y="792314"/>
                  <a:pt x="2721552" y="716393"/>
                </a:cubicBezTo>
                <a:cubicBezTo>
                  <a:pt x="2784818" y="627818"/>
                  <a:pt x="2860744" y="551898"/>
                  <a:pt x="2898701" y="501282"/>
                </a:cubicBezTo>
                <a:cubicBezTo>
                  <a:pt x="2911355" y="475977"/>
                  <a:pt x="2936662" y="463322"/>
                  <a:pt x="2924008" y="488633"/>
                </a:cubicBezTo>
                <a:cubicBezTo>
                  <a:pt x="2949317" y="501285"/>
                  <a:pt x="2949318" y="450671"/>
                  <a:pt x="2936662" y="450671"/>
                </a:cubicBezTo>
                <a:cubicBezTo>
                  <a:pt x="3012582" y="387402"/>
                  <a:pt x="3088506" y="311481"/>
                  <a:pt x="3177078" y="210252"/>
                </a:cubicBezTo>
                <a:lnTo>
                  <a:pt x="3189732" y="210252"/>
                </a:lnTo>
                <a:lnTo>
                  <a:pt x="3202388" y="197600"/>
                </a:lnTo>
                <a:cubicBezTo>
                  <a:pt x="3240348" y="134331"/>
                  <a:pt x="3265658" y="172292"/>
                  <a:pt x="3278308" y="121680"/>
                </a:cubicBezTo>
                <a:lnTo>
                  <a:pt x="3290962" y="134334"/>
                </a:lnTo>
                <a:cubicBezTo>
                  <a:pt x="3290962" y="134334"/>
                  <a:pt x="3303614" y="134331"/>
                  <a:pt x="3303617" y="121682"/>
                </a:cubicBezTo>
                <a:cubicBezTo>
                  <a:pt x="3316268" y="109025"/>
                  <a:pt x="3316268" y="109025"/>
                  <a:pt x="3316272" y="96371"/>
                </a:cubicBezTo>
                <a:cubicBezTo>
                  <a:pt x="3341574" y="96371"/>
                  <a:pt x="3354233" y="96371"/>
                  <a:pt x="3379536" y="58410"/>
                </a:cubicBezTo>
                <a:cubicBezTo>
                  <a:pt x="3366882" y="58410"/>
                  <a:pt x="3341574" y="96371"/>
                  <a:pt x="3341576" y="71066"/>
                </a:cubicBezTo>
                <a:lnTo>
                  <a:pt x="3354233" y="58410"/>
                </a:lnTo>
                <a:lnTo>
                  <a:pt x="3341576" y="58410"/>
                </a:lnTo>
                <a:cubicBezTo>
                  <a:pt x="3354230" y="42594"/>
                  <a:pt x="3365302" y="30732"/>
                  <a:pt x="3374990" y="21242"/>
                </a:cubicBezTo>
                <a:lnTo>
                  <a:pt x="3398246" y="0"/>
                </a:lnTo>
                <a:lnTo>
                  <a:pt x="3467874" y="0"/>
                </a:lnTo>
                <a:lnTo>
                  <a:pt x="3444386" y="25196"/>
                </a:lnTo>
                <a:cubicBezTo>
                  <a:pt x="3417497" y="55248"/>
                  <a:pt x="3392190" y="83718"/>
                  <a:pt x="3366882" y="109025"/>
                </a:cubicBezTo>
                <a:cubicBezTo>
                  <a:pt x="3253002" y="222906"/>
                  <a:pt x="3088505" y="374747"/>
                  <a:pt x="2987278" y="513935"/>
                </a:cubicBezTo>
                <a:cubicBezTo>
                  <a:pt x="2961968" y="526593"/>
                  <a:pt x="2961968" y="564552"/>
                  <a:pt x="2961968" y="564552"/>
                </a:cubicBezTo>
                <a:cubicBezTo>
                  <a:pt x="2936662" y="589857"/>
                  <a:pt x="2924008" y="577206"/>
                  <a:pt x="2911354" y="589857"/>
                </a:cubicBezTo>
                <a:cubicBezTo>
                  <a:pt x="2848088" y="640473"/>
                  <a:pt x="2822778" y="729050"/>
                  <a:pt x="2784818" y="767007"/>
                </a:cubicBezTo>
                <a:cubicBezTo>
                  <a:pt x="2772164" y="779661"/>
                  <a:pt x="2759512" y="779661"/>
                  <a:pt x="2759512" y="779661"/>
                </a:cubicBezTo>
                <a:cubicBezTo>
                  <a:pt x="2721554" y="817623"/>
                  <a:pt x="2670936" y="880889"/>
                  <a:pt x="2696243" y="893543"/>
                </a:cubicBezTo>
                <a:cubicBezTo>
                  <a:pt x="2670936" y="931505"/>
                  <a:pt x="2658284" y="918849"/>
                  <a:pt x="2632974" y="956810"/>
                </a:cubicBezTo>
                <a:cubicBezTo>
                  <a:pt x="2569709" y="1058039"/>
                  <a:pt x="2443174" y="1209879"/>
                  <a:pt x="2392558" y="1323761"/>
                </a:cubicBezTo>
                <a:cubicBezTo>
                  <a:pt x="2341943" y="1374375"/>
                  <a:pt x="2291328" y="1450299"/>
                  <a:pt x="2253366" y="1538871"/>
                </a:cubicBezTo>
                <a:cubicBezTo>
                  <a:pt x="2215408" y="1614791"/>
                  <a:pt x="2240714" y="1576832"/>
                  <a:pt x="2190100" y="1640100"/>
                </a:cubicBezTo>
                <a:cubicBezTo>
                  <a:pt x="2139485" y="1728675"/>
                  <a:pt x="2101524" y="1842554"/>
                  <a:pt x="2038253" y="1956437"/>
                </a:cubicBezTo>
                <a:cubicBezTo>
                  <a:pt x="2038256" y="1981745"/>
                  <a:pt x="2012950" y="1994399"/>
                  <a:pt x="2000296" y="2019705"/>
                </a:cubicBezTo>
                <a:cubicBezTo>
                  <a:pt x="1911720" y="2171547"/>
                  <a:pt x="1861108" y="2348691"/>
                  <a:pt x="1810492" y="2462576"/>
                </a:cubicBezTo>
                <a:cubicBezTo>
                  <a:pt x="1747226" y="2601765"/>
                  <a:pt x="1696610" y="2766260"/>
                  <a:pt x="1633343" y="2930756"/>
                </a:cubicBezTo>
                <a:cubicBezTo>
                  <a:pt x="1608035" y="2994026"/>
                  <a:pt x="1570074" y="3057291"/>
                  <a:pt x="1570074" y="3133212"/>
                </a:cubicBezTo>
                <a:lnTo>
                  <a:pt x="1557420" y="3145868"/>
                </a:lnTo>
                <a:lnTo>
                  <a:pt x="1557422" y="3171176"/>
                </a:lnTo>
                <a:cubicBezTo>
                  <a:pt x="1532116" y="3183827"/>
                  <a:pt x="1519462" y="3272402"/>
                  <a:pt x="1494154" y="3323016"/>
                </a:cubicBezTo>
                <a:cubicBezTo>
                  <a:pt x="1506809" y="3323016"/>
                  <a:pt x="1506806" y="3285057"/>
                  <a:pt x="1519463" y="3297708"/>
                </a:cubicBezTo>
                <a:cubicBezTo>
                  <a:pt x="1519460" y="3247095"/>
                  <a:pt x="1557424" y="3247095"/>
                  <a:pt x="1544768" y="3209136"/>
                </a:cubicBezTo>
                <a:cubicBezTo>
                  <a:pt x="1557420" y="3209135"/>
                  <a:pt x="1557422" y="3234441"/>
                  <a:pt x="1570074" y="3196481"/>
                </a:cubicBezTo>
                <a:cubicBezTo>
                  <a:pt x="1570074" y="3209135"/>
                  <a:pt x="1570074" y="3209135"/>
                  <a:pt x="1582726" y="3196481"/>
                </a:cubicBezTo>
                <a:lnTo>
                  <a:pt x="1582727" y="3183827"/>
                </a:lnTo>
                <a:lnTo>
                  <a:pt x="1582726" y="3171176"/>
                </a:lnTo>
                <a:lnTo>
                  <a:pt x="1582726" y="3158520"/>
                </a:lnTo>
                <a:cubicBezTo>
                  <a:pt x="1595382" y="3133212"/>
                  <a:pt x="1608035" y="3044642"/>
                  <a:pt x="1633342" y="3019331"/>
                </a:cubicBezTo>
                <a:cubicBezTo>
                  <a:pt x="1671305" y="2918102"/>
                  <a:pt x="1696612" y="2804219"/>
                  <a:pt x="1734570" y="2766260"/>
                </a:cubicBezTo>
                <a:cubicBezTo>
                  <a:pt x="1747224" y="2715648"/>
                  <a:pt x="1785185" y="2652377"/>
                  <a:pt x="1823146" y="2576459"/>
                </a:cubicBezTo>
                <a:lnTo>
                  <a:pt x="1835800" y="2576456"/>
                </a:lnTo>
                <a:lnTo>
                  <a:pt x="1835800" y="2551151"/>
                </a:lnTo>
                <a:cubicBezTo>
                  <a:pt x="1835798" y="2546934"/>
                  <a:pt x="1835798" y="2542716"/>
                  <a:pt x="1835796" y="2538498"/>
                </a:cubicBezTo>
                <a:cubicBezTo>
                  <a:pt x="1861106" y="2487885"/>
                  <a:pt x="1873760" y="2424618"/>
                  <a:pt x="1899068" y="2361350"/>
                </a:cubicBezTo>
                <a:cubicBezTo>
                  <a:pt x="1899068" y="2361350"/>
                  <a:pt x="1911722" y="2348691"/>
                  <a:pt x="1911720" y="2336043"/>
                </a:cubicBezTo>
                <a:cubicBezTo>
                  <a:pt x="1924374" y="2336042"/>
                  <a:pt x="1937030" y="2323389"/>
                  <a:pt x="1937026" y="2336043"/>
                </a:cubicBezTo>
                <a:cubicBezTo>
                  <a:pt x="1937030" y="2323389"/>
                  <a:pt x="1937028" y="2310734"/>
                  <a:pt x="1937028" y="2298083"/>
                </a:cubicBezTo>
                <a:cubicBezTo>
                  <a:pt x="1949682" y="2285426"/>
                  <a:pt x="1962335" y="2272770"/>
                  <a:pt x="1962336" y="2260122"/>
                </a:cubicBezTo>
                <a:cubicBezTo>
                  <a:pt x="2025604" y="2146238"/>
                  <a:pt x="2076220" y="2019704"/>
                  <a:pt x="2126832" y="1905822"/>
                </a:cubicBezTo>
                <a:lnTo>
                  <a:pt x="2126832" y="1893168"/>
                </a:lnTo>
                <a:lnTo>
                  <a:pt x="2139485" y="1880514"/>
                </a:lnTo>
                <a:cubicBezTo>
                  <a:pt x="2164793" y="1855208"/>
                  <a:pt x="2190100" y="1791941"/>
                  <a:pt x="2202754" y="1791941"/>
                </a:cubicBezTo>
                <a:lnTo>
                  <a:pt x="2202755" y="1753982"/>
                </a:lnTo>
                <a:lnTo>
                  <a:pt x="2215408" y="1741328"/>
                </a:lnTo>
                <a:cubicBezTo>
                  <a:pt x="2240714" y="1728675"/>
                  <a:pt x="2253368" y="1690712"/>
                  <a:pt x="2278674" y="1652753"/>
                </a:cubicBezTo>
                <a:lnTo>
                  <a:pt x="2291330" y="1640102"/>
                </a:lnTo>
                <a:cubicBezTo>
                  <a:pt x="2303984" y="1627446"/>
                  <a:pt x="2303982" y="1614791"/>
                  <a:pt x="2303982" y="1602140"/>
                </a:cubicBezTo>
                <a:cubicBezTo>
                  <a:pt x="2329289" y="1564178"/>
                  <a:pt x="2316632" y="1564179"/>
                  <a:pt x="2354598" y="1526214"/>
                </a:cubicBezTo>
                <a:lnTo>
                  <a:pt x="2367250" y="1513565"/>
                </a:lnTo>
                <a:lnTo>
                  <a:pt x="2367251" y="1500911"/>
                </a:lnTo>
                <a:cubicBezTo>
                  <a:pt x="2455824" y="1361721"/>
                  <a:pt x="2531747" y="1235189"/>
                  <a:pt x="2620324" y="1095999"/>
                </a:cubicBezTo>
                <a:lnTo>
                  <a:pt x="2632978" y="1083344"/>
                </a:lnTo>
                <a:lnTo>
                  <a:pt x="2645628" y="1070693"/>
                </a:lnTo>
                <a:cubicBezTo>
                  <a:pt x="2645627" y="1066475"/>
                  <a:pt x="2645627" y="1062257"/>
                  <a:pt x="2645626" y="1058039"/>
                </a:cubicBezTo>
                <a:lnTo>
                  <a:pt x="2658282" y="1045385"/>
                </a:lnTo>
                <a:lnTo>
                  <a:pt x="2670936" y="1045385"/>
                </a:lnTo>
                <a:cubicBezTo>
                  <a:pt x="2658284" y="1058040"/>
                  <a:pt x="2658284" y="1058040"/>
                  <a:pt x="2658280" y="1070693"/>
                </a:cubicBezTo>
                <a:cubicBezTo>
                  <a:pt x="2658280" y="1070693"/>
                  <a:pt x="2658281" y="1083344"/>
                  <a:pt x="2670938" y="1070693"/>
                </a:cubicBezTo>
                <a:lnTo>
                  <a:pt x="2683589" y="1070693"/>
                </a:lnTo>
                <a:cubicBezTo>
                  <a:pt x="2683586" y="1058039"/>
                  <a:pt x="2696244" y="1058040"/>
                  <a:pt x="2696244" y="1058040"/>
                </a:cubicBezTo>
                <a:cubicBezTo>
                  <a:pt x="2658284" y="1095999"/>
                  <a:pt x="2658284" y="1095999"/>
                  <a:pt x="2632978" y="1159265"/>
                </a:cubicBezTo>
                <a:cubicBezTo>
                  <a:pt x="2632978" y="1108656"/>
                  <a:pt x="2595014" y="1171919"/>
                  <a:pt x="2557054" y="1235189"/>
                </a:cubicBezTo>
                <a:cubicBezTo>
                  <a:pt x="2569706" y="1235192"/>
                  <a:pt x="2582362" y="1222536"/>
                  <a:pt x="2595012" y="1222535"/>
                </a:cubicBezTo>
                <a:cubicBezTo>
                  <a:pt x="2582362" y="1247843"/>
                  <a:pt x="2569708" y="1285800"/>
                  <a:pt x="2531747" y="1323761"/>
                </a:cubicBezTo>
                <a:lnTo>
                  <a:pt x="2531747" y="1311110"/>
                </a:lnTo>
                <a:lnTo>
                  <a:pt x="2531748" y="1298457"/>
                </a:lnTo>
                <a:lnTo>
                  <a:pt x="2519093" y="1311110"/>
                </a:lnTo>
                <a:cubicBezTo>
                  <a:pt x="2519090" y="1323761"/>
                  <a:pt x="2506440" y="1336415"/>
                  <a:pt x="2506440" y="1336415"/>
                </a:cubicBezTo>
                <a:cubicBezTo>
                  <a:pt x="2493790" y="1336415"/>
                  <a:pt x="2481130" y="1361721"/>
                  <a:pt x="2468480" y="1374375"/>
                </a:cubicBezTo>
                <a:cubicBezTo>
                  <a:pt x="2468476" y="1387029"/>
                  <a:pt x="2455824" y="1387029"/>
                  <a:pt x="2455824" y="1387029"/>
                </a:cubicBezTo>
                <a:lnTo>
                  <a:pt x="2455826" y="1399683"/>
                </a:lnTo>
                <a:lnTo>
                  <a:pt x="2468480" y="1399685"/>
                </a:lnTo>
                <a:lnTo>
                  <a:pt x="2417864" y="1450296"/>
                </a:lnTo>
                <a:cubicBezTo>
                  <a:pt x="2430520" y="1450296"/>
                  <a:pt x="2443172" y="1437641"/>
                  <a:pt x="2455824" y="1450296"/>
                </a:cubicBezTo>
                <a:cubicBezTo>
                  <a:pt x="2417864" y="1500911"/>
                  <a:pt x="2430520" y="1475606"/>
                  <a:pt x="2417861" y="1513565"/>
                </a:cubicBezTo>
                <a:cubicBezTo>
                  <a:pt x="2405212" y="1538868"/>
                  <a:pt x="2405210" y="1513565"/>
                  <a:pt x="2379904" y="1551524"/>
                </a:cubicBezTo>
                <a:cubicBezTo>
                  <a:pt x="2392558" y="1551525"/>
                  <a:pt x="2392558" y="1538871"/>
                  <a:pt x="2405212" y="1538868"/>
                </a:cubicBezTo>
                <a:cubicBezTo>
                  <a:pt x="2392558" y="1564181"/>
                  <a:pt x="2379904" y="1576832"/>
                  <a:pt x="2379904" y="1564179"/>
                </a:cubicBezTo>
                <a:cubicBezTo>
                  <a:pt x="2367246" y="1589486"/>
                  <a:pt x="2367246" y="1589486"/>
                  <a:pt x="2367250" y="1602137"/>
                </a:cubicBezTo>
                <a:lnTo>
                  <a:pt x="2354598" y="1614791"/>
                </a:lnTo>
                <a:lnTo>
                  <a:pt x="2341944" y="1627446"/>
                </a:lnTo>
                <a:lnTo>
                  <a:pt x="2341943" y="1640100"/>
                </a:lnTo>
                <a:lnTo>
                  <a:pt x="2347962" y="1639239"/>
                </a:lnTo>
                <a:lnTo>
                  <a:pt x="2340360" y="1652750"/>
                </a:lnTo>
                <a:cubicBezTo>
                  <a:pt x="2335613" y="1659078"/>
                  <a:pt x="2329289" y="1665405"/>
                  <a:pt x="2316635" y="1678061"/>
                </a:cubicBezTo>
                <a:lnTo>
                  <a:pt x="2316636" y="1690712"/>
                </a:lnTo>
                <a:lnTo>
                  <a:pt x="2316635" y="1703367"/>
                </a:lnTo>
                <a:cubicBezTo>
                  <a:pt x="2303982" y="1716018"/>
                  <a:pt x="2291328" y="1741328"/>
                  <a:pt x="2278674" y="1779284"/>
                </a:cubicBezTo>
                <a:cubicBezTo>
                  <a:pt x="2266024" y="1804596"/>
                  <a:pt x="2240714" y="1791941"/>
                  <a:pt x="2240716" y="1829903"/>
                </a:cubicBezTo>
                <a:lnTo>
                  <a:pt x="2228057" y="1829903"/>
                </a:lnTo>
                <a:cubicBezTo>
                  <a:pt x="2228060" y="1817244"/>
                  <a:pt x="2228057" y="1829903"/>
                  <a:pt x="2215409" y="1829900"/>
                </a:cubicBezTo>
                <a:lnTo>
                  <a:pt x="2215409" y="1855205"/>
                </a:lnTo>
                <a:lnTo>
                  <a:pt x="2215408" y="1867862"/>
                </a:lnTo>
                <a:cubicBezTo>
                  <a:pt x="2202754" y="1880516"/>
                  <a:pt x="2202754" y="1893173"/>
                  <a:pt x="2215409" y="1893168"/>
                </a:cubicBezTo>
                <a:cubicBezTo>
                  <a:pt x="2190101" y="1943783"/>
                  <a:pt x="2152139" y="1956437"/>
                  <a:pt x="2152139" y="1994397"/>
                </a:cubicBezTo>
                <a:cubicBezTo>
                  <a:pt x="2152139" y="1994397"/>
                  <a:pt x="2139485" y="2007051"/>
                  <a:pt x="2139485" y="2019704"/>
                </a:cubicBezTo>
                <a:lnTo>
                  <a:pt x="2139486" y="2032355"/>
                </a:lnTo>
                <a:lnTo>
                  <a:pt x="2139485" y="2045012"/>
                </a:lnTo>
                <a:cubicBezTo>
                  <a:pt x="2126832" y="2070317"/>
                  <a:pt x="2114180" y="2082972"/>
                  <a:pt x="2101526" y="2095623"/>
                </a:cubicBezTo>
                <a:cubicBezTo>
                  <a:pt x="2120505" y="2105114"/>
                  <a:pt x="2089662" y="2121723"/>
                  <a:pt x="2083730" y="2134771"/>
                </a:cubicBezTo>
                <a:lnTo>
                  <a:pt x="2088130" y="2144585"/>
                </a:lnTo>
                <a:lnTo>
                  <a:pt x="2087437" y="2146015"/>
                </a:lnTo>
                <a:cubicBezTo>
                  <a:pt x="2086893" y="2147621"/>
                  <a:pt x="2087289" y="2147819"/>
                  <a:pt x="2088870" y="2146236"/>
                </a:cubicBezTo>
                <a:lnTo>
                  <a:pt x="2088130" y="2144585"/>
                </a:lnTo>
                <a:lnTo>
                  <a:pt x="2091639" y="2137342"/>
                </a:lnTo>
                <a:cubicBezTo>
                  <a:pt x="2104689" y="2113026"/>
                  <a:pt x="2142649" y="2051340"/>
                  <a:pt x="2152139" y="2032358"/>
                </a:cubicBezTo>
                <a:cubicBezTo>
                  <a:pt x="2164790" y="2032358"/>
                  <a:pt x="2164793" y="2019704"/>
                  <a:pt x="2164793" y="2019704"/>
                </a:cubicBezTo>
                <a:lnTo>
                  <a:pt x="2177447" y="2007050"/>
                </a:lnTo>
                <a:cubicBezTo>
                  <a:pt x="2177447" y="1994397"/>
                  <a:pt x="2177447" y="1994397"/>
                  <a:pt x="2164794" y="1994397"/>
                </a:cubicBezTo>
                <a:cubicBezTo>
                  <a:pt x="2164793" y="1981743"/>
                  <a:pt x="2177446" y="1981743"/>
                  <a:pt x="2177447" y="1969089"/>
                </a:cubicBezTo>
                <a:cubicBezTo>
                  <a:pt x="2190101" y="1943783"/>
                  <a:pt x="2190100" y="1956437"/>
                  <a:pt x="2202754" y="1956437"/>
                </a:cubicBezTo>
                <a:cubicBezTo>
                  <a:pt x="2215408" y="1931130"/>
                  <a:pt x="2202754" y="1918476"/>
                  <a:pt x="2228057" y="1880516"/>
                </a:cubicBezTo>
                <a:cubicBezTo>
                  <a:pt x="2228058" y="1876299"/>
                  <a:pt x="2228058" y="1872080"/>
                  <a:pt x="2228060" y="1867862"/>
                </a:cubicBezTo>
                <a:lnTo>
                  <a:pt x="2240714" y="1867862"/>
                </a:lnTo>
                <a:cubicBezTo>
                  <a:pt x="2240714" y="1867862"/>
                  <a:pt x="2253365" y="1867862"/>
                  <a:pt x="2253370" y="1855208"/>
                </a:cubicBezTo>
                <a:lnTo>
                  <a:pt x="2253370" y="1842557"/>
                </a:lnTo>
                <a:lnTo>
                  <a:pt x="2240712" y="1842554"/>
                </a:lnTo>
                <a:cubicBezTo>
                  <a:pt x="2278674" y="1804596"/>
                  <a:pt x="2291328" y="1766636"/>
                  <a:pt x="2329289" y="1703364"/>
                </a:cubicBezTo>
                <a:lnTo>
                  <a:pt x="2329290" y="1716023"/>
                </a:lnTo>
                <a:lnTo>
                  <a:pt x="2341943" y="1703366"/>
                </a:lnTo>
                <a:lnTo>
                  <a:pt x="2341943" y="1690709"/>
                </a:lnTo>
                <a:cubicBezTo>
                  <a:pt x="2354597" y="1665407"/>
                  <a:pt x="2341944" y="1665407"/>
                  <a:pt x="2367250" y="1627446"/>
                </a:cubicBezTo>
                <a:lnTo>
                  <a:pt x="2379904" y="1627443"/>
                </a:lnTo>
                <a:lnTo>
                  <a:pt x="2379904" y="1614791"/>
                </a:lnTo>
                <a:cubicBezTo>
                  <a:pt x="2379902" y="1610574"/>
                  <a:pt x="2379902" y="1606356"/>
                  <a:pt x="2379900" y="1602140"/>
                </a:cubicBezTo>
                <a:cubicBezTo>
                  <a:pt x="2408372" y="1573670"/>
                  <a:pt x="2436844" y="1509612"/>
                  <a:pt x="2465318" y="1468683"/>
                </a:cubicBezTo>
                <a:lnTo>
                  <a:pt x="2481902" y="1450599"/>
                </a:lnTo>
                <a:lnTo>
                  <a:pt x="2579830" y="1265063"/>
                </a:lnTo>
                <a:cubicBezTo>
                  <a:pt x="2717198" y="1022537"/>
                  <a:pt x="2870026" y="786258"/>
                  <a:pt x="3038504" y="556154"/>
                </a:cubicBezTo>
                <a:cubicBezTo>
                  <a:pt x="3120582" y="445845"/>
                  <a:pt x="3206686" y="339281"/>
                  <a:pt x="3295808" y="235523"/>
                </a:cubicBezTo>
                <a:lnTo>
                  <a:pt x="3509334" y="0"/>
                </a:lnTo>
                <a:lnTo>
                  <a:pt x="9854218" y="0"/>
                </a:lnTo>
                <a:lnTo>
                  <a:pt x="9854218" y="10287000"/>
                </a:lnTo>
                <a:lnTo>
                  <a:pt x="4569194" y="10287000"/>
                </a:lnTo>
                <a:lnTo>
                  <a:pt x="4512034" y="10239735"/>
                </a:lnTo>
                <a:cubicBezTo>
                  <a:pt x="4483562" y="10219173"/>
                  <a:pt x="4455092" y="10200194"/>
                  <a:pt x="4429784" y="10181214"/>
                </a:cubicBezTo>
                <a:cubicBezTo>
                  <a:pt x="4429784" y="10168562"/>
                  <a:pt x="4417133" y="10168558"/>
                  <a:pt x="4404479" y="10143254"/>
                </a:cubicBezTo>
                <a:lnTo>
                  <a:pt x="4404479" y="10130601"/>
                </a:lnTo>
                <a:cubicBezTo>
                  <a:pt x="4391824" y="10117947"/>
                  <a:pt x="4391824" y="10105293"/>
                  <a:pt x="4366518" y="10092639"/>
                </a:cubicBezTo>
                <a:cubicBezTo>
                  <a:pt x="4366518" y="10092639"/>
                  <a:pt x="4366520" y="10079986"/>
                  <a:pt x="4353864" y="10079984"/>
                </a:cubicBezTo>
                <a:lnTo>
                  <a:pt x="4341210" y="10079986"/>
                </a:lnTo>
                <a:cubicBezTo>
                  <a:pt x="4341206" y="10092639"/>
                  <a:pt x="4353864" y="10092639"/>
                  <a:pt x="4366518" y="10105293"/>
                </a:cubicBezTo>
                <a:lnTo>
                  <a:pt x="4379172" y="10130601"/>
                </a:lnTo>
                <a:cubicBezTo>
                  <a:pt x="4379171" y="10134819"/>
                  <a:pt x="4379171" y="10139036"/>
                  <a:pt x="4379170" y="10143254"/>
                </a:cubicBezTo>
                <a:lnTo>
                  <a:pt x="4366518" y="10143254"/>
                </a:lnTo>
                <a:lnTo>
                  <a:pt x="4366518" y="10130601"/>
                </a:lnTo>
                <a:lnTo>
                  <a:pt x="4353864" y="10130602"/>
                </a:lnTo>
                <a:lnTo>
                  <a:pt x="4341210" y="10117947"/>
                </a:lnTo>
                <a:cubicBezTo>
                  <a:pt x="4341209" y="10105293"/>
                  <a:pt x="4328555" y="10105293"/>
                  <a:pt x="4328555" y="10105293"/>
                </a:cubicBezTo>
                <a:lnTo>
                  <a:pt x="4328555" y="10092639"/>
                </a:lnTo>
                <a:cubicBezTo>
                  <a:pt x="4328555" y="10092639"/>
                  <a:pt x="4328555" y="10079986"/>
                  <a:pt x="4315904" y="10079986"/>
                </a:cubicBezTo>
                <a:lnTo>
                  <a:pt x="4303250" y="10079985"/>
                </a:lnTo>
                <a:lnTo>
                  <a:pt x="4303250" y="10092639"/>
                </a:lnTo>
                <a:cubicBezTo>
                  <a:pt x="4315904" y="10092639"/>
                  <a:pt x="4315901" y="10105293"/>
                  <a:pt x="4315901" y="10105293"/>
                </a:cubicBezTo>
                <a:lnTo>
                  <a:pt x="4303250" y="10117946"/>
                </a:lnTo>
                <a:lnTo>
                  <a:pt x="4252632" y="10067332"/>
                </a:lnTo>
                <a:cubicBezTo>
                  <a:pt x="4252636" y="10079986"/>
                  <a:pt x="4265290" y="10092639"/>
                  <a:pt x="4252636" y="10092639"/>
                </a:cubicBezTo>
                <a:cubicBezTo>
                  <a:pt x="4252636" y="10092639"/>
                  <a:pt x="4239980" y="10079986"/>
                  <a:pt x="4227329" y="10079986"/>
                </a:cubicBezTo>
                <a:lnTo>
                  <a:pt x="4189368" y="10042026"/>
                </a:lnTo>
                <a:cubicBezTo>
                  <a:pt x="4176714" y="10029372"/>
                  <a:pt x="4151405" y="10016718"/>
                  <a:pt x="4138756" y="10004066"/>
                </a:cubicBezTo>
                <a:cubicBezTo>
                  <a:pt x="4151405" y="10004066"/>
                  <a:pt x="4164062" y="9991413"/>
                  <a:pt x="4189368" y="10016718"/>
                </a:cubicBezTo>
                <a:cubicBezTo>
                  <a:pt x="4176716" y="9978759"/>
                  <a:pt x="4164062" y="9991413"/>
                  <a:pt x="4126100" y="9940797"/>
                </a:cubicBezTo>
                <a:lnTo>
                  <a:pt x="4113446" y="9928143"/>
                </a:lnTo>
                <a:cubicBezTo>
                  <a:pt x="4126100" y="9940797"/>
                  <a:pt x="4138754" y="9928143"/>
                  <a:pt x="4138754" y="9928143"/>
                </a:cubicBezTo>
                <a:cubicBezTo>
                  <a:pt x="4138751" y="9915490"/>
                  <a:pt x="4126100" y="9915490"/>
                  <a:pt x="4126100" y="9902836"/>
                </a:cubicBezTo>
                <a:lnTo>
                  <a:pt x="4113446" y="9890182"/>
                </a:lnTo>
                <a:lnTo>
                  <a:pt x="4100792" y="9877532"/>
                </a:lnTo>
                <a:cubicBezTo>
                  <a:pt x="4088141" y="9890180"/>
                  <a:pt x="4100790" y="9890182"/>
                  <a:pt x="4100790" y="9890182"/>
                </a:cubicBezTo>
                <a:lnTo>
                  <a:pt x="4113444" y="9902836"/>
                </a:lnTo>
                <a:lnTo>
                  <a:pt x="4113446" y="9915490"/>
                </a:lnTo>
                <a:lnTo>
                  <a:pt x="4062832" y="9877532"/>
                </a:lnTo>
                <a:cubicBezTo>
                  <a:pt x="4075486" y="9902834"/>
                  <a:pt x="4050180" y="9877532"/>
                  <a:pt x="4062832" y="9902836"/>
                </a:cubicBezTo>
                <a:cubicBezTo>
                  <a:pt x="4037526" y="9890182"/>
                  <a:pt x="4024871" y="9877530"/>
                  <a:pt x="4012217" y="9877532"/>
                </a:cubicBezTo>
                <a:lnTo>
                  <a:pt x="4012217" y="9890182"/>
                </a:lnTo>
                <a:cubicBezTo>
                  <a:pt x="4012217" y="9877532"/>
                  <a:pt x="3999564" y="9864876"/>
                  <a:pt x="3999564" y="9864876"/>
                </a:cubicBezTo>
                <a:lnTo>
                  <a:pt x="3986910" y="9852222"/>
                </a:lnTo>
                <a:lnTo>
                  <a:pt x="3974254" y="9839571"/>
                </a:lnTo>
                <a:cubicBezTo>
                  <a:pt x="3974255" y="9843788"/>
                  <a:pt x="3974256" y="9848006"/>
                  <a:pt x="3974256" y="9852222"/>
                </a:cubicBezTo>
                <a:cubicBezTo>
                  <a:pt x="3961601" y="9852219"/>
                  <a:pt x="3948950" y="9839571"/>
                  <a:pt x="3936298" y="9826916"/>
                </a:cubicBezTo>
                <a:lnTo>
                  <a:pt x="3936296" y="9814262"/>
                </a:lnTo>
                <a:lnTo>
                  <a:pt x="3936298" y="9801610"/>
                </a:lnTo>
                <a:lnTo>
                  <a:pt x="3923640" y="9801610"/>
                </a:lnTo>
                <a:lnTo>
                  <a:pt x="3910988" y="9801610"/>
                </a:lnTo>
                <a:lnTo>
                  <a:pt x="3898332" y="9788956"/>
                </a:lnTo>
                <a:cubicBezTo>
                  <a:pt x="3898334" y="9784738"/>
                  <a:pt x="3898336" y="9780520"/>
                  <a:pt x="3898336" y="9776301"/>
                </a:cubicBezTo>
                <a:lnTo>
                  <a:pt x="3898336" y="9750996"/>
                </a:lnTo>
                <a:lnTo>
                  <a:pt x="3885682" y="9750996"/>
                </a:lnTo>
                <a:lnTo>
                  <a:pt x="3885680" y="9763644"/>
                </a:lnTo>
                <a:lnTo>
                  <a:pt x="3885682" y="9776301"/>
                </a:lnTo>
                <a:lnTo>
                  <a:pt x="3847722" y="9738340"/>
                </a:lnTo>
                <a:cubicBezTo>
                  <a:pt x="3835066" y="9738340"/>
                  <a:pt x="3847722" y="9750998"/>
                  <a:pt x="3847722" y="9763647"/>
                </a:cubicBezTo>
                <a:cubicBezTo>
                  <a:pt x="3847722" y="9750998"/>
                  <a:pt x="3835064" y="9750996"/>
                  <a:pt x="3835066" y="9738340"/>
                </a:cubicBezTo>
                <a:lnTo>
                  <a:pt x="3835067" y="9725686"/>
                </a:lnTo>
                <a:cubicBezTo>
                  <a:pt x="3809762" y="9687726"/>
                  <a:pt x="3784452" y="9662421"/>
                  <a:pt x="3759146" y="9649764"/>
                </a:cubicBezTo>
                <a:lnTo>
                  <a:pt x="3759146" y="9662421"/>
                </a:lnTo>
                <a:lnTo>
                  <a:pt x="3746490" y="9637114"/>
                </a:lnTo>
                <a:cubicBezTo>
                  <a:pt x="3746492" y="9624458"/>
                  <a:pt x="3746492" y="9624458"/>
                  <a:pt x="3733836" y="9624460"/>
                </a:cubicBezTo>
                <a:lnTo>
                  <a:pt x="3733836" y="9636734"/>
                </a:lnTo>
                <a:lnTo>
                  <a:pt x="3640518" y="9540630"/>
                </a:lnTo>
                <a:cubicBezTo>
                  <a:pt x="3607301" y="9510579"/>
                  <a:pt x="3575669" y="9485271"/>
                  <a:pt x="3544034" y="9459962"/>
                </a:cubicBezTo>
                <a:cubicBezTo>
                  <a:pt x="3480766" y="9409350"/>
                  <a:pt x="3417497" y="9346084"/>
                  <a:pt x="3379536" y="9270158"/>
                </a:cubicBezTo>
                <a:cubicBezTo>
                  <a:pt x="3328919" y="9219549"/>
                  <a:pt x="3253002" y="9181588"/>
                  <a:pt x="3240347" y="9118320"/>
                </a:cubicBezTo>
                <a:cubicBezTo>
                  <a:pt x="3215042" y="9093014"/>
                  <a:pt x="3227696" y="9118320"/>
                  <a:pt x="3227696" y="9118320"/>
                </a:cubicBezTo>
                <a:cubicBezTo>
                  <a:pt x="3202388" y="9055053"/>
                  <a:pt x="3126467" y="8991784"/>
                  <a:pt x="3075851" y="8903210"/>
                </a:cubicBezTo>
                <a:cubicBezTo>
                  <a:pt x="3063198" y="8903210"/>
                  <a:pt x="3075852" y="8915864"/>
                  <a:pt x="3063197" y="8915864"/>
                </a:cubicBezTo>
                <a:cubicBezTo>
                  <a:pt x="2999926" y="8839942"/>
                  <a:pt x="3088506" y="8890558"/>
                  <a:pt x="3025236" y="8827288"/>
                </a:cubicBezTo>
                <a:cubicBezTo>
                  <a:pt x="3012584" y="8827288"/>
                  <a:pt x="3037889" y="8852592"/>
                  <a:pt x="3025238" y="8865246"/>
                </a:cubicBezTo>
                <a:cubicBezTo>
                  <a:pt x="2987276" y="8801984"/>
                  <a:pt x="2898704" y="8726062"/>
                  <a:pt x="2924008" y="8688099"/>
                </a:cubicBezTo>
                <a:cubicBezTo>
                  <a:pt x="2911354" y="8675448"/>
                  <a:pt x="2886047" y="8662794"/>
                  <a:pt x="2873393" y="8650138"/>
                </a:cubicBezTo>
                <a:lnTo>
                  <a:pt x="2873393" y="8637488"/>
                </a:lnTo>
                <a:cubicBezTo>
                  <a:pt x="2873392" y="8633270"/>
                  <a:pt x="2873393" y="8629052"/>
                  <a:pt x="2873392" y="8624834"/>
                </a:cubicBezTo>
                <a:lnTo>
                  <a:pt x="2860744" y="8624834"/>
                </a:lnTo>
                <a:cubicBezTo>
                  <a:pt x="2721550" y="8422374"/>
                  <a:pt x="2607670" y="8245227"/>
                  <a:pt x="2506439" y="8042772"/>
                </a:cubicBezTo>
                <a:lnTo>
                  <a:pt x="2503470" y="8056143"/>
                </a:lnTo>
                <a:lnTo>
                  <a:pt x="2422608" y="7928891"/>
                </a:lnTo>
                <a:cubicBezTo>
                  <a:pt x="2395720" y="7875114"/>
                  <a:pt x="2373578" y="7821335"/>
                  <a:pt x="2354598" y="7777047"/>
                </a:cubicBezTo>
                <a:lnTo>
                  <a:pt x="2316635" y="7701123"/>
                </a:lnTo>
                <a:cubicBezTo>
                  <a:pt x="2303982" y="7688474"/>
                  <a:pt x="2278672" y="7650515"/>
                  <a:pt x="2266022" y="7637859"/>
                </a:cubicBezTo>
                <a:lnTo>
                  <a:pt x="2266022" y="7625202"/>
                </a:lnTo>
                <a:cubicBezTo>
                  <a:pt x="2240714" y="7536630"/>
                  <a:pt x="2215409" y="7498670"/>
                  <a:pt x="2164794" y="7397444"/>
                </a:cubicBezTo>
                <a:lnTo>
                  <a:pt x="2164793" y="7384790"/>
                </a:lnTo>
                <a:cubicBezTo>
                  <a:pt x="2152139" y="7359483"/>
                  <a:pt x="2139482" y="7334177"/>
                  <a:pt x="2126832" y="7334175"/>
                </a:cubicBezTo>
                <a:lnTo>
                  <a:pt x="2114180" y="7346829"/>
                </a:lnTo>
                <a:cubicBezTo>
                  <a:pt x="2114178" y="7359480"/>
                  <a:pt x="2126832" y="7372134"/>
                  <a:pt x="2126832" y="7372134"/>
                </a:cubicBezTo>
                <a:cubicBezTo>
                  <a:pt x="2139486" y="7372133"/>
                  <a:pt x="2139486" y="7384790"/>
                  <a:pt x="2139485" y="7397444"/>
                </a:cubicBezTo>
                <a:cubicBezTo>
                  <a:pt x="2152139" y="7460709"/>
                  <a:pt x="2177447" y="7536632"/>
                  <a:pt x="2202752" y="7549284"/>
                </a:cubicBezTo>
                <a:cubicBezTo>
                  <a:pt x="2190101" y="7561940"/>
                  <a:pt x="2215408" y="7587245"/>
                  <a:pt x="2240714" y="7637859"/>
                </a:cubicBezTo>
                <a:cubicBezTo>
                  <a:pt x="2240714" y="7637859"/>
                  <a:pt x="2253368" y="7650515"/>
                  <a:pt x="2253368" y="7663166"/>
                </a:cubicBezTo>
                <a:cubicBezTo>
                  <a:pt x="2256530" y="7672658"/>
                  <a:pt x="2261276" y="7686891"/>
                  <a:pt x="2267009" y="7702709"/>
                </a:cubicBezTo>
                <a:lnTo>
                  <a:pt x="2268472" y="7706363"/>
                </a:lnTo>
                <a:lnTo>
                  <a:pt x="2183772" y="7539792"/>
                </a:lnTo>
                <a:cubicBezTo>
                  <a:pt x="2152139" y="7482852"/>
                  <a:pt x="2120506" y="7429077"/>
                  <a:pt x="2088870" y="7372134"/>
                </a:cubicBezTo>
                <a:lnTo>
                  <a:pt x="2076218" y="7359483"/>
                </a:lnTo>
                <a:lnTo>
                  <a:pt x="2076220" y="7346829"/>
                </a:lnTo>
                <a:cubicBezTo>
                  <a:pt x="2025605" y="7194987"/>
                  <a:pt x="1974989" y="7030493"/>
                  <a:pt x="1911722" y="6815382"/>
                </a:cubicBezTo>
                <a:cubicBezTo>
                  <a:pt x="1899066" y="6777419"/>
                  <a:pt x="1873760" y="6726804"/>
                  <a:pt x="1861103" y="6676193"/>
                </a:cubicBezTo>
                <a:cubicBezTo>
                  <a:pt x="1861106" y="6650886"/>
                  <a:pt x="1861106" y="6612926"/>
                  <a:pt x="1861103" y="6625580"/>
                </a:cubicBezTo>
                <a:cubicBezTo>
                  <a:pt x="1861106" y="6621362"/>
                  <a:pt x="1861104" y="6617144"/>
                  <a:pt x="1861106" y="6612926"/>
                </a:cubicBezTo>
                <a:cubicBezTo>
                  <a:pt x="1848454" y="6600269"/>
                  <a:pt x="1861106" y="6574965"/>
                  <a:pt x="1861106" y="6574965"/>
                </a:cubicBezTo>
                <a:cubicBezTo>
                  <a:pt x="1848455" y="6511697"/>
                  <a:pt x="1823146" y="6435776"/>
                  <a:pt x="1810492" y="6359856"/>
                </a:cubicBezTo>
                <a:lnTo>
                  <a:pt x="1810492" y="6347198"/>
                </a:lnTo>
                <a:lnTo>
                  <a:pt x="1810493" y="6334550"/>
                </a:lnTo>
                <a:cubicBezTo>
                  <a:pt x="1810492" y="6321896"/>
                  <a:pt x="1797840" y="6309240"/>
                  <a:pt x="1797844" y="6296589"/>
                </a:cubicBezTo>
                <a:cubicBezTo>
                  <a:pt x="1797840" y="6292370"/>
                  <a:pt x="1797840" y="6288152"/>
                  <a:pt x="1797840" y="6283932"/>
                </a:cubicBezTo>
                <a:cubicBezTo>
                  <a:pt x="1797842" y="6258626"/>
                  <a:pt x="1785185" y="6233319"/>
                  <a:pt x="1785185" y="6208014"/>
                </a:cubicBezTo>
                <a:cubicBezTo>
                  <a:pt x="1785185" y="6195359"/>
                  <a:pt x="1785185" y="6182703"/>
                  <a:pt x="1797839" y="6182706"/>
                </a:cubicBezTo>
                <a:cubicBezTo>
                  <a:pt x="1797839" y="6170052"/>
                  <a:pt x="1785185" y="6157400"/>
                  <a:pt x="1785185" y="6170054"/>
                </a:cubicBezTo>
                <a:cubicBezTo>
                  <a:pt x="1785185" y="6144743"/>
                  <a:pt x="1772532" y="6132092"/>
                  <a:pt x="1772531" y="6106785"/>
                </a:cubicBezTo>
                <a:lnTo>
                  <a:pt x="1785185" y="6094131"/>
                </a:lnTo>
                <a:cubicBezTo>
                  <a:pt x="1772531" y="6005558"/>
                  <a:pt x="1772531" y="5929635"/>
                  <a:pt x="1759878" y="5841063"/>
                </a:cubicBezTo>
                <a:cubicBezTo>
                  <a:pt x="1759878" y="5853714"/>
                  <a:pt x="1772531" y="5853713"/>
                  <a:pt x="1772531" y="5853713"/>
                </a:cubicBezTo>
                <a:cubicBezTo>
                  <a:pt x="1759878" y="5803103"/>
                  <a:pt x="1759878" y="5765139"/>
                  <a:pt x="1747224" y="5714525"/>
                </a:cubicBezTo>
                <a:cubicBezTo>
                  <a:pt x="1734570" y="5613297"/>
                  <a:pt x="1734570" y="5512070"/>
                  <a:pt x="1747224" y="5410842"/>
                </a:cubicBezTo>
                <a:lnTo>
                  <a:pt x="1759878" y="5398188"/>
                </a:lnTo>
                <a:lnTo>
                  <a:pt x="1759878" y="5372882"/>
                </a:lnTo>
                <a:cubicBezTo>
                  <a:pt x="1759882" y="5360228"/>
                  <a:pt x="1759882" y="5360228"/>
                  <a:pt x="1747224" y="5360225"/>
                </a:cubicBezTo>
                <a:lnTo>
                  <a:pt x="1747224" y="5347577"/>
                </a:lnTo>
                <a:cubicBezTo>
                  <a:pt x="1747228" y="5334921"/>
                  <a:pt x="1747224" y="5322264"/>
                  <a:pt x="1747224" y="5309616"/>
                </a:cubicBezTo>
                <a:lnTo>
                  <a:pt x="1747224" y="5284304"/>
                </a:lnTo>
                <a:cubicBezTo>
                  <a:pt x="1747224" y="5271653"/>
                  <a:pt x="1747228" y="5246345"/>
                  <a:pt x="1734570" y="5221037"/>
                </a:cubicBezTo>
                <a:lnTo>
                  <a:pt x="1747226" y="5221038"/>
                </a:lnTo>
                <a:lnTo>
                  <a:pt x="1747224" y="5208387"/>
                </a:lnTo>
                <a:lnTo>
                  <a:pt x="1747224" y="5195732"/>
                </a:lnTo>
                <a:lnTo>
                  <a:pt x="1734570" y="5195730"/>
                </a:lnTo>
                <a:lnTo>
                  <a:pt x="1734570" y="5157770"/>
                </a:lnTo>
                <a:cubicBezTo>
                  <a:pt x="1747224" y="5170427"/>
                  <a:pt x="1747226" y="5183078"/>
                  <a:pt x="1759878" y="5183081"/>
                </a:cubicBezTo>
                <a:lnTo>
                  <a:pt x="1759878" y="5170424"/>
                </a:lnTo>
                <a:cubicBezTo>
                  <a:pt x="1823147" y="5334920"/>
                  <a:pt x="1848455" y="5524721"/>
                  <a:pt x="1861106" y="5663910"/>
                </a:cubicBezTo>
                <a:cubicBezTo>
                  <a:pt x="1861108" y="5676567"/>
                  <a:pt x="1861108" y="5676567"/>
                  <a:pt x="1873760" y="5676567"/>
                </a:cubicBezTo>
                <a:lnTo>
                  <a:pt x="1873760" y="5663913"/>
                </a:lnTo>
                <a:lnTo>
                  <a:pt x="1873762" y="5651256"/>
                </a:lnTo>
                <a:cubicBezTo>
                  <a:pt x="1861106" y="5512070"/>
                  <a:pt x="1835801" y="5309616"/>
                  <a:pt x="1772531" y="5145120"/>
                </a:cubicBezTo>
                <a:cubicBezTo>
                  <a:pt x="1772531" y="5081852"/>
                  <a:pt x="1747226" y="5069196"/>
                  <a:pt x="1747226" y="5005928"/>
                </a:cubicBezTo>
                <a:cubicBezTo>
                  <a:pt x="1734572" y="4980623"/>
                  <a:pt x="1721916" y="4980624"/>
                  <a:pt x="1709264" y="4980624"/>
                </a:cubicBezTo>
                <a:cubicBezTo>
                  <a:pt x="1709266" y="4930010"/>
                  <a:pt x="1709266" y="4879394"/>
                  <a:pt x="1721916" y="4828781"/>
                </a:cubicBezTo>
                <a:cubicBezTo>
                  <a:pt x="1721916" y="4828781"/>
                  <a:pt x="1721916" y="4816124"/>
                  <a:pt x="1709264" y="4816124"/>
                </a:cubicBezTo>
                <a:lnTo>
                  <a:pt x="1709266" y="4828781"/>
                </a:lnTo>
                <a:cubicBezTo>
                  <a:pt x="1696610" y="4879395"/>
                  <a:pt x="1696610" y="4930007"/>
                  <a:pt x="1696613" y="4980624"/>
                </a:cubicBezTo>
                <a:cubicBezTo>
                  <a:pt x="1696613" y="4993277"/>
                  <a:pt x="1683956" y="4993277"/>
                  <a:pt x="1683956" y="4993277"/>
                </a:cubicBezTo>
                <a:cubicBezTo>
                  <a:pt x="1683956" y="4993277"/>
                  <a:pt x="1683956" y="4980623"/>
                  <a:pt x="1671304" y="4980624"/>
                </a:cubicBezTo>
                <a:cubicBezTo>
                  <a:pt x="1658650" y="4967967"/>
                  <a:pt x="1671304" y="4955313"/>
                  <a:pt x="1671304" y="4917353"/>
                </a:cubicBezTo>
                <a:cubicBezTo>
                  <a:pt x="1671305" y="4904702"/>
                  <a:pt x="1683956" y="4879392"/>
                  <a:pt x="1683956" y="4866741"/>
                </a:cubicBezTo>
                <a:lnTo>
                  <a:pt x="1683958" y="4854090"/>
                </a:lnTo>
                <a:lnTo>
                  <a:pt x="1683956" y="4841432"/>
                </a:lnTo>
                <a:lnTo>
                  <a:pt x="1696610" y="4828776"/>
                </a:lnTo>
                <a:lnTo>
                  <a:pt x="1696610" y="4816127"/>
                </a:lnTo>
                <a:lnTo>
                  <a:pt x="1696610" y="4803474"/>
                </a:lnTo>
                <a:cubicBezTo>
                  <a:pt x="1683956" y="4790820"/>
                  <a:pt x="1683956" y="4790820"/>
                  <a:pt x="1683956" y="4803471"/>
                </a:cubicBezTo>
                <a:lnTo>
                  <a:pt x="1671308" y="4816127"/>
                </a:lnTo>
                <a:cubicBezTo>
                  <a:pt x="1671304" y="4790820"/>
                  <a:pt x="1671304" y="4778163"/>
                  <a:pt x="1671304" y="4752860"/>
                </a:cubicBezTo>
                <a:lnTo>
                  <a:pt x="1671304" y="4727555"/>
                </a:lnTo>
                <a:cubicBezTo>
                  <a:pt x="1671304" y="4714899"/>
                  <a:pt x="1658650" y="4714898"/>
                  <a:pt x="1658650" y="4702250"/>
                </a:cubicBezTo>
                <a:cubicBezTo>
                  <a:pt x="1671304" y="4676942"/>
                  <a:pt x="1671304" y="4651632"/>
                  <a:pt x="1671304" y="4626324"/>
                </a:cubicBezTo>
                <a:cubicBezTo>
                  <a:pt x="1671305" y="4601019"/>
                  <a:pt x="1671304" y="4575713"/>
                  <a:pt x="1683956" y="4563062"/>
                </a:cubicBezTo>
                <a:lnTo>
                  <a:pt x="1683958" y="4588368"/>
                </a:lnTo>
                <a:cubicBezTo>
                  <a:pt x="1696612" y="4601021"/>
                  <a:pt x="1683956" y="4626326"/>
                  <a:pt x="1683960" y="4638981"/>
                </a:cubicBezTo>
                <a:cubicBezTo>
                  <a:pt x="1683958" y="4643199"/>
                  <a:pt x="1683958" y="4647417"/>
                  <a:pt x="1683958" y="4651632"/>
                </a:cubicBezTo>
                <a:cubicBezTo>
                  <a:pt x="1683956" y="4676942"/>
                  <a:pt x="1696610" y="4702250"/>
                  <a:pt x="1696612" y="4714899"/>
                </a:cubicBezTo>
                <a:lnTo>
                  <a:pt x="1709264" y="4714898"/>
                </a:lnTo>
                <a:lnTo>
                  <a:pt x="1721918" y="4702250"/>
                </a:lnTo>
                <a:lnTo>
                  <a:pt x="1734570" y="4689593"/>
                </a:lnTo>
                <a:lnTo>
                  <a:pt x="1734570" y="4676942"/>
                </a:lnTo>
                <a:cubicBezTo>
                  <a:pt x="1734572" y="4672725"/>
                  <a:pt x="1734572" y="4668506"/>
                  <a:pt x="1734574" y="4664288"/>
                </a:cubicBezTo>
                <a:lnTo>
                  <a:pt x="1721916" y="4676942"/>
                </a:lnTo>
                <a:lnTo>
                  <a:pt x="1709264" y="4689597"/>
                </a:lnTo>
                <a:cubicBezTo>
                  <a:pt x="1709264" y="4676942"/>
                  <a:pt x="1696613" y="4664288"/>
                  <a:pt x="1696610" y="4651632"/>
                </a:cubicBezTo>
                <a:lnTo>
                  <a:pt x="1696610" y="4575714"/>
                </a:lnTo>
                <a:lnTo>
                  <a:pt x="1696610" y="4537751"/>
                </a:lnTo>
                <a:lnTo>
                  <a:pt x="1696610" y="4487138"/>
                </a:lnTo>
                <a:cubicBezTo>
                  <a:pt x="1696610" y="4474482"/>
                  <a:pt x="1696610" y="4461833"/>
                  <a:pt x="1709267" y="4436526"/>
                </a:cubicBezTo>
                <a:cubicBezTo>
                  <a:pt x="1709266" y="4432308"/>
                  <a:pt x="1709266" y="4428090"/>
                  <a:pt x="1709264" y="4423871"/>
                </a:cubicBezTo>
                <a:lnTo>
                  <a:pt x="1709264" y="4385910"/>
                </a:lnTo>
                <a:lnTo>
                  <a:pt x="1721916" y="4398566"/>
                </a:lnTo>
                <a:lnTo>
                  <a:pt x="1734570" y="4373259"/>
                </a:lnTo>
                <a:cubicBezTo>
                  <a:pt x="1721918" y="4360605"/>
                  <a:pt x="1721916" y="4347947"/>
                  <a:pt x="1721916" y="4347947"/>
                </a:cubicBezTo>
                <a:lnTo>
                  <a:pt x="1734570" y="4335296"/>
                </a:lnTo>
                <a:cubicBezTo>
                  <a:pt x="1734570" y="4322646"/>
                  <a:pt x="1734570" y="4322646"/>
                  <a:pt x="1721916" y="4322646"/>
                </a:cubicBezTo>
                <a:lnTo>
                  <a:pt x="1721918" y="4297335"/>
                </a:lnTo>
                <a:cubicBezTo>
                  <a:pt x="1721918" y="4284683"/>
                  <a:pt x="1734572" y="4272029"/>
                  <a:pt x="1734570" y="4259375"/>
                </a:cubicBezTo>
                <a:lnTo>
                  <a:pt x="1747226" y="4246719"/>
                </a:lnTo>
                <a:lnTo>
                  <a:pt x="1747224" y="4221419"/>
                </a:lnTo>
                <a:cubicBezTo>
                  <a:pt x="1747226" y="4208762"/>
                  <a:pt x="1747224" y="4196109"/>
                  <a:pt x="1759880" y="4183454"/>
                </a:cubicBezTo>
                <a:cubicBezTo>
                  <a:pt x="1759882" y="4170800"/>
                  <a:pt x="1759880" y="4158146"/>
                  <a:pt x="1759880" y="4158146"/>
                </a:cubicBezTo>
                <a:cubicBezTo>
                  <a:pt x="1759878" y="4145495"/>
                  <a:pt x="1759882" y="4132838"/>
                  <a:pt x="1759882" y="4132838"/>
                </a:cubicBezTo>
                <a:lnTo>
                  <a:pt x="1747226" y="4145492"/>
                </a:lnTo>
                <a:lnTo>
                  <a:pt x="1747224" y="4094879"/>
                </a:lnTo>
                <a:cubicBezTo>
                  <a:pt x="1747224" y="4082222"/>
                  <a:pt x="1759878" y="4069572"/>
                  <a:pt x="1759878" y="4056920"/>
                </a:cubicBezTo>
                <a:lnTo>
                  <a:pt x="1759880" y="4044264"/>
                </a:lnTo>
                <a:lnTo>
                  <a:pt x="1759878" y="4018959"/>
                </a:lnTo>
                <a:lnTo>
                  <a:pt x="1772531" y="4018959"/>
                </a:lnTo>
                <a:lnTo>
                  <a:pt x="1759878" y="4082226"/>
                </a:lnTo>
                <a:lnTo>
                  <a:pt x="1759878" y="4094879"/>
                </a:lnTo>
                <a:lnTo>
                  <a:pt x="1772532" y="4082226"/>
                </a:lnTo>
                <a:lnTo>
                  <a:pt x="1772531" y="4018959"/>
                </a:lnTo>
                <a:lnTo>
                  <a:pt x="1785185" y="4018956"/>
                </a:lnTo>
                <a:cubicBezTo>
                  <a:pt x="1797839" y="4006302"/>
                  <a:pt x="1797839" y="4006302"/>
                  <a:pt x="1797839" y="3993647"/>
                </a:cubicBezTo>
                <a:lnTo>
                  <a:pt x="1797839" y="3980997"/>
                </a:lnTo>
                <a:cubicBezTo>
                  <a:pt x="1797839" y="3968345"/>
                  <a:pt x="1785185" y="3955692"/>
                  <a:pt x="1785185" y="3943038"/>
                </a:cubicBezTo>
                <a:cubicBezTo>
                  <a:pt x="1785188" y="3938820"/>
                  <a:pt x="1785186" y="3934605"/>
                  <a:pt x="1785188" y="3930384"/>
                </a:cubicBezTo>
                <a:cubicBezTo>
                  <a:pt x="1797839" y="3930381"/>
                  <a:pt x="1810492" y="3930381"/>
                  <a:pt x="1797839" y="3892421"/>
                </a:cubicBezTo>
                <a:cubicBezTo>
                  <a:pt x="1810492" y="3854460"/>
                  <a:pt x="1823147" y="3829157"/>
                  <a:pt x="1823146" y="3803846"/>
                </a:cubicBezTo>
                <a:cubicBezTo>
                  <a:pt x="1835801" y="3765888"/>
                  <a:pt x="1835800" y="3740582"/>
                  <a:pt x="1848454" y="3702623"/>
                </a:cubicBezTo>
                <a:lnTo>
                  <a:pt x="1848454" y="3689967"/>
                </a:lnTo>
                <a:cubicBezTo>
                  <a:pt x="1861108" y="3677310"/>
                  <a:pt x="1873760" y="3639353"/>
                  <a:pt x="1873760" y="3614048"/>
                </a:cubicBezTo>
                <a:cubicBezTo>
                  <a:pt x="1886414" y="3576086"/>
                  <a:pt x="1886414" y="3525473"/>
                  <a:pt x="1899068" y="3487509"/>
                </a:cubicBezTo>
                <a:cubicBezTo>
                  <a:pt x="1911722" y="3462206"/>
                  <a:pt x="1911720" y="3424242"/>
                  <a:pt x="1924374" y="3398939"/>
                </a:cubicBezTo>
                <a:cubicBezTo>
                  <a:pt x="1937026" y="3373631"/>
                  <a:pt x="1937028" y="3348326"/>
                  <a:pt x="1937030" y="3323013"/>
                </a:cubicBezTo>
                <a:cubicBezTo>
                  <a:pt x="1962336" y="3310359"/>
                  <a:pt x="1974986" y="3297705"/>
                  <a:pt x="1962335" y="3259749"/>
                </a:cubicBezTo>
                <a:lnTo>
                  <a:pt x="1991070" y="3218426"/>
                </a:lnTo>
                <a:lnTo>
                  <a:pt x="2009375" y="3131484"/>
                </a:lnTo>
                <a:lnTo>
                  <a:pt x="2101524" y="2813634"/>
                </a:lnTo>
                <a:cubicBezTo>
                  <a:pt x="2101524" y="2810495"/>
                  <a:pt x="2101523" y="2807357"/>
                  <a:pt x="2101523" y="2804220"/>
                </a:cubicBezTo>
                <a:lnTo>
                  <a:pt x="2101522" y="2791569"/>
                </a:lnTo>
                <a:cubicBezTo>
                  <a:pt x="2101526" y="2778915"/>
                  <a:pt x="2101522" y="2791569"/>
                  <a:pt x="2088870" y="2791569"/>
                </a:cubicBezTo>
                <a:cubicBezTo>
                  <a:pt x="2088870" y="2791569"/>
                  <a:pt x="2088868" y="2778912"/>
                  <a:pt x="2088870" y="2766260"/>
                </a:cubicBezTo>
                <a:cubicBezTo>
                  <a:pt x="2095198" y="2766261"/>
                  <a:pt x="2098360" y="2766260"/>
                  <a:pt x="2103107" y="2764679"/>
                </a:cubicBezTo>
                <a:lnTo>
                  <a:pt x="2117687" y="2757873"/>
                </a:lnTo>
                <a:lnTo>
                  <a:pt x="2150044" y="2646270"/>
                </a:lnTo>
                <a:lnTo>
                  <a:pt x="2170826" y="2589693"/>
                </a:lnTo>
                <a:lnTo>
                  <a:pt x="2152136" y="2627073"/>
                </a:lnTo>
                <a:cubicBezTo>
                  <a:pt x="2152139" y="2639726"/>
                  <a:pt x="2139486" y="2665034"/>
                  <a:pt x="2139486" y="2677683"/>
                </a:cubicBezTo>
                <a:lnTo>
                  <a:pt x="2126832" y="2677683"/>
                </a:lnTo>
                <a:cubicBezTo>
                  <a:pt x="2152136" y="2627073"/>
                  <a:pt x="2164793" y="2576459"/>
                  <a:pt x="2190101" y="2525843"/>
                </a:cubicBezTo>
                <a:lnTo>
                  <a:pt x="2193160" y="2528904"/>
                </a:lnTo>
                <a:lnTo>
                  <a:pt x="2326253" y="2166623"/>
                </a:lnTo>
                <a:cubicBezTo>
                  <a:pt x="2390723" y="2007636"/>
                  <a:pt x="2460824" y="1849539"/>
                  <a:pt x="2536276" y="1692287"/>
                </a:cubicBezTo>
                <a:cubicBezTo>
                  <a:pt x="2609657" y="1542369"/>
                  <a:pt x="2693399" y="1392075"/>
                  <a:pt x="2779430" y="1247916"/>
                </a:cubicBezTo>
                <a:cubicBezTo>
                  <a:pt x="2792879" y="1218395"/>
                  <a:pt x="2808626" y="1195008"/>
                  <a:pt x="2770664" y="1177716"/>
                </a:cubicBezTo>
                <a:cubicBezTo>
                  <a:pt x="2761174" y="1173392"/>
                  <a:pt x="2754269" y="1172477"/>
                  <a:pt x="2749036" y="1173831"/>
                </a:cubicBezTo>
                <a:cubicBezTo>
                  <a:pt x="2733335" y="1177899"/>
                  <a:pt x="2732668" y="1202424"/>
                  <a:pt x="2722301" y="1216800"/>
                </a:cubicBezTo>
                <a:cubicBezTo>
                  <a:pt x="2705008" y="1254761"/>
                  <a:pt x="2685796" y="1296938"/>
                  <a:pt x="2664288" y="1332978"/>
                </a:cubicBezTo>
                <a:cubicBezTo>
                  <a:pt x="2499482" y="1650062"/>
                  <a:pt x="2317805" y="1959462"/>
                  <a:pt x="2203618" y="2299605"/>
                </a:cubicBezTo>
                <a:cubicBezTo>
                  <a:pt x="1980254" y="2946521"/>
                  <a:pt x="1775682" y="3596906"/>
                  <a:pt x="1707262" y="4283838"/>
                </a:cubicBezTo>
                <a:cubicBezTo>
                  <a:pt x="1707638" y="4294197"/>
                  <a:pt x="1704170" y="4312989"/>
                  <a:pt x="1681160" y="4307601"/>
                </a:cubicBezTo>
                <a:cubicBezTo>
                  <a:pt x="1657772" y="4291851"/>
                  <a:pt x="1667380" y="4270763"/>
                  <a:pt x="1666626" y="4250051"/>
                </a:cubicBezTo>
                <a:cubicBezTo>
                  <a:pt x="1662954" y="4034477"/>
                  <a:pt x="1719882" y="3831227"/>
                  <a:pt x="1755719" y="3618369"/>
                </a:cubicBezTo>
                <a:cubicBezTo>
                  <a:pt x="1848402" y="3057074"/>
                  <a:pt x="2000620" y="2521628"/>
                  <a:pt x="2213906" y="2011451"/>
                </a:cubicBezTo>
                <a:lnTo>
                  <a:pt x="2291730" y="1839899"/>
                </a:lnTo>
                <a:lnTo>
                  <a:pt x="2270768" y="1875771"/>
                </a:lnTo>
                <a:cubicBezTo>
                  <a:pt x="2250203" y="1912149"/>
                  <a:pt x="2234388" y="1943786"/>
                  <a:pt x="2228062" y="1969091"/>
                </a:cubicBezTo>
                <a:cubicBezTo>
                  <a:pt x="2190100" y="2032358"/>
                  <a:pt x="2139485" y="2120933"/>
                  <a:pt x="2088868" y="2209505"/>
                </a:cubicBezTo>
                <a:cubicBezTo>
                  <a:pt x="2050910" y="2298083"/>
                  <a:pt x="2012950" y="2386658"/>
                  <a:pt x="1987640" y="2449925"/>
                </a:cubicBezTo>
                <a:lnTo>
                  <a:pt x="1974989" y="2462577"/>
                </a:lnTo>
                <a:lnTo>
                  <a:pt x="1974990" y="2475228"/>
                </a:lnTo>
                <a:lnTo>
                  <a:pt x="1987643" y="2475230"/>
                </a:lnTo>
                <a:cubicBezTo>
                  <a:pt x="1962336" y="2513190"/>
                  <a:pt x="1949678" y="2589114"/>
                  <a:pt x="1974989" y="2538498"/>
                </a:cubicBezTo>
                <a:lnTo>
                  <a:pt x="1974989" y="2551151"/>
                </a:lnTo>
                <a:cubicBezTo>
                  <a:pt x="1974989" y="2551151"/>
                  <a:pt x="1974990" y="2563805"/>
                  <a:pt x="1987643" y="2551154"/>
                </a:cubicBezTo>
                <a:lnTo>
                  <a:pt x="2000297" y="2551154"/>
                </a:lnTo>
                <a:cubicBezTo>
                  <a:pt x="1987644" y="2563805"/>
                  <a:pt x="1987643" y="2576460"/>
                  <a:pt x="2000296" y="2563802"/>
                </a:cubicBezTo>
                <a:cubicBezTo>
                  <a:pt x="1962335" y="2601765"/>
                  <a:pt x="1987643" y="2614421"/>
                  <a:pt x="1962335" y="2652381"/>
                </a:cubicBezTo>
                <a:cubicBezTo>
                  <a:pt x="1962335" y="2601765"/>
                  <a:pt x="1949682" y="2627075"/>
                  <a:pt x="1924374" y="2690342"/>
                </a:cubicBezTo>
                <a:lnTo>
                  <a:pt x="1949678" y="2690340"/>
                </a:lnTo>
                <a:cubicBezTo>
                  <a:pt x="1899068" y="2791571"/>
                  <a:pt x="1911722" y="2804220"/>
                  <a:pt x="1873757" y="2867490"/>
                </a:cubicBezTo>
                <a:lnTo>
                  <a:pt x="1886414" y="2880144"/>
                </a:lnTo>
                <a:cubicBezTo>
                  <a:pt x="1886412" y="2892795"/>
                  <a:pt x="1873760" y="2905448"/>
                  <a:pt x="1861106" y="2905451"/>
                </a:cubicBezTo>
                <a:cubicBezTo>
                  <a:pt x="1861106" y="2930756"/>
                  <a:pt x="1873758" y="2918102"/>
                  <a:pt x="1861108" y="2943410"/>
                </a:cubicBezTo>
                <a:cubicBezTo>
                  <a:pt x="1835796" y="3006680"/>
                  <a:pt x="1810493" y="3082601"/>
                  <a:pt x="1772531" y="3196478"/>
                </a:cubicBezTo>
                <a:cubicBezTo>
                  <a:pt x="1759882" y="3234438"/>
                  <a:pt x="1747226" y="3259749"/>
                  <a:pt x="1747226" y="3272402"/>
                </a:cubicBezTo>
                <a:cubicBezTo>
                  <a:pt x="1709267" y="3398937"/>
                  <a:pt x="1683956" y="3576087"/>
                  <a:pt x="1645997" y="3576087"/>
                </a:cubicBezTo>
                <a:cubicBezTo>
                  <a:pt x="1658652" y="3614048"/>
                  <a:pt x="1645997" y="3614048"/>
                  <a:pt x="1633342" y="3689967"/>
                </a:cubicBezTo>
                <a:cubicBezTo>
                  <a:pt x="1620689" y="3740580"/>
                  <a:pt x="1620690" y="3639353"/>
                  <a:pt x="1608035" y="3715275"/>
                </a:cubicBezTo>
                <a:cubicBezTo>
                  <a:pt x="1595381" y="3689967"/>
                  <a:pt x="1582726" y="3740580"/>
                  <a:pt x="1595384" y="3677315"/>
                </a:cubicBezTo>
                <a:cubicBezTo>
                  <a:pt x="1582727" y="3677310"/>
                  <a:pt x="1582726" y="3727928"/>
                  <a:pt x="1570074" y="3727928"/>
                </a:cubicBezTo>
                <a:lnTo>
                  <a:pt x="1570076" y="3740582"/>
                </a:lnTo>
                <a:cubicBezTo>
                  <a:pt x="1570076" y="3740582"/>
                  <a:pt x="1557422" y="3727925"/>
                  <a:pt x="1557420" y="3740582"/>
                </a:cubicBezTo>
                <a:lnTo>
                  <a:pt x="1557422" y="3753236"/>
                </a:lnTo>
                <a:lnTo>
                  <a:pt x="1544766" y="3765888"/>
                </a:lnTo>
                <a:cubicBezTo>
                  <a:pt x="1544768" y="3778539"/>
                  <a:pt x="1544766" y="3791196"/>
                  <a:pt x="1532116" y="3816503"/>
                </a:cubicBezTo>
                <a:cubicBezTo>
                  <a:pt x="1506806" y="3892424"/>
                  <a:pt x="1506806" y="3930384"/>
                  <a:pt x="1494154" y="3955688"/>
                </a:cubicBezTo>
                <a:cubicBezTo>
                  <a:pt x="1494152" y="3943040"/>
                  <a:pt x="1494154" y="3955688"/>
                  <a:pt x="1481500" y="3968345"/>
                </a:cubicBezTo>
                <a:lnTo>
                  <a:pt x="1481500" y="3993647"/>
                </a:lnTo>
                <a:lnTo>
                  <a:pt x="1481501" y="4006304"/>
                </a:lnTo>
                <a:cubicBezTo>
                  <a:pt x="1434052" y="4006302"/>
                  <a:pt x="1407952" y="4113069"/>
                  <a:pt x="1381853" y="4214495"/>
                </a:cubicBezTo>
                <a:lnTo>
                  <a:pt x="1368499" y="4261914"/>
                </a:lnTo>
                <a:lnTo>
                  <a:pt x="1368140" y="4265309"/>
                </a:lnTo>
                <a:cubicBezTo>
                  <a:pt x="1376641" y="4249685"/>
                  <a:pt x="1379215" y="4267281"/>
                  <a:pt x="1388314" y="4280324"/>
                </a:cubicBezTo>
                <a:cubicBezTo>
                  <a:pt x="1389514" y="4337666"/>
                  <a:pt x="1377062" y="4375437"/>
                  <a:pt x="1371136" y="4408659"/>
                </a:cubicBezTo>
                <a:cubicBezTo>
                  <a:pt x="1365209" y="4441880"/>
                  <a:pt x="1357309" y="4486176"/>
                  <a:pt x="1369580" y="4545485"/>
                </a:cubicBezTo>
                <a:cubicBezTo>
                  <a:pt x="1363655" y="4578707"/>
                  <a:pt x="1348031" y="4570214"/>
                  <a:pt x="1344680" y="4621031"/>
                </a:cubicBezTo>
                <a:cubicBezTo>
                  <a:pt x="1349830" y="4656224"/>
                  <a:pt x="1364854" y="4636049"/>
                  <a:pt x="1361503" y="4686864"/>
                </a:cubicBezTo>
                <a:cubicBezTo>
                  <a:pt x="1342526" y="4729188"/>
                  <a:pt x="1357375" y="4806095"/>
                  <a:pt x="1354621" y="4885583"/>
                </a:cubicBezTo>
                <a:cubicBezTo>
                  <a:pt x="1341572" y="4894685"/>
                  <a:pt x="1338818" y="4974173"/>
                  <a:pt x="1348517" y="5015886"/>
                </a:cubicBezTo>
                <a:cubicBezTo>
                  <a:pt x="1350493" y="5004813"/>
                  <a:pt x="1350493" y="5004813"/>
                  <a:pt x="1350493" y="5004813"/>
                </a:cubicBezTo>
                <a:cubicBezTo>
                  <a:pt x="1352468" y="4993740"/>
                  <a:pt x="1347919" y="4987218"/>
                  <a:pt x="1358993" y="4989188"/>
                </a:cubicBezTo>
                <a:cubicBezTo>
                  <a:pt x="1358993" y="4989188"/>
                  <a:pt x="1357018" y="5000262"/>
                  <a:pt x="1361566" y="5006784"/>
                </a:cubicBezTo>
                <a:cubicBezTo>
                  <a:pt x="1372642" y="5008755"/>
                  <a:pt x="1372642" y="5008755"/>
                  <a:pt x="1372642" y="5008755"/>
                </a:cubicBezTo>
                <a:cubicBezTo>
                  <a:pt x="1377790" y="5043947"/>
                  <a:pt x="1358216" y="5057601"/>
                  <a:pt x="1362166" y="5035454"/>
                </a:cubicBezTo>
                <a:cubicBezTo>
                  <a:pt x="1360192" y="5046527"/>
                  <a:pt x="1360192" y="5046527"/>
                  <a:pt x="1360192" y="5046527"/>
                </a:cubicBezTo>
                <a:cubicBezTo>
                  <a:pt x="1358216" y="5057601"/>
                  <a:pt x="1351691" y="5062152"/>
                  <a:pt x="1351691" y="5062152"/>
                </a:cubicBezTo>
                <a:cubicBezTo>
                  <a:pt x="1347142" y="5055632"/>
                  <a:pt x="1349117" y="5044557"/>
                  <a:pt x="1344566" y="5038034"/>
                </a:cubicBezTo>
                <a:cubicBezTo>
                  <a:pt x="1330918" y="5018466"/>
                  <a:pt x="1319245" y="4987827"/>
                  <a:pt x="1315892" y="5038644"/>
                </a:cubicBezTo>
                <a:cubicBezTo>
                  <a:pt x="1309546" y="4946112"/>
                  <a:pt x="1310323" y="4877700"/>
                  <a:pt x="1322174" y="4811256"/>
                </a:cubicBezTo>
                <a:cubicBezTo>
                  <a:pt x="1322951" y="4742843"/>
                  <a:pt x="1332829" y="4687475"/>
                  <a:pt x="1335581" y="4607987"/>
                </a:cubicBezTo>
                <a:cubicBezTo>
                  <a:pt x="1324507" y="4606016"/>
                  <a:pt x="1327079" y="4623612"/>
                  <a:pt x="1316006" y="4621641"/>
                </a:cubicBezTo>
                <a:cubicBezTo>
                  <a:pt x="1308283" y="4568853"/>
                  <a:pt x="1307684" y="4540185"/>
                  <a:pt x="1309060" y="4500440"/>
                </a:cubicBezTo>
                <a:cubicBezTo>
                  <a:pt x="1314986" y="4467219"/>
                  <a:pt x="1316363" y="4427475"/>
                  <a:pt x="1321690" y="4365584"/>
                </a:cubicBezTo>
                <a:cubicBezTo>
                  <a:pt x="1328215" y="4361031"/>
                  <a:pt x="1330682" y="4347189"/>
                  <a:pt x="1333078" y="4329764"/>
                </a:cubicBezTo>
                <a:lnTo>
                  <a:pt x="1339778" y="4294655"/>
                </a:lnTo>
                <a:lnTo>
                  <a:pt x="1334128" y="4283789"/>
                </a:lnTo>
                <a:lnTo>
                  <a:pt x="1333241" y="4284804"/>
                </a:lnTo>
                <a:cubicBezTo>
                  <a:pt x="1331857" y="4284558"/>
                  <a:pt x="1330718" y="4282928"/>
                  <a:pt x="1329890" y="4279569"/>
                </a:cubicBezTo>
                <a:lnTo>
                  <a:pt x="1329440" y="4274876"/>
                </a:lnTo>
                <a:lnTo>
                  <a:pt x="1319377" y="4260165"/>
                </a:lnTo>
                <a:cubicBezTo>
                  <a:pt x="1315421" y="4257003"/>
                  <a:pt x="1310677" y="4256211"/>
                  <a:pt x="1304350" y="4259375"/>
                </a:cubicBezTo>
                <a:cubicBezTo>
                  <a:pt x="1304350" y="4347948"/>
                  <a:pt x="1291696" y="4347950"/>
                  <a:pt x="1291700" y="4411218"/>
                </a:cubicBezTo>
                <a:cubicBezTo>
                  <a:pt x="1253735" y="4461831"/>
                  <a:pt x="1228429" y="4398561"/>
                  <a:pt x="1228430" y="4309989"/>
                </a:cubicBezTo>
                <a:lnTo>
                  <a:pt x="1228429" y="4297332"/>
                </a:lnTo>
                <a:lnTo>
                  <a:pt x="1228429" y="4259375"/>
                </a:lnTo>
                <a:lnTo>
                  <a:pt x="1241081" y="4272029"/>
                </a:lnTo>
                <a:lnTo>
                  <a:pt x="1241083" y="4284678"/>
                </a:lnTo>
                <a:lnTo>
                  <a:pt x="1253735" y="4272029"/>
                </a:lnTo>
                <a:cubicBezTo>
                  <a:pt x="1266386" y="4259375"/>
                  <a:pt x="1266386" y="4158146"/>
                  <a:pt x="1241083" y="4234070"/>
                </a:cubicBezTo>
                <a:lnTo>
                  <a:pt x="1241081" y="4221419"/>
                </a:lnTo>
                <a:lnTo>
                  <a:pt x="1241081" y="4208763"/>
                </a:lnTo>
                <a:cubicBezTo>
                  <a:pt x="1241083" y="4202436"/>
                  <a:pt x="1241084" y="4199273"/>
                  <a:pt x="1239502" y="4197690"/>
                </a:cubicBezTo>
                <a:lnTo>
                  <a:pt x="1232377" y="4196673"/>
                </a:lnTo>
                <a:lnTo>
                  <a:pt x="1229462" y="4233180"/>
                </a:lnTo>
                <a:lnTo>
                  <a:pt x="1228429" y="4233416"/>
                </a:lnTo>
                <a:lnTo>
                  <a:pt x="1228429" y="4234070"/>
                </a:lnTo>
                <a:lnTo>
                  <a:pt x="1228429" y="4246722"/>
                </a:lnTo>
                <a:cubicBezTo>
                  <a:pt x="1228429" y="4246722"/>
                  <a:pt x="1228429" y="4259375"/>
                  <a:pt x="1215775" y="4259375"/>
                </a:cubicBezTo>
                <a:lnTo>
                  <a:pt x="1214402" y="4223664"/>
                </a:lnTo>
                <a:lnTo>
                  <a:pt x="1207888" y="4209806"/>
                </a:lnTo>
                <a:cubicBezTo>
                  <a:pt x="1197065" y="4338836"/>
                  <a:pt x="1176364" y="4433700"/>
                  <a:pt x="1187569" y="4574865"/>
                </a:cubicBezTo>
                <a:cubicBezTo>
                  <a:pt x="1193866" y="4558230"/>
                  <a:pt x="1198807" y="4575314"/>
                  <a:pt x="1209595" y="4587000"/>
                </a:cubicBezTo>
                <a:cubicBezTo>
                  <a:pt x="1218574" y="4643646"/>
                  <a:pt x="1211371" y="4682760"/>
                  <a:pt x="1210015" y="4716479"/>
                </a:cubicBezTo>
                <a:cubicBezTo>
                  <a:pt x="1208657" y="4750196"/>
                  <a:pt x="1206847" y="4795155"/>
                  <a:pt x="1227065" y="4852247"/>
                </a:cubicBezTo>
                <a:cubicBezTo>
                  <a:pt x="1225708" y="4885965"/>
                  <a:pt x="1209076" y="4879676"/>
                  <a:pt x="1212661" y="4930475"/>
                </a:cubicBezTo>
                <a:cubicBezTo>
                  <a:pt x="1222543" y="4964642"/>
                  <a:pt x="1234687" y="4942611"/>
                  <a:pt x="1238272" y="4993412"/>
                </a:cubicBezTo>
                <a:cubicBezTo>
                  <a:pt x="1225222" y="5037923"/>
                  <a:pt x="1250381" y="5112099"/>
                  <a:pt x="1258454" y="5191223"/>
                </a:cubicBezTo>
                <a:cubicBezTo>
                  <a:pt x="1255532" y="5193920"/>
                  <a:pt x="1253845" y="5200890"/>
                  <a:pt x="1253197" y="5210450"/>
                </a:cubicBezTo>
                <a:lnTo>
                  <a:pt x="1254044" y="5240709"/>
                </a:lnTo>
                <a:lnTo>
                  <a:pt x="1254724" y="5240415"/>
                </a:lnTo>
                <a:cubicBezTo>
                  <a:pt x="1285172" y="5244567"/>
                  <a:pt x="1305932" y="5364974"/>
                  <a:pt x="1317005" y="5398188"/>
                </a:cubicBezTo>
                <a:cubicBezTo>
                  <a:pt x="1317004" y="5385537"/>
                  <a:pt x="1317005" y="5360228"/>
                  <a:pt x="1329656" y="5372882"/>
                </a:cubicBezTo>
                <a:cubicBezTo>
                  <a:pt x="1342310" y="5436149"/>
                  <a:pt x="1354961" y="5537378"/>
                  <a:pt x="1380271" y="5613296"/>
                </a:cubicBezTo>
                <a:lnTo>
                  <a:pt x="1380271" y="5651258"/>
                </a:lnTo>
                <a:lnTo>
                  <a:pt x="1392926" y="5638607"/>
                </a:lnTo>
                <a:cubicBezTo>
                  <a:pt x="1392926" y="5651259"/>
                  <a:pt x="1405579" y="5651259"/>
                  <a:pt x="1405579" y="5651259"/>
                </a:cubicBezTo>
                <a:lnTo>
                  <a:pt x="1418234" y="5663912"/>
                </a:lnTo>
                <a:cubicBezTo>
                  <a:pt x="1437212" y="5730344"/>
                  <a:pt x="1463309" y="5818127"/>
                  <a:pt x="1496526" y="5884557"/>
                </a:cubicBezTo>
                <a:lnTo>
                  <a:pt x="1509760" y="5906024"/>
                </a:lnTo>
                <a:lnTo>
                  <a:pt x="1508820" y="5901420"/>
                </a:lnTo>
                <a:cubicBezTo>
                  <a:pt x="1503708" y="5880129"/>
                  <a:pt x="1497413" y="5855456"/>
                  <a:pt x="1490338" y="5825213"/>
                </a:cubicBezTo>
                <a:cubicBezTo>
                  <a:pt x="1499915" y="5812508"/>
                  <a:pt x="1482533" y="5769515"/>
                  <a:pt x="1482641" y="5729742"/>
                </a:cubicBezTo>
                <a:cubicBezTo>
                  <a:pt x="1479412" y="5747235"/>
                  <a:pt x="1474624" y="5753588"/>
                  <a:pt x="1465153" y="5726520"/>
                </a:cubicBezTo>
                <a:cubicBezTo>
                  <a:pt x="1460578" y="5653329"/>
                  <a:pt x="1421134" y="5533922"/>
                  <a:pt x="1441958" y="5479880"/>
                </a:cubicBezTo>
                <a:cubicBezTo>
                  <a:pt x="1410316" y="5416172"/>
                  <a:pt x="1404182" y="5331840"/>
                  <a:pt x="1409186" y="5245944"/>
                </a:cubicBezTo>
                <a:cubicBezTo>
                  <a:pt x="1402835" y="5241156"/>
                  <a:pt x="1402835" y="5241156"/>
                  <a:pt x="1402835" y="5241156"/>
                </a:cubicBezTo>
                <a:cubicBezTo>
                  <a:pt x="1402835" y="5241156"/>
                  <a:pt x="1407625" y="5234805"/>
                  <a:pt x="1407625" y="5234805"/>
                </a:cubicBezTo>
                <a:cubicBezTo>
                  <a:pt x="1401275" y="5230016"/>
                  <a:pt x="1404505" y="5212524"/>
                  <a:pt x="1404505" y="5212524"/>
                </a:cubicBezTo>
                <a:cubicBezTo>
                  <a:pt x="1402943" y="5201384"/>
                  <a:pt x="1409293" y="5206173"/>
                  <a:pt x="1410854" y="5217312"/>
                </a:cubicBezTo>
                <a:lnTo>
                  <a:pt x="1412483" y="5218949"/>
                </a:lnTo>
                <a:lnTo>
                  <a:pt x="1412413" y="5228451"/>
                </a:lnTo>
                <a:cubicBezTo>
                  <a:pt x="1414809" y="5225276"/>
                  <a:pt x="1416006" y="5223688"/>
                  <a:pt x="1415812" y="5222296"/>
                </a:cubicBezTo>
                <a:lnTo>
                  <a:pt x="1412483" y="5218949"/>
                </a:lnTo>
                <a:lnTo>
                  <a:pt x="1412731" y="5185101"/>
                </a:lnTo>
                <a:cubicBezTo>
                  <a:pt x="1411379" y="5170382"/>
                  <a:pt x="1411015" y="5157654"/>
                  <a:pt x="1418980" y="5153696"/>
                </a:cubicBezTo>
                <a:cubicBezTo>
                  <a:pt x="1437814" y="5247602"/>
                  <a:pt x="1485492" y="5263620"/>
                  <a:pt x="1483608" y="5371797"/>
                </a:cubicBezTo>
                <a:cubicBezTo>
                  <a:pt x="1474030" y="5384501"/>
                  <a:pt x="1464559" y="5357433"/>
                  <a:pt x="1458209" y="5352647"/>
                </a:cubicBezTo>
                <a:cubicBezTo>
                  <a:pt x="1470587" y="5481536"/>
                  <a:pt x="1467142" y="5578572"/>
                  <a:pt x="1503359" y="5715473"/>
                </a:cubicBezTo>
                <a:cubicBezTo>
                  <a:pt x="1506588" y="5697980"/>
                  <a:pt x="1514498" y="5713907"/>
                  <a:pt x="1527197" y="5723481"/>
                </a:cubicBezTo>
                <a:cubicBezTo>
                  <a:pt x="1546139" y="5777618"/>
                  <a:pt x="1546032" y="5817389"/>
                  <a:pt x="1550714" y="5850807"/>
                </a:cubicBezTo>
                <a:cubicBezTo>
                  <a:pt x="1555396" y="5884227"/>
                  <a:pt x="1561638" y="5928786"/>
                  <a:pt x="1591721" y="5981355"/>
                </a:cubicBezTo>
                <a:cubicBezTo>
                  <a:pt x="1596402" y="6014775"/>
                  <a:pt x="1578912" y="6011552"/>
                  <a:pt x="1591505" y="6060899"/>
                </a:cubicBezTo>
                <a:cubicBezTo>
                  <a:pt x="1603372" y="6084789"/>
                  <a:pt x="1610848" y="6077349"/>
                  <a:pt x="1619156" y="6092955"/>
                </a:cubicBezTo>
                <a:lnTo>
                  <a:pt x="1620138" y="6095787"/>
                </a:lnTo>
                <a:lnTo>
                  <a:pt x="1620689" y="6081479"/>
                </a:lnTo>
                <a:cubicBezTo>
                  <a:pt x="1620690" y="6077261"/>
                  <a:pt x="1620690" y="6073043"/>
                  <a:pt x="1620694" y="6068825"/>
                </a:cubicBezTo>
                <a:cubicBezTo>
                  <a:pt x="1620689" y="6056168"/>
                  <a:pt x="1608040" y="6056171"/>
                  <a:pt x="1608040" y="6056171"/>
                </a:cubicBezTo>
                <a:cubicBezTo>
                  <a:pt x="1608035" y="5989739"/>
                  <a:pt x="1615154" y="5944664"/>
                  <a:pt x="1613374" y="5872893"/>
                </a:cubicBezTo>
                <a:lnTo>
                  <a:pt x="1608806" y="5802330"/>
                </a:lnTo>
                <a:lnTo>
                  <a:pt x="1620689" y="5790449"/>
                </a:lnTo>
                <a:cubicBezTo>
                  <a:pt x="1633343" y="5790449"/>
                  <a:pt x="1633344" y="5752488"/>
                  <a:pt x="1645996" y="5790447"/>
                </a:cubicBezTo>
                <a:cubicBezTo>
                  <a:pt x="1633343" y="5790449"/>
                  <a:pt x="1645996" y="5815754"/>
                  <a:pt x="1633342" y="5841060"/>
                </a:cubicBezTo>
                <a:lnTo>
                  <a:pt x="1633343" y="5828409"/>
                </a:lnTo>
                <a:cubicBezTo>
                  <a:pt x="1620689" y="5815751"/>
                  <a:pt x="1620689" y="5815751"/>
                  <a:pt x="1620689" y="5828409"/>
                </a:cubicBezTo>
                <a:lnTo>
                  <a:pt x="1620689" y="5841063"/>
                </a:lnTo>
                <a:cubicBezTo>
                  <a:pt x="1633342" y="5841060"/>
                  <a:pt x="1633344" y="5853714"/>
                  <a:pt x="1633344" y="5853714"/>
                </a:cubicBezTo>
                <a:cubicBezTo>
                  <a:pt x="1633342" y="5891675"/>
                  <a:pt x="1658651" y="5866368"/>
                  <a:pt x="1658651" y="5904329"/>
                </a:cubicBezTo>
                <a:cubicBezTo>
                  <a:pt x="1658650" y="5929632"/>
                  <a:pt x="1633342" y="5980245"/>
                  <a:pt x="1658650" y="5992904"/>
                </a:cubicBezTo>
                <a:lnTo>
                  <a:pt x="1658650" y="6005558"/>
                </a:lnTo>
                <a:lnTo>
                  <a:pt x="1658650" y="6030861"/>
                </a:lnTo>
                <a:lnTo>
                  <a:pt x="1658651" y="6043518"/>
                </a:lnTo>
                <a:cubicBezTo>
                  <a:pt x="1633342" y="6043518"/>
                  <a:pt x="1671304" y="6094128"/>
                  <a:pt x="1658652" y="6119439"/>
                </a:cubicBezTo>
                <a:cubicBezTo>
                  <a:pt x="1658652" y="6123657"/>
                  <a:pt x="1658652" y="6127875"/>
                  <a:pt x="1658650" y="6132093"/>
                </a:cubicBezTo>
                <a:cubicBezTo>
                  <a:pt x="1658650" y="6144743"/>
                  <a:pt x="1671304" y="6144746"/>
                  <a:pt x="1671304" y="6144746"/>
                </a:cubicBezTo>
                <a:lnTo>
                  <a:pt x="1671304" y="6157400"/>
                </a:lnTo>
                <a:lnTo>
                  <a:pt x="1671304" y="6182706"/>
                </a:lnTo>
                <a:lnTo>
                  <a:pt x="1671304" y="6195360"/>
                </a:lnTo>
                <a:cubicBezTo>
                  <a:pt x="1671304" y="6220665"/>
                  <a:pt x="1671304" y="6258626"/>
                  <a:pt x="1696612" y="6271281"/>
                </a:cubicBezTo>
                <a:lnTo>
                  <a:pt x="1683956" y="6271278"/>
                </a:lnTo>
                <a:lnTo>
                  <a:pt x="1683956" y="6283935"/>
                </a:lnTo>
                <a:cubicBezTo>
                  <a:pt x="1683956" y="6296589"/>
                  <a:pt x="1683958" y="6309242"/>
                  <a:pt x="1696610" y="6309240"/>
                </a:cubicBezTo>
                <a:cubicBezTo>
                  <a:pt x="1693446" y="6331385"/>
                  <a:pt x="1693448" y="6351945"/>
                  <a:pt x="1695425" y="6372311"/>
                </a:cubicBezTo>
                <a:lnTo>
                  <a:pt x="1699331" y="6394962"/>
                </a:lnTo>
                <a:lnTo>
                  <a:pt x="1701635" y="6401727"/>
                </a:lnTo>
                <a:cubicBezTo>
                  <a:pt x="1706672" y="6414242"/>
                  <a:pt x="1712208" y="6425888"/>
                  <a:pt x="1717750" y="6435048"/>
                </a:cubicBezTo>
                <a:cubicBezTo>
                  <a:pt x="1716190" y="6423909"/>
                  <a:pt x="1716190" y="6423909"/>
                  <a:pt x="1716190" y="6423909"/>
                </a:cubicBezTo>
                <a:cubicBezTo>
                  <a:pt x="1714628" y="6412769"/>
                  <a:pt x="1708278" y="6407981"/>
                  <a:pt x="1719419" y="6406416"/>
                </a:cubicBezTo>
                <a:cubicBezTo>
                  <a:pt x="1719419" y="6406416"/>
                  <a:pt x="1720979" y="6417557"/>
                  <a:pt x="1727328" y="6422343"/>
                </a:cubicBezTo>
                <a:cubicBezTo>
                  <a:pt x="1738468" y="6420779"/>
                  <a:pt x="1738468" y="6420779"/>
                  <a:pt x="1738468" y="6420779"/>
                </a:cubicBezTo>
                <a:cubicBezTo>
                  <a:pt x="1754290" y="6452633"/>
                  <a:pt x="1739921" y="6471690"/>
                  <a:pt x="1736798" y="6449411"/>
                </a:cubicBezTo>
                <a:cubicBezTo>
                  <a:pt x="1738361" y="6460550"/>
                  <a:pt x="1738361" y="6460550"/>
                  <a:pt x="1738361" y="6460550"/>
                </a:cubicBezTo>
                <a:cubicBezTo>
                  <a:pt x="1739921" y="6471690"/>
                  <a:pt x="1735132" y="6478043"/>
                  <a:pt x="1735132" y="6478043"/>
                </a:cubicBezTo>
                <a:cubicBezTo>
                  <a:pt x="1728782" y="6473255"/>
                  <a:pt x="1727220" y="6462116"/>
                  <a:pt x="1720871" y="6457328"/>
                </a:cubicBezTo>
                <a:lnTo>
                  <a:pt x="1709114" y="6447681"/>
                </a:lnTo>
                <a:lnTo>
                  <a:pt x="1721522" y="6503195"/>
                </a:lnTo>
                <a:cubicBezTo>
                  <a:pt x="1726662" y="6528305"/>
                  <a:pt x="1731407" y="6555983"/>
                  <a:pt x="1734572" y="6587615"/>
                </a:cubicBezTo>
                <a:lnTo>
                  <a:pt x="1721918" y="6600269"/>
                </a:lnTo>
                <a:cubicBezTo>
                  <a:pt x="1721916" y="6612926"/>
                  <a:pt x="1734570" y="6625580"/>
                  <a:pt x="1734570" y="6625580"/>
                </a:cubicBezTo>
                <a:lnTo>
                  <a:pt x="1747224" y="6638229"/>
                </a:lnTo>
                <a:lnTo>
                  <a:pt x="1734570" y="6638232"/>
                </a:lnTo>
                <a:cubicBezTo>
                  <a:pt x="1747224" y="6650886"/>
                  <a:pt x="1759878" y="6688847"/>
                  <a:pt x="1759880" y="6714153"/>
                </a:cubicBezTo>
                <a:cubicBezTo>
                  <a:pt x="1759882" y="6718371"/>
                  <a:pt x="1759882" y="6722589"/>
                  <a:pt x="1759882" y="6726807"/>
                </a:cubicBezTo>
                <a:cubicBezTo>
                  <a:pt x="1759882" y="6731024"/>
                  <a:pt x="1759882" y="6735242"/>
                  <a:pt x="1759880" y="6739458"/>
                </a:cubicBezTo>
                <a:lnTo>
                  <a:pt x="1772531" y="6752112"/>
                </a:lnTo>
                <a:cubicBezTo>
                  <a:pt x="1772531" y="6802725"/>
                  <a:pt x="1810492" y="6891303"/>
                  <a:pt x="1810493" y="6929262"/>
                </a:cubicBezTo>
                <a:lnTo>
                  <a:pt x="1797839" y="6929262"/>
                </a:lnTo>
                <a:lnTo>
                  <a:pt x="1797839" y="6941918"/>
                </a:lnTo>
                <a:cubicBezTo>
                  <a:pt x="1797840" y="6954569"/>
                  <a:pt x="1797842" y="6967223"/>
                  <a:pt x="1810493" y="6967223"/>
                </a:cubicBezTo>
                <a:lnTo>
                  <a:pt x="1823147" y="6979875"/>
                </a:lnTo>
                <a:lnTo>
                  <a:pt x="1835800" y="6967220"/>
                </a:lnTo>
                <a:lnTo>
                  <a:pt x="1835801" y="6954573"/>
                </a:lnTo>
                <a:lnTo>
                  <a:pt x="1823147" y="6941916"/>
                </a:lnTo>
                <a:cubicBezTo>
                  <a:pt x="1810493" y="6916605"/>
                  <a:pt x="1823146" y="6916608"/>
                  <a:pt x="1810493" y="6878645"/>
                </a:cubicBezTo>
                <a:cubicBezTo>
                  <a:pt x="1823146" y="6878648"/>
                  <a:pt x="1823146" y="6891303"/>
                  <a:pt x="1835800" y="6916608"/>
                </a:cubicBezTo>
                <a:cubicBezTo>
                  <a:pt x="1835800" y="6903957"/>
                  <a:pt x="1835801" y="6891300"/>
                  <a:pt x="1823146" y="6865997"/>
                </a:cubicBezTo>
                <a:lnTo>
                  <a:pt x="1810492" y="6865997"/>
                </a:lnTo>
                <a:cubicBezTo>
                  <a:pt x="1810492" y="6828036"/>
                  <a:pt x="1797839" y="6790076"/>
                  <a:pt x="1785185" y="6752111"/>
                </a:cubicBezTo>
                <a:cubicBezTo>
                  <a:pt x="1797839" y="6752112"/>
                  <a:pt x="1823146" y="6815382"/>
                  <a:pt x="1797840" y="6739461"/>
                </a:cubicBezTo>
                <a:lnTo>
                  <a:pt x="1810492" y="6739458"/>
                </a:lnTo>
                <a:lnTo>
                  <a:pt x="1810492" y="6752112"/>
                </a:lnTo>
                <a:lnTo>
                  <a:pt x="1823146" y="6739461"/>
                </a:lnTo>
                <a:cubicBezTo>
                  <a:pt x="1848454" y="6777419"/>
                  <a:pt x="1835800" y="6764768"/>
                  <a:pt x="1848454" y="6815379"/>
                </a:cubicBezTo>
                <a:cubicBezTo>
                  <a:pt x="1848454" y="6815379"/>
                  <a:pt x="1848450" y="6802728"/>
                  <a:pt x="1848455" y="6790076"/>
                </a:cubicBezTo>
                <a:cubicBezTo>
                  <a:pt x="1848454" y="6815379"/>
                  <a:pt x="1861108" y="6840686"/>
                  <a:pt x="1848455" y="6865997"/>
                </a:cubicBezTo>
                <a:lnTo>
                  <a:pt x="1873762" y="6891303"/>
                </a:lnTo>
                <a:lnTo>
                  <a:pt x="1861106" y="6891303"/>
                </a:lnTo>
                <a:lnTo>
                  <a:pt x="1861106" y="6903956"/>
                </a:lnTo>
                <a:cubicBezTo>
                  <a:pt x="1861104" y="6908172"/>
                  <a:pt x="1861106" y="6912389"/>
                  <a:pt x="1861103" y="6916605"/>
                </a:cubicBezTo>
                <a:lnTo>
                  <a:pt x="1873760" y="6916608"/>
                </a:lnTo>
                <a:cubicBezTo>
                  <a:pt x="1899070" y="6929262"/>
                  <a:pt x="1873762" y="6954573"/>
                  <a:pt x="1899070" y="6967224"/>
                </a:cubicBezTo>
                <a:cubicBezTo>
                  <a:pt x="1911719" y="6979875"/>
                  <a:pt x="1899066" y="6954569"/>
                  <a:pt x="1899070" y="6929262"/>
                </a:cubicBezTo>
                <a:cubicBezTo>
                  <a:pt x="1899066" y="6954569"/>
                  <a:pt x="1911719" y="6979875"/>
                  <a:pt x="1911720" y="6992532"/>
                </a:cubicBezTo>
                <a:lnTo>
                  <a:pt x="1899068" y="6979878"/>
                </a:lnTo>
                <a:cubicBezTo>
                  <a:pt x="1886414" y="6979880"/>
                  <a:pt x="1886414" y="6979880"/>
                  <a:pt x="1886411" y="6992532"/>
                </a:cubicBezTo>
                <a:cubicBezTo>
                  <a:pt x="1873760" y="6967220"/>
                  <a:pt x="1861106" y="6992532"/>
                  <a:pt x="1861108" y="7017836"/>
                </a:cubicBezTo>
                <a:lnTo>
                  <a:pt x="1861108" y="7043144"/>
                </a:lnTo>
                <a:cubicBezTo>
                  <a:pt x="1861103" y="7055795"/>
                  <a:pt x="1861108" y="7068452"/>
                  <a:pt x="1873757" y="7068452"/>
                </a:cubicBezTo>
                <a:cubicBezTo>
                  <a:pt x="1873758" y="7081103"/>
                  <a:pt x="1886414" y="7081104"/>
                  <a:pt x="1886414" y="7068449"/>
                </a:cubicBezTo>
                <a:lnTo>
                  <a:pt x="1886414" y="7043144"/>
                </a:lnTo>
                <a:cubicBezTo>
                  <a:pt x="1886414" y="7068449"/>
                  <a:pt x="1899066" y="7055795"/>
                  <a:pt x="1911718" y="7068452"/>
                </a:cubicBezTo>
                <a:lnTo>
                  <a:pt x="1911719" y="7081104"/>
                </a:lnTo>
                <a:cubicBezTo>
                  <a:pt x="1911722" y="7093755"/>
                  <a:pt x="1911720" y="7106412"/>
                  <a:pt x="1911720" y="7106412"/>
                </a:cubicBezTo>
                <a:cubicBezTo>
                  <a:pt x="1924374" y="7119068"/>
                  <a:pt x="1924374" y="7119068"/>
                  <a:pt x="1924376" y="7106412"/>
                </a:cubicBezTo>
                <a:lnTo>
                  <a:pt x="1937026" y="7106411"/>
                </a:lnTo>
                <a:lnTo>
                  <a:pt x="1949682" y="7093755"/>
                </a:lnTo>
                <a:cubicBezTo>
                  <a:pt x="1924374" y="7119068"/>
                  <a:pt x="1962336" y="7207640"/>
                  <a:pt x="1911722" y="7131719"/>
                </a:cubicBezTo>
                <a:cubicBezTo>
                  <a:pt x="1918048" y="7157025"/>
                  <a:pt x="1927536" y="7176006"/>
                  <a:pt x="1933865" y="7193405"/>
                </a:cubicBezTo>
                <a:lnTo>
                  <a:pt x="1935281" y="7216802"/>
                </a:lnTo>
                <a:lnTo>
                  <a:pt x="1924374" y="7194987"/>
                </a:lnTo>
                <a:cubicBezTo>
                  <a:pt x="1911720" y="7194986"/>
                  <a:pt x="1911722" y="7207640"/>
                  <a:pt x="1911720" y="7220294"/>
                </a:cubicBezTo>
                <a:lnTo>
                  <a:pt x="1911720" y="7232945"/>
                </a:lnTo>
                <a:cubicBezTo>
                  <a:pt x="1899068" y="7207640"/>
                  <a:pt x="1899066" y="7194987"/>
                  <a:pt x="1886416" y="7169676"/>
                </a:cubicBezTo>
                <a:lnTo>
                  <a:pt x="1873760" y="7182333"/>
                </a:lnTo>
                <a:cubicBezTo>
                  <a:pt x="1861108" y="7182333"/>
                  <a:pt x="1873762" y="7207640"/>
                  <a:pt x="1873760" y="7220291"/>
                </a:cubicBezTo>
                <a:lnTo>
                  <a:pt x="1861106" y="7207640"/>
                </a:lnTo>
                <a:lnTo>
                  <a:pt x="1861106" y="7220295"/>
                </a:lnTo>
                <a:lnTo>
                  <a:pt x="1861106" y="7232945"/>
                </a:lnTo>
                <a:lnTo>
                  <a:pt x="1873762" y="7245600"/>
                </a:lnTo>
                <a:cubicBezTo>
                  <a:pt x="1861108" y="7296216"/>
                  <a:pt x="1937028" y="7308869"/>
                  <a:pt x="1911720" y="7334175"/>
                </a:cubicBezTo>
                <a:cubicBezTo>
                  <a:pt x="1924376" y="7372134"/>
                  <a:pt x="1911720" y="7308869"/>
                  <a:pt x="1937030" y="7321523"/>
                </a:cubicBezTo>
                <a:cubicBezTo>
                  <a:pt x="1911720" y="7308869"/>
                  <a:pt x="1899068" y="7270905"/>
                  <a:pt x="1924374" y="7270908"/>
                </a:cubicBezTo>
                <a:lnTo>
                  <a:pt x="1937028" y="7283561"/>
                </a:lnTo>
                <a:cubicBezTo>
                  <a:pt x="1937027" y="7296215"/>
                  <a:pt x="1949678" y="7308869"/>
                  <a:pt x="1949678" y="7308869"/>
                </a:cubicBezTo>
                <a:cubicBezTo>
                  <a:pt x="1962335" y="7308869"/>
                  <a:pt x="1962335" y="7296215"/>
                  <a:pt x="1949681" y="7270908"/>
                </a:cubicBezTo>
                <a:lnTo>
                  <a:pt x="1949681" y="7258254"/>
                </a:lnTo>
                <a:cubicBezTo>
                  <a:pt x="1974989" y="7270908"/>
                  <a:pt x="1949678" y="7308869"/>
                  <a:pt x="1974986" y="7346829"/>
                </a:cubicBezTo>
                <a:cubicBezTo>
                  <a:pt x="1974986" y="7346829"/>
                  <a:pt x="1962335" y="7346829"/>
                  <a:pt x="1974989" y="7359480"/>
                </a:cubicBezTo>
                <a:cubicBezTo>
                  <a:pt x="1974989" y="7372134"/>
                  <a:pt x="1974989" y="7372134"/>
                  <a:pt x="1987643" y="7372134"/>
                </a:cubicBezTo>
                <a:cubicBezTo>
                  <a:pt x="1974986" y="7397441"/>
                  <a:pt x="2012950" y="7435401"/>
                  <a:pt x="2025602" y="7460709"/>
                </a:cubicBezTo>
                <a:lnTo>
                  <a:pt x="2012950" y="7448058"/>
                </a:lnTo>
                <a:lnTo>
                  <a:pt x="2012951" y="7460709"/>
                </a:lnTo>
                <a:cubicBezTo>
                  <a:pt x="2012950" y="7473362"/>
                  <a:pt x="2012950" y="7473362"/>
                  <a:pt x="2012946" y="7486019"/>
                </a:cubicBezTo>
                <a:lnTo>
                  <a:pt x="2025604" y="7486019"/>
                </a:lnTo>
                <a:cubicBezTo>
                  <a:pt x="2038256" y="7511325"/>
                  <a:pt x="2063564" y="7549284"/>
                  <a:pt x="2076218" y="7574594"/>
                </a:cubicBezTo>
                <a:cubicBezTo>
                  <a:pt x="2076220" y="7587245"/>
                  <a:pt x="2088872" y="7612554"/>
                  <a:pt x="2088870" y="7625205"/>
                </a:cubicBezTo>
                <a:cubicBezTo>
                  <a:pt x="2101526" y="7637859"/>
                  <a:pt x="2114180" y="7663166"/>
                  <a:pt x="2114180" y="7688474"/>
                </a:cubicBezTo>
                <a:lnTo>
                  <a:pt x="2114180" y="7701126"/>
                </a:lnTo>
                <a:lnTo>
                  <a:pt x="2126834" y="7713780"/>
                </a:lnTo>
                <a:cubicBezTo>
                  <a:pt x="2139484" y="7751741"/>
                  <a:pt x="2164793" y="7802355"/>
                  <a:pt x="2190100" y="7852970"/>
                </a:cubicBezTo>
                <a:cubicBezTo>
                  <a:pt x="2202754" y="7890930"/>
                  <a:pt x="2215408" y="7916237"/>
                  <a:pt x="2228060" y="7928891"/>
                </a:cubicBezTo>
                <a:lnTo>
                  <a:pt x="2228060" y="7954194"/>
                </a:lnTo>
                <a:cubicBezTo>
                  <a:pt x="2228060" y="7941545"/>
                  <a:pt x="2215406" y="7941545"/>
                  <a:pt x="2215406" y="7941545"/>
                </a:cubicBezTo>
                <a:cubicBezTo>
                  <a:pt x="2215409" y="7928891"/>
                  <a:pt x="2202750" y="7928891"/>
                  <a:pt x="2202750" y="7928891"/>
                </a:cubicBezTo>
                <a:cubicBezTo>
                  <a:pt x="2202754" y="7941545"/>
                  <a:pt x="2202754" y="7941545"/>
                  <a:pt x="2215406" y="7954197"/>
                </a:cubicBezTo>
                <a:cubicBezTo>
                  <a:pt x="2177446" y="7916237"/>
                  <a:pt x="2202754" y="7979505"/>
                  <a:pt x="2215406" y="7992155"/>
                </a:cubicBezTo>
                <a:lnTo>
                  <a:pt x="2228060" y="8004812"/>
                </a:lnTo>
                <a:lnTo>
                  <a:pt x="2228060" y="8030117"/>
                </a:lnTo>
                <a:lnTo>
                  <a:pt x="2240711" y="8030117"/>
                </a:lnTo>
                <a:cubicBezTo>
                  <a:pt x="2240712" y="8025900"/>
                  <a:pt x="2240712" y="8021682"/>
                  <a:pt x="2240714" y="8017464"/>
                </a:cubicBezTo>
                <a:cubicBezTo>
                  <a:pt x="2253368" y="8030114"/>
                  <a:pt x="2253366" y="8042772"/>
                  <a:pt x="2253366" y="8042772"/>
                </a:cubicBezTo>
                <a:lnTo>
                  <a:pt x="2240714" y="8042772"/>
                </a:lnTo>
                <a:lnTo>
                  <a:pt x="2240714" y="8055425"/>
                </a:lnTo>
                <a:lnTo>
                  <a:pt x="2253370" y="8068077"/>
                </a:lnTo>
                <a:cubicBezTo>
                  <a:pt x="2303982" y="8118692"/>
                  <a:pt x="2303982" y="8131347"/>
                  <a:pt x="2354597" y="8232576"/>
                </a:cubicBezTo>
                <a:cubicBezTo>
                  <a:pt x="2329289" y="8219921"/>
                  <a:pt x="2316636" y="8194613"/>
                  <a:pt x="2341944" y="8283185"/>
                </a:cubicBezTo>
                <a:cubicBezTo>
                  <a:pt x="2354597" y="8270537"/>
                  <a:pt x="2341943" y="8245227"/>
                  <a:pt x="2341943" y="8245227"/>
                </a:cubicBezTo>
                <a:cubicBezTo>
                  <a:pt x="2367251" y="8283188"/>
                  <a:pt x="2417861" y="8359109"/>
                  <a:pt x="2417861" y="8397070"/>
                </a:cubicBezTo>
                <a:cubicBezTo>
                  <a:pt x="2430518" y="8397069"/>
                  <a:pt x="2417864" y="8371760"/>
                  <a:pt x="2430518" y="8397069"/>
                </a:cubicBezTo>
                <a:cubicBezTo>
                  <a:pt x="2430518" y="8460338"/>
                  <a:pt x="2531747" y="8599527"/>
                  <a:pt x="2544400" y="8624834"/>
                </a:cubicBezTo>
                <a:cubicBezTo>
                  <a:pt x="2557050" y="8675448"/>
                  <a:pt x="2632978" y="8814634"/>
                  <a:pt x="2696243" y="8903206"/>
                </a:cubicBezTo>
                <a:lnTo>
                  <a:pt x="2679262" y="8912472"/>
                </a:lnTo>
                <a:lnTo>
                  <a:pt x="2670938" y="8903210"/>
                </a:lnTo>
                <a:cubicBezTo>
                  <a:pt x="2670936" y="8909536"/>
                  <a:pt x="2674100" y="8912700"/>
                  <a:pt x="2678846" y="8912698"/>
                </a:cubicBezTo>
                <a:lnTo>
                  <a:pt x="2679262" y="8912472"/>
                </a:lnTo>
                <a:lnTo>
                  <a:pt x="2699010" y="8934448"/>
                </a:lnTo>
                <a:cubicBezTo>
                  <a:pt x="2726294" y="8975968"/>
                  <a:pt x="2750022" y="9042399"/>
                  <a:pt x="2759512" y="9080360"/>
                </a:cubicBezTo>
                <a:cubicBezTo>
                  <a:pt x="2784818" y="9067706"/>
                  <a:pt x="2759513" y="9093014"/>
                  <a:pt x="2784818" y="9105666"/>
                </a:cubicBezTo>
                <a:cubicBezTo>
                  <a:pt x="2784815" y="9118320"/>
                  <a:pt x="2784818" y="9093014"/>
                  <a:pt x="2797472" y="9105666"/>
                </a:cubicBezTo>
                <a:lnTo>
                  <a:pt x="2797474" y="9130974"/>
                </a:lnTo>
                <a:cubicBezTo>
                  <a:pt x="2797474" y="9130974"/>
                  <a:pt x="2810126" y="9156279"/>
                  <a:pt x="2822778" y="9156278"/>
                </a:cubicBezTo>
                <a:cubicBezTo>
                  <a:pt x="2810126" y="9156279"/>
                  <a:pt x="2797472" y="9143628"/>
                  <a:pt x="2810126" y="9156279"/>
                </a:cubicBezTo>
                <a:cubicBezTo>
                  <a:pt x="2822778" y="9181588"/>
                  <a:pt x="2886044" y="9257506"/>
                  <a:pt x="2911354" y="9308124"/>
                </a:cubicBezTo>
                <a:cubicBezTo>
                  <a:pt x="2911354" y="9308124"/>
                  <a:pt x="2936662" y="9371390"/>
                  <a:pt x="2949317" y="9396696"/>
                </a:cubicBezTo>
                <a:cubicBezTo>
                  <a:pt x="2961968" y="9396696"/>
                  <a:pt x="2961968" y="9384044"/>
                  <a:pt x="2974622" y="9396696"/>
                </a:cubicBezTo>
                <a:cubicBezTo>
                  <a:pt x="2987276" y="9409350"/>
                  <a:pt x="2949317" y="9409350"/>
                  <a:pt x="2974622" y="9422004"/>
                </a:cubicBezTo>
                <a:cubicBezTo>
                  <a:pt x="2987276" y="9409350"/>
                  <a:pt x="2987276" y="9447310"/>
                  <a:pt x="2999928" y="9459962"/>
                </a:cubicBezTo>
                <a:lnTo>
                  <a:pt x="3012582" y="9472618"/>
                </a:lnTo>
                <a:lnTo>
                  <a:pt x="3012584" y="9485268"/>
                </a:lnTo>
                <a:cubicBezTo>
                  <a:pt x="3012584" y="9485268"/>
                  <a:pt x="3012582" y="9497925"/>
                  <a:pt x="3025238" y="9497925"/>
                </a:cubicBezTo>
                <a:cubicBezTo>
                  <a:pt x="3025236" y="9493707"/>
                  <a:pt x="3025235" y="9489489"/>
                  <a:pt x="3025235" y="9485271"/>
                </a:cubicBezTo>
                <a:lnTo>
                  <a:pt x="3037894" y="9485271"/>
                </a:lnTo>
                <a:cubicBezTo>
                  <a:pt x="3050544" y="9510579"/>
                  <a:pt x="3037892" y="9510580"/>
                  <a:pt x="3063194" y="9535886"/>
                </a:cubicBezTo>
                <a:cubicBezTo>
                  <a:pt x="3063197" y="9523232"/>
                  <a:pt x="3050544" y="9510579"/>
                  <a:pt x="3063197" y="9510576"/>
                </a:cubicBezTo>
                <a:lnTo>
                  <a:pt x="3037892" y="9472620"/>
                </a:lnTo>
                <a:lnTo>
                  <a:pt x="3025238" y="9459964"/>
                </a:lnTo>
                <a:lnTo>
                  <a:pt x="3025236" y="9447310"/>
                </a:lnTo>
                <a:lnTo>
                  <a:pt x="3012584" y="9447308"/>
                </a:lnTo>
                <a:cubicBezTo>
                  <a:pt x="2999928" y="9434655"/>
                  <a:pt x="2999928" y="9422001"/>
                  <a:pt x="3012582" y="9434656"/>
                </a:cubicBezTo>
                <a:cubicBezTo>
                  <a:pt x="2949318" y="9346084"/>
                  <a:pt x="2911355" y="9282814"/>
                  <a:pt x="2873393" y="9219549"/>
                </a:cubicBezTo>
                <a:cubicBezTo>
                  <a:pt x="2835432" y="9143628"/>
                  <a:pt x="2810128" y="9080360"/>
                  <a:pt x="2746858" y="8991784"/>
                </a:cubicBezTo>
                <a:cubicBezTo>
                  <a:pt x="2759512" y="9004438"/>
                  <a:pt x="2772164" y="9004438"/>
                  <a:pt x="2759512" y="8991784"/>
                </a:cubicBezTo>
                <a:lnTo>
                  <a:pt x="2772164" y="9004438"/>
                </a:lnTo>
                <a:lnTo>
                  <a:pt x="2772166" y="8991782"/>
                </a:lnTo>
                <a:cubicBezTo>
                  <a:pt x="2772164" y="8979130"/>
                  <a:pt x="2759512" y="8953824"/>
                  <a:pt x="2734200" y="8915860"/>
                </a:cubicBezTo>
                <a:cubicBezTo>
                  <a:pt x="2734202" y="8911644"/>
                  <a:pt x="2734204" y="8907426"/>
                  <a:pt x="2734204" y="8903210"/>
                </a:cubicBezTo>
                <a:cubicBezTo>
                  <a:pt x="2734204" y="8890557"/>
                  <a:pt x="2721550" y="8890558"/>
                  <a:pt x="2721550" y="8890558"/>
                </a:cubicBezTo>
                <a:cubicBezTo>
                  <a:pt x="2721552" y="8886340"/>
                  <a:pt x="2721552" y="8882121"/>
                  <a:pt x="2721552" y="8877904"/>
                </a:cubicBezTo>
                <a:cubicBezTo>
                  <a:pt x="2734204" y="8890557"/>
                  <a:pt x="2746858" y="8890558"/>
                  <a:pt x="2746858" y="8890558"/>
                </a:cubicBezTo>
                <a:cubicBezTo>
                  <a:pt x="2746858" y="8890558"/>
                  <a:pt x="2746854" y="8877903"/>
                  <a:pt x="2746858" y="8865246"/>
                </a:cubicBezTo>
                <a:cubicBezTo>
                  <a:pt x="2746854" y="8877903"/>
                  <a:pt x="2759512" y="8877903"/>
                  <a:pt x="2759512" y="8890556"/>
                </a:cubicBezTo>
                <a:cubicBezTo>
                  <a:pt x="2772164" y="8903210"/>
                  <a:pt x="2721554" y="8814632"/>
                  <a:pt x="2708897" y="8776674"/>
                </a:cubicBezTo>
                <a:lnTo>
                  <a:pt x="2708898" y="8772040"/>
                </a:lnTo>
                <a:lnTo>
                  <a:pt x="2698295" y="8751880"/>
                </a:lnTo>
                <a:lnTo>
                  <a:pt x="2696243" y="8751368"/>
                </a:lnTo>
                <a:lnTo>
                  <a:pt x="2695566" y="8746690"/>
                </a:lnTo>
                <a:lnTo>
                  <a:pt x="2671432" y="8700795"/>
                </a:lnTo>
                <a:lnTo>
                  <a:pt x="2670936" y="8700753"/>
                </a:lnTo>
                <a:lnTo>
                  <a:pt x="2663276" y="8686708"/>
                </a:lnTo>
                <a:lnTo>
                  <a:pt x="2658886" y="8696884"/>
                </a:lnTo>
                <a:cubicBezTo>
                  <a:pt x="2659136" y="8701324"/>
                  <a:pt x="2659385" y="8705766"/>
                  <a:pt x="2654159" y="8707842"/>
                </a:cubicBezTo>
                <a:cubicBezTo>
                  <a:pt x="2619803" y="8667026"/>
                  <a:pt x="2604202" y="8642964"/>
                  <a:pt x="2584451" y="8608449"/>
                </a:cubicBezTo>
                <a:cubicBezTo>
                  <a:pt x="2572000" y="8577084"/>
                  <a:pt x="2552249" y="8542568"/>
                  <a:pt x="2524196" y="8487142"/>
                </a:cubicBezTo>
                <a:cubicBezTo>
                  <a:pt x="2530500" y="8472534"/>
                  <a:pt x="2503446" y="8434868"/>
                  <a:pt x="2494148" y="8396198"/>
                </a:cubicBezTo>
                <a:cubicBezTo>
                  <a:pt x="2495147" y="8413958"/>
                  <a:pt x="2491996" y="8421262"/>
                  <a:pt x="2476394" y="8397201"/>
                </a:cubicBezTo>
                <a:cubicBezTo>
                  <a:pt x="2454647" y="8327166"/>
                  <a:pt x="2388089" y="8220470"/>
                  <a:pt x="2395548" y="8163036"/>
                </a:cubicBezTo>
                <a:cubicBezTo>
                  <a:pt x="2349740" y="8108615"/>
                  <a:pt x="2323844" y="8028123"/>
                  <a:pt x="2308400" y="7943480"/>
                </a:cubicBezTo>
                <a:cubicBezTo>
                  <a:pt x="2301098" y="7940328"/>
                  <a:pt x="2301098" y="7940328"/>
                  <a:pt x="2301098" y="7940328"/>
                </a:cubicBezTo>
                <a:cubicBezTo>
                  <a:pt x="2301098" y="7940328"/>
                  <a:pt x="2304250" y="7933025"/>
                  <a:pt x="2304250" y="7933025"/>
                </a:cubicBezTo>
                <a:cubicBezTo>
                  <a:pt x="2296948" y="7929873"/>
                  <a:pt x="2295948" y="7912115"/>
                  <a:pt x="2295948" y="7912115"/>
                </a:cubicBezTo>
                <a:cubicBezTo>
                  <a:pt x="2291800" y="7901660"/>
                  <a:pt x="2299102" y="7904810"/>
                  <a:pt x="2303249" y="7915265"/>
                </a:cubicBezTo>
                <a:lnTo>
                  <a:pt x="2305222" y="7916473"/>
                </a:lnTo>
                <a:lnTo>
                  <a:pt x="2307401" y="7925720"/>
                </a:lnTo>
                <a:cubicBezTo>
                  <a:pt x="2308977" y="7922068"/>
                  <a:pt x="2309764" y="7920242"/>
                  <a:pt x="2309245" y="7918935"/>
                </a:cubicBezTo>
                <a:lnTo>
                  <a:pt x="2305222" y="7916473"/>
                </a:lnTo>
                <a:lnTo>
                  <a:pt x="2297459" y="7883523"/>
                </a:lnTo>
                <a:cubicBezTo>
                  <a:pt x="2292665" y="7869541"/>
                  <a:pt x="2289302" y="7857261"/>
                  <a:pt x="2296104" y="7851531"/>
                </a:cubicBezTo>
                <a:cubicBezTo>
                  <a:pt x="2336608" y="7938321"/>
                  <a:pt x="2386721" y="7942616"/>
                  <a:pt x="2410464" y="8048171"/>
                </a:cubicBezTo>
                <a:cubicBezTo>
                  <a:pt x="2404162" y="8062779"/>
                  <a:pt x="2388560" y="8038718"/>
                  <a:pt x="2381258" y="8035568"/>
                </a:cubicBezTo>
                <a:cubicBezTo>
                  <a:pt x="2423758" y="8157878"/>
                  <a:pt x="2443352" y="8252978"/>
                  <a:pt x="2510906" y="8377434"/>
                </a:cubicBezTo>
                <a:cubicBezTo>
                  <a:pt x="2509907" y="8359674"/>
                  <a:pt x="2521360" y="8373279"/>
                  <a:pt x="2535962" y="8379581"/>
                </a:cubicBezTo>
                <a:cubicBezTo>
                  <a:pt x="2567165" y="8427702"/>
                  <a:pt x="2576464" y="8466372"/>
                  <a:pt x="2588914" y="8497738"/>
                </a:cubicBezTo>
                <a:cubicBezTo>
                  <a:pt x="2601364" y="8529102"/>
                  <a:pt x="2617962" y="8570924"/>
                  <a:pt x="2659620" y="8614888"/>
                </a:cubicBezTo>
                <a:cubicBezTo>
                  <a:pt x="2665844" y="8630572"/>
                  <a:pt x="2664518" y="8638665"/>
                  <a:pt x="2664623" y="8648457"/>
                </a:cubicBezTo>
                <a:lnTo>
                  <a:pt x="2666112" y="8659284"/>
                </a:lnTo>
                <a:lnTo>
                  <a:pt x="2670938" y="8662794"/>
                </a:lnTo>
                <a:lnTo>
                  <a:pt x="2702213" y="8709080"/>
                </a:lnTo>
                <a:lnTo>
                  <a:pt x="2702321" y="8709128"/>
                </a:lnTo>
                <a:cubicBezTo>
                  <a:pt x="2708710" y="8711884"/>
                  <a:pt x="2715224" y="8716862"/>
                  <a:pt x="2727173" y="8739346"/>
                </a:cubicBezTo>
                <a:lnTo>
                  <a:pt x="2731750" y="8752797"/>
                </a:lnTo>
                <a:lnTo>
                  <a:pt x="2829106" y="8896884"/>
                </a:lnTo>
                <a:cubicBezTo>
                  <a:pt x="2882884" y="8969642"/>
                  <a:pt x="2936662" y="9036072"/>
                  <a:pt x="2987276" y="9093014"/>
                </a:cubicBezTo>
                <a:lnTo>
                  <a:pt x="2999928" y="9105663"/>
                </a:lnTo>
                <a:cubicBezTo>
                  <a:pt x="3012582" y="9118320"/>
                  <a:pt x="3025238" y="9143625"/>
                  <a:pt x="3037892" y="9156280"/>
                </a:cubicBezTo>
                <a:cubicBezTo>
                  <a:pt x="3164428" y="9295468"/>
                  <a:pt x="3316271" y="9434656"/>
                  <a:pt x="3430151" y="9561192"/>
                </a:cubicBezTo>
                <a:cubicBezTo>
                  <a:pt x="3442806" y="9548540"/>
                  <a:pt x="3379536" y="9510579"/>
                  <a:pt x="3379538" y="9497925"/>
                </a:cubicBezTo>
                <a:lnTo>
                  <a:pt x="3392189" y="9497925"/>
                </a:lnTo>
                <a:cubicBezTo>
                  <a:pt x="3392192" y="9510576"/>
                  <a:pt x="3404843" y="9510579"/>
                  <a:pt x="3417497" y="9510579"/>
                </a:cubicBezTo>
                <a:cubicBezTo>
                  <a:pt x="3417497" y="9510579"/>
                  <a:pt x="3417498" y="9497925"/>
                  <a:pt x="3404846" y="9485271"/>
                </a:cubicBezTo>
                <a:lnTo>
                  <a:pt x="3392190" y="9472617"/>
                </a:lnTo>
                <a:cubicBezTo>
                  <a:pt x="3404846" y="9472618"/>
                  <a:pt x="3417497" y="9472618"/>
                  <a:pt x="3430151" y="9485271"/>
                </a:cubicBezTo>
                <a:cubicBezTo>
                  <a:pt x="3430151" y="9489489"/>
                  <a:pt x="3430150" y="9493707"/>
                  <a:pt x="3430150" y="9497925"/>
                </a:cubicBezTo>
                <a:cubicBezTo>
                  <a:pt x="3417498" y="9497925"/>
                  <a:pt x="3430150" y="9497925"/>
                  <a:pt x="3430152" y="9510579"/>
                </a:cubicBezTo>
                <a:lnTo>
                  <a:pt x="3442805" y="9510579"/>
                </a:lnTo>
                <a:cubicBezTo>
                  <a:pt x="3461784" y="9529557"/>
                  <a:pt x="3474438" y="9548538"/>
                  <a:pt x="3487091" y="9562774"/>
                </a:cubicBezTo>
                <a:lnTo>
                  <a:pt x="3531150" y="9586378"/>
                </a:lnTo>
                <a:cubicBezTo>
                  <a:pt x="3531240" y="9586462"/>
                  <a:pt x="3531329" y="9586548"/>
                  <a:pt x="3531419" y="9586632"/>
                </a:cubicBezTo>
                <a:lnTo>
                  <a:pt x="3542453" y="9624460"/>
                </a:lnTo>
                <a:lnTo>
                  <a:pt x="3568812" y="9649767"/>
                </a:lnTo>
                <a:lnTo>
                  <a:pt x="3544032" y="9649767"/>
                </a:lnTo>
                <a:cubicBezTo>
                  <a:pt x="3544032" y="9649767"/>
                  <a:pt x="3544036" y="9675072"/>
                  <a:pt x="3556686" y="9675075"/>
                </a:cubicBezTo>
                <a:lnTo>
                  <a:pt x="3569339" y="9687726"/>
                </a:lnTo>
                <a:cubicBezTo>
                  <a:pt x="3531380" y="9675075"/>
                  <a:pt x="3619955" y="9750996"/>
                  <a:pt x="3657916" y="9788956"/>
                </a:cubicBezTo>
                <a:cubicBezTo>
                  <a:pt x="3657917" y="9793174"/>
                  <a:pt x="3657916" y="9797392"/>
                  <a:pt x="3657914" y="9801610"/>
                </a:cubicBezTo>
                <a:cubicBezTo>
                  <a:pt x="3657917" y="9814262"/>
                  <a:pt x="3670571" y="9814262"/>
                  <a:pt x="3670571" y="9814262"/>
                </a:cubicBezTo>
                <a:lnTo>
                  <a:pt x="3683225" y="9814262"/>
                </a:lnTo>
                <a:cubicBezTo>
                  <a:pt x="3683225" y="9826916"/>
                  <a:pt x="3695876" y="9826916"/>
                  <a:pt x="3708532" y="9826916"/>
                </a:cubicBezTo>
                <a:cubicBezTo>
                  <a:pt x="3771802" y="9890182"/>
                  <a:pt x="3860375" y="9966106"/>
                  <a:pt x="3948950" y="10042026"/>
                </a:cubicBezTo>
                <a:lnTo>
                  <a:pt x="3961601" y="10042026"/>
                </a:lnTo>
                <a:lnTo>
                  <a:pt x="3961601" y="10054677"/>
                </a:lnTo>
                <a:lnTo>
                  <a:pt x="3974255" y="10067332"/>
                </a:lnTo>
                <a:lnTo>
                  <a:pt x="3986910" y="10067332"/>
                </a:lnTo>
                <a:cubicBezTo>
                  <a:pt x="4012212" y="10079986"/>
                  <a:pt x="4037526" y="10105293"/>
                  <a:pt x="4050180" y="10117947"/>
                </a:cubicBezTo>
                <a:cubicBezTo>
                  <a:pt x="4113444" y="10155908"/>
                  <a:pt x="4164060" y="10193868"/>
                  <a:pt x="4202020" y="10231826"/>
                </a:cubicBezTo>
                <a:cubicBezTo>
                  <a:pt x="4176716" y="10231828"/>
                  <a:pt x="4214675" y="10244482"/>
                  <a:pt x="4252636" y="10269788"/>
                </a:cubicBezTo>
                <a:lnTo>
                  <a:pt x="4273434" y="10287000"/>
                </a:lnTo>
                <a:lnTo>
                  <a:pt x="4192550" y="10287000"/>
                </a:lnTo>
                <a:lnTo>
                  <a:pt x="4138751" y="10244482"/>
                </a:lnTo>
                <a:cubicBezTo>
                  <a:pt x="4024871" y="10168562"/>
                  <a:pt x="3910990" y="10067332"/>
                  <a:pt x="3822414" y="9991412"/>
                </a:cubicBezTo>
                <a:cubicBezTo>
                  <a:pt x="3809762" y="9991413"/>
                  <a:pt x="3784451" y="9991412"/>
                  <a:pt x="3784452" y="9978758"/>
                </a:cubicBezTo>
                <a:cubicBezTo>
                  <a:pt x="3733838" y="9953451"/>
                  <a:pt x="3683225" y="9864876"/>
                  <a:pt x="3645262" y="9864876"/>
                </a:cubicBezTo>
                <a:cubicBezTo>
                  <a:pt x="3784451" y="9991412"/>
                  <a:pt x="3936296" y="10130601"/>
                  <a:pt x="4100792" y="10257134"/>
                </a:cubicBezTo>
                <a:lnTo>
                  <a:pt x="4139230" y="10287000"/>
                </a:lnTo>
                <a:lnTo>
                  <a:pt x="4042092" y="10287000"/>
                </a:lnTo>
                <a:lnTo>
                  <a:pt x="3979991" y="10235188"/>
                </a:lnTo>
                <a:cubicBezTo>
                  <a:pt x="3946577" y="10205730"/>
                  <a:pt x="3914152" y="10174887"/>
                  <a:pt x="3885682" y="10143254"/>
                </a:cubicBezTo>
                <a:cubicBezTo>
                  <a:pt x="3822416" y="10092639"/>
                  <a:pt x="3822416" y="10079986"/>
                  <a:pt x="3771802" y="10029369"/>
                </a:cubicBezTo>
                <a:cubicBezTo>
                  <a:pt x="3733836" y="9991408"/>
                  <a:pt x="3695876" y="9940797"/>
                  <a:pt x="3657916" y="9902836"/>
                </a:cubicBezTo>
                <a:cubicBezTo>
                  <a:pt x="3632610" y="9877532"/>
                  <a:pt x="3594652" y="9864876"/>
                  <a:pt x="3594650" y="9852222"/>
                </a:cubicBezTo>
                <a:cubicBezTo>
                  <a:pt x="3569340" y="9839571"/>
                  <a:pt x="3581998" y="9826916"/>
                  <a:pt x="3569340" y="9814263"/>
                </a:cubicBezTo>
                <a:cubicBezTo>
                  <a:pt x="3544032" y="9788956"/>
                  <a:pt x="3480767" y="9763647"/>
                  <a:pt x="3493422" y="9738340"/>
                </a:cubicBezTo>
                <a:cubicBezTo>
                  <a:pt x="3417498" y="9675075"/>
                  <a:pt x="3366884" y="9611806"/>
                  <a:pt x="3303617" y="9535884"/>
                </a:cubicBezTo>
                <a:cubicBezTo>
                  <a:pt x="3290962" y="9523232"/>
                  <a:pt x="3278309" y="9523228"/>
                  <a:pt x="3278308" y="9535886"/>
                </a:cubicBezTo>
                <a:cubicBezTo>
                  <a:pt x="3227696" y="9459964"/>
                  <a:pt x="3164428" y="9371390"/>
                  <a:pt x="3101159" y="9282814"/>
                </a:cubicBezTo>
                <a:cubicBezTo>
                  <a:pt x="3037892" y="9194240"/>
                  <a:pt x="2974622" y="9118317"/>
                  <a:pt x="2924009" y="9055050"/>
                </a:cubicBezTo>
                <a:cubicBezTo>
                  <a:pt x="2924008" y="9067706"/>
                  <a:pt x="2936662" y="9080360"/>
                  <a:pt x="2949317" y="9093010"/>
                </a:cubicBezTo>
                <a:lnTo>
                  <a:pt x="2916180" y="9059880"/>
                </a:lnTo>
                <a:lnTo>
                  <a:pt x="2916390" y="9063592"/>
                </a:lnTo>
                <a:cubicBezTo>
                  <a:pt x="2909088" y="9060442"/>
                  <a:pt x="2904938" y="9049986"/>
                  <a:pt x="2897638" y="9046838"/>
                </a:cubicBezTo>
                <a:cubicBezTo>
                  <a:pt x="2886684" y="9042111"/>
                  <a:pt x="2874695" y="9034772"/>
                  <a:pt x="2868431" y="9034234"/>
                </a:cubicBezTo>
                <a:lnTo>
                  <a:pt x="2866349" y="9036910"/>
                </a:lnTo>
                <a:lnTo>
                  <a:pt x="2886048" y="9074034"/>
                </a:lnTo>
                <a:cubicBezTo>
                  <a:pt x="2898701" y="9099340"/>
                  <a:pt x="2911355" y="9124647"/>
                  <a:pt x="2936662" y="9156279"/>
                </a:cubicBezTo>
                <a:lnTo>
                  <a:pt x="2924008" y="9156278"/>
                </a:lnTo>
                <a:lnTo>
                  <a:pt x="2924009" y="9168934"/>
                </a:lnTo>
                <a:cubicBezTo>
                  <a:pt x="2924008" y="9181588"/>
                  <a:pt x="2936662" y="9194240"/>
                  <a:pt x="2949317" y="9194240"/>
                </a:cubicBezTo>
                <a:cubicBezTo>
                  <a:pt x="2936662" y="9206894"/>
                  <a:pt x="2961968" y="9232202"/>
                  <a:pt x="2974624" y="9257506"/>
                </a:cubicBezTo>
                <a:lnTo>
                  <a:pt x="2987276" y="9257510"/>
                </a:lnTo>
                <a:cubicBezTo>
                  <a:pt x="2999926" y="9270160"/>
                  <a:pt x="3012584" y="9270158"/>
                  <a:pt x="3012584" y="9270158"/>
                </a:cubicBezTo>
                <a:lnTo>
                  <a:pt x="3019736" y="9268968"/>
                </a:lnTo>
                <a:lnTo>
                  <a:pt x="3063198" y="9338571"/>
                </a:lnTo>
                <a:cubicBezTo>
                  <a:pt x="3108278" y="9415677"/>
                  <a:pt x="3139122" y="9482106"/>
                  <a:pt x="3177082" y="9548540"/>
                </a:cubicBezTo>
                <a:cubicBezTo>
                  <a:pt x="3215040" y="9637114"/>
                  <a:pt x="3265658" y="9713032"/>
                  <a:pt x="3328922" y="9826916"/>
                </a:cubicBezTo>
                <a:cubicBezTo>
                  <a:pt x="3328922" y="9801610"/>
                  <a:pt x="3328919" y="9788956"/>
                  <a:pt x="3354232" y="9788956"/>
                </a:cubicBezTo>
                <a:cubicBezTo>
                  <a:pt x="3442806" y="9915490"/>
                  <a:pt x="3531382" y="10042026"/>
                  <a:pt x="3619955" y="10181214"/>
                </a:cubicBezTo>
                <a:lnTo>
                  <a:pt x="3700596" y="10287000"/>
                </a:lnTo>
                <a:lnTo>
                  <a:pt x="3149945" y="10287000"/>
                </a:lnTo>
                <a:lnTo>
                  <a:pt x="2970956" y="10113828"/>
                </a:lnTo>
                <a:cubicBezTo>
                  <a:pt x="2529670" y="9648770"/>
                  <a:pt x="2148152" y="9127170"/>
                  <a:pt x="1838543" y="8560522"/>
                </a:cubicBezTo>
                <a:lnTo>
                  <a:pt x="1724466" y="8334921"/>
                </a:lnTo>
                <a:lnTo>
                  <a:pt x="1746474" y="8411187"/>
                </a:lnTo>
                <a:cubicBezTo>
                  <a:pt x="1763262" y="8466411"/>
                  <a:pt x="1783170" y="8522008"/>
                  <a:pt x="1814813" y="8585349"/>
                </a:cubicBezTo>
                <a:cubicBezTo>
                  <a:pt x="1814420" y="8567566"/>
                  <a:pt x="1825402" y="8581552"/>
                  <a:pt x="1839782" y="8588348"/>
                </a:cubicBezTo>
                <a:cubicBezTo>
                  <a:pt x="1869330" y="8637501"/>
                  <a:pt x="1877309" y="8676465"/>
                  <a:pt x="1888685" y="8708235"/>
                </a:cubicBezTo>
                <a:cubicBezTo>
                  <a:pt x="1900061" y="8740005"/>
                  <a:pt x="1915230" y="8782365"/>
                  <a:pt x="1955369" y="8827724"/>
                </a:cubicBezTo>
                <a:cubicBezTo>
                  <a:pt x="1966744" y="8859495"/>
                  <a:pt x="1948966" y="8859892"/>
                  <a:pt x="1971324" y="8905650"/>
                </a:cubicBezTo>
                <a:cubicBezTo>
                  <a:pt x="1993288" y="8933625"/>
                  <a:pt x="1996294" y="8908648"/>
                  <a:pt x="2018652" y="8954406"/>
                </a:cubicBezTo>
                <a:cubicBezTo>
                  <a:pt x="2023230" y="9000562"/>
                  <a:pt x="2074352" y="9059907"/>
                  <a:pt x="2111486" y="9130240"/>
                </a:cubicBezTo>
                <a:cubicBezTo>
                  <a:pt x="2104688" y="9144628"/>
                  <a:pt x="2141822" y="9214962"/>
                  <a:pt x="2170978" y="9246333"/>
                </a:cubicBezTo>
                <a:cubicBezTo>
                  <a:pt x="2167184" y="9235743"/>
                  <a:pt x="2167184" y="9235743"/>
                  <a:pt x="2167184" y="9235743"/>
                </a:cubicBezTo>
                <a:cubicBezTo>
                  <a:pt x="2163392" y="9225153"/>
                  <a:pt x="2156202" y="9221756"/>
                  <a:pt x="2166791" y="9217959"/>
                </a:cubicBezTo>
                <a:cubicBezTo>
                  <a:pt x="2166791" y="9217959"/>
                  <a:pt x="2170583" y="9228549"/>
                  <a:pt x="2177772" y="9231946"/>
                </a:cubicBezTo>
                <a:cubicBezTo>
                  <a:pt x="2188362" y="9228152"/>
                  <a:pt x="2188362" y="9228152"/>
                  <a:pt x="2188362" y="9228152"/>
                </a:cubicBezTo>
                <a:cubicBezTo>
                  <a:pt x="2210327" y="9256125"/>
                  <a:pt x="2200132" y="9277704"/>
                  <a:pt x="2192548" y="9256526"/>
                </a:cubicBezTo>
                <a:cubicBezTo>
                  <a:pt x="2196340" y="9267114"/>
                  <a:pt x="2196340" y="9267114"/>
                  <a:pt x="2196340" y="9267114"/>
                </a:cubicBezTo>
                <a:cubicBezTo>
                  <a:pt x="2200132" y="9277704"/>
                  <a:pt x="2196734" y="9284898"/>
                  <a:pt x="2196734" y="9284898"/>
                </a:cubicBezTo>
                <a:cubicBezTo>
                  <a:pt x="2189543" y="9281500"/>
                  <a:pt x="2185751" y="9270910"/>
                  <a:pt x="2178560" y="9267513"/>
                </a:cubicBezTo>
                <a:cubicBezTo>
                  <a:pt x="2156988" y="9257322"/>
                  <a:pt x="2131626" y="9236541"/>
                  <a:pt x="2153986" y="9282300"/>
                </a:cubicBezTo>
                <a:cubicBezTo>
                  <a:pt x="2102471" y="9205172"/>
                  <a:pt x="2069129" y="9145428"/>
                  <a:pt x="2046378" y="9081886"/>
                </a:cubicBezTo>
                <a:cubicBezTo>
                  <a:pt x="2013036" y="9022142"/>
                  <a:pt x="1994076" y="8969192"/>
                  <a:pt x="1956944" y="8898856"/>
                </a:cubicBezTo>
                <a:cubicBezTo>
                  <a:pt x="1946354" y="8902653"/>
                  <a:pt x="1957336" y="8916640"/>
                  <a:pt x="1946748" y="8920437"/>
                </a:cubicBezTo>
                <a:cubicBezTo>
                  <a:pt x="1913802" y="8878476"/>
                  <a:pt x="1899026" y="8853898"/>
                  <a:pt x="1880460" y="8818731"/>
                </a:cubicBezTo>
                <a:cubicBezTo>
                  <a:pt x="1869083" y="8786961"/>
                  <a:pt x="1850518" y="8751794"/>
                  <a:pt x="1824366" y="8695446"/>
                </a:cubicBezTo>
                <a:cubicBezTo>
                  <a:pt x="1831162" y="8681061"/>
                  <a:pt x="1805405" y="8642496"/>
                  <a:pt x="1797428" y="8603534"/>
                </a:cubicBezTo>
                <a:cubicBezTo>
                  <a:pt x="1797821" y="8621314"/>
                  <a:pt x="1794424" y="8628508"/>
                  <a:pt x="1779650" y="8603931"/>
                </a:cubicBezTo>
                <a:cubicBezTo>
                  <a:pt x="1760294" y="8533198"/>
                  <a:pt x="1697405" y="8424298"/>
                  <a:pt x="1706812" y="8367155"/>
                </a:cubicBezTo>
                <a:cubicBezTo>
                  <a:pt x="1662881" y="8311205"/>
                  <a:pt x="1639734" y="8229881"/>
                  <a:pt x="1627178" y="8144760"/>
                </a:cubicBezTo>
                <a:cubicBezTo>
                  <a:pt x="1619988" y="8141364"/>
                  <a:pt x="1619988" y="8141364"/>
                  <a:pt x="1619988" y="8141364"/>
                </a:cubicBezTo>
                <a:cubicBezTo>
                  <a:pt x="1619988" y="8141364"/>
                  <a:pt x="1623386" y="8134170"/>
                  <a:pt x="1623386" y="8134170"/>
                </a:cubicBezTo>
                <a:cubicBezTo>
                  <a:pt x="1619790" y="8132472"/>
                  <a:pt x="1617894" y="8127177"/>
                  <a:pt x="1616897" y="8122308"/>
                </a:cubicBezTo>
                <a:lnTo>
                  <a:pt x="1616332" y="8117499"/>
                </a:lnTo>
                <a:lnTo>
                  <a:pt x="1440302" y="7705850"/>
                </a:lnTo>
                <a:cubicBezTo>
                  <a:pt x="1267922" y="7263938"/>
                  <a:pt x="1136690" y="6801146"/>
                  <a:pt x="1051280" y="6321893"/>
                </a:cubicBezTo>
                <a:cubicBezTo>
                  <a:pt x="1038626" y="6309240"/>
                  <a:pt x="1038625" y="6283935"/>
                  <a:pt x="1038625" y="6258624"/>
                </a:cubicBezTo>
                <a:cubicBezTo>
                  <a:pt x="1019644" y="6151070"/>
                  <a:pt x="1003829" y="6043517"/>
                  <a:pt x="989593" y="5935962"/>
                </a:cubicBezTo>
                <a:lnTo>
                  <a:pt x="958919" y="5685665"/>
                </a:lnTo>
                <a:lnTo>
                  <a:pt x="957805" y="5679020"/>
                </a:lnTo>
                <a:lnTo>
                  <a:pt x="957656" y="5675358"/>
                </a:lnTo>
                <a:lnTo>
                  <a:pt x="950050" y="5613296"/>
                </a:lnTo>
                <a:lnTo>
                  <a:pt x="955616" y="5625239"/>
                </a:lnTo>
                <a:lnTo>
                  <a:pt x="954181" y="5589986"/>
                </a:lnTo>
                <a:cubicBezTo>
                  <a:pt x="946903" y="5532035"/>
                  <a:pt x="948833" y="5484063"/>
                  <a:pt x="941941" y="5416520"/>
                </a:cubicBezTo>
                <a:cubicBezTo>
                  <a:pt x="932347" y="5416137"/>
                  <a:pt x="936565" y="5430720"/>
                  <a:pt x="926971" y="5430338"/>
                </a:cubicBezTo>
                <a:cubicBezTo>
                  <a:pt x="914315" y="5386589"/>
                  <a:pt x="910483" y="5362410"/>
                  <a:pt x="907037" y="5328639"/>
                </a:cubicBezTo>
                <a:cubicBezTo>
                  <a:pt x="908197" y="5299856"/>
                  <a:pt x="904750" y="5266083"/>
                  <a:pt x="902077" y="5213123"/>
                </a:cubicBezTo>
                <a:cubicBezTo>
                  <a:pt x="912058" y="5203910"/>
                  <a:pt x="904006" y="5165150"/>
                  <a:pt x="910154" y="5131760"/>
                </a:cubicBezTo>
                <a:cubicBezTo>
                  <a:pt x="904778" y="5145960"/>
                  <a:pt x="899788" y="5150568"/>
                  <a:pt x="895957" y="5126390"/>
                </a:cubicBezTo>
                <a:cubicBezTo>
                  <a:pt x="903263" y="5064216"/>
                  <a:pt x="888320" y="4957913"/>
                  <a:pt x="914044" y="4915692"/>
                </a:cubicBezTo>
                <a:cubicBezTo>
                  <a:pt x="897173" y="4857362"/>
                  <a:pt x="904864" y="4785593"/>
                  <a:pt x="922153" y="4714206"/>
                </a:cubicBezTo>
                <a:cubicBezTo>
                  <a:pt x="917549" y="4709220"/>
                  <a:pt x="917549" y="4709220"/>
                  <a:pt x="917549" y="4709220"/>
                </a:cubicBezTo>
                <a:cubicBezTo>
                  <a:pt x="917549" y="4709220"/>
                  <a:pt x="922538" y="4704612"/>
                  <a:pt x="922538" y="4704612"/>
                </a:cubicBezTo>
                <a:cubicBezTo>
                  <a:pt x="917933" y="4699626"/>
                  <a:pt x="923311" y="4685424"/>
                  <a:pt x="923311" y="4685424"/>
                </a:cubicBezTo>
                <a:cubicBezTo>
                  <a:pt x="923698" y="4675830"/>
                  <a:pt x="928301" y="4680819"/>
                  <a:pt x="927916" y="4690412"/>
                </a:cubicBezTo>
                <a:cubicBezTo>
                  <a:pt x="932519" y="4695401"/>
                  <a:pt x="932519" y="4695401"/>
                  <a:pt x="927530" y="4700007"/>
                </a:cubicBezTo>
                <a:lnTo>
                  <a:pt x="933338" y="4669263"/>
                </a:lnTo>
                <a:lnTo>
                  <a:pt x="946591" y="4403777"/>
                </a:lnTo>
                <a:cubicBezTo>
                  <a:pt x="1026169" y="3391226"/>
                  <a:pt x="1304350" y="2440434"/>
                  <a:pt x="1747224" y="1576832"/>
                </a:cubicBezTo>
                <a:cubicBezTo>
                  <a:pt x="2039838" y="1039058"/>
                  <a:pt x="2396710" y="540825"/>
                  <a:pt x="2805480" y="94493"/>
                </a:cubicBezTo>
                <a:close/>
                <a:moveTo>
                  <a:pt x="1640016" y="0"/>
                </a:moveTo>
                <a:lnTo>
                  <a:pt x="1735528" y="0"/>
                </a:lnTo>
                <a:lnTo>
                  <a:pt x="1681926" y="81093"/>
                </a:lnTo>
                <a:cubicBezTo>
                  <a:pt x="1631794" y="144839"/>
                  <a:pt x="1581656" y="208580"/>
                  <a:pt x="1551839" y="267993"/>
                </a:cubicBezTo>
                <a:cubicBezTo>
                  <a:pt x="1583820" y="218729"/>
                  <a:pt x="1596140" y="226719"/>
                  <a:pt x="1604135" y="214406"/>
                </a:cubicBezTo>
                <a:lnTo>
                  <a:pt x="1604198" y="219425"/>
                </a:lnTo>
                <a:lnTo>
                  <a:pt x="1636301" y="176219"/>
                </a:lnTo>
                <a:lnTo>
                  <a:pt x="1783350" y="0"/>
                </a:lnTo>
                <a:lnTo>
                  <a:pt x="2826772" y="0"/>
                </a:lnTo>
                <a:lnTo>
                  <a:pt x="2746859" y="83717"/>
                </a:lnTo>
                <a:cubicBezTo>
                  <a:pt x="2721552" y="96371"/>
                  <a:pt x="2696242" y="134334"/>
                  <a:pt x="2658284" y="172292"/>
                </a:cubicBezTo>
                <a:cubicBezTo>
                  <a:pt x="2607670" y="235560"/>
                  <a:pt x="2544398" y="311481"/>
                  <a:pt x="2519093" y="349442"/>
                </a:cubicBezTo>
                <a:cubicBezTo>
                  <a:pt x="2531748" y="349442"/>
                  <a:pt x="2531748" y="349442"/>
                  <a:pt x="2544401" y="336788"/>
                </a:cubicBezTo>
                <a:cubicBezTo>
                  <a:pt x="2240716" y="729048"/>
                  <a:pt x="1962332" y="1146614"/>
                  <a:pt x="1747224" y="1576832"/>
                </a:cubicBezTo>
                <a:cubicBezTo>
                  <a:pt x="1329656" y="2336042"/>
                  <a:pt x="1051279" y="3183824"/>
                  <a:pt x="924742" y="4082226"/>
                </a:cubicBezTo>
                <a:cubicBezTo>
                  <a:pt x="886781" y="4360605"/>
                  <a:pt x="861475" y="4626326"/>
                  <a:pt x="848822" y="4904699"/>
                </a:cubicBezTo>
                <a:lnTo>
                  <a:pt x="848822" y="5259002"/>
                </a:lnTo>
                <a:lnTo>
                  <a:pt x="836168" y="5271650"/>
                </a:lnTo>
                <a:lnTo>
                  <a:pt x="836167" y="5309613"/>
                </a:lnTo>
                <a:cubicBezTo>
                  <a:pt x="836167" y="5322267"/>
                  <a:pt x="848822" y="5322267"/>
                  <a:pt x="848822" y="5322267"/>
                </a:cubicBezTo>
                <a:cubicBezTo>
                  <a:pt x="848821" y="5486760"/>
                  <a:pt x="861475" y="5638607"/>
                  <a:pt x="874127" y="5803103"/>
                </a:cubicBezTo>
                <a:cubicBezTo>
                  <a:pt x="1013315" y="7412471"/>
                  <a:pt x="1678816" y="8902222"/>
                  <a:pt x="2714376" y="10074994"/>
                </a:cubicBezTo>
                <a:lnTo>
                  <a:pt x="2912543" y="10287000"/>
                </a:lnTo>
                <a:lnTo>
                  <a:pt x="2242091" y="10287000"/>
                </a:lnTo>
                <a:lnTo>
                  <a:pt x="2206586" y="10246742"/>
                </a:lnTo>
                <a:lnTo>
                  <a:pt x="2073134" y="10110816"/>
                </a:lnTo>
                <a:lnTo>
                  <a:pt x="2072944" y="10110432"/>
                </a:lnTo>
                <a:cubicBezTo>
                  <a:pt x="2072944" y="10110432"/>
                  <a:pt x="2072944" y="10110432"/>
                  <a:pt x="2062562" y="10100046"/>
                </a:cubicBezTo>
                <a:lnTo>
                  <a:pt x="2073134" y="10110816"/>
                </a:lnTo>
                <a:lnTo>
                  <a:pt x="2083324" y="10131204"/>
                </a:lnTo>
                <a:cubicBezTo>
                  <a:pt x="2072942" y="10131204"/>
                  <a:pt x="2062562" y="10131204"/>
                  <a:pt x="2052182" y="10110432"/>
                </a:cubicBezTo>
                <a:cubicBezTo>
                  <a:pt x="2052182" y="10110432"/>
                  <a:pt x="2041802" y="10100046"/>
                  <a:pt x="2041802" y="10100046"/>
                </a:cubicBezTo>
                <a:cubicBezTo>
                  <a:pt x="2031422" y="10100046"/>
                  <a:pt x="2031422" y="10110432"/>
                  <a:pt x="2041802" y="10110432"/>
                </a:cubicBezTo>
                <a:cubicBezTo>
                  <a:pt x="2072942" y="10151974"/>
                  <a:pt x="2117057" y="10198708"/>
                  <a:pt x="2162470" y="10248039"/>
                </a:cubicBezTo>
                <a:lnTo>
                  <a:pt x="2195141" y="10287000"/>
                </a:lnTo>
                <a:lnTo>
                  <a:pt x="2149260" y="10287000"/>
                </a:lnTo>
                <a:lnTo>
                  <a:pt x="2124520" y="10248201"/>
                </a:lnTo>
                <a:cubicBezTo>
                  <a:pt x="2114464" y="10232460"/>
                  <a:pt x="2104084" y="10216882"/>
                  <a:pt x="2093704" y="10203902"/>
                </a:cubicBezTo>
                <a:cubicBezTo>
                  <a:pt x="1979524" y="10068892"/>
                  <a:pt x="1844580" y="9933880"/>
                  <a:pt x="1740782" y="9778100"/>
                </a:cubicBezTo>
                <a:cubicBezTo>
                  <a:pt x="1730400" y="9757332"/>
                  <a:pt x="1730402" y="9746946"/>
                  <a:pt x="1720022" y="9726174"/>
                </a:cubicBezTo>
                <a:cubicBezTo>
                  <a:pt x="1688880" y="9674248"/>
                  <a:pt x="1605842" y="9580779"/>
                  <a:pt x="1595462" y="9539236"/>
                </a:cubicBezTo>
                <a:cubicBezTo>
                  <a:pt x="1585080" y="9549622"/>
                  <a:pt x="1574700" y="9549622"/>
                  <a:pt x="1564320" y="9518468"/>
                </a:cubicBezTo>
                <a:cubicBezTo>
                  <a:pt x="1553940" y="9508083"/>
                  <a:pt x="1522800" y="9425000"/>
                  <a:pt x="1512419" y="9425000"/>
                </a:cubicBezTo>
                <a:cubicBezTo>
                  <a:pt x="1522800" y="9435384"/>
                  <a:pt x="1512420" y="9435386"/>
                  <a:pt x="1512419" y="9445772"/>
                </a:cubicBezTo>
                <a:lnTo>
                  <a:pt x="1496198" y="9418281"/>
                </a:lnTo>
                <a:lnTo>
                  <a:pt x="1485197" y="9418202"/>
                </a:lnTo>
                <a:cubicBezTo>
                  <a:pt x="1479634" y="9417075"/>
                  <a:pt x="1474356" y="9415347"/>
                  <a:pt x="1469904" y="9414448"/>
                </a:cubicBezTo>
                <a:cubicBezTo>
                  <a:pt x="1461001" y="9412650"/>
                  <a:pt x="1455400" y="9414168"/>
                  <a:pt x="1457402" y="9430466"/>
                </a:cubicBezTo>
                <a:cubicBezTo>
                  <a:pt x="1508168" y="9493694"/>
                  <a:pt x="1542696" y="9532455"/>
                  <a:pt x="1583290" y="9593630"/>
                </a:cubicBezTo>
                <a:cubicBezTo>
                  <a:pt x="1615763" y="9642572"/>
                  <a:pt x="1658408" y="9693564"/>
                  <a:pt x="1713180" y="9789388"/>
                </a:cubicBezTo>
                <a:cubicBezTo>
                  <a:pt x="1713180" y="9789388"/>
                  <a:pt x="1700950" y="9797514"/>
                  <a:pt x="1709069" y="9809750"/>
                </a:cubicBezTo>
                <a:cubicBezTo>
                  <a:pt x="1770008" y="9875034"/>
                  <a:pt x="1751717" y="9860744"/>
                  <a:pt x="1804538" y="9913796"/>
                </a:cubicBezTo>
                <a:cubicBezTo>
                  <a:pt x="1820774" y="9938265"/>
                  <a:pt x="1837012" y="9962733"/>
                  <a:pt x="1861366" y="9999440"/>
                </a:cubicBezTo>
                <a:cubicBezTo>
                  <a:pt x="1929450" y="10055574"/>
                  <a:pt x="1984790" y="10122376"/>
                  <a:pt x="2041901" y="10193510"/>
                </a:cubicBezTo>
                <a:lnTo>
                  <a:pt x="2117966" y="10287000"/>
                </a:lnTo>
                <a:lnTo>
                  <a:pt x="2016236" y="10287000"/>
                </a:lnTo>
                <a:lnTo>
                  <a:pt x="1972859" y="10233862"/>
                </a:lnTo>
                <a:cubicBezTo>
                  <a:pt x="1963714" y="10226716"/>
                  <a:pt x="1952024" y="10219058"/>
                  <a:pt x="1940588" y="10210128"/>
                </a:cubicBezTo>
                <a:lnTo>
                  <a:pt x="1917792" y="10186852"/>
                </a:lnTo>
                <a:lnTo>
                  <a:pt x="1917737" y="10185646"/>
                </a:lnTo>
                <a:cubicBezTo>
                  <a:pt x="1916981" y="10182844"/>
                  <a:pt x="1914948" y="10179784"/>
                  <a:pt x="1909860" y="10178757"/>
                </a:cubicBezTo>
                <a:lnTo>
                  <a:pt x="1917792" y="10186852"/>
                </a:lnTo>
                <a:lnTo>
                  <a:pt x="1917978" y="10190992"/>
                </a:lnTo>
                <a:cubicBezTo>
                  <a:pt x="1923068" y="10192020"/>
                  <a:pt x="1925098" y="10195080"/>
                  <a:pt x="1924584" y="10197622"/>
                </a:cubicBezTo>
                <a:lnTo>
                  <a:pt x="1920834" y="10199162"/>
                </a:lnTo>
                <a:lnTo>
                  <a:pt x="1651610" y="9866038"/>
                </a:lnTo>
                <a:lnTo>
                  <a:pt x="1658088" y="9852428"/>
                </a:lnTo>
                <a:cubicBezTo>
                  <a:pt x="1582968" y="9752492"/>
                  <a:pt x="1542377" y="9691316"/>
                  <a:pt x="1467258" y="9591382"/>
                </a:cubicBezTo>
                <a:cubicBezTo>
                  <a:pt x="1453078" y="9556731"/>
                  <a:pt x="1447015" y="9534316"/>
                  <a:pt x="1430779" y="9509848"/>
                </a:cubicBezTo>
                <a:cubicBezTo>
                  <a:pt x="1347538" y="9397677"/>
                  <a:pt x="1266356" y="9275326"/>
                  <a:pt x="1197406" y="9144856"/>
                </a:cubicBezTo>
                <a:cubicBezTo>
                  <a:pt x="1161901" y="9084705"/>
                  <a:pt x="1128943" y="9025072"/>
                  <a:pt x="1094453" y="8966456"/>
                </a:cubicBezTo>
                <a:lnTo>
                  <a:pt x="990553" y="8806798"/>
                </a:lnTo>
                <a:lnTo>
                  <a:pt x="990442" y="8806383"/>
                </a:lnTo>
                <a:cubicBezTo>
                  <a:pt x="990442" y="8806383"/>
                  <a:pt x="990442" y="8806383"/>
                  <a:pt x="982324" y="8794148"/>
                </a:cubicBezTo>
                <a:lnTo>
                  <a:pt x="990553" y="8806798"/>
                </a:lnTo>
                <a:lnTo>
                  <a:pt x="996503" y="8828799"/>
                </a:lnTo>
                <a:cubicBezTo>
                  <a:pt x="986329" y="8826744"/>
                  <a:pt x="976154" y="8824689"/>
                  <a:pt x="970094" y="8802273"/>
                </a:cubicBezTo>
                <a:cubicBezTo>
                  <a:pt x="970094" y="8802273"/>
                  <a:pt x="961973" y="8790038"/>
                  <a:pt x="961973" y="8790038"/>
                </a:cubicBezTo>
                <a:cubicBezTo>
                  <a:pt x="951800" y="8787982"/>
                  <a:pt x="949744" y="8798163"/>
                  <a:pt x="959918" y="8800218"/>
                </a:cubicBezTo>
                <a:cubicBezTo>
                  <a:pt x="1004516" y="8893988"/>
                  <a:pt x="1095872" y="9018393"/>
                  <a:pt x="1146532" y="9134578"/>
                </a:cubicBezTo>
                <a:cubicBezTo>
                  <a:pt x="1132246" y="9152878"/>
                  <a:pt x="1140364" y="9165116"/>
                  <a:pt x="1113953" y="9138590"/>
                </a:cubicBezTo>
                <a:cubicBezTo>
                  <a:pt x="1118065" y="9118233"/>
                  <a:pt x="1093709" y="9081526"/>
                  <a:pt x="1069355" y="9044823"/>
                </a:cubicBezTo>
                <a:cubicBezTo>
                  <a:pt x="1044893" y="9061070"/>
                  <a:pt x="1022702" y="8961231"/>
                  <a:pt x="992285" y="8902113"/>
                </a:cubicBezTo>
                <a:cubicBezTo>
                  <a:pt x="907099" y="8747169"/>
                  <a:pt x="801557" y="8588112"/>
                  <a:pt x="730658" y="8414864"/>
                </a:cubicBezTo>
                <a:cubicBezTo>
                  <a:pt x="724597" y="8392452"/>
                  <a:pt x="726652" y="8382272"/>
                  <a:pt x="720590" y="8359856"/>
                </a:cubicBezTo>
                <a:cubicBezTo>
                  <a:pt x="700346" y="8302793"/>
                  <a:pt x="637459" y="8194733"/>
                  <a:pt x="635510" y="8151957"/>
                </a:cubicBezTo>
                <a:cubicBezTo>
                  <a:pt x="623279" y="8160081"/>
                  <a:pt x="613103" y="8158026"/>
                  <a:pt x="609097" y="8125434"/>
                </a:cubicBezTo>
                <a:cubicBezTo>
                  <a:pt x="600979" y="8113199"/>
                  <a:pt x="586904" y="8025594"/>
                  <a:pt x="576730" y="8023539"/>
                </a:cubicBezTo>
                <a:cubicBezTo>
                  <a:pt x="584848" y="8035775"/>
                  <a:pt x="574673" y="8033718"/>
                  <a:pt x="572618" y="8043899"/>
                </a:cubicBezTo>
                <a:cubicBezTo>
                  <a:pt x="538196" y="7952186"/>
                  <a:pt x="528128" y="7897175"/>
                  <a:pt x="503882" y="7807515"/>
                </a:cubicBezTo>
                <a:cubicBezTo>
                  <a:pt x="546635" y="7805556"/>
                  <a:pt x="566768" y="7915575"/>
                  <a:pt x="584957" y="7982819"/>
                </a:cubicBezTo>
                <a:cubicBezTo>
                  <a:pt x="618457" y="8026670"/>
                  <a:pt x="642272" y="8079158"/>
                  <a:pt x="666584" y="8135721"/>
                </a:cubicBezTo>
                <a:lnTo>
                  <a:pt x="737858" y="8285064"/>
                </a:lnTo>
                <a:lnTo>
                  <a:pt x="741046" y="8311013"/>
                </a:lnTo>
                <a:cubicBezTo>
                  <a:pt x="741046" y="8311013"/>
                  <a:pt x="741046" y="8311013"/>
                  <a:pt x="751222" y="8313069"/>
                </a:cubicBezTo>
                <a:lnTo>
                  <a:pt x="737858" y="8285064"/>
                </a:lnTo>
                <a:lnTo>
                  <a:pt x="737039" y="8278418"/>
                </a:lnTo>
                <a:cubicBezTo>
                  <a:pt x="749272" y="8270292"/>
                  <a:pt x="757390" y="8282528"/>
                  <a:pt x="755335" y="8292708"/>
                </a:cubicBezTo>
                <a:cubicBezTo>
                  <a:pt x="765508" y="8294763"/>
                  <a:pt x="765508" y="8294763"/>
                  <a:pt x="765508" y="8294763"/>
                </a:cubicBezTo>
                <a:cubicBezTo>
                  <a:pt x="727078" y="8170454"/>
                  <a:pt x="672415" y="8021676"/>
                  <a:pt x="619700" y="7915673"/>
                </a:cubicBezTo>
                <a:lnTo>
                  <a:pt x="595768" y="7799183"/>
                </a:lnTo>
                <a:lnTo>
                  <a:pt x="566957" y="7711010"/>
                </a:lnTo>
                <a:lnTo>
                  <a:pt x="544270" y="7665315"/>
                </a:lnTo>
                <a:cubicBezTo>
                  <a:pt x="527885" y="7626243"/>
                  <a:pt x="510358" y="7574375"/>
                  <a:pt x="490513" y="7517186"/>
                </a:cubicBezTo>
                <a:cubicBezTo>
                  <a:pt x="450826" y="7402809"/>
                  <a:pt x="408526" y="7259183"/>
                  <a:pt x="368836" y="7144805"/>
                </a:cubicBezTo>
                <a:cubicBezTo>
                  <a:pt x="350299" y="7102242"/>
                  <a:pt x="339722" y="7066337"/>
                  <a:pt x="329147" y="7030430"/>
                </a:cubicBezTo>
                <a:cubicBezTo>
                  <a:pt x="286849" y="6886802"/>
                  <a:pt x="267137" y="6748517"/>
                  <a:pt x="240769" y="6618203"/>
                </a:cubicBezTo>
                <a:cubicBezTo>
                  <a:pt x="236137" y="6607562"/>
                  <a:pt x="229510" y="6595259"/>
                  <a:pt x="223714" y="6581958"/>
                </a:cubicBezTo>
                <a:lnTo>
                  <a:pt x="214768" y="6550631"/>
                </a:lnTo>
                <a:lnTo>
                  <a:pt x="215294" y="6549543"/>
                </a:lnTo>
                <a:cubicBezTo>
                  <a:pt x="215963" y="6546719"/>
                  <a:pt x="215638" y="6543062"/>
                  <a:pt x="211654" y="6539733"/>
                </a:cubicBezTo>
                <a:lnTo>
                  <a:pt x="214768" y="6550631"/>
                </a:lnTo>
                <a:lnTo>
                  <a:pt x="212959" y="6554360"/>
                </a:lnTo>
                <a:cubicBezTo>
                  <a:pt x="216941" y="6557687"/>
                  <a:pt x="217270" y="6561345"/>
                  <a:pt x="215606" y="6563334"/>
                </a:cubicBezTo>
                <a:lnTo>
                  <a:pt x="211577" y="6562901"/>
                </a:lnTo>
                <a:lnTo>
                  <a:pt x="133682" y="6141731"/>
                </a:lnTo>
                <a:lnTo>
                  <a:pt x="145867" y="6132851"/>
                </a:lnTo>
                <a:cubicBezTo>
                  <a:pt x="127462" y="6009194"/>
                  <a:pt x="120935" y="5936066"/>
                  <a:pt x="102532" y="5812410"/>
                </a:cubicBezTo>
                <a:cubicBezTo>
                  <a:pt x="106582" y="5775189"/>
                  <a:pt x="111940" y="5752595"/>
                  <a:pt x="109325" y="5723345"/>
                </a:cubicBezTo>
                <a:cubicBezTo>
                  <a:pt x="89617" y="5585060"/>
                  <a:pt x="76567" y="5438808"/>
                  <a:pt x="78142" y="5291246"/>
                </a:cubicBezTo>
                <a:cubicBezTo>
                  <a:pt x="75601" y="5221445"/>
                  <a:pt x="75049" y="5153312"/>
                  <a:pt x="72668" y="5085344"/>
                </a:cubicBezTo>
                <a:lnTo>
                  <a:pt x="57433" y="4895465"/>
                </a:lnTo>
                <a:lnTo>
                  <a:pt x="57532" y="4895049"/>
                </a:lnTo>
                <a:cubicBezTo>
                  <a:pt x="57532" y="4895049"/>
                  <a:pt x="57532" y="4895049"/>
                  <a:pt x="56227" y="4880423"/>
                </a:cubicBezTo>
                <a:lnTo>
                  <a:pt x="57433" y="4895465"/>
                </a:lnTo>
                <a:lnTo>
                  <a:pt x="52177" y="4917644"/>
                </a:lnTo>
                <a:cubicBezTo>
                  <a:pt x="44213" y="4910987"/>
                  <a:pt x="36247" y="4904330"/>
                  <a:pt x="41602" y="4881735"/>
                </a:cubicBezTo>
                <a:cubicBezTo>
                  <a:pt x="41602" y="4881735"/>
                  <a:pt x="40297" y="4867110"/>
                  <a:pt x="40297" y="4867110"/>
                </a:cubicBezTo>
                <a:cubicBezTo>
                  <a:pt x="32332" y="4860453"/>
                  <a:pt x="25672" y="4868423"/>
                  <a:pt x="33638" y="4875080"/>
                </a:cubicBezTo>
                <a:cubicBezTo>
                  <a:pt x="28147" y="4978769"/>
                  <a:pt x="49160" y="5131679"/>
                  <a:pt x="38317" y="5257962"/>
                </a:cubicBezTo>
                <a:cubicBezTo>
                  <a:pt x="17035" y="5267243"/>
                  <a:pt x="18338" y="5281868"/>
                  <a:pt x="7763" y="5245961"/>
                </a:cubicBezTo>
                <a:cubicBezTo>
                  <a:pt x="21083" y="5230025"/>
                  <a:pt x="17167" y="5186145"/>
                  <a:pt x="13253" y="5142273"/>
                </a:cubicBezTo>
                <a:cubicBezTo>
                  <a:pt x="-15996" y="5144895"/>
                  <a:pt x="12085" y="5046551"/>
                  <a:pt x="13523" y="4980081"/>
                </a:cubicBezTo>
                <a:cubicBezTo>
                  <a:pt x="12487" y="4803267"/>
                  <a:pt x="-4477" y="4613139"/>
                  <a:pt x="15772" y="4427040"/>
                </a:cubicBezTo>
                <a:cubicBezTo>
                  <a:pt x="21127" y="4404449"/>
                  <a:pt x="27787" y="4396479"/>
                  <a:pt x="33140" y="4373885"/>
                </a:cubicBezTo>
                <a:cubicBezTo>
                  <a:pt x="42544" y="4314074"/>
                  <a:pt x="38765" y="4189101"/>
                  <a:pt x="57440" y="4150566"/>
                </a:cubicBezTo>
                <a:cubicBezTo>
                  <a:pt x="42815" y="4151882"/>
                  <a:pt x="34852" y="4145225"/>
                  <a:pt x="46864" y="4114664"/>
                </a:cubicBezTo>
                <a:cubicBezTo>
                  <a:pt x="45886" y="4103694"/>
                  <a:pt x="62168" y="4053858"/>
                  <a:pt x="67012" y="4026818"/>
                </a:cubicBezTo>
                <a:lnTo>
                  <a:pt x="67000" y="4020699"/>
                </a:lnTo>
                <a:lnTo>
                  <a:pt x="65014" y="4025822"/>
                </a:lnTo>
                <a:cubicBezTo>
                  <a:pt x="64348" y="4027533"/>
                  <a:pt x="64348" y="4027533"/>
                  <a:pt x="64348" y="4027533"/>
                </a:cubicBezTo>
                <a:lnTo>
                  <a:pt x="61525" y="4021134"/>
                </a:lnTo>
                <a:lnTo>
                  <a:pt x="53659" y="4025597"/>
                </a:lnTo>
                <a:lnTo>
                  <a:pt x="56329" y="4009362"/>
                </a:lnTo>
                <a:lnTo>
                  <a:pt x="51775" y="3999042"/>
                </a:lnTo>
                <a:cubicBezTo>
                  <a:pt x="57086" y="3985355"/>
                  <a:pt x="57086" y="3985355"/>
                  <a:pt x="57086" y="3985355"/>
                </a:cubicBezTo>
                <a:cubicBezTo>
                  <a:pt x="57086" y="3985355"/>
                  <a:pt x="57086" y="3985355"/>
                  <a:pt x="58274" y="3984828"/>
                </a:cubicBezTo>
                <a:lnTo>
                  <a:pt x="60529" y="3983834"/>
                </a:lnTo>
                <a:lnTo>
                  <a:pt x="62828" y="3969863"/>
                </a:lnTo>
                <a:lnTo>
                  <a:pt x="56248" y="3950091"/>
                </a:lnTo>
                <a:cubicBezTo>
                  <a:pt x="51574" y="3906947"/>
                  <a:pt x="62270" y="3829898"/>
                  <a:pt x="73595" y="3739805"/>
                </a:cubicBezTo>
                <a:cubicBezTo>
                  <a:pt x="88697" y="3619683"/>
                  <a:pt x="114418" y="3472184"/>
                  <a:pt x="129517" y="3352061"/>
                </a:cubicBezTo>
                <a:cubicBezTo>
                  <a:pt x="131758" y="3305691"/>
                  <a:pt x="138187" y="3268815"/>
                  <a:pt x="144617" y="3231939"/>
                </a:cubicBezTo>
                <a:cubicBezTo>
                  <a:pt x="170339" y="3084440"/>
                  <a:pt x="213943" y="2951736"/>
                  <a:pt x="248047" y="2823230"/>
                </a:cubicBezTo>
                <a:cubicBezTo>
                  <a:pt x="248606" y="2811638"/>
                  <a:pt x="248120" y="2797671"/>
                  <a:pt x="248816" y="2783181"/>
                </a:cubicBezTo>
                <a:lnTo>
                  <a:pt x="254678" y="2751132"/>
                </a:lnTo>
                <a:lnTo>
                  <a:pt x="255632" y="2750391"/>
                </a:lnTo>
                <a:cubicBezTo>
                  <a:pt x="257483" y="2748155"/>
                  <a:pt x="258811" y="2744733"/>
                  <a:pt x="256715" y="2739984"/>
                </a:cubicBezTo>
                <a:lnTo>
                  <a:pt x="254678" y="2751132"/>
                </a:lnTo>
                <a:lnTo>
                  <a:pt x="251404" y="2753673"/>
                </a:lnTo>
                <a:cubicBezTo>
                  <a:pt x="253499" y="2758421"/>
                  <a:pt x="252173" y="2761847"/>
                  <a:pt x="249802" y="2762892"/>
                </a:cubicBezTo>
                <a:lnTo>
                  <a:pt x="246382" y="2760717"/>
                </a:lnTo>
                <a:lnTo>
                  <a:pt x="363172" y="2348637"/>
                </a:lnTo>
                <a:lnTo>
                  <a:pt x="378028" y="2346074"/>
                </a:lnTo>
                <a:cubicBezTo>
                  <a:pt x="416323" y="2227064"/>
                  <a:pt x="442874" y="2158616"/>
                  <a:pt x="481169" y="2039606"/>
                </a:cubicBezTo>
                <a:cubicBezTo>
                  <a:pt x="501292" y="2008034"/>
                  <a:pt x="516106" y="1990151"/>
                  <a:pt x="526723" y="1962774"/>
                </a:cubicBezTo>
                <a:cubicBezTo>
                  <a:pt x="570329" y="1830071"/>
                  <a:pt x="623435" y="1693178"/>
                  <a:pt x="690233" y="1561589"/>
                </a:cubicBezTo>
                <a:cubicBezTo>
                  <a:pt x="718880" y="1497890"/>
                  <a:pt x="748577" y="1436565"/>
                  <a:pt x="776561" y="1374578"/>
                </a:cubicBezTo>
                <a:lnTo>
                  <a:pt x="847036" y="1197606"/>
                </a:lnTo>
                <a:lnTo>
                  <a:pt x="847310" y="1197278"/>
                </a:lnTo>
                <a:cubicBezTo>
                  <a:pt x="847310" y="1197278"/>
                  <a:pt x="847310" y="1197278"/>
                  <a:pt x="852622" y="1183587"/>
                </a:cubicBezTo>
                <a:lnTo>
                  <a:pt x="847036" y="1197606"/>
                </a:lnTo>
                <a:lnTo>
                  <a:pt x="832498" y="1215161"/>
                </a:lnTo>
                <a:cubicBezTo>
                  <a:pt x="828308" y="1205664"/>
                  <a:pt x="824116" y="1196169"/>
                  <a:pt x="838928" y="1178285"/>
                </a:cubicBezTo>
                <a:cubicBezTo>
                  <a:pt x="838928" y="1178285"/>
                  <a:pt x="844240" y="1164594"/>
                  <a:pt x="844240" y="1164594"/>
                </a:cubicBezTo>
                <a:cubicBezTo>
                  <a:pt x="840050" y="1155098"/>
                  <a:pt x="830546" y="1159292"/>
                  <a:pt x="834739" y="1168788"/>
                </a:cubicBezTo>
                <a:cubicBezTo>
                  <a:pt x="783872" y="1259310"/>
                  <a:pt x="734956" y="1405701"/>
                  <a:pt x="669278" y="1514108"/>
                </a:cubicBezTo>
                <a:cubicBezTo>
                  <a:pt x="646087" y="1512995"/>
                  <a:pt x="640775" y="1526684"/>
                  <a:pt x="647206" y="1489808"/>
                </a:cubicBezTo>
                <a:cubicBezTo>
                  <a:pt x="666206" y="1481423"/>
                  <a:pt x="682141" y="1440354"/>
                  <a:pt x="698071" y="1399286"/>
                </a:cubicBezTo>
                <a:cubicBezTo>
                  <a:pt x="670687" y="1388678"/>
                  <a:pt x="739438" y="1312958"/>
                  <a:pt x="770180" y="1254008"/>
                </a:cubicBezTo>
                <a:cubicBezTo>
                  <a:pt x="847600" y="1095041"/>
                  <a:pt x="916636" y="917075"/>
                  <a:pt x="1017248" y="759218"/>
                </a:cubicBezTo>
                <a:cubicBezTo>
                  <a:pt x="1032058" y="741336"/>
                  <a:pt x="1041560" y="737144"/>
                  <a:pt x="1056373" y="719261"/>
                </a:cubicBezTo>
                <a:cubicBezTo>
                  <a:pt x="1091308" y="669806"/>
                  <a:pt x="1143295" y="556101"/>
                  <a:pt x="1177109" y="529832"/>
                </a:cubicBezTo>
                <a:cubicBezTo>
                  <a:pt x="1163416" y="524528"/>
                  <a:pt x="1159226" y="515031"/>
                  <a:pt x="1183537" y="492956"/>
                </a:cubicBezTo>
                <a:cubicBezTo>
                  <a:pt x="1188850" y="479267"/>
                  <a:pt x="1252286" y="417234"/>
                  <a:pt x="1248095" y="407736"/>
                </a:cubicBezTo>
                <a:cubicBezTo>
                  <a:pt x="1242784" y="421427"/>
                  <a:pt x="1238594" y="411930"/>
                  <a:pt x="1229092" y="416123"/>
                </a:cubicBezTo>
                <a:cubicBezTo>
                  <a:pt x="1284149" y="335099"/>
                  <a:pt x="1323278" y="295140"/>
                  <a:pt x="1382525" y="223613"/>
                </a:cubicBezTo>
                <a:cubicBezTo>
                  <a:pt x="1408789" y="257405"/>
                  <a:pt x="1330538" y="337317"/>
                  <a:pt x="1286102" y="390965"/>
                </a:cubicBezTo>
                <a:cubicBezTo>
                  <a:pt x="1269610" y="443627"/>
                  <a:pt x="1240474" y="493356"/>
                  <a:pt x="1208299" y="545849"/>
                </a:cubicBezTo>
                <a:lnTo>
                  <a:pt x="1127428" y="690221"/>
                </a:lnTo>
                <a:lnTo>
                  <a:pt x="1108069" y="707793"/>
                </a:lnTo>
                <a:cubicBezTo>
                  <a:pt x="1108069" y="707793"/>
                  <a:pt x="1108069" y="707793"/>
                  <a:pt x="1112260" y="717290"/>
                </a:cubicBezTo>
                <a:lnTo>
                  <a:pt x="1127428" y="690221"/>
                </a:lnTo>
                <a:lnTo>
                  <a:pt x="1132385" y="685718"/>
                </a:lnTo>
                <a:cubicBezTo>
                  <a:pt x="1146076" y="691020"/>
                  <a:pt x="1140766" y="704711"/>
                  <a:pt x="1131265" y="708903"/>
                </a:cubicBezTo>
                <a:cubicBezTo>
                  <a:pt x="1135454" y="718400"/>
                  <a:pt x="1135454" y="718400"/>
                  <a:pt x="1135454" y="718400"/>
                </a:cubicBezTo>
                <a:cubicBezTo>
                  <a:pt x="1175140" y="666849"/>
                  <a:pt x="1217480" y="608454"/>
                  <a:pt x="1256921" y="549921"/>
                </a:cubicBezTo>
                <a:lnTo>
                  <a:pt x="1309982" y="467855"/>
                </a:lnTo>
                <a:lnTo>
                  <a:pt x="1323848" y="443909"/>
                </a:lnTo>
                <a:lnTo>
                  <a:pt x="1324727" y="443033"/>
                </a:lnTo>
                <a:lnTo>
                  <a:pt x="1360994" y="380607"/>
                </a:lnTo>
                <a:lnTo>
                  <a:pt x="1424365" y="313029"/>
                </a:lnTo>
                <a:lnTo>
                  <a:pt x="1496720" y="196157"/>
                </a:lnTo>
                <a:cubicBezTo>
                  <a:pt x="1536966" y="135848"/>
                  <a:pt x="1580024" y="76266"/>
                  <a:pt x="1626158" y="186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DDAB9721-C938-459F-98FF-8B29ED14CC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972" y="0"/>
            <a:ext cx="512934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F35618C-7A04-4377-BBF9-30F431902E10}"/>
              </a:ext>
            </a:extLst>
          </p:cNvPr>
          <p:cNvGrpSpPr/>
          <p:nvPr userDrawn="1"/>
        </p:nvGrpSpPr>
        <p:grpSpPr>
          <a:xfrm>
            <a:off x="8571403" y="1088986"/>
            <a:ext cx="2580306" cy="4655566"/>
            <a:chOff x="4789978" y="1099366"/>
            <a:chExt cx="2580306" cy="4655566"/>
          </a:xfrm>
        </p:grpSpPr>
        <p:sp>
          <p:nvSpPr>
            <p:cNvPr id="3" name="Graphic 2">
              <a:extLst>
                <a:ext uri="{FF2B5EF4-FFF2-40B4-BE49-F238E27FC236}">
                  <a16:creationId xmlns:a16="http://schemas.microsoft.com/office/drawing/2014/main" id="{E2E822A5-FA3D-4709-89EA-2097E2C4D51D}"/>
                </a:ext>
              </a:extLst>
            </p:cNvPr>
            <p:cNvSpPr/>
            <p:nvPr/>
          </p:nvSpPr>
          <p:spPr>
            <a:xfrm>
              <a:off x="4793972" y="1099366"/>
              <a:ext cx="2573455" cy="4655566"/>
            </a:xfrm>
            <a:custGeom>
              <a:avLst/>
              <a:gdLst>
                <a:gd name="connsiteX0" fmla="*/ 2940654 w 3387838"/>
                <a:gd name="connsiteY0" fmla="*/ 6858876 h 6858875"/>
                <a:gd name="connsiteX1" fmla="*/ 447185 w 3387838"/>
                <a:gd name="connsiteY1" fmla="*/ 6858876 h 6858875"/>
                <a:gd name="connsiteX2" fmla="*/ 0 w 3387838"/>
                <a:gd name="connsiteY2" fmla="*/ 6411691 h 6858875"/>
                <a:gd name="connsiteX3" fmla="*/ 0 w 3387838"/>
                <a:gd name="connsiteY3" fmla="*/ 447185 h 6858875"/>
                <a:gd name="connsiteX4" fmla="*/ 447185 w 3387838"/>
                <a:gd name="connsiteY4" fmla="*/ 0 h 6858875"/>
                <a:gd name="connsiteX5" fmla="*/ 2940654 w 3387838"/>
                <a:gd name="connsiteY5" fmla="*/ 0 h 6858875"/>
                <a:gd name="connsiteX6" fmla="*/ 3387838 w 3387838"/>
                <a:gd name="connsiteY6" fmla="*/ 447185 h 6858875"/>
                <a:gd name="connsiteX7" fmla="*/ 3387838 w 3387838"/>
                <a:gd name="connsiteY7" fmla="*/ 6411759 h 6858875"/>
                <a:gd name="connsiteX8" fmla="*/ 2940654 w 3387838"/>
                <a:gd name="connsiteY8" fmla="*/ 6858876 h 685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838" h="6858875">
                  <a:moveTo>
                    <a:pt x="2940654" y="6858876"/>
                  </a:moveTo>
                  <a:lnTo>
                    <a:pt x="447185" y="6858876"/>
                  </a:lnTo>
                  <a:cubicBezTo>
                    <a:pt x="200216" y="6858876"/>
                    <a:pt x="0" y="6658660"/>
                    <a:pt x="0" y="6411691"/>
                  </a:cubicBezTo>
                  <a:lnTo>
                    <a:pt x="0" y="447185"/>
                  </a:lnTo>
                  <a:cubicBezTo>
                    <a:pt x="67" y="200216"/>
                    <a:pt x="200216" y="0"/>
                    <a:pt x="447185" y="0"/>
                  </a:cubicBezTo>
                  <a:lnTo>
                    <a:pt x="2940654" y="0"/>
                  </a:lnTo>
                  <a:cubicBezTo>
                    <a:pt x="3187622" y="0"/>
                    <a:pt x="3387838" y="200216"/>
                    <a:pt x="3387838" y="447185"/>
                  </a:cubicBezTo>
                  <a:lnTo>
                    <a:pt x="3387838" y="6411759"/>
                  </a:lnTo>
                  <a:cubicBezTo>
                    <a:pt x="3387771" y="6658660"/>
                    <a:pt x="3187555" y="6858876"/>
                    <a:pt x="2940654" y="6858876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Graphic 2">
              <a:extLst>
                <a:ext uri="{FF2B5EF4-FFF2-40B4-BE49-F238E27FC236}">
                  <a16:creationId xmlns:a16="http://schemas.microsoft.com/office/drawing/2014/main" id="{3C44E972-ACB0-4B9C-AACD-5806656F2400}"/>
                </a:ext>
              </a:extLst>
            </p:cNvPr>
            <p:cNvSpPr/>
            <p:nvPr/>
          </p:nvSpPr>
          <p:spPr>
            <a:xfrm>
              <a:off x="4828452" y="1123785"/>
              <a:ext cx="2504495" cy="4606685"/>
            </a:xfrm>
            <a:custGeom>
              <a:avLst/>
              <a:gdLst>
                <a:gd name="connsiteX0" fmla="*/ 2858870 w 3305986"/>
                <a:gd name="connsiteY0" fmla="*/ 6786860 h 6786860"/>
                <a:gd name="connsiteX1" fmla="*/ 447185 w 3305986"/>
                <a:gd name="connsiteY1" fmla="*/ 6786860 h 6786860"/>
                <a:gd name="connsiteX2" fmla="*/ 0 w 3305986"/>
                <a:gd name="connsiteY2" fmla="*/ 6339676 h 6786860"/>
                <a:gd name="connsiteX3" fmla="*/ 0 w 3305986"/>
                <a:gd name="connsiteY3" fmla="*/ 447185 h 6786860"/>
                <a:gd name="connsiteX4" fmla="*/ 447185 w 3305986"/>
                <a:gd name="connsiteY4" fmla="*/ 0 h 6786860"/>
                <a:gd name="connsiteX5" fmla="*/ 2858802 w 3305986"/>
                <a:gd name="connsiteY5" fmla="*/ 0 h 6786860"/>
                <a:gd name="connsiteX6" fmla="*/ 3305987 w 3305986"/>
                <a:gd name="connsiteY6" fmla="*/ 447185 h 6786860"/>
                <a:gd name="connsiteX7" fmla="*/ 3305987 w 3305986"/>
                <a:gd name="connsiteY7" fmla="*/ 6339743 h 6786860"/>
                <a:gd name="connsiteX8" fmla="*/ 2858870 w 3305986"/>
                <a:gd name="connsiteY8" fmla="*/ 6786860 h 678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986" h="6786860">
                  <a:moveTo>
                    <a:pt x="2858870" y="6786860"/>
                  </a:moveTo>
                  <a:lnTo>
                    <a:pt x="447185" y="6786860"/>
                  </a:lnTo>
                  <a:cubicBezTo>
                    <a:pt x="200216" y="6786860"/>
                    <a:pt x="0" y="6586644"/>
                    <a:pt x="0" y="6339676"/>
                  </a:cubicBezTo>
                  <a:lnTo>
                    <a:pt x="0" y="447185"/>
                  </a:lnTo>
                  <a:cubicBezTo>
                    <a:pt x="0" y="200216"/>
                    <a:pt x="200216" y="0"/>
                    <a:pt x="447185" y="0"/>
                  </a:cubicBezTo>
                  <a:lnTo>
                    <a:pt x="2858802" y="0"/>
                  </a:lnTo>
                  <a:cubicBezTo>
                    <a:pt x="3105771" y="0"/>
                    <a:pt x="3305987" y="200216"/>
                    <a:pt x="3305987" y="447185"/>
                  </a:cubicBezTo>
                  <a:lnTo>
                    <a:pt x="3305987" y="6339743"/>
                  </a:lnTo>
                  <a:cubicBezTo>
                    <a:pt x="3305987" y="6586644"/>
                    <a:pt x="3105771" y="6786860"/>
                    <a:pt x="2858870" y="678686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2">
              <a:extLst>
                <a:ext uri="{FF2B5EF4-FFF2-40B4-BE49-F238E27FC236}">
                  <a16:creationId xmlns:a16="http://schemas.microsoft.com/office/drawing/2014/main" id="{57678DC0-EED3-410A-B6C3-D4FA6AF42B8E}"/>
                </a:ext>
              </a:extLst>
            </p:cNvPr>
            <p:cNvSpPr/>
            <p:nvPr/>
          </p:nvSpPr>
          <p:spPr>
            <a:xfrm>
              <a:off x="4888657" y="1203120"/>
              <a:ext cx="2384085" cy="4448058"/>
            </a:xfrm>
            <a:custGeom>
              <a:avLst/>
              <a:gdLst>
                <a:gd name="connsiteX0" fmla="*/ 2682906 w 3006269"/>
                <a:gd name="connsiteY0" fmla="*/ 0 h 6553162"/>
                <a:gd name="connsiteX1" fmla="*/ 2383121 w 3006269"/>
                <a:gd name="connsiteY1" fmla="*/ 0 h 6553162"/>
                <a:gd name="connsiteX2" fmla="*/ 2355366 w 3006269"/>
                <a:gd name="connsiteY2" fmla="*/ 27755 h 6553162"/>
                <a:gd name="connsiteX3" fmla="*/ 2355366 w 3006269"/>
                <a:gd name="connsiteY3" fmla="*/ 27755 h 6553162"/>
                <a:gd name="connsiteX4" fmla="*/ 2140599 w 3006269"/>
                <a:gd name="connsiteY4" fmla="*/ 242523 h 6553162"/>
                <a:gd name="connsiteX5" fmla="*/ 852197 w 3006269"/>
                <a:gd name="connsiteY5" fmla="*/ 242523 h 6553162"/>
                <a:gd name="connsiteX6" fmla="*/ 637430 w 3006269"/>
                <a:gd name="connsiteY6" fmla="*/ 27755 h 6553162"/>
                <a:gd name="connsiteX7" fmla="*/ 637430 w 3006269"/>
                <a:gd name="connsiteY7" fmla="*/ 27755 h 6553162"/>
                <a:gd name="connsiteX8" fmla="*/ 609675 w 3006269"/>
                <a:gd name="connsiteY8" fmla="*/ 0 h 6553162"/>
                <a:gd name="connsiteX9" fmla="*/ 323363 w 3006269"/>
                <a:gd name="connsiteY9" fmla="*/ 0 h 6553162"/>
                <a:gd name="connsiteX10" fmla="*/ 0 w 3006269"/>
                <a:gd name="connsiteY10" fmla="*/ 323363 h 6553162"/>
                <a:gd name="connsiteX11" fmla="*/ 0 w 3006269"/>
                <a:gd name="connsiteY11" fmla="*/ 6229799 h 6553162"/>
                <a:gd name="connsiteX12" fmla="*/ 323363 w 3006269"/>
                <a:gd name="connsiteY12" fmla="*/ 6553163 h 6553162"/>
                <a:gd name="connsiteX13" fmla="*/ 2682906 w 3006269"/>
                <a:gd name="connsiteY13" fmla="*/ 6553163 h 6553162"/>
                <a:gd name="connsiteX14" fmla="*/ 3006269 w 3006269"/>
                <a:gd name="connsiteY14" fmla="*/ 6229799 h 6553162"/>
                <a:gd name="connsiteX15" fmla="*/ 3006269 w 3006269"/>
                <a:gd name="connsiteY15" fmla="*/ 323363 h 6553162"/>
                <a:gd name="connsiteX16" fmla="*/ 2682906 w 3006269"/>
                <a:gd name="connsiteY16" fmla="*/ 0 h 655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6269" h="6553162">
                  <a:moveTo>
                    <a:pt x="2682906" y="0"/>
                  </a:moveTo>
                  <a:lnTo>
                    <a:pt x="2383121" y="0"/>
                  </a:lnTo>
                  <a:cubicBezTo>
                    <a:pt x="2367761" y="0"/>
                    <a:pt x="2355366" y="12463"/>
                    <a:pt x="2355366" y="27755"/>
                  </a:cubicBezTo>
                  <a:lnTo>
                    <a:pt x="2355366" y="27755"/>
                  </a:lnTo>
                  <a:cubicBezTo>
                    <a:pt x="2355366" y="146322"/>
                    <a:pt x="2259233" y="242523"/>
                    <a:pt x="2140599" y="242523"/>
                  </a:cubicBezTo>
                  <a:lnTo>
                    <a:pt x="852197" y="242523"/>
                  </a:lnTo>
                  <a:cubicBezTo>
                    <a:pt x="733631" y="242523"/>
                    <a:pt x="637430" y="146389"/>
                    <a:pt x="637430" y="27755"/>
                  </a:cubicBezTo>
                  <a:lnTo>
                    <a:pt x="637430" y="27755"/>
                  </a:lnTo>
                  <a:cubicBezTo>
                    <a:pt x="637430" y="12396"/>
                    <a:pt x="624967" y="0"/>
                    <a:pt x="609675" y="0"/>
                  </a:cubicBezTo>
                  <a:lnTo>
                    <a:pt x="323363" y="0"/>
                  </a:lnTo>
                  <a:cubicBezTo>
                    <a:pt x="144772" y="0"/>
                    <a:pt x="0" y="144773"/>
                    <a:pt x="0" y="323363"/>
                  </a:cubicBezTo>
                  <a:lnTo>
                    <a:pt x="0" y="6229799"/>
                  </a:lnTo>
                  <a:cubicBezTo>
                    <a:pt x="0" y="6408390"/>
                    <a:pt x="144772" y="6553163"/>
                    <a:pt x="323363" y="6553163"/>
                  </a:cubicBezTo>
                  <a:lnTo>
                    <a:pt x="2682906" y="6553163"/>
                  </a:lnTo>
                  <a:cubicBezTo>
                    <a:pt x="2861497" y="6553163"/>
                    <a:pt x="3006269" y="6408390"/>
                    <a:pt x="3006269" y="6229799"/>
                  </a:cubicBezTo>
                  <a:lnTo>
                    <a:pt x="3006269" y="323363"/>
                  </a:lnTo>
                  <a:cubicBezTo>
                    <a:pt x="3006269" y="144773"/>
                    <a:pt x="2861497" y="0"/>
                    <a:pt x="2682906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EF09ABAF-7072-4D83-90D0-941D7110692F}"/>
                </a:ext>
              </a:extLst>
            </p:cNvPr>
            <p:cNvSpPr/>
            <p:nvPr/>
          </p:nvSpPr>
          <p:spPr>
            <a:xfrm>
              <a:off x="4790433" y="1761624"/>
              <a:ext cx="18006" cy="158625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2">
              <a:extLst>
                <a:ext uri="{FF2B5EF4-FFF2-40B4-BE49-F238E27FC236}">
                  <a16:creationId xmlns:a16="http://schemas.microsoft.com/office/drawing/2014/main" id="{CC7368B6-5C9C-4B31-814F-9FFB7048F39B}"/>
                </a:ext>
              </a:extLst>
            </p:cNvPr>
            <p:cNvSpPr/>
            <p:nvPr/>
          </p:nvSpPr>
          <p:spPr>
            <a:xfrm>
              <a:off x="4790433" y="2101968"/>
              <a:ext cx="25137" cy="316382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50B86834-4EAC-436D-B0E2-BDCA56AE2150}"/>
                </a:ext>
              </a:extLst>
            </p:cNvPr>
            <p:cNvSpPr/>
            <p:nvPr/>
          </p:nvSpPr>
          <p:spPr>
            <a:xfrm>
              <a:off x="4790484" y="2124694"/>
              <a:ext cx="14213" cy="264940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2BAEE8F9-D9CF-414F-80EB-038A31B9245A}"/>
                </a:ext>
              </a:extLst>
            </p:cNvPr>
            <p:cNvSpPr/>
            <p:nvPr/>
          </p:nvSpPr>
          <p:spPr>
            <a:xfrm>
              <a:off x="4789978" y="2524437"/>
              <a:ext cx="25137" cy="316382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316C7492-D6A0-4407-AE0A-AE7ED0675AFE}"/>
                </a:ext>
              </a:extLst>
            </p:cNvPr>
            <p:cNvSpPr/>
            <p:nvPr/>
          </p:nvSpPr>
          <p:spPr>
            <a:xfrm>
              <a:off x="4789978" y="2547163"/>
              <a:ext cx="14213" cy="264940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42D3DF93-942A-4402-A7E3-8CC6E66489F4}"/>
                </a:ext>
              </a:extLst>
            </p:cNvPr>
            <p:cNvSpPr/>
            <p:nvPr/>
          </p:nvSpPr>
          <p:spPr>
            <a:xfrm>
              <a:off x="7345147" y="2208099"/>
              <a:ext cx="25137" cy="512047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5609B493-F18D-4BD6-B778-0B66A0A6CCCB}"/>
                </a:ext>
              </a:extLst>
            </p:cNvPr>
            <p:cNvSpPr/>
            <p:nvPr/>
          </p:nvSpPr>
          <p:spPr>
            <a:xfrm>
              <a:off x="7356071" y="2244908"/>
              <a:ext cx="14213" cy="428779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D6AD353E-F144-4960-BC70-F2B1DE89C5BF}"/>
                </a:ext>
              </a:extLst>
            </p:cNvPr>
            <p:cNvSpPr/>
            <p:nvPr/>
          </p:nvSpPr>
          <p:spPr>
            <a:xfrm>
              <a:off x="7349951" y="3279292"/>
              <a:ext cx="20333" cy="350907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2">
              <a:extLst>
                <a:ext uri="{FF2B5EF4-FFF2-40B4-BE49-F238E27FC236}">
                  <a16:creationId xmlns:a16="http://schemas.microsoft.com/office/drawing/2014/main" id="{AD5241A8-E993-4C82-960D-482D8F02F5D2}"/>
                </a:ext>
              </a:extLst>
            </p:cNvPr>
            <p:cNvSpPr/>
            <p:nvPr/>
          </p:nvSpPr>
          <p:spPr>
            <a:xfrm>
              <a:off x="7358753" y="3304487"/>
              <a:ext cx="11531" cy="293839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Group 1">
              <a:extLst>
                <a:ext uri="{FF2B5EF4-FFF2-40B4-BE49-F238E27FC236}">
                  <a16:creationId xmlns:a16="http://schemas.microsoft.com/office/drawing/2014/main" id="{D9A3AC5C-8BFF-4A04-A027-43A010EF7E6D}"/>
                </a:ext>
              </a:extLst>
            </p:cNvPr>
            <p:cNvGrpSpPr/>
            <p:nvPr userDrawn="1"/>
          </p:nvGrpSpPr>
          <p:grpSpPr>
            <a:xfrm>
              <a:off x="6503099" y="1178658"/>
              <a:ext cx="131097" cy="134444"/>
              <a:chOff x="6503099" y="1195231"/>
              <a:chExt cx="119701" cy="108213"/>
            </a:xfrm>
          </p:grpSpPr>
          <p:sp>
            <p:nvSpPr>
              <p:cNvPr id="17" name="Oval 26">
                <a:extLst>
                  <a:ext uri="{FF2B5EF4-FFF2-40B4-BE49-F238E27FC236}">
                    <a16:creationId xmlns:a16="http://schemas.microsoft.com/office/drawing/2014/main" id="{13D8B5F7-9B29-47A4-AE0A-F2EBC75D31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03099" y="1195231"/>
                <a:ext cx="119701" cy="108213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27">
                <a:extLst>
                  <a:ext uri="{FF2B5EF4-FFF2-40B4-BE49-F238E27FC236}">
                    <a16:creationId xmlns:a16="http://schemas.microsoft.com/office/drawing/2014/main" id="{AA294ED1-0734-42A2-B8B4-19B54008FD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10581" y="1201994"/>
                <a:ext cx="104739" cy="94686"/>
              </a:xfrm>
              <a:prstGeom prst="ellipse">
                <a:avLst/>
              </a:prstGeom>
              <a:solidFill>
                <a:srgbClr val="070808"/>
              </a:solidFill>
              <a:ln w="672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28">
                <a:extLst>
                  <a:ext uri="{FF2B5EF4-FFF2-40B4-BE49-F238E27FC236}">
                    <a16:creationId xmlns:a16="http://schemas.microsoft.com/office/drawing/2014/main" id="{26D485AE-63AA-4F47-B0C9-270E413BB64D}"/>
                  </a:ext>
                </a:extLst>
              </p:cNvPr>
              <p:cNvSpPr/>
              <p:nvPr/>
            </p:nvSpPr>
            <p:spPr>
              <a:xfrm>
                <a:off x="6537065" y="1225936"/>
                <a:ext cx="51770" cy="46802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672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Oval 29">
                <a:extLst>
                  <a:ext uri="{FF2B5EF4-FFF2-40B4-BE49-F238E27FC236}">
                    <a16:creationId xmlns:a16="http://schemas.microsoft.com/office/drawing/2014/main" id="{E3B4163C-0A6D-4FC1-876B-789D33686FD5}"/>
                  </a:ext>
                </a:extLst>
              </p:cNvPr>
              <p:cNvSpPr/>
              <p:nvPr/>
            </p:nvSpPr>
            <p:spPr>
              <a:xfrm>
                <a:off x="6549220" y="1236925"/>
                <a:ext cx="27463" cy="24827"/>
              </a:xfrm>
              <a:prstGeom prst="ellipse">
                <a:avLst/>
              </a:prstGeom>
              <a:solidFill>
                <a:srgbClr val="081422"/>
              </a:solidFill>
              <a:ln w="6728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Graphic 2">
              <a:extLst>
                <a:ext uri="{FF2B5EF4-FFF2-40B4-BE49-F238E27FC236}">
                  <a16:creationId xmlns:a16="http://schemas.microsoft.com/office/drawing/2014/main" id="{D5485AC4-1023-49F6-B6B4-0CC516C4E6A3}"/>
                </a:ext>
              </a:extLst>
            </p:cNvPr>
            <p:cNvSpPr/>
            <p:nvPr userDrawn="1"/>
          </p:nvSpPr>
          <p:spPr>
            <a:xfrm flipH="1">
              <a:off x="4792220" y="1780535"/>
              <a:ext cx="9559" cy="120803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Picture Placeholder 33">
            <a:extLst>
              <a:ext uri="{FF2B5EF4-FFF2-40B4-BE49-F238E27FC236}">
                <a16:creationId xmlns:a16="http://schemas.microsoft.com/office/drawing/2014/main" id="{3A6473A0-14FF-476F-A7E5-996D23D9BD7E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656745" y="1204970"/>
            <a:ext cx="2384085" cy="4448059"/>
          </a:xfrm>
          <a:custGeom>
            <a:avLst/>
            <a:gdLst>
              <a:gd name="connsiteX0" fmla="*/ 256439 w 2384085"/>
              <a:gd name="connsiteY0" fmla="*/ 0 h 4448059"/>
              <a:gd name="connsiteX1" fmla="*/ 483496 w 2384085"/>
              <a:gd name="connsiteY1" fmla="*/ 0 h 4448059"/>
              <a:gd name="connsiteX2" fmla="*/ 505506 w 2384085"/>
              <a:gd name="connsiteY2" fmla="*/ 18839 h 4448059"/>
              <a:gd name="connsiteX3" fmla="*/ 675825 w 2384085"/>
              <a:gd name="connsiteY3" fmla="*/ 164616 h 4448059"/>
              <a:gd name="connsiteX4" fmla="*/ 1697576 w 2384085"/>
              <a:gd name="connsiteY4" fmla="*/ 164616 h 4448059"/>
              <a:gd name="connsiteX5" fmla="*/ 1867894 w 2384085"/>
              <a:gd name="connsiteY5" fmla="*/ 18839 h 4448059"/>
              <a:gd name="connsiteX6" fmla="*/ 1889905 w 2384085"/>
              <a:gd name="connsiteY6" fmla="*/ 0 h 4448059"/>
              <a:gd name="connsiteX7" fmla="*/ 2127646 w 2384085"/>
              <a:gd name="connsiteY7" fmla="*/ 0 h 4448059"/>
              <a:gd name="connsiteX8" fmla="*/ 2384085 w 2384085"/>
              <a:gd name="connsiteY8" fmla="*/ 219488 h 4448059"/>
              <a:gd name="connsiteX9" fmla="*/ 2384085 w 2384085"/>
              <a:gd name="connsiteY9" fmla="*/ 4228571 h 4448059"/>
              <a:gd name="connsiteX10" fmla="*/ 2127646 w 2384085"/>
              <a:gd name="connsiteY10" fmla="*/ 4448059 h 4448059"/>
              <a:gd name="connsiteX11" fmla="*/ 256439 w 2384085"/>
              <a:gd name="connsiteY11" fmla="*/ 4448059 h 4448059"/>
              <a:gd name="connsiteX12" fmla="*/ 0 w 2384085"/>
              <a:gd name="connsiteY12" fmla="*/ 4228571 h 4448059"/>
              <a:gd name="connsiteX13" fmla="*/ 0 w 2384085"/>
              <a:gd name="connsiteY13" fmla="*/ 219488 h 4448059"/>
              <a:gd name="connsiteX14" fmla="*/ 256439 w 2384085"/>
              <a:gd name="connsiteY14" fmla="*/ 0 h 4448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84085" h="4448059">
                <a:moveTo>
                  <a:pt x="256439" y="0"/>
                </a:moveTo>
                <a:lnTo>
                  <a:pt x="483496" y="0"/>
                </a:lnTo>
                <a:cubicBezTo>
                  <a:pt x="495623" y="0"/>
                  <a:pt x="505506" y="8414"/>
                  <a:pt x="505506" y="18839"/>
                </a:cubicBezTo>
                <a:cubicBezTo>
                  <a:pt x="505506" y="99364"/>
                  <a:pt x="581797" y="164616"/>
                  <a:pt x="675825" y="164616"/>
                </a:cubicBezTo>
                <a:lnTo>
                  <a:pt x="1697576" y="164616"/>
                </a:lnTo>
                <a:cubicBezTo>
                  <a:pt x="1791657" y="164616"/>
                  <a:pt x="1867894" y="99318"/>
                  <a:pt x="1867894" y="18839"/>
                </a:cubicBezTo>
                <a:cubicBezTo>
                  <a:pt x="1867894" y="8460"/>
                  <a:pt x="1877724" y="0"/>
                  <a:pt x="1889905" y="0"/>
                </a:cubicBezTo>
                <a:lnTo>
                  <a:pt x="2127646" y="0"/>
                </a:lnTo>
                <a:cubicBezTo>
                  <a:pt x="2269275" y="0"/>
                  <a:pt x="2384085" y="98267"/>
                  <a:pt x="2384085" y="219488"/>
                </a:cubicBezTo>
                <a:lnTo>
                  <a:pt x="2384085" y="4228571"/>
                </a:lnTo>
                <a:cubicBezTo>
                  <a:pt x="2384085" y="4349792"/>
                  <a:pt x="2269275" y="4448059"/>
                  <a:pt x="2127646" y="4448059"/>
                </a:cubicBezTo>
                <a:lnTo>
                  <a:pt x="256439" y="4448059"/>
                </a:lnTo>
                <a:cubicBezTo>
                  <a:pt x="114810" y="4448059"/>
                  <a:pt x="0" y="4349792"/>
                  <a:pt x="0" y="4228571"/>
                </a:cubicBezTo>
                <a:lnTo>
                  <a:pt x="0" y="219488"/>
                </a:lnTo>
                <a:cubicBezTo>
                  <a:pt x="0" y="98267"/>
                  <a:pt x="114810" y="0"/>
                  <a:pt x="25643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3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249BBEF-8EEB-4970-B983-686C11216346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523957" y="1362066"/>
            <a:ext cx="1720091" cy="1720282"/>
          </a:xfrm>
          <a:prstGeom prst="ellipse">
            <a:avLst/>
          </a:prstGeom>
          <a:solidFill>
            <a:schemeClr val="bg1">
              <a:lumMod val="95000"/>
            </a:schemeClr>
          </a:solidFill>
          <a:ln w="476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A8800E0-E431-4436-87E7-160B26276F74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56409" y="4067345"/>
            <a:ext cx="1586755" cy="15869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476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C48E646-376C-4D82-AB8C-346544C615F1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554917" y="4067345"/>
            <a:ext cx="1586755" cy="15869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476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4A620A3-0C1F-46E6-9F56-69D9E8BEB5F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8353425" y="4067345"/>
            <a:ext cx="1586755" cy="1586931"/>
          </a:xfrm>
          <a:prstGeom prst="ellipse">
            <a:avLst/>
          </a:prstGeom>
          <a:solidFill>
            <a:schemeClr val="bg1">
              <a:lumMod val="95000"/>
            </a:schemeClr>
          </a:solidFill>
          <a:ln w="476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9">
            <a:extLst>
              <a:ext uri="{FF2B5EF4-FFF2-40B4-BE49-F238E27FC236}">
                <a16:creationId xmlns:a16="http://schemas.microsoft.com/office/drawing/2014/main" id="{DBB3EB46-3A96-4C94-B32D-3919B93474C7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21441" y="1309036"/>
            <a:ext cx="6921422" cy="5032620"/>
          </a:xfrm>
          <a:custGeom>
            <a:avLst/>
            <a:gdLst>
              <a:gd name="connsiteX0" fmla="*/ 5771583 w 6921422"/>
              <a:gd name="connsiteY0" fmla="*/ 2239635 h 5032620"/>
              <a:gd name="connsiteX1" fmla="*/ 6921422 w 6921422"/>
              <a:gd name="connsiteY1" fmla="*/ 3882781 h 5032620"/>
              <a:gd name="connsiteX2" fmla="*/ 5278276 w 6921422"/>
              <a:gd name="connsiteY2" fmla="*/ 5032620 h 5032620"/>
              <a:gd name="connsiteX3" fmla="*/ 4128437 w 6921422"/>
              <a:gd name="connsiteY3" fmla="*/ 3389474 h 5032620"/>
              <a:gd name="connsiteX4" fmla="*/ 2856046 w 6921422"/>
              <a:gd name="connsiteY4" fmla="*/ 1717648 h 5032620"/>
              <a:gd name="connsiteX5" fmla="*/ 4005885 w 6921422"/>
              <a:gd name="connsiteY5" fmla="*/ 3360794 h 5032620"/>
              <a:gd name="connsiteX6" fmla="*/ 2362739 w 6921422"/>
              <a:gd name="connsiteY6" fmla="*/ 4510633 h 5032620"/>
              <a:gd name="connsiteX7" fmla="*/ 1212900 w 6921422"/>
              <a:gd name="connsiteY7" fmla="*/ 2867486 h 5032620"/>
              <a:gd name="connsiteX8" fmla="*/ 4558683 w 6921422"/>
              <a:gd name="connsiteY8" fmla="*/ 521989 h 5032620"/>
              <a:gd name="connsiteX9" fmla="*/ 5708522 w 6921422"/>
              <a:gd name="connsiteY9" fmla="*/ 2165135 h 5032620"/>
              <a:gd name="connsiteX10" fmla="*/ 4065376 w 6921422"/>
              <a:gd name="connsiteY10" fmla="*/ 3314974 h 5032620"/>
              <a:gd name="connsiteX11" fmla="*/ 2915537 w 6921422"/>
              <a:gd name="connsiteY11" fmla="*/ 1671827 h 5032620"/>
              <a:gd name="connsiteX12" fmla="*/ 1643146 w 6921422"/>
              <a:gd name="connsiteY12" fmla="*/ 0 h 5032620"/>
              <a:gd name="connsiteX13" fmla="*/ 2792985 w 6921422"/>
              <a:gd name="connsiteY13" fmla="*/ 1643146 h 5032620"/>
              <a:gd name="connsiteX14" fmla="*/ 1149839 w 6921422"/>
              <a:gd name="connsiteY14" fmla="*/ 2792985 h 5032620"/>
              <a:gd name="connsiteX15" fmla="*/ 0 w 6921422"/>
              <a:gd name="connsiteY15" fmla="*/ 1149839 h 5032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21422" h="5032620">
                <a:moveTo>
                  <a:pt x="5771583" y="2239635"/>
                </a:moveTo>
                <a:lnTo>
                  <a:pt x="6921422" y="3882781"/>
                </a:lnTo>
                <a:lnTo>
                  <a:pt x="5278276" y="5032620"/>
                </a:lnTo>
                <a:lnTo>
                  <a:pt x="4128437" y="3389474"/>
                </a:lnTo>
                <a:close/>
                <a:moveTo>
                  <a:pt x="2856046" y="1717648"/>
                </a:moveTo>
                <a:lnTo>
                  <a:pt x="4005885" y="3360794"/>
                </a:lnTo>
                <a:lnTo>
                  <a:pt x="2362739" y="4510633"/>
                </a:lnTo>
                <a:lnTo>
                  <a:pt x="1212900" y="2867486"/>
                </a:lnTo>
                <a:close/>
                <a:moveTo>
                  <a:pt x="4558683" y="521989"/>
                </a:moveTo>
                <a:lnTo>
                  <a:pt x="5708522" y="2165135"/>
                </a:lnTo>
                <a:lnTo>
                  <a:pt x="4065376" y="3314974"/>
                </a:lnTo>
                <a:lnTo>
                  <a:pt x="2915537" y="1671827"/>
                </a:lnTo>
                <a:close/>
                <a:moveTo>
                  <a:pt x="1643146" y="0"/>
                </a:moveTo>
                <a:lnTo>
                  <a:pt x="2792985" y="1643146"/>
                </a:lnTo>
                <a:lnTo>
                  <a:pt x="1149839" y="2792985"/>
                </a:lnTo>
                <a:lnTo>
                  <a:pt x="0" y="11498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Freeform: Shape 26">
            <a:extLst>
              <a:ext uri="{FF2B5EF4-FFF2-40B4-BE49-F238E27FC236}">
                <a16:creationId xmlns:a16="http://schemas.microsoft.com/office/drawing/2014/main" id="{E09A9CB7-833E-4E2D-A4FB-38C46240DCF6}"/>
              </a:ext>
            </a:extLst>
          </p:cNvPr>
          <p:cNvSpPr/>
          <p:nvPr userDrawn="1"/>
        </p:nvSpPr>
        <p:spPr>
          <a:xfrm>
            <a:off x="0" y="2475387"/>
            <a:ext cx="2708047" cy="3335839"/>
          </a:xfrm>
          <a:custGeom>
            <a:avLst/>
            <a:gdLst>
              <a:gd name="connsiteX0" fmla="*/ 0 w 2708047"/>
              <a:gd name="connsiteY0" fmla="*/ 0 h 3335839"/>
              <a:gd name="connsiteX1" fmla="*/ 347734 w 2708047"/>
              <a:gd name="connsiteY1" fmla="*/ 0 h 3335839"/>
              <a:gd name="connsiteX2" fmla="*/ 2708047 w 2708047"/>
              <a:gd name="connsiteY2" fmla="*/ 3335839 h 3335839"/>
              <a:gd name="connsiteX3" fmla="*/ 0 w 2708047"/>
              <a:gd name="connsiteY3" fmla="*/ 3335839 h 333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047" h="3335839">
                <a:moveTo>
                  <a:pt x="0" y="0"/>
                </a:moveTo>
                <a:lnTo>
                  <a:pt x="347734" y="0"/>
                </a:lnTo>
                <a:lnTo>
                  <a:pt x="2708047" y="3335839"/>
                </a:lnTo>
                <a:lnTo>
                  <a:pt x="0" y="333583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14">
            <a:extLst>
              <a:ext uri="{FF2B5EF4-FFF2-40B4-BE49-F238E27FC236}">
                <a16:creationId xmlns:a16="http://schemas.microsoft.com/office/drawing/2014/main" id="{AE7E2764-1D53-44D1-B63F-D8C179E7EFAE}"/>
              </a:ext>
            </a:extLst>
          </p:cNvPr>
          <p:cNvSpPr/>
          <p:nvPr userDrawn="1"/>
        </p:nvSpPr>
        <p:spPr>
          <a:xfrm>
            <a:off x="5037782" y="1819635"/>
            <a:ext cx="7154218" cy="3335839"/>
          </a:xfrm>
          <a:custGeom>
            <a:avLst/>
            <a:gdLst>
              <a:gd name="connsiteX0" fmla="*/ 0 w 7154218"/>
              <a:gd name="connsiteY0" fmla="*/ 0 h 3335839"/>
              <a:gd name="connsiteX1" fmla="*/ 7154218 w 7154218"/>
              <a:gd name="connsiteY1" fmla="*/ 0 h 3335839"/>
              <a:gd name="connsiteX2" fmla="*/ 7154218 w 7154218"/>
              <a:gd name="connsiteY2" fmla="*/ 3335839 h 3335839"/>
              <a:gd name="connsiteX3" fmla="*/ 2360312 w 7154218"/>
              <a:gd name="connsiteY3" fmla="*/ 3335839 h 333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4218" h="3335839">
                <a:moveTo>
                  <a:pt x="0" y="0"/>
                </a:moveTo>
                <a:lnTo>
                  <a:pt x="7154218" y="0"/>
                </a:lnTo>
                <a:lnTo>
                  <a:pt x="7154218" y="3335839"/>
                </a:lnTo>
                <a:lnTo>
                  <a:pt x="2360312" y="333583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393F0DD-D8C9-48C1-B7E4-7E987135D41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87337" y="1254229"/>
            <a:ext cx="11504663" cy="299555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9" r:id="rId13"/>
    <p:sldLayoutId id="2147483686" r:id="rId14"/>
    <p:sldLayoutId id="2147483688" r:id="rId15"/>
    <p:sldLayoutId id="2147483687" r:id="rId16"/>
    <p:sldLayoutId id="2147483671" r:id="rId17"/>
    <p:sldLayoutId id="214748367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06B2A369-CB64-4F45-A8E8-01CBFDC0CEF6}"/>
              </a:ext>
            </a:extLst>
          </p:cNvPr>
          <p:cNvSpPr/>
          <p:nvPr/>
        </p:nvSpPr>
        <p:spPr>
          <a:xfrm>
            <a:off x="158749" y="1306885"/>
            <a:ext cx="5344429" cy="5384800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7030A0"/>
                </a:solidFill>
              </a:rPr>
              <a:t>Развитие детской одаренности в условиях дошкольной организации как ступень к дальнейшему саморазвитию и профориентации дошкольников.</a:t>
            </a:r>
            <a:endParaRPr lang="ru-RU" sz="2800" i="1" dirty="0">
              <a:solidFill>
                <a:srgbClr val="7030A0"/>
              </a:solidFill>
            </a:endParaRPr>
          </a:p>
          <a:p>
            <a:pPr algn="ctr"/>
            <a:r>
              <a:rPr lang="ru-RU" sz="2800" b="1" i="1" dirty="0">
                <a:solidFill>
                  <a:srgbClr val="7030A0"/>
                </a:solidFill>
              </a:rPr>
              <a:t>(из опыта работы)</a:t>
            </a:r>
            <a:r>
              <a:rPr lang="ru-RU" sz="2800" i="1" dirty="0">
                <a:solidFill>
                  <a:srgbClr val="7030A0"/>
                </a:solidFill>
              </a:rPr>
              <a:t> </a:t>
            </a:r>
            <a:r>
              <a:rPr lang="ru-RU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3FBDC0-8781-4062-ADA6-D88A103089D4}"/>
              </a:ext>
            </a:extLst>
          </p:cNvPr>
          <p:cNvSpPr txBox="1"/>
          <p:nvPr/>
        </p:nvSpPr>
        <p:spPr>
          <a:xfrm flipH="1">
            <a:off x="545418" y="166315"/>
            <a:ext cx="11101164" cy="704937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pPr algn="ctr">
              <a:lnSpc>
                <a:spcPts val="2850"/>
              </a:lnSpc>
            </a:pPr>
            <a:r>
              <a:rPr lang="en-US" sz="2000" b="1" kern="0" spc="-36" dirty="0" err="1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Муниципальное</a:t>
            </a:r>
            <a:r>
              <a:rPr lang="en-US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kern="0" spc="-36" dirty="0" err="1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дошкольное</a:t>
            </a:r>
            <a:r>
              <a:rPr lang="en-US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kern="0" spc="-36" dirty="0" err="1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образовательное</a:t>
            </a:r>
            <a:r>
              <a:rPr lang="en-US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kern="0" spc="-36" dirty="0" err="1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автономное</a:t>
            </a:r>
            <a:r>
              <a:rPr lang="en-US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kern="0" spc="-36" dirty="0" err="1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учреждение</a:t>
            </a:r>
            <a:r>
              <a:rPr lang="en-US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endParaRPr lang="ru-RU" sz="2000" b="1" kern="0" spc="-36" dirty="0">
              <a:solidFill>
                <a:srgbClr val="7030A0"/>
              </a:solidFill>
              <a:latin typeface="Times New Roman" panose="02020603050405020304" pitchFamily="18" charset="0"/>
              <a:ea typeface="Inter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ts val="2850"/>
              </a:lnSpc>
            </a:pPr>
            <a:r>
              <a:rPr lang="en-US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«ЦРР- </a:t>
            </a:r>
            <a:r>
              <a:rPr lang="en-US" sz="2000" b="1" kern="0" spc="-36" dirty="0" err="1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детский</a:t>
            </a:r>
            <a:r>
              <a:rPr lang="en-US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kern="0" spc="-36" dirty="0" err="1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сад</a:t>
            </a:r>
            <a:r>
              <a:rPr lang="en-US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№ 56 «</a:t>
            </a:r>
            <a:r>
              <a:rPr lang="en-US" sz="2000" b="1" kern="0" spc="-36" dirty="0" err="1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Надежда</a:t>
            </a:r>
            <a:r>
              <a:rPr lang="en-US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» </a:t>
            </a:r>
            <a:r>
              <a:rPr lang="en-US" sz="2000" b="1" kern="0" spc="-36" dirty="0" err="1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г.Орска</a:t>
            </a:r>
            <a:r>
              <a:rPr lang="en-US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»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직사각형 21">
            <a:extLst>
              <a:ext uri="{FF2B5EF4-FFF2-40B4-BE49-F238E27FC236}">
                <a16:creationId xmlns:a16="http://schemas.microsoft.com/office/drawing/2014/main" id="{97356E4D-8922-4880-9964-BF0A431F8033}"/>
              </a:ext>
            </a:extLst>
          </p:cNvPr>
          <p:cNvSpPr/>
          <p:nvPr/>
        </p:nvSpPr>
        <p:spPr>
          <a:xfrm>
            <a:off x="7969250" y="5528507"/>
            <a:ext cx="4064000" cy="1163178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50"/>
              </a:lnSpc>
            </a:pPr>
            <a:r>
              <a:rPr lang="ru-RU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Подготовила:</a:t>
            </a:r>
          </a:p>
          <a:p>
            <a:pPr algn="ctr">
              <a:lnSpc>
                <a:spcPts val="2850"/>
              </a:lnSpc>
            </a:pPr>
            <a:r>
              <a:rPr lang="ru-RU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заведующий МДОАУ № 56 </a:t>
            </a:r>
            <a:r>
              <a:rPr lang="ru-RU" sz="2000" b="1" kern="0" spc="-36" dirty="0" err="1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г.Орска</a:t>
            </a:r>
            <a:r>
              <a:rPr lang="ru-RU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kern="0" spc="-36" dirty="0" err="1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Золотоверхова</a:t>
            </a:r>
            <a:r>
              <a:rPr lang="ru-RU" sz="2000" b="1" kern="0" spc="-36" dirty="0">
                <a:solidFill>
                  <a:srgbClr val="7030A0"/>
                </a:solidFill>
                <a:latin typeface="Times New Roman" panose="02020603050405020304" pitchFamily="18" charset="0"/>
                <a:ea typeface="Inter" pitchFamily="34" charset="-122"/>
                <a:cs typeface="Times New Roman" panose="02020603050405020304" pitchFamily="18" charset="0"/>
              </a:rPr>
              <a:t> Г.В.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89318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altLang="ko-KR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ko-KR" altLang="en-US" sz="4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E0857F9-9317-4007-BF86-EE0F2EB42559}"/>
              </a:ext>
            </a:extLst>
          </p:cNvPr>
          <p:cNvGrpSpPr/>
          <p:nvPr/>
        </p:nvGrpSpPr>
        <p:grpSpPr>
          <a:xfrm>
            <a:off x="-351362" y="1556283"/>
            <a:ext cx="2836985" cy="2802791"/>
            <a:chOff x="924229" y="1606109"/>
            <a:chExt cx="4734219" cy="4623159"/>
          </a:xfrm>
        </p:grpSpPr>
        <p:sp>
          <p:nvSpPr>
            <p:cNvPr id="29" name="Block Arc 7">
              <a:extLst>
                <a:ext uri="{FF2B5EF4-FFF2-40B4-BE49-F238E27FC236}">
                  <a16:creationId xmlns:a16="http://schemas.microsoft.com/office/drawing/2014/main" id="{7FD6C308-7D27-4B9E-9D74-90DFC5E498E9}"/>
                </a:ext>
              </a:extLst>
            </p:cNvPr>
            <p:cNvSpPr/>
            <p:nvPr/>
          </p:nvSpPr>
          <p:spPr>
            <a:xfrm>
              <a:off x="924229" y="1606109"/>
              <a:ext cx="4623159" cy="4623159"/>
            </a:xfrm>
            <a:prstGeom prst="blockArc">
              <a:avLst>
                <a:gd name="adj1" fmla="val 17994494"/>
                <a:gd name="adj2" fmla="val 3631056"/>
                <a:gd name="adj3" fmla="val 126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0" name="Oval 8">
              <a:extLst>
                <a:ext uri="{FF2B5EF4-FFF2-40B4-BE49-F238E27FC236}">
                  <a16:creationId xmlns:a16="http://schemas.microsoft.com/office/drawing/2014/main" id="{BAC6B497-F944-42C7-8617-1EDBF79F8131}"/>
                </a:ext>
              </a:extLst>
            </p:cNvPr>
            <p:cNvSpPr/>
            <p:nvPr/>
          </p:nvSpPr>
          <p:spPr>
            <a:xfrm>
              <a:off x="4238091" y="1766259"/>
              <a:ext cx="288032" cy="2880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Oval 56">
              <a:extLst>
                <a:ext uri="{FF2B5EF4-FFF2-40B4-BE49-F238E27FC236}">
                  <a16:creationId xmlns:a16="http://schemas.microsoft.com/office/drawing/2014/main" id="{B7F08098-EA01-4B13-BCD5-3B9397340327}"/>
                </a:ext>
              </a:extLst>
            </p:cNvPr>
            <p:cNvSpPr/>
            <p:nvPr/>
          </p:nvSpPr>
          <p:spPr>
            <a:xfrm>
              <a:off x="5370416" y="3760400"/>
              <a:ext cx="288032" cy="2880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57">
              <a:extLst>
                <a:ext uri="{FF2B5EF4-FFF2-40B4-BE49-F238E27FC236}">
                  <a16:creationId xmlns:a16="http://schemas.microsoft.com/office/drawing/2014/main" id="{6DB21379-A0E1-43D5-957C-BA0F9AE2E9B4}"/>
                </a:ext>
              </a:extLst>
            </p:cNvPr>
            <p:cNvSpPr/>
            <p:nvPr/>
          </p:nvSpPr>
          <p:spPr>
            <a:xfrm>
              <a:off x="4238091" y="5754540"/>
              <a:ext cx="288032" cy="28803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59">
              <a:extLst>
                <a:ext uri="{FF2B5EF4-FFF2-40B4-BE49-F238E27FC236}">
                  <a16:creationId xmlns:a16="http://schemas.microsoft.com/office/drawing/2014/main" id="{347C6C41-8639-4504-9512-4790CC69C38C}"/>
                </a:ext>
              </a:extLst>
            </p:cNvPr>
            <p:cNvSpPr/>
            <p:nvPr/>
          </p:nvSpPr>
          <p:spPr>
            <a:xfrm>
              <a:off x="5072001" y="2610815"/>
              <a:ext cx="288032" cy="2880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60">
              <a:extLst>
                <a:ext uri="{FF2B5EF4-FFF2-40B4-BE49-F238E27FC236}">
                  <a16:creationId xmlns:a16="http://schemas.microsoft.com/office/drawing/2014/main" id="{71885484-3AA6-48E2-ABA3-1D2778773099}"/>
                </a:ext>
              </a:extLst>
            </p:cNvPr>
            <p:cNvSpPr/>
            <p:nvPr/>
          </p:nvSpPr>
          <p:spPr>
            <a:xfrm>
              <a:off x="5049075" y="4941168"/>
              <a:ext cx="288032" cy="2880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4A48CBB2-64D3-4A1F-BB3F-AF05F9BA1D17}"/>
              </a:ext>
            </a:extLst>
          </p:cNvPr>
          <p:cNvGrpSpPr/>
          <p:nvPr/>
        </p:nvGrpSpPr>
        <p:grpSpPr>
          <a:xfrm>
            <a:off x="-383378" y="1691783"/>
            <a:ext cx="2468362" cy="2468362"/>
            <a:chOff x="735328" y="1762623"/>
            <a:chExt cx="4250497" cy="4250497"/>
          </a:xfrm>
        </p:grpSpPr>
        <p:sp>
          <p:nvSpPr>
            <p:cNvPr id="54" name="Block Arc 43">
              <a:extLst>
                <a:ext uri="{FF2B5EF4-FFF2-40B4-BE49-F238E27FC236}">
                  <a16:creationId xmlns:a16="http://schemas.microsoft.com/office/drawing/2014/main" id="{628FE25D-96B6-401E-B35D-885B8B2B28CC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4228396"/>
                <a:gd name="adj2" fmla="val 7060926"/>
                <a:gd name="adj3" fmla="val 524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5" name="Block Arc 53">
              <a:extLst>
                <a:ext uri="{FF2B5EF4-FFF2-40B4-BE49-F238E27FC236}">
                  <a16:creationId xmlns:a16="http://schemas.microsoft.com/office/drawing/2014/main" id="{39850B37-5C15-4BFE-B5B3-1873E93EC7E1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92588"/>
                <a:gd name="adj2" fmla="val 4237585"/>
                <a:gd name="adj3" fmla="val 52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6" name="Block Arc 54">
              <a:extLst>
                <a:ext uri="{FF2B5EF4-FFF2-40B4-BE49-F238E27FC236}">
                  <a16:creationId xmlns:a16="http://schemas.microsoft.com/office/drawing/2014/main" id="{E4C75FA2-470F-4C6E-A8A2-07ACBFC715AC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20334074"/>
                <a:gd name="adj2" fmla="val 1503961"/>
                <a:gd name="adj3" fmla="val 528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7" name="Block Arc 55">
              <a:extLst>
                <a:ext uri="{FF2B5EF4-FFF2-40B4-BE49-F238E27FC236}">
                  <a16:creationId xmlns:a16="http://schemas.microsoft.com/office/drawing/2014/main" id="{711D128D-5CC8-401C-BCA2-ACB2B9767655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7549958"/>
                <a:gd name="adj2" fmla="val 20340767"/>
                <a:gd name="adj3" fmla="val 528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8" name="Block Arc 5">
              <a:extLst>
                <a:ext uri="{FF2B5EF4-FFF2-40B4-BE49-F238E27FC236}">
                  <a16:creationId xmlns:a16="http://schemas.microsoft.com/office/drawing/2014/main" id="{099E00D7-F9F3-47BA-BBD2-8572CB85C2D5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520241"/>
                <a:gd name="adj2" fmla="val 17553267"/>
                <a:gd name="adj3" fmla="val 524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109">
            <a:extLst>
              <a:ext uri="{FF2B5EF4-FFF2-40B4-BE49-F238E27FC236}">
                <a16:creationId xmlns:a16="http://schemas.microsoft.com/office/drawing/2014/main" id="{AB3591CC-E7B7-4E46-B86F-55EE3CE72CC2}"/>
              </a:ext>
            </a:extLst>
          </p:cNvPr>
          <p:cNvGrpSpPr/>
          <p:nvPr/>
        </p:nvGrpSpPr>
        <p:grpSpPr>
          <a:xfrm>
            <a:off x="369871" y="2252695"/>
            <a:ext cx="1304310" cy="1453055"/>
            <a:chOff x="4596745" y="501496"/>
            <a:chExt cx="3509062" cy="3909240"/>
          </a:xfrm>
          <a:solidFill>
            <a:schemeClr val="accent1"/>
          </a:solidFill>
        </p:grpSpPr>
        <p:sp>
          <p:nvSpPr>
            <p:cNvPr id="60" name="Freeform: Shape 110">
              <a:extLst>
                <a:ext uri="{FF2B5EF4-FFF2-40B4-BE49-F238E27FC236}">
                  <a16:creationId xmlns:a16="http://schemas.microsoft.com/office/drawing/2014/main" id="{214185DB-082A-495E-A893-DAF020DB0091}"/>
                </a:ext>
              </a:extLst>
            </p:cNvPr>
            <p:cNvSpPr/>
            <p:nvPr/>
          </p:nvSpPr>
          <p:spPr>
            <a:xfrm>
              <a:off x="5382584" y="501496"/>
              <a:ext cx="1871286" cy="1317493"/>
            </a:xfrm>
            <a:custGeom>
              <a:avLst/>
              <a:gdLst>
                <a:gd name="connsiteX0" fmla="*/ 1376075 w 1871286"/>
                <a:gd name="connsiteY0" fmla="*/ 0 h 1317493"/>
                <a:gd name="connsiteX1" fmla="*/ 1460693 w 1871286"/>
                <a:gd name="connsiteY1" fmla="*/ 9645 h 1317493"/>
                <a:gd name="connsiteX2" fmla="*/ 1581895 w 1871286"/>
                <a:gd name="connsiteY2" fmla="*/ 32688 h 1317493"/>
                <a:gd name="connsiteX3" fmla="*/ 1592917 w 1871286"/>
                <a:gd name="connsiteY3" fmla="*/ 47226 h 1317493"/>
                <a:gd name="connsiteX4" fmla="*/ 1592822 w 1871286"/>
                <a:gd name="connsiteY4" fmla="*/ 163249 h 1317493"/>
                <a:gd name="connsiteX5" fmla="*/ 1604653 w 1871286"/>
                <a:gd name="connsiteY5" fmla="*/ 179023 h 1317493"/>
                <a:gd name="connsiteX6" fmla="*/ 1718965 w 1871286"/>
                <a:gd name="connsiteY6" fmla="*/ 220976 h 1317493"/>
                <a:gd name="connsiteX7" fmla="*/ 1732411 w 1871286"/>
                <a:gd name="connsiteY7" fmla="*/ 241453 h 1317493"/>
                <a:gd name="connsiteX8" fmla="*/ 1732126 w 1871286"/>
                <a:gd name="connsiteY8" fmla="*/ 286684 h 1317493"/>
                <a:gd name="connsiteX9" fmla="*/ 1871287 w 1871286"/>
                <a:gd name="connsiteY9" fmla="*/ 286684 h 1317493"/>
                <a:gd name="connsiteX10" fmla="*/ 1871287 w 1871286"/>
                <a:gd name="connsiteY10" fmla="*/ 1310557 h 1317493"/>
                <a:gd name="connsiteX11" fmla="*/ 0 w 1871286"/>
                <a:gd name="connsiteY11" fmla="*/ 1317493 h 1317493"/>
                <a:gd name="connsiteX12" fmla="*/ 0 w 1871286"/>
                <a:gd name="connsiteY12" fmla="*/ 293526 h 1317493"/>
                <a:gd name="connsiteX13" fmla="*/ 134030 w 1871286"/>
                <a:gd name="connsiteY13" fmla="*/ 293526 h 1317493"/>
                <a:gd name="connsiteX14" fmla="*/ 133697 w 1871286"/>
                <a:gd name="connsiteY14" fmla="*/ 249530 h 1317493"/>
                <a:gd name="connsiteX15" fmla="*/ 149091 w 1871286"/>
                <a:gd name="connsiteY15" fmla="*/ 225775 h 1317493"/>
                <a:gd name="connsiteX16" fmla="*/ 260268 w 1871286"/>
                <a:gd name="connsiteY16" fmla="*/ 184059 h 1317493"/>
                <a:gd name="connsiteX17" fmla="*/ 272621 w 1871286"/>
                <a:gd name="connsiteY17" fmla="*/ 167003 h 1317493"/>
                <a:gd name="connsiteX18" fmla="*/ 271148 w 1871286"/>
                <a:gd name="connsiteY18" fmla="*/ 54021 h 1317493"/>
                <a:gd name="connsiteX19" fmla="*/ 284689 w 1871286"/>
                <a:gd name="connsiteY19" fmla="*/ 36536 h 1317493"/>
                <a:gd name="connsiteX20" fmla="*/ 624966 w 1871286"/>
                <a:gd name="connsiteY20" fmla="*/ 3136 h 1317493"/>
                <a:gd name="connsiteX21" fmla="*/ 925809 w 1871286"/>
                <a:gd name="connsiteY21" fmla="*/ 61717 h 1317493"/>
                <a:gd name="connsiteX22" fmla="*/ 941487 w 1871286"/>
                <a:gd name="connsiteY22" fmla="*/ 61575 h 1317493"/>
                <a:gd name="connsiteX23" fmla="*/ 1216104 w 1871286"/>
                <a:gd name="connsiteY23" fmla="*/ 2803 h 1317493"/>
                <a:gd name="connsiteX24" fmla="*/ 1235583 w 1871286"/>
                <a:gd name="connsiteY24" fmla="*/ 0 h 1317493"/>
                <a:gd name="connsiteX25" fmla="*/ 1376075 w 1871286"/>
                <a:gd name="connsiteY25" fmla="*/ 0 h 1317493"/>
                <a:gd name="connsiteX26" fmla="*/ 909085 w 1871286"/>
                <a:gd name="connsiteY26" fmla="*/ 1022162 h 1317493"/>
                <a:gd name="connsiteX27" fmla="*/ 909085 w 1871286"/>
                <a:gd name="connsiteY27" fmla="*/ 1006341 h 1317493"/>
                <a:gd name="connsiteX28" fmla="*/ 904571 w 1871286"/>
                <a:gd name="connsiteY28" fmla="*/ 128709 h 1317493"/>
                <a:gd name="connsiteX29" fmla="*/ 885851 w 1871286"/>
                <a:gd name="connsiteY29" fmla="*/ 103242 h 1317493"/>
                <a:gd name="connsiteX30" fmla="*/ 585484 w 1871286"/>
                <a:gd name="connsiteY30" fmla="*/ 57869 h 1317493"/>
                <a:gd name="connsiteX31" fmla="*/ 331298 w 1871286"/>
                <a:gd name="connsiteY31" fmla="*/ 82812 h 1317493"/>
                <a:gd name="connsiteX32" fmla="*/ 331298 w 1871286"/>
                <a:gd name="connsiteY32" fmla="*/ 993465 h 1317493"/>
                <a:gd name="connsiteX33" fmla="*/ 909085 w 1871286"/>
                <a:gd name="connsiteY33" fmla="*/ 1022162 h 1317493"/>
                <a:gd name="connsiteX34" fmla="*/ 1540227 w 1871286"/>
                <a:gd name="connsiteY34" fmla="*/ 989997 h 1317493"/>
                <a:gd name="connsiteX35" fmla="*/ 1540940 w 1871286"/>
                <a:gd name="connsiteY35" fmla="*/ 975553 h 1317493"/>
                <a:gd name="connsiteX36" fmla="*/ 1537661 w 1871286"/>
                <a:gd name="connsiteY36" fmla="*/ 94785 h 1317493"/>
                <a:gd name="connsiteX37" fmla="*/ 1520652 w 1871286"/>
                <a:gd name="connsiteY37" fmla="*/ 76113 h 1317493"/>
                <a:gd name="connsiteX38" fmla="*/ 1379876 w 1871286"/>
                <a:gd name="connsiteY38" fmla="*/ 59817 h 1317493"/>
                <a:gd name="connsiteX39" fmla="*/ 976598 w 1871286"/>
                <a:gd name="connsiteY39" fmla="*/ 107899 h 1317493"/>
                <a:gd name="connsiteX40" fmla="*/ 960635 w 1871286"/>
                <a:gd name="connsiteY40" fmla="*/ 130324 h 1317493"/>
                <a:gd name="connsiteX41" fmla="*/ 963960 w 1871286"/>
                <a:gd name="connsiteY41" fmla="*/ 1008051 h 1317493"/>
                <a:gd name="connsiteX42" fmla="*/ 964768 w 1871286"/>
                <a:gd name="connsiteY42" fmla="*/ 1024062 h 1317493"/>
                <a:gd name="connsiteX43" fmla="*/ 1249314 w 1871286"/>
                <a:gd name="connsiteY43" fmla="*/ 969567 h 1317493"/>
                <a:gd name="connsiteX44" fmla="*/ 1540227 w 1871286"/>
                <a:gd name="connsiteY44" fmla="*/ 989997 h 1317493"/>
                <a:gd name="connsiteX45" fmla="*/ 274664 w 1871286"/>
                <a:gd name="connsiteY45" fmla="*/ 1059601 h 1317493"/>
                <a:gd name="connsiteX46" fmla="*/ 274664 w 1871286"/>
                <a:gd name="connsiteY46" fmla="*/ 235372 h 1317493"/>
                <a:gd name="connsiteX47" fmla="*/ 205345 w 1871286"/>
                <a:gd name="connsiteY47" fmla="*/ 260648 h 1317493"/>
                <a:gd name="connsiteX48" fmla="*/ 188145 w 1871286"/>
                <a:gd name="connsiteY48" fmla="*/ 285877 h 1317493"/>
                <a:gd name="connsiteX49" fmla="*/ 194322 w 1871286"/>
                <a:gd name="connsiteY49" fmla="*/ 1160658 h 1317493"/>
                <a:gd name="connsiteX50" fmla="*/ 194322 w 1871286"/>
                <a:gd name="connsiteY50" fmla="*/ 1175244 h 1317493"/>
                <a:gd name="connsiteX51" fmla="*/ 204157 w 1871286"/>
                <a:gd name="connsiteY51" fmla="*/ 1172678 h 1317493"/>
                <a:gd name="connsiteX52" fmla="*/ 466515 w 1871286"/>
                <a:gd name="connsiteY52" fmla="*/ 1113859 h 1317493"/>
                <a:gd name="connsiteX53" fmla="*/ 928564 w 1871286"/>
                <a:gd name="connsiteY53" fmla="*/ 1164221 h 1317493"/>
                <a:gd name="connsiteX54" fmla="*/ 945811 w 1871286"/>
                <a:gd name="connsiteY54" fmla="*/ 1164174 h 1317493"/>
                <a:gd name="connsiteX55" fmla="*/ 1247461 w 1871286"/>
                <a:gd name="connsiteY55" fmla="*/ 1108158 h 1317493"/>
                <a:gd name="connsiteX56" fmla="*/ 1596671 w 1871286"/>
                <a:gd name="connsiteY56" fmla="*/ 1142651 h 1317493"/>
                <a:gd name="connsiteX57" fmla="*/ 1679721 w 1871286"/>
                <a:gd name="connsiteY57" fmla="*/ 1168307 h 1317493"/>
                <a:gd name="connsiteX58" fmla="*/ 1679721 w 1871286"/>
                <a:gd name="connsiteY58" fmla="*/ 1149255 h 1317493"/>
                <a:gd name="connsiteX59" fmla="*/ 1678153 w 1871286"/>
                <a:gd name="connsiteY59" fmla="*/ 282123 h 1317493"/>
                <a:gd name="connsiteX60" fmla="*/ 1677963 w 1871286"/>
                <a:gd name="connsiteY60" fmla="*/ 269960 h 1317493"/>
                <a:gd name="connsiteX61" fmla="*/ 1673734 w 1871286"/>
                <a:gd name="connsiteY61" fmla="*/ 261361 h 1317493"/>
                <a:gd name="connsiteX62" fmla="*/ 1594628 w 1871286"/>
                <a:gd name="connsiteY62" fmla="*/ 231571 h 1317493"/>
                <a:gd name="connsiteX63" fmla="*/ 1594628 w 1871286"/>
                <a:gd name="connsiteY63" fmla="*/ 1059696 h 1317493"/>
                <a:gd name="connsiteX64" fmla="*/ 1436795 w 1871286"/>
                <a:gd name="connsiteY64" fmla="*/ 1032329 h 1317493"/>
                <a:gd name="connsiteX65" fmla="*/ 1190067 w 1871286"/>
                <a:gd name="connsiteY65" fmla="*/ 1029241 h 1317493"/>
                <a:gd name="connsiteX66" fmla="*/ 972512 w 1871286"/>
                <a:gd name="connsiteY66" fmla="*/ 1072524 h 1317493"/>
                <a:gd name="connsiteX67" fmla="*/ 902908 w 1871286"/>
                <a:gd name="connsiteY67" fmla="*/ 1072619 h 1317493"/>
                <a:gd name="connsiteX68" fmla="*/ 688251 w 1871286"/>
                <a:gd name="connsiteY68" fmla="*/ 1030714 h 1317493"/>
                <a:gd name="connsiteX69" fmla="*/ 379332 w 1871286"/>
                <a:gd name="connsiteY69" fmla="*/ 1040311 h 1317493"/>
                <a:gd name="connsiteX70" fmla="*/ 274664 w 1871286"/>
                <a:gd name="connsiteY70" fmla="*/ 1059601 h 1317493"/>
                <a:gd name="connsiteX71" fmla="*/ 145148 w 1871286"/>
                <a:gd name="connsiteY71" fmla="*/ 1256726 h 1317493"/>
                <a:gd name="connsiteX72" fmla="*/ 146573 w 1871286"/>
                <a:gd name="connsiteY72" fmla="*/ 1261430 h 1317493"/>
                <a:gd name="connsiteX73" fmla="*/ 1728515 w 1871286"/>
                <a:gd name="connsiteY73" fmla="*/ 1255348 h 1317493"/>
                <a:gd name="connsiteX74" fmla="*/ 1729418 w 1871286"/>
                <a:gd name="connsiteY74" fmla="*/ 1250835 h 1317493"/>
                <a:gd name="connsiteX75" fmla="*/ 1655537 w 1871286"/>
                <a:gd name="connsiteY75" fmla="*/ 1219335 h 1317493"/>
                <a:gd name="connsiteX76" fmla="*/ 1379923 w 1871286"/>
                <a:gd name="connsiteY76" fmla="*/ 1165171 h 1317493"/>
                <a:gd name="connsiteX77" fmla="*/ 947521 w 1871286"/>
                <a:gd name="connsiteY77" fmla="*/ 1221520 h 1317493"/>
                <a:gd name="connsiteX78" fmla="*/ 927471 w 1871286"/>
                <a:gd name="connsiteY78" fmla="*/ 1221615 h 1317493"/>
                <a:gd name="connsiteX79" fmla="*/ 820713 w 1871286"/>
                <a:gd name="connsiteY79" fmla="*/ 1190875 h 1317493"/>
                <a:gd name="connsiteX80" fmla="*/ 484142 w 1871286"/>
                <a:gd name="connsiteY80" fmla="*/ 1168687 h 1317493"/>
                <a:gd name="connsiteX81" fmla="*/ 228245 w 1871286"/>
                <a:gd name="connsiteY81" fmla="*/ 1221330 h 1317493"/>
                <a:gd name="connsiteX82" fmla="*/ 145148 w 1871286"/>
                <a:gd name="connsiteY82" fmla="*/ 1256726 h 1317493"/>
                <a:gd name="connsiteX83" fmla="*/ 1735642 w 1871286"/>
                <a:gd name="connsiteY83" fmla="*/ 343080 h 1317493"/>
                <a:gd name="connsiteX84" fmla="*/ 1735642 w 1871286"/>
                <a:gd name="connsiteY84" fmla="*/ 1254303 h 1317493"/>
                <a:gd name="connsiteX85" fmla="*/ 1815556 w 1871286"/>
                <a:gd name="connsiteY85" fmla="*/ 1254303 h 1317493"/>
                <a:gd name="connsiteX86" fmla="*/ 1815556 w 1871286"/>
                <a:gd name="connsiteY86" fmla="*/ 343080 h 1317493"/>
                <a:gd name="connsiteX87" fmla="*/ 1735642 w 1871286"/>
                <a:gd name="connsiteY87" fmla="*/ 343080 h 1317493"/>
                <a:gd name="connsiteX88" fmla="*/ 136025 w 1871286"/>
                <a:gd name="connsiteY88" fmla="*/ 1260955 h 1317493"/>
                <a:gd name="connsiteX89" fmla="*/ 136025 w 1871286"/>
                <a:gd name="connsiteY89" fmla="*/ 352298 h 1317493"/>
                <a:gd name="connsiteX90" fmla="*/ 56206 w 1871286"/>
                <a:gd name="connsiteY90" fmla="*/ 352298 h 1317493"/>
                <a:gd name="connsiteX91" fmla="*/ 56206 w 1871286"/>
                <a:gd name="connsiteY91" fmla="*/ 1260955 h 1317493"/>
                <a:gd name="connsiteX92" fmla="*/ 136025 w 1871286"/>
                <a:gd name="connsiteY92" fmla="*/ 1260955 h 131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871286" h="1317493">
                  <a:moveTo>
                    <a:pt x="1376075" y="0"/>
                  </a:moveTo>
                  <a:cubicBezTo>
                    <a:pt x="1404297" y="3136"/>
                    <a:pt x="1432709" y="5036"/>
                    <a:pt x="1460693" y="9645"/>
                  </a:cubicBezTo>
                  <a:cubicBezTo>
                    <a:pt x="1501268" y="16344"/>
                    <a:pt x="1541462" y="25181"/>
                    <a:pt x="1581895" y="32688"/>
                  </a:cubicBezTo>
                  <a:cubicBezTo>
                    <a:pt x="1590827" y="34351"/>
                    <a:pt x="1593012" y="38627"/>
                    <a:pt x="1592917" y="47226"/>
                  </a:cubicBezTo>
                  <a:cubicBezTo>
                    <a:pt x="1592585" y="85901"/>
                    <a:pt x="1593250" y="124575"/>
                    <a:pt x="1592822" y="163249"/>
                  </a:cubicBezTo>
                  <a:cubicBezTo>
                    <a:pt x="1592727" y="172562"/>
                    <a:pt x="1595815" y="175935"/>
                    <a:pt x="1604653" y="179023"/>
                  </a:cubicBezTo>
                  <a:cubicBezTo>
                    <a:pt x="1642994" y="192374"/>
                    <a:pt x="1680861" y="206960"/>
                    <a:pt x="1718965" y="220976"/>
                  </a:cubicBezTo>
                  <a:cubicBezTo>
                    <a:pt x="1728705" y="224539"/>
                    <a:pt x="1733266" y="230241"/>
                    <a:pt x="1732411" y="241453"/>
                  </a:cubicBezTo>
                  <a:cubicBezTo>
                    <a:pt x="1731271" y="256039"/>
                    <a:pt x="1732126" y="270768"/>
                    <a:pt x="1732126" y="286684"/>
                  </a:cubicBezTo>
                  <a:cubicBezTo>
                    <a:pt x="1778449" y="286684"/>
                    <a:pt x="1823443" y="286684"/>
                    <a:pt x="1871287" y="286684"/>
                  </a:cubicBezTo>
                  <a:cubicBezTo>
                    <a:pt x="1871287" y="628149"/>
                    <a:pt x="1871287" y="968331"/>
                    <a:pt x="1871287" y="1310557"/>
                  </a:cubicBezTo>
                  <a:cubicBezTo>
                    <a:pt x="1249599" y="1312837"/>
                    <a:pt x="626534" y="1315165"/>
                    <a:pt x="0" y="1317493"/>
                  </a:cubicBezTo>
                  <a:cubicBezTo>
                    <a:pt x="0" y="975648"/>
                    <a:pt x="0" y="635513"/>
                    <a:pt x="0" y="293526"/>
                  </a:cubicBezTo>
                  <a:cubicBezTo>
                    <a:pt x="42760" y="293526"/>
                    <a:pt x="87754" y="293526"/>
                    <a:pt x="134030" y="293526"/>
                  </a:cubicBezTo>
                  <a:cubicBezTo>
                    <a:pt x="134030" y="277657"/>
                    <a:pt x="135075" y="263499"/>
                    <a:pt x="133697" y="249530"/>
                  </a:cubicBezTo>
                  <a:cubicBezTo>
                    <a:pt x="132415" y="236512"/>
                    <a:pt x="137546" y="230051"/>
                    <a:pt x="149091" y="225775"/>
                  </a:cubicBezTo>
                  <a:cubicBezTo>
                    <a:pt x="186197" y="211996"/>
                    <a:pt x="222971" y="197220"/>
                    <a:pt x="260268" y="184059"/>
                  </a:cubicBezTo>
                  <a:cubicBezTo>
                    <a:pt x="269818" y="180686"/>
                    <a:pt x="272811" y="176743"/>
                    <a:pt x="272621" y="167003"/>
                  </a:cubicBezTo>
                  <a:cubicBezTo>
                    <a:pt x="271813" y="129374"/>
                    <a:pt x="272193" y="91697"/>
                    <a:pt x="271148" y="54021"/>
                  </a:cubicBezTo>
                  <a:cubicBezTo>
                    <a:pt x="270863" y="43188"/>
                    <a:pt x="274616" y="39197"/>
                    <a:pt x="284689" y="36536"/>
                  </a:cubicBezTo>
                  <a:cubicBezTo>
                    <a:pt x="396341" y="6842"/>
                    <a:pt x="510036" y="-1805"/>
                    <a:pt x="624966" y="3136"/>
                  </a:cubicBezTo>
                  <a:cubicBezTo>
                    <a:pt x="728113" y="7602"/>
                    <a:pt x="829218" y="23091"/>
                    <a:pt x="925809" y="61717"/>
                  </a:cubicBezTo>
                  <a:cubicBezTo>
                    <a:pt x="930322" y="63523"/>
                    <a:pt x="936926" y="63428"/>
                    <a:pt x="941487" y="61575"/>
                  </a:cubicBezTo>
                  <a:cubicBezTo>
                    <a:pt x="1029526" y="25466"/>
                    <a:pt x="1121841" y="9740"/>
                    <a:pt x="1216104" y="2803"/>
                  </a:cubicBezTo>
                  <a:cubicBezTo>
                    <a:pt x="1222613" y="2328"/>
                    <a:pt x="1229074" y="950"/>
                    <a:pt x="1235583" y="0"/>
                  </a:cubicBezTo>
                  <a:cubicBezTo>
                    <a:pt x="1282430" y="0"/>
                    <a:pt x="1329276" y="0"/>
                    <a:pt x="1376075" y="0"/>
                  </a:cubicBezTo>
                  <a:close/>
                  <a:moveTo>
                    <a:pt x="909085" y="1022162"/>
                  </a:moveTo>
                  <a:cubicBezTo>
                    <a:pt x="909085" y="1016318"/>
                    <a:pt x="909132" y="1011329"/>
                    <a:pt x="909085" y="1006341"/>
                  </a:cubicBezTo>
                  <a:cubicBezTo>
                    <a:pt x="907469" y="713812"/>
                    <a:pt x="905711" y="421284"/>
                    <a:pt x="904571" y="128709"/>
                  </a:cubicBezTo>
                  <a:cubicBezTo>
                    <a:pt x="904523" y="113695"/>
                    <a:pt x="899440" y="107661"/>
                    <a:pt x="885851" y="103242"/>
                  </a:cubicBezTo>
                  <a:cubicBezTo>
                    <a:pt x="788215" y="71220"/>
                    <a:pt x="687586" y="59532"/>
                    <a:pt x="585484" y="57869"/>
                  </a:cubicBezTo>
                  <a:cubicBezTo>
                    <a:pt x="499298" y="56491"/>
                    <a:pt x="414205" y="66231"/>
                    <a:pt x="331298" y="82812"/>
                  </a:cubicBezTo>
                  <a:cubicBezTo>
                    <a:pt x="331298" y="386838"/>
                    <a:pt x="331298" y="689629"/>
                    <a:pt x="331298" y="993465"/>
                  </a:cubicBezTo>
                  <a:cubicBezTo>
                    <a:pt x="527615" y="958306"/>
                    <a:pt x="719324" y="959114"/>
                    <a:pt x="909085" y="1022162"/>
                  </a:cubicBezTo>
                  <a:close/>
                  <a:moveTo>
                    <a:pt x="1540227" y="989997"/>
                  </a:moveTo>
                  <a:cubicBezTo>
                    <a:pt x="1540512" y="984438"/>
                    <a:pt x="1540940" y="980019"/>
                    <a:pt x="1540940" y="975553"/>
                  </a:cubicBezTo>
                  <a:cubicBezTo>
                    <a:pt x="1539752" y="681980"/>
                    <a:pt x="1538422" y="388359"/>
                    <a:pt x="1537661" y="94785"/>
                  </a:cubicBezTo>
                  <a:cubicBezTo>
                    <a:pt x="1537614" y="81150"/>
                    <a:pt x="1532530" y="77444"/>
                    <a:pt x="1520652" y="76113"/>
                  </a:cubicBezTo>
                  <a:cubicBezTo>
                    <a:pt x="1473711" y="70840"/>
                    <a:pt x="1426960" y="62858"/>
                    <a:pt x="1379876" y="59817"/>
                  </a:cubicBezTo>
                  <a:cubicBezTo>
                    <a:pt x="1242663" y="50932"/>
                    <a:pt x="1107778" y="64378"/>
                    <a:pt x="976598" y="107899"/>
                  </a:cubicBezTo>
                  <a:cubicBezTo>
                    <a:pt x="964483" y="111890"/>
                    <a:pt x="960587" y="117401"/>
                    <a:pt x="960635" y="130324"/>
                  </a:cubicBezTo>
                  <a:cubicBezTo>
                    <a:pt x="962060" y="422900"/>
                    <a:pt x="962915" y="715475"/>
                    <a:pt x="963960" y="1008051"/>
                  </a:cubicBezTo>
                  <a:cubicBezTo>
                    <a:pt x="963960" y="1012850"/>
                    <a:pt x="964436" y="1017696"/>
                    <a:pt x="964768" y="1024062"/>
                  </a:cubicBezTo>
                  <a:cubicBezTo>
                    <a:pt x="1057463" y="989331"/>
                    <a:pt x="1152533" y="974413"/>
                    <a:pt x="1249314" y="969567"/>
                  </a:cubicBezTo>
                  <a:cubicBezTo>
                    <a:pt x="1346618" y="964625"/>
                    <a:pt x="1443351" y="970849"/>
                    <a:pt x="1540227" y="989997"/>
                  </a:cubicBezTo>
                  <a:close/>
                  <a:moveTo>
                    <a:pt x="274664" y="1059601"/>
                  </a:moveTo>
                  <a:cubicBezTo>
                    <a:pt x="274664" y="785792"/>
                    <a:pt x="274664" y="512364"/>
                    <a:pt x="274664" y="235372"/>
                  </a:cubicBezTo>
                  <a:cubicBezTo>
                    <a:pt x="248960" y="244827"/>
                    <a:pt x="227342" y="253379"/>
                    <a:pt x="205345" y="260648"/>
                  </a:cubicBezTo>
                  <a:cubicBezTo>
                    <a:pt x="192421" y="264924"/>
                    <a:pt x="188050" y="271528"/>
                    <a:pt x="188145" y="285877"/>
                  </a:cubicBezTo>
                  <a:cubicBezTo>
                    <a:pt x="190616" y="577454"/>
                    <a:pt x="192421" y="869032"/>
                    <a:pt x="194322" y="1160658"/>
                  </a:cubicBezTo>
                  <a:cubicBezTo>
                    <a:pt x="194369" y="1165171"/>
                    <a:pt x="194322" y="1169638"/>
                    <a:pt x="194322" y="1175244"/>
                  </a:cubicBezTo>
                  <a:cubicBezTo>
                    <a:pt x="198455" y="1174151"/>
                    <a:pt x="201449" y="1173723"/>
                    <a:pt x="204157" y="1172678"/>
                  </a:cubicBezTo>
                  <a:cubicBezTo>
                    <a:pt x="288727" y="1140228"/>
                    <a:pt x="376481" y="1121698"/>
                    <a:pt x="466515" y="1113859"/>
                  </a:cubicBezTo>
                  <a:cubicBezTo>
                    <a:pt x="623826" y="1100176"/>
                    <a:pt x="778333" y="1112434"/>
                    <a:pt x="928564" y="1164221"/>
                  </a:cubicBezTo>
                  <a:cubicBezTo>
                    <a:pt x="933743" y="1166027"/>
                    <a:pt x="940680" y="1166027"/>
                    <a:pt x="945811" y="1164174"/>
                  </a:cubicBezTo>
                  <a:cubicBezTo>
                    <a:pt x="1043352" y="1129205"/>
                    <a:pt x="1144314" y="1112956"/>
                    <a:pt x="1247461" y="1108158"/>
                  </a:cubicBezTo>
                  <a:cubicBezTo>
                    <a:pt x="1365575" y="1102694"/>
                    <a:pt x="1482215" y="1112006"/>
                    <a:pt x="1596671" y="1142651"/>
                  </a:cubicBezTo>
                  <a:cubicBezTo>
                    <a:pt x="1623990" y="1149968"/>
                    <a:pt x="1650786" y="1159328"/>
                    <a:pt x="1679721" y="1168307"/>
                  </a:cubicBezTo>
                  <a:cubicBezTo>
                    <a:pt x="1679721" y="1161228"/>
                    <a:pt x="1679721" y="1155242"/>
                    <a:pt x="1679721" y="1149255"/>
                  </a:cubicBezTo>
                  <a:cubicBezTo>
                    <a:pt x="1679198" y="860195"/>
                    <a:pt x="1678675" y="571135"/>
                    <a:pt x="1678153" y="282123"/>
                  </a:cubicBezTo>
                  <a:cubicBezTo>
                    <a:pt x="1678153" y="278037"/>
                    <a:pt x="1678675" y="273904"/>
                    <a:pt x="1677963" y="269960"/>
                  </a:cubicBezTo>
                  <a:cubicBezTo>
                    <a:pt x="1677393" y="266872"/>
                    <a:pt x="1675967" y="262263"/>
                    <a:pt x="1673734" y="261361"/>
                  </a:cubicBezTo>
                  <a:cubicBezTo>
                    <a:pt x="1647603" y="251146"/>
                    <a:pt x="1621282" y="241501"/>
                    <a:pt x="1594628" y="231571"/>
                  </a:cubicBezTo>
                  <a:cubicBezTo>
                    <a:pt x="1594628" y="510511"/>
                    <a:pt x="1594628" y="785982"/>
                    <a:pt x="1594628" y="1059696"/>
                  </a:cubicBezTo>
                  <a:cubicBezTo>
                    <a:pt x="1541795" y="1050431"/>
                    <a:pt x="1489532" y="1039694"/>
                    <a:pt x="1436795" y="1032329"/>
                  </a:cubicBezTo>
                  <a:cubicBezTo>
                    <a:pt x="1354837" y="1020927"/>
                    <a:pt x="1272357" y="1022162"/>
                    <a:pt x="1190067" y="1029241"/>
                  </a:cubicBezTo>
                  <a:cubicBezTo>
                    <a:pt x="1115997" y="1035655"/>
                    <a:pt x="1042117" y="1045110"/>
                    <a:pt x="972512" y="1072524"/>
                  </a:cubicBezTo>
                  <a:cubicBezTo>
                    <a:pt x="947569" y="1082359"/>
                    <a:pt x="927709" y="1082216"/>
                    <a:pt x="902908" y="1072619"/>
                  </a:cubicBezTo>
                  <a:cubicBezTo>
                    <a:pt x="834159" y="1045918"/>
                    <a:pt x="761324" y="1036795"/>
                    <a:pt x="688251" y="1030714"/>
                  </a:cubicBezTo>
                  <a:cubicBezTo>
                    <a:pt x="584914" y="1022114"/>
                    <a:pt x="481861" y="1024918"/>
                    <a:pt x="379332" y="1040311"/>
                  </a:cubicBezTo>
                  <a:cubicBezTo>
                    <a:pt x="345408" y="1045442"/>
                    <a:pt x="311675" y="1052759"/>
                    <a:pt x="274664" y="1059601"/>
                  </a:cubicBezTo>
                  <a:close/>
                  <a:moveTo>
                    <a:pt x="145148" y="1256726"/>
                  </a:moveTo>
                  <a:cubicBezTo>
                    <a:pt x="145623" y="1258294"/>
                    <a:pt x="146098" y="1259862"/>
                    <a:pt x="146573" y="1261430"/>
                  </a:cubicBezTo>
                  <a:cubicBezTo>
                    <a:pt x="673903" y="1259387"/>
                    <a:pt x="1201185" y="1257344"/>
                    <a:pt x="1728515" y="1255348"/>
                  </a:cubicBezTo>
                  <a:cubicBezTo>
                    <a:pt x="1728800" y="1253828"/>
                    <a:pt x="1729133" y="1252355"/>
                    <a:pt x="1729418" y="1250835"/>
                  </a:cubicBezTo>
                  <a:cubicBezTo>
                    <a:pt x="1704807" y="1240287"/>
                    <a:pt x="1680576" y="1228694"/>
                    <a:pt x="1655537" y="1219335"/>
                  </a:cubicBezTo>
                  <a:cubicBezTo>
                    <a:pt x="1566691" y="1186267"/>
                    <a:pt x="1474234" y="1170113"/>
                    <a:pt x="1379923" y="1165171"/>
                  </a:cubicBezTo>
                  <a:cubicBezTo>
                    <a:pt x="1232448" y="1157427"/>
                    <a:pt x="1087395" y="1169970"/>
                    <a:pt x="947521" y="1221520"/>
                  </a:cubicBezTo>
                  <a:cubicBezTo>
                    <a:pt x="941582" y="1223705"/>
                    <a:pt x="933696" y="1223325"/>
                    <a:pt x="927471" y="1221615"/>
                  </a:cubicBezTo>
                  <a:cubicBezTo>
                    <a:pt x="891790" y="1211685"/>
                    <a:pt x="856727" y="1199095"/>
                    <a:pt x="820713" y="1190875"/>
                  </a:cubicBezTo>
                  <a:cubicBezTo>
                    <a:pt x="709821" y="1165551"/>
                    <a:pt x="597409" y="1160135"/>
                    <a:pt x="484142" y="1168687"/>
                  </a:cubicBezTo>
                  <a:cubicBezTo>
                    <a:pt x="396531" y="1175291"/>
                    <a:pt x="310820" y="1190780"/>
                    <a:pt x="228245" y="1221330"/>
                  </a:cubicBezTo>
                  <a:cubicBezTo>
                    <a:pt x="200023" y="1231688"/>
                    <a:pt x="172799" y="1244801"/>
                    <a:pt x="145148" y="1256726"/>
                  </a:cubicBezTo>
                  <a:close/>
                  <a:moveTo>
                    <a:pt x="1735642" y="343080"/>
                  </a:moveTo>
                  <a:cubicBezTo>
                    <a:pt x="1735642" y="647391"/>
                    <a:pt x="1735642" y="950847"/>
                    <a:pt x="1735642" y="1254303"/>
                  </a:cubicBezTo>
                  <a:cubicBezTo>
                    <a:pt x="1764909" y="1254303"/>
                    <a:pt x="1791088" y="1254303"/>
                    <a:pt x="1815556" y="1254303"/>
                  </a:cubicBezTo>
                  <a:cubicBezTo>
                    <a:pt x="1815556" y="950134"/>
                    <a:pt x="1815556" y="647106"/>
                    <a:pt x="1815556" y="343080"/>
                  </a:cubicBezTo>
                  <a:cubicBezTo>
                    <a:pt x="1786717" y="343080"/>
                    <a:pt x="1760965" y="343080"/>
                    <a:pt x="1735642" y="343080"/>
                  </a:cubicBezTo>
                  <a:close/>
                  <a:moveTo>
                    <a:pt x="136025" y="1260955"/>
                  </a:moveTo>
                  <a:cubicBezTo>
                    <a:pt x="136025" y="956834"/>
                    <a:pt x="136025" y="654471"/>
                    <a:pt x="136025" y="352298"/>
                  </a:cubicBezTo>
                  <a:cubicBezTo>
                    <a:pt x="106996" y="352298"/>
                    <a:pt x="80817" y="352298"/>
                    <a:pt x="56206" y="352298"/>
                  </a:cubicBezTo>
                  <a:cubicBezTo>
                    <a:pt x="56206" y="655991"/>
                    <a:pt x="56206" y="958306"/>
                    <a:pt x="56206" y="1260955"/>
                  </a:cubicBezTo>
                  <a:cubicBezTo>
                    <a:pt x="84903" y="1260955"/>
                    <a:pt x="110702" y="1260955"/>
                    <a:pt x="136025" y="1260955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11">
              <a:extLst>
                <a:ext uri="{FF2B5EF4-FFF2-40B4-BE49-F238E27FC236}">
                  <a16:creationId xmlns:a16="http://schemas.microsoft.com/office/drawing/2014/main" id="{81C42516-DC2C-49BE-8033-3C3ADD5E852E}"/>
                </a:ext>
              </a:extLst>
            </p:cNvPr>
            <p:cNvSpPr/>
            <p:nvPr/>
          </p:nvSpPr>
          <p:spPr>
            <a:xfrm>
              <a:off x="4596745" y="2476691"/>
              <a:ext cx="422947" cy="1069625"/>
            </a:xfrm>
            <a:custGeom>
              <a:avLst/>
              <a:gdLst>
                <a:gd name="connsiteX0" fmla="*/ 0 w 422947"/>
                <a:gd name="connsiteY0" fmla="*/ 95308 h 1069625"/>
                <a:gd name="connsiteX1" fmla="*/ 6272 w 422947"/>
                <a:gd name="connsiteY1" fmla="*/ 27272 h 1069625"/>
                <a:gd name="connsiteX2" fmla="*/ 9075 w 422947"/>
                <a:gd name="connsiteY2" fmla="*/ 0 h 1069625"/>
                <a:gd name="connsiteX3" fmla="*/ 217127 w 422947"/>
                <a:gd name="connsiteY3" fmla="*/ 21285 h 1069625"/>
                <a:gd name="connsiteX4" fmla="*/ 245302 w 422947"/>
                <a:gd name="connsiteY4" fmla="*/ 509703 h 1069625"/>
                <a:gd name="connsiteX5" fmla="*/ 422947 w 422947"/>
                <a:gd name="connsiteY5" fmla="*/ 963770 h 1069625"/>
                <a:gd name="connsiteX6" fmla="*/ 243401 w 422947"/>
                <a:gd name="connsiteY6" fmla="*/ 1069626 h 1069625"/>
                <a:gd name="connsiteX7" fmla="*/ 236417 w 422947"/>
                <a:gd name="connsiteY7" fmla="*/ 1059696 h 1069625"/>
                <a:gd name="connsiteX8" fmla="*/ 18434 w 422947"/>
                <a:gd name="connsiteY8" fmla="*/ 429836 h 1069625"/>
                <a:gd name="connsiteX9" fmla="*/ 2471 w 422947"/>
                <a:gd name="connsiteY9" fmla="*/ 275139 h 1069625"/>
                <a:gd name="connsiteX10" fmla="*/ 0 w 422947"/>
                <a:gd name="connsiteY10" fmla="*/ 260220 h 1069625"/>
                <a:gd name="connsiteX11" fmla="*/ 0 w 422947"/>
                <a:gd name="connsiteY11" fmla="*/ 95308 h 106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947" h="1069625">
                  <a:moveTo>
                    <a:pt x="0" y="95308"/>
                  </a:moveTo>
                  <a:cubicBezTo>
                    <a:pt x="2091" y="72645"/>
                    <a:pt x="4133" y="49935"/>
                    <a:pt x="6272" y="27272"/>
                  </a:cubicBezTo>
                  <a:cubicBezTo>
                    <a:pt x="7079" y="18767"/>
                    <a:pt x="8029" y="10310"/>
                    <a:pt x="9075" y="0"/>
                  </a:cubicBezTo>
                  <a:cubicBezTo>
                    <a:pt x="78822" y="7127"/>
                    <a:pt x="147333" y="14111"/>
                    <a:pt x="217127" y="21285"/>
                  </a:cubicBezTo>
                  <a:cubicBezTo>
                    <a:pt x="201354" y="186673"/>
                    <a:pt x="210096" y="349019"/>
                    <a:pt x="245302" y="509703"/>
                  </a:cubicBezTo>
                  <a:cubicBezTo>
                    <a:pt x="280365" y="669769"/>
                    <a:pt x="339137" y="820618"/>
                    <a:pt x="422947" y="963770"/>
                  </a:cubicBezTo>
                  <a:cubicBezTo>
                    <a:pt x="362893" y="999166"/>
                    <a:pt x="303551" y="1034135"/>
                    <a:pt x="243401" y="1069626"/>
                  </a:cubicBezTo>
                  <a:cubicBezTo>
                    <a:pt x="240836" y="1066015"/>
                    <a:pt x="238318" y="1063022"/>
                    <a:pt x="236417" y="1059696"/>
                  </a:cubicBezTo>
                  <a:cubicBezTo>
                    <a:pt x="123197" y="863759"/>
                    <a:pt x="49982" y="653900"/>
                    <a:pt x="18434" y="429836"/>
                  </a:cubicBezTo>
                  <a:cubicBezTo>
                    <a:pt x="11213" y="378524"/>
                    <a:pt x="7744" y="326689"/>
                    <a:pt x="2471" y="275139"/>
                  </a:cubicBezTo>
                  <a:cubicBezTo>
                    <a:pt x="1948" y="270150"/>
                    <a:pt x="855" y="265209"/>
                    <a:pt x="0" y="260220"/>
                  </a:cubicBezTo>
                  <a:cubicBezTo>
                    <a:pt x="0" y="205250"/>
                    <a:pt x="0" y="150279"/>
                    <a:pt x="0" y="9530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12">
              <a:extLst>
                <a:ext uri="{FF2B5EF4-FFF2-40B4-BE49-F238E27FC236}">
                  <a16:creationId xmlns:a16="http://schemas.microsoft.com/office/drawing/2014/main" id="{7BAFC381-C40C-415C-818B-8E53A3512262}"/>
                </a:ext>
              </a:extLst>
            </p:cNvPr>
            <p:cNvSpPr/>
            <p:nvPr/>
          </p:nvSpPr>
          <p:spPr>
            <a:xfrm>
              <a:off x="5435744" y="1934007"/>
              <a:ext cx="1864314" cy="1864980"/>
            </a:xfrm>
            <a:custGeom>
              <a:avLst/>
              <a:gdLst>
                <a:gd name="connsiteX0" fmla="*/ 931848 w 1864314"/>
                <a:gd name="connsiteY0" fmla="*/ 1864976 h 1864980"/>
                <a:gd name="connsiteX1" fmla="*/ 5 w 1864314"/>
                <a:gd name="connsiteY1" fmla="*/ 928334 h 1864980"/>
                <a:gd name="connsiteX2" fmla="*/ 941398 w 1864314"/>
                <a:gd name="connsiteY2" fmla="*/ 8 h 1864980"/>
                <a:gd name="connsiteX3" fmla="*/ 1864308 w 1864314"/>
                <a:gd name="connsiteY3" fmla="*/ 931755 h 1864980"/>
                <a:gd name="connsiteX4" fmla="*/ 931848 w 1864314"/>
                <a:gd name="connsiteY4" fmla="*/ 1864976 h 1864980"/>
                <a:gd name="connsiteX5" fmla="*/ 425328 w 1864314"/>
                <a:gd name="connsiteY5" fmla="*/ 979362 h 1864980"/>
                <a:gd name="connsiteX6" fmla="*/ 92463 w 1864314"/>
                <a:gd name="connsiteY6" fmla="*/ 979362 h 1864980"/>
                <a:gd name="connsiteX7" fmla="*/ 251911 w 1864314"/>
                <a:gd name="connsiteY7" fmla="*/ 1426777 h 1864980"/>
                <a:gd name="connsiteX8" fmla="*/ 487758 w 1864314"/>
                <a:gd name="connsiteY8" fmla="*/ 1304910 h 1864980"/>
                <a:gd name="connsiteX9" fmla="*/ 425328 w 1864314"/>
                <a:gd name="connsiteY9" fmla="*/ 979362 h 1864980"/>
                <a:gd name="connsiteX10" fmla="*/ 1387673 w 1864314"/>
                <a:gd name="connsiteY10" fmla="*/ 1309804 h 1864980"/>
                <a:gd name="connsiteX11" fmla="*/ 1611975 w 1864314"/>
                <a:gd name="connsiteY11" fmla="*/ 1427157 h 1864980"/>
                <a:gd name="connsiteX12" fmla="*/ 1771613 w 1864314"/>
                <a:gd name="connsiteY12" fmla="*/ 979124 h 1864980"/>
                <a:gd name="connsiteX13" fmla="*/ 1451433 w 1864314"/>
                <a:gd name="connsiteY13" fmla="*/ 979124 h 1864980"/>
                <a:gd name="connsiteX14" fmla="*/ 1387673 w 1864314"/>
                <a:gd name="connsiteY14" fmla="*/ 1309804 h 1864980"/>
                <a:gd name="connsiteX15" fmla="*/ 238893 w 1864314"/>
                <a:gd name="connsiteY15" fmla="*/ 456260 h 1864980"/>
                <a:gd name="connsiteX16" fmla="*/ 92558 w 1864314"/>
                <a:gd name="connsiteY16" fmla="*/ 885194 h 1864980"/>
                <a:gd name="connsiteX17" fmla="*/ 425185 w 1864314"/>
                <a:gd name="connsiteY17" fmla="*/ 885194 h 1864980"/>
                <a:gd name="connsiteX18" fmla="*/ 479159 w 1864314"/>
                <a:gd name="connsiteY18" fmla="*/ 583353 h 1864980"/>
                <a:gd name="connsiteX19" fmla="*/ 238893 w 1864314"/>
                <a:gd name="connsiteY19" fmla="*/ 456260 h 1864980"/>
                <a:gd name="connsiteX20" fmla="*/ 1771661 w 1864314"/>
                <a:gd name="connsiteY20" fmla="*/ 885241 h 1864980"/>
                <a:gd name="connsiteX21" fmla="*/ 1624945 w 1864314"/>
                <a:gd name="connsiteY21" fmla="*/ 455975 h 1864980"/>
                <a:gd name="connsiteX22" fmla="*/ 1394990 w 1864314"/>
                <a:gd name="connsiteY22" fmla="*/ 578935 h 1864980"/>
                <a:gd name="connsiteX23" fmla="*/ 1451386 w 1864314"/>
                <a:gd name="connsiteY23" fmla="*/ 885241 h 1864980"/>
                <a:gd name="connsiteX24" fmla="*/ 1771661 w 1864314"/>
                <a:gd name="connsiteY24" fmla="*/ 885241 h 1864980"/>
                <a:gd name="connsiteX25" fmla="*/ 1359499 w 1864314"/>
                <a:gd name="connsiteY25" fmla="*/ 979172 h 1864980"/>
                <a:gd name="connsiteX26" fmla="*/ 978742 w 1864314"/>
                <a:gd name="connsiteY26" fmla="*/ 979172 h 1864980"/>
                <a:gd name="connsiteX27" fmla="*/ 978742 w 1864314"/>
                <a:gd name="connsiteY27" fmla="*/ 1227609 h 1864980"/>
                <a:gd name="connsiteX28" fmla="*/ 1299872 w 1864314"/>
                <a:gd name="connsiteY28" fmla="*/ 1283102 h 1864980"/>
                <a:gd name="connsiteX29" fmla="*/ 1359499 w 1864314"/>
                <a:gd name="connsiteY29" fmla="*/ 979172 h 1864980"/>
                <a:gd name="connsiteX30" fmla="*/ 576129 w 1864314"/>
                <a:gd name="connsiteY30" fmla="*/ 1279682 h 1864980"/>
                <a:gd name="connsiteX31" fmla="*/ 885809 w 1864314"/>
                <a:gd name="connsiteY31" fmla="*/ 1227372 h 1864980"/>
                <a:gd name="connsiteX32" fmla="*/ 885809 w 1864314"/>
                <a:gd name="connsiteY32" fmla="*/ 979077 h 1864980"/>
                <a:gd name="connsiteX33" fmla="*/ 517263 w 1864314"/>
                <a:gd name="connsiteY33" fmla="*/ 979077 h 1864980"/>
                <a:gd name="connsiteX34" fmla="*/ 576129 w 1864314"/>
                <a:gd name="connsiteY34" fmla="*/ 1279682 h 1864980"/>
                <a:gd name="connsiteX35" fmla="*/ 978219 w 1864314"/>
                <a:gd name="connsiteY35" fmla="*/ 885004 h 1864980"/>
                <a:gd name="connsiteX36" fmla="*/ 1359404 w 1864314"/>
                <a:gd name="connsiteY36" fmla="*/ 885004 h 1864980"/>
                <a:gd name="connsiteX37" fmla="*/ 1307046 w 1864314"/>
                <a:gd name="connsiteY37" fmla="*/ 605969 h 1864980"/>
                <a:gd name="connsiteX38" fmla="*/ 978219 w 1864314"/>
                <a:gd name="connsiteY38" fmla="*/ 663743 h 1864980"/>
                <a:gd name="connsiteX39" fmla="*/ 978219 w 1864314"/>
                <a:gd name="connsiteY39" fmla="*/ 885004 h 1864980"/>
                <a:gd name="connsiteX40" fmla="*/ 885239 w 1864314"/>
                <a:gd name="connsiteY40" fmla="*/ 885431 h 1864980"/>
                <a:gd name="connsiteX41" fmla="*/ 885239 w 1864314"/>
                <a:gd name="connsiteY41" fmla="*/ 663505 h 1864980"/>
                <a:gd name="connsiteX42" fmla="*/ 567055 w 1864314"/>
                <a:gd name="connsiteY42" fmla="*/ 609342 h 1864980"/>
                <a:gd name="connsiteX43" fmla="*/ 517263 w 1864314"/>
                <a:gd name="connsiteY43" fmla="*/ 885431 h 1864980"/>
                <a:gd name="connsiteX44" fmla="*/ 885239 w 1864314"/>
                <a:gd name="connsiteY44" fmla="*/ 885431 h 1864980"/>
                <a:gd name="connsiteX45" fmla="*/ 1275213 w 1864314"/>
                <a:gd name="connsiteY45" fmla="*/ 519878 h 1864980"/>
                <a:gd name="connsiteX46" fmla="*/ 978884 w 1864314"/>
                <a:gd name="connsiteY46" fmla="*/ 91325 h 1864980"/>
                <a:gd name="connsiteX47" fmla="*/ 978884 w 1864314"/>
                <a:gd name="connsiteY47" fmla="*/ 571761 h 1864980"/>
                <a:gd name="connsiteX48" fmla="*/ 1275213 w 1864314"/>
                <a:gd name="connsiteY48" fmla="*/ 519878 h 1864980"/>
                <a:gd name="connsiteX49" fmla="*/ 885382 w 1864314"/>
                <a:gd name="connsiteY49" fmla="*/ 571666 h 1864980"/>
                <a:gd name="connsiteX50" fmla="*/ 885382 w 1864314"/>
                <a:gd name="connsiteY50" fmla="*/ 98119 h 1864980"/>
                <a:gd name="connsiteX51" fmla="*/ 598650 w 1864314"/>
                <a:gd name="connsiteY51" fmla="*/ 522966 h 1864980"/>
                <a:gd name="connsiteX52" fmla="*/ 885382 w 1864314"/>
                <a:gd name="connsiteY52" fmla="*/ 571666 h 1864980"/>
                <a:gd name="connsiteX53" fmla="*/ 979169 w 1864314"/>
                <a:gd name="connsiteY53" fmla="*/ 1321064 h 1864980"/>
                <a:gd name="connsiteX54" fmla="*/ 979169 w 1864314"/>
                <a:gd name="connsiteY54" fmla="*/ 1775511 h 1864980"/>
                <a:gd name="connsiteX55" fmla="*/ 1265236 w 1864314"/>
                <a:gd name="connsiteY55" fmla="*/ 1370096 h 1864980"/>
                <a:gd name="connsiteX56" fmla="*/ 979169 w 1864314"/>
                <a:gd name="connsiteY56" fmla="*/ 1321064 h 1864980"/>
                <a:gd name="connsiteX57" fmla="*/ 609768 w 1864314"/>
                <a:gd name="connsiteY57" fmla="*/ 1365392 h 1864980"/>
                <a:gd name="connsiteX58" fmla="*/ 885049 w 1864314"/>
                <a:gd name="connsiteY58" fmla="*/ 1763919 h 1864980"/>
                <a:gd name="connsiteX59" fmla="*/ 885049 w 1864314"/>
                <a:gd name="connsiteY59" fmla="*/ 1319544 h 1864980"/>
                <a:gd name="connsiteX60" fmla="*/ 609768 w 1864314"/>
                <a:gd name="connsiteY60" fmla="*/ 1365392 h 1864980"/>
                <a:gd name="connsiteX61" fmla="*/ 512131 w 1864314"/>
                <a:gd name="connsiteY61" fmla="*/ 492464 h 1864980"/>
                <a:gd name="connsiteX62" fmla="*/ 748786 w 1864314"/>
                <a:gd name="connsiteY62" fmla="*/ 111374 h 1864980"/>
                <a:gd name="connsiteX63" fmla="*/ 298235 w 1864314"/>
                <a:gd name="connsiteY63" fmla="*/ 379624 h 1864980"/>
                <a:gd name="connsiteX64" fmla="*/ 512131 w 1864314"/>
                <a:gd name="connsiteY64" fmla="*/ 492464 h 1864980"/>
                <a:gd name="connsiteX65" fmla="*/ 1361399 w 1864314"/>
                <a:gd name="connsiteY65" fmla="*/ 488663 h 1864980"/>
                <a:gd name="connsiteX66" fmla="*/ 1565889 w 1864314"/>
                <a:gd name="connsiteY66" fmla="*/ 379624 h 1864980"/>
                <a:gd name="connsiteX67" fmla="*/ 1129448 w 1864314"/>
                <a:gd name="connsiteY67" fmla="*/ 116316 h 1864980"/>
                <a:gd name="connsiteX68" fmla="*/ 1361399 w 1864314"/>
                <a:gd name="connsiteY68" fmla="*/ 488663 h 1864980"/>
                <a:gd name="connsiteX69" fmla="*/ 751114 w 1864314"/>
                <a:gd name="connsiteY69" fmla="*/ 1753704 h 1864980"/>
                <a:gd name="connsiteX70" fmla="*/ 522536 w 1864314"/>
                <a:gd name="connsiteY70" fmla="*/ 1394897 h 1864980"/>
                <a:gd name="connsiteX71" fmla="*/ 313486 w 1864314"/>
                <a:gd name="connsiteY71" fmla="*/ 1502035 h 1864980"/>
                <a:gd name="connsiteX72" fmla="*/ 751114 w 1864314"/>
                <a:gd name="connsiteY72" fmla="*/ 1753704 h 1864980"/>
                <a:gd name="connsiteX73" fmla="*/ 1127928 w 1864314"/>
                <a:gd name="connsiteY73" fmla="*/ 1750378 h 1864980"/>
                <a:gd name="connsiteX74" fmla="*/ 1550827 w 1864314"/>
                <a:gd name="connsiteY74" fmla="*/ 1501798 h 1864980"/>
                <a:gd name="connsiteX75" fmla="*/ 1352514 w 1864314"/>
                <a:gd name="connsiteY75" fmla="*/ 1399316 h 1864980"/>
                <a:gd name="connsiteX76" fmla="*/ 1127928 w 1864314"/>
                <a:gd name="connsiteY76" fmla="*/ 1750378 h 186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864314" h="1864980">
                  <a:moveTo>
                    <a:pt x="931848" y="1864976"/>
                  </a:moveTo>
                  <a:cubicBezTo>
                    <a:pt x="413973" y="1863313"/>
                    <a:pt x="-1705" y="1445497"/>
                    <a:pt x="5" y="928334"/>
                  </a:cubicBezTo>
                  <a:cubicBezTo>
                    <a:pt x="1716" y="411409"/>
                    <a:pt x="421005" y="-2035"/>
                    <a:pt x="941398" y="8"/>
                  </a:cubicBezTo>
                  <a:cubicBezTo>
                    <a:pt x="1448915" y="2003"/>
                    <a:pt x="1866256" y="423382"/>
                    <a:pt x="1864308" y="931755"/>
                  </a:cubicBezTo>
                  <a:cubicBezTo>
                    <a:pt x="1862313" y="1449297"/>
                    <a:pt x="1445304" y="1866638"/>
                    <a:pt x="931848" y="1864976"/>
                  </a:cubicBezTo>
                  <a:close/>
                  <a:moveTo>
                    <a:pt x="425328" y="979362"/>
                  </a:moveTo>
                  <a:cubicBezTo>
                    <a:pt x="313391" y="979362"/>
                    <a:pt x="203354" y="979362"/>
                    <a:pt x="92463" y="979362"/>
                  </a:cubicBezTo>
                  <a:cubicBezTo>
                    <a:pt x="103010" y="1146269"/>
                    <a:pt x="156603" y="1295931"/>
                    <a:pt x="251911" y="1426777"/>
                  </a:cubicBezTo>
                  <a:cubicBezTo>
                    <a:pt x="331540" y="1385632"/>
                    <a:pt x="409032" y="1345580"/>
                    <a:pt x="487758" y="1304910"/>
                  </a:cubicBezTo>
                  <a:cubicBezTo>
                    <a:pt x="451887" y="1201905"/>
                    <a:pt x="430839" y="1092582"/>
                    <a:pt x="425328" y="979362"/>
                  </a:cubicBezTo>
                  <a:close/>
                  <a:moveTo>
                    <a:pt x="1387673" y="1309804"/>
                  </a:moveTo>
                  <a:cubicBezTo>
                    <a:pt x="1463454" y="1349429"/>
                    <a:pt x="1537049" y="1387960"/>
                    <a:pt x="1611975" y="1427157"/>
                  </a:cubicBezTo>
                  <a:cubicBezTo>
                    <a:pt x="1707853" y="1294980"/>
                    <a:pt x="1761398" y="1145319"/>
                    <a:pt x="1771613" y="979124"/>
                  </a:cubicBezTo>
                  <a:cubicBezTo>
                    <a:pt x="1664190" y="979124"/>
                    <a:pt x="1558097" y="979124"/>
                    <a:pt x="1451433" y="979124"/>
                  </a:cubicBezTo>
                  <a:cubicBezTo>
                    <a:pt x="1446160" y="1094054"/>
                    <a:pt x="1424494" y="1204851"/>
                    <a:pt x="1387673" y="1309804"/>
                  </a:cubicBezTo>
                  <a:close/>
                  <a:moveTo>
                    <a:pt x="238893" y="456260"/>
                  </a:moveTo>
                  <a:cubicBezTo>
                    <a:pt x="151519" y="583448"/>
                    <a:pt x="102250" y="726791"/>
                    <a:pt x="92558" y="885194"/>
                  </a:cubicBezTo>
                  <a:cubicBezTo>
                    <a:pt x="203924" y="885194"/>
                    <a:pt x="313961" y="885194"/>
                    <a:pt x="425185" y="885194"/>
                  </a:cubicBezTo>
                  <a:cubicBezTo>
                    <a:pt x="430174" y="780526"/>
                    <a:pt x="448324" y="678852"/>
                    <a:pt x="479159" y="583353"/>
                  </a:cubicBezTo>
                  <a:cubicBezTo>
                    <a:pt x="398959" y="540973"/>
                    <a:pt x="320138" y="499258"/>
                    <a:pt x="238893" y="456260"/>
                  </a:cubicBezTo>
                  <a:close/>
                  <a:moveTo>
                    <a:pt x="1771661" y="885241"/>
                  </a:moveTo>
                  <a:cubicBezTo>
                    <a:pt x="1761731" y="726600"/>
                    <a:pt x="1712604" y="582878"/>
                    <a:pt x="1624945" y="455975"/>
                  </a:cubicBezTo>
                  <a:cubicBezTo>
                    <a:pt x="1547359" y="497500"/>
                    <a:pt x="1471816" y="537838"/>
                    <a:pt x="1394990" y="578935"/>
                  </a:cubicBezTo>
                  <a:cubicBezTo>
                    <a:pt x="1427060" y="676191"/>
                    <a:pt x="1446160" y="779196"/>
                    <a:pt x="1451386" y="885241"/>
                  </a:cubicBezTo>
                  <a:cubicBezTo>
                    <a:pt x="1558524" y="885241"/>
                    <a:pt x="1664522" y="885241"/>
                    <a:pt x="1771661" y="885241"/>
                  </a:cubicBezTo>
                  <a:close/>
                  <a:moveTo>
                    <a:pt x="1359499" y="979172"/>
                  </a:moveTo>
                  <a:cubicBezTo>
                    <a:pt x="1231408" y="979172"/>
                    <a:pt x="1105027" y="979172"/>
                    <a:pt x="978742" y="979172"/>
                  </a:cubicBezTo>
                  <a:cubicBezTo>
                    <a:pt x="978742" y="1062507"/>
                    <a:pt x="978742" y="1144701"/>
                    <a:pt x="978742" y="1227609"/>
                  </a:cubicBezTo>
                  <a:cubicBezTo>
                    <a:pt x="1088636" y="1232360"/>
                    <a:pt x="1195346" y="1250605"/>
                    <a:pt x="1299872" y="1283102"/>
                  </a:cubicBezTo>
                  <a:cubicBezTo>
                    <a:pt x="1334650" y="1183898"/>
                    <a:pt x="1354652" y="1083744"/>
                    <a:pt x="1359499" y="979172"/>
                  </a:cubicBezTo>
                  <a:close/>
                  <a:moveTo>
                    <a:pt x="576129" y="1279682"/>
                  </a:moveTo>
                  <a:cubicBezTo>
                    <a:pt x="677756" y="1248657"/>
                    <a:pt x="780761" y="1232503"/>
                    <a:pt x="885809" y="1227372"/>
                  </a:cubicBezTo>
                  <a:cubicBezTo>
                    <a:pt x="885809" y="1143704"/>
                    <a:pt x="885809" y="1061937"/>
                    <a:pt x="885809" y="979077"/>
                  </a:cubicBezTo>
                  <a:cubicBezTo>
                    <a:pt x="762897" y="979077"/>
                    <a:pt x="640555" y="979077"/>
                    <a:pt x="517263" y="979077"/>
                  </a:cubicBezTo>
                  <a:cubicBezTo>
                    <a:pt x="522346" y="1082556"/>
                    <a:pt x="541779" y="1182141"/>
                    <a:pt x="576129" y="1279682"/>
                  </a:cubicBezTo>
                  <a:close/>
                  <a:moveTo>
                    <a:pt x="978219" y="885004"/>
                  </a:moveTo>
                  <a:cubicBezTo>
                    <a:pt x="1106025" y="885004"/>
                    <a:pt x="1232358" y="885004"/>
                    <a:pt x="1359404" y="885004"/>
                  </a:cubicBezTo>
                  <a:cubicBezTo>
                    <a:pt x="1354367" y="789078"/>
                    <a:pt x="1337596" y="696763"/>
                    <a:pt x="1307046" y="605969"/>
                  </a:cubicBezTo>
                  <a:cubicBezTo>
                    <a:pt x="1199052" y="640272"/>
                    <a:pt x="1089918" y="659182"/>
                    <a:pt x="978219" y="663743"/>
                  </a:cubicBezTo>
                  <a:cubicBezTo>
                    <a:pt x="978219" y="738573"/>
                    <a:pt x="978219" y="811171"/>
                    <a:pt x="978219" y="885004"/>
                  </a:cubicBezTo>
                  <a:close/>
                  <a:moveTo>
                    <a:pt x="885239" y="885431"/>
                  </a:moveTo>
                  <a:cubicBezTo>
                    <a:pt x="885239" y="810553"/>
                    <a:pt x="885239" y="737671"/>
                    <a:pt x="885239" y="663505"/>
                  </a:cubicBezTo>
                  <a:cubicBezTo>
                    <a:pt x="776390" y="659657"/>
                    <a:pt x="670915" y="640747"/>
                    <a:pt x="567055" y="609342"/>
                  </a:cubicBezTo>
                  <a:cubicBezTo>
                    <a:pt x="538073" y="700374"/>
                    <a:pt x="521301" y="791501"/>
                    <a:pt x="517263" y="885431"/>
                  </a:cubicBezTo>
                  <a:cubicBezTo>
                    <a:pt x="641078" y="885431"/>
                    <a:pt x="762849" y="885431"/>
                    <a:pt x="885239" y="885431"/>
                  </a:cubicBezTo>
                  <a:close/>
                  <a:moveTo>
                    <a:pt x="1275213" y="519878"/>
                  </a:moveTo>
                  <a:cubicBezTo>
                    <a:pt x="1205371" y="356439"/>
                    <a:pt x="1104790" y="217135"/>
                    <a:pt x="978884" y="91325"/>
                  </a:cubicBezTo>
                  <a:cubicBezTo>
                    <a:pt x="978884" y="254051"/>
                    <a:pt x="978884" y="412407"/>
                    <a:pt x="978884" y="571761"/>
                  </a:cubicBezTo>
                  <a:cubicBezTo>
                    <a:pt x="1080131" y="567770"/>
                    <a:pt x="1177720" y="550428"/>
                    <a:pt x="1275213" y="519878"/>
                  </a:cubicBezTo>
                  <a:close/>
                  <a:moveTo>
                    <a:pt x="885382" y="571666"/>
                  </a:moveTo>
                  <a:cubicBezTo>
                    <a:pt x="885382" y="413215"/>
                    <a:pt x="885382" y="257377"/>
                    <a:pt x="885382" y="98119"/>
                  </a:cubicBezTo>
                  <a:cubicBezTo>
                    <a:pt x="763182" y="223834"/>
                    <a:pt x="665593" y="362092"/>
                    <a:pt x="598650" y="522966"/>
                  </a:cubicBezTo>
                  <a:cubicBezTo>
                    <a:pt x="692960" y="551378"/>
                    <a:pt x="787460" y="568102"/>
                    <a:pt x="885382" y="571666"/>
                  </a:cubicBezTo>
                  <a:close/>
                  <a:moveTo>
                    <a:pt x="979169" y="1321064"/>
                  </a:moveTo>
                  <a:cubicBezTo>
                    <a:pt x="979169" y="1470963"/>
                    <a:pt x="979169" y="1620909"/>
                    <a:pt x="979169" y="1775511"/>
                  </a:cubicBezTo>
                  <a:cubicBezTo>
                    <a:pt x="1099991" y="1654642"/>
                    <a:pt x="1196629" y="1522370"/>
                    <a:pt x="1265236" y="1370096"/>
                  </a:cubicBezTo>
                  <a:cubicBezTo>
                    <a:pt x="1217914" y="1347623"/>
                    <a:pt x="1028581" y="1315315"/>
                    <a:pt x="979169" y="1321064"/>
                  </a:cubicBezTo>
                  <a:close/>
                  <a:moveTo>
                    <a:pt x="609768" y="1365392"/>
                  </a:moveTo>
                  <a:cubicBezTo>
                    <a:pt x="676616" y="1515861"/>
                    <a:pt x="770071" y="1645948"/>
                    <a:pt x="885049" y="1763919"/>
                  </a:cubicBezTo>
                  <a:cubicBezTo>
                    <a:pt x="885049" y="1614210"/>
                    <a:pt x="885049" y="1467209"/>
                    <a:pt x="885049" y="1319544"/>
                  </a:cubicBezTo>
                  <a:cubicBezTo>
                    <a:pt x="791024" y="1323725"/>
                    <a:pt x="700229" y="1338406"/>
                    <a:pt x="609768" y="1365392"/>
                  </a:cubicBezTo>
                  <a:close/>
                  <a:moveTo>
                    <a:pt x="512131" y="492464"/>
                  </a:moveTo>
                  <a:cubicBezTo>
                    <a:pt x="569573" y="352828"/>
                    <a:pt x="649107" y="228348"/>
                    <a:pt x="748786" y="111374"/>
                  </a:cubicBezTo>
                  <a:cubicBezTo>
                    <a:pt x="567672" y="154325"/>
                    <a:pt x="419579" y="243124"/>
                    <a:pt x="298235" y="379624"/>
                  </a:cubicBezTo>
                  <a:cubicBezTo>
                    <a:pt x="366414" y="425378"/>
                    <a:pt x="436303" y="462199"/>
                    <a:pt x="512131" y="492464"/>
                  </a:cubicBezTo>
                  <a:close/>
                  <a:moveTo>
                    <a:pt x="1361399" y="488663"/>
                  </a:moveTo>
                  <a:cubicBezTo>
                    <a:pt x="1434044" y="458873"/>
                    <a:pt x="1501083" y="423287"/>
                    <a:pt x="1565889" y="379624"/>
                  </a:cubicBezTo>
                  <a:cubicBezTo>
                    <a:pt x="1447110" y="246022"/>
                    <a:pt x="1302532" y="157841"/>
                    <a:pt x="1129448" y="116316"/>
                  </a:cubicBezTo>
                  <a:cubicBezTo>
                    <a:pt x="1224566" y="229108"/>
                    <a:pt x="1303673" y="351497"/>
                    <a:pt x="1361399" y="488663"/>
                  </a:cubicBezTo>
                  <a:close/>
                  <a:moveTo>
                    <a:pt x="751114" y="1753704"/>
                  </a:moveTo>
                  <a:cubicBezTo>
                    <a:pt x="656139" y="1643002"/>
                    <a:pt x="579503" y="1525173"/>
                    <a:pt x="522536" y="1394897"/>
                  </a:cubicBezTo>
                  <a:cubicBezTo>
                    <a:pt x="448466" y="1423831"/>
                    <a:pt x="379527" y="1458610"/>
                    <a:pt x="313486" y="1502035"/>
                  </a:cubicBezTo>
                  <a:cubicBezTo>
                    <a:pt x="433975" y="1630221"/>
                    <a:pt x="577697" y="1713509"/>
                    <a:pt x="751114" y="1753704"/>
                  </a:cubicBezTo>
                  <a:close/>
                  <a:moveTo>
                    <a:pt x="1127928" y="1750378"/>
                  </a:moveTo>
                  <a:cubicBezTo>
                    <a:pt x="1295738" y="1708093"/>
                    <a:pt x="1434567" y="1626040"/>
                    <a:pt x="1550827" y="1501798"/>
                  </a:cubicBezTo>
                  <a:cubicBezTo>
                    <a:pt x="1487304" y="1460843"/>
                    <a:pt x="1422451" y="1426920"/>
                    <a:pt x="1352514" y="1399316"/>
                  </a:cubicBezTo>
                  <a:cubicBezTo>
                    <a:pt x="1295976" y="1527026"/>
                    <a:pt x="1221003" y="1641814"/>
                    <a:pt x="1127928" y="175037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13">
              <a:extLst>
                <a:ext uri="{FF2B5EF4-FFF2-40B4-BE49-F238E27FC236}">
                  <a16:creationId xmlns:a16="http://schemas.microsoft.com/office/drawing/2014/main" id="{B00E2D6B-7004-4559-9D08-48EBA9B2DD68}"/>
                </a:ext>
              </a:extLst>
            </p:cNvPr>
            <p:cNvSpPr/>
            <p:nvPr/>
          </p:nvSpPr>
          <p:spPr>
            <a:xfrm>
              <a:off x="7740151" y="2333396"/>
              <a:ext cx="365656" cy="1090673"/>
            </a:xfrm>
            <a:custGeom>
              <a:avLst/>
              <a:gdLst>
                <a:gd name="connsiteX0" fmla="*/ 188193 w 365656"/>
                <a:gd name="connsiteY0" fmla="*/ 1090673 h 1090673"/>
                <a:gd name="connsiteX1" fmla="*/ 0 w 365656"/>
                <a:gd name="connsiteY1" fmla="*/ 998834 h 1090673"/>
                <a:gd name="connsiteX2" fmla="*/ 142107 w 365656"/>
                <a:gd name="connsiteY2" fmla="*/ 528993 h 1090673"/>
                <a:gd name="connsiteX3" fmla="*/ 129231 w 365656"/>
                <a:gd name="connsiteY3" fmla="*/ 38579 h 1090673"/>
                <a:gd name="connsiteX4" fmla="*/ 335003 w 365656"/>
                <a:gd name="connsiteY4" fmla="*/ 0 h 1090673"/>
                <a:gd name="connsiteX5" fmla="*/ 360992 w 365656"/>
                <a:gd name="connsiteY5" fmla="*/ 450361 h 1090673"/>
                <a:gd name="connsiteX6" fmla="*/ 188193 w 365656"/>
                <a:gd name="connsiteY6" fmla="*/ 1090673 h 109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56" h="1090673">
                  <a:moveTo>
                    <a:pt x="188193" y="1090673"/>
                  </a:moveTo>
                  <a:cubicBezTo>
                    <a:pt x="124718" y="1059696"/>
                    <a:pt x="63143" y="1029669"/>
                    <a:pt x="0" y="998834"/>
                  </a:cubicBezTo>
                  <a:cubicBezTo>
                    <a:pt x="72503" y="849030"/>
                    <a:pt x="120252" y="692812"/>
                    <a:pt x="142107" y="528993"/>
                  </a:cubicBezTo>
                  <a:cubicBezTo>
                    <a:pt x="163962" y="365411"/>
                    <a:pt x="159401" y="202399"/>
                    <a:pt x="129231" y="38579"/>
                  </a:cubicBezTo>
                  <a:cubicBezTo>
                    <a:pt x="198170" y="25656"/>
                    <a:pt x="265827" y="12971"/>
                    <a:pt x="335003" y="0"/>
                  </a:cubicBezTo>
                  <a:cubicBezTo>
                    <a:pt x="363558" y="149851"/>
                    <a:pt x="372015" y="299655"/>
                    <a:pt x="360992" y="450361"/>
                  </a:cubicBezTo>
                  <a:cubicBezTo>
                    <a:pt x="344553" y="674330"/>
                    <a:pt x="287065" y="887372"/>
                    <a:pt x="188193" y="1090673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14">
              <a:extLst>
                <a:ext uri="{FF2B5EF4-FFF2-40B4-BE49-F238E27FC236}">
                  <a16:creationId xmlns:a16="http://schemas.microsoft.com/office/drawing/2014/main" id="{ABC265E5-0DB5-427F-B541-81FB88D7E6C8}"/>
                </a:ext>
              </a:extLst>
            </p:cNvPr>
            <p:cNvSpPr/>
            <p:nvPr/>
          </p:nvSpPr>
          <p:spPr>
            <a:xfrm>
              <a:off x="5869767" y="4103578"/>
              <a:ext cx="1094474" cy="307158"/>
            </a:xfrm>
            <a:custGeom>
              <a:avLst/>
              <a:gdLst>
                <a:gd name="connsiteX0" fmla="*/ 0 w 1094474"/>
                <a:gd name="connsiteY0" fmla="*/ 239790 h 307158"/>
                <a:gd name="connsiteX1" fmla="*/ 57631 w 1094474"/>
                <a:gd name="connsiteY1" fmla="*/ 38342 h 307158"/>
                <a:gd name="connsiteX2" fmla="*/ 541963 w 1094474"/>
                <a:gd name="connsiteY2" fmla="*/ 96116 h 307158"/>
                <a:gd name="connsiteX3" fmla="*/ 1021449 w 1094474"/>
                <a:gd name="connsiteY3" fmla="*/ 0 h 307158"/>
                <a:gd name="connsiteX4" fmla="*/ 1094474 w 1094474"/>
                <a:gd name="connsiteY4" fmla="*/ 196222 h 307158"/>
                <a:gd name="connsiteX5" fmla="*/ 666966 w 1094474"/>
                <a:gd name="connsiteY5" fmla="*/ 297042 h 307158"/>
                <a:gd name="connsiteX6" fmla="*/ 0 w 1094474"/>
                <a:gd name="connsiteY6" fmla="*/ 239790 h 30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4474" h="307158">
                  <a:moveTo>
                    <a:pt x="0" y="239790"/>
                  </a:moveTo>
                  <a:cubicBezTo>
                    <a:pt x="19480" y="171707"/>
                    <a:pt x="38294" y="105951"/>
                    <a:pt x="57631" y="38342"/>
                  </a:cubicBezTo>
                  <a:cubicBezTo>
                    <a:pt x="216557" y="83763"/>
                    <a:pt x="377859" y="102625"/>
                    <a:pt x="541963" y="96116"/>
                  </a:cubicBezTo>
                  <a:cubicBezTo>
                    <a:pt x="706116" y="89607"/>
                    <a:pt x="865374" y="57394"/>
                    <a:pt x="1021449" y="0"/>
                  </a:cubicBezTo>
                  <a:cubicBezTo>
                    <a:pt x="1045823" y="65423"/>
                    <a:pt x="1069816" y="129849"/>
                    <a:pt x="1094474" y="196222"/>
                  </a:cubicBezTo>
                  <a:cubicBezTo>
                    <a:pt x="955741" y="248247"/>
                    <a:pt x="813396" y="281505"/>
                    <a:pt x="666966" y="297042"/>
                  </a:cubicBezTo>
                  <a:cubicBezTo>
                    <a:pt x="441572" y="321035"/>
                    <a:pt x="219693" y="302505"/>
                    <a:pt x="0" y="239790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15">
              <a:extLst>
                <a:ext uri="{FF2B5EF4-FFF2-40B4-BE49-F238E27FC236}">
                  <a16:creationId xmlns:a16="http://schemas.microsoft.com/office/drawing/2014/main" id="{A8DC7B8F-875F-48F0-B9F9-F3C69B335083}"/>
                </a:ext>
              </a:extLst>
            </p:cNvPr>
            <p:cNvSpPr/>
            <p:nvPr/>
          </p:nvSpPr>
          <p:spPr>
            <a:xfrm>
              <a:off x="4619883" y="1398085"/>
              <a:ext cx="654803" cy="1003299"/>
            </a:xfrm>
            <a:custGeom>
              <a:avLst/>
              <a:gdLst>
                <a:gd name="connsiteX0" fmla="*/ 654803 w 654803"/>
                <a:gd name="connsiteY0" fmla="*/ 149376 h 1003299"/>
                <a:gd name="connsiteX1" fmla="*/ 206770 w 654803"/>
                <a:gd name="connsiteY1" fmla="*/ 1003300 h 1003299"/>
                <a:gd name="connsiteX2" fmla="*/ 0 w 654803"/>
                <a:gd name="connsiteY2" fmla="*/ 968807 h 1003299"/>
                <a:gd name="connsiteX3" fmla="*/ 507755 w 654803"/>
                <a:gd name="connsiteY3" fmla="*/ 0 h 1003299"/>
                <a:gd name="connsiteX4" fmla="*/ 513789 w 654803"/>
                <a:gd name="connsiteY4" fmla="*/ 4609 h 1003299"/>
                <a:gd name="connsiteX5" fmla="*/ 654803 w 654803"/>
                <a:gd name="connsiteY5" fmla="*/ 149376 h 100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803" h="1003299">
                  <a:moveTo>
                    <a:pt x="654803" y="149376"/>
                  </a:moveTo>
                  <a:cubicBezTo>
                    <a:pt x="415678" y="386553"/>
                    <a:pt x="266017" y="670007"/>
                    <a:pt x="206770" y="1003300"/>
                  </a:cubicBezTo>
                  <a:cubicBezTo>
                    <a:pt x="138543" y="991945"/>
                    <a:pt x="70697" y="980589"/>
                    <a:pt x="0" y="968807"/>
                  </a:cubicBezTo>
                  <a:cubicBezTo>
                    <a:pt x="66754" y="591185"/>
                    <a:pt x="236417" y="269485"/>
                    <a:pt x="507755" y="0"/>
                  </a:cubicBezTo>
                  <a:cubicBezTo>
                    <a:pt x="510701" y="2233"/>
                    <a:pt x="512411" y="3231"/>
                    <a:pt x="513789" y="4609"/>
                  </a:cubicBezTo>
                  <a:cubicBezTo>
                    <a:pt x="560635" y="52643"/>
                    <a:pt x="607482" y="100772"/>
                    <a:pt x="654803" y="149376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16">
              <a:extLst>
                <a:ext uri="{FF2B5EF4-FFF2-40B4-BE49-F238E27FC236}">
                  <a16:creationId xmlns:a16="http://schemas.microsoft.com/office/drawing/2014/main" id="{BB023746-BED6-46BA-AE59-2F6E73E59DC3}"/>
                </a:ext>
              </a:extLst>
            </p:cNvPr>
            <p:cNvSpPr/>
            <p:nvPr/>
          </p:nvSpPr>
          <p:spPr>
            <a:xfrm>
              <a:off x="4898965" y="3522941"/>
              <a:ext cx="935595" cy="785602"/>
            </a:xfrm>
            <a:custGeom>
              <a:avLst/>
              <a:gdLst>
                <a:gd name="connsiteX0" fmla="*/ 865849 w 935595"/>
                <a:gd name="connsiteY0" fmla="*/ 785602 h 785602"/>
                <a:gd name="connsiteX1" fmla="*/ 0 w 935595"/>
                <a:gd name="connsiteY1" fmla="*/ 116926 h 785602"/>
                <a:gd name="connsiteX2" fmla="*/ 85331 w 935595"/>
                <a:gd name="connsiteY2" fmla="*/ 59009 h 785602"/>
                <a:gd name="connsiteX3" fmla="*/ 172419 w 935595"/>
                <a:gd name="connsiteY3" fmla="*/ 0 h 785602"/>
                <a:gd name="connsiteX4" fmla="*/ 935596 w 935595"/>
                <a:gd name="connsiteY4" fmla="*/ 589712 h 785602"/>
                <a:gd name="connsiteX5" fmla="*/ 865849 w 935595"/>
                <a:gd name="connsiteY5" fmla="*/ 785602 h 78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5595" h="785602">
                  <a:moveTo>
                    <a:pt x="865849" y="785602"/>
                  </a:moveTo>
                  <a:cubicBezTo>
                    <a:pt x="540158" y="675898"/>
                    <a:pt x="208908" y="432402"/>
                    <a:pt x="0" y="116926"/>
                  </a:cubicBezTo>
                  <a:cubicBezTo>
                    <a:pt x="28412" y="97636"/>
                    <a:pt x="56871" y="78299"/>
                    <a:pt x="85331" y="59009"/>
                  </a:cubicBezTo>
                  <a:cubicBezTo>
                    <a:pt x="113932" y="39625"/>
                    <a:pt x="142487" y="20287"/>
                    <a:pt x="172419" y="0"/>
                  </a:cubicBezTo>
                  <a:cubicBezTo>
                    <a:pt x="364461" y="277324"/>
                    <a:pt x="618694" y="473500"/>
                    <a:pt x="935596" y="589712"/>
                  </a:cubicBezTo>
                  <a:cubicBezTo>
                    <a:pt x="912078" y="655801"/>
                    <a:pt x="888987" y="720702"/>
                    <a:pt x="865849" y="785602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17">
              <a:extLst>
                <a:ext uri="{FF2B5EF4-FFF2-40B4-BE49-F238E27FC236}">
                  <a16:creationId xmlns:a16="http://schemas.microsoft.com/office/drawing/2014/main" id="{6260A4F9-0721-4E39-9670-6C27A8A0FF7A}"/>
                </a:ext>
              </a:extLst>
            </p:cNvPr>
            <p:cNvSpPr/>
            <p:nvPr/>
          </p:nvSpPr>
          <p:spPr>
            <a:xfrm>
              <a:off x="7332218" y="1300734"/>
              <a:ext cx="719513" cy="975600"/>
            </a:xfrm>
            <a:custGeom>
              <a:avLst/>
              <a:gdLst>
                <a:gd name="connsiteX0" fmla="*/ 516450 w 719513"/>
                <a:gd name="connsiteY0" fmla="*/ 975601 h 975600"/>
                <a:gd name="connsiteX1" fmla="*/ 0 w 719513"/>
                <a:gd name="connsiteY1" fmla="*/ 161967 h 975600"/>
                <a:gd name="connsiteX2" fmla="*/ 133032 w 719513"/>
                <a:gd name="connsiteY2" fmla="*/ 0 h 975600"/>
                <a:gd name="connsiteX3" fmla="*/ 719514 w 719513"/>
                <a:gd name="connsiteY3" fmla="*/ 923718 h 975600"/>
                <a:gd name="connsiteX4" fmla="*/ 704310 w 719513"/>
                <a:gd name="connsiteY4" fmla="*/ 928279 h 975600"/>
                <a:gd name="connsiteX5" fmla="*/ 516450 w 719513"/>
                <a:gd name="connsiteY5" fmla="*/ 975601 h 97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9513" h="975600">
                  <a:moveTo>
                    <a:pt x="516450" y="975601"/>
                  </a:moveTo>
                  <a:cubicBezTo>
                    <a:pt x="430882" y="648579"/>
                    <a:pt x="258748" y="378239"/>
                    <a:pt x="0" y="161967"/>
                  </a:cubicBezTo>
                  <a:cubicBezTo>
                    <a:pt x="44376" y="107946"/>
                    <a:pt x="88181" y="54638"/>
                    <a:pt x="133032" y="0"/>
                  </a:cubicBezTo>
                  <a:cubicBezTo>
                    <a:pt x="427223" y="246109"/>
                    <a:pt x="622590" y="552986"/>
                    <a:pt x="719514" y="923718"/>
                  </a:cubicBezTo>
                  <a:cubicBezTo>
                    <a:pt x="712957" y="925713"/>
                    <a:pt x="708681" y="927186"/>
                    <a:pt x="704310" y="928279"/>
                  </a:cubicBezTo>
                  <a:cubicBezTo>
                    <a:pt x="642355" y="943910"/>
                    <a:pt x="580353" y="959542"/>
                    <a:pt x="516450" y="97560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18">
              <a:extLst>
                <a:ext uri="{FF2B5EF4-FFF2-40B4-BE49-F238E27FC236}">
                  <a16:creationId xmlns:a16="http://schemas.microsoft.com/office/drawing/2014/main" id="{FAC0AA7C-9DDA-4CF9-B8B9-FB83FBC4B76A}"/>
                </a:ext>
              </a:extLst>
            </p:cNvPr>
            <p:cNvSpPr/>
            <p:nvPr/>
          </p:nvSpPr>
          <p:spPr>
            <a:xfrm>
              <a:off x="6981393" y="3418415"/>
              <a:ext cx="895828" cy="840240"/>
            </a:xfrm>
            <a:custGeom>
              <a:avLst/>
              <a:gdLst>
                <a:gd name="connsiteX0" fmla="*/ 85521 w 895828"/>
                <a:gd name="connsiteY0" fmla="*/ 840241 h 840240"/>
                <a:gd name="connsiteX1" fmla="*/ 0 w 895828"/>
                <a:gd name="connsiteY1" fmla="*/ 648437 h 840240"/>
                <a:gd name="connsiteX2" fmla="*/ 408884 w 895828"/>
                <a:gd name="connsiteY2" fmla="*/ 380805 h 840240"/>
                <a:gd name="connsiteX3" fmla="*/ 713290 w 895828"/>
                <a:gd name="connsiteY3" fmla="*/ 0 h 840240"/>
                <a:gd name="connsiteX4" fmla="*/ 895829 w 895828"/>
                <a:gd name="connsiteY4" fmla="*/ 103718 h 840240"/>
                <a:gd name="connsiteX5" fmla="*/ 85521 w 895828"/>
                <a:gd name="connsiteY5" fmla="*/ 840241 h 84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828" h="840240">
                  <a:moveTo>
                    <a:pt x="85521" y="840241"/>
                  </a:moveTo>
                  <a:cubicBezTo>
                    <a:pt x="56586" y="775340"/>
                    <a:pt x="28507" y="712387"/>
                    <a:pt x="0" y="648437"/>
                  </a:cubicBezTo>
                  <a:cubicBezTo>
                    <a:pt x="151134" y="580543"/>
                    <a:pt x="287207" y="491601"/>
                    <a:pt x="408884" y="380805"/>
                  </a:cubicBezTo>
                  <a:cubicBezTo>
                    <a:pt x="530181" y="270340"/>
                    <a:pt x="631142" y="143437"/>
                    <a:pt x="713290" y="0"/>
                  </a:cubicBezTo>
                  <a:cubicBezTo>
                    <a:pt x="774152" y="34588"/>
                    <a:pt x="834111" y="68654"/>
                    <a:pt x="895829" y="103718"/>
                  </a:cubicBezTo>
                  <a:cubicBezTo>
                    <a:pt x="703360" y="435015"/>
                    <a:pt x="434825" y="680317"/>
                    <a:pt x="85521" y="84024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6" name="Picture 2">
            <a:extLst>
              <a:ext uri="{FF2B5EF4-FFF2-40B4-BE49-F238E27FC236}">
                <a16:creationId xmlns:a16="http://schemas.microsoft.com/office/drawing/2014/main" id="{49939945-1099-4AD9-81AC-873ACF98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7106" y="997935"/>
            <a:ext cx="3975783" cy="2651287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FC8B03-79FB-4770-8B5A-1213F9CAD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01" y="3859947"/>
            <a:ext cx="4209727" cy="26585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3E521B-5B1B-4494-B51A-30E071BA4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02" y="1015808"/>
            <a:ext cx="3849654" cy="25623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157D2C-603C-433B-A1B5-35E098A7CB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5" r="642"/>
          <a:stretch/>
        </p:blipFill>
        <p:spPr>
          <a:xfrm>
            <a:off x="2602834" y="3825730"/>
            <a:ext cx="4099969" cy="280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43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159963"/>
            <a:ext cx="11573197" cy="592810"/>
          </a:xfrm>
        </p:spPr>
        <p:txBody>
          <a:bodyPr/>
          <a:lstStyle/>
          <a:p>
            <a:r>
              <a:rPr lang="ru-RU" altLang="ko-KR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социумом</a:t>
            </a:r>
            <a:endParaRPr lang="ko-KR" altLang="en-US" sz="4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E0857F9-9317-4007-BF86-EE0F2EB42559}"/>
              </a:ext>
            </a:extLst>
          </p:cNvPr>
          <p:cNvGrpSpPr/>
          <p:nvPr/>
        </p:nvGrpSpPr>
        <p:grpSpPr>
          <a:xfrm>
            <a:off x="324116" y="18619"/>
            <a:ext cx="1468962" cy="1187882"/>
            <a:chOff x="924229" y="1606109"/>
            <a:chExt cx="4734219" cy="4623159"/>
          </a:xfrm>
        </p:grpSpPr>
        <p:sp>
          <p:nvSpPr>
            <p:cNvPr id="29" name="Block Arc 7">
              <a:extLst>
                <a:ext uri="{FF2B5EF4-FFF2-40B4-BE49-F238E27FC236}">
                  <a16:creationId xmlns:a16="http://schemas.microsoft.com/office/drawing/2014/main" id="{7FD6C308-7D27-4B9E-9D74-90DFC5E498E9}"/>
                </a:ext>
              </a:extLst>
            </p:cNvPr>
            <p:cNvSpPr/>
            <p:nvPr/>
          </p:nvSpPr>
          <p:spPr>
            <a:xfrm>
              <a:off x="924229" y="1606109"/>
              <a:ext cx="4623159" cy="4623159"/>
            </a:xfrm>
            <a:prstGeom prst="blockArc">
              <a:avLst>
                <a:gd name="adj1" fmla="val 17994494"/>
                <a:gd name="adj2" fmla="val 3631056"/>
                <a:gd name="adj3" fmla="val 126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0" name="Oval 8">
              <a:extLst>
                <a:ext uri="{FF2B5EF4-FFF2-40B4-BE49-F238E27FC236}">
                  <a16:creationId xmlns:a16="http://schemas.microsoft.com/office/drawing/2014/main" id="{BAC6B497-F944-42C7-8617-1EDBF79F8131}"/>
                </a:ext>
              </a:extLst>
            </p:cNvPr>
            <p:cNvSpPr/>
            <p:nvPr/>
          </p:nvSpPr>
          <p:spPr>
            <a:xfrm>
              <a:off x="4238091" y="1766259"/>
              <a:ext cx="288032" cy="2880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Oval 56">
              <a:extLst>
                <a:ext uri="{FF2B5EF4-FFF2-40B4-BE49-F238E27FC236}">
                  <a16:creationId xmlns:a16="http://schemas.microsoft.com/office/drawing/2014/main" id="{B7F08098-EA01-4B13-BCD5-3B9397340327}"/>
                </a:ext>
              </a:extLst>
            </p:cNvPr>
            <p:cNvSpPr/>
            <p:nvPr/>
          </p:nvSpPr>
          <p:spPr>
            <a:xfrm>
              <a:off x="5370416" y="3760400"/>
              <a:ext cx="288032" cy="2880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57">
              <a:extLst>
                <a:ext uri="{FF2B5EF4-FFF2-40B4-BE49-F238E27FC236}">
                  <a16:creationId xmlns:a16="http://schemas.microsoft.com/office/drawing/2014/main" id="{6DB21379-A0E1-43D5-957C-BA0F9AE2E9B4}"/>
                </a:ext>
              </a:extLst>
            </p:cNvPr>
            <p:cNvSpPr/>
            <p:nvPr/>
          </p:nvSpPr>
          <p:spPr>
            <a:xfrm>
              <a:off x="4238091" y="5754540"/>
              <a:ext cx="288032" cy="28803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59">
              <a:extLst>
                <a:ext uri="{FF2B5EF4-FFF2-40B4-BE49-F238E27FC236}">
                  <a16:creationId xmlns:a16="http://schemas.microsoft.com/office/drawing/2014/main" id="{347C6C41-8639-4504-9512-4790CC69C38C}"/>
                </a:ext>
              </a:extLst>
            </p:cNvPr>
            <p:cNvSpPr/>
            <p:nvPr/>
          </p:nvSpPr>
          <p:spPr>
            <a:xfrm>
              <a:off x="5072001" y="2610815"/>
              <a:ext cx="288032" cy="2880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60">
              <a:extLst>
                <a:ext uri="{FF2B5EF4-FFF2-40B4-BE49-F238E27FC236}">
                  <a16:creationId xmlns:a16="http://schemas.microsoft.com/office/drawing/2014/main" id="{71885484-3AA6-48E2-ABA3-1D2778773099}"/>
                </a:ext>
              </a:extLst>
            </p:cNvPr>
            <p:cNvSpPr/>
            <p:nvPr/>
          </p:nvSpPr>
          <p:spPr>
            <a:xfrm>
              <a:off x="5049075" y="4941168"/>
              <a:ext cx="288032" cy="2880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4A48CBB2-64D3-4A1F-BB3F-AF05F9BA1D17}"/>
              </a:ext>
            </a:extLst>
          </p:cNvPr>
          <p:cNvGrpSpPr/>
          <p:nvPr/>
        </p:nvGrpSpPr>
        <p:grpSpPr>
          <a:xfrm>
            <a:off x="292100" y="15887"/>
            <a:ext cx="1278093" cy="1046144"/>
            <a:chOff x="735328" y="1762623"/>
            <a:chExt cx="4250497" cy="4250497"/>
          </a:xfrm>
        </p:grpSpPr>
        <p:sp>
          <p:nvSpPr>
            <p:cNvPr id="54" name="Block Arc 43">
              <a:extLst>
                <a:ext uri="{FF2B5EF4-FFF2-40B4-BE49-F238E27FC236}">
                  <a16:creationId xmlns:a16="http://schemas.microsoft.com/office/drawing/2014/main" id="{628FE25D-96B6-401E-B35D-885B8B2B28CC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4228396"/>
                <a:gd name="adj2" fmla="val 7060926"/>
                <a:gd name="adj3" fmla="val 524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5" name="Block Arc 53">
              <a:extLst>
                <a:ext uri="{FF2B5EF4-FFF2-40B4-BE49-F238E27FC236}">
                  <a16:creationId xmlns:a16="http://schemas.microsoft.com/office/drawing/2014/main" id="{39850B37-5C15-4BFE-B5B3-1873E93EC7E1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92588"/>
                <a:gd name="adj2" fmla="val 4237585"/>
                <a:gd name="adj3" fmla="val 52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6" name="Block Arc 54">
              <a:extLst>
                <a:ext uri="{FF2B5EF4-FFF2-40B4-BE49-F238E27FC236}">
                  <a16:creationId xmlns:a16="http://schemas.microsoft.com/office/drawing/2014/main" id="{E4C75FA2-470F-4C6E-A8A2-07ACBFC715AC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20334074"/>
                <a:gd name="adj2" fmla="val 1503961"/>
                <a:gd name="adj3" fmla="val 528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7" name="Block Arc 55">
              <a:extLst>
                <a:ext uri="{FF2B5EF4-FFF2-40B4-BE49-F238E27FC236}">
                  <a16:creationId xmlns:a16="http://schemas.microsoft.com/office/drawing/2014/main" id="{711D128D-5CC8-401C-BCA2-ACB2B9767655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7549958"/>
                <a:gd name="adj2" fmla="val 20340767"/>
                <a:gd name="adj3" fmla="val 528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8" name="Block Arc 5">
              <a:extLst>
                <a:ext uri="{FF2B5EF4-FFF2-40B4-BE49-F238E27FC236}">
                  <a16:creationId xmlns:a16="http://schemas.microsoft.com/office/drawing/2014/main" id="{099E00D7-F9F3-47BA-BBD2-8572CB85C2D5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520241"/>
                <a:gd name="adj2" fmla="val 17553267"/>
                <a:gd name="adj3" fmla="val 524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109">
            <a:extLst>
              <a:ext uri="{FF2B5EF4-FFF2-40B4-BE49-F238E27FC236}">
                <a16:creationId xmlns:a16="http://schemas.microsoft.com/office/drawing/2014/main" id="{AB3591CC-E7B7-4E46-B86F-55EE3CE72CC2}"/>
              </a:ext>
            </a:extLst>
          </p:cNvPr>
          <p:cNvGrpSpPr/>
          <p:nvPr/>
        </p:nvGrpSpPr>
        <p:grpSpPr>
          <a:xfrm>
            <a:off x="593466" y="286547"/>
            <a:ext cx="675359" cy="615836"/>
            <a:chOff x="4596745" y="501496"/>
            <a:chExt cx="3509062" cy="3909240"/>
          </a:xfrm>
          <a:solidFill>
            <a:schemeClr val="accent1"/>
          </a:solidFill>
        </p:grpSpPr>
        <p:sp>
          <p:nvSpPr>
            <p:cNvPr id="60" name="Freeform: Shape 110">
              <a:extLst>
                <a:ext uri="{FF2B5EF4-FFF2-40B4-BE49-F238E27FC236}">
                  <a16:creationId xmlns:a16="http://schemas.microsoft.com/office/drawing/2014/main" id="{214185DB-082A-495E-A893-DAF020DB0091}"/>
                </a:ext>
              </a:extLst>
            </p:cNvPr>
            <p:cNvSpPr/>
            <p:nvPr/>
          </p:nvSpPr>
          <p:spPr>
            <a:xfrm>
              <a:off x="5382584" y="501496"/>
              <a:ext cx="1871286" cy="1317493"/>
            </a:xfrm>
            <a:custGeom>
              <a:avLst/>
              <a:gdLst>
                <a:gd name="connsiteX0" fmla="*/ 1376075 w 1871286"/>
                <a:gd name="connsiteY0" fmla="*/ 0 h 1317493"/>
                <a:gd name="connsiteX1" fmla="*/ 1460693 w 1871286"/>
                <a:gd name="connsiteY1" fmla="*/ 9645 h 1317493"/>
                <a:gd name="connsiteX2" fmla="*/ 1581895 w 1871286"/>
                <a:gd name="connsiteY2" fmla="*/ 32688 h 1317493"/>
                <a:gd name="connsiteX3" fmla="*/ 1592917 w 1871286"/>
                <a:gd name="connsiteY3" fmla="*/ 47226 h 1317493"/>
                <a:gd name="connsiteX4" fmla="*/ 1592822 w 1871286"/>
                <a:gd name="connsiteY4" fmla="*/ 163249 h 1317493"/>
                <a:gd name="connsiteX5" fmla="*/ 1604653 w 1871286"/>
                <a:gd name="connsiteY5" fmla="*/ 179023 h 1317493"/>
                <a:gd name="connsiteX6" fmla="*/ 1718965 w 1871286"/>
                <a:gd name="connsiteY6" fmla="*/ 220976 h 1317493"/>
                <a:gd name="connsiteX7" fmla="*/ 1732411 w 1871286"/>
                <a:gd name="connsiteY7" fmla="*/ 241453 h 1317493"/>
                <a:gd name="connsiteX8" fmla="*/ 1732126 w 1871286"/>
                <a:gd name="connsiteY8" fmla="*/ 286684 h 1317493"/>
                <a:gd name="connsiteX9" fmla="*/ 1871287 w 1871286"/>
                <a:gd name="connsiteY9" fmla="*/ 286684 h 1317493"/>
                <a:gd name="connsiteX10" fmla="*/ 1871287 w 1871286"/>
                <a:gd name="connsiteY10" fmla="*/ 1310557 h 1317493"/>
                <a:gd name="connsiteX11" fmla="*/ 0 w 1871286"/>
                <a:gd name="connsiteY11" fmla="*/ 1317493 h 1317493"/>
                <a:gd name="connsiteX12" fmla="*/ 0 w 1871286"/>
                <a:gd name="connsiteY12" fmla="*/ 293526 h 1317493"/>
                <a:gd name="connsiteX13" fmla="*/ 134030 w 1871286"/>
                <a:gd name="connsiteY13" fmla="*/ 293526 h 1317493"/>
                <a:gd name="connsiteX14" fmla="*/ 133697 w 1871286"/>
                <a:gd name="connsiteY14" fmla="*/ 249530 h 1317493"/>
                <a:gd name="connsiteX15" fmla="*/ 149091 w 1871286"/>
                <a:gd name="connsiteY15" fmla="*/ 225775 h 1317493"/>
                <a:gd name="connsiteX16" fmla="*/ 260268 w 1871286"/>
                <a:gd name="connsiteY16" fmla="*/ 184059 h 1317493"/>
                <a:gd name="connsiteX17" fmla="*/ 272621 w 1871286"/>
                <a:gd name="connsiteY17" fmla="*/ 167003 h 1317493"/>
                <a:gd name="connsiteX18" fmla="*/ 271148 w 1871286"/>
                <a:gd name="connsiteY18" fmla="*/ 54021 h 1317493"/>
                <a:gd name="connsiteX19" fmla="*/ 284689 w 1871286"/>
                <a:gd name="connsiteY19" fmla="*/ 36536 h 1317493"/>
                <a:gd name="connsiteX20" fmla="*/ 624966 w 1871286"/>
                <a:gd name="connsiteY20" fmla="*/ 3136 h 1317493"/>
                <a:gd name="connsiteX21" fmla="*/ 925809 w 1871286"/>
                <a:gd name="connsiteY21" fmla="*/ 61717 h 1317493"/>
                <a:gd name="connsiteX22" fmla="*/ 941487 w 1871286"/>
                <a:gd name="connsiteY22" fmla="*/ 61575 h 1317493"/>
                <a:gd name="connsiteX23" fmla="*/ 1216104 w 1871286"/>
                <a:gd name="connsiteY23" fmla="*/ 2803 h 1317493"/>
                <a:gd name="connsiteX24" fmla="*/ 1235583 w 1871286"/>
                <a:gd name="connsiteY24" fmla="*/ 0 h 1317493"/>
                <a:gd name="connsiteX25" fmla="*/ 1376075 w 1871286"/>
                <a:gd name="connsiteY25" fmla="*/ 0 h 1317493"/>
                <a:gd name="connsiteX26" fmla="*/ 909085 w 1871286"/>
                <a:gd name="connsiteY26" fmla="*/ 1022162 h 1317493"/>
                <a:gd name="connsiteX27" fmla="*/ 909085 w 1871286"/>
                <a:gd name="connsiteY27" fmla="*/ 1006341 h 1317493"/>
                <a:gd name="connsiteX28" fmla="*/ 904571 w 1871286"/>
                <a:gd name="connsiteY28" fmla="*/ 128709 h 1317493"/>
                <a:gd name="connsiteX29" fmla="*/ 885851 w 1871286"/>
                <a:gd name="connsiteY29" fmla="*/ 103242 h 1317493"/>
                <a:gd name="connsiteX30" fmla="*/ 585484 w 1871286"/>
                <a:gd name="connsiteY30" fmla="*/ 57869 h 1317493"/>
                <a:gd name="connsiteX31" fmla="*/ 331298 w 1871286"/>
                <a:gd name="connsiteY31" fmla="*/ 82812 h 1317493"/>
                <a:gd name="connsiteX32" fmla="*/ 331298 w 1871286"/>
                <a:gd name="connsiteY32" fmla="*/ 993465 h 1317493"/>
                <a:gd name="connsiteX33" fmla="*/ 909085 w 1871286"/>
                <a:gd name="connsiteY33" fmla="*/ 1022162 h 1317493"/>
                <a:gd name="connsiteX34" fmla="*/ 1540227 w 1871286"/>
                <a:gd name="connsiteY34" fmla="*/ 989997 h 1317493"/>
                <a:gd name="connsiteX35" fmla="*/ 1540940 w 1871286"/>
                <a:gd name="connsiteY35" fmla="*/ 975553 h 1317493"/>
                <a:gd name="connsiteX36" fmla="*/ 1537661 w 1871286"/>
                <a:gd name="connsiteY36" fmla="*/ 94785 h 1317493"/>
                <a:gd name="connsiteX37" fmla="*/ 1520652 w 1871286"/>
                <a:gd name="connsiteY37" fmla="*/ 76113 h 1317493"/>
                <a:gd name="connsiteX38" fmla="*/ 1379876 w 1871286"/>
                <a:gd name="connsiteY38" fmla="*/ 59817 h 1317493"/>
                <a:gd name="connsiteX39" fmla="*/ 976598 w 1871286"/>
                <a:gd name="connsiteY39" fmla="*/ 107899 h 1317493"/>
                <a:gd name="connsiteX40" fmla="*/ 960635 w 1871286"/>
                <a:gd name="connsiteY40" fmla="*/ 130324 h 1317493"/>
                <a:gd name="connsiteX41" fmla="*/ 963960 w 1871286"/>
                <a:gd name="connsiteY41" fmla="*/ 1008051 h 1317493"/>
                <a:gd name="connsiteX42" fmla="*/ 964768 w 1871286"/>
                <a:gd name="connsiteY42" fmla="*/ 1024062 h 1317493"/>
                <a:gd name="connsiteX43" fmla="*/ 1249314 w 1871286"/>
                <a:gd name="connsiteY43" fmla="*/ 969567 h 1317493"/>
                <a:gd name="connsiteX44" fmla="*/ 1540227 w 1871286"/>
                <a:gd name="connsiteY44" fmla="*/ 989997 h 1317493"/>
                <a:gd name="connsiteX45" fmla="*/ 274664 w 1871286"/>
                <a:gd name="connsiteY45" fmla="*/ 1059601 h 1317493"/>
                <a:gd name="connsiteX46" fmla="*/ 274664 w 1871286"/>
                <a:gd name="connsiteY46" fmla="*/ 235372 h 1317493"/>
                <a:gd name="connsiteX47" fmla="*/ 205345 w 1871286"/>
                <a:gd name="connsiteY47" fmla="*/ 260648 h 1317493"/>
                <a:gd name="connsiteX48" fmla="*/ 188145 w 1871286"/>
                <a:gd name="connsiteY48" fmla="*/ 285877 h 1317493"/>
                <a:gd name="connsiteX49" fmla="*/ 194322 w 1871286"/>
                <a:gd name="connsiteY49" fmla="*/ 1160658 h 1317493"/>
                <a:gd name="connsiteX50" fmla="*/ 194322 w 1871286"/>
                <a:gd name="connsiteY50" fmla="*/ 1175244 h 1317493"/>
                <a:gd name="connsiteX51" fmla="*/ 204157 w 1871286"/>
                <a:gd name="connsiteY51" fmla="*/ 1172678 h 1317493"/>
                <a:gd name="connsiteX52" fmla="*/ 466515 w 1871286"/>
                <a:gd name="connsiteY52" fmla="*/ 1113859 h 1317493"/>
                <a:gd name="connsiteX53" fmla="*/ 928564 w 1871286"/>
                <a:gd name="connsiteY53" fmla="*/ 1164221 h 1317493"/>
                <a:gd name="connsiteX54" fmla="*/ 945811 w 1871286"/>
                <a:gd name="connsiteY54" fmla="*/ 1164174 h 1317493"/>
                <a:gd name="connsiteX55" fmla="*/ 1247461 w 1871286"/>
                <a:gd name="connsiteY55" fmla="*/ 1108158 h 1317493"/>
                <a:gd name="connsiteX56" fmla="*/ 1596671 w 1871286"/>
                <a:gd name="connsiteY56" fmla="*/ 1142651 h 1317493"/>
                <a:gd name="connsiteX57" fmla="*/ 1679721 w 1871286"/>
                <a:gd name="connsiteY57" fmla="*/ 1168307 h 1317493"/>
                <a:gd name="connsiteX58" fmla="*/ 1679721 w 1871286"/>
                <a:gd name="connsiteY58" fmla="*/ 1149255 h 1317493"/>
                <a:gd name="connsiteX59" fmla="*/ 1678153 w 1871286"/>
                <a:gd name="connsiteY59" fmla="*/ 282123 h 1317493"/>
                <a:gd name="connsiteX60" fmla="*/ 1677963 w 1871286"/>
                <a:gd name="connsiteY60" fmla="*/ 269960 h 1317493"/>
                <a:gd name="connsiteX61" fmla="*/ 1673734 w 1871286"/>
                <a:gd name="connsiteY61" fmla="*/ 261361 h 1317493"/>
                <a:gd name="connsiteX62" fmla="*/ 1594628 w 1871286"/>
                <a:gd name="connsiteY62" fmla="*/ 231571 h 1317493"/>
                <a:gd name="connsiteX63" fmla="*/ 1594628 w 1871286"/>
                <a:gd name="connsiteY63" fmla="*/ 1059696 h 1317493"/>
                <a:gd name="connsiteX64" fmla="*/ 1436795 w 1871286"/>
                <a:gd name="connsiteY64" fmla="*/ 1032329 h 1317493"/>
                <a:gd name="connsiteX65" fmla="*/ 1190067 w 1871286"/>
                <a:gd name="connsiteY65" fmla="*/ 1029241 h 1317493"/>
                <a:gd name="connsiteX66" fmla="*/ 972512 w 1871286"/>
                <a:gd name="connsiteY66" fmla="*/ 1072524 h 1317493"/>
                <a:gd name="connsiteX67" fmla="*/ 902908 w 1871286"/>
                <a:gd name="connsiteY67" fmla="*/ 1072619 h 1317493"/>
                <a:gd name="connsiteX68" fmla="*/ 688251 w 1871286"/>
                <a:gd name="connsiteY68" fmla="*/ 1030714 h 1317493"/>
                <a:gd name="connsiteX69" fmla="*/ 379332 w 1871286"/>
                <a:gd name="connsiteY69" fmla="*/ 1040311 h 1317493"/>
                <a:gd name="connsiteX70" fmla="*/ 274664 w 1871286"/>
                <a:gd name="connsiteY70" fmla="*/ 1059601 h 1317493"/>
                <a:gd name="connsiteX71" fmla="*/ 145148 w 1871286"/>
                <a:gd name="connsiteY71" fmla="*/ 1256726 h 1317493"/>
                <a:gd name="connsiteX72" fmla="*/ 146573 w 1871286"/>
                <a:gd name="connsiteY72" fmla="*/ 1261430 h 1317493"/>
                <a:gd name="connsiteX73" fmla="*/ 1728515 w 1871286"/>
                <a:gd name="connsiteY73" fmla="*/ 1255348 h 1317493"/>
                <a:gd name="connsiteX74" fmla="*/ 1729418 w 1871286"/>
                <a:gd name="connsiteY74" fmla="*/ 1250835 h 1317493"/>
                <a:gd name="connsiteX75" fmla="*/ 1655537 w 1871286"/>
                <a:gd name="connsiteY75" fmla="*/ 1219335 h 1317493"/>
                <a:gd name="connsiteX76" fmla="*/ 1379923 w 1871286"/>
                <a:gd name="connsiteY76" fmla="*/ 1165171 h 1317493"/>
                <a:gd name="connsiteX77" fmla="*/ 947521 w 1871286"/>
                <a:gd name="connsiteY77" fmla="*/ 1221520 h 1317493"/>
                <a:gd name="connsiteX78" fmla="*/ 927471 w 1871286"/>
                <a:gd name="connsiteY78" fmla="*/ 1221615 h 1317493"/>
                <a:gd name="connsiteX79" fmla="*/ 820713 w 1871286"/>
                <a:gd name="connsiteY79" fmla="*/ 1190875 h 1317493"/>
                <a:gd name="connsiteX80" fmla="*/ 484142 w 1871286"/>
                <a:gd name="connsiteY80" fmla="*/ 1168687 h 1317493"/>
                <a:gd name="connsiteX81" fmla="*/ 228245 w 1871286"/>
                <a:gd name="connsiteY81" fmla="*/ 1221330 h 1317493"/>
                <a:gd name="connsiteX82" fmla="*/ 145148 w 1871286"/>
                <a:gd name="connsiteY82" fmla="*/ 1256726 h 1317493"/>
                <a:gd name="connsiteX83" fmla="*/ 1735642 w 1871286"/>
                <a:gd name="connsiteY83" fmla="*/ 343080 h 1317493"/>
                <a:gd name="connsiteX84" fmla="*/ 1735642 w 1871286"/>
                <a:gd name="connsiteY84" fmla="*/ 1254303 h 1317493"/>
                <a:gd name="connsiteX85" fmla="*/ 1815556 w 1871286"/>
                <a:gd name="connsiteY85" fmla="*/ 1254303 h 1317493"/>
                <a:gd name="connsiteX86" fmla="*/ 1815556 w 1871286"/>
                <a:gd name="connsiteY86" fmla="*/ 343080 h 1317493"/>
                <a:gd name="connsiteX87" fmla="*/ 1735642 w 1871286"/>
                <a:gd name="connsiteY87" fmla="*/ 343080 h 1317493"/>
                <a:gd name="connsiteX88" fmla="*/ 136025 w 1871286"/>
                <a:gd name="connsiteY88" fmla="*/ 1260955 h 1317493"/>
                <a:gd name="connsiteX89" fmla="*/ 136025 w 1871286"/>
                <a:gd name="connsiteY89" fmla="*/ 352298 h 1317493"/>
                <a:gd name="connsiteX90" fmla="*/ 56206 w 1871286"/>
                <a:gd name="connsiteY90" fmla="*/ 352298 h 1317493"/>
                <a:gd name="connsiteX91" fmla="*/ 56206 w 1871286"/>
                <a:gd name="connsiteY91" fmla="*/ 1260955 h 1317493"/>
                <a:gd name="connsiteX92" fmla="*/ 136025 w 1871286"/>
                <a:gd name="connsiteY92" fmla="*/ 1260955 h 131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871286" h="1317493">
                  <a:moveTo>
                    <a:pt x="1376075" y="0"/>
                  </a:moveTo>
                  <a:cubicBezTo>
                    <a:pt x="1404297" y="3136"/>
                    <a:pt x="1432709" y="5036"/>
                    <a:pt x="1460693" y="9645"/>
                  </a:cubicBezTo>
                  <a:cubicBezTo>
                    <a:pt x="1501268" y="16344"/>
                    <a:pt x="1541462" y="25181"/>
                    <a:pt x="1581895" y="32688"/>
                  </a:cubicBezTo>
                  <a:cubicBezTo>
                    <a:pt x="1590827" y="34351"/>
                    <a:pt x="1593012" y="38627"/>
                    <a:pt x="1592917" y="47226"/>
                  </a:cubicBezTo>
                  <a:cubicBezTo>
                    <a:pt x="1592585" y="85901"/>
                    <a:pt x="1593250" y="124575"/>
                    <a:pt x="1592822" y="163249"/>
                  </a:cubicBezTo>
                  <a:cubicBezTo>
                    <a:pt x="1592727" y="172562"/>
                    <a:pt x="1595815" y="175935"/>
                    <a:pt x="1604653" y="179023"/>
                  </a:cubicBezTo>
                  <a:cubicBezTo>
                    <a:pt x="1642994" y="192374"/>
                    <a:pt x="1680861" y="206960"/>
                    <a:pt x="1718965" y="220976"/>
                  </a:cubicBezTo>
                  <a:cubicBezTo>
                    <a:pt x="1728705" y="224539"/>
                    <a:pt x="1733266" y="230241"/>
                    <a:pt x="1732411" y="241453"/>
                  </a:cubicBezTo>
                  <a:cubicBezTo>
                    <a:pt x="1731271" y="256039"/>
                    <a:pt x="1732126" y="270768"/>
                    <a:pt x="1732126" y="286684"/>
                  </a:cubicBezTo>
                  <a:cubicBezTo>
                    <a:pt x="1778449" y="286684"/>
                    <a:pt x="1823443" y="286684"/>
                    <a:pt x="1871287" y="286684"/>
                  </a:cubicBezTo>
                  <a:cubicBezTo>
                    <a:pt x="1871287" y="628149"/>
                    <a:pt x="1871287" y="968331"/>
                    <a:pt x="1871287" y="1310557"/>
                  </a:cubicBezTo>
                  <a:cubicBezTo>
                    <a:pt x="1249599" y="1312837"/>
                    <a:pt x="626534" y="1315165"/>
                    <a:pt x="0" y="1317493"/>
                  </a:cubicBezTo>
                  <a:cubicBezTo>
                    <a:pt x="0" y="975648"/>
                    <a:pt x="0" y="635513"/>
                    <a:pt x="0" y="293526"/>
                  </a:cubicBezTo>
                  <a:cubicBezTo>
                    <a:pt x="42760" y="293526"/>
                    <a:pt x="87754" y="293526"/>
                    <a:pt x="134030" y="293526"/>
                  </a:cubicBezTo>
                  <a:cubicBezTo>
                    <a:pt x="134030" y="277657"/>
                    <a:pt x="135075" y="263499"/>
                    <a:pt x="133697" y="249530"/>
                  </a:cubicBezTo>
                  <a:cubicBezTo>
                    <a:pt x="132415" y="236512"/>
                    <a:pt x="137546" y="230051"/>
                    <a:pt x="149091" y="225775"/>
                  </a:cubicBezTo>
                  <a:cubicBezTo>
                    <a:pt x="186197" y="211996"/>
                    <a:pt x="222971" y="197220"/>
                    <a:pt x="260268" y="184059"/>
                  </a:cubicBezTo>
                  <a:cubicBezTo>
                    <a:pt x="269818" y="180686"/>
                    <a:pt x="272811" y="176743"/>
                    <a:pt x="272621" y="167003"/>
                  </a:cubicBezTo>
                  <a:cubicBezTo>
                    <a:pt x="271813" y="129374"/>
                    <a:pt x="272193" y="91697"/>
                    <a:pt x="271148" y="54021"/>
                  </a:cubicBezTo>
                  <a:cubicBezTo>
                    <a:pt x="270863" y="43188"/>
                    <a:pt x="274616" y="39197"/>
                    <a:pt x="284689" y="36536"/>
                  </a:cubicBezTo>
                  <a:cubicBezTo>
                    <a:pt x="396341" y="6842"/>
                    <a:pt x="510036" y="-1805"/>
                    <a:pt x="624966" y="3136"/>
                  </a:cubicBezTo>
                  <a:cubicBezTo>
                    <a:pt x="728113" y="7602"/>
                    <a:pt x="829218" y="23091"/>
                    <a:pt x="925809" y="61717"/>
                  </a:cubicBezTo>
                  <a:cubicBezTo>
                    <a:pt x="930322" y="63523"/>
                    <a:pt x="936926" y="63428"/>
                    <a:pt x="941487" y="61575"/>
                  </a:cubicBezTo>
                  <a:cubicBezTo>
                    <a:pt x="1029526" y="25466"/>
                    <a:pt x="1121841" y="9740"/>
                    <a:pt x="1216104" y="2803"/>
                  </a:cubicBezTo>
                  <a:cubicBezTo>
                    <a:pt x="1222613" y="2328"/>
                    <a:pt x="1229074" y="950"/>
                    <a:pt x="1235583" y="0"/>
                  </a:cubicBezTo>
                  <a:cubicBezTo>
                    <a:pt x="1282430" y="0"/>
                    <a:pt x="1329276" y="0"/>
                    <a:pt x="1376075" y="0"/>
                  </a:cubicBezTo>
                  <a:close/>
                  <a:moveTo>
                    <a:pt x="909085" y="1022162"/>
                  </a:moveTo>
                  <a:cubicBezTo>
                    <a:pt x="909085" y="1016318"/>
                    <a:pt x="909132" y="1011329"/>
                    <a:pt x="909085" y="1006341"/>
                  </a:cubicBezTo>
                  <a:cubicBezTo>
                    <a:pt x="907469" y="713812"/>
                    <a:pt x="905711" y="421284"/>
                    <a:pt x="904571" y="128709"/>
                  </a:cubicBezTo>
                  <a:cubicBezTo>
                    <a:pt x="904523" y="113695"/>
                    <a:pt x="899440" y="107661"/>
                    <a:pt x="885851" y="103242"/>
                  </a:cubicBezTo>
                  <a:cubicBezTo>
                    <a:pt x="788215" y="71220"/>
                    <a:pt x="687586" y="59532"/>
                    <a:pt x="585484" y="57869"/>
                  </a:cubicBezTo>
                  <a:cubicBezTo>
                    <a:pt x="499298" y="56491"/>
                    <a:pt x="414205" y="66231"/>
                    <a:pt x="331298" y="82812"/>
                  </a:cubicBezTo>
                  <a:cubicBezTo>
                    <a:pt x="331298" y="386838"/>
                    <a:pt x="331298" y="689629"/>
                    <a:pt x="331298" y="993465"/>
                  </a:cubicBezTo>
                  <a:cubicBezTo>
                    <a:pt x="527615" y="958306"/>
                    <a:pt x="719324" y="959114"/>
                    <a:pt x="909085" y="1022162"/>
                  </a:cubicBezTo>
                  <a:close/>
                  <a:moveTo>
                    <a:pt x="1540227" y="989997"/>
                  </a:moveTo>
                  <a:cubicBezTo>
                    <a:pt x="1540512" y="984438"/>
                    <a:pt x="1540940" y="980019"/>
                    <a:pt x="1540940" y="975553"/>
                  </a:cubicBezTo>
                  <a:cubicBezTo>
                    <a:pt x="1539752" y="681980"/>
                    <a:pt x="1538422" y="388359"/>
                    <a:pt x="1537661" y="94785"/>
                  </a:cubicBezTo>
                  <a:cubicBezTo>
                    <a:pt x="1537614" y="81150"/>
                    <a:pt x="1532530" y="77444"/>
                    <a:pt x="1520652" y="76113"/>
                  </a:cubicBezTo>
                  <a:cubicBezTo>
                    <a:pt x="1473711" y="70840"/>
                    <a:pt x="1426960" y="62858"/>
                    <a:pt x="1379876" y="59817"/>
                  </a:cubicBezTo>
                  <a:cubicBezTo>
                    <a:pt x="1242663" y="50932"/>
                    <a:pt x="1107778" y="64378"/>
                    <a:pt x="976598" y="107899"/>
                  </a:cubicBezTo>
                  <a:cubicBezTo>
                    <a:pt x="964483" y="111890"/>
                    <a:pt x="960587" y="117401"/>
                    <a:pt x="960635" y="130324"/>
                  </a:cubicBezTo>
                  <a:cubicBezTo>
                    <a:pt x="962060" y="422900"/>
                    <a:pt x="962915" y="715475"/>
                    <a:pt x="963960" y="1008051"/>
                  </a:cubicBezTo>
                  <a:cubicBezTo>
                    <a:pt x="963960" y="1012850"/>
                    <a:pt x="964436" y="1017696"/>
                    <a:pt x="964768" y="1024062"/>
                  </a:cubicBezTo>
                  <a:cubicBezTo>
                    <a:pt x="1057463" y="989331"/>
                    <a:pt x="1152533" y="974413"/>
                    <a:pt x="1249314" y="969567"/>
                  </a:cubicBezTo>
                  <a:cubicBezTo>
                    <a:pt x="1346618" y="964625"/>
                    <a:pt x="1443351" y="970849"/>
                    <a:pt x="1540227" y="989997"/>
                  </a:cubicBezTo>
                  <a:close/>
                  <a:moveTo>
                    <a:pt x="274664" y="1059601"/>
                  </a:moveTo>
                  <a:cubicBezTo>
                    <a:pt x="274664" y="785792"/>
                    <a:pt x="274664" y="512364"/>
                    <a:pt x="274664" y="235372"/>
                  </a:cubicBezTo>
                  <a:cubicBezTo>
                    <a:pt x="248960" y="244827"/>
                    <a:pt x="227342" y="253379"/>
                    <a:pt x="205345" y="260648"/>
                  </a:cubicBezTo>
                  <a:cubicBezTo>
                    <a:pt x="192421" y="264924"/>
                    <a:pt x="188050" y="271528"/>
                    <a:pt x="188145" y="285877"/>
                  </a:cubicBezTo>
                  <a:cubicBezTo>
                    <a:pt x="190616" y="577454"/>
                    <a:pt x="192421" y="869032"/>
                    <a:pt x="194322" y="1160658"/>
                  </a:cubicBezTo>
                  <a:cubicBezTo>
                    <a:pt x="194369" y="1165171"/>
                    <a:pt x="194322" y="1169638"/>
                    <a:pt x="194322" y="1175244"/>
                  </a:cubicBezTo>
                  <a:cubicBezTo>
                    <a:pt x="198455" y="1174151"/>
                    <a:pt x="201449" y="1173723"/>
                    <a:pt x="204157" y="1172678"/>
                  </a:cubicBezTo>
                  <a:cubicBezTo>
                    <a:pt x="288727" y="1140228"/>
                    <a:pt x="376481" y="1121698"/>
                    <a:pt x="466515" y="1113859"/>
                  </a:cubicBezTo>
                  <a:cubicBezTo>
                    <a:pt x="623826" y="1100176"/>
                    <a:pt x="778333" y="1112434"/>
                    <a:pt x="928564" y="1164221"/>
                  </a:cubicBezTo>
                  <a:cubicBezTo>
                    <a:pt x="933743" y="1166027"/>
                    <a:pt x="940680" y="1166027"/>
                    <a:pt x="945811" y="1164174"/>
                  </a:cubicBezTo>
                  <a:cubicBezTo>
                    <a:pt x="1043352" y="1129205"/>
                    <a:pt x="1144314" y="1112956"/>
                    <a:pt x="1247461" y="1108158"/>
                  </a:cubicBezTo>
                  <a:cubicBezTo>
                    <a:pt x="1365575" y="1102694"/>
                    <a:pt x="1482215" y="1112006"/>
                    <a:pt x="1596671" y="1142651"/>
                  </a:cubicBezTo>
                  <a:cubicBezTo>
                    <a:pt x="1623990" y="1149968"/>
                    <a:pt x="1650786" y="1159328"/>
                    <a:pt x="1679721" y="1168307"/>
                  </a:cubicBezTo>
                  <a:cubicBezTo>
                    <a:pt x="1679721" y="1161228"/>
                    <a:pt x="1679721" y="1155242"/>
                    <a:pt x="1679721" y="1149255"/>
                  </a:cubicBezTo>
                  <a:cubicBezTo>
                    <a:pt x="1679198" y="860195"/>
                    <a:pt x="1678675" y="571135"/>
                    <a:pt x="1678153" y="282123"/>
                  </a:cubicBezTo>
                  <a:cubicBezTo>
                    <a:pt x="1678153" y="278037"/>
                    <a:pt x="1678675" y="273904"/>
                    <a:pt x="1677963" y="269960"/>
                  </a:cubicBezTo>
                  <a:cubicBezTo>
                    <a:pt x="1677393" y="266872"/>
                    <a:pt x="1675967" y="262263"/>
                    <a:pt x="1673734" y="261361"/>
                  </a:cubicBezTo>
                  <a:cubicBezTo>
                    <a:pt x="1647603" y="251146"/>
                    <a:pt x="1621282" y="241501"/>
                    <a:pt x="1594628" y="231571"/>
                  </a:cubicBezTo>
                  <a:cubicBezTo>
                    <a:pt x="1594628" y="510511"/>
                    <a:pt x="1594628" y="785982"/>
                    <a:pt x="1594628" y="1059696"/>
                  </a:cubicBezTo>
                  <a:cubicBezTo>
                    <a:pt x="1541795" y="1050431"/>
                    <a:pt x="1489532" y="1039694"/>
                    <a:pt x="1436795" y="1032329"/>
                  </a:cubicBezTo>
                  <a:cubicBezTo>
                    <a:pt x="1354837" y="1020927"/>
                    <a:pt x="1272357" y="1022162"/>
                    <a:pt x="1190067" y="1029241"/>
                  </a:cubicBezTo>
                  <a:cubicBezTo>
                    <a:pt x="1115997" y="1035655"/>
                    <a:pt x="1042117" y="1045110"/>
                    <a:pt x="972512" y="1072524"/>
                  </a:cubicBezTo>
                  <a:cubicBezTo>
                    <a:pt x="947569" y="1082359"/>
                    <a:pt x="927709" y="1082216"/>
                    <a:pt x="902908" y="1072619"/>
                  </a:cubicBezTo>
                  <a:cubicBezTo>
                    <a:pt x="834159" y="1045918"/>
                    <a:pt x="761324" y="1036795"/>
                    <a:pt x="688251" y="1030714"/>
                  </a:cubicBezTo>
                  <a:cubicBezTo>
                    <a:pt x="584914" y="1022114"/>
                    <a:pt x="481861" y="1024918"/>
                    <a:pt x="379332" y="1040311"/>
                  </a:cubicBezTo>
                  <a:cubicBezTo>
                    <a:pt x="345408" y="1045442"/>
                    <a:pt x="311675" y="1052759"/>
                    <a:pt x="274664" y="1059601"/>
                  </a:cubicBezTo>
                  <a:close/>
                  <a:moveTo>
                    <a:pt x="145148" y="1256726"/>
                  </a:moveTo>
                  <a:cubicBezTo>
                    <a:pt x="145623" y="1258294"/>
                    <a:pt x="146098" y="1259862"/>
                    <a:pt x="146573" y="1261430"/>
                  </a:cubicBezTo>
                  <a:cubicBezTo>
                    <a:pt x="673903" y="1259387"/>
                    <a:pt x="1201185" y="1257344"/>
                    <a:pt x="1728515" y="1255348"/>
                  </a:cubicBezTo>
                  <a:cubicBezTo>
                    <a:pt x="1728800" y="1253828"/>
                    <a:pt x="1729133" y="1252355"/>
                    <a:pt x="1729418" y="1250835"/>
                  </a:cubicBezTo>
                  <a:cubicBezTo>
                    <a:pt x="1704807" y="1240287"/>
                    <a:pt x="1680576" y="1228694"/>
                    <a:pt x="1655537" y="1219335"/>
                  </a:cubicBezTo>
                  <a:cubicBezTo>
                    <a:pt x="1566691" y="1186267"/>
                    <a:pt x="1474234" y="1170113"/>
                    <a:pt x="1379923" y="1165171"/>
                  </a:cubicBezTo>
                  <a:cubicBezTo>
                    <a:pt x="1232448" y="1157427"/>
                    <a:pt x="1087395" y="1169970"/>
                    <a:pt x="947521" y="1221520"/>
                  </a:cubicBezTo>
                  <a:cubicBezTo>
                    <a:pt x="941582" y="1223705"/>
                    <a:pt x="933696" y="1223325"/>
                    <a:pt x="927471" y="1221615"/>
                  </a:cubicBezTo>
                  <a:cubicBezTo>
                    <a:pt x="891790" y="1211685"/>
                    <a:pt x="856727" y="1199095"/>
                    <a:pt x="820713" y="1190875"/>
                  </a:cubicBezTo>
                  <a:cubicBezTo>
                    <a:pt x="709821" y="1165551"/>
                    <a:pt x="597409" y="1160135"/>
                    <a:pt x="484142" y="1168687"/>
                  </a:cubicBezTo>
                  <a:cubicBezTo>
                    <a:pt x="396531" y="1175291"/>
                    <a:pt x="310820" y="1190780"/>
                    <a:pt x="228245" y="1221330"/>
                  </a:cubicBezTo>
                  <a:cubicBezTo>
                    <a:pt x="200023" y="1231688"/>
                    <a:pt x="172799" y="1244801"/>
                    <a:pt x="145148" y="1256726"/>
                  </a:cubicBezTo>
                  <a:close/>
                  <a:moveTo>
                    <a:pt x="1735642" y="343080"/>
                  </a:moveTo>
                  <a:cubicBezTo>
                    <a:pt x="1735642" y="647391"/>
                    <a:pt x="1735642" y="950847"/>
                    <a:pt x="1735642" y="1254303"/>
                  </a:cubicBezTo>
                  <a:cubicBezTo>
                    <a:pt x="1764909" y="1254303"/>
                    <a:pt x="1791088" y="1254303"/>
                    <a:pt x="1815556" y="1254303"/>
                  </a:cubicBezTo>
                  <a:cubicBezTo>
                    <a:pt x="1815556" y="950134"/>
                    <a:pt x="1815556" y="647106"/>
                    <a:pt x="1815556" y="343080"/>
                  </a:cubicBezTo>
                  <a:cubicBezTo>
                    <a:pt x="1786717" y="343080"/>
                    <a:pt x="1760965" y="343080"/>
                    <a:pt x="1735642" y="343080"/>
                  </a:cubicBezTo>
                  <a:close/>
                  <a:moveTo>
                    <a:pt x="136025" y="1260955"/>
                  </a:moveTo>
                  <a:cubicBezTo>
                    <a:pt x="136025" y="956834"/>
                    <a:pt x="136025" y="654471"/>
                    <a:pt x="136025" y="352298"/>
                  </a:cubicBezTo>
                  <a:cubicBezTo>
                    <a:pt x="106996" y="352298"/>
                    <a:pt x="80817" y="352298"/>
                    <a:pt x="56206" y="352298"/>
                  </a:cubicBezTo>
                  <a:cubicBezTo>
                    <a:pt x="56206" y="655991"/>
                    <a:pt x="56206" y="958306"/>
                    <a:pt x="56206" y="1260955"/>
                  </a:cubicBezTo>
                  <a:cubicBezTo>
                    <a:pt x="84903" y="1260955"/>
                    <a:pt x="110702" y="1260955"/>
                    <a:pt x="136025" y="1260955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11">
              <a:extLst>
                <a:ext uri="{FF2B5EF4-FFF2-40B4-BE49-F238E27FC236}">
                  <a16:creationId xmlns:a16="http://schemas.microsoft.com/office/drawing/2014/main" id="{81C42516-DC2C-49BE-8033-3C3ADD5E852E}"/>
                </a:ext>
              </a:extLst>
            </p:cNvPr>
            <p:cNvSpPr/>
            <p:nvPr/>
          </p:nvSpPr>
          <p:spPr>
            <a:xfrm>
              <a:off x="4596745" y="2476691"/>
              <a:ext cx="422947" cy="1069625"/>
            </a:xfrm>
            <a:custGeom>
              <a:avLst/>
              <a:gdLst>
                <a:gd name="connsiteX0" fmla="*/ 0 w 422947"/>
                <a:gd name="connsiteY0" fmla="*/ 95308 h 1069625"/>
                <a:gd name="connsiteX1" fmla="*/ 6272 w 422947"/>
                <a:gd name="connsiteY1" fmla="*/ 27272 h 1069625"/>
                <a:gd name="connsiteX2" fmla="*/ 9075 w 422947"/>
                <a:gd name="connsiteY2" fmla="*/ 0 h 1069625"/>
                <a:gd name="connsiteX3" fmla="*/ 217127 w 422947"/>
                <a:gd name="connsiteY3" fmla="*/ 21285 h 1069625"/>
                <a:gd name="connsiteX4" fmla="*/ 245302 w 422947"/>
                <a:gd name="connsiteY4" fmla="*/ 509703 h 1069625"/>
                <a:gd name="connsiteX5" fmla="*/ 422947 w 422947"/>
                <a:gd name="connsiteY5" fmla="*/ 963770 h 1069625"/>
                <a:gd name="connsiteX6" fmla="*/ 243401 w 422947"/>
                <a:gd name="connsiteY6" fmla="*/ 1069626 h 1069625"/>
                <a:gd name="connsiteX7" fmla="*/ 236417 w 422947"/>
                <a:gd name="connsiteY7" fmla="*/ 1059696 h 1069625"/>
                <a:gd name="connsiteX8" fmla="*/ 18434 w 422947"/>
                <a:gd name="connsiteY8" fmla="*/ 429836 h 1069625"/>
                <a:gd name="connsiteX9" fmla="*/ 2471 w 422947"/>
                <a:gd name="connsiteY9" fmla="*/ 275139 h 1069625"/>
                <a:gd name="connsiteX10" fmla="*/ 0 w 422947"/>
                <a:gd name="connsiteY10" fmla="*/ 260220 h 1069625"/>
                <a:gd name="connsiteX11" fmla="*/ 0 w 422947"/>
                <a:gd name="connsiteY11" fmla="*/ 95308 h 106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947" h="1069625">
                  <a:moveTo>
                    <a:pt x="0" y="95308"/>
                  </a:moveTo>
                  <a:cubicBezTo>
                    <a:pt x="2091" y="72645"/>
                    <a:pt x="4133" y="49935"/>
                    <a:pt x="6272" y="27272"/>
                  </a:cubicBezTo>
                  <a:cubicBezTo>
                    <a:pt x="7079" y="18767"/>
                    <a:pt x="8029" y="10310"/>
                    <a:pt x="9075" y="0"/>
                  </a:cubicBezTo>
                  <a:cubicBezTo>
                    <a:pt x="78822" y="7127"/>
                    <a:pt x="147333" y="14111"/>
                    <a:pt x="217127" y="21285"/>
                  </a:cubicBezTo>
                  <a:cubicBezTo>
                    <a:pt x="201354" y="186673"/>
                    <a:pt x="210096" y="349019"/>
                    <a:pt x="245302" y="509703"/>
                  </a:cubicBezTo>
                  <a:cubicBezTo>
                    <a:pt x="280365" y="669769"/>
                    <a:pt x="339137" y="820618"/>
                    <a:pt x="422947" y="963770"/>
                  </a:cubicBezTo>
                  <a:cubicBezTo>
                    <a:pt x="362893" y="999166"/>
                    <a:pt x="303551" y="1034135"/>
                    <a:pt x="243401" y="1069626"/>
                  </a:cubicBezTo>
                  <a:cubicBezTo>
                    <a:pt x="240836" y="1066015"/>
                    <a:pt x="238318" y="1063022"/>
                    <a:pt x="236417" y="1059696"/>
                  </a:cubicBezTo>
                  <a:cubicBezTo>
                    <a:pt x="123197" y="863759"/>
                    <a:pt x="49982" y="653900"/>
                    <a:pt x="18434" y="429836"/>
                  </a:cubicBezTo>
                  <a:cubicBezTo>
                    <a:pt x="11213" y="378524"/>
                    <a:pt x="7744" y="326689"/>
                    <a:pt x="2471" y="275139"/>
                  </a:cubicBezTo>
                  <a:cubicBezTo>
                    <a:pt x="1948" y="270150"/>
                    <a:pt x="855" y="265209"/>
                    <a:pt x="0" y="260220"/>
                  </a:cubicBezTo>
                  <a:cubicBezTo>
                    <a:pt x="0" y="205250"/>
                    <a:pt x="0" y="150279"/>
                    <a:pt x="0" y="9530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12">
              <a:extLst>
                <a:ext uri="{FF2B5EF4-FFF2-40B4-BE49-F238E27FC236}">
                  <a16:creationId xmlns:a16="http://schemas.microsoft.com/office/drawing/2014/main" id="{7BAFC381-C40C-415C-818B-8E53A3512262}"/>
                </a:ext>
              </a:extLst>
            </p:cNvPr>
            <p:cNvSpPr/>
            <p:nvPr/>
          </p:nvSpPr>
          <p:spPr>
            <a:xfrm>
              <a:off x="5435744" y="1934007"/>
              <a:ext cx="1864314" cy="1864980"/>
            </a:xfrm>
            <a:custGeom>
              <a:avLst/>
              <a:gdLst>
                <a:gd name="connsiteX0" fmla="*/ 931848 w 1864314"/>
                <a:gd name="connsiteY0" fmla="*/ 1864976 h 1864980"/>
                <a:gd name="connsiteX1" fmla="*/ 5 w 1864314"/>
                <a:gd name="connsiteY1" fmla="*/ 928334 h 1864980"/>
                <a:gd name="connsiteX2" fmla="*/ 941398 w 1864314"/>
                <a:gd name="connsiteY2" fmla="*/ 8 h 1864980"/>
                <a:gd name="connsiteX3" fmla="*/ 1864308 w 1864314"/>
                <a:gd name="connsiteY3" fmla="*/ 931755 h 1864980"/>
                <a:gd name="connsiteX4" fmla="*/ 931848 w 1864314"/>
                <a:gd name="connsiteY4" fmla="*/ 1864976 h 1864980"/>
                <a:gd name="connsiteX5" fmla="*/ 425328 w 1864314"/>
                <a:gd name="connsiteY5" fmla="*/ 979362 h 1864980"/>
                <a:gd name="connsiteX6" fmla="*/ 92463 w 1864314"/>
                <a:gd name="connsiteY6" fmla="*/ 979362 h 1864980"/>
                <a:gd name="connsiteX7" fmla="*/ 251911 w 1864314"/>
                <a:gd name="connsiteY7" fmla="*/ 1426777 h 1864980"/>
                <a:gd name="connsiteX8" fmla="*/ 487758 w 1864314"/>
                <a:gd name="connsiteY8" fmla="*/ 1304910 h 1864980"/>
                <a:gd name="connsiteX9" fmla="*/ 425328 w 1864314"/>
                <a:gd name="connsiteY9" fmla="*/ 979362 h 1864980"/>
                <a:gd name="connsiteX10" fmla="*/ 1387673 w 1864314"/>
                <a:gd name="connsiteY10" fmla="*/ 1309804 h 1864980"/>
                <a:gd name="connsiteX11" fmla="*/ 1611975 w 1864314"/>
                <a:gd name="connsiteY11" fmla="*/ 1427157 h 1864980"/>
                <a:gd name="connsiteX12" fmla="*/ 1771613 w 1864314"/>
                <a:gd name="connsiteY12" fmla="*/ 979124 h 1864980"/>
                <a:gd name="connsiteX13" fmla="*/ 1451433 w 1864314"/>
                <a:gd name="connsiteY13" fmla="*/ 979124 h 1864980"/>
                <a:gd name="connsiteX14" fmla="*/ 1387673 w 1864314"/>
                <a:gd name="connsiteY14" fmla="*/ 1309804 h 1864980"/>
                <a:gd name="connsiteX15" fmla="*/ 238893 w 1864314"/>
                <a:gd name="connsiteY15" fmla="*/ 456260 h 1864980"/>
                <a:gd name="connsiteX16" fmla="*/ 92558 w 1864314"/>
                <a:gd name="connsiteY16" fmla="*/ 885194 h 1864980"/>
                <a:gd name="connsiteX17" fmla="*/ 425185 w 1864314"/>
                <a:gd name="connsiteY17" fmla="*/ 885194 h 1864980"/>
                <a:gd name="connsiteX18" fmla="*/ 479159 w 1864314"/>
                <a:gd name="connsiteY18" fmla="*/ 583353 h 1864980"/>
                <a:gd name="connsiteX19" fmla="*/ 238893 w 1864314"/>
                <a:gd name="connsiteY19" fmla="*/ 456260 h 1864980"/>
                <a:gd name="connsiteX20" fmla="*/ 1771661 w 1864314"/>
                <a:gd name="connsiteY20" fmla="*/ 885241 h 1864980"/>
                <a:gd name="connsiteX21" fmla="*/ 1624945 w 1864314"/>
                <a:gd name="connsiteY21" fmla="*/ 455975 h 1864980"/>
                <a:gd name="connsiteX22" fmla="*/ 1394990 w 1864314"/>
                <a:gd name="connsiteY22" fmla="*/ 578935 h 1864980"/>
                <a:gd name="connsiteX23" fmla="*/ 1451386 w 1864314"/>
                <a:gd name="connsiteY23" fmla="*/ 885241 h 1864980"/>
                <a:gd name="connsiteX24" fmla="*/ 1771661 w 1864314"/>
                <a:gd name="connsiteY24" fmla="*/ 885241 h 1864980"/>
                <a:gd name="connsiteX25" fmla="*/ 1359499 w 1864314"/>
                <a:gd name="connsiteY25" fmla="*/ 979172 h 1864980"/>
                <a:gd name="connsiteX26" fmla="*/ 978742 w 1864314"/>
                <a:gd name="connsiteY26" fmla="*/ 979172 h 1864980"/>
                <a:gd name="connsiteX27" fmla="*/ 978742 w 1864314"/>
                <a:gd name="connsiteY27" fmla="*/ 1227609 h 1864980"/>
                <a:gd name="connsiteX28" fmla="*/ 1299872 w 1864314"/>
                <a:gd name="connsiteY28" fmla="*/ 1283102 h 1864980"/>
                <a:gd name="connsiteX29" fmla="*/ 1359499 w 1864314"/>
                <a:gd name="connsiteY29" fmla="*/ 979172 h 1864980"/>
                <a:gd name="connsiteX30" fmla="*/ 576129 w 1864314"/>
                <a:gd name="connsiteY30" fmla="*/ 1279682 h 1864980"/>
                <a:gd name="connsiteX31" fmla="*/ 885809 w 1864314"/>
                <a:gd name="connsiteY31" fmla="*/ 1227372 h 1864980"/>
                <a:gd name="connsiteX32" fmla="*/ 885809 w 1864314"/>
                <a:gd name="connsiteY32" fmla="*/ 979077 h 1864980"/>
                <a:gd name="connsiteX33" fmla="*/ 517263 w 1864314"/>
                <a:gd name="connsiteY33" fmla="*/ 979077 h 1864980"/>
                <a:gd name="connsiteX34" fmla="*/ 576129 w 1864314"/>
                <a:gd name="connsiteY34" fmla="*/ 1279682 h 1864980"/>
                <a:gd name="connsiteX35" fmla="*/ 978219 w 1864314"/>
                <a:gd name="connsiteY35" fmla="*/ 885004 h 1864980"/>
                <a:gd name="connsiteX36" fmla="*/ 1359404 w 1864314"/>
                <a:gd name="connsiteY36" fmla="*/ 885004 h 1864980"/>
                <a:gd name="connsiteX37" fmla="*/ 1307046 w 1864314"/>
                <a:gd name="connsiteY37" fmla="*/ 605969 h 1864980"/>
                <a:gd name="connsiteX38" fmla="*/ 978219 w 1864314"/>
                <a:gd name="connsiteY38" fmla="*/ 663743 h 1864980"/>
                <a:gd name="connsiteX39" fmla="*/ 978219 w 1864314"/>
                <a:gd name="connsiteY39" fmla="*/ 885004 h 1864980"/>
                <a:gd name="connsiteX40" fmla="*/ 885239 w 1864314"/>
                <a:gd name="connsiteY40" fmla="*/ 885431 h 1864980"/>
                <a:gd name="connsiteX41" fmla="*/ 885239 w 1864314"/>
                <a:gd name="connsiteY41" fmla="*/ 663505 h 1864980"/>
                <a:gd name="connsiteX42" fmla="*/ 567055 w 1864314"/>
                <a:gd name="connsiteY42" fmla="*/ 609342 h 1864980"/>
                <a:gd name="connsiteX43" fmla="*/ 517263 w 1864314"/>
                <a:gd name="connsiteY43" fmla="*/ 885431 h 1864980"/>
                <a:gd name="connsiteX44" fmla="*/ 885239 w 1864314"/>
                <a:gd name="connsiteY44" fmla="*/ 885431 h 1864980"/>
                <a:gd name="connsiteX45" fmla="*/ 1275213 w 1864314"/>
                <a:gd name="connsiteY45" fmla="*/ 519878 h 1864980"/>
                <a:gd name="connsiteX46" fmla="*/ 978884 w 1864314"/>
                <a:gd name="connsiteY46" fmla="*/ 91325 h 1864980"/>
                <a:gd name="connsiteX47" fmla="*/ 978884 w 1864314"/>
                <a:gd name="connsiteY47" fmla="*/ 571761 h 1864980"/>
                <a:gd name="connsiteX48" fmla="*/ 1275213 w 1864314"/>
                <a:gd name="connsiteY48" fmla="*/ 519878 h 1864980"/>
                <a:gd name="connsiteX49" fmla="*/ 885382 w 1864314"/>
                <a:gd name="connsiteY49" fmla="*/ 571666 h 1864980"/>
                <a:gd name="connsiteX50" fmla="*/ 885382 w 1864314"/>
                <a:gd name="connsiteY50" fmla="*/ 98119 h 1864980"/>
                <a:gd name="connsiteX51" fmla="*/ 598650 w 1864314"/>
                <a:gd name="connsiteY51" fmla="*/ 522966 h 1864980"/>
                <a:gd name="connsiteX52" fmla="*/ 885382 w 1864314"/>
                <a:gd name="connsiteY52" fmla="*/ 571666 h 1864980"/>
                <a:gd name="connsiteX53" fmla="*/ 979169 w 1864314"/>
                <a:gd name="connsiteY53" fmla="*/ 1321064 h 1864980"/>
                <a:gd name="connsiteX54" fmla="*/ 979169 w 1864314"/>
                <a:gd name="connsiteY54" fmla="*/ 1775511 h 1864980"/>
                <a:gd name="connsiteX55" fmla="*/ 1265236 w 1864314"/>
                <a:gd name="connsiteY55" fmla="*/ 1370096 h 1864980"/>
                <a:gd name="connsiteX56" fmla="*/ 979169 w 1864314"/>
                <a:gd name="connsiteY56" fmla="*/ 1321064 h 1864980"/>
                <a:gd name="connsiteX57" fmla="*/ 609768 w 1864314"/>
                <a:gd name="connsiteY57" fmla="*/ 1365392 h 1864980"/>
                <a:gd name="connsiteX58" fmla="*/ 885049 w 1864314"/>
                <a:gd name="connsiteY58" fmla="*/ 1763919 h 1864980"/>
                <a:gd name="connsiteX59" fmla="*/ 885049 w 1864314"/>
                <a:gd name="connsiteY59" fmla="*/ 1319544 h 1864980"/>
                <a:gd name="connsiteX60" fmla="*/ 609768 w 1864314"/>
                <a:gd name="connsiteY60" fmla="*/ 1365392 h 1864980"/>
                <a:gd name="connsiteX61" fmla="*/ 512131 w 1864314"/>
                <a:gd name="connsiteY61" fmla="*/ 492464 h 1864980"/>
                <a:gd name="connsiteX62" fmla="*/ 748786 w 1864314"/>
                <a:gd name="connsiteY62" fmla="*/ 111374 h 1864980"/>
                <a:gd name="connsiteX63" fmla="*/ 298235 w 1864314"/>
                <a:gd name="connsiteY63" fmla="*/ 379624 h 1864980"/>
                <a:gd name="connsiteX64" fmla="*/ 512131 w 1864314"/>
                <a:gd name="connsiteY64" fmla="*/ 492464 h 1864980"/>
                <a:gd name="connsiteX65" fmla="*/ 1361399 w 1864314"/>
                <a:gd name="connsiteY65" fmla="*/ 488663 h 1864980"/>
                <a:gd name="connsiteX66" fmla="*/ 1565889 w 1864314"/>
                <a:gd name="connsiteY66" fmla="*/ 379624 h 1864980"/>
                <a:gd name="connsiteX67" fmla="*/ 1129448 w 1864314"/>
                <a:gd name="connsiteY67" fmla="*/ 116316 h 1864980"/>
                <a:gd name="connsiteX68" fmla="*/ 1361399 w 1864314"/>
                <a:gd name="connsiteY68" fmla="*/ 488663 h 1864980"/>
                <a:gd name="connsiteX69" fmla="*/ 751114 w 1864314"/>
                <a:gd name="connsiteY69" fmla="*/ 1753704 h 1864980"/>
                <a:gd name="connsiteX70" fmla="*/ 522536 w 1864314"/>
                <a:gd name="connsiteY70" fmla="*/ 1394897 h 1864980"/>
                <a:gd name="connsiteX71" fmla="*/ 313486 w 1864314"/>
                <a:gd name="connsiteY71" fmla="*/ 1502035 h 1864980"/>
                <a:gd name="connsiteX72" fmla="*/ 751114 w 1864314"/>
                <a:gd name="connsiteY72" fmla="*/ 1753704 h 1864980"/>
                <a:gd name="connsiteX73" fmla="*/ 1127928 w 1864314"/>
                <a:gd name="connsiteY73" fmla="*/ 1750378 h 1864980"/>
                <a:gd name="connsiteX74" fmla="*/ 1550827 w 1864314"/>
                <a:gd name="connsiteY74" fmla="*/ 1501798 h 1864980"/>
                <a:gd name="connsiteX75" fmla="*/ 1352514 w 1864314"/>
                <a:gd name="connsiteY75" fmla="*/ 1399316 h 1864980"/>
                <a:gd name="connsiteX76" fmla="*/ 1127928 w 1864314"/>
                <a:gd name="connsiteY76" fmla="*/ 1750378 h 186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864314" h="1864980">
                  <a:moveTo>
                    <a:pt x="931848" y="1864976"/>
                  </a:moveTo>
                  <a:cubicBezTo>
                    <a:pt x="413973" y="1863313"/>
                    <a:pt x="-1705" y="1445497"/>
                    <a:pt x="5" y="928334"/>
                  </a:cubicBezTo>
                  <a:cubicBezTo>
                    <a:pt x="1716" y="411409"/>
                    <a:pt x="421005" y="-2035"/>
                    <a:pt x="941398" y="8"/>
                  </a:cubicBezTo>
                  <a:cubicBezTo>
                    <a:pt x="1448915" y="2003"/>
                    <a:pt x="1866256" y="423382"/>
                    <a:pt x="1864308" y="931755"/>
                  </a:cubicBezTo>
                  <a:cubicBezTo>
                    <a:pt x="1862313" y="1449297"/>
                    <a:pt x="1445304" y="1866638"/>
                    <a:pt x="931848" y="1864976"/>
                  </a:cubicBezTo>
                  <a:close/>
                  <a:moveTo>
                    <a:pt x="425328" y="979362"/>
                  </a:moveTo>
                  <a:cubicBezTo>
                    <a:pt x="313391" y="979362"/>
                    <a:pt x="203354" y="979362"/>
                    <a:pt x="92463" y="979362"/>
                  </a:cubicBezTo>
                  <a:cubicBezTo>
                    <a:pt x="103010" y="1146269"/>
                    <a:pt x="156603" y="1295931"/>
                    <a:pt x="251911" y="1426777"/>
                  </a:cubicBezTo>
                  <a:cubicBezTo>
                    <a:pt x="331540" y="1385632"/>
                    <a:pt x="409032" y="1345580"/>
                    <a:pt x="487758" y="1304910"/>
                  </a:cubicBezTo>
                  <a:cubicBezTo>
                    <a:pt x="451887" y="1201905"/>
                    <a:pt x="430839" y="1092582"/>
                    <a:pt x="425328" y="979362"/>
                  </a:cubicBezTo>
                  <a:close/>
                  <a:moveTo>
                    <a:pt x="1387673" y="1309804"/>
                  </a:moveTo>
                  <a:cubicBezTo>
                    <a:pt x="1463454" y="1349429"/>
                    <a:pt x="1537049" y="1387960"/>
                    <a:pt x="1611975" y="1427157"/>
                  </a:cubicBezTo>
                  <a:cubicBezTo>
                    <a:pt x="1707853" y="1294980"/>
                    <a:pt x="1761398" y="1145319"/>
                    <a:pt x="1771613" y="979124"/>
                  </a:cubicBezTo>
                  <a:cubicBezTo>
                    <a:pt x="1664190" y="979124"/>
                    <a:pt x="1558097" y="979124"/>
                    <a:pt x="1451433" y="979124"/>
                  </a:cubicBezTo>
                  <a:cubicBezTo>
                    <a:pt x="1446160" y="1094054"/>
                    <a:pt x="1424494" y="1204851"/>
                    <a:pt x="1387673" y="1309804"/>
                  </a:cubicBezTo>
                  <a:close/>
                  <a:moveTo>
                    <a:pt x="238893" y="456260"/>
                  </a:moveTo>
                  <a:cubicBezTo>
                    <a:pt x="151519" y="583448"/>
                    <a:pt x="102250" y="726791"/>
                    <a:pt x="92558" y="885194"/>
                  </a:cubicBezTo>
                  <a:cubicBezTo>
                    <a:pt x="203924" y="885194"/>
                    <a:pt x="313961" y="885194"/>
                    <a:pt x="425185" y="885194"/>
                  </a:cubicBezTo>
                  <a:cubicBezTo>
                    <a:pt x="430174" y="780526"/>
                    <a:pt x="448324" y="678852"/>
                    <a:pt x="479159" y="583353"/>
                  </a:cubicBezTo>
                  <a:cubicBezTo>
                    <a:pt x="398959" y="540973"/>
                    <a:pt x="320138" y="499258"/>
                    <a:pt x="238893" y="456260"/>
                  </a:cubicBezTo>
                  <a:close/>
                  <a:moveTo>
                    <a:pt x="1771661" y="885241"/>
                  </a:moveTo>
                  <a:cubicBezTo>
                    <a:pt x="1761731" y="726600"/>
                    <a:pt x="1712604" y="582878"/>
                    <a:pt x="1624945" y="455975"/>
                  </a:cubicBezTo>
                  <a:cubicBezTo>
                    <a:pt x="1547359" y="497500"/>
                    <a:pt x="1471816" y="537838"/>
                    <a:pt x="1394990" y="578935"/>
                  </a:cubicBezTo>
                  <a:cubicBezTo>
                    <a:pt x="1427060" y="676191"/>
                    <a:pt x="1446160" y="779196"/>
                    <a:pt x="1451386" y="885241"/>
                  </a:cubicBezTo>
                  <a:cubicBezTo>
                    <a:pt x="1558524" y="885241"/>
                    <a:pt x="1664522" y="885241"/>
                    <a:pt x="1771661" y="885241"/>
                  </a:cubicBezTo>
                  <a:close/>
                  <a:moveTo>
                    <a:pt x="1359499" y="979172"/>
                  </a:moveTo>
                  <a:cubicBezTo>
                    <a:pt x="1231408" y="979172"/>
                    <a:pt x="1105027" y="979172"/>
                    <a:pt x="978742" y="979172"/>
                  </a:cubicBezTo>
                  <a:cubicBezTo>
                    <a:pt x="978742" y="1062507"/>
                    <a:pt x="978742" y="1144701"/>
                    <a:pt x="978742" y="1227609"/>
                  </a:cubicBezTo>
                  <a:cubicBezTo>
                    <a:pt x="1088636" y="1232360"/>
                    <a:pt x="1195346" y="1250605"/>
                    <a:pt x="1299872" y="1283102"/>
                  </a:cubicBezTo>
                  <a:cubicBezTo>
                    <a:pt x="1334650" y="1183898"/>
                    <a:pt x="1354652" y="1083744"/>
                    <a:pt x="1359499" y="979172"/>
                  </a:cubicBezTo>
                  <a:close/>
                  <a:moveTo>
                    <a:pt x="576129" y="1279682"/>
                  </a:moveTo>
                  <a:cubicBezTo>
                    <a:pt x="677756" y="1248657"/>
                    <a:pt x="780761" y="1232503"/>
                    <a:pt x="885809" y="1227372"/>
                  </a:cubicBezTo>
                  <a:cubicBezTo>
                    <a:pt x="885809" y="1143704"/>
                    <a:pt x="885809" y="1061937"/>
                    <a:pt x="885809" y="979077"/>
                  </a:cubicBezTo>
                  <a:cubicBezTo>
                    <a:pt x="762897" y="979077"/>
                    <a:pt x="640555" y="979077"/>
                    <a:pt x="517263" y="979077"/>
                  </a:cubicBezTo>
                  <a:cubicBezTo>
                    <a:pt x="522346" y="1082556"/>
                    <a:pt x="541779" y="1182141"/>
                    <a:pt x="576129" y="1279682"/>
                  </a:cubicBezTo>
                  <a:close/>
                  <a:moveTo>
                    <a:pt x="978219" y="885004"/>
                  </a:moveTo>
                  <a:cubicBezTo>
                    <a:pt x="1106025" y="885004"/>
                    <a:pt x="1232358" y="885004"/>
                    <a:pt x="1359404" y="885004"/>
                  </a:cubicBezTo>
                  <a:cubicBezTo>
                    <a:pt x="1354367" y="789078"/>
                    <a:pt x="1337596" y="696763"/>
                    <a:pt x="1307046" y="605969"/>
                  </a:cubicBezTo>
                  <a:cubicBezTo>
                    <a:pt x="1199052" y="640272"/>
                    <a:pt x="1089918" y="659182"/>
                    <a:pt x="978219" y="663743"/>
                  </a:cubicBezTo>
                  <a:cubicBezTo>
                    <a:pt x="978219" y="738573"/>
                    <a:pt x="978219" y="811171"/>
                    <a:pt x="978219" y="885004"/>
                  </a:cubicBezTo>
                  <a:close/>
                  <a:moveTo>
                    <a:pt x="885239" y="885431"/>
                  </a:moveTo>
                  <a:cubicBezTo>
                    <a:pt x="885239" y="810553"/>
                    <a:pt x="885239" y="737671"/>
                    <a:pt x="885239" y="663505"/>
                  </a:cubicBezTo>
                  <a:cubicBezTo>
                    <a:pt x="776390" y="659657"/>
                    <a:pt x="670915" y="640747"/>
                    <a:pt x="567055" y="609342"/>
                  </a:cubicBezTo>
                  <a:cubicBezTo>
                    <a:pt x="538073" y="700374"/>
                    <a:pt x="521301" y="791501"/>
                    <a:pt x="517263" y="885431"/>
                  </a:cubicBezTo>
                  <a:cubicBezTo>
                    <a:pt x="641078" y="885431"/>
                    <a:pt x="762849" y="885431"/>
                    <a:pt x="885239" y="885431"/>
                  </a:cubicBezTo>
                  <a:close/>
                  <a:moveTo>
                    <a:pt x="1275213" y="519878"/>
                  </a:moveTo>
                  <a:cubicBezTo>
                    <a:pt x="1205371" y="356439"/>
                    <a:pt x="1104790" y="217135"/>
                    <a:pt x="978884" y="91325"/>
                  </a:cubicBezTo>
                  <a:cubicBezTo>
                    <a:pt x="978884" y="254051"/>
                    <a:pt x="978884" y="412407"/>
                    <a:pt x="978884" y="571761"/>
                  </a:cubicBezTo>
                  <a:cubicBezTo>
                    <a:pt x="1080131" y="567770"/>
                    <a:pt x="1177720" y="550428"/>
                    <a:pt x="1275213" y="519878"/>
                  </a:cubicBezTo>
                  <a:close/>
                  <a:moveTo>
                    <a:pt x="885382" y="571666"/>
                  </a:moveTo>
                  <a:cubicBezTo>
                    <a:pt x="885382" y="413215"/>
                    <a:pt x="885382" y="257377"/>
                    <a:pt x="885382" y="98119"/>
                  </a:cubicBezTo>
                  <a:cubicBezTo>
                    <a:pt x="763182" y="223834"/>
                    <a:pt x="665593" y="362092"/>
                    <a:pt x="598650" y="522966"/>
                  </a:cubicBezTo>
                  <a:cubicBezTo>
                    <a:pt x="692960" y="551378"/>
                    <a:pt x="787460" y="568102"/>
                    <a:pt x="885382" y="571666"/>
                  </a:cubicBezTo>
                  <a:close/>
                  <a:moveTo>
                    <a:pt x="979169" y="1321064"/>
                  </a:moveTo>
                  <a:cubicBezTo>
                    <a:pt x="979169" y="1470963"/>
                    <a:pt x="979169" y="1620909"/>
                    <a:pt x="979169" y="1775511"/>
                  </a:cubicBezTo>
                  <a:cubicBezTo>
                    <a:pt x="1099991" y="1654642"/>
                    <a:pt x="1196629" y="1522370"/>
                    <a:pt x="1265236" y="1370096"/>
                  </a:cubicBezTo>
                  <a:cubicBezTo>
                    <a:pt x="1217914" y="1347623"/>
                    <a:pt x="1028581" y="1315315"/>
                    <a:pt x="979169" y="1321064"/>
                  </a:cubicBezTo>
                  <a:close/>
                  <a:moveTo>
                    <a:pt x="609768" y="1365392"/>
                  </a:moveTo>
                  <a:cubicBezTo>
                    <a:pt x="676616" y="1515861"/>
                    <a:pt x="770071" y="1645948"/>
                    <a:pt x="885049" y="1763919"/>
                  </a:cubicBezTo>
                  <a:cubicBezTo>
                    <a:pt x="885049" y="1614210"/>
                    <a:pt x="885049" y="1467209"/>
                    <a:pt x="885049" y="1319544"/>
                  </a:cubicBezTo>
                  <a:cubicBezTo>
                    <a:pt x="791024" y="1323725"/>
                    <a:pt x="700229" y="1338406"/>
                    <a:pt x="609768" y="1365392"/>
                  </a:cubicBezTo>
                  <a:close/>
                  <a:moveTo>
                    <a:pt x="512131" y="492464"/>
                  </a:moveTo>
                  <a:cubicBezTo>
                    <a:pt x="569573" y="352828"/>
                    <a:pt x="649107" y="228348"/>
                    <a:pt x="748786" y="111374"/>
                  </a:cubicBezTo>
                  <a:cubicBezTo>
                    <a:pt x="567672" y="154325"/>
                    <a:pt x="419579" y="243124"/>
                    <a:pt x="298235" y="379624"/>
                  </a:cubicBezTo>
                  <a:cubicBezTo>
                    <a:pt x="366414" y="425378"/>
                    <a:pt x="436303" y="462199"/>
                    <a:pt x="512131" y="492464"/>
                  </a:cubicBezTo>
                  <a:close/>
                  <a:moveTo>
                    <a:pt x="1361399" y="488663"/>
                  </a:moveTo>
                  <a:cubicBezTo>
                    <a:pt x="1434044" y="458873"/>
                    <a:pt x="1501083" y="423287"/>
                    <a:pt x="1565889" y="379624"/>
                  </a:cubicBezTo>
                  <a:cubicBezTo>
                    <a:pt x="1447110" y="246022"/>
                    <a:pt x="1302532" y="157841"/>
                    <a:pt x="1129448" y="116316"/>
                  </a:cubicBezTo>
                  <a:cubicBezTo>
                    <a:pt x="1224566" y="229108"/>
                    <a:pt x="1303673" y="351497"/>
                    <a:pt x="1361399" y="488663"/>
                  </a:cubicBezTo>
                  <a:close/>
                  <a:moveTo>
                    <a:pt x="751114" y="1753704"/>
                  </a:moveTo>
                  <a:cubicBezTo>
                    <a:pt x="656139" y="1643002"/>
                    <a:pt x="579503" y="1525173"/>
                    <a:pt x="522536" y="1394897"/>
                  </a:cubicBezTo>
                  <a:cubicBezTo>
                    <a:pt x="448466" y="1423831"/>
                    <a:pt x="379527" y="1458610"/>
                    <a:pt x="313486" y="1502035"/>
                  </a:cubicBezTo>
                  <a:cubicBezTo>
                    <a:pt x="433975" y="1630221"/>
                    <a:pt x="577697" y="1713509"/>
                    <a:pt x="751114" y="1753704"/>
                  </a:cubicBezTo>
                  <a:close/>
                  <a:moveTo>
                    <a:pt x="1127928" y="1750378"/>
                  </a:moveTo>
                  <a:cubicBezTo>
                    <a:pt x="1295738" y="1708093"/>
                    <a:pt x="1434567" y="1626040"/>
                    <a:pt x="1550827" y="1501798"/>
                  </a:cubicBezTo>
                  <a:cubicBezTo>
                    <a:pt x="1487304" y="1460843"/>
                    <a:pt x="1422451" y="1426920"/>
                    <a:pt x="1352514" y="1399316"/>
                  </a:cubicBezTo>
                  <a:cubicBezTo>
                    <a:pt x="1295976" y="1527026"/>
                    <a:pt x="1221003" y="1641814"/>
                    <a:pt x="1127928" y="175037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13">
              <a:extLst>
                <a:ext uri="{FF2B5EF4-FFF2-40B4-BE49-F238E27FC236}">
                  <a16:creationId xmlns:a16="http://schemas.microsoft.com/office/drawing/2014/main" id="{B00E2D6B-7004-4559-9D08-48EBA9B2DD68}"/>
                </a:ext>
              </a:extLst>
            </p:cNvPr>
            <p:cNvSpPr/>
            <p:nvPr/>
          </p:nvSpPr>
          <p:spPr>
            <a:xfrm>
              <a:off x="7740151" y="2333396"/>
              <a:ext cx="365656" cy="1090673"/>
            </a:xfrm>
            <a:custGeom>
              <a:avLst/>
              <a:gdLst>
                <a:gd name="connsiteX0" fmla="*/ 188193 w 365656"/>
                <a:gd name="connsiteY0" fmla="*/ 1090673 h 1090673"/>
                <a:gd name="connsiteX1" fmla="*/ 0 w 365656"/>
                <a:gd name="connsiteY1" fmla="*/ 998834 h 1090673"/>
                <a:gd name="connsiteX2" fmla="*/ 142107 w 365656"/>
                <a:gd name="connsiteY2" fmla="*/ 528993 h 1090673"/>
                <a:gd name="connsiteX3" fmla="*/ 129231 w 365656"/>
                <a:gd name="connsiteY3" fmla="*/ 38579 h 1090673"/>
                <a:gd name="connsiteX4" fmla="*/ 335003 w 365656"/>
                <a:gd name="connsiteY4" fmla="*/ 0 h 1090673"/>
                <a:gd name="connsiteX5" fmla="*/ 360992 w 365656"/>
                <a:gd name="connsiteY5" fmla="*/ 450361 h 1090673"/>
                <a:gd name="connsiteX6" fmla="*/ 188193 w 365656"/>
                <a:gd name="connsiteY6" fmla="*/ 1090673 h 109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56" h="1090673">
                  <a:moveTo>
                    <a:pt x="188193" y="1090673"/>
                  </a:moveTo>
                  <a:cubicBezTo>
                    <a:pt x="124718" y="1059696"/>
                    <a:pt x="63143" y="1029669"/>
                    <a:pt x="0" y="998834"/>
                  </a:cubicBezTo>
                  <a:cubicBezTo>
                    <a:pt x="72503" y="849030"/>
                    <a:pt x="120252" y="692812"/>
                    <a:pt x="142107" y="528993"/>
                  </a:cubicBezTo>
                  <a:cubicBezTo>
                    <a:pt x="163962" y="365411"/>
                    <a:pt x="159401" y="202399"/>
                    <a:pt x="129231" y="38579"/>
                  </a:cubicBezTo>
                  <a:cubicBezTo>
                    <a:pt x="198170" y="25656"/>
                    <a:pt x="265827" y="12971"/>
                    <a:pt x="335003" y="0"/>
                  </a:cubicBezTo>
                  <a:cubicBezTo>
                    <a:pt x="363558" y="149851"/>
                    <a:pt x="372015" y="299655"/>
                    <a:pt x="360992" y="450361"/>
                  </a:cubicBezTo>
                  <a:cubicBezTo>
                    <a:pt x="344553" y="674330"/>
                    <a:pt x="287065" y="887372"/>
                    <a:pt x="188193" y="1090673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14">
              <a:extLst>
                <a:ext uri="{FF2B5EF4-FFF2-40B4-BE49-F238E27FC236}">
                  <a16:creationId xmlns:a16="http://schemas.microsoft.com/office/drawing/2014/main" id="{ABC265E5-0DB5-427F-B541-81FB88D7E6C8}"/>
                </a:ext>
              </a:extLst>
            </p:cNvPr>
            <p:cNvSpPr/>
            <p:nvPr/>
          </p:nvSpPr>
          <p:spPr>
            <a:xfrm>
              <a:off x="5869767" y="4103578"/>
              <a:ext cx="1094474" cy="307158"/>
            </a:xfrm>
            <a:custGeom>
              <a:avLst/>
              <a:gdLst>
                <a:gd name="connsiteX0" fmla="*/ 0 w 1094474"/>
                <a:gd name="connsiteY0" fmla="*/ 239790 h 307158"/>
                <a:gd name="connsiteX1" fmla="*/ 57631 w 1094474"/>
                <a:gd name="connsiteY1" fmla="*/ 38342 h 307158"/>
                <a:gd name="connsiteX2" fmla="*/ 541963 w 1094474"/>
                <a:gd name="connsiteY2" fmla="*/ 96116 h 307158"/>
                <a:gd name="connsiteX3" fmla="*/ 1021449 w 1094474"/>
                <a:gd name="connsiteY3" fmla="*/ 0 h 307158"/>
                <a:gd name="connsiteX4" fmla="*/ 1094474 w 1094474"/>
                <a:gd name="connsiteY4" fmla="*/ 196222 h 307158"/>
                <a:gd name="connsiteX5" fmla="*/ 666966 w 1094474"/>
                <a:gd name="connsiteY5" fmla="*/ 297042 h 307158"/>
                <a:gd name="connsiteX6" fmla="*/ 0 w 1094474"/>
                <a:gd name="connsiteY6" fmla="*/ 239790 h 30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4474" h="307158">
                  <a:moveTo>
                    <a:pt x="0" y="239790"/>
                  </a:moveTo>
                  <a:cubicBezTo>
                    <a:pt x="19480" y="171707"/>
                    <a:pt x="38294" y="105951"/>
                    <a:pt x="57631" y="38342"/>
                  </a:cubicBezTo>
                  <a:cubicBezTo>
                    <a:pt x="216557" y="83763"/>
                    <a:pt x="377859" y="102625"/>
                    <a:pt x="541963" y="96116"/>
                  </a:cubicBezTo>
                  <a:cubicBezTo>
                    <a:pt x="706116" y="89607"/>
                    <a:pt x="865374" y="57394"/>
                    <a:pt x="1021449" y="0"/>
                  </a:cubicBezTo>
                  <a:cubicBezTo>
                    <a:pt x="1045823" y="65423"/>
                    <a:pt x="1069816" y="129849"/>
                    <a:pt x="1094474" y="196222"/>
                  </a:cubicBezTo>
                  <a:cubicBezTo>
                    <a:pt x="955741" y="248247"/>
                    <a:pt x="813396" y="281505"/>
                    <a:pt x="666966" y="297042"/>
                  </a:cubicBezTo>
                  <a:cubicBezTo>
                    <a:pt x="441572" y="321035"/>
                    <a:pt x="219693" y="302505"/>
                    <a:pt x="0" y="239790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15">
              <a:extLst>
                <a:ext uri="{FF2B5EF4-FFF2-40B4-BE49-F238E27FC236}">
                  <a16:creationId xmlns:a16="http://schemas.microsoft.com/office/drawing/2014/main" id="{A8DC7B8F-875F-48F0-B9F9-F3C69B335083}"/>
                </a:ext>
              </a:extLst>
            </p:cNvPr>
            <p:cNvSpPr/>
            <p:nvPr/>
          </p:nvSpPr>
          <p:spPr>
            <a:xfrm>
              <a:off x="4619883" y="1398085"/>
              <a:ext cx="654803" cy="1003299"/>
            </a:xfrm>
            <a:custGeom>
              <a:avLst/>
              <a:gdLst>
                <a:gd name="connsiteX0" fmla="*/ 654803 w 654803"/>
                <a:gd name="connsiteY0" fmla="*/ 149376 h 1003299"/>
                <a:gd name="connsiteX1" fmla="*/ 206770 w 654803"/>
                <a:gd name="connsiteY1" fmla="*/ 1003300 h 1003299"/>
                <a:gd name="connsiteX2" fmla="*/ 0 w 654803"/>
                <a:gd name="connsiteY2" fmla="*/ 968807 h 1003299"/>
                <a:gd name="connsiteX3" fmla="*/ 507755 w 654803"/>
                <a:gd name="connsiteY3" fmla="*/ 0 h 1003299"/>
                <a:gd name="connsiteX4" fmla="*/ 513789 w 654803"/>
                <a:gd name="connsiteY4" fmla="*/ 4609 h 1003299"/>
                <a:gd name="connsiteX5" fmla="*/ 654803 w 654803"/>
                <a:gd name="connsiteY5" fmla="*/ 149376 h 100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803" h="1003299">
                  <a:moveTo>
                    <a:pt x="654803" y="149376"/>
                  </a:moveTo>
                  <a:cubicBezTo>
                    <a:pt x="415678" y="386553"/>
                    <a:pt x="266017" y="670007"/>
                    <a:pt x="206770" y="1003300"/>
                  </a:cubicBezTo>
                  <a:cubicBezTo>
                    <a:pt x="138543" y="991945"/>
                    <a:pt x="70697" y="980589"/>
                    <a:pt x="0" y="968807"/>
                  </a:cubicBezTo>
                  <a:cubicBezTo>
                    <a:pt x="66754" y="591185"/>
                    <a:pt x="236417" y="269485"/>
                    <a:pt x="507755" y="0"/>
                  </a:cubicBezTo>
                  <a:cubicBezTo>
                    <a:pt x="510701" y="2233"/>
                    <a:pt x="512411" y="3231"/>
                    <a:pt x="513789" y="4609"/>
                  </a:cubicBezTo>
                  <a:cubicBezTo>
                    <a:pt x="560635" y="52643"/>
                    <a:pt x="607482" y="100772"/>
                    <a:pt x="654803" y="149376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16">
              <a:extLst>
                <a:ext uri="{FF2B5EF4-FFF2-40B4-BE49-F238E27FC236}">
                  <a16:creationId xmlns:a16="http://schemas.microsoft.com/office/drawing/2014/main" id="{BB023746-BED6-46BA-AE59-2F6E73E59DC3}"/>
                </a:ext>
              </a:extLst>
            </p:cNvPr>
            <p:cNvSpPr/>
            <p:nvPr/>
          </p:nvSpPr>
          <p:spPr>
            <a:xfrm>
              <a:off x="4898965" y="3522941"/>
              <a:ext cx="935595" cy="785602"/>
            </a:xfrm>
            <a:custGeom>
              <a:avLst/>
              <a:gdLst>
                <a:gd name="connsiteX0" fmla="*/ 865849 w 935595"/>
                <a:gd name="connsiteY0" fmla="*/ 785602 h 785602"/>
                <a:gd name="connsiteX1" fmla="*/ 0 w 935595"/>
                <a:gd name="connsiteY1" fmla="*/ 116926 h 785602"/>
                <a:gd name="connsiteX2" fmla="*/ 85331 w 935595"/>
                <a:gd name="connsiteY2" fmla="*/ 59009 h 785602"/>
                <a:gd name="connsiteX3" fmla="*/ 172419 w 935595"/>
                <a:gd name="connsiteY3" fmla="*/ 0 h 785602"/>
                <a:gd name="connsiteX4" fmla="*/ 935596 w 935595"/>
                <a:gd name="connsiteY4" fmla="*/ 589712 h 785602"/>
                <a:gd name="connsiteX5" fmla="*/ 865849 w 935595"/>
                <a:gd name="connsiteY5" fmla="*/ 785602 h 78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5595" h="785602">
                  <a:moveTo>
                    <a:pt x="865849" y="785602"/>
                  </a:moveTo>
                  <a:cubicBezTo>
                    <a:pt x="540158" y="675898"/>
                    <a:pt x="208908" y="432402"/>
                    <a:pt x="0" y="116926"/>
                  </a:cubicBezTo>
                  <a:cubicBezTo>
                    <a:pt x="28412" y="97636"/>
                    <a:pt x="56871" y="78299"/>
                    <a:pt x="85331" y="59009"/>
                  </a:cubicBezTo>
                  <a:cubicBezTo>
                    <a:pt x="113932" y="39625"/>
                    <a:pt x="142487" y="20287"/>
                    <a:pt x="172419" y="0"/>
                  </a:cubicBezTo>
                  <a:cubicBezTo>
                    <a:pt x="364461" y="277324"/>
                    <a:pt x="618694" y="473500"/>
                    <a:pt x="935596" y="589712"/>
                  </a:cubicBezTo>
                  <a:cubicBezTo>
                    <a:pt x="912078" y="655801"/>
                    <a:pt x="888987" y="720702"/>
                    <a:pt x="865849" y="785602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17">
              <a:extLst>
                <a:ext uri="{FF2B5EF4-FFF2-40B4-BE49-F238E27FC236}">
                  <a16:creationId xmlns:a16="http://schemas.microsoft.com/office/drawing/2014/main" id="{6260A4F9-0721-4E39-9670-6C27A8A0FF7A}"/>
                </a:ext>
              </a:extLst>
            </p:cNvPr>
            <p:cNvSpPr/>
            <p:nvPr/>
          </p:nvSpPr>
          <p:spPr>
            <a:xfrm>
              <a:off x="7332218" y="1300734"/>
              <a:ext cx="719513" cy="975600"/>
            </a:xfrm>
            <a:custGeom>
              <a:avLst/>
              <a:gdLst>
                <a:gd name="connsiteX0" fmla="*/ 516450 w 719513"/>
                <a:gd name="connsiteY0" fmla="*/ 975601 h 975600"/>
                <a:gd name="connsiteX1" fmla="*/ 0 w 719513"/>
                <a:gd name="connsiteY1" fmla="*/ 161967 h 975600"/>
                <a:gd name="connsiteX2" fmla="*/ 133032 w 719513"/>
                <a:gd name="connsiteY2" fmla="*/ 0 h 975600"/>
                <a:gd name="connsiteX3" fmla="*/ 719514 w 719513"/>
                <a:gd name="connsiteY3" fmla="*/ 923718 h 975600"/>
                <a:gd name="connsiteX4" fmla="*/ 704310 w 719513"/>
                <a:gd name="connsiteY4" fmla="*/ 928279 h 975600"/>
                <a:gd name="connsiteX5" fmla="*/ 516450 w 719513"/>
                <a:gd name="connsiteY5" fmla="*/ 975601 h 97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9513" h="975600">
                  <a:moveTo>
                    <a:pt x="516450" y="975601"/>
                  </a:moveTo>
                  <a:cubicBezTo>
                    <a:pt x="430882" y="648579"/>
                    <a:pt x="258748" y="378239"/>
                    <a:pt x="0" y="161967"/>
                  </a:cubicBezTo>
                  <a:cubicBezTo>
                    <a:pt x="44376" y="107946"/>
                    <a:pt x="88181" y="54638"/>
                    <a:pt x="133032" y="0"/>
                  </a:cubicBezTo>
                  <a:cubicBezTo>
                    <a:pt x="427223" y="246109"/>
                    <a:pt x="622590" y="552986"/>
                    <a:pt x="719514" y="923718"/>
                  </a:cubicBezTo>
                  <a:cubicBezTo>
                    <a:pt x="712957" y="925713"/>
                    <a:pt x="708681" y="927186"/>
                    <a:pt x="704310" y="928279"/>
                  </a:cubicBezTo>
                  <a:cubicBezTo>
                    <a:pt x="642355" y="943910"/>
                    <a:pt x="580353" y="959542"/>
                    <a:pt x="516450" y="97560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18">
              <a:extLst>
                <a:ext uri="{FF2B5EF4-FFF2-40B4-BE49-F238E27FC236}">
                  <a16:creationId xmlns:a16="http://schemas.microsoft.com/office/drawing/2014/main" id="{FAC0AA7C-9DDA-4CF9-B8B9-FB83FBC4B76A}"/>
                </a:ext>
              </a:extLst>
            </p:cNvPr>
            <p:cNvSpPr/>
            <p:nvPr/>
          </p:nvSpPr>
          <p:spPr>
            <a:xfrm>
              <a:off x="6981393" y="3418415"/>
              <a:ext cx="895828" cy="840240"/>
            </a:xfrm>
            <a:custGeom>
              <a:avLst/>
              <a:gdLst>
                <a:gd name="connsiteX0" fmla="*/ 85521 w 895828"/>
                <a:gd name="connsiteY0" fmla="*/ 840241 h 840240"/>
                <a:gd name="connsiteX1" fmla="*/ 0 w 895828"/>
                <a:gd name="connsiteY1" fmla="*/ 648437 h 840240"/>
                <a:gd name="connsiteX2" fmla="*/ 408884 w 895828"/>
                <a:gd name="connsiteY2" fmla="*/ 380805 h 840240"/>
                <a:gd name="connsiteX3" fmla="*/ 713290 w 895828"/>
                <a:gd name="connsiteY3" fmla="*/ 0 h 840240"/>
                <a:gd name="connsiteX4" fmla="*/ 895829 w 895828"/>
                <a:gd name="connsiteY4" fmla="*/ 103718 h 840240"/>
                <a:gd name="connsiteX5" fmla="*/ 85521 w 895828"/>
                <a:gd name="connsiteY5" fmla="*/ 840241 h 84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828" h="840240">
                  <a:moveTo>
                    <a:pt x="85521" y="840241"/>
                  </a:moveTo>
                  <a:cubicBezTo>
                    <a:pt x="56586" y="775340"/>
                    <a:pt x="28507" y="712387"/>
                    <a:pt x="0" y="648437"/>
                  </a:cubicBezTo>
                  <a:cubicBezTo>
                    <a:pt x="151134" y="580543"/>
                    <a:pt x="287207" y="491601"/>
                    <a:pt x="408884" y="380805"/>
                  </a:cubicBezTo>
                  <a:cubicBezTo>
                    <a:pt x="530181" y="270340"/>
                    <a:pt x="631142" y="143437"/>
                    <a:pt x="713290" y="0"/>
                  </a:cubicBezTo>
                  <a:cubicBezTo>
                    <a:pt x="774152" y="34588"/>
                    <a:pt x="834111" y="68654"/>
                    <a:pt x="895829" y="103718"/>
                  </a:cubicBezTo>
                  <a:cubicBezTo>
                    <a:pt x="703360" y="435015"/>
                    <a:pt x="434825" y="680317"/>
                    <a:pt x="85521" y="84024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E023F4-A8BC-4412-A059-060353B58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21" y="853995"/>
            <a:ext cx="4582297" cy="28575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369C63-15F7-4FFC-88EA-81B977C6A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31" y="3913639"/>
            <a:ext cx="4646869" cy="26076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83753E-26EA-41F8-84EC-678DF6987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20" y="3913639"/>
            <a:ext cx="4582297" cy="2784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B161FE-8BC8-4F82-A8E2-0CA8CF90A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71" y="853995"/>
            <a:ext cx="4537230" cy="293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39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Грантовая деятельность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6">
            <a:extLst>
              <a:ext uri="{FF2B5EF4-FFF2-40B4-BE49-F238E27FC236}">
                <a16:creationId xmlns:a16="http://schemas.microsoft.com/office/drawing/2014/main" id="{6F874BA0-CEDD-49D5-B149-FF427BA6ED19}"/>
              </a:ext>
            </a:extLst>
          </p:cNvPr>
          <p:cNvSpPr/>
          <p:nvPr/>
        </p:nvSpPr>
        <p:spPr>
          <a:xfrm rot="16200000">
            <a:off x="7171341" y="1203843"/>
            <a:ext cx="1217272" cy="2254324"/>
          </a:xfrm>
          <a:custGeom>
            <a:avLst/>
            <a:gdLst/>
            <a:ahLst/>
            <a:cxnLst/>
            <a:rect l="l" t="t" r="r" b="b"/>
            <a:pathLst>
              <a:path w="890376" h="1440160">
                <a:moveTo>
                  <a:pt x="445188" y="0"/>
                </a:moveTo>
                <a:cubicBezTo>
                  <a:pt x="614149" y="0"/>
                  <a:pt x="769519" y="58193"/>
                  <a:pt x="890376" y="158114"/>
                </a:cubicBezTo>
                <a:cubicBezTo>
                  <a:pt x="722128" y="287532"/>
                  <a:pt x="615484" y="491352"/>
                  <a:pt x="615484" y="720080"/>
                </a:cubicBezTo>
                <a:cubicBezTo>
                  <a:pt x="615484" y="948808"/>
                  <a:pt x="722128" y="1152628"/>
                  <a:pt x="890376" y="1282046"/>
                </a:cubicBezTo>
                <a:cubicBezTo>
                  <a:pt x="769519" y="1381967"/>
                  <a:pt x="614149" y="1440160"/>
                  <a:pt x="445188" y="1440160"/>
                </a:cubicBezTo>
                <a:cubicBezTo>
                  <a:pt x="276227" y="1440160"/>
                  <a:pt x="120857" y="1381967"/>
                  <a:pt x="0" y="1282046"/>
                </a:cubicBezTo>
                <a:cubicBezTo>
                  <a:pt x="168248" y="1152628"/>
                  <a:pt x="274891" y="948808"/>
                  <a:pt x="274891" y="720080"/>
                </a:cubicBezTo>
                <a:cubicBezTo>
                  <a:pt x="274891" y="491352"/>
                  <a:pt x="168248" y="287532"/>
                  <a:pt x="0" y="158114"/>
                </a:cubicBezTo>
                <a:cubicBezTo>
                  <a:pt x="120857" y="58193"/>
                  <a:pt x="276227" y="0"/>
                  <a:pt x="4451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6653281E-9CD7-43B7-B2A1-1B7857AFACD7}"/>
              </a:ext>
            </a:extLst>
          </p:cNvPr>
          <p:cNvSpPr/>
          <p:nvPr/>
        </p:nvSpPr>
        <p:spPr>
          <a:xfrm rot="16200000">
            <a:off x="3670885" y="1146011"/>
            <a:ext cx="1217272" cy="2325924"/>
          </a:xfrm>
          <a:custGeom>
            <a:avLst/>
            <a:gdLst/>
            <a:ahLst/>
            <a:cxnLst/>
            <a:rect l="l" t="t" r="r" b="b"/>
            <a:pathLst>
              <a:path w="890376" h="1440160">
                <a:moveTo>
                  <a:pt x="445188" y="0"/>
                </a:moveTo>
                <a:cubicBezTo>
                  <a:pt x="614149" y="0"/>
                  <a:pt x="769519" y="58193"/>
                  <a:pt x="890376" y="158114"/>
                </a:cubicBezTo>
                <a:cubicBezTo>
                  <a:pt x="722128" y="287532"/>
                  <a:pt x="615484" y="491352"/>
                  <a:pt x="615484" y="720080"/>
                </a:cubicBezTo>
                <a:cubicBezTo>
                  <a:pt x="615484" y="948808"/>
                  <a:pt x="722128" y="1152628"/>
                  <a:pt x="890376" y="1282046"/>
                </a:cubicBezTo>
                <a:cubicBezTo>
                  <a:pt x="769519" y="1381967"/>
                  <a:pt x="614149" y="1440160"/>
                  <a:pt x="445188" y="1440160"/>
                </a:cubicBezTo>
                <a:cubicBezTo>
                  <a:pt x="276227" y="1440160"/>
                  <a:pt x="120857" y="1381967"/>
                  <a:pt x="0" y="1282046"/>
                </a:cubicBezTo>
                <a:cubicBezTo>
                  <a:pt x="168248" y="1152628"/>
                  <a:pt x="274891" y="948808"/>
                  <a:pt x="274891" y="720080"/>
                </a:cubicBezTo>
                <a:cubicBezTo>
                  <a:pt x="274891" y="491352"/>
                  <a:pt x="168248" y="287532"/>
                  <a:pt x="0" y="158114"/>
                </a:cubicBezTo>
                <a:cubicBezTo>
                  <a:pt x="120857" y="58193"/>
                  <a:pt x="276227" y="0"/>
                  <a:pt x="4451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B96BCAF0-0F2E-4C2B-B6C6-1CC6963B6E03}"/>
              </a:ext>
            </a:extLst>
          </p:cNvPr>
          <p:cNvSpPr/>
          <p:nvPr/>
        </p:nvSpPr>
        <p:spPr>
          <a:xfrm>
            <a:off x="1476245" y="1247906"/>
            <a:ext cx="2067351" cy="206735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43B2BA84-E437-4D89-AF1C-E263600B5030}"/>
              </a:ext>
            </a:extLst>
          </p:cNvPr>
          <p:cNvSpPr/>
          <p:nvPr/>
        </p:nvSpPr>
        <p:spPr>
          <a:xfrm>
            <a:off x="1559098" y="1361945"/>
            <a:ext cx="1870219" cy="1820078"/>
          </a:xfrm>
          <a:custGeom>
            <a:avLst/>
            <a:gdLst/>
            <a:ahLst/>
            <a:cxnLst/>
            <a:rect l="l" t="t" r="r" b="b"/>
            <a:pathLst>
              <a:path w="1368152" h="1368152">
                <a:moveTo>
                  <a:pt x="684076" y="0"/>
                </a:moveTo>
                <a:cubicBezTo>
                  <a:pt x="1061881" y="0"/>
                  <a:pt x="1368152" y="306271"/>
                  <a:pt x="1368152" y="684076"/>
                </a:cubicBezTo>
                <a:lnTo>
                  <a:pt x="1359710" y="767824"/>
                </a:lnTo>
                <a:cubicBezTo>
                  <a:pt x="1086175" y="819898"/>
                  <a:pt x="877562" y="1054565"/>
                  <a:pt x="866904" y="1340297"/>
                </a:cubicBezTo>
                <a:cubicBezTo>
                  <a:pt x="809279" y="1359469"/>
                  <a:pt x="747692" y="1368152"/>
                  <a:pt x="684076" y="1368152"/>
                </a:cubicBezTo>
                <a:cubicBezTo>
                  <a:pt x="306271" y="1368152"/>
                  <a:pt x="0" y="1061881"/>
                  <a:pt x="0" y="684076"/>
                </a:cubicBezTo>
                <a:cubicBezTo>
                  <a:pt x="0" y="306271"/>
                  <a:pt x="306271" y="0"/>
                  <a:pt x="684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54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094AAA1D-22FB-43A4-A7FC-553515FBD3E0}"/>
              </a:ext>
            </a:extLst>
          </p:cNvPr>
          <p:cNvSpPr/>
          <p:nvPr/>
        </p:nvSpPr>
        <p:spPr>
          <a:xfrm>
            <a:off x="4984084" y="1231184"/>
            <a:ext cx="2067351" cy="206735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38C144BB-4637-4651-B80F-DFADE19BEB9F}"/>
              </a:ext>
            </a:extLst>
          </p:cNvPr>
          <p:cNvSpPr/>
          <p:nvPr/>
        </p:nvSpPr>
        <p:spPr>
          <a:xfrm>
            <a:off x="5066937" y="1345223"/>
            <a:ext cx="1870460" cy="1870460"/>
          </a:xfrm>
          <a:custGeom>
            <a:avLst/>
            <a:gdLst/>
            <a:ahLst/>
            <a:cxnLst/>
            <a:rect l="l" t="t" r="r" b="b"/>
            <a:pathLst>
              <a:path w="1368152" h="1368152">
                <a:moveTo>
                  <a:pt x="684076" y="0"/>
                </a:moveTo>
                <a:cubicBezTo>
                  <a:pt x="1061881" y="0"/>
                  <a:pt x="1368152" y="306271"/>
                  <a:pt x="1368152" y="684076"/>
                </a:cubicBezTo>
                <a:lnTo>
                  <a:pt x="1359710" y="767824"/>
                </a:lnTo>
                <a:cubicBezTo>
                  <a:pt x="1086175" y="819898"/>
                  <a:pt x="877562" y="1054565"/>
                  <a:pt x="866904" y="1340297"/>
                </a:cubicBezTo>
                <a:cubicBezTo>
                  <a:pt x="809279" y="1359469"/>
                  <a:pt x="747692" y="1368152"/>
                  <a:pt x="684076" y="1368152"/>
                </a:cubicBezTo>
                <a:cubicBezTo>
                  <a:pt x="306271" y="1368152"/>
                  <a:pt x="0" y="1061881"/>
                  <a:pt x="0" y="684076"/>
                </a:cubicBezTo>
                <a:cubicBezTo>
                  <a:pt x="0" y="306271"/>
                  <a:pt x="306271" y="0"/>
                  <a:pt x="684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254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Oval 15">
            <a:extLst>
              <a:ext uri="{FF2B5EF4-FFF2-40B4-BE49-F238E27FC236}">
                <a16:creationId xmlns:a16="http://schemas.microsoft.com/office/drawing/2014/main" id="{0685265F-E298-4E66-88B4-FAE8AC2BE8D3}"/>
              </a:ext>
            </a:extLst>
          </p:cNvPr>
          <p:cNvSpPr/>
          <p:nvPr/>
        </p:nvSpPr>
        <p:spPr>
          <a:xfrm>
            <a:off x="8491923" y="1243038"/>
            <a:ext cx="2067351" cy="206735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" name="Oval 3">
            <a:extLst>
              <a:ext uri="{FF2B5EF4-FFF2-40B4-BE49-F238E27FC236}">
                <a16:creationId xmlns:a16="http://schemas.microsoft.com/office/drawing/2014/main" id="{4785618F-4046-44EB-96D4-35D1BC91944B}"/>
              </a:ext>
            </a:extLst>
          </p:cNvPr>
          <p:cNvSpPr/>
          <p:nvPr/>
        </p:nvSpPr>
        <p:spPr>
          <a:xfrm>
            <a:off x="8574776" y="1357077"/>
            <a:ext cx="1870460" cy="1870460"/>
          </a:xfrm>
          <a:custGeom>
            <a:avLst/>
            <a:gdLst/>
            <a:ahLst/>
            <a:cxnLst/>
            <a:rect l="l" t="t" r="r" b="b"/>
            <a:pathLst>
              <a:path w="1368152" h="1368152">
                <a:moveTo>
                  <a:pt x="684076" y="0"/>
                </a:moveTo>
                <a:cubicBezTo>
                  <a:pt x="1061881" y="0"/>
                  <a:pt x="1368152" y="306271"/>
                  <a:pt x="1368152" y="684076"/>
                </a:cubicBezTo>
                <a:lnTo>
                  <a:pt x="1359710" y="767824"/>
                </a:lnTo>
                <a:cubicBezTo>
                  <a:pt x="1086175" y="819898"/>
                  <a:pt x="877562" y="1054565"/>
                  <a:pt x="866904" y="1340297"/>
                </a:cubicBezTo>
                <a:cubicBezTo>
                  <a:pt x="809279" y="1359469"/>
                  <a:pt x="747692" y="1368152"/>
                  <a:pt x="684076" y="1368152"/>
                </a:cubicBezTo>
                <a:cubicBezTo>
                  <a:pt x="306271" y="1368152"/>
                  <a:pt x="0" y="1061881"/>
                  <a:pt x="0" y="684076"/>
                </a:cubicBezTo>
                <a:cubicBezTo>
                  <a:pt x="0" y="306271"/>
                  <a:pt x="306271" y="0"/>
                  <a:pt x="684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5400" sx="102000" sy="102000" algn="ct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ED818B-BDCD-4785-9CEC-DC713F547C82}"/>
              </a:ext>
            </a:extLst>
          </p:cNvPr>
          <p:cNvSpPr txBox="1"/>
          <p:nvPr/>
        </p:nvSpPr>
        <p:spPr>
          <a:xfrm>
            <a:off x="2497947" y="2512593"/>
            <a:ext cx="88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2018г</a:t>
            </a:r>
            <a:r>
              <a:rPr lang="ru-RU" altLang="ko-K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B75308-B536-4A90-AF1B-531624B8D50E}"/>
              </a:ext>
            </a:extLst>
          </p:cNvPr>
          <p:cNvSpPr txBox="1"/>
          <p:nvPr/>
        </p:nvSpPr>
        <p:spPr>
          <a:xfrm>
            <a:off x="9555061" y="2615474"/>
            <a:ext cx="894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2024г</a:t>
            </a:r>
            <a:r>
              <a:rPr lang="ru-RU" altLang="ko-K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F64034-5D8D-4869-8D69-543C0A3E19A6}"/>
              </a:ext>
            </a:extLst>
          </p:cNvPr>
          <p:cNvSpPr txBox="1"/>
          <p:nvPr/>
        </p:nvSpPr>
        <p:spPr>
          <a:xfrm>
            <a:off x="5853167" y="2611909"/>
            <a:ext cx="113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2023</a:t>
            </a:r>
            <a:r>
              <a:rPr lang="ru-RU" altLang="ko-K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г.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191679-D069-446A-B97E-27A05CB7F6FD}"/>
              </a:ext>
            </a:extLst>
          </p:cNvPr>
          <p:cNvSpPr txBox="1"/>
          <p:nvPr/>
        </p:nvSpPr>
        <p:spPr>
          <a:xfrm>
            <a:off x="1765874" y="1931843"/>
            <a:ext cx="137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cs typeface="Arial" pitchFamily="34" charset="0"/>
              </a:rPr>
              <a:t>2</a:t>
            </a:r>
            <a:r>
              <a:rPr lang="ru-RU" altLang="ko-KR" sz="2400" b="1" dirty="0">
                <a:cs typeface="Arial" pitchFamily="34" charset="0"/>
              </a:rPr>
              <a:t>3</a:t>
            </a:r>
            <a:r>
              <a:rPr lang="en-US" altLang="ko-KR" sz="2400" b="1" dirty="0">
                <a:cs typeface="Arial" pitchFamily="34" charset="0"/>
              </a:rPr>
              <a:t>0</a:t>
            </a:r>
            <a:r>
              <a:rPr lang="ru-RU" altLang="ko-KR" sz="2400" b="1" dirty="0">
                <a:cs typeface="Arial" pitchFamily="34" charset="0"/>
              </a:rPr>
              <a:t>0000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0267D3-DE18-46B5-BF12-73966A98A7C8}"/>
              </a:ext>
            </a:extLst>
          </p:cNvPr>
          <p:cNvSpPr txBox="1"/>
          <p:nvPr/>
        </p:nvSpPr>
        <p:spPr>
          <a:xfrm>
            <a:off x="5273744" y="1915121"/>
            <a:ext cx="137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ko-KR" sz="2400" b="1" dirty="0">
                <a:cs typeface="Arial" pitchFamily="34" charset="0"/>
              </a:rPr>
              <a:t>200000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4408EA-E8A7-4463-80FF-ECD8CC04DAF8}"/>
              </a:ext>
            </a:extLst>
          </p:cNvPr>
          <p:cNvSpPr txBox="1"/>
          <p:nvPr/>
        </p:nvSpPr>
        <p:spPr>
          <a:xfrm>
            <a:off x="8781615" y="1926975"/>
            <a:ext cx="1379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cs typeface="Arial" pitchFamily="34" charset="0"/>
              </a:rPr>
              <a:t>200000</a:t>
            </a:r>
            <a:endParaRPr lang="ko-KR" altLang="en-US" sz="2400" b="1" dirty="0">
              <a:cs typeface="Arial" pitchFamily="34" charset="0"/>
            </a:endParaRPr>
          </a:p>
        </p:txBody>
      </p:sp>
      <p:sp>
        <p:nvSpPr>
          <p:cNvPr id="24" name="Trapezoid 3">
            <a:extLst>
              <a:ext uri="{FF2B5EF4-FFF2-40B4-BE49-F238E27FC236}">
                <a16:creationId xmlns:a16="http://schemas.microsoft.com/office/drawing/2014/main" id="{43F62364-1547-42C4-84AC-77B7D284FF9E}"/>
              </a:ext>
            </a:extLst>
          </p:cNvPr>
          <p:cNvSpPr/>
          <p:nvPr/>
        </p:nvSpPr>
        <p:spPr>
          <a:xfrm>
            <a:off x="4628048" y="3011455"/>
            <a:ext cx="316346" cy="322413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>
              <a:solidFill>
                <a:schemeClr val="tx1"/>
              </a:solidFill>
            </a:endParaRPr>
          </a:p>
        </p:txBody>
      </p:sp>
      <p:sp>
        <p:nvSpPr>
          <p:cNvPr id="25" name="Donut 15">
            <a:extLst>
              <a:ext uri="{FF2B5EF4-FFF2-40B4-BE49-F238E27FC236}">
                <a16:creationId xmlns:a16="http://schemas.microsoft.com/office/drawing/2014/main" id="{2588202C-87AF-426B-8740-9551BBEC4798}"/>
              </a:ext>
            </a:extLst>
          </p:cNvPr>
          <p:cNvSpPr/>
          <p:nvPr/>
        </p:nvSpPr>
        <p:spPr>
          <a:xfrm>
            <a:off x="7241807" y="3017456"/>
            <a:ext cx="333838" cy="335242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grpSp>
        <p:nvGrpSpPr>
          <p:cNvPr id="26" name="Group 57">
            <a:extLst>
              <a:ext uri="{FF2B5EF4-FFF2-40B4-BE49-F238E27FC236}">
                <a16:creationId xmlns:a16="http://schemas.microsoft.com/office/drawing/2014/main" id="{9800B65F-98BB-4F3B-8EF5-3967860BDDAC}"/>
              </a:ext>
            </a:extLst>
          </p:cNvPr>
          <p:cNvGrpSpPr/>
          <p:nvPr/>
        </p:nvGrpSpPr>
        <p:grpSpPr>
          <a:xfrm>
            <a:off x="1682421" y="3868504"/>
            <a:ext cx="6173849" cy="2767658"/>
            <a:chOff x="-475010" y="972121"/>
            <a:chExt cx="8795220" cy="233567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37F0EA-8766-497A-8141-25C29D5F8D31}"/>
                </a:ext>
              </a:extLst>
            </p:cNvPr>
            <p:cNvSpPr txBox="1"/>
            <p:nvPr/>
          </p:nvSpPr>
          <p:spPr>
            <a:xfrm>
              <a:off x="-475010" y="972121"/>
              <a:ext cx="3859356" cy="3116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98F0E17-4D26-4B3B-9673-631D1A44FD5F}"/>
                </a:ext>
              </a:extLst>
            </p:cNvPr>
            <p:cNvSpPr txBox="1"/>
            <p:nvPr/>
          </p:nvSpPr>
          <p:spPr>
            <a:xfrm>
              <a:off x="3748232" y="1411707"/>
              <a:ext cx="4571978" cy="18960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ru-RU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создание спортивно-игрового комплекса на территории детского сада для воспитанников дошкольной организации и детей микрорайона,  которые не посещают детский сад или получают образование в форме семейного, с целью адаптации к современному социуму, укреплению здоровья, пропаганды здорового образа жизни .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60">
            <a:extLst>
              <a:ext uri="{FF2B5EF4-FFF2-40B4-BE49-F238E27FC236}">
                <a16:creationId xmlns:a16="http://schemas.microsoft.com/office/drawing/2014/main" id="{9010785B-7837-45E7-9326-7AAEE83E9F87}"/>
              </a:ext>
            </a:extLst>
          </p:cNvPr>
          <p:cNvGrpSpPr/>
          <p:nvPr/>
        </p:nvGrpSpPr>
        <p:grpSpPr>
          <a:xfrm>
            <a:off x="4453132" y="3487507"/>
            <a:ext cx="6908061" cy="2972797"/>
            <a:chOff x="-428368" y="463972"/>
            <a:chExt cx="8827176" cy="250879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CD44C-0EE6-4CA8-925F-6ED27967F0A4}"/>
                </a:ext>
              </a:extLst>
            </p:cNvPr>
            <p:cNvSpPr txBox="1"/>
            <p:nvPr/>
          </p:nvSpPr>
          <p:spPr>
            <a:xfrm>
              <a:off x="-428368" y="463972"/>
              <a:ext cx="3859356" cy="5973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altLang="ko-KR" b="1" dirty="0">
                  <a:solidFill>
                    <a:schemeClr val="accent3">
                      <a:lumMod val="75000"/>
                    </a:schemeClr>
                  </a:solidFill>
                  <a:cs typeface="Arial" pitchFamily="34" charset="0"/>
                </a:rPr>
                <a:t> </a:t>
              </a:r>
              <a:r>
                <a:rPr lang="ru-RU" altLang="ko-KR" sz="2000" b="1" dirty="0">
                  <a:solidFill>
                    <a:schemeClr val="accent3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Скажем: « Здоровому поколению - ДА!»</a:t>
              </a:r>
              <a:endParaRPr lang="ko-KR" altLang="en-US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917FA4-68BF-4C4E-9E37-DB1945EEE076}"/>
                </a:ext>
              </a:extLst>
            </p:cNvPr>
            <p:cNvSpPr txBox="1"/>
            <p:nvPr/>
          </p:nvSpPr>
          <p:spPr>
            <a:xfrm>
              <a:off x="4553489" y="1258496"/>
              <a:ext cx="3845319" cy="17142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just"/>
              <a:r>
                <a:rPr lang="ru-RU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создание педагогического КВАНТОРИУМА,  как формы эффективного взаимодействия молодых специалистов и будущих воспитателей с педагогами ДО с целью профессионального роста и успешной  адаптации в муниципальной системе дошкольного образования. 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53FF57F-A4FB-4CB8-8276-37E398C8042B}"/>
              </a:ext>
            </a:extLst>
          </p:cNvPr>
          <p:cNvSpPr txBox="1"/>
          <p:nvPr/>
        </p:nvSpPr>
        <p:spPr>
          <a:xfrm>
            <a:off x="8095379" y="3549598"/>
            <a:ext cx="3522321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altLang="ko-KR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endParaRPr lang="ru-RU" altLang="ko-KR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ko-KR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«ВОСПИТАТЕЛЬ - это круто!»</a:t>
            </a:r>
            <a:endParaRPr lang="ko-KR" alt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그룹 52">
            <a:extLst>
              <a:ext uri="{FF2B5EF4-FFF2-40B4-BE49-F238E27FC236}">
                <a16:creationId xmlns:a16="http://schemas.microsoft.com/office/drawing/2014/main" id="{31478D97-85EE-426C-BFA9-D92BD80107B6}"/>
              </a:ext>
            </a:extLst>
          </p:cNvPr>
          <p:cNvGrpSpPr/>
          <p:nvPr/>
        </p:nvGrpSpPr>
        <p:grpSpPr>
          <a:xfrm>
            <a:off x="767942" y="133109"/>
            <a:ext cx="1199375" cy="1199375"/>
            <a:chOff x="735328" y="1762623"/>
            <a:chExt cx="4250497" cy="4250497"/>
          </a:xfrm>
        </p:grpSpPr>
        <p:sp>
          <p:nvSpPr>
            <p:cNvPr id="46" name="Block Arc 43">
              <a:extLst>
                <a:ext uri="{FF2B5EF4-FFF2-40B4-BE49-F238E27FC236}">
                  <a16:creationId xmlns:a16="http://schemas.microsoft.com/office/drawing/2014/main" id="{289DD76C-CC09-4AE3-B9E8-045E725059C9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4228396"/>
                <a:gd name="adj2" fmla="val 7060926"/>
                <a:gd name="adj3" fmla="val 524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47" name="Block Arc 53">
              <a:extLst>
                <a:ext uri="{FF2B5EF4-FFF2-40B4-BE49-F238E27FC236}">
                  <a16:creationId xmlns:a16="http://schemas.microsoft.com/office/drawing/2014/main" id="{BE31472C-9BFA-46AB-8BB1-E3CDCC4691B3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92588"/>
                <a:gd name="adj2" fmla="val 4237585"/>
                <a:gd name="adj3" fmla="val 52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48" name="Block Arc 54">
              <a:extLst>
                <a:ext uri="{FF2B5EF4-FFF2-40B4-BE49-F238E27FC236}">
                  <a16:creationId xmlns:a16="http://schemas.microsoft.com/office/drawing/2014/main" id="{A62E552C-A7B4-42F7-B72F-A713D412BE95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20334074"/>
                <a:gd name="adj2" fmla="val 1503961"/>
                <a:gd name="adj3" fmla="val 528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49" name="Block Arc 55">
              <a:extLst>
                <a:ext uri="{FF2B5EF4-FFF2-40B4-BE49-F238E27FC236}">
                  <a16:creationId xmlns:a16="http://schemas.microsoft.com/office/drawing/2014/main" id="{8933F441-E05D-475B-8BB8-B315B2D7FA3E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7549958"/>
                <a:gd name="adj2" fmla="val 20340767"/>
                <a:gd name="adj3" fmla="val 528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0" name="Block Arc 5">
              <a:extLst>
                <a:ext uri="{FF2B5EF4-FFF2-40B4-BE49-F238E27FC236}">
                  <a16:creationId xmlns:a16="http://schemas.microsoft.com/office/drawing/2014/main" id="{B2CDFFB8-9E69-4E27-955B-27770FD43B7C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520241"/>
                <a:gd name="adj2" fmla="val 17553267"/>
                <a:gd name="adj3" fmla="val 524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109">
            <a:extLst>
              <a:ext uri="{FF2B5EF4-FFF2-40B4-BE49-F238E27FC236}">
                <a16:creationId xmlns:a16="http://schemas.microsoft.com/office/drawing/2014/main" id="{26839CE8-2F40-4B34-9031-8E5E73393A1D}"/>
              </a:ext>
            </a:extLst>
          </p:cNvPr>
          <p:cNvGrpSpPr/>
          <p:nvPr/>
        </p:nvGrpSpPr>
        <p:grpSpPr>
          <a:xfrm>
            <a:off x="1048658" y="356189"/>
            <a:ext cx="633763" cy="706038"/>
            <a:chOff x="4596745" y="501496"/>
            <a:chExt cx="3509062" cy="3909240"/>
          </a:xfrm>
          <a:solidFill>
            <a:schemeClr val="accent1"/>
          </a:solidFill>
        </p:grpSpPr>
        <p:sp>
          <p:nvSpPr>
            <p:cNvPr id="52" name="Freeform: Shape 110">
              <a:extLst>
                <a:ext uri="{FF2B5EF4-FFF2-40B4-BE49-F238E27FC236}">
                  <a16:creationId xmlns:a16="http://schemas.microsoft.com/office/drawing/2014/main" id="{83E08A25-AB6F-49C2-B5B1-9DA832DBF733}"/>
                </a:ext>
              </a:extLst>
            </p:cNvPr>
            <p:cNvSpPr/>
            <p:nvPr/>
          </p:nvSpPr>
          <p:spPr>
            <a:xfrm>
              <a:off x="5382584" y="501496"/>
              <a:ext cx="1871286" cy="1317493"/>
            </a:xfrm>
            <a:custGeom>
              <a:avLst/>
              <a:gdLst>
                <a:gd name="connsiteX0" fmla="*/ 1376075 w 1871286"/>
                <a:gd name="connsiteY0" fmla="*/ 0 h 1317493"/>
                <a:gd name="connsiteX1" fmla="*/ 1460693 w 1871286"/>
                <a:gd name="connsiteY1" fmla="*/ 9645 h 1317493"/>
                <a:gd name="connsiteX2" fmla="*/ 1581895 w 1871286"/>
                <a:gd name="connsiteY2" fmla="*/ 32688 h 1317493"/>
                <a:gd name="connsiteX3" fmla="*/ 1592917 w 1871286"/>
                <a:gd name="connsiteY3" fmla="*/ 47226 h 1317493"/>
                <a:gd name="connsiteX4" fmla="*/ 1592822 w 1871286"/>
                <a:gd name="connsiteY4" fmla="*/ 163249 h 1317493"/>
                <a:gd name="connsiteX5" fmla="*/ 1604653 w 1871286"/>
                <a:gd name="connsiteY5" fmla="*/ 179023 h 1317493"/>
                <a:gd name="connsiteX6" fmla="*/ 1718965 w 1871286"/>
                <a:gd name="connsiteY6" fmla="*/ 220976 h 1317493"/>
                <a:gd name="connsiteX7" fmla="*/ 1732411 w 1871286"/>
                <a:gd name="connsiteY7" fmla="*/ 241453 h 1317493"/>
                <a:gd name="connsiteX8" fmla="*/ 1732126 w 1871286"/>
                <a:gd name="connsiteY8" fmla="*/ 286684 h 1317493"/>
                <a:gd name="connsiteX9" fmla="*/ 1871287 w 1871286"/>
                <a:gd name="connsiteY9" fmla="*/ 286684 h 1317493"/>
                <a:gd name="connsiteX10" fmla="*/ 1871287 w 1871286"/>
                <a:gd name="connsiteY10" fmla="*/ 1310557 h 1317493"/>
                <a:gd name="connsiteX11" fmla="*/ 0 w 1871286"/>
                <a:gd name="connsiteY11" fmla="*/ 1317493 h 1317493"/>
                <a:gd name="connsiteX12" fmla="*/ 0 w 1871286"/>
                <a:gd name="connsiteY12" fmla="*/ 293526 h 1317493"/>
                <a:gd name="connsiteX13" fmla="*/ 134030 w 1871286"/>
                <a:gd name="connsiteY13" fmla="*/ 293526 h 1317493"/>
                <a:gd name="connsiteX14" fmla="*/ 133697 w 1871286"/>
                <a:gd name="connsiteY14" fmla="*/ 249530 h 1317493"/>
                <a:gd name="connsiteX15" fmla="*/ 149091 w 1871286"/>
                <a:gd name="connsiteY15" fmla="*/ 225775 h 1317493"/>
                <a:gd name="connsiteX16" fmla="*/ 260268 w 1871286"/>
                <a:gd name="connsiteY16" fmla="*/ 184059 h 1317493"/>
                <a:gd name="connsiteX17" fmla="*/ 272621 w 1871286"/>
                <a:gd name="connsiteY17" fmla="*/ 167003 h 1317493"/>
                <a:gd name="connsiteX18" fmla="*/ 271148 w 1871286"/>
                <a:gd name="connsiteY18" fmla="*/ 54021 h 1317493"/>
                <a:gd name="connsiteX19" fmla="*/ 284689 w 1871286"/>
                <a:gd name="connsiteY19" fmla="*/ 36536 h 1317493"/>
                <a:gd name="connsiteX20" fmla="*/ 624966 w 1871286"/>
                <a:gd name="connsiteY20" fmla="*/ 3136 h 1317493"/>
                <a:gd name="connsiteX21" fmla="*/ 925809 w 1871286"/>
                <a:gd name="connsiteY21" fmla="*/ 61717 h 1317493"/>
                <a:gd name="connsiteX22" fmla="*/ 941487 w 1871286"/>
                <a:gd name="connsiteY22" fmla="*/ 61575 h 1317493"/>
                <a:gd name="connsiteX23" fmla="*/ 1216104 w 1871286"/>
                <a:gd name="connsiteY23" fmla="*/ 2803 h 1317493"/>
                <a:gd name="connsiteX24" fmla="*/ 1235583 w 1871286"/>
                <a:gd name="connsiteY24" fmla="*/ 0 h 1317493"/>
                <a:gd name="connsiteX25" fmla="*/ 1376075 w 1871286"/>
                <a:gd name="connsiteY25" fmla="*/ 0 h 1317493"/>
                <a:gd name="connsiteX26" fmla="*/ 909085 w 1871286"/>
                <a:gd name="connsiteY26" fmla="*/ 1022162 h 1317493"/>
                <a:gd name="connsiteX27" fmla="*/ 909085 w 1871286"/>
                <a:gd name="connsiteY27" fmla="*/ 1006341 h 1317493"/>
                <a:gd name="connsiteX28" fmla="*/ 904571 w 1871286"/>
                <a:gd name="connsiteY28" fmla="*/ 128709 h 1317493"/>
                <a:gd name="connsiteX29" fmla="*/ 885851 w 1871286"/>
                <a:gd name="connsiteY29" fmla="*/ 103242 h 1317493"/>
                <a:gd name="connsiteX30" fmla="*/ 585484 w 1871286"/>
                <a:gd name="connsiteY30" fmla="*/ 57869 h 1317493"/>
                <a:gd name="connsiteX31" fmla="*/ 331298 w 1871286"/>
                <a:gd name="connsiteY31" fmla="*/ 82812 h 1317493"/>
                <a:gd name="connsiteX32" fmla="*/ 331298 w 1871286"/>
                <a:gd name="connsiteY32" fmla="*/ 993465 h 1317493"/>
                <a:gd name="connsiteX33" fmla="*/ 909085 w 1871286"/>
                <a:gd name="connsiteY33" fmla="*/ 1022162 h 1317493"/>
                <a:gd name="connsiteX34" fmla="*/ 1540227 w 1871286"/>
                <a:gd name="connsiteY34" fmla="*/ 989997 h 1317493"/>
                <a:gd name="connsiteX35" fmla="*/ 1540940 w 1871286"/>
                <a:gd name="connsiteY35" fmla="*/ 975553 h 1317493"/>
                <a:gd name="connsiteX36" fmla="*/ 1537661 w 1871286"/>
                <a:gd name="connsiteY36" fmla="*/ 94785 h 1317493"/>
                <a:gd name="connsiteX37" fmla="*/ 1520652 w 1871286"/>
                <a:gd name="connsiteY37" fmla="*/ 76113 h 1317493"/>
                <a:gd name="connsiteX38" fmla="*/ 1379876 w 1871286"/>
                <a:gd name="connsiteY38" fmla="*/ 59817 h 1317493"/>
                <a:gd name="connsiteX39" fmla="*/ 976598 w 1871286"/>
                <a:gd name="connsiteY39" fmla="*/ 107899 h 1317493"/>
                <a:gd name="connsiteX40" fmla="*/ 960635 w 1871286"/>
                <a:gd name="connsiteY40" fmla="*/ 130324 h 1317493"/>
                <a:gd name="connsiteX41" fmla="*/ 963960 w 1871286"/>
                <a:gd name="connsiteY41" fmla="*/ 1008051 h 1317493"/>
                <a:gd name="connsiteX42" fmla="*/ 964768 w 1871286"/>
                <a:gd name="connsiteY42" fmla="*/ 1024062 h 1317493"/>
                <a:gd name="connsiteX43" fmla="*/ 1249314 w 1871286"/>
                <a:gd name="connsiteY43" fmla="*/ 969567 h 1317493"/>
                <a:gd name="connsiteX44" fmla="*/ 1540227 w 1871286"/>
                <a:gd name="connsiteY44" fmla="*/ 989997 h 1317493"/>
                <a:gd name="connsiteX45" fmla="*/ 274664 w 1871286"/>
                <a:gd name="connsiteY45" fmla="*/ 1059601 h 1317493"/>
                <a:gd name="connsiteX46" fmla="*/ 274664 w 1871286"/>
                <a:gd name="connsiteY46" fmla="*/ 235372 h 1317493"/>
                <a:gd name="connsiteX47" fmla="*/ 205345 w 1871286"/>
                <a:gd name="connsiteY47" fmla="*/ 260648 h 1317493"/>
                <a:gd name="connsiteX48" fmla="*/ 188145 w 1871286"/>
                <a:gd name="connsiteY48" fmla="*/ 285877 h 1317493"/>
                <a:gd name="connsiteX49" fmla="*/ 194322 w 1871286"/>
                <a:gd name="connsiteY49" fmla="*/ 1160658 h 1317493"/>
                <a:gd name="connsiteX50" fmla="*/ 194322 w 1871286"/>
                <a:gd name="connsiteY50" fmla="*/ 1175244 h 1317493"/>
                <a:gd name="connsiteX51" fmla="*/ 204157 w 1871286"/>
                <a:gd name="connsiteY51" fmla="*/ 1172678 h 1317493"/>
                <a:gd name="connsiteX52" fmla="*/ 466515 w 1871286"/>
                <a:gd name="connsiteY52" fmla="*/ 1113859 h 1317493"/>
                <a:gd name="connsiteX53" fmla="*/ 928564 w 1871286"/>
                <a:gd name="connsiteY53" fmla="*/ 1164221 h 1317493"/>
                <a:gd name="connsiteX54" fmla="*/ 945811 w 1871286"/>
                <a:gd name="connsiteY54" fmla="*/ 1164174 h 1317493"/>
                <a:gd name="connsiteX55" fmla="*/ 1247461 w 1871286"/>
                <a:gd name="connsiteY55" fmla="*/ 1108158 h 1317493"/>
                <a:gd name="connsiteX56" fmla="*/ 1596671 w 1871286"/>
                <a:gd name="connsiteY56" fmla="*/ 1142651 h 1317493"/>
                <a:gd name="connsiteX57" fmla="*/ 1679721 w 1871286"/>
                <a:gd name="connsiteY57" fmla="*/ 1168307 h 1317493"/>
                <a:gd name="connsiteX58" fmla="*/ 1679721 w 1871286"/>
                <a:gd name="connsiteY58" fmla="*/ 1149255 h 1317493"/>
                <a:gd name="connsiteX59" fmla="*/ 1678153 w 1871286"/>
                <a:gd name="connsiteY59" fmla="*/ 282123 h 1317493"/>
                <a:gd name="connsiteX60" fmla="*/ 1677963 w 1871286"/>
                <a:gd name="connsiteY60" fmla="*/ 269960 h 1317493"/>
                <a:gd name="connsiteX61" fmla="*/ 1673734 w 1871286"/>
                <a:gd name="connsiteY61" fmla="*/ 261361 h 1317493"/>
                <a:gd name="connsiteX62" fmla="*/ 1594628 w 1871286"/>
                <a:gd name="connsiteY62" fmla="*/ 231571 h 1317493"/>
                <a:gd name="connsiteX63" fmla="*/ 1594628 w 1871286"/>
                <a:gd name="connsiteY63" fmla="*/ 1059696 h 1317493"/>
                <a:gd name="connsiteX64" fmla="*/ 1436795 w 1871286"/>
                <a:gd name="connsiteY64" fmla="*/ 1032329 h 1317493"/>
                <a:gd name="connsiteX65" fmla="*/ 1190067 w 1871286"/>
                <a:gd name="connsiteY65" fmla="*/ 1029241 h 1317493"/>
                <a:gd name="connsiteX66" fmla="*/ 972512 w 1871286"/>
                <a:gd name="connsiteY66" fmla="*/ 1072524 h 1317493"/>
                <a:gd name="connsiteX67" fmla="*/ 902908 w 1871286"/>
                <a:gd name="connsiteY67" fmla="*/ 1072619 h 1317493"/>
                <a:gd name="connsiteX68" fmla="*/ 688251 w 1871286"/>
                <a:gd name="connsiteY68" fmla="*/ 1030714 h 1317493"/>
                <a:gd name="connsiteX69" fmla="*/ 379332 w 1871286"/>
                <a:gd name="connsiteY69" fmla="*/ 1040311 h 1317493"/>
                <a:gd name="connsiteX70" fmla="*/ 274664 w 1871286"/>
                <a:gd name="connsiteY70" fmla="*/ 1059601 h 1317493"/>
                <a:gd name="connsiteX71" fmla="*/ 145148 w 1871286"/>
                <a:gd name="connsiteY71" fmla="*/ 1256726 h 1317493"/>
                <a:gd name="connsiteX72" fmla="*/ 146573 w 1871286"/>
                <a:gd name="connsiteY72" fmla="*/ 1261430 h 1317493"/>
                <a:gd name="connsiteX73" fmla="*/ 1728515 w 1871286"/>
                <a:gd name="connsiteY73" fmla="*/ 1255348 h 1317493"/>
                <a:gd name="connsiteX74" fmla="*/ 1729418 w 1871286"/>
                <a:gd name="connsiteY74" fmla="*/ 1250835 h 1317493"/>
                <a:gd name="connsiteX75" fmla="*/ 1655537 w 1871286"/>
                <a:gd name="connsiteY75" fmla="*/ 1219335 h 1317493"/>
                <a:gd name="connsiteX76" fmla="*/ 1379923 w 1871286"/>
                <a:gd name="connsiteY76" fmla="*/ 1165171 h 1317493"/>
                <a:gd name="connsiteX77" fmla="*/ 947521 w 1871286"/>
                <a:gd name="connsiteY77" fmla="*/ 1221520 h 1317493"/>
                <a:gd name="connsiteX78" fmla="*/ 927471 w 1871286"/>
                <a:gd name="connsiteY78" fmla="*/ 1221615 h 1317493"/>
                <a:gd name="connsiteX79" fmla="*/ 820713 w 1871286"/>
                <a:gd name="connsiteY79" fmla="*/ 1190875 h 1317493"/>
                <a:gd name="connsiteX80" fmla="*/ 484142 w 1871286"/>
                <a:gd name="connsiteY80" fmla="*/ 1168687 h 1317493"/>
                <a:gd name="connsiteX81" fmla="*/ 228245 w 1871286"/>
                <a:gd name="connsiteY81" fmla="*/ 1221330 h 1317493"/>
                <a:gd name="connsiteX82" fmla="*/ 145148 w 1871286"/>
                <a:gd name="connsiteY82" fmla="*/ 1256726 h 1317493"/>
                <a:gd name="connsiteX83" fmla="*/ 1735642 w 1871286"/>
                <a:gd name="connsiteY83" fmla="*/ 343080 h 1317493"/>
                <a:gd name="connsiteX84" fmla="*/ 1735642 w 1871286"/>
                <a:gd name="connsiteY84" fmla="*/ 1254303 h 1317493"/>
                <a:gd name="connsiteX85" fmla="*/ 1815556 w 1871286"/>
                <a:gd name="connsiteY85" fmla="*/ 1254303 h 1317493"/>
                <a:gd name="connsiteX86" fmla="*/ 1815556 w 1871286"/>
                <a:gd name="connsiteY86" fmla="*/ 343080 h 1317493"/>
                <a:gd name="connsiteX87" fmla="*/ 1735642 w 1871286"/>
                <a:gd name="connsiteY87" fmla="*/ 343080 h 1317493"/>
                <a:gd name="connsiteX88" fmla="*/ 136025 w 1871286"/>
                <a:gd name="connsiteY88" fmla="*/ 1260955 h 1317493"/>
                <a:gd name="connsiteX89" fmla="*/ 136025 w 1871286"/>
                <a:gd name="connsiteY89" fmla="*/ 352298 h 1317493"/>
                <a:gd name="connsiteX90" fmla="*/ 56206 w 1871286"/>
                <a:gd name="connsiteY90" fmla="*/ 352298 h 1317493"/>
                <a:gd name="connsiteX91" fmla="*/ 56206 w 1871286"/>
                <a:gd name="connsiteY91" fmla="*/ 1260955 h 1317493"/>
                <a:gd name="connsiteX92" fmla="*/ 136025 w 1871286"/>
                <a:gd name="connsiteY92" fmla="*/ 1260955 h 131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871286" h="1317493">
                  <a:moveTo>
                    <a:pt x="1376075" y="0"/>
                  </a:moveTo>
                  <a:cubicBezTo>
                    <a:pt x="1404297" y="3136"/>
                    <a:pt x="1432709" y="5036"/>
                    <a:pt x="1460693" y="9645"/>
                  </a:cubicBezTo>
                  <a:cubicBezTo>
                    <a:pt x="1501268" y="16344"/>
                    <a:pt x="1541462" y="25181"/>
                    <a:pt x="1581895" y="32688"/>
                  </a:cubicBezTo>
                  <a:cubicBezTo>
                    <a:pt x="1590827" y="34351"/>
                    <a:pt x="1593012" y="38627"/>
                    <a:pt x="1592917" y="47226"/>
                  </a:cubicBezTo>
                  <a:cubicBezTo>
                    <a:pt x="1592585" y="85901"/>
                    <a:pt x="1593250" y="124575"/>
                    <a:pt x="1592822" y="163249"/>
                  </a:cubicBezTo>
                  <a:cubicBezTo>
                    <a:pt x="1592727" y="172562"/>
                    <a:pt x="1595815" y="175935"/>
                    <a:pt x="1604653" y="179023"/>
                  </a:cubicBezTo>
                  <a:cubicBezTo>
                    <a:pt x="1642994" y="192374"/>
                    <a:pt x="1680861" y="206960"/>
                    <a:pt x="1718965" y="220976"/>
                  </a:cubicBezTo>
                  <a:cubicBezTo>
                    <a:pt x="1728705" y="224539"/>
                    <a:pt x="1733266" y="230241"/>
                    <a:pt x="1732411" y="241453"/>
                  </a:cubicBezTo>
                  <a:cubicBezTo>
                    <a:pt x="1731271" y="256039"/>
                    <a:pt x="1732126" y="270768"/>
                    <a:pt x="1732126" y="286684"/>
                  </a:cubicBezTo>
                  <a:cubicBezTo>
                    <a:pt x="1778449" y="286684"/>
                    <a:pt x="1823443" y="286684"/>
                    <a:pt x="1871287" y="286684"/>
                  </a:cubicBezTo>
                  <a:cubicBezTo>
                    <a:pt x="1871287" y="628149"/>
                    <a:pt x="1871287" y="968331"/>
                    <a:pt x="1871287" y="1310557"/>
                  </a:cubicBezTo>
                  <a:cubicBezTo>
                    <a:pt x="1249599" y="1312837"/>
                    <a:pt x="626534" y="1315165"/>
                    <a:pt x="0" y="1317493"/>
                  </a:cubicBezTo>
                  <a:cubicBezTo>
                    <a:pt x="0" y="975648"/>
                    <a:pt x="0" y="635513"/>
                    <a:pt x="0" y="293526"/>
                  </a:cubicBezTo>
                  <a:cubicBezTo>
                    <a:pt x="42760" y="293526"/>
                    <a:pt x="87754" y="293526"/>
                    <a:pt x="134030" y="293526"/>
                  </a:cubicBezTo>
                  <a:cubicBezTo>
                    <a:pt x="134030" y="277657"/>
                    <a:pt x="135075" y="263499"/>
                    <a:pt x="133697" y="249530"/>
                  </a:cubicBezTo>
                  <a:cubicBezTo>
                    <a:pt x="132415" y="236512"/>
                    <a:pt x="137546" y="230051"/>
                    <a:pt x="149091" y="225775"/>
                  </a:cubicBezTo>
                  <a:cubicBezTo>
                    <a:pt x="186197" y="211996"/>
                    <a:pt x="222971" y="197220"/>
                    <a:pt x="260268" y="184059"/>
                  </a:cubicBezTo>
                  <a:cubicBezTo>
                    <a:pt x="269818" y="180686"/>
                    <a:pt x="272811" y="176743"/>
                    <a:pt x="272621" y="167003"/>
                  </a:cubicBezTo>
                  <a:cubicBezTo>
                    <a:pt x="271813" y="129374"/>
                    <a:pt x="272193" y="91697"/>
                    <a:pt x="271148" y="54021"/>
                  </a:cubicBezTo>
                  <a:cubicBezTo>
                    <a:pt x="270863" y="43188"/>
                    <a:pt x="274616" y="39197"/>
                    <a:pt x="284689" y="36536"/>
                  </a:cubicBezTo>
                  <a:cubicBezTo>
                    <a:pt x="396341" y="6842"/>
                    <a:pt x="510036" y="-1805"/>
                    <a:pt x="624966" y="3136"/>
                  </a:cubicBezTo>
                  <a:cubicBezTo>
                    <a:pt x="728113" y="7602"/>
                    <a:pt x="829218" y="23091"/>
                    <a:pt x="925809" y="61717"/>
                  </a:cubicBezTo>
                  <a:cubicBezTo>
                    <a:pt x="930322" y="63523"/>
                    <a:pt x="936926" y="63428"/>
                    <a:pt x="941487" y="61575"/>
                  </a:cubicBezTo>
                  <a:cubicBezTo>
                    <a:pt x="1029526" y="25466"/>
                    <a:pt x="1121841" y="9740"/>
                    <a:pt x="1216104" y="2803"/>
                  </a:cubicBezTo>
                  <a:cubicBezTo>
                    <a:pt x="1222613" y="2328"/>
                    <a:pt x="1229074" y="950"/>
                    <a:pt x="1235583" y="0"/>
                  </a:cubicBezTo>
                  <a:cubicBezTo>
                    <a:pt x="1282430" y="0"/>
                    <a:pt x="1329276" y="0"/>
                    <a:pt x="1376075" y="0"/>
                  </a:cubicBezTo>
                  <a:close/>
                  <a:moveTo>
                    <a:pt x="909085" y="1022162"/>
                  </a:moveTo>
                  <a:cubicBezTo>
                    <a:pt x="909085" y="1016318"/>
                    <a:pt x="909132" y="1011329"/>
                    <a:pt x="909085" y="1006341"/>
                  </a:cubicBezTo>
                  <a:cubicBezTo>
                    <a:pt x="907469" y="713812"/>
                    <a:pt x="905711" y="421284"/>
                    <a:pt x="904571" y="128709"/>
                  </a:cubicBezTo>
                  <a:cubicBezTo>
                    <a:pt x="904523" y="113695"/>
                    <a:pt x="899440" y="107661"/>
                    <a:pt x="885851" y="103242"/>
                  </a:cubicBezTo>
                  <a:cubicBezTo>
                    <a:pt x="788215" y="71220"/>
                    <a:pt x="687586" y="59532"/>
                    <a:pt x="585484" y="57869"/>
                  </a:cubicBezTo>
                  <a:cubicBezTo>
                    <a:pt x="499298" y="56491"/>
                    <a:pt x="414205" y="66231"/>
                    <a:pt x="331298" y="82812"/>
                  </a:cubicBezTo>
                  <a:cubicBezTo>
                    <a:pt x="331298" y="386838"/>
                    <a:pt x="331298" y="689629"/>
                    <a:pt x="331298" y="993465"/>
                  </a:cubicBezTo>
                  <a:cubicBezTo>
                    <a:pt x="527615" y="958306"/>
                    <a:pt x="719324" y="959114"/>
                    <a:pt x="909085" y="1022162"/>
                  </a:cubicBezTo>
                  <a:close/>
                  <a:moveTo>
                    <a:pt x="1540227" y="989997"/>
                  </a:moveTo>
                  <a:cubicBezTo>
                    <a:pt x="1540512" y="984438"/>
                    <a:pt x="1540940" y="980019"/>
                    <a:pt x="1540940" y="975553"/>
                  </a:cubicBezTo>
                  <a:cubicBezTo>
                    <a:pt x="1539752" y="681980"/>
                    <a:pt x="1538422" y="388359"/>
                    <a:pt x="1537661" y="94785"/>
                  </a:cubicBezTo>
                  <a:cubicBezTo>
                    <a:pt x="1537614" y="81150"/>
                    <a:pt x="1532530" y="77444"/>
                    <a:pt x="1520652" y="76113"/>
                  </a:cubicBezTo>
                  <a:cubicBezTo>
                    <a:pt x="1473711" y="70840"/>
                    <a:pt x="1426960" y="62858"/>
                    <a:pt x="1379876" y="59817"/>
                  </a:cubicBezTo>
                  <a:cubicBezTo>
                    <a:pt x="1242663" y="50932"/>
                    <a:pt x="1107778" y="64378"/>
                    <a:pt x="976598" y="107899"/>
                  </a:cubicBezTo>
                  <a:cubicBezTo>
                    <a:pt x="964483" y="111890"/>
                    <a:pt x="960587" y="117401"/>
                    <a:pt x="960635" y="130324"/>
                  </a:cubicBezTo>
                  <a:cubicBezTo>
                    <a:pt x="962060" y="422900"/>
                    <a:pt x="962915" y="715475"/>
                    <a:pt x="963960" y="1008051"/>
                  </a:cubicBezTo>
                  <a:cubicBezTo>
                    <a:pt x="963960" y="1012850"/>
                    <a:pt x="964436" y="1017696"/>
                    <a:pt x="964768" y="1024062"/>
                  </a:cubicBezTo>
                  <a:cubicBezTo>
                    <a:pt x="1057463" y="989331"/>
                    <a:pt x="1152533" y="974413"/>
                    <a:pt x="1249314" y="969567"/>
                  </a:cubicBezTo>
                  <a:cubicBezTo>
                    <a:pt x="1346618" y="964625"/>
                    <a:pt x="1443351" y="970849"/>
                    <a:pt x="1540227" y="989997"/>
                  </a:cubicBezTo>
                  <a:close/>
                  <a:moveTo>
                    <a:pt x="274664" y="1059601"/>
                  </a:moveTo>
                  <a:cubicBezTo>
                    <a:pt x="274664" y="785792"/>
                    <a:pt x="274664" y="512364"/>
                    <a:pt x="274664" y="235372"/>
                  </a:cubicBezTo>
                  <a:cubicBezTo>
                    <a:pt x="248960" y="244827"/>
                    <a:pt x="227342" y="253379"/>
                    <a:pt x="205345" y="260648"/>
                  </a:cubicBezTo>
                  <a:cubicBezTo>
                    <a:pt x="192421" y="264924"/>
                    <a:pt x="188050" y="271528"/>
                    <a:pt x="188145" y="285877"/>
                  </a:cubicBezTo>
                  <a:cubicBezTo>
                    <a:pt x="190616" y="577454"/>
                    <a:pt x="192421" y="869032"/>
                    <a:pt x="194322" y="1160658"/>
                  </a:cubicBezTo>
                  <a:cubicBezTo>
                    <a:pt x="194369" y="1165171"/>
                    <a:pt x="194322" y="1169638"/>
                    <a:pt x="194322" y="1175244"/>
                  </a:cubicBezTo>
                  <a:cubicBezTo>
                    <a:pt x="198455" y="1174151"/>
                    <a:pt x="201449" y="1173723"/>
                    <a:pt x="204157" y="1172678"/>
                  </a:cubicBezTo>
                  <a:cubicBezTo>
                    <a:pt x="288727" y="1140228"/>
                    <a:pt x="376481" y="1121698"/>
                    <a:pt x="466515" y="1113859"/>
                  </a:cubicBezTo>
                  <a:cubicBezTo>
                    <a:pt x="623826" y="1100176"/>
                    <a:pt x="778333" y="1112434"/>
                    <a:pt x="928564" y="1164221"/>
                  </a:cubicBezTo>
                  <a:cubicBezTo>
                    <a:pt x="933743" y="1166027"/>
                    <a:pt x="940680" y="1166027"/>
                    <a:pt x="945811" y="1164174"/>
                  </a:cubicBezTo>
                  <a:cubicBezTo>
                    <a:pt x="1043352" y="1129205"/>
                    <a:pt x="1144314" y="1112956"/>
                    <a:pt x="1247461" y="1108158"/>
                  </a:cubicBezTo>
                  <a:cubicBezTo>
                    <a:pt x="1365575" y="1102694"/>
                    <a:pt x="1482215" y="1112006"/>
                    <a:pt x="1596671" y="1142651"/>
                  </a:cubicBezTo>
                  <a:cubicBezTo>
                    <a:pt x="1623990" y="1149968"/>
                    <a:pt x="1650786" y="1159328"/>
                    <a:pt x="1679721" y="1168307"/>
                  </a:cubicBezTo>
                  <a:cubicBezTo>
                    <a:pt x="1679721" y="1161228"/>
                    <a:pt x="1679721" y="1155242"/>
                    <a:pt x="1679721" y="1149255"/>
                  </a:cubicBezTo>
                  <a:cubicBezTo>
                    <a:pt x="1679198" y="860195"/>
                    <a:pt x="1678675" y="571135"/>
                    <a:pt x="1678153" y="282123"/>
                  </a:cubicBezTo>
                  <a:cubicBezTo>
                    <a:pt x="1678153" y="278037"/>
                    <a:pt x="1678675" y="273904"/>
                    <a:pt x="1677963" y="269960"/>
                  </a:cubicBezTo>
                  <a:cubicBezTo>
                    <a:pt x="1677393" y="266872"/>
                    <a:pt x="1675967" y="262263"/>
                    <a:pt x="1673734" y="261361"/>
                  </a:cubicBezTo>
                  <a:cubicBezTo>
                    <a:pt x="1647603" y="251146"/>
                    <a:pt x="1621282" y="241501"/>
                    <a:pt x="1594628" y="231571"/>
                  </a:cubicBezTo>
                  <a:cubicBezTo>
                    <a:pt x="1594628" y="510511"/>
                    <a:pt x="1594628" y="785982"/>
                    <a:pt x="1594628" y="1059696"/>
                  </a:cubicBezTo>
                  <a:cubicBezTo>
                    <a:pt x="1541795" y="1050431"/>
                    <a:pt x="1489532" y="1039694"/>
                    <a:pt x="1436795" y="1032329"/>
                  </a:cubicBezTo>
                  <a:cubicBezTo>
                    <a:pt x="1354837" y="1020927"/>
                    <a:pt x="1272357" y="1022162"/>
                    <a:pt x="1190067" y="1029241"/>
                  </a:cubicBezTo>
                  <a:cubicBezTo>
                    <a:pt x="1115997" y="1035655"/>
                    <a:pt x="1042117" y="1045110"/>
                    <a:pt x="972512" y="1072524"/>
                  </a:cubicBezTo>
                  <a:cubicBezTo>
                    <a:pt x="947569" y="1082359"/>
                    <a:pt x="927709" y="1082216"/>
                    <a:pt x="902908" y="1072619"/>
                  </a:cubicBezTo>
                  <a:cubicBezTo>
                    <a:pt x="834159" y="1045918"/>
                    <a:pt x="761324" y="1036795"/>
                    <a:pt x="688251" y="1030714"/>
                  </a:cubicBezTo>
                  <a:cubicBezTo>
                    <a:pt x="584914" y="1022114"/>
                    <a:pt x="481861" y="1024918"/>
                    <a:pt x="379332" y="1040311"/>
                  </a:cubicBezTo>
                  <a:cubicBezTo>
                    <a:pt x="345408" y="1045442"/>
                    <a:pt x="311675" y="1052759"/>
                    <a:pt x="274664" y="1059601"/>
                  </a:cubicBezTo>
                  <a:close/>
                  <a:moveTo>
                    <a:pt x="145148" y="1256726"/>
                  </a:moveTo>
                  <a:cubicBezTo>
                    <a:pt x="145623" y="1258294"/>
                    <a:pt x="146098" y="1259862"/>
                    <a:pt x="146573" y="1261430"/>
                  </a:cubicBezTo>
                  <a:cubicBezTo>
                    <a:pt x="673903" y="1259387"/>
                    <a:pt x="1201185" y="1257344"/>
                    <a:pt x="1728515" y="1255348"/>
                  </a:cubicBezTo>
                  <a:cubicBezTo>
                    <a:pt x="1728800" y="1253828"/>
                    <a:pt x="1729133" y="1252355"/>
                    <a:pt x="1729418" y="1250835"/>
                  </a:cubicBezTo>
                  <a:cubicBezTo>
                    <a:pt x="1704807" y="1240287"/>
                    <a:pt x="1680576" y="1228694"/>
                    <a:pt x="1655537" y="1219335"/>
                  </a:cubicBezTo>
                  <a:cubicBezTo>
                    <a:pt x="1566691" y="1186267"/>
                    <a:pt x="1474234" y="1170113"/>
                    <a:pt x="1379923" y="1165171"/>
                  </a:cubicBezTo>
                  <a:cubicBezTo>
                    <a:pt x="1232448" y="1157427"/>
                    <a:pt x="1087395" y="1169970"/>
                    <a:pt x="947521" y="1221520"/>
                  </a:cubicBezTo>
                  <a:cubicBezTo>
                    <a:pt x="941582" y="1223705"/>
                    <a:pt x="933696" y="1223325"/>
                    <a:pt x="927471" y="1221615"/>
                  </a:cubicBezTo>
                  <a:cubicBezTo>
                    <a:pt x="891790" y="1211685"/>
                    <a:pt x="856727" y="1199095"/>
                    <a:pt x="820713" y="1190875"/>
                  </a:cubicBezTo>
                  <a:cubicBezTo>
                    <a:pt x="709821" y="1165551"/>
                    <a:pt x="597409" y="1160135"/>
                    <a:pt x="484142" y="1168687"/>
                  </a:cubicBezTo>
                  <a:cubicBezTo>
                    <a:pt x="396531" y="1175291"/>
                    <a:pt x="310820" y="1190780"/>
                    <a:pt x="228245" y="1221330"/>
                  </a:cubicBezTo>
                  <a:cubicBezTo>
                    <a:pt x="200023" y="1231688"/>
                    <a:pt x="172799" y="1244801"/>
                    <a:pt x="145148" y="1256726"/>
                  </a:cubicBezTo>
                  <a:close/>
                  <a:moveTo>
                    <a:pt x="1735642" y="343080"/>
                  </a:moveTo>
                  <a:cubicBezTo>
                    <a:pt x="1735642" y="647391"/>
                    <a:pt x="1735642" y="950847"/>
                    <a:pt x="1735642" y="1254303"/>
                  </a:cubicBezTo>
                  <a:cubicBezTo>
                    <a:pt x="1764909" y="1254303"/>
                    <a:pt x="1791088" y="1254303"/>
                    <a:pt x="1815556" y="1254303"/>
                  </a:cubicBezTo>
                  <a:cubicBezTo>
                    <a:pt x="1815556" y="950134"/>
                    <a:pt x="1815556" y="647106"/>
                    <a:pt x="1815556" y="343080"/>
                  </a:cubicBezTo>
                  <a:cubicBezTo>
                    <a:pt x="1786717" y="343080"/>
                    <a:pt x="1760965" y="343080"/>
                    <a:pt x="1735642" y="343080"/>
                  </a:cubicBezTo>
                  <a:close/>
                  <a:moveTo>
                    <a:pt x="136025" y="1260955"/>
                  </a:moveTo>
                  <a:cubicBezTo>
                    <a:pt x="136025" y="956834"/>
                    <a:pt x="136025" y="654471"/>
                    <a:pt x="136025" y="352298"/>
                  </a:cubicBezTo>
                  <a:cubicBezTo>
                    <a:pt x="106996" y="352298"/>
                    <a:pt x="80817" y="352298"/>
                    <a:pt x="56206" y="352298"/>
                  </a:cubicBezTo>
                  <a:cubicBezTo>
                    <a:pt x="56206" y="655991"/>
                    <a:pt x="56206" y="958306"/>
                    <a:pt x="56206" y="1260955"/>
                  </a:cubicBezTo>
                  <a:cubicBezTo>
                    <a:pt x="84903" y="1260955"/>
                    <a:pt x="110702" y="1260955"/>
                    <a:pt x="136025" y="1260955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111">
              <a:extLst>
                <a:ext uri="{FF2B5EF4-FFF2-40B4-BE49-F238E27FC236}">
                  <a16:creationId xmlns:a16="http://schemas.microsoft.com/office/drawing/2014/main" id="{3D64279B-C382-412A-8F12-2A78FB8BF1F9}"/>
                </a:ext>
              </a:extLst>
            </p:cNvPr>
            <p:cNvSpPr/>
            <p:nvPr/>
          </p:nvSpPr>
          <p:spPr>
            <a:xfrm>
              <a:off x="4596745" y="2476691"/>
              <a:ext cx="422947" cy="1069625"/>
            </a:xfrm>
            <a:custGeom>
              <a:avLst/>
              <a:gdLst>
                <a:gd name="connsiteX0" fmla="*/ 0 w 422947"/>
                <a:gd name="connsiteY0" fmla="*/ 95308 h 1069625"/>
                <a:gd name="connsiteX1" fmla="*/ 6272 w 422947"/>
                <a:gd name="connsiteY1" fmla="*/ 27272 h 1069625"/>
                <a:gd name="connsiteX2" fmla="*/ 9075 w 422947"/>
                <a:gd name="connsiteY2" fmla="*/ 0 h 1069625"/>
                <a:gd name="connsiteX3" fmla="*/ 217127 w 422947"/>
                <a:gd name="connsiteY3" fmla="*/ 21285 h 1069625"/>
                <a:gd name="connsiteX4" fmla="*/ 245302 w 422947"/>
                <a:gd name="connsiteY4" fmla="*/ 509703 h 1069625"/>
                <a:gd name="connsiteX5" fmla="*/ 422947 w 422947"/>
                <a:gd name="connsiteY5" fmla="*/ 963770 h 1069625"/>
                <a:gd name="connsiteX6" fmla="*/ 243401 w 422947"/>
                <a:gd name="connsiteY6" fmla="*/ 1069626 h 1069625"/>
                <a:gd name="connsiteX7" fmla="*/ 236417 w 422947"/>
                <a:gd name="connsiteY7" fmla="*/ 1059696 h 1069625"/>
                <a:gd name="connsiteX8" fmla="*/ 18434 w 422947"/>
                <a:gd name="connsiteY8" fmla="*/ 429836 h 1069625"/>
                <a:gd name="connsiteX9" fmla="*/ 2471 w 422947"/>
                <a:gd name="connsiteY9" fmla="*/ 275139 h 1069625"/>
                <a:gd name="connsiteX10" fmla="*/ 0 w 422947"/>
                <a:gd name="connsiteY10" fmla="*/ 260220 h 1069625"/>
                <a:gd name="connsiteX11" fmla="*/ 0 w 422947"/>
                <a:gd name="connsiteY11" fmla="*/ 95308 h 106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947" h="1069625">
                  <a:moveTo>
                    <a:pt x="0" y="95308"/>
                  </a:moveTo>
                  <a:cubicBezTo>
                    <a:pt x="2091" y="72645"/>
                    <a:pt x="4133" y="49935"/>
                    <a:pt x="6272" y="27272"/>
                  </a:cubicBezTo>
                  <a:cubicBezTo>
                    <a:pt x="7079" y="18767"/>
                    <a:pt x="8029" y="10310"/>
                    <a:pt x="9075" y="0"/>
                  </a:cubicBezTo>
                  <a:cubicBezTo>
                    <a:pt x="78822" y="7127"/>
                    <a:pt x="147333" y="14111"/>
                    <a:pt x="217127" y="21285"/>
                  </a:cubicBezTo>
                  <a:cubicBezTo>
                    <a:pt x="201354" y="186673"/>
                    <a:pt x="210096" y="349019"/>
                    <a:pt x="245302" y="509703"/>
                  </a:cubicBezTo>
                  <a:cubicBezTo>
                    <a:pt x="280365" y="669769"/>
                    <a:pt x="339137" y="820618"/>
                    <a:pt x="422947" y="963770"/>
                  </a:cubicBezTo>
                  <a:cubicBezTo>
                    <a:pt x="362893" y="999166"/>
                    <a:pt x="303551" y="1034135"/>
                    <a:pt x="243401" y="1069626"/>
                  </a:cubicBezTo>
                  <a:cubicBezTo>
                    <a:pt x="240836" y="1066015"/>
                    <a:pt x="238318" y="1063022"/>
                    <a:pt x="236417" y="1059696"/>
                  </a:cubicBezTo>
                  <a:cubicBezTo>
                    <a:pt x="123197" y="863759"/>
                    <a:pt x="49982" y="653900"/>
                    <a:pt x="18434" y="429836"/>
                  </a:cubicBezTo>
                  <a:cubicBezTo>
                    <a:pt x="11213" y="378524"/>
                    <a:pt x="7744" y="326689"/>
                    <a:pt x="2471" y="275139"/>
                  </a:cubicBezTo>
                  <a:cubicBezTo>
                    <a:pt x="1948" y="270150"/>
                    <a:pt x="855" y="265209"/>
                    <a:pt x="0" y="260220"/>
                  </a:cubicBezTo>
                  <a:cubicBezTo>
                    <a:pt x="0" y="205250"/>
                    <a:pt x="0" y="150279"/>
                    <a:pt x="0" y="9530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112">
              <a:extLst>
                <a:ext uri="{FF2B5EF4-FFF2-40B4-BE49-F238E27FC236}">
                  <a16:creationId xmlns:a16="http://schemas.microsoft.com/office/drawing/2014/main" id="{9BA87EF5-8FBC-40E3-91F7-E60DC9607C6A}"/>
                </a:ext>
              </a:extLst>
            </p:cNvPr>
            <p:cNvSpPr/>
            <p:nvPr/>
          </p:nvSpPr>
          <p:spPr>
            <a:xfrm>
              <a:off x="5435744" y="1934007"/>
              <a:ext cx="1864314" cy="1864980"/>
            </a:xfrm>
            <a:custGeom>
              <a:avLst/>
              <a:gdLst>
                <a:gd name="connsiteX0" fmla="*/ 931848 w 1864314"/>
                <a:gd name="connsiteY0" fmla="*/ 1864976 h 1864980"/>
                <a:gd name="connsiteX1" fmla="*/ 5 w 1864314"/>
                <a:gd name="connsiteY1" fmla="*/ 928334 h 1864980"/>
                <a:gd name="connsiteX2" fmla="*/ 941398 w 1864314"/>
                <a:gd name="connsiteY2" fmla="*/ 8 h 1864980"/>
                <a:gd name="connsiteX3" fmla="*/ 1864308 w 1864314"/>
                <a:gd name="connsiteY3" fmla="*/ 931755 h 1864980"/>
                <a:gd name="connsiteX4" fmla="*/ 931848 w 1864314"/>
                <a:gd name="connsiteY4" fmla="*/ 1864976 h 1864980"/>
                <a:gd name="connsiteX5" fmla="*/ 425328 w 1864314"/>
                <a:gd name="connsiteY5" fmla="*/ 979362 h 1864980"/>
                <a:gd name="connsiteX6" fmla="*/ 92463 w 1864314"/>
                <a:gd name="connsiteY6" fmla="*/ 979362 h 1864980"/>
                <a:gd name="connsiteX7" fmla="*/ 251911 w 1864314"/>
                <a:gd name="connsiteY7" fmla="*/ 1426777 h 1864980"/>
                <a:gd name="connsiteX8" fmla="*/ 487758 w 1864314"/>
                <a:gd name="connsiteY8" fmla="*/ 1304910 h 1864980"/>
                <a:gd name="connsiteX9" fmla="*/ 425328 w 1864314"/>
                <a:gd name="connsiteY9" fmla="*/ 979362 h 1864980"/>
                <a:gd name="connsiteX10" fmla="*/ 1387673 w 1864314"/>
                <a:gd name="connsiteY10" fmla="*/ 1309804 h 1864980"/>
                <a:gd name="connsiteX11" fmla="*/ 1611975 w 1864314"/>
                <a:gd name="connsiteY11" fmla="*/ 1427157 h 1864980"/>
                <a:gd name="connsiteX12" fmla="*/ 1771613 w 1864314"/>
                <a:gd name="connsiteY12" fmla="*/ 979124 h 1864980"/>
                <a:gd name="connsiteX13" fmla="*/ 1451433 w 1864314"/>
                <a:gd name="connsiteY13" fmla="*/ 979124 h 1864980"/>
                <a:gd name="connsiteX14" fmla="*/ 1387673 w 1864314"/>
                <a:gd name="connsiteY14" fmla="*/ 1309804 h 1864980"/>
                <a:gd name="connsiteX15" fmla="*/ 238893 w 1864314"/>
                <a:gd name="connsiteY15" fmla="*/ 456260 h 1864980"/>
                <a:gd name="connsiteX16" fmla="*/ 92558 w 1864314"/>
                <a:gd name="connsiteY16" fmla="*/ 885194 h 1864980"/>
                <a:gd name="connsiteX17" fmla="*/ 425185 w 1864314"/>
                <a:gd name="connsiteY17" fmla="*/ 885194 h 1864980"/>
                <a:gd name="connsiteX18" fmla="*/ 479159 w 1864314"/>
                <a:gd name="connsiteY18" fmla="*/ 583353 h 1864980"/>
                <a:gd name="connsiteX19" fmla="*/ 238893 w 1864314"/>
                <a:gd name="connsiteY19" fmla="*/ 456260 h 1864980"/>
                <a:gd name="connsiteX20" fmla="*/ 1771661 w 1864314"/>
                <a:gd name="connsiteY20" fmla="*/ 885241 h 1864980"/>
                <a:gd name="connsiteX21" fmla="*/ 1624945 w 1864314"/>
                <a:gd name="connsiteY21" fmla="*/ 455975 h 1864980"/>
                <a:gd name="connsiteX22" fmla="*/ 1394990 w 1864314"/>
                <a:gd name="connsiteY22" fmla="*/ 578935 h 1864980"/>
                <a:gd name="connsiteX23" fmla="*/ 1451386 w 1864314"/>
                <a:gd name="connsiteY23" fmla="*/ 885241 h 1864980"/>
                <a:gd name="connsiteX24" fmla="*/ 1771661 w 1864314"/>
                <a:gd name="connsiteY24" fmla="*/ 885241 h 1864980"/>
                <a:gd name="connsiteX25" fmla="*/ 1359499 w 1864314"/>
                <a:gd name="connsiteY25" fmla="*/ 979172 h 1864980"/>
                <a:gd name="connsiteX26" fmla="*/ 978742 w 1864314"/>
                <a:gd name="connsiteY26" fmla="*/ 979172 h 1864980"/>
                <a:gd name="connsiteX27" fmla="*/ 978742 w 1864314"/>
                <a:gd name="connsiteY27" fmla="*/ 1227609 h 1864980"/>
                <a:gd name="connsiteX28" fmla="*/ 1299872 w 1864314"/>
                <a:gd name="connsiteY28" fmla="*/ 1283102 h 1864980"/>
                <a:gd name="connsiteX29" fmla="*/ 1359499 w 1864314"/>
                <a:gd name="connsiteY29" fmla="*/ 979172 h 1864980"/>
                <a:gd name="connsiteX30" fmla="*/ 576129 w 1864314"/>
                <a:gd name="connsiteY30" fmla="*/ 1279682 h 1864980"/>
                <a:gd name="connsiteX31" fmla="*/ 885809 w 1864314"/>
                <a:gd name="connsiteY31" fmla="*/ 1227372 h 1864980"/>
                <a:gd name="connsiteX32" fmla="*/ 885809 w 1864314"/>
                <a:gd name="connsiteY32" fmla="*/ 979077 h 1864980"/>
                <a:gd name="connsiteX33" fmla="*/ 517263 w 1864314"/>
                <a:gd name="connsiteY33" fmla="*/ 979077 h 1864980"/>
                <a:gd name="connsiteX34" fmla="*/ 576129 w 1864314"/>
                <a:gd name="connsiteY34" fmla="*/ 1279682 h 1864980"/>
                <a:gd name="connsiteX35" fmla="*/ 978219 w 1864314"/>
                <a:gd name="connsiteY35" fmla="*/ 885004 h 1864980"/>
                <a:gd name="connsiteX36" fmla="*/ 1359404 w 1864314"/>
                <a:gd name="connsiteY36" fmla="*/ 885004 h 1864980"/>
                <a:gd name="connsiteX37" fmla="*/ 1307046 w 1864314"/>
                <a:gd name="connsiteY37" fmla="*/ 605969 h 1864980"/>
                <a:gd name="connsiteX38" fmla="*/ 978219 w 1864314"/>
                <a:gd name="connsiteY38" fmla="*/ 663743 h 1864980"/>
                <a:gd name="connsiteX39" fmla="*/ 978219 w 1864314"/>
                <a:gd name="connsiteY39" fmla="*/ 885004 h 1864980"/>
                <a:gd name="connsiteX40" fmla="*/ 885239 w 1864314"/>
                <a:gd name="connsiteY40" fmla="*/ 885431 h 1864980"/>
                <a:gd name="connsiteX41" fmla="*/ 885239 w 1864314"/>
                <a:gd name="connsiteY41" fmla="*/ 663505 h 1864980"/>
                <a:gd name="connsiteX42" fmla="*/ 567055 w 1864314"/>
                <a:gd name="connsiteY42" fmla="*/ 609342 h 1864980"/>
                <a:gd name="connsiteX43" fmla="*/ 517263 w 1864314"/>
                <a:gd name="connsiteY43" fmla="*/ 885431 h 1864980"/>
                <a:gd name="connsiteX44" fmla="*/ 885239 w 1864314"/>
                <a:gd name="connsiteY44" fmla="*/ 885431 h 1864980"/>
                <a:gd name="connsiteX45" fmla="*/ 1275213 w 1864314"/>
                <a:gd name="connsiteY45" fmla="*/ 519878 h 1864980"/>
                <a:gd name="connsiteX46" fmla="*/ 978884 w 1864314"/>
                <a:gd name="connsiteY46" fmla="*/ 91325 h 1864980"/>
                <a:gd name="connsiteX47" fmla="*/ 978884 w 1864314"/>
                <a:gd name="connsiteY47" fmla="*/ 571761 h 1864980"/>
                <a:gd name="connsiteX48" fmla="*/ 1275213 w 1864314"/>
                <a:gd name="connsiteY48" fmla="*/ 519878 h 1864980"/>
                <a:gd name="connsiteX49" fmla="*/ 885382 w 1864314"/>
                <a:gd name="connsiteY49" fmla="*/ 571666 h 1864980"/>
                <a:gd name="connsiteX50" fmla="*/ 885382 w 1864314"/>
                <a:gd name="connsiteY50" fmla="*/ 98119 h 1864980"/>
                <a:gd name="connsiteX51" fmla="*/ 598650 w 1864314"/>
                <a:gd name="connsiteY51" fmla="*/ 522966 h 1864980"/>
                <a:gd name="connsiteX52" fmla="*/ 885382 w 1864314"/>
                <a:gd name="connsiteY52" fmla="*/ 571666 h 1864980"/>
                <a:gd name="connsiteX53" fmla="*/ 979169 w 1864314"/>
                <a:gd name="connsiteY53" fmla="*/ 1321064 h 1864980"/>
                <a:gd name="connsiteX54" fmla="*/ 979169 w 1864314"/>
                <a:gd name="connsiteY54" fmla="*/ 1775511 h 1864980"/>
                <a:gd name="connsiteX55" fmla="*/ 1265236 w 1864314"/>
                <a:gd name="connsiteY55" fmla="*/ 1370096 h 1864980"/>
                <a:gd name="connsiteX56" fmla="*/ 979169 w 1864314"/>
                <a:gd name="connsiteY56" fmla="*/ 1321064 h 1864980"/>
                <a:gd name="connsiteX57" fmla="*/ 609768 w 1864314"/>
                <a:gd name="connsiteY57" fmla="*/ 1365392 h 1864980"/>
                <a:gd name="connsiteX58" fmla="*/ 885049 w 1864314"/>
                <a:gd name="connsiteY58" fmla="*/ 1763919 h 1864980"/>
                <a:gd name="connsiteX59" fmla="*/ 885049 w 1864314"/>
                <a:gd name="connsiteY59" fmla="*/ 1319544 h 1864980"/>
                <a:gd name="connsiteX60" fmla="*/ 609768 w 1864314"/>
                <a:gd name="connsiteY60" fmla="*/ 1365392 h 1864980"/>
                <a:gd name="connsiteX61" fmla="*/ 512131 w 1864314"/>
                <a:gd name="connsiteY61" fmla="*/ 492464 h 1864980"/>
                <a:gd name="connsiteX62" fmla="*/ 748786 w 1864314"/>
                <a:gd name="connsiteY62" fmla="*/ 111374 h 1864980"/>
                <a:gd name="connsiteX63" fmla="*/ 298235 w 1864314"/>
                <a:gd name="connsiteY63" fmla="*/ 379624 h 1864980"/>
                <a:gd name="connsiteX64" fmla="*/ 512131 w 1864314"/>
                <a:gd name="connsiteY64" fmla="*/ 492464 h 1864980"/>
                <a:gd name="connsiteX65" fmla="*/ 1361399 w 1864314"/>
                <a:gd name="connsiteY65" fmla="*/ 488663 h 1864980"/>
                <a:gd name="connsiteX66" fmla="*/ 1565889 w 1864314"/>
                <a:gd name="connsiteY66" fmla="*/ 379624 h 1864980"/>
                <a:gd name="connsiteX67" fmla="*/ 1129448 w 1864314"/>
                <a:gd name="connsiteY67" fmla="*/ 116316 h 1864980"/>
                <a:gd name="connsiteX68" fmla="*/ 1361399 w 1864314"/>
                <a:gd name="connsiteY68" fmla="*/ 488663 h 1864980"/>
                <a:gd name="connsiteX69" fmla="*/ 751114 w 1864314"/>
                <a:gd name="connsiteY69" fmla="*/ 1753704 h 1864980"/>
                <a:gd name="connsiteX70" fmla="*/ 522536 w 1864314"/>
                <a:gd name="connsiteY70" fmla="*/ 1394897 h 1864980"/>
                <a:gd name="connsiteX71" fmla="*/ 313486 w 1864314"/>
                <a:gd name="connsiteY71" fmla="*/ 1502035 h 1864980"/>
                <a:gd name="connsiteX72" fmla="*/ 751114 w 1864314"/>
                <a:gd name="connsiteY72" fmla="*/ 1753704 h 1864980"/>
                <a:gd name="connsiteX73" fmla="*/ 1127928 w 1864314"/>
                <a:gd name="connsiteY73" fmla="*/ 1750378 h 1864980"/>
                <a:gd name="connsiteX74" fmla="*/ 1550827 w 1864314"/>
                <a:gd name="connsiteY74" fmla="*/ 1501798 h 1864980"/>
                <a:gd name="connsiteX75" fmla="*/ 1352514 w 1864314"/>
                <a:gd name="connsiteY75" fmla="*/ 1399316 h 1864980"/>
                <a:gd name="connsiteX76" fmla="*/ 1127928 w 1864314"/>
                <a:gd name="connsiteY76" fmla="*/ 1750378 h 186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864314" h="1864980">
                  <a:moveTo>
                    <a:pt x="931848" y="1864976"/>
                  </a:moveTo>
                  <a:cubicBezTo>
                    <a:pt x="413973" y="1863313"/>
                    <a:pt x="-1705" y="1445497"/>
                    <a:pt x="5" y="928334"/>
                  </a:cubicBezTo>
                  <a:cubicBezTo>
                    <a:pt x="1716" y="411409"/>
                    <a:pt x="421005" y="-2035"/>
                    <a:pt x="941398" y="8"/>
                  </a:cubicBezTo>
                  <a:cubicBezTo>
                    <a:pt x="1448915" y="2003"/>
                    <a:pt x="1866256" y="423382"/>
                    <a:pt x="1864308" y="931755"/>
                  </a:cubicBezTo>
                  <a:cubicBezTo>
                    <a:pt x="1862313" y="1449297"/>
                    <a:pt x="1445304" y="1866638"/>
                    <a:pt x="931848" y="1864976"/>
                  </a:cubicBezTo>
                  <a:close/>
                  <a:moveTo>
                    <a:pt x="425328" y="979362"/>
                  </a:moveTo>
                  <a:cubicBezTo>
                    <a:pt x="313391" y="979362"/>
                    <a:pt x="203354" y="979362"/>
                    <a:pt x="92463" y="979362"/>
                  </a:cubicBezTo>
                  <a:cubicBezTo>
                    <a:pt x="103010" y="1146269"/>
                    <a:pt x="156603" y="1295931"/>
                    <a:pt x="251911" y="1426777"/>
                  </a:cubicBezTo>
                  <a:cubicBezTo>
                    <a:pt x="331540" y="1385632"/>
                    <a:pt x="409032" y="1345580"/>
                    <a:pt x="487758" y="1304910"/>
                  </a:cubicBezTo>
                  <a:cubicBezTo>
                    <a:pt x="451887" y="1201905"/>
                    <a:pt x="430839" y="1092582"/>
                    <a:pt x="425328" y="979362"/>
                  </a:cubicBezTo>
                  <a:close/>
                  <a:moveTo>
                    <a:pt x="1387673" y="1309804"/>
                  </a:moveTo>
                  <a:cubicBezTo>
                    <a:pt x="1463454" y="1349429"/>
                    <a:pt x="1537049" y="1387960"/>
                    <a:pt x="1611975" y="1427157"/>
                  </a:cubicBezTo>
                  <a:cubicBezTo>
                    <a:pt x="1707853" y="1294980"/>
                    <a:pt x="1761398" y="1145319"/>
                    <a:pt x="1771613" y="979124"/>
                  </a:cubicBezTo>
                  <a:cubicBezTo>
                    <a:pt x="1664190" y="979124"/>
                    <a:pt x="1558097" y="979124"/>
                    <a:pt x="1451433" y="979124"/>
                  </a:cubicBezTo>
                  <a:cubicBezTo>
                    <a:pt x="1446160" y="1094054"/>
                    <a:pt x="1424494" y="1204851"/>
                    <a:pt x="1387673" y="1309804"/>
                  </a:cubicBezTo>
                  <a:close/>
                  <a:moveTo>
                    <a:pt x="238893" y="456260"/>
                  </a:moveTo>
                  <a:cubicBezTo>
                    <a:pt x="151519" y="583448"/>
                    <a:pt x="102250" y="726791"/>
                    <a:pt x="92558" y="885194"/>
                  </a:cubicBezTo>
                  <a:cubicBezTo>
                    <a:pt x="203924" y="885194"/>
                    <a:pt x="313961" y="885194"/>
                    <a:pt x="425185" y="885194"/>
                  </a:cubicBezTo>
                  <a:cubicBezTo>
                    <a:pt x="430174" y="780526"/>
                    <a:pt x="448324" y="678852"/>
                    <a:pt x="479159" y="583353"/>
                  </a:cubicBezTo>
                  <a:cubicBezTo>
                    <a:pt x="398959" y="540973"/>
                    <a:pt x="320138" y="499258"/>
                    <a:pt x="238893" y="456260"/>
                  </a:cubicBezTo>
                  <a:close/>
                  <a:moveTo>
                    <a:pt x="1771661" y="885241"/>
                  </a:moveTo>
                  <a:cubicBezTo>
                    <a:pt x="1761731" y="726600"/>
                    <a:pt x="1712604" y="582878"/>
                    <a:pt x="1624945" y="455975"/>
                  </a:cubicBezTo>
                  <a:cubicBezTo>
                    <a:pt x="1547359" y="497500"/>
                    <a:pt x="1471816" y="537838"/>
                    <a:pt x="1394990" y="578935"/>
                  </a:cubicBezTo>
                  <a:cubicBezTo>
                    <a:pt x="1427060" y="676191"/>
                    <a:pt x="1446160" y="779196"/>
                    <a:pt x="1451386" y="885241"/>
                  </a:cubicBezTo>
                  <a:cubicBezTo>
                    <a:pt x="1558524" y="885241"/>
                    <a:pt x="1664522" y="885241"/>
                    <a:pt x="1771661" y="885241"/>
                  </a:cubicBezTo>
                  <a:close/>
                  <a:moveTo>
                    <a:pt x="1359499" y="979172"/>
                  </a:moveTo>
                  <a:cubicBezTo>
                    <a:pt x="1231408" y="979172"/>
                    <a:pt x="1105027" y="979172"/>
                    <a:pt x="978742" y="979172"/>
                  </a:cubicBezTo>
                  <a:cubicBezTo>
                    <a:pt x="978742" y="1062507"/>
                    <a:pt x="978742" y="1144701"/>
                    <a:pt x="978742" y="1227609"/>
                  </a:cubicBezTo>
                  <a:cubicBezTo>
                    <a:pt x="1088636" y="1232360"/>
                    <a:pt x="1195346" y="1250605"/>
                    <a:pt x="1299872" y="1283102"/>
                  </a:cubicBezTo>
                  <a:cubicBezTo>
                    <a:pt x="1334650" y="1183898"/>
                    <a:pt x="1354652" y="1083744"/>
                    <a:pt x="1359499" y="979172"/>
                  </a:cubicBezTo>
                  <a:close/>
                  <a:moveTo>
                    <a:pt x="576129" y="1279682"/>
                  </a:moveTo>
                  <a:cubicBezTo>
                    <a:pt x="677756" y="1248657"/>
                    <a:pt x="780761" y="1232503"/>
                    <a:pt x="885809" y="1227372"/>
                  </a:cubicBezTo>
                  <a:cubicBezTo>
                    <a:pt x="885809" y="1143704"/>
                    <a:pt x="885809" y="1061937"/>
                    <a:pt x="885809" y="979077"/>
                  </a:cubicBezTo>
                  <a:cubicBezTo>
                    <a:pt x="762897" y="979077"/>
                    <a:pt x="640555" y="979077"/>
                    <a:pt x="517263" y="979077"/>
                  </a:cubicBezTo>
                  <a:cubicBezTo>
                    <a:pt x="522346" y="1082556"/>
                    <a:pt x="541779" y="1182141"/>
                    <a:pt x="576129" y="1279682"/>
                  </a:cubicBezTo>
                  <a:close/>
                  <a:moveTo>
                    <a:pt x="978219" y="885004"/>
                  </a:moveTo>
                  <a:cubicBezTo>
                    <a:pt x="1106025" y="885004"/>
                    <a:pt x="1232358" y="885004"/>
                    <a:pt x="1359404" y="885004"/>
                  </a:cubicBezTo>
                  <a:cubicBezTo>
                    <a:pt x="1354367" y="789078"/>
                    <a:pt x="1337596" y="696763"/>
                    <a:pt x="1307046" y="605969"/>
                  </a:cubicBezTo>
                  <a:cubicBezTo>
                    <a:pt x="1199052" y="640272"/>
                    <a:pt x="1089918" y="659182"/>
                    <a:pt x="978219" y="663743"/>
                  </a:cubicBezTo>
                  <a:cubicBezTo>
                    <a:pt x="978219" y="738573"/>
                    <a:pt x="978219" y="811171"/>
                    <a:pt x="978219" y="885004"/>
                  </a:cubicBezTo>
                  <a:close/>
                  <a:moveTo>
                    <a:pt x="885239" y="885431"/>
                  </a:moveTo>
                  <a:cubicBezTo>
                    <a:pt x="885239" y="810553"/>
                    <a:pt x="885239" y="737671"/>
                    <a:pt x="885239" y="663505"/>
                  </a:cubicBezTo>
                  <a:cubicBezTo>
                    <a:pt x="776390" y="659657"/>
                    <a:pt x="670915" y="640747"/>
                    <a:pt x="567055" y="609342"/>
                  </a:cubicBezTo>
                  <a:cubicBezTo>
                    <a:pt x="538073" y="700374"/>
                    <a:pt x="521301" y="791501"/>
                    <a:pt x="517263" y="885431"/>
                  </a:cubicBezTo>
                  <a:cubicBezTo>
                    <a:pt x="641078" y="885431"/>
                    <a:pt x="762849" y="885431"/>
                    <a:pt x="885239" y="885431"/>
                  </a:cubicBezTo>
                  <a:close/>
                  <a:moveTo>
                    <a:pt x="1275213" y="519878"/>
                  </a:moveTo>
                  <a:cubicBezTo>
                    <a:pt x="1205371" y="356439"/>
                    <a:pt x="1104790" y="217135"/>
                    <a:pt x="978884" y="91325"/>
                  </a:cubicBezTo>
                  <a:cubicBezTo>
                    <a:pt x="978884" y="254051"/>
                    <a:pt x="978884" y="412407"/>
                    <a:pt x="978884" y="571761"/>
                  </a:cubicBezTo>
                  <a:cubicBezTo>
                    <a:pt x="1080131" y="567770"/>
                    <a:pt x="1177720" y="550428"/>
                    <a:pt x="1275213" y="519878"/>
                  </a:cubicBezTo>
                  <a:close/>
                  <a:moveTo>
                    <a:pt x="885382" y="571666"/>
                  </a:moveTo>
                  <a:cubicBezTo>
                    <a:pt x="885382" y="413215"/>
                    <a:pt x="885382" y="257377"/>
                    <a:pt x="885382" y="98119"/>
                  </a:cubicBezTo>
                  <a:cubicBezTo>
                    <a:pt x="763182" y="223834"/>
                    <a:pt x="665593" y="362092"/>
                    <a:pt x="598650" y="522966"/>
                  </a:cubicBezTo>
                  <a:cubicBezTo>
                    <a:pt x="692960" y="551378"/>
                    <a:pt x="787460" y="568102"/>
                    <a:pt x="885382" y="571666"/>
                  </a:cubicBezTo>
                  <a:close/>
                  <a:moveTo>
                    <a:pt x="979169" y="1321064"/>
                  </a:moveTo>
                  <a:cubicBezTo>
                    <a:pt x="979169" y="1470963"/>
                    <a:pt x="979169" y="1620909"/>
                    <a:pt x="979169" y="1775511"/>
                  </a:cubicBezTo>
                  <a:cubicBezTo>
                    <a:pt x="1099991" y="1654642"/>
                    <a:pt x="1196629" y="1522370"/>
                    <a:pt x="1265236" y="1370096"/>
                  </a:cubicBezTo>
                  <a:cubicBezTo>
                    <a:pt x="1217914" y="1347623"/>
                    <a:pt x="1028581" y="1315315"/>
                    <a:pt x="979169" y="1321064"/>
                  </a:cubicBezTo>
                  <a:close/>
                  <a:moveTo>
                    <a:pt x="609768" y="1365392"/>
                  </a:moveTo>
                  <a:cubicBezTo>
                    <a:pt x="676616" y="1515861"/>
                    <a:pt x="770071" y="1645948"/>
                    <a:pt x="885049" y="1763919"/>
                  </a:cubicBezTo>
                  <a:cubicBezTo>
                    <a:pt x="885049" y="1614210"/>
                    <a:pt x="885049" y="1467209"/>
                    <a:pt x="885049" y="1319544"/>
                  </a:cubicBezTo>
                  <a:cubicBezTo>
                    <a:pt x="791024" y="1323725"/>
                    <a:pt x="700229" y="1338406"/>
                    <a:pt x="609768" y="1365392"/>
                  </a:cubicBezTo>
                  <a:close/>
                  <a:moveTo>
                    <a:pt x="512131" y="492464"/>
                  </a:moveTo>
                  <a:cubicBezTo>
                    <a:pt x="569573" y="352828"/>
                    <a:pt x="649107" y="228348"/>
                    <a:pt x="748786" y="111374"/>
                  </a:cubicBezTo>
                  <a:cubicBezTo>
                    <a:pt x="567672" y="154325"/>
                    <a:pt x="419579" y="243124"/>
                    <a:pt x="298235" y="379624"/>
                  </a:cubicBezTo>
                  <a:cubicBezTo>
                    <a:pt x="366414" y="425378"/>
                    <a:pt x="436303" y="462199"/>
                    <a:pt x="512131" y="492464"/>
                  </a:cubicBezTo>
                  <a:close/>
                  <a:moveTo>
                    <a:pt x="1361399" y="488663"/>
                  </a:moveTo>
                  <a:cubicBezTo>
                    <a:pt x="1434044" y="458873"/>
                    <a:pt x="1501083" y="423287"/>
                    <a:pt x="1565889" y="379624"/>
                  </a:cubicBezTo>
                  <a:cubicBezTo>
                    <a:pt x="1447110" y="246022"/>
                    <a:pt x="1302532" y="157841"/>
                    <a:pt x="1129448" y="116316"/>
                  </a:cubicBezTo>
                  <a:cubicBezTo>
                    <a:pt x="1224566" y="229108"/>
                    <a:pt x="1303673" y="351497"/>
                    <a:pt x="1361399" y="488663"/>
                  </a:cubicBezTo>
                  <a:close/>
                  <a:moveTo>
                    <a:pt x="751114" y="1753704"/>
                  </a:moveTo>
                  <a:cubicBezTo>
                    <a:pt x="656139" y="1643002"/>
                    <a:pt x="579503" y="1525173"/>
                    <a:pt x="522536" y="1394897"/>
                  </a:cubicBezTo>
                  <a:cubicBezTo>
                    <a:pt x="448466" y="1423831"/>
                    <a:pt x="379527" y="1458610"/>
                    <a:pt x="313486" y="1502035"/>
                  </a:cubicBezTo>
                  <a:cubicBezTo>
                    <a:pt x="433975" y="1630221"/>
                    <a:pt x="577697" y="1713509"/>
                    <a:pt x="751114" y="1753704"/>
                  </a:cubicBezTo>
                  <a:close/>
                  <a:moveTo>
                    <a:pt x="1127928" y="1750378"/>
                  </a:moveTo>
                  <a:cubicBezTo>
                    <a:pt x="1295738" y="1708093"/>
                    <a:pt x="1434567" y="1626040"/>
                    <a:pt x="1550827" y="1501798"/>
                  </a:cubicBezTo>
                  <a:cubicBezTo>
                    <a:pt x="1487304" y="1460843"/>
                    <a:pt x="1422451" y="1426920"/>
                    <a:pt x="1352514" y="1399316"/>
                  </a:cubicBezTo>
                  <a:cubicBezTo>
                    <a:pt x="1295976" y="1527026"/>
                    <a:pt x="1221003" y="1641814"/>
                    <a:pt x="1127928" y="175037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113">
              <a:extLst>
                <a:ext uri="{FF2B5EF4-FFF2-40B4-BE49-F238E27FC236}">
                  <a16:creationId xmlns:a16="http://schemas.microsoft.com/office/drawing/2014/main" id="{6443376C-31A9-45DA-A800-32C4D5757148}"/>
                </a:ext>
              </a:extLst>
            </p:cNvPr>
            <p:cNvSpPr/>
            <p:nvPr/>
          </p:nvSpPr>
          <p:spPr>
            <a:xfrm>
              <a:off x="7740151" y="2333396"/>
              <a:ext cx="365656" cy="1090673"/>
            </a:xfrm>
            <a:custGeom>
              <a:avLst/>
              <a:gdLst>
                <a:gd name="connsiteX0" fmla="*/ 188193 w 365656"/>
                <a:gd name="connsiteY0" fmla="*/ 1090673 h 1090673"/>
                <a:gd name="connsiteX1" fmla="*/ 0 w 365656"/>
                <a:gd name="connsiteY1" fmla="*/ 998834 h 1090673"/>
                <a:gd name="connsiteX2" fmla="*/ 142107 w 365656"/>
                <a:gd name="connsiteY2" fmla="*/ 528993 h 1090673"/>
                <a:gd name="connsiteX3" fmla="*/ 129231 w 365656"/>
                <a:gd name="connsiteY3" fmla="*/ 38579 h 1090673"/>
                <a:gd name="connsiteX4" fmla="*/ 335003 w 365656"/>
                <a:gd name="connsiteY4" fmla="*/ 0 h 1090673"/>
                <a:gd name="connsiteX5" fmla="*/ 360992 w 365656"/>
                <a:gd name="connsiteY5" fmla="*/ 450361 h 1090673"/>
                <a:gd name="connsiteX6" fmla="*/ 188193 w 365656"/>
                <a:gd name="connsiteY6" fmla="*/ 1090673 h 109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56" h="1090673">
                  <a:moveTo>
                    <a:pt x="188193" y="1090673"/>
                  </a:moveTo>
                  <a:cubicBezTo>
                    <a:pt x="124718" y="1059696"/>
                    <a:pt x="63143" y="1029669"/>
                    <a:pt x="0" y="998834"/>
                  </a:cubicBezTo>
                  <a:cubicBezTo>
                    <a:pt x="72503" y="849030"/>
                    <a:pt x="120252" y="692812"/>
                    <a:pt x="142107" y="528993"/>
                  </a:cubicBezTo>
                  <a:cubicBezTo>
                    <a:pt x="163962" y="365411"/>
                    <a:pt x="159401" y="202399"/>
                    <a:pt x="129231" y="38579"/>
                  </a:cubicBezTo>
                  <a:cubicBezTo>
                    <a:pt x="198170" y="25656"/>
                    <a:pt x="265827" y="12971"/>
                    <a:pt x="335003" y="0"/>
                  </a:cubicBezTo>
                  <a:cubicBezTo>
                    <a:pt x="363558" y="149851"/>
                    <a:pt x="372015" y="299655"/>
                    <a:pt x="360992" y="450361"/>
                  </a:cubicBezTo>
                  <a:cubicBezTo>
                    <a:pt x="344553" y="674330"/>
                    <a:pt x="287065" y="887372"/>
                    <a:pt x="188193" y="1090673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114">
              <a:extLst>
                <a:ext uri="{FF2B5EF4-FFF2-40B4-BE49-F238E27FC236}">
                  <a16:creationId xmlns:a16="http://schemas.microsoft.com/office/drawing/2014/main" id="{A12CC7D5-FDA3-480E-8BDA-155EC654E952}"/>
                </a:ext>
              </a:extLst>
            </p:cNvPr>
            <p:cNvSpPr/>
            <p:nvPr/>
          </p:nvSpPr>
          <p:spPr>
            <a:xfrm>
              <a:off x="5869767" y="4103578"/>
              <a:ext cx="1094474" cy="307158"/>
            </a:xfrm>
            <a:custGeom>
              <a:avLst/>
              <a:gdLst>
                <a:gd name="connsiteX0" fmla="*/ 0 w 1094474"/>
                <a:gd name="connsiteY0" fmla="*/ 239790 h 307158"/>
                <a:gd name="connsiteX1" fmla="*/ 57631 w 1094474"/>
                <a:gd name="connsiteY1" fmla="*/ 38342 h 307158"/>
                <a:gd name="connsiteX2" fmla="*/ 541963 w 1094474"/>
                <a:gd name="connsiteY2" fmla="*/ 96116 h 307158"/>
                <a:gd name="connsiteX3" fmla="*/ 1021449 w 1094474"/>
                <a:gd name="connsiteY3" fmla="*/ 0 h 307158"/>
                <a:gd name="connsiteX4" fmla="*/ 1094474 w 1094474"/>
                <a:gd name="connsiteY4" fmla="*/ 196222 h 307158"/>
                <a:gd name="connsiteX5" fmla="*/ 666966 w 1094474"/>
                <a:gd name="connsiteY5" fmla="*/ 297042 h 307158"/>
                <a:gd name="connsiteX6" fmla="*/ 0 w 1094474"/>
                <a:gd name="connsiteY6" fmla="*/ 239790 h 30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4474" h="307158">
                  <a:moveTo>
                    <a:pt x="0" y="239790"/>
                  </a:moveTo>
                  <a:cubicBezTo>
                    <a:pt x="19480" y="171707"/>
                    <a:pt x="38294" y="105951"/>
                    <a:pt x="57631" y="38342"/>
                  </a:cubicBezTo>
                  <a:cubicBezTo>
                    <a:pt x="216557" y="83763"/>
                    <a:pt x="377859" y="102625"/>
                    <a:pt x="541963" y="96116"/>
                  </a:cubicBezTo>
                  <a:cubicBezTo>
                    <a:pt x="706116" y="89607"/>
                    <a:pt x="865374" y="57394"/>
                    <a:pt x="1021449" y="0"/>
                  </a:cubicBezTo>
                  <a:cubicBezTo>
                    <a:pt x="1045823" y="65423"/>
                    <a:pt x="1069816" y="129849"/>
                    <a:pt x="1094474" y="196222"/>
                  </a:cubicBezTo>
                  <a:cubicBezTo>
                    <a:pt x="955741" y="248247"/>
                    <a:pt x="813396" y="281505"/>
                    <a:pt x="666966" y="297042"/>
                  </a:cubicBezTo>
                  <a:cubicBezTo>
                    <a:pt x="441572" y="321035"/>
                    <a:pt x="219693" y="302505"/>
                    <a:pt x="0" y="239790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115">
              <a:extLst>
                <a:ext uri="{FF2B5EF4-FFF2-40B4-BE49-F238E27FC236}">
                  <a16:creationId xmlns:a16="http://schemas.microsoft.com/office/drawing/2014/main" id="{C80ECCE3-B500-4514-AC44-CA6BDDCC4089}"/>
                </a:ext>
              </a:extLst>
            </p:cNvPr>
            <p:cNvSpPr/>
            <p:nvPr/>
          </p:nvSpPr>
          <p:spPr>
            <a:xfrm>
              <a:off x="4619883" y="1398085"/>
              <a:ext cx="654803" cy="1003299"/>
            </a:xfrm>
            <a:custGeom>
              <a:avLst/>
              <a:gdLst>
                <a:gd name="connsiteX0" fmla="*/ 654803 w 654803"/>
                <a:gd name="connsiteY0" fmla="*/ 149376 h 1003299"/>
                <a:gd name="connsiteX1" fmla="*/ 206770 w 654803"/>
                <a:gd name="connsiteY1" fmla="*/ 1003300 h 1003299"/>
                <a:gd name="connsiteX2" fmla="*/ 0 w 654803"/>
                <a:gd name="connsiteY2" fmla="*/ 968807 h 1003299"/>
                <a:gd name="connsiteX3" fmla="*/ 507755 w 654803"/>
                <a:gd name="connsiteY3" fmla="*/ 0 h 1003299"/>
                <a:gd name="connsiteX4" fmla="*/ 513789 w 654803"/>
                <a:gd name="connsiteY4" fmla="*/ 4609 h 1003299"/>
                <a:gd name="connsiteX5" fmla="*/ 654803 w 654803"/>
                <a:gd name="connsiteY5" fmla="*/ 149376 h 100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803" h="1003299">
                  <a:moveTo>
                    <a:pt x="654803" y="149376"/>
                  </a:moveTo>
                  <a:cubicBezTo>
                    <a:pt x="415678" y="386553"/>
                    <a:pt x="266017" y="670007"/>
                    <a:pt x="206770" y="1003300"/>
                  </a:cubicBezTo>
                  <a:cubicBezTo>
                    <a:pt x="138543" y="991945"/>
                    <a:pt x="70697" y="980589"/>
                    <a:pt x="0" y="968807"/>
                  </a:cubicBezTo>
                  <a:cubicBezTo>
                    <a:pt x="66754" y="591185"/>
                    <a:pt x="236417" y="269485"/>
                    <a:pt x="507755" y="0"/>
                  </a:cubicBezTo>
                  <a:cubicBezTo>
                    <a:pt x="510701" y="2233"/>
                    <a:pt x="512411" y="3231"/>
                    <a:pt x="513789" y="4609"/>
                  </a:cubicBezTo>
                  <a:cubicBezTo>
                    <a:pt x="560635" y="52643"/>
                    <a:pt x="607482" y="100772"/>
                    <a:pt x="654803" y="149376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116">
              <a:extLst>
                <a:ext uri="{FF2B5EF4-FFF2-40B4-BE49-F238E27FC236}">
                  <a16:creationId xmlns:a16="http://schemas.microsoft.com/office/drawing/2014/main" id="{8A8D2A1E-C47B-43FD-9F92-8067858EBB83}"/>
                </a:ext>
              </a:extLst>
            </p:cNvPr>
            <p:cNvSpPr/>
            <p:nvPr/>
          </p:nvSpPr>
          <p:spPr>
            <a:xfrm>
              <a:off x="4898965" y="3522941"/>
              <a:ext cx="935595" cy="785602"/>
            </a:xfrm>
            <a:custGeom>
              <a:avLst/>
              <a:gdLst>
                <a:gd name="connsiteX0" fmla="*/ 865849 w 935595"/>
                <a:gd name="connsiteY0" fmla="*/ 785602 h 785602"/>
                <a:gd name="connsiteX1" fmla="*/ 0 w 935595"/>
                <a:gd name="connsiteY1" fmla="*/ 116926 h 785602"/>
                <a:gd name="connsiteX2" fmla="*/ 85331 w 935595"/>
                <a:gd name="connsiteY2" fmla="*/ 59009 h 785602"/>
                <a:gd name="connsiteX3" fmla="*/ 172419 w 935595"/>
                <a:gd name="connsiteY3" fmla="*/ 0 h 785602"/>
                <a:gd name="connsiteX4" fmla="*/ 935596 w 935595"/>
                <a:gd name="connsiteY4" fmla="*/ 589712 h 785602"/>
                <a:gd name="connsiteX5" fmla="*/ 865849 w 935595"/>
                <a:gd name="connsiteY5" fmla="*/ 785602 h 78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5595" h="785602">
                  <a:moveTo>
                    <a:pt x="865849" y="785602"/>
                  </a:moveTo>
                  <a:cubicBezTo>
                    <a:pt x="540158" y="675898"/>
                    <a:pt x="208908" y="432402"/>
                    <a:pt x="0" y="116926"/>
                  </a:cubicBezTo>
                  <a:cubicBezTo>
                    <a:pt x="28412" y="97636"/>
                    <a:pt x="56871" y="78299"/>
                    <a:pt x="85331" y="59009"/>
                  </a:cubicBezTo>
                  <a:cubicBezTo>
                    <a:pt x="113932" y="39625"/>
                    <a:pt x="142487" y="20287"/>
                    <a:pt x="172419" y="0"/>
                  </a:cubicBezTo>
                  <a:cubicBezTo>
                    <a:pt x="364461" y="277324"/>
                    <a:pt x="618694" y="473500"/>
                    <a:pt x="935596" y="589712"/>
                  </a:cubicBezTo>
                  <a:cubicBezTo>
                    <a:pt x="912078" y="655801"/>
                    <a:pt x="888987" y="720702"/>
                    <a:pt x="865849" y="785602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117">
              <a:extLst>
                <a:ext uri="{FF2B5EF4-FFF2-40B4-BE49-F238E27FC236}">
                  <a16:creationId xmlns:a16="http://schemas.microsoft.com/office/drawing/2014/main" id="{560FC2B2-F62B-487D-99FC-0497AA0C279C}"/>
                </a:ext>
              </a:extLst>
            </p:cNvPr>
            <p:cNvSpPr/>
            <p:nvPr/>
          </p:nvSpPr>
          <p:spPr>
            <a:xfrm>
              <a:off x="7332218" y="1300734"/>
              <a:ext cx="719513" cy="975600"/>
            </a:xfrm>
            <a:custGeom>
              <a:avLst/>
              <a:gdLst>
                <a:gd name="connsiteX0" fmla="*/ 516450 w 719513"/>
                <a:gd name="connsiteY0" fmla="*/ 975601 h 975600"/>
                <a:gd name="connsiteX1" fmla="*/ 0 w 719513"/>
                <a:gd name="connsiteY1" fmla="*/ 161967 h 975600"/>
                <a:gd name="connsiteX2" fmla="*/ 133032 w 719513"/>
                <a:gd name="connsiteY2" fmla="*/ 0 h 975600"/>
                <a:gd name="connsiteX3" fmla="*/ 719514 w 719513"/>
                <a:gd name="connsiteY3" fmla="*/ 923718 h 975600"/>
                <a:gd name="connsiteX4" fmla="*/ 704310 w 719513"/>
                <a:gd name="connsiteY4" fmla="*/ 928279 h 975600"/>
                <a:gd name="connsiteX5" fmla="*/ 516450 w 719513"/>
                <a:gd name="connsiteY5" fmla="*/ 975601 h 97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9513" h="975600">
                  <a:moveTo>
                    <a:pt x="516450" y="975601"/>
                  </a:moveTo>
                  <a:cubicBezTo>
                    <a:pt x="430882" y="648579"/>
                    <a:pt x="258748" y="378239"/>
                    <a:pt x="0" y="161967"/>
                  </a:cubicBezTo>
                  <a:cubicBezTo>
                    <a:pt x="44376" y="107946"/>
                    <a:pt x="88181" y="54638"/>
                    <a:pt x="133032" y="0"/>
                  </a:cubicBezTo>
                  <a:cubicBezTo>
                    <a:pt x="427223" y="246109"/>
                    <a:pt x="622590" y="552986"/>
                    <a:pt x="719514" y="923718"/>
                  </a:cubicBezTo>
                  <a:cubicBezTo>
                    <a:pt x="712957" y="925713"/>
                    <a:pt x="708681" y="927186"/>
                    <a:pt x="704310" y="928279"/>
                  </a:cubicBezTo>
                  <a:cubicBezTo>
                    <a:pt x="642355" y="943910"/>
                    <a:pt x="580353" y="959542"/>
                    <a:pt x="516450" y="97560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118">
              <a:extLst>
                <a:ext uri="{FF2B5EF4-FFF2-40B4-BE49-F238E27FC236}">
                  <a16:creationId xmlns:a16="http://schemas.microsoft.com/office/drawing/2014/main" id="{DA355B28-0DD6-4631-B2D1-1AB1E565CF34}"/>
                </a:ext>
              </a:extLst>
            </p:cNvPr>
            <p:cNvSpPr/>
            <p:nvPr/>
          </p:nvSpPr>
          <p:spPr>
            <a:xfrm>
              <a:off x="6981393" y="3418415"/>
              <a:ext cx="895828" cy="840240"/>
            </a:xfrm>
            <a:custGeom>
              <a:avLst/>
              <a:gdLst>
                <a:gd name="connsiteX0" fmla="*/ 85521 w 895828"/>
                <a:gd name="connsiteY0" fmla="*/ 840241 h 840240"/>
                <a:gd name="connsiteX1" fmla="*/ 0 w 895828"/>
                <a:gd name="connsiteY1" fmla="*/ 648437 h 840240"/>
                <a:gd name="connsiteX2" fmla="*/ 408884 w 895828"/>
                <a:gd name="connsiteY2" fmla="*/ 380805 h 840240"/>
                <a:gd name="connsiteX3" fmla="*/ 713290 w 895828"/>
                <a:gd name="connsiteY3" fmla="*/ 0 h 840240"/>
                <a:gd name="connsiteX4" fmla="*/ 895829 w 895828"/>
                <a:gd name="connsiteY4" fmla="*/ 103718 h 840240"/>
                <a:gd name="connsiteX5" fmla="*/ 85521 w 895828"/>
                <a:gd name="connsiteY5" fmla="*/ 840241 h 84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828" h="840240">
                  <a:moveTo>
                    <a:pt x="85521" y="840241"/>
                  </a:moveTo>
                  <a:cubicBezTo>
                    <a:pt x="56586" y="775340"/>
                    <a:pt x="28507" y="712387"/>
                    <a:pt x="0" y="648437"/>
                  </a:cubicBezTo>
                  <a:cubicBezTo>
                    <a:pt x="151134" y="580543"/>
                    <a:pt x="287207" y="491601"/>
                    <a:pt x="408884" y="380805"/>
                  </a:cubicBezTo>
                  <a:cubicBezTo>
                    <a:pt x="530181" y="270340"/>
                    <a:pt x="631142" y="143437"/>
                    <a:pt x="713290" y="0"/>
                  </a:cubicBezTo>
                  <a:cubicBezTo>
                    <a:pt x="774152" y="34588"/>
                    <a:pt x="834111" y="68654"/>
                    <a:pt x="895829" y="103718"/>
                  </a:cubicBezTo>
                  <a:cubicBezTo>
                    <a:pt x="703360" y="435015"/>
                    <a:pt x="434825" y="680317"/>
                    <a:pt x="85521" y="84024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9A8A26E-FBE5-4389-BE07-EBBFED035473}"/>
              </a:ext>
            </a:extLst>
          </p:cNvPr>
          <p:cNvSpPr txBox="1"/>
          <p:nvPr/>
        </p:nvSpPr>
        <p:spPr>
          <a:xfrm>
            <a:off x="1200188" y="4417064"/>
            <a:ext cx="2967945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дошкольные образовательные организации,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внедряющие современные образовательные программы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педагогические технологии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A668228-05A3-44FC-AD2D-770455F564EB}"/>
              </a:ext>
            </a:extLst>
          </p:cNvPr>
          <p:cNvSpPr txBox="1"/>
          <p:nvPr/>
        </p:nvSpPr>
        <p:spPr>
          <a:xfrm>
            <a:off x="1111968" y="3450781"/>
            <a:ext cx="302029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Грант Губернатора Оренбургской области</a:t>
            </a:r>
            <a:endParaRPr lang="ko-KR" altLang="en-US"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600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>
            <a:extLst>
              <a:ext uri="{FF2B5EF4-FFF2-40B4-BE49-F238E27FC236}">
                <a16:creationId xmlns:a16="http://schemas.microsoft.com/office/drawing/2014/main" id="{BE0857F9-9317-4007-BF86-EE0F2EB42559}"/>
              </a:ext>
            </a:extLst>
          </p:cNvPr>
          <p:cNvGrpSpPr/>
          <p:nvPr/>
        </p:nvGrpSpPr>
        <p:grpSpPr>
          <a:xfrm>
            <a:off x="-351362" y="1556283"/>
            <a:ext cx="2836985" cy="2802791"/>
            <a:chOff x="924229" y="1606109"/>
            <a:chExt cx="4734219" cy="4623159"/>
          </a:xfrm>
        </p:grpSpPr>
        <p:sp>
          <p:nvSpPr>
            <p:cNvPr id="29" name="Block Arc 7">
              <a:extLst>
                <a:ext uri="{FF2B5EF4-FFF2-40B4-BE49-F238E27FC236}">
                  <a16:creationId xmlns:a16="http://schemas.microsoft.com/office/drawing/2014/main" id="{7FD6C308-7D27-4B9E-9D74-90DFC5E498E9}"/>
                </a:ext>
              </a:extLst>
            </p:cNvPr>
            <p:cNvSpPr/>
            <p:nvPr/>
          </p:nvSpPr>
          <p:spPr>
            <a:xfrm>
              <a:off x="924229" y="1606109"/>
              <a:ext cx="4623159" cy="4623159"/>
            </a:xfrm>
            <a:prstGeom prst="blockArc">
              <a:avLst>
                <a:gd name="adj1" fmla="val 17994494"/>
                <a:gd name="adj2" fmla="val 3631056"/>
                <a:gd name="adj3" fmla="val 126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0" name="Oval 8">
              <a:extLst>
                <a:ext uri="{FF2B5EF4-FFF2-40B4-BE49-F238E27FC236}">
                  <a16:creationId xmlns:a16="http://schemas.microsoft.com/office/drawing/2014/main" id="{BAC6B497-F944-42C7-8617-1EDBF79F8131}"/>
                </a:ext>
              </a:extLst>
            </p:cNvPr>
            <p:cNvSpPr/>
            <p:nvPr/>
          </p:nvSpPr>
          <p:spPr>
            <a:xfrm>
              <a:off x="4238091" y="1766259"/>
              <a:ext cx="288032" cy="2880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Oval 56">
              <a:extLst>
                <a:ext uri="{FF2B5EF4-FFF2-40B4-BE49-F238E27FC236}">
                  <a16:creationId xmlns:a16="http://schemas.microsoft.com/office/drawing/2014/main" id="{B7F08098-EA01-4B13-BCD5-3B9397340327}"/>
                </a:ext>
              </a:extLst>
            </p:cNvPr>
            <p:cNvSpPr/>
            <p:nvPr/>
          </p:nvSpPr>
          <p:spPr>
            <a:xfrm>
              <a:off x="5370416" y="3760400"/>
              <a:ext cx="288032" cy="2880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57">
              <a:extLst>
                <a:ext uri="{FF2B5EF4-FFF2-40B4-BE49-F238E27FC236}">
                  <a16:creationId xmlns:a16="http://schemas.microsoft.com/office/drawing/2014/main" id="{6DB21379-A0E1-43D5-957C-BA0F9AE2E9B4}"/>
                </a:ext>
              </a:extLst>
            </p:cNvPr>
            <p:cNvSpPr/>
            <p:nvPr/>
          </p:nvSpPr>
          <p:spPr>
            <a:xfrm>
              <a:off x="4238091" y="5754540"/>
              <a:ext cx="288032" cy="28803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59">
              <a:extLst>
                <a:ext uri="{FF2B5EF4-FFF2-40B4-BE49-F238E27FC236}">
                  <a16:creationId xmlns:a16="http://schemas.microsoft.com/office/drawing/2014/main" id="{347C6C41-8639-4504-9512-4790CC69C38C}"/>
                </a:ext>
              </a:extLst>
            </p:cNvPr>
            <p:cNvSpPr/>
            <p:nvPr/>
          </p:nvSpPr>
          <p:spPr>
            <a:xfrm>
              <a:off x="5072001" y="2610815"/>
              <a:ext cx="288032" cy="2880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60">
              <a:extLst>
                <a:ext uri="{FF2B5EF4-FFF2-40B4-BE49-F238E27FC236}">
                  <a16:creationId xmlns:a16="http://schemas.microsoft.com/office/drawing/2014/main" id="{71885484-3AA6-48E2-ABA3-1D2778773099}"/>
                </a:ext>
              </a:extLst>
            </p:cNvPr>
            <p:cNvSpPr/>
            <p:nvPr/>
          </p:nvSpPr>
          <p:spPr>
            <a:xfrm>
              <a:off x="5049075" y="4941168"/>
              <a:ext cx="288032" cy="2880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9" name="Group 109">
            <a:extLst>
              <a:ext uri="{FF2B5EF4-FFF2-40B4-BE49-F238E27FC236}">
                <a16:creationId xmlns:a16="http://schemas.microsoft.com/office/drawing/2014/main" id="{AB3591CC-E7B7-4E46-B86F-55EE3CE72CC2}"/>
              </a:ext>
            </a:extLst>
          </p:cNvPr>
          <p:cNvGrpSpPr/>
          <p:nvPr/>
        </p:nvGrpSpPr>
        <p:grpSpPr>
          <a:xfrm>
            <a:off x="717817" y="262147"/>
            <a:ext cx="632074" cy="704156"/>
            <a:chOff x="4596745" y="501496"/>
            <a:chExt cx="3509062" cy="3909240"/>
          </a:xfrm>
          <a:solidFill>
            <a:schemeClr val="accent1"/>
          </a:solidFill>
        </p:grpSpPr>
        <p:sp>
          <p:nvSpPr>
            <p:cNvPr id="60" name="Freeform: Shape 110">
              <a:extLst>
                <a:ext uri="{FF2B5EF4-FFF2-40B4-BE49-F238E27FC236}">
                  <a16:creationId xmlns:a16="http://schemas.microsoft.com/office/drawing/2014/main" id="{214185DB-082A-495E-A893-DAF020DB0091}"/>
                </a:ext>
              </a:extLst>
            </p:cNvPr>
            <p:cNvSpPr/>
            <p:nvPr/>
          </p:nvSpPr>
          <p:spPr>
            <a:xfrm>
              <a:off x="5382584" y="501496"/>
              <a:ext cx="1871286" cy="1317493"/>
            </a:xfrm>
            <a:custGeom>
              <a:avLst/>
              <a:gdLst>
                <a:gd name="connsiteX0" fmla="*/ 1376075 w 1871286"/>
                <a:gd name="connsiteY0" fmla="*/ 0 h 1317493"/>
                <a:gd name="connsiteX1" fmla="*/ 1460693 w 1871286"/>
                <a:gd name="connsiteY1" fmla="*/ 9645 h 1317493"/>
                <a:gd name="connsiteX2" fmla="*/ 1581895 w 1871286"/>
                <a:gd name="connsiteY2" fmla="*/ 32688 h 1317493"/>
                <a:gd name="connsiteX3" fmla="*/ 1592917 w 1871286"/>
                <a:gd name="connsiteY3" fmla="*/ 47226 h 1317493"/>
                <a:gd name="connsiteX4" fmla="*/ 1592822 w 1871286"/>
                <a:gd name="connsiteY4" fmla="*/ 163249 h 1317493"/>
                <a:gd name="connsiteX5" fmla="*/ 1604653 w 1871286"/>
                <a:gd name="connsiteY5" fmla="*/ 179023 h 1317493"/>
                <a:gd name="connsiteX6" fmla="*/ 1718965 w 1871286"/>
                <a:gd name="connsiteY6" fmla="*/ 220976 h 1317493"/>
                <a:gd name="connsiteX7" fmla="*/ 1732411 w 1871286"/>
                <a:gd name="connsiteY7" fmla="*/ 241453 h 1317493"/>
                <a:gd name="connsiteX8" fmla="*/ 1732126 w 1871286"/>
                <a:gd name="connsiteY8" fmla="*/ 286684 h 1317493"/>
                <a:gd name="connsiteX9" fmla="*/ 1871287 w 1871286"/>
                <a:gd name="connsiteY9" fmla="*/ 286684 h 1317493"/>
                <a:gd name="connsiteX10" fmla="*/ 1871287 w 1871286"/>
                <a:gd name="connsiteY10" fmla="*/ 1310557 h 1317493"/>
                <a:gd name="connsiteX11" fmla="*/ 0 w 1871286"/>
                <a:gd name="connsiteY11" fmla="*/ 1317493 h 1317493"/>
                <a:gd name="connsiteX12" fmla="*/ 0 w 1871286"/>
                <a:gd name="connsiteY12" fmla="*/ 293526 h 1317493"/>
                <a:gd name="connsiteX13" fmla="*/ 134030 w 1871286"/>
                <a:gd name="connsiteY13" fmla="*/ 293526 h 1317493"/>
                <a:gd name="connsiteX14" fmla="*/ 133697 w 1871286"/>
                <a:gd name="connsiteY14" fmla="*/ 249530 h 1317493"/>
                <a:gd name="connsiteX15" fmla="*/ 149091 w 1871286"/>
                <a:gd name="connsiteY15" fmla="*/ 225775 h 1317493"/>
                <a:gd name="connsiteX16" fmla="*/ 260268 w 1871286"/>
                <a:gd name="connsiteY16" fmla="*/ 184059 h 1317493"/>
                <a:gd name="connsiteX17" fmla="*/ 272621 w 1871286"/>
                <a:gd name="connsiteY17" fmla="*/ 167003 h 1317493"/>
                <a:gd name="connsiteX18" fmla="*/ 271148 w 1871286"/>
                <a:gd name="connsiteY18" fmla="*/ 54021 h 1317493"/>
                <a:gd name="connsiteX19" fmla="*/ 284689 w 1871286"/>
                <a:gd name="connsiteY19" fmla="*/ 36536 h 1317493"/>
                <a:gd name="connsiteX20" fmla="*/ 624966 w 1871286"/>
                <a:gd name="connsiteY20" fmla="*/ 3136 h 1317493"/>
                <a:gd name="connsiteX21" fmla="*/ 925809 w 1871286"/>
                <a:gd name="connsiteY21" fmla="*/ 61717 h 1317493"/>
                <a:gd name="connsiteX22" fmla="*/ 941487 w 1871286"/>
                <a:gd name="connsiteY22" fmla="*/ 61575 h 1317493"/>
                <a:gd name="connsiteX23" fmla="*/ 1216104 w 1871286"/>
                <a:gd name="connsiteY23" fmla="*/ 2803 h 1317493"/>
                <a:gd name="connsiteX24" fmla="*/ 1235583 w 1871286"/>
                <a:gd name="connsiteY24" fmla="*/ 0 h 1317493"/>
                <a:gd name="connsiteX25" fmla="*/ 1376075 w 1871286"/>
                <a:gd name="connsiteY25" fmla="*/ 0 h 1317493"/>
                <a:gd name="connsiteX26" fmla="*/ 909085 w 1871286"/>
                <a:gd name="connsiteY26" fmla="*/ 1022162 h 1317493"/>
                <a:gd name="connsiteX27" fmla="*/ 909085 w 1871286"/>
                <a:gd name="connsiteY27" fmla="*/ 1006341 h 1317493"/>
                <a:gd name="connsiteX28" fmla="*/ 904571 w 1871286"/>
                <a:gd name="connsiteY28" fmla="*/ 128709 h 1317493"/>
                <a:gd name="connsiteX29" fmla="*/ 885851 w 1871286"/>
                <a:gd name="connsiteY29" fmla="*/ 103242 h 1317493"/>
                <a:gd name="connsiteX30" fmla="*/ 585484 w 1871286"/>
                <a:gd name="connsiteY30" fmla="*/ 57869 h 1317493"/>
                <a:gd name="connsiteX31" fmla="*/ 331298 w 1871286"/>
                <a:gd name="connsiteY31" fmla="*/ 82812 h 1317493"/>
                <a:gd name="connsiteX32" fmla="*/ 331298 w 1871286"/>
                <a:gd name="connsiteY32" fmla="*/ 993465 h 1317493"/>
                <a:gd name="connsiteX33" fmla="*/ 909085 w 1871286"/>
                <a:gd name="connsiteY33" fmla="*/ 1022162 h 1317493"/>
                <a:gd name="connsiteX34" fmla="*/ 1540227 w 1871286"/>
                <a:gd name="connsiteY34" fmla="*/ 989997 h 1317493"/>
                <a:gd name="connsiteX35" fmla="*/ 1540940 w 1871286"/>
                <a:gd name="connsiteY35" fmla="*/ 975553 h 1317493"/>
                <a:gd name="connsiteX36" fmla="*/ 1537661 w 1871286"/>
                <a:gd name="connsiteY36" fmla="*/ 94785 h 1317493"/>
                <a:gd name="connsiteX37" fmla="*/ 1520652 w 1871286"/>
                <a:gd name="connsiteY37" fmla="*/ 76113 h 1317493"/>
                <a:gd name="connsiteX38" fmla="*/ 1379876 w 1871286"/>
                <a:gd name="connsiteY38" fmla="*/ 59817 h 1317493"/>
                <a:gd name="connsiteX39" fmla="*/ 976598 w 1871286"/>
                <a:gd name="connsiteY39" fmla="*/ 107899 h 1317493"/>
                <a:gd name="connsiteX40" fmla="*/ 960635 w 1871286"/>
                <a:gd name="connsiteY40" fmla="*/ 130324 h 1317493"/>
                <a:gd name="connsiteX41" fmla="*/ 963960 w 1871286"/>
                <a:gd name="connsiteY41" fmla="*/ 1008051 h 1317493"/>
                <a:gd name="connsiteX42" fmla="*/ 964768 w 1871286"/>
                <a:gd name="connsiteY42" fmla="*/ 1024062 h 1317493"/>
                <a:gd name="connsiteX43" fmla="*/ 1249314 w 1871286"/>
                <a:gd name="connsiteY43" fmla="*/ 969567 h 1317493"/>
                <a:gd name="connsiteX44" fmla="*/ 1540227 w 1871286"/>
                <a:gd name="connsiteY44" fmla="*/ 989997 h 1317493"/>
                <a:gd name="connsiteX45" fmla="*/ 274664 w 1871286"/>
                <a:gd name="connsiteY45" fmla="*/ 1059601 h 1317493"/>
                <a:gd name="connsiteX46" fmla="*/ 274664 w 1871286"/>
                <a:gd name="connsiteY46" fmla="*/ 235372 h 1317493"/>
                <a:gd name="connsiteX47" fmla="*/ 205345 w 1871286"/>
                <a:gd name="connsiteY47" fmla="*/ 260648 h 1317493"/>
                <a:gd name="connsiteX48" fmla="*/ 188145 w 1871286"/>
                <a:gd name="connsiteY48" fmla="*/ 285877 h 1317493"/>
                <a:gd name="connsiteX49" fmla="*/ 194322 w 1871286"/>
                <a:gd name="connsiteY49" fmla="*/ 1160658 h 1317493"/>
                <a:gd name="connsiteX50" fmla="*/ 194322 w 1871286"/>
                <a:gd name="connsiteY50" fmla="*/ 1175244 h 1317493"/>
                <a:gd name="connsiteX51" fmla="*/ 204157 w 1871286"/>
                <a:gd name="connsiteY51" fmla="*/ 1172678 h 1317493"/>
                <a:gd name="connsiteX52" fmla="*/ 466515 w 1871286"/>
                <a:gd name="connsiteY52" fmla="*/ 1113859 h 1317493"/>
                <a:gd name="connsiteX53" fmla="*/ 928564 w 1871286"/>
                <a:gd name="connsiteY53" fmla="*/ 1164221 h 1317493"/>
                <a:gd name="connsiteX54" fmla="*/ 945811 w 1871286"/>
                <a:gd name="connsiteY54" fmla="*/ 1164174 h 1317493"/>
                <a:gd name="connsiteX55" fmla="*/ 1247461 w 1871286"/>
                <a:gd name="connsiteY55" fmla="*/ 1108158 h 1317493"/>
                <a:gd name="connsiteX56" fmla="*/ 1596671 w 1871286"/>
                <a:gd name="connsiteY56" fmla="*/ 1142651 h 1317493"/>
                <a:gd name="connsiteX57" fmla="*/ 1679721 w 1871286"/>
                <a:gd name="connsiteY57" fmla="*/ 1168307 h 1317493"/>
                <a:gd name="connsiteX58" fmla="*/ 1679721 w 1871286"/>
                <a:gd name="connsiteY58" fmla="*/ 1149255 h 1317493"/>
                <a:gd name="connsiteX59" fmla="*/ 1678153 w 1871286"/>
                <a:gd name="connsiteY59" fmla="*/ 282123 h 1317493"/>
                <a:gd name="connsiteX60" fmla="*/ 1677963 w 1871286"/>
                <a:gd name="connsiteY60" fmla="*/ 269960 h 1317493"/>
                <a:gd name="connsiteX61" fmla="*/ 1673734 w 1871286"/>
                <a:gd name="connsiteY61" fmla="*/ 261361 h 1317493"/>
                <a:gd name="connsiteX62" fmla="*/ 1594628 w 1871286"/>
                <a:gd name="connsiteY62" fmla="*/ 231571 h 1317493"/>
                <a:gd name="connsiteX63" fmla="*/ 1594628 w 1871286"/>
                <a:gd name="connsiteY63" fmla="*/ 1059696 h 1317493"/>
                <a:gd name="connsiteX64" fmla="*/ 1436795 w 1871286"/>
                <a:gd name="connsiteY64" fmla="*/ 1032329 h 1317493"/>
                <a:gd name="connsiteX65" fmla="*/ 1190067 w 1871286"/>
                <a:gd name="connsiteY65" fmla="*/ 1029241 h 1317493"/>
                <a:gd name="connsiteX66" fmla="*/ 972512 w 1871286"/>
                <a:gd name="connsiteY66" fmla="*/ 1072524 h 1317493"/>
                <a:gd name="connsiteX67" fmla="*/ 902908 w 1871286"/>
                <a:gd name="connsiteY67" fmla="*/ 1072619 h 1317493"/>
                <a:gd name="connsiteX68" fmla="*/ 688251 w 1871286"/>
                <a:gd name="connsiteY68" fmla="*/ 1030714 h 1317493"/>
                <a:gd name="connsiteX69" fmla="*/ 379332 w 1871286"/>
                <a:gd name="connsiteY69" fmla="*/ 1040311 h 1317493"/>
                <a:gd name="connsiteX70" fmla="*/ 274664 w 1871286"/>
                <a:gd name="connsiteY70" fmla="*/ 1059601 h 1317493"/>
                <a:gd name="connsiteX71" fmla="*/ 145148 w 1871286"/>
                <a:gd name="connsiteY71" fmla="*/ 1256726 h 1317493"/>
                <a:gd name="connsiteX72" fmla="*/ 146573 w 1871286"/>
                <a:gd name="connsiteY72" fmla="*/ 1261430 h 1317493"/>
                <a:gd name="connsiteX73" fmla="*/ 1728515 w 1871286"/>
                <a:gd name="connsiteY73" fmla="*/ 1255348 h 1317493"/>
                <a:gd name="connsiteX74" fmla="*/ 1729418 w 1871286"/>
                <a:gd name="connsiteY74" fmla="*/ 1250835 h 1317493"/>
                <a:gd name="connsiteX75" fmla="*/ 1655537 w 1871286"/>
                <a:gd name="connsiteY75" fmla="*/ 1219335 h 1317493"/>
                <a:gd name="connsiteX76" fmla="*/ 1379923 w 1871286"/>
                <a:gd name="connsiteY76" fmla="*/ 1165171 h 1317493"/>
                <a:gd name="connsiteX77" fmla="*/ 947521 w 1871286"/>
                <a:gd name="connsiteY77" fmla="*/ 1221520 h 1317493"/>
                <a:gd name="connsiteX78" fmla="*/ 927471 w 1871286"/>
                <a:gd name="connsiteY78" fmla="*/ 1221615 h 1317493"/>
                <a:gd name="connsiteX79" fmla="*/ 820713 w 1871286"/>
                <a:gd name="connsiteY79" fmla="*/ 1190875 h 1317493"/>
                <a:gd name="connsiteX80" fmla="*/ 484142 w 1871286"/>
                <a:gd name="connsiteY80" fmla="*/ 1168687 h 1317493"/>
                <a:gd name="connsiteX81" fmla="*/ 228245 w 1871286"/>
                <a:gd name="connsiteY81" fmla="*/ 1221330 h 1317493"/>
                <a:gd name="connsiteX82" fmla="*/ 145148 w 1871286"/>
                <a:gd name="connsiteY82" fmla="*/ 1256726 h 1317493"/>
                <a:gd name="connsiteX83" fmla="*/ 1735642 w 1871286"/>
                <a:gd name="connsiteY83" fmla="*/ 343080 h 1317493"/>
                <a:gd name="connsiteX84" fmla="*/ 1735642 w 1871286"/>
                <a:gd name="connsiteY84" fmla="*/ 1254303 h 1317493"/>
                <a:gd name="connsiteX85" fmla="*/ 1815556 w 1871286"/>
                <a:gd name="connsiteY85" fmla="*/ 1254303 h 1317493"/>
                <a:gd name="connsiteX86" fmla="*/ 1815556 w 1871286"/>
                <a:gd name="connsiteY86" fmla="*/ 343080 h 1317493"/>
                <a:gd name="connsiteX87" fmla="*/ 1735642 w 1871286"/>
                <a:gd name="connsiteY87" fmla="*/ 343080 h 1317493"/>
                <a:gd name="connsiteX88" fmla="*/ 136025 w 1871286"/>
                <a:gd name="connsiteY88" fmla="*/ 1260955 h 1317493"/>
                <a:gd name="connsiteX89" fmla="*/ 136025 w 1871286"/>
                <a:gd name="connsiteY89" fmla="*/ 352298 h 1317493"/>
                <a:gd name="connsiteX90" fmla="*/ 56206 w 1871286"/>
                <a:gd name="connsiteY90" fmla="*/ 352298 h 1317493"/>
                <a:gd name="connsiteX91" fmla="*/ 56206 w 1871286"/>
                <a:gd name="connsiteY91" fmla="*/ 1260955 h 1317493"/>
                <a:gd name="connsiteX92" fmla="*/ 136025 w 1871286"/>
                <a:gd name="connsiteY92" fmla="*/ 1260955 h 131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871286" h="1317493">
                  <a:moveTo>
                    <a:pt x="1376075" y="0"/>
                  </a:moveTo>
                  <a:cubicBezTo>
                    <a:pt x="1404297" y="3136"/>
                    <a:pt x="1432709" y="5036"/>
                    <a:pt x="1460693" y="9645"/>
                  </a:cubicBezTo>
                  <a:cubicBezTo>
                    <a:pt x="1501268" y="16344"/>
                    <a:pt x="1541462" y="25181"/>
                    <a:pt x="1581895" y="32688"/>
                  </a:cubicBezTo>
                  <a:cubicBezTo>
                    <a:pt x="1590827" y="34351"/>
                    <a:pt x="1593012" y="38627"/>
                    <a:pt x="1592917" y="47226"/>
                  </a:cubicBezTo>
                  <a:cubicBezTo>
                    <a:pt x="1592585" y="85901"/>
                    <a:pt x="1593250" y="124575"/>
                    <a:pt x="1592822" y="163249"/>
                  </a:cubicBezTo>
                  <a:cubicBezTo>
                    <a:pt x="1592727" y="172562"/>
                    <a:pt x="1595815" y="175935"/>
                    <a:pt x="1604653" y="179023"/>
                  </a:cubicBezTo>
                  <a:cubicBezTo>
                    <a:pt x="1642994" y="192374"/>
                    <a:pt x="1680861" y="206960"/>
                    <a:pt x="1718965" y="220976"/>
                  </a:cubicBezTo>
                  <a:cubicBezTo>
                    <a:pt x="1728705" y="224539"/>
                    <a:pt x="1733266" y="230241"/>
                    <a:pt x="1732411" y="241453"/>
                  </a:cubicBezTo>
                  <a:cubicBezTo>
                    <a:pt x="1731271" y="256039"/>
                    <a:pt x="1732126" y="270768"/>
                    <a:pt x="1732126" y="286684"/>
                  </a:cubicBezTo>
                  <a:cubicBezTo>
                    <a:pt x="1778449" y="286684"/>
                    <a:pt x="1823443" y="286684"/>
                    <a:pt x="1871287" y="286684"/>
                  </a:cubicBezTo>
                  <a:cubicBezTo>
                    <a:pt x="1871287" y="628149"/>
                    <a:pt x="1871287" y="968331"/>
                    <a:pt x="1871287" y="1310557"/>
                  </a:cubicBezTo>
                  <a:cubicBezTo>
                    <a:pt x="1249599" y="1312837"/>
                    <a:pt x="626534" y="1315165"/>
                    <a:pt x="0" y="1317493"/>
                  </a:cubicBezTo>
                  <a:cubicBezTo>
                    <a:pt x="0" y="975648"/>
                    <a:pt x="0" y="635513"/>
                    <a:pt x="0" y="293526"/>
                  </a:cubicBezTo>
                  <a:cubicBezTo>
                    <a:pt x="42760" y="293526"/>
                    <a:pt x="87754" y="293526"/>
                    <a:pt x="134030" y="293526"/>
                  </a:cubicBezTo>
                  <a:cubicBezTo>
                    <a:pt x="134030" y="277657"/>
                    <a:pt x="135075" y="263499"/>
                    <a:pt x="133697" y="249530"/>
                  </a:cubicBezTo>
                  <a:cubicBezTo>
                    <a:pt x="132415" y="236512"/>
                    <a:pt x="137546" y="230051"/>
                    <a:pt x="149091" y="225775"/>
                  </a:cubicBezTo>
                  <a:cubicBezTo>
                    <a:pt x="186197" y="211996"/>
                    <a:pt x="222971" y="197220"/>
                    <a:pt x="260268" y="184059"/>
                  </a:cubicBezTo>
                  <a:cubicBezTo>
                    <a:pt x="269818" y="180686"/>
                    <a:pt x="272811" y="176743"/>
                    <a:pt x="272621" y="167003"/>
                  </a:cubicBezTo>
                  <a:cubicBezTo>
                    <a:pt x="271813" y="129374"/>
                    <a:pt x="272193" y="91697"/>
                    <a:pt x="271148" y="54021"/>
                  </a:cubicBezTo>
                  <a:cubicBezTo>
                    <a:pt x="270863" y="43188"/>
                    <a:pt x="274616" y="39197"/>
                    <a:pt x="284689" y="36536"/>
                  </a:cubicBezTo>
                  <a:cubicBezTo>
                    <a:pt x="396341" y="6842"/>
                    <a:pt x="510036" y="-1805"/>
                    <a:pt x="624966" y="3136"/>
                  </a:cubicBezTo>
                  <a:cubicBezTo>
                    <a:pt x="728113" y="7602"/>
                    <a:pt x="829218" y="23091"/>
                    <a:pt x="925809" y="61717"/>
                  </a:cubicBezTo>
                  <a:cubicBezTo>
                    <a:pt x="930322" y="63523"/>
                    <a:pt x="936926" y="63428"/>
                    <a:pt x="941487" y="61575"/>
                  </a:cubicBezTo>
                  <a:cubicBezTo>
                    <a:pt x="1029526" y="25466"/>
                    <a:pt x="1121841" y="9740"/>
                    <a:pt x="1216104" y="2803"/>
                  </a:cubicBezTo>
                  <a:cubicBezTo>
                    <a:pt x="1222613" y="2328"/>
                    <a:pt x="1229074" y="950"/>
                    <a:pt x="1235583" y="0"/>
                  </a:cubicBezTo>
                  <a:cubicBezTo>
                    <a:pt x="1282430" y="0"/>
                    <a:pt x="1329276" y="0"/>
                    <a:pt x="1376075" y="0"/>
                  </a:cubicBezTo>
                  <a:close/>
                  <a:moveTo>
                    <a:pt x="909085" y="1022162"/>
                  </a:moveTo>
                  <a:cubicBezTo>
                    <a:pt x="909085" y="1016318"/>
                    <a:pt x="909132" y="1011329"/>
                    <a:pt x="909085" y="1006341"/>
                  </a:cubicBezTo>
                  <a:cubicBezTo>
                    <a:pt x="907469" y="713812"/>
                    <a:pt x="905711" y="421284"/>
                    <a:pt x="904571" y="128709"/>
                  </a:cubicBezTo>
                  <a:cubicBezTo>
                    <a:pt x="904523" y="113695"/>
                    <a:pt x="899440" y="107661"/>
                    <a:pt x="885851" y="103242"/>
                  </a:cubicBezTo>
                  <a:cubicBezTo>
                    <a:pt x="788215" y="71220"/>
                    <a:pt x="687586" y="59532"/>
                    <a:pt x="585484" y="57869"/>
                  </a:cubicBezTo>
                  <a:cubicBezTo>
                    <a:pt x="499298" y="56491"/>
                    <a:pt x="414205" y="66231"/>
                    <a:pt x="331298" y="82812"/>
                  </a:cubicBezTo>
                  <a:cubicBezTo>
                    <a:pt x="331298" y="386838"/>
                    <a:pt x="331298" y="689629"/>
                    <a:pt x="331298" y="993465"/>
                  </a:cubicBezTo>
                  <a:cubicBezTo>
                    <a:pt x="527615" y="958306"/>
                    <a:pt x="719324" y="959114"/>
                    <a:pt x="909085" y="1022162"/>
                  </a:cubicBezTo>
                  <a:close/>
                  <a:moveTo>
                    <a:pt x="1540227" y="989997"/>
                  </a:moveTo>
                  <a:cubicBezTo>
                    <a:pt x="1540512" y="984438"/>
                    <a:pt x="1540940" y="980019"/>
                    <a:pt x="1540940" y="975553"/>
                  </a:cubicBezTo>
                  <a:cubicBezTo>
                    <a:pt x="1539752" y="681980"/>
                    <a:pt x="1538422" y="388359"/>
                    <a:pt x="1537661" y="94785"/>
                  </a:cubicBezTo>
                  <a:cubicBezTo>
                    <a:pt x="1537614" y="81150"/>
                    <a:pt x="1532530" y="77444"/>
                    <a:pt x="1520652" y="76113"/>
                  </a:cubicBezTo>
                  <a:cubicBezTo>
                    <a:pt x="1473711" y="70840"/>
                    <a:pt x="1426960" y="62858"/>
                    <a:pt x="1379876" y="59817"/>
                  </a:cubicBezTo>
                  <a:cubicBezTo>
                    <a:pt x="1242663" y="50932"/>
                    <a:pt x="1107778" y="64378"/>
                    <a:pt x="976598" y="107899"/>
                  </a:cubicBezTo>
                  <a:cubicBezTo>
                    <a:pt x="964483" y="111890"/>
                    <a:pt x="960587" y="117401"/>
                    <a:pt x="960635" y="130324"/>
                  </a:cubicBezTo>
                  <a:cubicBezTo>
                    <a:pt x="962060" y="422900"/>
                    <a:pt x="962915" y="715475"/>
                    <a:pt x="963960" y="1008051"/>
                  </a:cubicBezTo>
                  <a:cubicBezTo>
                    <a:pt x="963960" y="1012850"/>
                    <a:pt x="964436" y="1017696"/>
                    <a:pt x="964768" y="1024062"/>
                  </a:cubicBezTo>
                  <a:cubicBezTo>
                    <a:pt x="1057463" y="989331"/>
                    <a:pt x="1152533" y="974413"/>
                    <a:pt x="1249314" y="969567"/>
                  </a:cubicBezTo>
                  <a:cubicBezTo>
                    <a:pt x="1346618" y="964625"/>
                    <a:pt x="1443351" y="970849"/>
                    <a:pt x="1540227" y="989997"/>
                  </a:cubicBezTo>
                  <a:close/>
                  <a:moveTo>
                    <a:pt x="274664" y="1059601"/>
                  </a:moveTo>
                  <a:cubicBezTo>
                    <a:pt x="274664" y="785792"/>
                    <a:pt x="274664" y="512364"/>
                    <a:pt x="274664" y="235372"/>
                  </a:cubicBezTo>
                  <a:cubicBezTo>
                    <a:pt x="248960" y="244827"/>
                    <a:pt x="227342" y="253379"/>
                    <a:pt x="205345" y="260648"/>
                  </a:cubicBezTo>
                  <a:cubicBezTo>
                    <a:pt x="192421" y="264924"/>
                    <a:pt x="188050" y="271528"/>
                    <a:pt x="188145" y="285877"/>
                  </a:cubicBezTo>
                  <a:cubicBezTo>
                    <a:pt x="190616" y="577454"/>
                    <a:pt x="192421" y="869032"/>
                    <a:pt x="194322" y="1160658"/>
                  </a:cubicBezTo>
                  <a:cubicBezTo>
                    <a:pt x="194369" y="1165171"/>
                    <a:pt x="194322" y="1169638"/>
                    <a:pt x="194322" y="1175244"/>
                  </a:cubicBezTo>
                  <a:cubicBezTo>
                    <a:pt x="198455" y="1174151"/>
                    <a:pt x="201449" y="1173723"/>
                    <a:pt x="204157" y="1172678"/>
                  </a:cubicBezTo>
                  <a:cubicBezTo>
                    <a:pt x="288727" y="1140228"/>
                    <a:pt x="376481" y="1121698"/>
                    <a:pt x="466515" y="1113859"/>
                  </a:cubicBezTo>
                  <a:cubicBezTo>
                    <a:pt x="623826" y="1100176"/>
                    <a:pt x="778333" y="1112434"/>
                    <a:pt x="928564" y="1164221"/>
                  </a:cubicBezTo>
                  <a:cubicBezTo>
                    <a:pt x="933743" y="1166027"/>
                    <a:pt x="940680" y="1166027"/>
                    <a:pt x="945811" y="1164174"/>
                  </a:cubicBezTo>
                  <a:cubicBezTo>
                    <a:pt x="1043352" y="1129205"/>
                    <a:pt x="1144314" y="1112956"/>
                    <a:pt x="1247461" y="1108158"/>
                  </a:cubicBezTo>
                  <a:cubicBezTo>
                    <a:pt x="1365575" y="1102694"/>
                    <a:pt x="1482215" y="1112006"/>
                    <a:pt x="1596671" y="1142651"/>
                  </a:cubicBezTo>
                  <a:cubicBezTo>
                    <a:pt x="1623990" y="1149968"/>
                    <a:pt x="1650786" y="1159328"/>
                    <a:pt x="1679721" y="1168307"/>
                  </a:cubicBezTo>
                  <a:cubicBezTo>
                    <a:pt x="1679721" y="1161228"/>
                    <a:pt x="1679721" y="1155242"/>
                    <a:pt x="1679721" y="1149255"/>
                  </a:cubicBezTo>
                  <a:cubicBezTo>
                    <a:pt x="1679198" y="860195"/>
                    <a:pt x="1678675" y="571135"/>
                    <a:pt x="1678153" y="282123"/>
                  </a:cubicBezTo>
                  <a:cubicBezTo>
                    <a:pt x="1678153" y="278037"/>
                    <a:pt x="1678675" y="273904"/>
                    <a:pt x="1677963" y="269960"/>
                  </a:cubicBezTo>
                  <a:cubicBezTo>
                    <a:pt x="1677393" y="266872"/>
                    <a:pt x="1675967" y="262263"/>
                    <a:pt x="1673734" y="261361"/>
                  </a:cubicBezTo>
                  <a:cubicBezTo>
                    <a:pt x="1647603" y="251146"/>
                    <a:pt x="1621282" y="241501"/>
                    <a:pt x="1594628" y="231571"/>
                  </a:cubicBezTo>
                  <a:cubicBezTo>
                    <a:pt x="1594628" y="510511"/>
                    <a:pt x="1594628" y="785982"/>
                    <a:pt x="1594628" y="1059696"/>
                  </a:cubicBezTo>
                  <a:cubicBezTo>
                    <a:pt x="1541795" y="1050431"/>
                    <a:pt x="1489532" y="1039694"/>
                    <a:pt x="1436795" y="1032329"/>
                  </a:cubicBezTo>
                  <a:cubicBezTo>
                    <a:pt x="1354837" y="1020927"/>
                    <a:pt x="1272357" y="1022162"/>
                    <a:pt x="1190067" y="1029241"/>
                  </a:cubicBezTo>
                  <a:cubicBezTo>
                    <a:pt x="1115997" y="1035655"/>
                    <a:pt x="1042117" y="1045110"/>
                    <a:pt x="972512" y="1072524"/>
                  </a:cubicBezTo>
                  <a:cubicBezTo>
                    <a:pt x="947569" y="1082359"/>
                    <a:pt x="927709" y="1082216"/>
                    <a:pt x="902908" y="1072619"/>
                  </a:cubicBezTo>
                  <a:cubicBezTo>
                    <a:pt x="834159" y="1045918"/>
                    <a:pt x="761324" y="1036795"/>
                    <a:pt x="688251" y="1030714"/>
                  </a:cubicBezTo>
                  <a:cubicBezTo>
                    <a:pt x="584914" y="1022114"/>
                    <a:pt x="481861" y="1024918"/>
                    <a:pt x="379332" y="1040311"/>
                  </a:cubicBezTo>
                  <a:cubicBezTo>
                    <a:pt x="345408" y="1045442"/>
                    <a:pt x="311675" y="1052759"/>
                    <a:pt x="274664" y="1059601"/>
                  </a:cubicBezTo>
                  <a:close/>
                  <a:moveTo>
                    <a:pt x="145148" y="1256726"/>
                  </a:moveTo>
                  <a:cubicBezTo>
                    <a:pt x="145623" y="1258294"/>
                    <a:pt x="146098" y="1259862"/>
                    <a:pt x="146573" y="1261430"/>
                  </a:cubicBezTo>
                  <a:cubicBezTo>
                    <a:pt x="673903" y="1259387"/>
                    <a:pt x="1201185" y="1257344"/>
                    <a:pt x="1728515" y="1255348"/>
                  </a:cubicBezTo>
                  <a:cubicBezTo>
                    <a:pt x="1728800" y="1253828"/>
                    <a:pt x="1729133" y="1252355"/>
                    <a:pt x="1729418" y="1250835"/>
                  </a:cubicBezTo>
                  <a:cubicBezTo>
                    <a:pt x="1704807" y="1240287"/>
                    <a:pt x="1680576" y="1228694"/>
                    <a:pt x="1655537" y="1219335"/>
                  </a:cubicBezTo>
                  <a:cubicBezTo>
                    <a:pt x="1566691" y="1186267"/>
                    <a:pt x="1474234" y="1170113"/>
                    <a:pt x="1379923" y="1165171"/>
                  </a:cubicBezTo>
                  <a:cubicBezTo>
                    <a:pt x="1232448" y="1157427"/>
                    <a:pt x="1087395" y="1169970"/>
                    <a:pt x="947521" y="1221520"/>
                  </a:cubicBezTo>
                  <a:cubicBezTo>
                    <a:pt x="941582" y="1223705"/>
                    <a:pt x="933696" y="1223325"/>
                    <a:pt x="927471" y="1221615"/>
                  </a:cubicBezTo>
                  <a:cubicBezTo>
                    <a:pt x="891790" y="1211685"/>
                    <a:pt x="856727" y="1199095"/>
                    <a:pt x="820713" y="1190875"/>
                  </a:cubicBezTo>
                  <a:cubicBezTo>
                    <a:pt x="709821" y="1165551"/>
                    <a:pt x="597409" y="1160135"/>
                    <a:pt x="484142" y="1168687"/>
                  </a:cubicBezTo>
                  <a:cubicBezTo>
                    <a:pt x="396531" y="1175291"/>
                    <a:pt x="310820" y="1190780"/>
                    <a:pt x="228245" y="1221330"/>
                  </a:cubicBezTo>
                  <a:cubicBezTo>
                    <a:pt x="200023" y="1231688"/>
                    <a:pt x="172799" y="1244801"/>
                    <a:pt x="145148" y="1256726"/>
                  </a:cubicBezTo>
                  <a:close/>
                  <a:moveTo>
                    <a:pt x="1735642" y="343080"/>
                  </a:moveTo>
                  <a:cubicBezTo>
                    <a:pt x="1735642" y="647391"/>
                    <a:pt x="1735642" y="950847"/>
                    <a:pt x="1735642" y="1254303"/>
                  </a:cubicBezTo>
                  <a:cubicBezTo>
                    <a:pt x="1764909" y="1254303"/>
                    <a:pt x="1791088" y="1254303"/>
                    <a:pt x="1815556" y="1254303"/>
                  </a:cubicBezTo>
                  <a:cubicBezTo>
                    <a:pt x="1815556" y="950134"/>
                    <a:pt x="1815556" y="647106"/>
                    <a:pt x="1815556" y="343080"/>
                  </a:cubicBezTo>
                  <a:cubicBezTo>
                    <a:pt x="1786717" y="343080"/>
                    <a:pt x="1760965" y="343080"/>
                    <a:pt x="1735642" y="343080"/>
                  </a:cubicBezTo>
                  <a:close/>
                  <a:moveTo>
                    <a:pt x="136025" y="1260955"/>
                  </a:moveTo>
                  <a:cubicBezTo>
                    <a:pt x="136025" y="956834"/>
                    <a:pt x="136025" y="654471"/>
                    <a:pt x="136025" y="352298"/>
                  </a:cubicBezTo>
                  <a:cubicBezTo>
                    <a:pt x="106996" y="352298"/>
                    <a:pt x="80817" y="352298"/>
                    <a:pt x="56206" y="352298"/>
                  </a:cubicBezTo>
                  <a:cubicBezTo>
                    <a:pt x="56206" y="655991"/>
                    <a:pt x="56206" y="958306"/>
                    <a:pt x="56206" y="1260955"/>
                  </a:cubicBezTo>
                  <a:cubicBezTo>
                    <a:pt x="84903" y="1260955"/>
                    <a:pt x="110702" y="1260955"/>
                    <a:pt x="136025" y="1260955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11">
              <a:extLst>
                <a:ext uri="{FF2B5EF4-FFF2-40B4-BE49-F238E27FC236}">
                  <a16:creationId xmlns:a16="http://schemas.microsoft.com/office/drawing/2014/main" id="{81C42516-DC2C-49BE-8033-3C3ADD5E852E}"/>
                </a:ext>
              </a:extLst>
            </p:cNvPr>
            <p:cNvSpPr/>
            <p:nvPr/>
          </p:nvSpPr>
          <p:spPr>
            <a:xfrm>
              <a:off x="4596745" y="2476691"/>
              <a:ext cx="422947" cy="1069625"/>
            </a:xfrm>
            <a:custGeom>
              <a:avLst/>
              <a:gdLst>
                <a:gd name="connsiteX0" fmla="*/ 0 w 422947"/>
                <a:gd name="connsiteY0" fmla="*/ 95308 h 1069625"/>
                <a:gd name="connsiteX1" fmla="*/ 6272 w 422947"/>
                <a:gd name="connsiteY1" fmla="*/ 27272 h 1069625"/>
                <a:gd name="connsiteX2" fmla="*/ 9075 w 422947"/>
                <a:gd name="connsiteY2" fmla="*/ 0 h 1069625"/>
                <a:gd name="connsiteX3" fmla="*/ 217127 w 422947"/>
                <a:gd name="connsiteY3" fmla="*/ 21285 h 1069625"/>
                <a:gd name="connsiteX4" fmla="*/ 245302 w 422947"/>
                <a:gd name="connsiteY4" fmla="*/ 509703 h 1069625"/>
                <a:gd name="connsiteX5" fmla="*/ 422947 w 422947"/>
                <a:gd name="connsiteY5" fmla="*/ 963770 h 1069625"/>
                <a:gd name="connsiteX6" fmla="*/ 243401 w 422947"/>
                <a:gd name="connsiteY6" fmla="*/ 1069626 h 1069625"/>
                <a:gd name="connsiteX7" fmla="*/ 236417 w 422947"/>
                <a:gd name="connsiteY7" fmla="*/ 1059696 h 1069625"/>
                <a:gd name="connsiteX8" fmla="*/ 18434 w 422947"/>
                <a:gd name="connsiteY8" fmla="*/ 429836 h 1069625"/>
                <a:gd name="connsiteX9" fmla="*/ 2471 w 422947"/>
                <a:gd name="connsiteY9" fmla="*/ 275139 h 1069625"/>
                <a:gd name="connsiteX10" fmla="*/ 0 w 422947"/>
                <a:gd name="connsiteY10" fmla="*/ 260220 h 1069625"/>
                <a:gd name="connsiteX11" fmla="*/ 0 w 422947"/>
                <a:gd name="connsiteY11" fmla="*/ 95308 h 106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947" h="1069625">
                  <a:moveTo>
                    <a:pt x="0" y="95308"/>
                  </a:moveTo>
                  <a:cubicBezTo>
                    <a:pt x="2091" y="72645"/>
                    <a:pt x="4133" y="49935"/>
                    <a:pt x="6272" y="27272"/>
                  </a:cubicBezTo>
                  <a:cubicBezTo>
                    <a:pt x="7079" y="18767"/>
                    <a:pt x="8029" y="10310"/>
                    <a:pt x="9075" y="0"/>
                  </a:cubicBezTo>
                  <a:cubicBezTo>
                    <a:pt x="78822" y="7127"/>
                    <a:pt x="147333" y="14111"/>
                    <a:pt x="217127" y="21285"/>
                  </a:cubicBezTo>
                  <a:cubicBezTo>
                    <a:pt x="201354" y="186673"/>
                    <a:pt x="210096" y="349019"/>
                    <a:pt x="245302" y="509703"/>
                  </a:cubicBezTo>
                  <a:cubicBezTo>
                    <a:pt x="280365" y="669769"/>
                    <a:pt x="339137" y="820618"/>
                    <a:pt x="422947" y="963770"/>
                  </a:cubicBezTo>
                  <a:cubicBezTo>
                    <a:pt x="362893" y="999166"/>
                    <a:pt x="303551" y="1034135"/>
                    <a:pt x="243401" y="1069626"/>
                  </a:cubicBezTo>
                  <a:cubicBezTo>
                    <a:pt x="240836" y="1066015"/>
                    <a:pt x="238318" y="1063022"/>
                    <a:pt x="236417" y="1059696"/>
                  </a:cubicBezTo>
                  <a:cubicBezTo>
                    <a:pt x="123197" y="863759"/>
                    <a:pt x="49982" y="653900"/>
                    <a:pt x="18434" y="429836"/>
                  </a:cubicBezTo>
                  <a:cubicBezTo>
                    <a:pt x="11213" y="378524"/>
                    <a:pt x="7744" y="326689"/>
                    <a:pt x="2471" y="275139"/>
                  </a:cubicBezTo>
                  <a:cubicBezTo>
                    <a:pt x="1948" y="270150"/>
                    <a:pt x="855" y="265209"/>
                    <a:pt x="0" y="260220"/>
                  </a:cubicBezTo>
                  <a:cubicBezTo>
                    <a:pt x="0" y="205250"/>
                    <a:pt x="0" y="150279"/>
                    <a:pt x="0" y="9530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12">
              <a:extLst>
                <a:ext uri="{FF2B5EF4-FFF2-40B4-BE49-F238E27FC236}">
                  <a16:creationId xmlns:a16="http://schemas.microsoft.com/office/drawing/2014/main" id="{7BAFC381-C40C-415C-818B-8E53A3512262}"/>
                </a:ext>
              </a:extLst>
            </p:cNvPr>
            <p:cNvSpPr/>
            <p:nvPr/>
          </p:nvSpPr>
          <p:spPr>
            <a:xfrm>
              <a:off x="5435744" y="1934007"/>
              <a:ext cx="1864314" cy="1864980"/>
            </a:xfrm>
            <a:custGeom>
              <a:avLst/>
              <a:gdLst>
                <a:gd name="connsiteX0" fmla="*/ 931848 w 1864314"/>
                <a:gd name="connsiteY0" fmla="*/ 1864976 h 1864980"/>
                <a:gd name="connsiteX1" fmla="*/ 5 w 1864314"/>
                <a:gd name="connsiteY1" fmla="*/ 928334 h 1864980"/>
                <a:gd name="connsiteX2" fmla="*/ 941398 w 1864314"/>
                <a:gd name="connsiteY2" fmla="*/ 8 h 1864980"/>
                <a:gd name="connsiteX3" fmla="*/ 1864308 w 1864314"/>
                <a:gd name="connsiteY3" fmla="*/ 931755 h 1864980"/>
                <a:gd name="connsiteX4" fmla="*/ 931848 w 1864314"/>
                <a:gd name="connsiteY4" fmla="*/ 1864976 h 1864980"/>
                <a:gd name="connsiteX5" fmla="*/ 425328 w 1864314"/>
                <a:gd name="connsiteY5" fmla="*/ 979362 h 1864980"/>
                <a:gd name="connsiteX6" fmla="*/ 92463 w 1864314"/>
                <a:gd name="connsiteY6" fmla="*/ 979362 h 1864980"/>
                <a:gd name="connsiteX7" fmla="*/ 251911 w 1864314"/>
                <a:gd name="connsiteY7" fmla="*/ 1426777 h 1864980"/>
                <a:gd name="connsiteX8" fmla="*/ 487758 w 1864314"/>
                <a:gd name="connsiteY8" fmla="*/ 1304910 h 1864980"/>
                <a:gd name="connsiteX9" fmla="*/ 425328 w 1864314"/>
                <a:gd name="connsiteY9" fmla="*/ 979362 h 1864980"/>
                <a:gd name="connsiteX10" fmla="*/ 1387673 w 1864314"/>
                <a:gd name="connsiteY10" fmla="*/ 1309804 h 1864980"/>
                <a:gd name="connsiteX11" fmla="*/ 1611975 w 1864314"/>
                <a:gd name="connsiteY11" fmla="*/ 1427157 h 1864980"/>
                <a:gd name="connsiteX12" fmla="*/ 1771613 w 1864314"/>
                <a:gd name="connsiteY12" fmla="*/ 979124 h 1864980"/>
                <a:gd name="connsiteX13" fmla="*/ 1451433 w 1864314"/>
                <a:gd name="connsiteY13" fmla="*/ 979124 h 1864980"/>
                <a:gd name="connsiteX14" fmla="*/ 1387673 w 1864314"/>
                <a:gd name="connsiteY14" fmla="*/ 1309804 h 1864980"/>
                <a:gd name="connsiteX15" fmla="*/ 238893 w 1864314"/>
                <a:gd name="connsiteY15" fmla="*/ 456260 h 1864980"/>
                <a:gd name="connsiteX16" fmla="*/ 92558 w 1864314"/>
                <a:gd name="connsiteY16" fmla="*/ 885194 h 1864980"/>
                <a:gd name="connsiteX17" fmla="*/ 425185 w 1864314"/>
                <a:gd name="connsiteY17" fmla="*/ 885194 h 1864980"/>
                <a:gd name="connsiteX18" fmla="*/ 479159 w 1864314"/>
                <a:gd name="connsiteY18" fmla="*/ 583353 h 1864980"/>
                <a:gd name="connsiteX19" fmla="*/ 238893 w 1864314"/>
                <a:gd name="connsiteY19" fmla="*/ 456260 h 1864980"/>
                <a:gd name="connsiteX20" fmla="*/ 1771661 w 1864314"/>
                <a:gd name="connsiteY20" fmla="*/ 885241 h 1864980"/>
                <a:gd name="connsiteX21" fmla="*/ 1624945 w 1864314"/>
                <a:gd name="connsiteY21" fmla="*/ 455975 h 1864980"/>
                <a:gd name="connsiteX22" fmla="*/ 1394990 w 1864314"/>
                <a:gd name="connsiteY22" fmla="*/ 578935 h 1864980"/>
                <a:gd name="connsiteX23" fmla="*/ 1451386 w 1864314"/>
                <a:gd name="connsiteY23" fmla="*/ 885241 h 1864980"/>
                <a:gd name="connsiteX24" fmla="*/ 1771661 w 1864314"/>
                <a:gd name="connsiteY24" fmla="*/ 885241 h 1864980"/>
                <a:gd name="connsiteX25" fmla="*/ 1359499 w 1864314"/>
                <a:gd name="connsiteY25" fmla="*/ 979172 h 1864980"/>
                <a:gd name="connsiteX26" fmla="*/ 978742 w 1864314"/>
                <a:gd name="connsiteY26" fmla="*/ 979172 h 1864980"/>
                <a:gd name="connsiteX27" fmla="*/ 978742 w 1864314"/>
                <a:gd name="connsiteY27" fmla="*/ 1227609 h 1864980"/>
                <a:gd name="connsiteX28" fmla="*/ 1299872 w 1864314"/>
                <a:gd name="connsiteY28" fmla="*/ 1283102 h 1864980"/>
                <a:gd name="connsiteX29" fmla="*/ 1359499 w 1864314"/>
                <a:gd name="connsiteY29" fmla="*/ 979172 h 1864980"/>
                <a:gd name="connsiteX30" fmla="*/ 576129 w 1864314"/>
                <a:gd name="connsiteY30" fmla="*/ 1279682 h 1864980"/>
                <a:gd name="connsiteX31" fmla="*/ 885809 w 1864314"/>
                <a:gd name="connsiteY31" fmla="*/ 1227372 h 1864980"/>
                <a:gd name="connsiteX32" fmla="*/ 885809 w 1864314"/>
                <a:gd name="connsiteY32" fmla="*/ 979077 h 1864980"/>
                <a:gd name="connsiteX33" fmla="*/ 517263 w 1864314"/>
                <a:gd name="connsiteY33" fmla="*/ 979077 h 1864980"/>
                <a:gd name="connsiteX34" fmla="*/ 576129 w 1864314"/>
                <a:gd name="connsiteY34" fmla="*/ 1279682 h 1864980"/>
                <a:gd name="connsiteX35" fmla="*/ 978219 w 1864314"/>
                <a:gd name="connsiteY35" fmla="*/ 885004 h 1864980"/>
                <a:gd name="connsiteX36" fmla="*/ 1359404 w 1864314"/>
                <a:gd name="connsiteY36" fmla="*/ 885004 h 1864980"/>
                <a:gd name="connsiteX37" fmla="*/ 1307046 w 1864314"/>
                <a:gd name="connsiteY37" fmla="*/ 605969 h 1864980"/>
                <a:gd name="connsiteX38" fmla="*/ 978219 w 1864314"/>
                <a:gd name="connsiteY38" fmla="*/ 663743 h 1864980"/>
                <a:gd name="connsiteX39" fmla="*/ 978219 w 1864314"/>
                <a:gd name="connsiteY39" fmla="*/ 885004 h 1864980"/>
                <a:gd name="connsiteX40" fmla="*/ 885239 w 1864314"/>
                <a:gd name="connsiteY40" fmla="*/ 885431 h 1864980"/>
                <a:gd name="connsiteX41" fmla="*/ 885239 w 1864314"/>
                <a:gd name="connsiteY41" fmla="*/ 663505 h 1864980"/>
                <a:gd name="connsiteX42" fmla="*/ 567055 w 1864314"/>
                <a:gd name="connsiteY42" fmla="*/ 609342 h 1864980"/>
                <a:gd name="connsiteX43" fmla="*/ 517263 w 1864314"/>
                <a:gd name="connsiteY43" fmla="*/ 885431 h 1864980"/>
                <a:gd name="connsiteX44" fmla="*/ 885239 w 1864314"/>
                <a:gd name="connsiteY44" fmla="*/ 885431 h 1864980"/>
                <a:gd name="connsiteX45" fmla="*/ 1275213 w 1864314"/>
                <a:gd name="connsiteY45" fmla="*/ 519878 h 1864980"/>
                <a:gd name="connsiteX46" fmla="*/ 978884 w 1864314"/>
                <a:gd name="connsiteY46" fmla="*/ 91325 h 1864980"/>
                <a:gd name="connsiteX47" fmla="*/ 978884 w 1864314"/>
                <a:gd name="connsiteY47" fmla="*/ 571761 h 1864980"/>
                <a:gd name="connsiteX48" fmla="*/ 1275213 w 1864314"/>
                <a:gd name="connsiteY48" fmla="*/ 519878 h 1864980"/>
                <a:gd name="connsiteX49" fmla="*/ 885382 w 1864314"/>
                <a:gd name="connsiteY49" fmla="*/ 571666 h 1864980"/>
                <a:gd name="connsiteX50" fmla="*/ 885382 w 1864314"/>
                <a:gd name="connsiteY50" fmla="*/ 98119 h 1864980"/>
                <a:gd name="connsiteX51" fmla="*/ 598650 w 1864314"/>
                <a:gd name="connsiteY51" fmla="*/ 522966 h 1864980"/>
                <a:gd name="connsiteX52" fmla="*/ 885382 w 1864314"/>
                <a:gd name="connsiteY52" fmla="*/ 571666 h 1864980"/>
                <a:gd name="connsiteX53" fmla="*/ 979169 w 1864314"/>
                <a:gd name="connsiteY53" fmla="*/ 1321064 h 1864980"/>
                <a:gd name="connsiteX54" fmla="*/ 979169 w 1864314"/>
                <a:gd name="connsiteY54" fmla="*/ 1775511 h 1864980"/>
                <a:gd name="connsiteX55" fmla="*/ 1265236 w 1864314"/>
                <a:gd name="connsiteY55" fmla="*/ 1370096 h 1864980"/>
                <a:gd name="connsiteX56" fmla="*/ 979169 w 1864314"/>
                <a:gd name="connsiteY56" fmla="*/ 1321064 h 1864980"/>
                <a:gd name="connsiteX57" fmla="*/ 609768 w 1864314"/>
                <a:gd name="connsiteY57" fmla="*/ 1365392 h 1864980"/>
                <a:gd name="connsiteX58" fmla="*/ 885049 w 1864314"/>
                <a:gd name="connsiteY58" fmla="*/ 1763919 h 1864980"/>
                <a:gd name="connsiteX59" fmla="*/ 885049 w 1864314"/>
                <a:gd name="connsiteY59" fmla="*/ 1319544 h 1864980"/>
                <a:gd name="connsiteX60" fmla="*/ 609768 w 1864314"/>
                <a:gd name="connsiteY60" fmla="*/ 1365392 h 1864980"/>
                <a:gd name="connsiteX61" fmla="*/ 512131 w 1864314"/>
                <a:gd name="connsiteY61" fmla="*/ 492464 h 1864980"/>
                <a:gd name="connsiteX62" fmla="*/ 748786 w 1864314"/>
                <a:gd name="connsiteY62" fmla="*/ 111374 h 1864980"/>
                <a:gd name="connsiteX63" fmla="*/ 298235 w 1864314"/>
                <a:gd name="connsiteY63" fmla="*/ 379624 h 1864980"/>
                <a:gd name="connsiteX64" fmla="*/ 512131 w 1864314"/>
                <a:gd name="connsiteY64" fmla="*/ 492464 h 1864980"/>
                <a:gd name="connsiteX65" fmla="*/ 1361399 w 1864314"/>
                <a:gd name="connsiteY65" fmla="*/ 488663 h 1864980"/>
                <a:gd name="connsiteX66" fmla="*/ 1565889 w 1864314"/>
                <a:gd name="connsiteY66" fmla="*/ 379624 h 1864980"/>
                <a:gd name="connsiteX67" fmla="*/ 1129448 w 1864314"/>
                <a:gd name="connsiteY67" fmla="*/ 116316 h 1864980"/>
                <a:gd name="connsiteX68" fmla="*/ 1361399 w 1864314"/>
                <a:gd name="connsiteY68" fmla="*/ 488663 h 1864980"/>
                <a:gd name="connsiteX69" fmla="*/ 751114 w 1864314"/>
                <a:gd name="connsiteY69" fmla="*/ 1753704 h 1864980"/>
                <a:gd name="connsiteX70" fmla="*/ 522536 w 1864314"/>
                <a:gd name="connsiteY70" fmla="*/ 1394897 h 1864980"/>
                <a:gd name="connsiteX71" fmla="*/ 313486 w 1864314"/>
                <a:gd name="connsiteY71" fmla="*/ 1502035 h 1864980"/>
                <a:gd name="connsiteX72" fmla="*/ 751114 w 1864314"/>
                <a:gd name="connsiteY72" fmla="*/ 1753704 h 1864980"/>
                <a:gd name="connsiteX73" fmla="*/ 1127928 w 1864314"/>
                <a:gd name="connsiteY73" fmla="*/ 1750378 h 1864980"/>
                <a:gd name="connsiteX74" fmla="*/ 1550827 w 1864314"/>
                <a:gd name="connsiteY74" fmla="*/ 1501798 h 1864980"/>
                <a:gd name="connsiteX75" fmla="*/ 1352514 w 1864314"/>
                <a:gd name="connsiteY75" fmla="*/ 1399316 h 1864980"/>
                <a:gd name="connsiteX76" fmla="*/ 1127928 w 1864314"/>
                <a:gd name="connsiteY76" fmla="*/ 1750378 h 186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864314" h="1864980">
                  <a:moveTo>
                    <a:pt x="931848" y="1864976"/>
                  </a:moveTo>
                  <a:cubicBezTo>
                    <a:pt x="413973" y="1863313"/>
                    <a:pt x="-1705" y="1445497"/>
                    <a:pt x="5" y="928334"/>
                  </a:cubicBezTo>
                  <a:cubicBezTo>
                    <a:pt x="1716" y="411409"/>
                    <a:pt x="421005" y="-2035"/>
                    <a:pt x="941398" y="8"/>
                  </a:cubicBezTo>
                  <a:cubicBezTo>
                    <a:pt x="1448915" y="2003"/>
                    <a:pt x="1866256" y="423382"/>
                    <a:pt x="1864308" y="931755"/>
                  </a:cubicBezTo>
                  <a:cubicBezTo>
                    <a:pt x="1862313" y="1449297"/>
                    <a:pt x="1445304" y="1866638"/>
                    <a:pt x="931848" y="1864976"/>
                  </a:cubicBezTo>
                  <a:close/>
                  <a:moveTo>
                    <a:pt x="425328" y="979362"/>
                  </a:moveTo>
                  <a:cubicBezTo>
                    <a:pt x="313391" y="979362"/>
                    <a:pt x="203354" y="979362"/>
                    <a:pt x="92463" y="979362"/>
                  </a:cubicBezTo>
                  <a:cubicBezTo>
                    <a:pt x="103010" y="1146269"/>
                    <a:pt x="156603" y="1295931"/>
                    <a:pt x="251911" y="1426777"/>
                  </a:cubicBezTo>
                  <a:cubicBezTo>
                    <a:pt x="331540" y="1385632"/>
                    <a:pt x="409032" y="1345580"/>
                    <a:pt x="487758" y="1304910"/>
                  </a:cubicBezTo>
                  <a:cubicBezTo>
                    <a:pt x="451887" y="1201905"/>
                    <a:pt x="430839" y="1092582"/>
                    <a:pt x="425328" y="979362"/>
                  </a:cubicBezTo>
                  <a:close/>
                  <a:moveTo>
                    <a:pt x="1387673" y="1309804"/>
                  </a:moveTo>
                  <a:cubicBezTo>
                    <a:pt x="1463454" y="1349429"/>
                    <a:pt x="1537049" y="1387960"/>
                    <a:pt x="1611975" y="1427157"/>
                  </a:cubicBezTo>
                  <a:cubicBezTo>
                    <a:pt x="1707853" y="1294980"/>
                    <a:pt x="1761398" y="1145319"/>
                    <a:pt x="1771613" y="979124"/>
                  </a:cubicBezTo>
                  <a:cubicBezTo>
                    <a:pt x="1664190" y="979124"/>
                    <a:pt x="1558097" y="979124"/>
                    <a:pt x="1451433" y="979124"/>
                  </a:cubicBezTo>
                  <a:cubicBezTo>
                    <a:pt x="1446160" y="1094054"/>
                    <a:pt x="1424494" y="1204851"/>
                    <a:pt x="1387673" y="1309804"/>
                  </a:cubicBezTo>
                  <a:close/>
                  <a:moveTo>
                    <a:pt x="238893" y="456260"/>
                  </a:moveTo>
                  <a:cubicBezTo>
                    <a:pt x="151519" y="583448"/>
                    <a:pt x="102250" y="726791"/>
                    <a:pt x="92558" y="885194"/>
                  </a:cubicBezTo>
                  <a:cubicBezTo>
                    <a:pt x="203924" y="885194"/>
                    <a:pt x="313961" y="885194"/>
                    <a:pt x="425185" y="885194"/>
                  </a:cubicBezTo>
                  <a:cubicBezTo>
                    <a:pt x="430174" y="780526"/>
                    <a:pt x="448324" y="678852"/>
                    <a:pt x="479159" y="583353"/>
                  </a:cubicBezTo>
                  <a:cubicBezTo>
                    <a:pt x="398959" y="540973"/>
                    <a:pt x="320138" y="499258"/>
                    <a:pt x="238893" y="456260"/>
                  </a:cubicBezTo>
                  <a:close/>
                  <a:moveTo>
                    <a:pt x="1771661" y="885241"/>
                  </a:moveTo>
                  <a:cubicBezTo>
                    <a:pt x="1761731" y="726600"/>
                    <a:pt x="1712604" y="582878"/>
                    <a:pt x="1624945" y="455975"/>
                  </a:cubicBezTo>
                  <a:cubicBezTo>
                    <a:pt x="1547359" y="497500"/>
                    <a:pt x="1471816" y="537838"/>
                    <a:pt x="1394990" y="578935"/>
                  </a:cubicBezTo>
                  <a:cubicBezTo>
                    <a:pt x="1427060" y="676191"/>
                    <a:pt x="1446160" y="779196"/>
                    <a:pt x="1451386" y="885241"/>
                  </a:cubicBezTo>
                  <a:cubicBezTo>
                    <a:pt x="1558524" y="885241"/>
                    <a:pt x="1664522" y="885241"/>
                    <a:pt x="1771661" y="885241"/>
                  </a:cubicBezTo>
                  <a:close/>
                  <a:moveTo>
                    <a:pt x="1359499" y="979172"/>
                  </a:moveTo>
                  <a:cubicBezTo>
                    <a:pt x="1231408" y="979172"/>
                    <a:pt x="1105027" y="979172"/>
                    <a:pt x="978742" y="979172"/>
                  </a:cubicBezTo>
                  <a:cubicBezTo>
                    <a:pt x="978742" y="1062507"/>
                    <a:pt x="978742" y="1144701"/>
                    <a:pt x="978742" y="1227609"/>
                  </a:cubicBezTo>
                  <a:cubicBezTo>
                    <a:pt x="1088636" y="1232360"/>
                    <a:pt x="1195346" y="1250605"/>
                    <a:pt x="1299872" y="1283102"/>
                  </a:cubicBezTo>
                  <a:cubicBezTo>
                    <a:pt x="1334650" y="1183898"/>
                    <a:pt x="1354652" y="1083744"/>
                    <a:pt x="1359499" y="979172"/>
                  </a:cubicBezTo>
                  <a:close/>
                  <a:moveTo>
                    <a:pt x="576129" y="1279682"/>
                  </a:moveTo>
                  <a:cubicBezTo>
                    <a:pt x="677756" y="1248657"/>
                    <a:pt x="780761" y="1232503"/>
                    <a:pt x="885809" y="1227372"/>
                  </a:cubicBezTo>
                  <a:cubicBezTo>
                    <a:pt x="885809" y="1143704"/>
                    <a:pt x="885809" y="1061937"/>
                    <a:pt x="885809" y="979077"/>
                  </a:cubicBezTo>
                  <a:cubicBezTo>
                    <a:pt x="762897" y="979077"/>
                    <a:pt x="640555" y="979077"/>
                    <a:pt x="517263" y="979077"/>
                  </a:cubicBezTo>
                  <a:cubicBezTo>
                    <a:pt x="522346" y="1082556"/>
                    <a:pt x="541779" y="1182141"/>
                    <a:pt x="576129" y="1279682"/>
                  </a:cubicBezTo>
                  <a:close/>
                  <a:moveTo>
                    <a:pt x="978219" y="885004"/>
                  </a:moveTo>
                  <a:cubicBezTo>
                    <a:pt x="1106025" y="885004"/>
                    <a:pt x="1232358" y="885004"/>
                    <a:pt x="1359404" y="885004"/>
                  </a:cubicBezTo>
                  <a:cubicBezTo>
                    <a:pt x="1354367" y="789078"/>
                    <a:pt x="1337596" y="696763"/>
                    <a:pt x="1307046" y="605969"/>
                  </a:cubicBezTo>
                  <a:cubicBezTo>
                    <a:pt x="1199052" y="640272"/>
                    <a:pt x="1089918" y="659182"/>
                    <a:pt x="978219" y="663743"/>
                  </a:cubicBezTo>
                  <a:cubicBezTo>
                    <a:pt x="978219" y="738573"/>
                    <a:pt x="978219" y="811171"/>
                    <a:pt x="978219" y="885004"/>
                  </a:cubicBezTo>
                  <a:close/>
                  <a:moveTo>
                    <a:pt x="885239" y="885431"/>
                  </a:moveTo>
                  <a:cubicBezTo>
                    <a:pt x="885239" y="810553"/>
                    <a:pt x="885239" y="737671"/>
                    <a:pt x="885239" y="663505"/>
                  </a:cubicBezTo>
                  <a:cubicBezTo>
                    <a:pt x="776390" y="659657"/>
                    <a:pt x="670915" y="640747"/>
                    <a:pt x="567055" y="609342"/>
                  </a:cubicBezTo>
                  <a:cubicBezTo>
                    <a:pt x="538073" y="700374"/>
                    <a:pt x="521301" y="791501"/>
                    <a:pt x="517263" y="885431"/>
                  </a:cubicBezTo>
                  <a:cubicBezTo>
                    <a:pt x="641078" y="885431"/>
                    <a:pt x="762849" y="885431"/>
                    <a:pt x="885239" y="885431"/>
                  </a:cubicBezTo>
                  <a:close/>
                  <a:moveTo>
                    <a:pt x="1275213" y="519878"/>
                  </a:moveTo>
                  <a:cubicBezTo>
                    <a:pt x="1205371" y="356439"/>
                    <a:pt x="1104790" y="217135"/>
                    <a:pt x="978884" y="91325"/>
                  </a:cubicBezTo>
                  <a:cubicBezTo>
                    <a:pt x="978884" y="254051"/>
                    <a:pt x="978884" y="412407"/>
                    <a:pt x="978884" y="571761"/>
                  </a:cubicBezTo>
                  <a:cubicBezTo>
                    <a:pt x="1080131" y="567770"/>
                    <a:pt x="1177720" y="550428"/>
                    <a:pt x="1275213" y="519878"/>
                  </a:cubicBezTo>
                  <a:close/>
                  <a:moveTo>
                    <a:pt x="885382" y="571666"/>
                  </a:moveTo>
                  <a:cubicBezTo>
                    <a:pt x="885382" y="413215"/>
                    <a:pt x="885382" y="257377"/>
                    <a:pt x="885382" y="98119"/>
                  </a:cubicBezTo>
                  <a:cubicBezTo>
                    <a:pt x="763182" y="223834"/>
                    <a:pt x="665593" y="362092"/>
                    <a:pt x="598650" y="522966"/>
                  </a:cubicBezTo>
                  <a:cubicBezTo>
                    <a:pt x="692960" y="551378"/>
                    <a:pt x="787460" y="568102"/>
                    <a:pt x="885382" y="571666"/>
                  </a:cubicBezTo>
                  <a:close/>
                  <a:moveTo>
                    <a:pt x="979169" y="1321064"/>
                  </a:moveTo>
                  <a:cubicBezTo>
                    <a:pt x="979169" y="1470963"/>
                    <a:pt x="979169" y="1620909"/>
                    <a:pt x="979169" y="1775511"/>
                  </a:cubicBezTo>
                  <a:cubicBezTo>
                    <a:pt x="1099991" y="1654642"/>
                    <a:pt x="1196629" y="1522370"/>
                    <a:pt x="1265236" y="1370096"/>
                  </a:cubicBezTo>
                  <a:cubicBezTo>
                    <a:pt x="1217914" y="1347623"/>
                    <a:pt x="1028581" y="1315315"/>
                    <a:pt x="979169" y="1321064"/>
                  </a:cubicBezTo>
                  <a:close/>
                  <a:moveTo>
                    <a:pt x="609768" y="1365392"/>
                  </a:moveTo>
                  <a:cubicBezTo>
                    <a:pt x="676616" y="1515861"/>
                    <a:pt x="770071" y="1645948"/>
                    <a:pt x="885049" y="1763919"/>
                  </a:cubicBezTo>
                  <a:cubicBezTo>
                    <a:pt x="885049" y="1614210"/>
                    <a:pt x="885049" y="1467209"/>
                    <a:pt x="885049" y="1319544"/>
                  </a:cubicBezTo>
                  <a:cubicBezTo>
                    <a:pt x="791024" y="1323725"/>
                    <a:pt x="700229" y="1338406"/>
                    <a:pt x="609768" y="1365392"/>
                  </a:cubicBezTo>
                  <a:close/>
                  <a:moveTo>
                    <a:pt x="512131" y="492464"/>
                  </a:moveTo>
                  <a:cubicBezTo>
                    <a:pt x="569573" y="352828"/>
                    <a:pt x="649107" y="228348"/>
                    <a:pt x="748786" y="111374"/>
                  </a:cubicBezTo>
                  <a:cubicBezTo>
                    <a:pt x="567672" y="154325"/>
                    <a:pt x="419579" y="243124"/>
                    <a:pt x="298235" y="379624"/>
                  </a:cubicBezTo>
                  <a:cubicBezTo>
                    <a:pt x="366414" y="425378"/>
                    <a:pt x="436303" y="462199"/>
                    <a:pt x="512131" y="492464"/>
                  </a:cubicBezTo>
                  <a:close/>
                  <a:moveTo>
                    <a:pt x="1361399" y="488663"/>
                  </a:moveTo>
                  <a:cubicBezTo>
                    <a:pt x="1434044" y="458873"/>
                    <a:pt x="1501083" y="423287"/>
                    <a:pt x="1565889" y="379624"/>
                  </a:cubicBezTo>
                  <a:cubicBezTo>
                    <a:pt x="1447110" y="246022"/>
                    <a:pt x="1302532" y="157841"/>
                    <a:pt x="1129448" y="116316"/>
                  </a:cubicBezTo>
                  <a:cubicBezTo>
                    <a:pt x="1224566" y="229108"/>
                    <a:pt x="1303673" y="351497"/>
                    <a:pt x="1361399" y="488663"/>
                  </a:cubicBezTo>
                  <a:close/>
                  <a:moveTo>
                    <a:pt x="751114" y="1753704"/>
                  </a:moveTo>
                  <a:cubicBezTo>
                    <a:pt x="656139" y="1643002"/>
                    <a:pt x="579503" y="1525173"/>
                    <a:pt x="522536" y="1394897"/>
                  </a:cubicBezTo>
                  <a:cubicBezTo>
                    <a:pt x="448466" y="1423831"/>
                    <a:pt x="379527" y="1458610"/>
                    <a:pt x="313486" y="1502035"/>
                  </a:cubicBezTo>
                  <a:cubicBezTo>
                    <a:pt x="433975" y="1630221"/>
                    <a:pt x="577697" y="1713509"/>
                    <a:pt x="751114" y="1753704"/>
                  </a:cubicBezTo>
                  <a:close/>
                  <a:moveTo>
                    <a:pt x="1127928" y="1750378"/>
                  </a:moveTo>
                  <a:cubicBezTo>
                    <a:pt x="1295738" y="1708093"/>
                    <a:pt x="1434567" y="1626040"/>
                    <a:pt x="1550827" y="1501798"/>
                  </a:cubicBezTo>
                  <a:cubicBezTo>
                    <a:pt x="1487304" y="1460843"/>
                    <a:pt x="1422451" y="1426920"/>
                    <a:pt x="1352514" y="1399316"/>
                  </a:cubicBezTo>
                  <a:cubicBezTo>
                    <a:pt x="1295976" y="1527026"/>
                    <a:pt x="1221003" y="1641814"/>
                    <a:pt x="1127928" y="175037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13">
              <a:extLst>
                <a:ext uri="{FF2B5EF4-FFF2-40B4-BE49-F238E27FC236}">
                  <a16:creationId xmlns:a16="http://schemas.microsoft.com/office/drawing/2014/main" id="{B00E2D6B-7004-4559-9D08-48EBA9B2DD68}"/>
                </a:ext>
              </a:extLst>
            </p:cNvPr>
            <p:cNvSpPr/>
            <p:nvPr/>
          </p:nvSpPr>
          <p:spPr>
            <a:xfrm>
              <a:off x="7740151" y="2333396"/>
              <a:ext cx="365656" cy="1090673"/>
            </a:xfrm>
            <a:custGeom>
              <a:avLst/>
              <a:gdLst>
                <a:gd name="connsiteX0" fmla="*/ 188193 w 365656"/>
                <a:gd name="connsiteY0" fmla="*/ 1090673 h 1090673"/>
                <a:gd name="connsiteX1" fmla="*/ 0 w 365656"/>
                <a:gd name="connsiteY1" fmla="*/ 998834 h 1090673"/>
                <a:gd name="connsiteX2" fmla="*/ 142107 w 365656"/>
                <a:gd name="connsiteY2" fmla="*/ 528993 h 1090673"/>
                <a:gd name="connsiteX3" fmla="*/ 129231 w 365656"/>
                <a:gd name="connsiteY3" fmla="*/ 38579 h 1090673"/>
                <a:gd name="connsiteX4" fmla="*/ 335003 w 365656"/>
                <a:gd name="connsiteY4" fmla="*/ 0 h 1090673"/>
                <a:gd name="connsiteX5" fmla="*/ 360992 w 365656"/>
                <a:gd name="connsiteY5" fmla="*/ 450361 h 1090673"/>
                <a:gd name="connsiteX6" fmla="*/ 188193 w 365656"/>
                <a:gd name="connsiteY6" fmla="*/ 1090673 h 109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56" h="1090673">
                  <a:moveTo>
                    <a:pt x="188193" y="1090673"/>
                  </a:moveTo>
                  <a:cubicBezTo>
                    <a:pt x="124718" y="1059696"/>
                    <a:pt x="63143" y="1029669"/>
                    <a:pt x="0" y="998834"/>
                  </a:cubicBezTo>
                  <a:cubicBezTo>
                    <a:pt x="72503" y="849030"/>
                    <a:pt x="120252" y="692812"/>
                    <a:pt x="142107" y="528993"/>
                  </a:cubicBezTo>
                  <a:cubicBezTo>
                    <a:pt x="163962" y="365411"/>
                    <a:pt x="159401" y="202399"/>
                    <a:pt x="129231" y="38579"/>
                  </a:cubicBezTo>
                  <a:cubicBezTo>
                    <a:pt x="198170" y="25656"/>
                    <a:pt x="265827" y="12971"/>
                    <a:pt x="335003" y="0"/>
                  </a:cubicBezTo>
                  <a:cubicBezTo>
                    <a:pt x="363558" y="149851"/>
                    <a:pt x="372015" y="299655"/>
                    <a:pt x="360992" y="450361"/>
                  </a:cubicBezTo>
                  <a:cubicBezTo>
                    <a:pt x="344553" y="674330"/>
                    <a:pt x="287065" y="887372"/>
                    <a:pt x="188193" y="1090673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14">
              <a:extLst>
                <a:ext uri="{FF2B5EF4-FFF2-40B4-BE49-F238E27FC236}">
                  <a16:creationId xmlns:a16="http://schemas.microsoft.com/office/drawing/2014/main" id="{ABC265E5-0DB5-427F-B541-81FB88D7E6C8}"/>
                </a:ext>
              </a:extLst>
            </p:cNvPr>
            <p:cNvSpPr/>
            <p:nvPr/>
          </p:nvSpPr>
          <p:spPr>
            <a:xfrm>
              <a:off x="5869767" y="4103578"/>
              <a:ext cx="1094474" cy="307158"/>
            </a:xfrm>
            <a:custGeom>
              <a:avLst/>
              <a:gdLst>
                <a:gd name="connsiteX0" fmla="*/ 0 w 1094474"/>
                <a:gd name="connsiteY0" fmla="*/ 239790 h 307158"/>
                <a:gd name="connsiteX1" fmla="*/ 57631 w 1094474"/>
                <a:gd name="connsiteY1" fmla="*/ 38342 h 307158"/>
                <a:gd name="connsiteX2" fmla="*/ 541963 w 1094474"/>
                <a:gd name="connsiteY2" fmla="*/ 96116 h 307158"/>
                <a:gd name="connsiteX3" fmla="*/ 1021449 w 1094474"/>
                <a:gd name="connsiteY3" fmla="*/ 0 h 307158"/>
                <a:gd name="connsiteX4" fmla="*/ 1094474 w 1094474"/>
                <a:gd name="connsiteY4" fmla="*/ 196222 h 307158"/>
                <a:gd name="connsiteX5" fmla="*/ 666966 w 1094474"/>
                <a:gd name="connsiteY5" fmla="*/ 297042 h 307158"/>
                <a:gd name="connsiteX6" fmla="*/ 0 w 1094474"/>
                <a:gd name="connsiteY6" fmla="*/ 239790 h 30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4474" h="307158">
                  <a:moveTo>
                    <a:pt x="0" y="239790"/>
                  </a:moveTo>
                  <a:cubicBezTo>
                    <a:pt x="19480" y="171707"/>
                    <a:pt x="38294" y="105951"/>
                    <a:pt x="57631" y="38342"/>
                  </a:cubicBezTo>
                  <a:cubicBezTo>
                    <a:pt x="216557" y="83763"/>
                    <a:pt x="377859" y="102625"/>
                    <a:pt x="541963" y="96116"/>
                  </a:cubicBezTo>
                  <a:cubicBezTo>
                    <a:pt x="706116" y="89607"/>
                    <a:pt x="865374" y="57394"/>
                    <a:pt x="1021449" y="0"/>
                  </a:cubicBezTo>
                  <a:cubicBezTo>
                    <a:pt x="1045823" y="65423"/>
                    <a:pt x="1069816" y="129849"/>
                    <a:pt x="1094474" y="196222"/>
                  </a:cubicBezTo>
                  <a:cubicBezTo>
                    <a:pt x="955741" y="248247"/>
                    <a:pt x="813396" y="281505"/>
                    <a:pt x="666966" y="297042"/>
                  </a:cubicBezTo>
                  <a:cubicBezTo>
                    <a:pt x="441572" y="321035"/>
                    <a:pt x="219693" y="302505"/>
                    <a:pt x="0" y="239790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15">
              <a:extLst>
                <a:ext uri="{FF2B5EF4-FFF2-40B4-BE49-F238E27FC236}">
                  <a16:creationId xmlns:a16="http://schemas.microsoft.com/office/drawing/2014/main" id="{A8DC7B8F-875F-48F0-B9F9-F3C69B335083}"/>
                </a:ext>
              </a:extLst>
            </p:cNvPr>
            <p:cNvSpPr/>
            <p:nvPr/>
          </p:nvSpPr>
          <p:spPr>
            <a:xfrm>
              <a:off x="4619883" y="1398085"/>
              <a:ext cx="654803" cy="1003299"/>
            </a:xfrm>
            <a:custGeom>
              <a:avLst/>
              <a:gdLst>
                <a:gd name="connsiteX0" fmla="*/ 654803 w 654803"/>
                <a:gd name="connsiteY0" fmla="*/ 149376 h 1003299"/>
                <a:gd name="connsiteX1" fmla="*/ 206770 w 654803"/>
                <a:gd name="connsiteY1" fmla="*/ 1003300 h 1003299"/>
                <a:gd name="connsiteX2" fmla="*/ 0 w 654803"/>
                <a:gd name="connsiteY2" fmla="*/ 968807 h 1003299"/>
                <a:gd name="connsiteX3" fmla="*/ 507755 w 654803"/>
                <a:gd name="connsiteY3" fmla="*/ 0 h 1003299"/>
                <a:gd name="connsiteX4" fmla="*/ 513789 w 654803"/>
                <a:gd name="connsiteY4" fmla="*/ 4609 h 1003299"/>
                <a:gd name="connsiteX5" fmla="*/ 654803 w 654803"/>
                <a:gd name="connsiteY5" fmla="*/ 149376 h 100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803" h="1003299">
                  <a:moveTo>
                    <a:pt x="654803" y="149376"/>
                  </a:moveTo>
                  <a:cubicBezTo>
                    <a:pt x="415678" y="386553"/>
                    <a:pt x="266017" y="670007"/>
                    <a:pt x="206770" y="1003300"/>
                  </a:cubicBezTo>
                  <a:cubicBezTo>
                    <a:pt x="138543" y="991945"/>
                    <a:pt x="70697" y="980589"/>
                    <a:pt x="0" y="968807"/>
                  </a:cubicBezTo>
                  <a:cubicBezTo>
                    <a:pt x="66754" y="591185"/>
                    <a:pt x="236417" y="269485"/>
                    <a:pt x="507755" y="0"/>
                  </a:cubicBezTo>
                  <a:cubicBezTo>
                    <a:pt x="510701" y="2233"/>
                    <a:pt x="512411" y="3231"/>
                    <a:pt x="513789" y="4609"/>
                  </a:cubicBezTo>
                  <a:cubicBezTo>
                    <a:pt x="560635" y="52643"/>
                    <a:pt x="607482" y="100772"/>
                    <a:pt x="654803" y="149376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16">
              <a:extLst>
                <a:ext uri="{FF2B5EF4-FFF2-40B4-BE49-F238E27FC236}">
                  <a16:creationId xmlns:a16="http://schemas.microsoft.com/office/drawing/2014/main" id="{BB023746-BED6-46BA-AE59-2F6E73E59DC3}"/>
                </a:ext>
              </a:extLst>
            </p:cNvPr>
            <p:cNvSpPr/>
            <p:nvPr/>
          </p:nvSpPr>
          <p:spPr>
            <a:xfrm>
              <a:off x="4898965" y="3522941"/>
              <a:ext cx="935595" cy="785602"/>
            </a:xfrm>
            <a:custGeom>
              <a:avLst/>
              <a:gdLst>
                <a:gd name="connsiteX0" fmla="*/ 865849 w 935595"/>
                <a:gd name="connsiteY0" fmla="*/ 785602 h 785602"/>
                <a:gd name="connsiteX1" fmla="*/ 0 w 935595"/>
                <a:gd name="connsiteY1" fmla="*/ 116926 h 785602"/>
                <a:gd name="connsiteX2" fmla="*/ 85331 w 935595"/>
                <a:gd name="connsiteY2" fmla="*/ 59009 h 785602"/>
                <a:gd name="connsiteX3" fmla="*/ 172419 w 935595"/>
                <a:gd name="connsiteY3" fmla="*/ 0 h 785602"/>
                <a:gd name="connsiteX4" fmla="*/ 935596 w 935595"/>
                <a:gd name="connsiteY4" fmla="*/ 589712 h 785602"/>
                <a:gd name="connsiteX5" fmla="*/ 865849 w 935595"/>
                <a:gd name="connsiteY5" fmla="*/ 785602 h 78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5595" h="785602">
                  <a:moveTo>
                    <a:pt x="865849" y="785602"/>
                  </a:moveTo>
                  <a:cubicBezTo>
                    <a:pt x="540158" y="675898"/>
                    <a:pt x="208908" y="432402"/>
                    <a:pt x="0" y="116926"/>
                  </a:cubicBezTo>
                  <a:cubicBezTo>
                    <a:pt x="28412" y="97636"/>
                    <a:pt x="56871" y="78299"/>
                    <a:pt x="85331" y="59009"/>
                  </a:cubicBezTo>
                  <a:cubicBezTo>
                    <a:pt x="113932" y="39625"/>
                    <a:pt x="142487" y="20287"/>
                    <a:pt x="172419" y="0"/>
                  </a:cubicBezTo>
                  <a:cubicBezTo>
                    <a:pt x="364461" y="277324"/>
                    <a:pt x="618694" y="473500"/>
                    <a:pt x="935596" y="589712"/>
                  </a:cubicBezTo>
                  <a:cubicBezTo>
                    <a:pt x="912078" y="655801"/>
                    <a:pt x="888987" y="720702"/>
                    <a:pt x="865849" y="785602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17">
              <a:extLst>
                <a:ext uri="{FF2B5EF4-FFF2-40B4-BE49-F238E27FC236}">
                  <a16:creationId xmlns:a16="http://schemas.microsoft.com/office/drawing/2014/main" id="{6260A4F9-0721-4E39-9670-6C27A8A0FF7A}"/>
                </a:ext>
              </a:extLst>
            </p:cNvPr>
            <p:cNvSpPr/>
            <p:nvPr/>
          </p:nvSpPr>
          <p:spPr>
            <a:xfrm>
              <a:off x="7332218" y="1300734"/>
              <a:ext cx="719513" cy="975600"/>
            </a:xfrm>
            <a:custGeom>
              <a:avLst/>
              <a:gdLst>
                <a:gd name="connsiteX0" fmla="*/ 516450 w 719513"/>
                <a:gd name="connsiteY0" fmla="*/ 975601 h 975600"/>
                <a:gd name="connsiteX1" fmla="*/ 0 w 719513"/>
                <a:gd name="connsiteY1" fmla="*/ 161967 h 975600"/>
                <a:gd name="connsiteX2" fmla="*/ 133032 w 719513"/>
                <a:gd name="connsiteY2" fmla="*/ 0 h 975600"/>
                <a:gd name="connsiteX3" fmla="*/ 719514 w 719513"/>
                <a:gd name="connsiteY3" fmla="*/ 923718 h 975600"/>
                <a:gd name="connsiteX4" fmla="*/ 704310 w 719513"/>
                <a:gd name="connsiteY4" fmla="*/ 928279 h 975600"/>
                <a:gd name="connsiteX5" fmla="*/ 516450 w 719513"/>
                <a:gd name="connsiteY5" fmla="*/ 975601 h 97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9513" h="975600">
                  <a:moveTo>
                    <a:pt x="516450" y="975601"/>
                  </a:moveTo>
                  <a:cubicBezTo>
                    <a:pt x="430882" y="648579"/>
                    <a:pt x="258748" y="378239"/>
                    <a:pt x="0" y="161967"/>
                  </a:cubicBezTo>
                  <a:cubicBezTo>
                    <a:pt x="44376" y="107946"/>
                    <a:pt x="88181" y="54638"/>
                    <a:pt x="133032" y="0"/>
                  </a:cubicBezTo>
                  <a:cubicBezTo>
                    <a:pt x="427223" y="246109"/>
                    <a:pt x="622590" y="552986"/>
                    <a:pt x="719514" y="923718"/>
                  </a:cubicBezTo>
                  <a:cubicBezTo>
                    <a:pt x="712957" y="925713"/>
                    <a:pt x="708681" y="927186"/>
                    <a:pt x="704310" y="928279"/>
                  </a:cubicBezTo>
                  <a:cubicBezTo>
                    <a:pt x="642355" y="943910"/>
                    <a:pt x="580353" y="959542"/>
                    <a:pt x="516450" y="97560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18">
              <a:extLst>
                <a:ext uri="{FF2B5EF4-FFF2-40B4-BE49-F238E27FC236}">
                  <a16:creationId xmlns:a16="http://schemas.microsoft.com/office/drawing/2014/main" id="{FAC0AA7C-9DDA-4CF9-B8B9-FB83FBC4B76A}"/>
                </a:ext>
              </a:extLst>
            </p:cNvPr>
            <p:cNvSpPr/>
            <p:nvPr/>
          </p:nvSpPr>
          <p:spPr>
            <a:xfrm>
              <a:off x="6981393" y="3418415"/>
              <a:ext cx="895828" cy="840240"/>
            </a:xfrm>
            <a:custGeom>
              <a:avLst/>
              <a:gdLst>
                <a:gd name="connsiteX0" fmla="*/ 85521 w 895828"/>
                <a:gd name="connsiteY0" fmla="*/ 840241 h 840240"/>
                <a:gd name="connsiteX1" fmla="*/ 0 w 895828"/>
                <a:gd name="connsiteY1" fmla="*/ 648437 h 840240"/>
                <a:gd name="connsiteX2" fmla="*/ 408884 w 895828"/>
                <a:gd name="connsiteY2" fmla="*/ 380805 h 840240"/>
                <a:gd name="connsiteX3" fmla="*/ 713290 w 895828"/>
                <a:gd name="connsiteY3" fmla="*/ 0 h 840240"/>
                <a:gd name="connsiteX4" fmla="*/ 895829 w 895828"/>
                <a:gd name="connsiteY4" fmla="*/ 103718 h 840240"/>
                <a:gd name="connsiteX5" fmla="*/ 85521 w 895828"/>
                <a:gd name="connsiteY5" fmla="*/ 840241 h 84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828" h="840240">
                  <a:moveTo>
                    <a:pt x="85521" y="840241"/>
                  </a:moveTo>
                  <a:cubicBezTo>
                    <a:pt x="56586" y="775340"/>
                    <a:pt x="28507" y="712387"/>
                    <a:pt x="0" y="648437"/>
                  </a:cubicBezTo>
                  <a:cubicBezTo>
                    <a:pt x="151134" y="580543"/>
                    <a:pt x="287207" y="491601"/>
                    <a:pt x="408884" y="380805"/>
                  </a:cubicBezTo>
                  <a:cubicBezTo>
                    <a:pt x="530181" y="270340"/>
                    <a:pt x="631142" y="143437"/>
                    <a:pt x="713290" y="0"/>
                  </a:cubicBezTo>
                  <a:cubicBezTo>
                    <a:pt x="774152" y="34588"/>
                    <a:pt x="834111" y="68654"/>
                    <a:pt x="895829" y="103718"/>
                  </a:cubicBezTo>
                  <a:cubicBezTo>
                    <a:pt x="703360" y="435015"/>
                    <a:pt x="434825" y="680317"/>
                    <a:pt x="85521" y="84024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26" name="Group 3">
            <a:extLst>
              <a:ext uri="{FF2B5EF4-FFF2-40B4-BE49-F238E27FC236}">
                <a16:creationId xmlns:a16="http://schemas.microsoft.com/office/drawing/2014/main" id="{6A80FE0C-370B-4605-BC6C-0ED119EECB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2729284"/>
              </p:ext>
            </p:extLst>
          </p:nvPr>
        </p:nvGraphicFramePr>
        <p:xfrm>
          <a:off x="812800" y="1282700"/>
          <a:ext cx="10947398" cy="4760871"/>
        </p:xfrm>
        <a:graphic>
          <a:graphicData uri="http://schemas.openxmlformats.org/drawingml/2006/table">
            <a:tbl>
              <a:tblPr/>
              <a:tblGrid>
                <a:gridCol w="4100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8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00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00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0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Образовательное пространство города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9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Музыкальная школа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9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Художественная школа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9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Театр студия «Синяя птица»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49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Спортивные секции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0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иностранный языков «</a:t>
                      </a: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Лингва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49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Бальные танцы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96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Современные танцы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1A39A157-7D07-4416-BDB6-7939E3B58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900" y="199241"/>
            <a:ext cx="11573197" cy="724247"/>
          </a:xfrm>
        </p:spPr>
        <p:txBody>
          <a:bodyPr/>
          <a:lstStyle/>
          <a:p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выпускников ДОУ в образовательном пространстве города</a:t>
            </a:r>
            <a:endParaRPr lang="ko-KR" alt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85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 выпускников</a:t>
            </a:r>
            <a:endParaRPr lang="en-US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그룹 3">
            <a:extLst>
              <a:ext uri="{FF2B5EF4-FFF2-40B4-BE49-F238E27FC236}">
                <a16:creationId xmlns:a16="http://schemas.microsoft.com/office/drawing/2014/main" id="{8EF25736-8A39-447A-8DB6-6C4F13B43211}"/>
              </a:ext>
            </a:extLst>
          </p:cNvPr>
          <p:cNvGrpSpPr/>
          <p:nvPr/>
        </p:nvGrpSpPr>
        <p:grpSpPr>
          <a:xfrm>
            <a:off x="4318000" y="1955800"/>
            <a:ext cx="3581400" cy="3687351"/>
            <a:chOff x="4733387" y="2304040"/>
            <a:chExt cx="2734502" cy="3040391"/>
          </a:xfrm>
        </p:grpSpPr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830B2492-72BC-49F4-ACC5-3F1EEDE20B77}"/>
                </a:ext>
              </a:extLst>
            </p:cNvPr>
            <p:cNvSpPr/>
            <p:nvPr/>
          </p:nvSpPr>
          <p:spPr>
            <a:xfrm>
              <a:off x="4733387" y="2443864"/>
              <a:ext cx="2734502" cy="2734502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5CF9F0D6-86FF-4D50-BE36-181689D5A916}"/>
                </a:ext>
              </a:extLst>
            </p:cNvPr>
            <p:cNvSpPr/>
            <p:nvPr/>
          </p:nvSpPr>
          <p:spPr>
            <a:xfrm>
              <a:off x="5948939" y="2304040"/>
              <a:ext cx="279648" cy="27964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9090A83D-CC03-4A79-83C9-788DDCD2CE58}"/>
                </a:ext>
              </a:extLst>
            </p:cNvPr>
            <p:cNvSpPr/>
            <p:nvPr/>
          </p:nvSpPr>
          <p:spPr>
            <a:xfrm>
              <a:off x="5966487" y="5064783"/>
              <a:ext cx="279648" cy="27964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2A615BF4-346E-4791-9E0E-0C8572A7EDC9}"/>
                </a:ext>
              </a:extLst>
            </p:cNvPr>
            <p:cNvSpPr/>
            <p:nvPr/>
          </p:nvSpPr>
          <p:spPr>
            <a:xfrm>
              <a:off x="7092436" y="4450608"/>
              <a:ext cx="279648" cy="279648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4DDEBAFF-CA29-499E-B219-66B8512E6160}"/>
                </a:ext>
              </a:extLst>
            </p:cNvPr>
            <p:cNvSpPr/>
            <p:nvPr/>
          </p:nvSpPr>
          <p:spPr>
            <a:xfrm>
              <a:off x="7092436" y="2936819"/>
              <a:ext cx="279648" cy="279648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FE082866-9647-4BDF-B9EF-EB25683FFD2B}"/>
                </a:ext>
              </a:extLst>
            </p:cNvPr>
            <p:cNvSpPr/>
            <p:nvPr/>
          </p:nvSpPr>
          <p:spPr>
            <a:xfrm>
              <a:off x="4799856" y="4450608"/>
              <a:ext cx="279648" cy="279648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5CF753FD-70F2-43CF-BAC0-71363E427D2A}"/>
                </a:ext>
              </a:extLst>
            </p:cNvPr>
            <p:cNvSpPr/>
            <p:nvPr/>
          </p:nvSpPr>
          <p:spPr>
            <a:xfrm>
              <a:off x="4799856" y="2936819"/>
              <a:ext cx="279648" cy="279648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</p:grpSp>
      <p:grpSp>
        <p:nvGrpSpPr>
          <p:cNvPr id="32" name="Graphic 226">
            <a:extLst>
              <a:ext uri="{FF2B5EF4-FFF2-40B4-BE49-F238E27FC236}">
                <a16:creationId xmlns:a16="http://schemas.microsoft.com/office/drawing/2014/main" id="{7BD2E011-D226-4E8B-AF8C-310699C548C1}"/>
              </a:ext>
            </a:extLst>
          </p:cNvPr>
          <p:cNvGrpSpPr/>
          <p:nvPr/>
        </p:nvGrpSpPr>
        <p:grpSpPr>
          <a:xfrm>
            <a:off x="5203170" y="2801574"/>
            <a:ext cx="1811060" cy="2096713"/>
            <a:chOff x="3190967" y="4976140"/>
            <a:chExt cx="1594302" cy="1881859"/>
          </a:xfrm>
          <a:solidFill>
            <a:schemeClr val="accent4"/>
          </a:solidFill>
        </p:grpSpPr>
        <p:sp>
          <p:nvSpPr>
            <p:cNvPr id="33" name="Freeform: Shape 308">
              <a:extLst>
                <a:ext uri="{FF2B5EF4-FFF2-40B4-BE49-F238E27FC236}">
                  <a16:creationId xmlns:a16="http://schemas.microsoft.com/office/drawing/2014/main" id="{7B2E85CF-771D-4579-8E26-16DCCC80B20C}"/>
                </a:ext>
              </a:extLst>
            </p:cNvPr>
            <p:cNvSpPr/>
            <p:nvPr/>
          </p:nvSpPr>
          <p:spPr>
            <a:xfrm>
              <a:off x="3412046" y="5909633"/>
              <a:ext cx="1154075" cy="444412"/>
            </a:xfrm>
            <a:custGeom>
              <a:avLst/>
              <a:gdLst>
                <a:gd name="connsiteX0" fmla="*/ 582806 w 1154075"/>
                <a:gd name="connsiteY0" fmla="*/ 444413 h 444412"/>
                <a:gd name="connsiteX1" fmla="*/ 321275 w 1154075"/>
                <a:gd name="connsiteY1" fmla="*/ 437861 h 444412"/>
                <a:gd name="connsiteX2" fmla="*/ 135091 w 1154075"/>
                <a:gd name="connsiteY2" fmla="*/ 427669 h 444412"/>
                <a:gd name="connsiteX3" fmla="*/ 24618 w 1154075"/>
                <a:gd name="connsiteY3" fmla="*/ 418933 h 444412"/>
                <a:gd name="connsiteX4" fmla="*/ 48 w 1154075"/>
                <a:gd name="connsiteY4" fmla="*/ 391816 h 444412"/>
                <a:gd name="connsiteX5" fmla="*/ 15336 w 1154075"/>
                <a:gd name="connsiteY5" fmla="*/ 305003 h 444412"/>
                <a:gd name="connsiteX6" fmla="*/ 131633 w 1154075"/>
                <a:gd name="connsiteY6" fmla="*/ 106625 h 444412"/>
                <a:gd name="connsiteX7" fmla="*/ 266129 w 1154075"/>
                <a:gd name="connsiteY7" fmla="*/ 13260 h 444412"/>
                <a:gd name="connsiteX8" fmla="*/ 331649 w 1154075"/>
                <a:gd name="connsiteY8" fmla="*/ 3068 h 444412"/>
                <a:gd name="connsiteX9" fmla="*/ 374782 w 1154075"/>
                <a:gd name="connsiteY9" fmla="*/ 33098 h 444412"/>
                <a:gd name="connsiteX10" fmla="*/ 546224 w 1154075"/>
                <a:gd name="connsiteY10" fmla="*/ 364334 h 444412"/>
                <a:gd name="connsiteX11" fmla="*/ 573524 w 1154075"/>
                <a:gd name="connsiteY11" fmla="*/ 391998 h 444412"/>
                <a:gd name="connsiteX12" fmla="*/ 596092 w 1154075"/>
                <a:gd name="connsiteY12" fmla="*/ 384172 h 444412"/>
                <a:gd name="connsiteX13" fmla="*/ 773540 w 1154075"/>
                <a:gd name="connsiteY13" fmla="*/ 43835 h 444412"/>
                <a:gd name="connsiteX14" fmla="*/ 801385 w 1154075"/>
                <a:gd name="connsiteY14" fmla="*/ 9438 h 444412"/>
                <a:gd name="connsiteX15" fmla="*/ 852345 w 1154075"/>
                <a:gd name="connsiteY15" fmla="*/ 1612 h 444412"/>
                <a:gd name="connsiteX16" fmla="*/ 914588 w 1154075"/>
                <a:gd name="connsiteY16" fmla="*/ 26182 h 444412"/>
                <a:gd name="connsiteX17" fmla="*/ 1136444 w 1154075"/>
                <a:gd name="connsiteY17" fmla="*/ 298451 h 444412"/>
                <a:gd name="connsiteX18" fmla="*/ 1153915 w 1154075"/>
                <a:gd name="connsiteY18" fmla="*/ 391270 h 444412"/>
                <a:gd name="connsiteX19" fmla="*/ 1130984 w 1154075"/>
                <a:gd name="connsiteY19" fmla="*/ 418751 h 444412"/>
                <a:gd name="connsiteX20" fmla="*/ 1064736 w 1154075"/>
                <a:gd name="connsiteY20" fmla="*/ 424393 h 444412"/>
                <a:gd name="connsiteX21" fmla="*/ 844701 w 1154075"/>
                <a:gd name="connsiteY21" fmla="*/ 437133 h 444412"/>
                <a:gd name="connsiteX22" fmla="*/ 582806 w 1154075"/>
                <a:gd name="connsiteY22" fmla="*/ 444413 h 44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54075" h="444412">
                  <a:moveTo>
                    <a:pt x="582806" y="444413"/>
                  </a:moveTo>
                  <a:cubicBezTo>
                    <a:pt x="491807" y="442229"/>
                    <a:pt x="406450" y="440955"/>
                    <a:pt x="321275" y="437861"/>
                  </a:cubicBezTo>
                  <a:cubicBezTo>
                    <a:pt x="259213" y="435677"/>
                    <a:pt x="197152" y="431491"/>
                    <a:pt x="135091" y="427669"/>
                  </a:cubicBezTo>
                  <a:cubicBezTo>
                    <a:pt x="98327" y="425303"/>
                    <a:pt x="61382" y="422027"/>
                    <a:pt x="24618" y="418933"/>
                  </a:cubicBezTo>
                  <a:cubicBezTo>
                    <a:pt x="6782" y="417477"/>
                    <a:pt x="-680" y="409651"/>
                    <a:pt x="48" y="391816"/>
                  </a:cubicBezTo>
                  <a:cubicBezTo>
                    <a:pt x="1140" y="362150"/>
                    <a:pt x="6964" y="333394"/>
                    <a:pt x="15336" y="305003"/>
                  </a:cubicBezTo>
                  <a:cubicBezTo>
                    <a:pt x="37358" y="229109"/>
                    <a:pt x="76305" y="162862"/>
                    <a:pt x="131633" y="106625"/>
                  </a:cubicBezTo>
                  <a:cubicBezTo>
                    <a:pt x="170580" y="67131"/>
                    <a:pt x="214806" y="34917"/>
                    <a:pt x="266129" y="13260"/>
                  </a:cubicBezTo>
                  <a:cubicBezTo>
                    <a:pt x="286877" y="4524"/>
                    <a:pt x="308899" y="-26"/>
                    <a:pt x="331649" y="3068"/>
                  </a:cubicBezTo>
                  <a:cubicBezTo>
                    <a:pt x="351122" y="5616"/>
                    <a:pt x="365500" y="15080"/>
                    <a:pt x="374782" y="33098"/>
                  </a:cubicBezTo>
                  <a:cubicBezTo>
                    <a:pt x="431748" y="143570"/>
                    <a:pt x="489077" y="253861"/>
                    <a:pt x="546224" y="364334"/>
                  </a:cubicBezTo>
                  <a:cubicBezTo>
                    <a:pt x="552412" y="376346"/>
                    <a:pt x="560966" y="386174"/>
                    <a:pt x="573524" y="391998"/>
                  </a:cubicBezTo>
                  <a:cubicBezTo>
                    <a:pt x="584262" y="396912"/>
                    <a:pt x="590814" y="394546"/>
                    <a:pt x="596092" y="384172"/>
                  </a:cubicBezTo>
                  <a:cubicBezTo>
                    <a:pt x="655241" y="270787"/>
                    <a:pt x="714390" y="157220"/>
                    <a:pt x="773540" y="43835"/>
                  </a:cubicBezTo>
                  <a:cubicBezTo>
                    <a:pt x="780456" y="30550"/>
                    <a:pt x="788463" y="17810"/>
                    <a:pt x="801385" y="9438"/>
                  </a:cubicBezTo>
                  <a:cubicBezTo>
                    <a:pt x="817219" y="-754"/>
                    <a:pt x="834509" y="-1482"/>
                    <a:pt x="852345" y="1612"/>
                  </a:cubicBezTo>
                  <a:cubicBezTo>
                    <a:pt x="874730" y="5616"/>
                    <a:pt x="894932" y="15262"/>
                    <a:pt x="914588" y="26182"/>
                  </a:cubicBezTo>
                  <a:cubicBezTo>
                    <a:pt x="1025061" y="86969"/>
                    <a:pt x="1098224" y="178696"/>
                    <a:pt x="1136444" y="298451"/>
                  </a:cubicBezTo>
                  <a:cubicBezTo>
                    <a:pt x="1146089" y="328662"/>
                    <a:pt x="1151549" y="359602"/>
                    <a:pt x="1153915" y="391270"/>
                  </a:cubicBezTo>
                  <a:cubicBezTo>
                    <a:pt x="1155189" y="408923"/>
                    <a:pt x="1149001" y="416749"/>
                    <a:pt x="1130984" y="418751"/>
                  </a:cubicBezTo>
                  <a:cubicBezTo>
                    <a:pt x="1108962" y="421117"/>
                    <a:pt x="1086758" y="422937"/>
                    <a:pt x="1064736" y="424393"/>
                  </a:cubicBezTo>
                  <a:cubicBezTo>
                    <a:pt x="991391" y="428943"/>
                    <a:pt x="918046" y="434221"/>
                    <a:pt x="844701" y="437133"/>
                  </a:cubicBezTo>
                  <a:cubicBezTo>
                    <a:pt x="755522" y="440591"/>
                    <a:pt x="666343" y="442229"/>
                    <a:pt x="582806" y="444413"/>
                  </a:cubicBezTo>
                  <a:close/>
                </a:path>
              </a:pathLst>
            </a:custGeom>
            <a:grpFill/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09">
              <a:extLst>
                <a:ext uri="{FF2B5EF4-FFF2-40B4-BE49-F238E27FC236}">
                  <a16:creationId xmlns:a16="http://schemas.microsoft.com/office/drawing/2014/main" id="{563938D8-44D0-41A1-A736-C16ADD908213}"/>
                </a:ext>
              </a:extLst>
            </p:cNvPr>
            <p:cNvSpPr/>
            <p:nvPr/>
          </p:nvSpPr>
          <p:spPr>
            <a:xfrm>
              <a:off x="3190823" y="6353425"/>
              <a:ext cx="703986" cy="396758"/>
            </a:xfrm>
            <a:custGeom>
              <a:avLst/>
              <a:gdLst>
                <a:gd name="connsiteX0" fmla="*/ 680998 w 703986"/>
                <a:gd name="connsiteY0" fmla="*/ 303284 h 396758"/>
                <a:gd name="connsiteX1" fmla="*/ 679724 w 703986"/>
                <a:gd name="connsiteY1" fmla="*/ 328763 h 396758"/>
                <a:gd name="connsiteX2" fmla="*/ 632222 w 703986"/>
                <a:gd name="connsiteY2" fmla="*/ 367529 h 396758"/>
                <a:gd name="connsiteX3" fmla="*/ 576895 w 703986"/>
                <a:gd name="connsiteY3" fmla="*/ 371351 h 396758"/>
                <a:gd name="connsiteX4" fmla="*/ 417464 w 703986"/>
                <a:gd name="connsiteY4" fmla="*/ 373717 h 396758"/>
                <a:gd name="connsiteX5" fmla="*/ 214173 w 703986"/>
                <a:gd name="connsiteY5" fmla="*/ 393191 h 396758"/>
                <a:gd name="connsiteX6" fmla="*/ 127724 w 703986"/>
                <a:gd name="connsiteY6" fmla="*/ 394283 h 396758"/>
                <a:gd name="connsiteX7" fmla="*/ 17069 w 703986"/>
                <a:gd name="connsiteY7" fmla="*/ 305104 h 396758"/>
                <a:gd name="connsiteX8" fmla="*/ 143 w 703986"/>
                <a:gd name="connsiteY8" fmla="*/ 208463 h 396758"/>
                <a:gd name="connsiteX9" fmla="*/ 14339 w 703986"/>
                <a:gd name="connsiteY9" fmla="*/ 97444 h 396758"/>
                <a:gd name="connsiteX10" fmla="*/ 59293 w 703986"/>
                <a:gd name="connsiteY10" fmla="*/ 26647 h 396758"/>
                <a:gd name="connsiteX11" fmla="*/ 143922 w 703986"/>
                <a:gd name="connsiteY11" fmla="*/ 75 h 396758"/>
                <a:gd name="connsiteX12" fmla="*/ 238924 w 703986"/>
                <a:gd name="connsiteY12" fmla="*/ 5353 h 396758"/>
                <a:gd name="connsiteX13" fmla="*/ 380883 w 703986"/>
                <a:gd name="connsiteY13" fmla="*/ 15181 h 396758"/>
                <a:gd name="connsiteX14" fmla="*/ 618936 w 703986"/>
                <a:gd name="connsiteY14" fmla="*/ 31925 h 396758"/>
                <a:gd name="connsiteX15" fmla="*/ 638410 w 703986"/>
                <a:gd name="connsiteY15" fmla="*/ 33199 h 396758"/>
                <a:gd name="connsiteX16" fmla="*/ 672990 w 703986"/>
                <a:gd name="connsiteY16" fmla="*/ 57768 h 396758"/>
                <a:gd name="connsiteX17" fmla="*/ 693555 w 703986"/>
                <a:gd name="connsiteY17" fmla="*/ 121468 h 396758"/>
                <a:gd name="connsiteX18" fmla="*/ 703201 w 703986"/>
                <a:gd name="connsiteY18" fmla="*/ 231395 h 396758"/>
                <a:gd name="connsiteX19" fmla="*/ 703201 w 703986"/>
                <a:gd name="connsiteY19" fmla="*/ 233032 h 396758"/>
                <a:gd name="connsiteX20" fmla="*/ 668258 w 703986"/>
                <a:gd name="connsiteY20" fmla="*/ 269978 h 396758"/>
                <a:gd name="connsiteX21" fmla="*/ 539221 w 703986"/>
                <a:gd name="connsiteY21" fmla="*/ 282172 h 396758"/>
                <a:gd name="connsiteX22" fmla="*/ 348487 w 703986"/>
                <a:gd name="connsiteY22" fmla="*/ 300190 h 396758"/>
                <a:gd name="connsiteX23" fmla="*/ 183415 w 703986"/>
                <a:gd name="connsiteY23" fmla="*/ 315296 h 396758"/>
                <a:gd name="connsiteX24" fmla="*/ 127542 w 703986"/>
                <a:gd name="connsiteY24" fmla="*/ 308016 h 396758"/>
                <a:gd name="connsiteX25" fmla="*/ 82224 w 703986"/>
                <a:gd name="connsiteY25" fmla="*/ 244680 h 396758"/>
                <a:gd name="connsiteX26" fmla="*/ 84590 w 703986"/>
                <a:gd name="connsiteY26" fmla="*/ 182983 h 396758"/>
                <a:gd name="connsiteX27" fmla="*/ 92780 w 703986"/>
                <a:gd name="connsiteY27" fmla="*/ 140213 h 396758"/>
                <a:gd name="connsiteX28" fmla="*/ 93872 w 703986"/>
                <a:gd name="connsiteY28" fmla="*/ 136574 h 396758"/>
                <a:gd name="connsiteX29" fmla="*/ 114256 w 703986"/>
                <a:gd name="connsiteY29" fmla="*/ 139486 h 396758"/>
                <a:gd name="connsiteX30" fmla="*/ 116804 w 703986"/>
                <a:gd name="connsiteY30" fmla="*/ 144217 h 396758"/>
                <a:gd name="connsiteX31" fmla="*/ 126086 w 703986"/>
                <a:gd name="connsiteY31" fmla="*/ 186077 h 396758"/>
                <a:gd name="connsiteX32" fmla="*/ 136460 w 703986"/>
                <a:gd name="connsiteY32" fmla="*/ 204277 h 396758"/>
                <a:gd name="connsiteX33" fmla="*/ 193425 w 703986"/>
                <a:gd name="connsiteY33" fmla="*/ 207371 h 396758"/>
                <a:gd name="connsiteX34" fmla="*/ 216357 w 703986"/>
                <a:gd name="connsiteY34" fmla="*/ 152043 h 396758"/>
                <a:gd name="connsiteX35" fmla="*/ 192697 w 703986"/>
                <a:gd name="connsiteY35" fmla="*/ 83430 h 396758"/>
                <a:gd name="connsiteX36" fmla="*/ 90778 w 703986"/>
                <a:gd name="connsiteY36" fmla="*/ 75240 h 396758"/>
                <a:gd name="connsiteX37" fmla="*/ 52559 w 703986"/>
                <a:gd name="connsiteY37" fmla="*/ 137484 h 396758"/>
                <a:gd name="connsiteX38" fmla="*/ 49101 w 703986"/>
                <a:gd name="connsiteY38" fmla="*/ 258512 h 396758"/>
                <a:gd name="connsiteX39" fmla="*/ 127360 w 703986"/>
                <a:gd name="connsiteY39" fmla="*/ 344415 h 396758"/>
                <a:gd name="connsiteX40" fmla="*/ 183051 w 703986"/>
                <a:gd name="connsiteY40" fmla="*/ 347327 h 396758"/>
                <a:gd name="connsiteX41" fmla="*/ 266406 w 703986"/>
                <a:gd name="connsiteY41" fmla="*/ 339683 h 396758"/>
                <a:gd name="connsiteX42" fmla="*/ 431478 w 703986"/>
                <a:gd name="connsiteY42" fmla="*/ 324759 h 396758"/>
                <a:gd name="connsiteX43" fmla="*/ 625852 w 703986"/>
                <a:gd name="connsiteY43" fmla="*/ 307288 h 396758"/>
                <a:gd name="connsiteX44" fmla="*/ 670988 w 703986"/>
                <a:gd name="connsiteY44" fmla="*/ 303102 h 396758"/>
                <a:gd name="connsiteX45" fmla="*/ 680998 w 703986"/>
                <a:gd name="connsiteY45" fmla="*/ 303284 h 396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03986" h="396758">
                  <a:moveTo>
                    <a:pt x="680998" y="303284"/>
                  </a:moveTo>
                  <a:cubicBezTo>
                    <a:pt x="683910" y="312202"/>
                    <a:pt x="683000" y="320755"/>
                    <a:pt x="679724" y="328763"/>
                  </a:cubicBezTo>
                  <a:cubicBezTo>
                    <a:pt x="670988" y="350057"/>
                    <a:pt x="653880" y="361887"/>
                    <a:pt x="632222" y="367529"/>
                  </a:cubicBezTo>
                  <a:cubicBezTo>
                    <a:pt x="614022" y="372261"/>
                    <a:pt x="595459" y="371169"/>
                    <a:pt x="576895" y="371351"/>
                  </a:cubicBezTo>
                  <a:cubicBezTo>
                    <a:pt x="523751" y="371897"/>
                    <a:pt x="470608" y="371715"/>
                    <a:pt x="417464" y="373717"/>
                  </a:cubicBezTo>
                  <a:cubicBezTo>
                    <a:pt x="349397" y="376265"/>
                    <a:pt x="281694" y="384455"/>
                    <a:pt x="214173" y="393191"/>
                  </a:cubicBezTo>
                  <a:cubicBezTo>
                    <a:pt x="185417" y="396831"/>
                    <a:pt x="156661" y="398469"/>
                    <a:pt x="127724" y="394283"/>
                  </a:cubicBezTo>
                  <a:cubicBezTo>
                    <a:pt x="73124" y="386457"/>
                    <a:pt x="36907" y="356063"/>
                    <a:pt x="17069" y="305104"/>
                  </a:cubicBezTo>
                  <a:cubicBezTo>
                    <a:pt x="5057" y="273982"/>
                    <a:pt x="871" y="241404"/>
                    <a:pt x="143" y="208463"/>
                  </a:cubicBezTo>
                  <a:cubicBezTo>
                    <a:pt x="-767" y="170789"/>
                    <a:pt x="2509" y="133480"/>
                    <a:pt x="14339" y="97444"/>
                  </a:cubicBezTo>
                  <a:cubicBezTo>
                    <a:pt x="23257" y="70144"/>
                    <a:pt x="36725" y="45393"/>
                    <a:pt x="59293" y="26647"/>
                  </a:cubicBezTo>
                  <a:cubicBezTo>
                    <a:pt x="83862" y="6445"/>
                    <a:pt x="112982" y="-835"/>
                    <a:pt x="143922" y="75"/>
                  </a:cubicBezTo>
                  <a:cubicBezTo>
                    <a:pt x="175589" y="803"/>
                    <a:pt x="207257" y="3351"/>
                    <a:pt x="238924" y="5353"/>
                  </a:cubicBezTo>
                  <a:cubicBezTo>
                    <a:pt x="286244" y="8447"/>
                    <a:pt x="333563" y="11905"/>
                    <a:pt x="380883" y="15181"/>
                  </a:cubicBezTo>
                  <a:cubicBezTo>
                    <a:pt x="460234" y="20823"/>
                    <a:pt x="539585" y="26465"/>
                    <a:pt x="618936" y="31925"/>
                  </a:cubicBezTo>
                  <a:cubicBezTo>
                    <a:pt x="625488" y="32471"/>
                    <a:pt x="631858" y="33017"/>
                    <a:pt x="638410" y="33199"/>
                  </a:cubicBezTo>
                  <a:cubicBezTo>
                    <a:pt x="655336" y="33745"/>
                    <a:pt x="667348" y="41753"/>
                    <a:pt x="672990" y="57768"/>
                  </a:cubicBezTo>
                  <a:cubicBezTo>
                    <a:pt x="680270" y="78880"/>
                    <a:pt x="688095" y="99992"/>
                    <a:pt x="693555" y="121468"/>
                  </a:cubicBezTo>
                  <a:cubicBezTo>
                    <a:pt x="702655" y="157503"/>
                    <a:pt x="705567" y="194267"/>
                    <a:pt x="703201" y="231395"/>
                  </a:cubicBezTo>
                  <a:cubicBezTo>
                    <a:pt x="703201" y="231941"/>
                    <a:pt x="703201" y="232486"/>
                    <a:pt x="703201" y="233032"/>
                  </a:cubicBezTo>
                  <a:cubicBezTo>
                    <a:pt x="701927" y="257602"/>
                    <a:pt x="692645" y="267612"/>
                    <a:pt x="668258" y="269978"/>
                  </a:cubicBezTo>
                  <a:cubicBezTo>
                    <a:pt x="625306" y="274164"/>
                    <a:pt x="582173" y="278168"/>
                    <a:pt x="539221" y="282172"/>
                  </a:cubicBezTo>
                  <a:cubicBezTo>
                    <a:pt x="475704" y="288178"/>
                    <a:pt x="412005" y="294366"/>
                    <a:pt x="348487" y="300190"/>
                  </a:cubicBezTo>
                  <a:cubicBezTo>
                    <a:pt x="293524" y="305286"/>
                    <a:pt x="238378" y="310382"/>
                    <a:pt x="183415" y="315296"/>
                  </a:cubicBezTo>
                  <a:cubicBezTo>
                    <a:pt x="164487" y="316934"/>
                    <a:pt x="145378" y="315660"/>
                    <a:pt x="127542" y="308016"/>
                  </a:cubicBezTo>
                  <a:cubicBezTo>
                    <a:pt x="99696" y="296186"/>
                    <a:pt x="87138" y="273072"/>
                    <a:pt x="82224" y="244680"/>
                  </a:cubicBezTo>
                  <a:cubicBezTo>
                    <a:pt x="78584" y="223933"/>
                    <a:pt x="80950" y="203549"/>
                    <a:pt x="84590" y="182983"/>
                  </a:cubicBezTo>
                  <a:cubicBezTo>
                    <a:pt x="87138" y="168605"/>
                    <a:pt x="90050" y="154409"/>
                    <a:pt x="92780" y="140213"/>
                  </a:cubicBezTo>
                  <a:cubicBezTo>
                    <a:pt x="92962" y="139122"/>
                    <a:pt x="93508" y="138029"/>
                    <a:pt x="93872" y="136574"/>
                  </a:cubicBezTo>
                  <a:cubicBezTo>
                    <a:pt x="100788" y="137484"/>
                    <a:pt x="107522" y="138212"/>
                    <a:pt x="114256" y="139486"/>
                  </a:cubicBezTo>
                  <a:cubicBezTo>
                    <a:pt x="115348" y="139668"/>
                    <a:pt x="116440" y="142397"/>
                    <a:pt x="116804" y="144217"/>
                  </a:cubicBezTo>
                  <a:cubicBezTo>
                    <a:pt x="119898" y="158231"/>
                    <a:pt x="122082" y="172427"/>
                    <a:pt x="126086" y="186077"/>
                  </a:cubicBezTo>
                  <a:cubicBezTo>
                    <a:pt x="127906" y="192629"/>
                    <a:pt x="132092" y="198999"/>
                    <a:pt x="136460" y="204277"/>
                  </a:cubicBezTo>
                  <a:cubicBezTo>
                    <a:pt x="151747" y="223023"/>
                    <a:pt x="176135" y="224297"/>
                    <a:pt x="193425" y="207371"/>
                  </a:cubicBezTo>
                  <a:cubicBezTo>
                    <a:pt x="208895" y="192265"/>
                    <a:pt x="215993" y="173337"/>
                    <a:pt x="216357" y="152043"/>
                  </a:cubicBezTo>
                  <a:cubicBezTo>
                    <a:pt x="216721" y="126564"/>
                    <a:pt x="208895" y="103450"/>
                    <a:pt x="192697" y="83430"/>
                  </a:cubicBezTo>
                  <a:cubicBezTo>
                    <a:pt x="165943" y="50307"/>
                    <a:pt x="122628" y="46849"/>
                    <a:pt x="90778" y="75240"/>
                  </a:cubicBezTo>
                  <a:cubicBezTo>
                    <a:pt x="71850" y="92166"/>
                    <a:pt x="59839" y="113642"/>
                    <a:pt x="52559" y="137484"/>
                  </a:cubicBezTo>
                  <a:cubicBezTo>
                    <a:pt x="40365" y="177341"/>
                    <a:pt x="37271" y="218109"/>
                    <a:pt x="49101" y="258512"/>
                  </a:cubicBezTo>
                  <a:cubicBezTo>
                    <a:pt x="61113" y="299462"/>
                    <a:pt x="85682" y="330037"/>
                    <a:pt x="127360" y="344415"/>
                  </a:cubicBezTo>
                  <a:cubicBezTo>
                    <a:pt x="145560" y="350785"/>
                    <a:pt x="164305" y="348965"/>
                    <a:pt x="183051" y="347327"/>
                  </a:cubicBezTo>
                  <a:cubicBezTo>
                    <a:pt x="210897" y="344961"/>
                    <a:pt x="238743" y="342231"/>
                    <a:pt x="266406" y="339683"/>
                  </a:cubicBezTo>
                  <a:cubicBezTo>
                    <a:pt x="321370" y="334769"/>
                    <a:pt x="376515" y="329673"/>
                    <a:pt x="431478" y="324759"/>
                  </a:cubicBezTo>
                  <a:cubicBezTo>
                    <a:pt x="496270" y="318936"/>
                    <a:pt x="561061" y="313112"/>
                    <a:pt x="625852" y="307288"/>
                  </a:cubicBezTo>
                  <a:cubicBezTo>
                    <a:pt x="640958" y="306014"/>
                    <a:pt x="655882" y="304376"/>
                    <a:pt x="670988" y="303102"/>
                  </a:cubicBezTo>
                  <a:cubicBezTo>
                    <a:pt x="674446" y="303648"/>
                    <a:pt x="677540" y="303466"/>
                    <a:pt x="680998" y="303284"/>
                  </a:cubicBezTo>
                  <a:close/>
                </a:path>
              </a:pathLst>
            </a:custGeom>
            <a:grpFill/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10">
              <a:extLst>
                <a:ext uri="{FF2B5EF4-FFF2-40B4-BE49-F238E27FC236}">
                  <a16:creationId xmlns:a16="http://schemas.microsoft.com/office/drawing/2014/main" id="{41C3D476-A610-4CB6-AE99-E80D0AC5B9A2}"/>
                </a:ext>
              </a:extLst>
            </p:cNvPr>
            <p:cNvSpPr/>
            <p:nvPr/>
          </p:nvSpPr>
          <p:spPr>
            <a:xfrm>
              <a:off x="3362591" y="4975968"/>
              <a:ext cx="1254875" cy="280289"/>
            </a:xfrm>
            <a:custGeom>
              <a:avLst/>
              <a:gdLst>
                <a:gd name="connsiteX0" fmla="*/ 1254876 w 1254875"/>
                <a:gd name="connsiteY0" fmla="*/ 125751 h 280289"/>
                <a:gd name="connsiteX1" fmla="*/ 1202096 w 1254875"/>
                <a:gd name="connsiteY1" fmla="*/ 139582 h 280289"/>
                <a:gd name="connsiteX2" fmla="*/ 1042666 w 1254875"/>
                <a:gd name="connsiteY2" fmla="*/ 180714 h 280289"/>
                <a:gd name="connsiteX3" fmla="*/ 831003 w 1254875"/>
                <a:gd name="connsiteY3" fmla="*/ 235313 h 280289"/>
                <a:gd name="connsiteX4" fmla="*/ 691046 w 1254875"/>
                <a:gd name="connsiteY4" fmla="*/ 271531 h 280289"/>
                <a:gd name="connsiteX5" fmla="*/ 560736 w 1254875"/>
                <a:gd name="connsiteY5" fmla="*/ 271713 h 280289"/>
                <a:gd name="connsiteX6" fmla="*/ 236051 w 1254875"/>
                <a:gd name="connsiteY6" fmla="*/ 187266 h 280289"/>
                <a:gd name="connsiteX7" fmla="*/ 31850 w 1254875"/>
                <a:gd name="connsiteY7" fmla="*/ 134122 h 280289"/>
                <a:gd name="connsiteX8" fmla="*/ 12012 w 1254875"/>
                <a:gd name="connsiteY8" fmla="*/ 126842 h 280289"/>
                <a:gd name="connsiteX9" fmla="*/ 0 w 1254875"/>
                <a:gd name="connsiteY9" fmla="*/ 117743 h 280289"/>
                <a:gd name="connsiteX10" fmla="*/ 546 w 1254875"/>
                <a:gd name="connsiteY10" fmla="*/ 116105 h 280289"/>
                <a:gd name="connsiteX11" fmla="*/ 23842 w 1254875"/>
                <a:gd name="connsiteY11" fmla="*/ 111555 h 280289"/>
                <a:gd name="connsiteX12" fmla="*/ 331418 w 1254875"/>
                <a:gd name="connsiteY12" fmla="*/ 53315 h 280289"/>
                <a:gd name="connsiteX13" fmla="*/ 516692 w 1254875"/>
                <a:gd name="connsiteY13" fmla="*/ 17280 h 280289"/>
                <a:gd name="connsiteX14" fmla="*/ 596771 w 1254875"/>
                <a:gd name="connsiteY14" fmla="*/ 1992 h 280289"/>
                <a:gd name="connsiteX15" fmla="*/ 677214 w 1254875"/>
                <a:gd name="connsiteY15" fmla="*/ 6178 h 280289"/>
                <a:gd name="connsiteX16" fmla="*/ 893610 w 1254875"/>
                <a:gd name="connsiteY16" fmla="*/ 47491 h 280289"/>
                <a:gd name="connsiteX17" fmla="*/ 1198639 w 1254875"/>
                <a:gd name="connsiteY17" fmla="*/ 106641 h 280289"/>
                <a:gd name="connsiteX18" fmla="*/ 1234674 w 1254875"/>
                <a:gd name="connsiteY18" fmla="*/ 113739 h 280289"/>
                <a:gd name="connsiteX19" fmla="*/ 1254876 w 1254875"/>
                <a:gd name="connsiteY19" fmla="*/ 125751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54875" h="280289">
                  <a:moveTo>
                    <a:pt x="1254876" y="125751"/>
                  </a:moveTo>
                  <a:cubicBezTo>
                    <a:pt x="1236676" y="130482"/>
                    <a:pt x="1219386" y="135032"/>
                    <a:pt x="1202096" y="139582"/>
                  </a:cubicBezTo>
                  <a:cubicBezTo>
                    <a:pt x="1148953" y="153232"/>
                    <a:pt x="1095810" y="166882"/>
                    <a:pt x="1042666" y="180714"/>
                  </a:cubicBezTo>
                  <a:cubicBezTo>
                    <a:pt x="972051" y="198914"/>
                    <a:pt x="901618" y="217113"/>
                    <a:pt x="831003" y="235313"/>
                  </a:cubicBezTo>
                  <a:cubicBezTo>
                    <a:pt x="784411" y="247325"/>
                    <a:pt x="737638" y="258791"/>
                    <a:pt x="691046" y="271531"/>
                  </a:cubicBezTo>
                  <a:cubicBezTo>
                    <a:pt x="647549" y="283361"/>
                    <a:pt x="604233" y="282997"/>
                    <a:pt x="560736" y="271713"/>
                  </a:cubicBezTo>
                  <a:cubicBezTo>
                    <a:pt x="452629" y="243321"/>
                    <a:pt x="344158" y="215294"/>
                    <a:pt x="236051" y="187266"/>
                  </a:cubicBezTo>
                  <a:cubicBezTo>
                    <a:pt x="167984" y="169612"/>
                    <a:pt x="99917" y="151958"/>
                    <a:pt x="31850" y="134122"/>
                  </a:cubicBezTo>
                  <a:cubicBezTo>
                    <a:pt x="25116" y="132302"/>
                    <a:pt x="18200" y="129936"/>
                    <a:pt x="12012" y="126842"/>
                  </a:cubicBezTo>
                  <a:cubicBezTo>
                    <a:pt x="7644" y="124659"/>
                    <a:pt x="4004" y="120837"/>
                    <a:pt x="0" y="117743"/>
                  </a:cubicBezTo>
                  <a:cubicBezTo>
                    <a:pt x="182" y="117197"/>
                    <a:pt x="364" y="116651"/>
                    <a:pt x="546" y="116105"/>
                  </a:cubicBezTo>
                  <a:cubicBezTo>
                    <a:pt x="8372" y="114649"/>
                    <a:pt x="16016" y="113011"/>
                    <a:pt x="23842" y="111555"/>
                  </a:cubicBezTo>
                  <a:cubicBezTo>
                    <a:pt x="126307" y="92263"/>
                    <a:pt x="228771" y="72971"/>
                    <a:pt x="331418" y="53315"/>
                  </a:cubicBezTo>
                  <a:cubicBezTo>
                    <a:pt x="393298" y="41485"/>
                    <a:pt x="454995" y="29292"/>
                    <a:pt x="516692" y="17280"/>
                  </a:cubicBezTo>
                  <a:cubicBezTo>
                    <a:pt x="543264" y="12184"/>
                    <a:pt x="569836" y="6360"/>
                    <a:pt x="596771" y="1992"/>
                  </a:cubicBezTo>
                  <a:cubicBezTo>
                    <a:pt x="623707" y="-2376"/>
                    <a:pt x="650643" y="1082"/>
                    <a:pt x="677214" y="6178"/>
                  </a:cubicBezTo>
                  <a:cubicBezTo>
                    <a:pt x="749286" y="19828"/>
                    <a:pt x="821539" y="33660"/>
                    <a:pt x="893610" y="47491"/>
                  </a:cubicBezTo>
                  <a:cubicBezTo>
                    <a:pt x="995165" y="67147"/>
                    <a:pt x="1096902" y="86985"/>
                    <a:pt x="1198639" y="106641"/>
                  </a:cubicBezTo>
                  <a:cubicBezTo>
                    <a:pt x="1210650" y="109007"/>
                    <a:pt x="1222662" y="111191"/>
                    <a:pt x="1234674" y="113739"/>
                  </a:cubicBezTo>
                  <a:cubicBezTo>
                    <a:pt x="1242318" y="115559"/>
                    <a:pt x="1249598" y="118653"/>
                    <a:pt x="1254876" y="125751"/>
                  </a:cubicBezTo>
                  <a:close/>
                </a:path>
              </a:pathLst>
            </a:custGeom>
            <a:grpFill/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11">
              <a:extLst>
                <a:ext uri="{FF2B5EF4-FFF2-40B4-BE49-F238E27FC236}">
                  <a16:creationId xmlns:a16="http://schemas.microsoft.com/office/drawing/2014/main" id="{2F6B8854-F50E-4B9D-B31B-C686A4C22D42}"/>
                </a:ext>
              </a:extLst>
            </p:cNvPr>
            <p:cNvSpPr/>
            <p:nvPr/>
          </p:nvSpPr>
          <p:spPr>
            <a:xfrm>
              <a:off x="4143362" y="6353641"/>
              <a:ext cx="641285" cy="328370"/>
            </a:xfrm>
            <a:custGeom>
              <a:avLst/>
              <a:gdLst>
                <a:gd name="connsiteX0" fmla="*/ 0 w 641285"/>
                <a:gd name="connsiteY0" fmla="*/ 33347 h 328370"/>
                <a:gd name="connsiteX1" fmla="*/ 64791 w 641285"/>
                <a:gd name="connsiteY1" fmla="*/ 28979 h 328370"/>
                <a:gd name="connsiteX2" fmla="*/ 309215 w 641285"/>
                <a:gd name="connsiteY2" fmla="*/ 12235 h 328370"/>
                <a:gd name="connsiteX3" fmla="*/ 455723 w 641285"/>
                <a:gd name="connsiteY3" fmla="*/ 2407 h 328370"/>
                <a:gd name="connsiteX4" fmla="*/ 508502 w 641285"/>
                <a:gd name="connsiteY4" fmla="*/ 41 h 328370"/>
                <a:gd name="connsiteX5" fmla="*/ 618611 w 641285"/>
                <a:gd name="connsiteY5" fmla="*/ 74661 h 328370"/>
                <a:gd name="connsiteX6" fmla="*/ 640451 w 641285"/>
                <a:gd name="connsiteY6" fmla="*/ 175669 h 328370"/>
                <a:gd name="connsiteX7" fmla="*/ 628985 w 641285"/>
                <a:gd name="connsiteY7" fmla="*/ 299064 h 328370"/>
                <a:gd name="connsiteX8" fmla="*/ 624253 w 641285"/>
                <a:gd name="connsiteY8" fmla="*/ 312532 h 328370"/>
                <a:gd name="connsiteX9" fmla="*/ 599137 w 641285"/>
                <a:gd name="connsiteY9" fmla="*/ 328366 h 328370"/>
                <a:gd name="connsiteX10" fmla="*/ 562556 w 641285"/>
                <a:gd name="connsiteY10" fmla="*/ 326000 h 328370"/>
                <a:gd name="connsiteX11" fmla="*/ 457543 w 641285"/>
                <a:gd name="connsiteY11" fmla="*/ 315990 h 328370"/>
                <a:gd name="connsiteX12" fmla="*/ 226223 w 641285"/>
                <a:gd name="connsiteY12" fmla="*/ 293422 h 328370"/>
                <a:gd name="connsiteX13" fmla="*/ 45135 w 641285"/>
                <a:gd name="connsiteY13" fmla="*/ 275950 h 328370"/>
                <a:gd name="connsiteX14" fmla="*/ 36036 w 641285"/>
                <a:gd name="connsiteY14" fmla="*/ 274312 h 328370"/>
                <a:gd name="connsiteX15" fmla="*/ 23842 w 641285"/>
                <a:gd name="connsiteY15" fmla="*/ 257022 h 328370"/>
                <a:gd name="connsiteX16" fmla="*/ 910 w 641285"/>
                <a:gd name="connsiteY16" fmla="*/ 37533 h 328370"/>
                <a:gd name="connsiteX17" fmla="*/ 0 w 641285"/>
                <a:gd name="connsiteY17" fmla="*/ 33347 h 328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41285" h="328370">
                  <a:moveTo>
                    <a:pt x="0" y="33347"/>
                  </a:moveTo>
                  <a:cubicBezTo>
                    <a:pt x="22022" y="31891"/>
                    <a:pt x="43498" y="30435"/>
                    <a:pt x="64791" y="28979"/>
                  </a:cubicBezTo>
                  <a:cubicBezTo>
                    <a:pt x="146326" y="23337"/>
                    <a:pt x="227680" y="17695"/>
                    <a:pt x="309215" y="12235"/>
                  </a:cubicBezTo>
                  <a:cubicBezTo>
                    <a:pt x="357990" y="8959"/>
                    <a:pt x="406947" y="5501"/>
                    <a:pt x="455723" y="2407"/>
                  </a:cubicBezTo>
                  <a:cubicBezTo>
                    <a:pt x="473195" y="1315"/>
                    <a:pt x="490848" y="405"/>
                    <a:pt x="508502" y="41"/>
                  </a:cubicBezTo>
                  <a:cubicBezTo>
                    <a:pt x="562738" y="-1233"/>
                    <a:pt x="597499" y="26977"/>
                    <a:pt x="618611" y="74661"/>
                  </a:cubicBezTo>
                  <a:cubicBezTo>
                    <a:pt x="632807" y="106874"/>
                    <a:pt x="638267" y="140908"/>
                    <a:pt x="640451" y="175669"/>
                  </a:cubicBezTo>
                  <a:cubicBezTo>
                    <a:pt x="643181" y="217347"/>
                    <a:pt x="639177" y="258479"/>
                    <a:pt x="628985" y="299064"/>
                  </a:cubicBezTo>
                  <a:cubicBezTo>
                    <a:pt x="627893" y="303614"/>
                    <a:pt x="626255" y="308164"/>
                    <a:pt x="624253" y="312532"/>
                  </a:cubicBezTo>
                  <a:cubicBezTo>
                    <a:pt x="619339" y="323088"/>
                    <a:pt x="610603" y="328548"/>
                    <a:pt x="599137" y="328366"/>
                  </a:cubicBezTo>
                  <a:cubicBezTo>
                    <a:pt x="586943" y="328184"/>
                    <a:pt x="574750" y="327092"/>
                    <a:pt x="562556" y="326000"/>
                  </a:cubicBezTo>
                  <a:cubicBezTo>
                    <a:pt x="527430" y="322724"/>
                    <a:pt x="492487" y="319448"/>
                    <a:pt x="457543" y="315990"/>
                  </a:cubicBezTo>
                  <a:cubicBezTo>
                    <a:pt x="380376" y="308528"/>
                    <a:pt x="303391" y="300884"/>
                    <a:pt x="226223" y="293422"/>
                  </a:cubicBezTo>
                  <a:cubicBezTo>
                    <a:pt x="165800" y="287598"/>
                    <a:pt x="105559" y="281774"/>
                    <a:pt x="45135" y="275950"/>
                  </a:cubicBezTo>
                  <a:cubicBezTo>
                    <a:pt x="42042" y="275586"/>
                    <a:pt x="39130" y="275222"/>
                    <a:pt x="36036" y="274312"/>
                  </a:cubicBezTo>
                  <a:cubicBezTo>
                    <a:pt x="26026" y="271582"/>
                    <a:pt x="22932" y="267214"/>
                    <a:pt x="23842" y="257022"/>
                  </a:cubicBezTo>
                  <a:cubicBezTo>
                    <a:pt x="30394" y="182403"/>
                    <a:pt x="22932" y="109240"/>
                    <a:pt x="910" y="37533"/>
                  </a:cubicBezTo>
                  <a:cubicBezTo>
                    <a:pt x="546" y="36259"/>
                    <a:pt x="364" y="35167"/>
                    <a:pt x="0" y="33347"/>
                  </a:cubicBezTo>
                  <a:close/>
                </a:path>
              </a:pathLst>
            </a:custGeom>
            <a:grpFill/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12">
              <a:extLst>
                <a:ext uri="{FF2B5EF4-FFF2-40B4-BE49-F238E27FC236}">
                  <a16:creationId xmlns:a16="http://schemas.microsoft.com/office/drawing/2014/main" id="{AA639BF4-88FD-4710-9303-E3A5933FF8AE}"/>
                </a:ext>
              </a:extLst>
            </p:cNvPr>
            <p:cNvSpPr/>
            <p:nvPr/>
          </p:nvSpPr>
          <p:spPr>
            <a:xfrm>
              <a:off x="3677083" y="5409841"/>
              <a:ext cx="622645" cy="405092"/>
            </a:xfrm>
            <a:custGeom>
              <a:avLst/>
              <a:gdLst>
                <a:gd name="connsiteX0" fmla="*/ 609329 w 622645"/>
                <a:gd name="connsiteY0" fmla="*/ 0 h 405092"/>
                <a:gd name="connsiteX1" fmla="*/ 622615 w 622645"/>
                <a:gd name="connsiteY1" fmla="*/ 82263 h 405092"/>
                <a:gd name="connsiteX2" fmla="*/ 535802 w 622645"/>
                <a:gd name="connsiteY2" fmla="*/ 310671 h 405092"/>
                <a:gd name="connsiteX3" fmla="*/ 366544 w 622645"/>
                <a:gd name="connsiteY3" fmla="*/ 399668 h 405092"/>
                <a:gd name="connsiteX4" fmla="*/ 186730 w 622645"/>
                <a:gd name="connsiteY4" fmla="*/ 380012 h 405092"/>
                <a:gd name="connsiteX5" fmla="*/ 46409 w 622645"/>
                <a:gd name="connsiteY5" fmla="*/ 255707 h 405092"/>
                <a:gd name="connsiteX6" fmla="*/ 0 w 622645"/>
                <a:gd name="connsiteY6" fmla="*/ 97551 h 405092"/>
                <a:gd name="connsiteX7" fmla="*/ 6734 w 622645"/>
                <a:gd name="connsiteY7" fmla="*/ 17654 h 405092"/>
                <a:gd name="connsiteX8" fmla="*/ 27482 w 622645"/>
                <a:gd name="connsiteY8" fmla="*/ 9646 h 405092"/>
                <a:gd name="connsiteX9" fmla="*/ 108107 w 622645"/>
                <a:gd name="connsiteY9" fmla="*/ 56783 h 405092"/>
                <a:gd name="connsiteX10" fmla="*/ 355988 w 622645"/>
                <a:gd name="connsiteY10" fmla="*/ 97915 h 405092"/>
                <a:gd name="connsiteX11" fmla="*/ 556550 w 622645"/>
                <a:gd name="connsiteY11" fmla="*/ 35672 h 405092"/>
                <a:gd name="connsiteX12" fmla="*/ 602959 w 622645"/>
                <a:gd name="connsiteY12" fmla="*/ 4914 h 405092"/>
                <a:gd name="connsiteX13" fmla="*/ 609329 w 622645"/>
                <a:gd name="connsiteY13" fmla="*/ 0 h 40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2645" h="405092">
                  <a:moveTo>
                    <a:pt x="609329" y="0"/>
                  </a:moveTo>
                  <a:cubicBezTo>
                    <a:pt x="617883" y="27482"/>
                    <a:pt x="622251" y="54599"/>
                    <a:pt x="622615" y="82263"/>
                  </a:cubicBezTo>
                  <a:cubicBezTo>
                    <a:pt x="623707" y="169804"/>
                    <a:pt x="595861" y="246607"/>
                    <a:pt x="535802" y="310671"/>
                  </a:cubicBezTo>
                  <a:cubicBezTo>
                    <a:pt x="489756" y="359628"/>
                    <a:pt x="432427" y="387838"/>
                    <a:pt x="366544" y="399668"/>
                  </a:cubicBezTo>
                  <a:cubicBezTo>
                    <a:pt x="304665" y="410769"/>
                    <a:pt x="244423" y="405127"/>
                    <a:pt x="186730" y="380012"/>
                  </a:cubicBezTo>
                  <a:cubicBezTo>
                    <a:pt x="126489" y="353986"/>
                    <a:pt x="80443" y="311217"/>
                    <a:pt x="46409" y="255707"/>
                  </a:cubicBezTo>
                  <a:cubicBezTo>
                    <a:pt x="16744" y="207296"/>
                    <a:pt x="0" y="154516"/>
                    <a:pt x="0" y="97551"/>
                  </a:cubicBezTo>
                  <a:cubicBezTo>
                    <a:pt x="0" y="70979"/>
                    <a:pt x="3640" y="44226"/>
                    <a:pt x="6734" y="17654"/>
                  </a:cubicBezTo>
                  <a:cubicBezTo>
                    <a:pt x="8190" y="4550"/>
                    <a:pt x="16562" y="1638"/>
                    <a:pt x="27482" y="9646"/>
                  </a:cubicBezTo>
                  <a:cubicBezTo>
                    <a:pt x="52779" y="28210"/>
                    <a:pt x="79533" y="44044"/>
                    <a:pt x="108107" y="56783"/>
                  </a:cubicBezTo>
                  <a:cubicBezTo>
                    <a:pt x="187094" y="92273"/>
                    <a:pt x="269903" y="105377"/>
                    <a:pt x="355988" y="97915"/>
                  </a:cubicBezTo>
                  <a:cubicBezTo>
                    <a:pt x="427331" y="91727"/>
                    <a:pt x="494488" y="71707"/>
                    <a:pt x="556550" y="35672"/>
                  </a:cubicBezTo>
                  <a:cubicBezTo>
                    <a:pt x="572566" y="26390"/>
                    <a:pt x="587489" y="15288"/>
                    <a:pt x="602959" y="4914"/>
                  </a:cubicBezTo>
                  <a:cubicBezTo>
                    <a:pt x="604779" y="3640"/>
                    <a:pt x="606781" y="2002"/>
                    <a:pt x="609329" y="0"/>
                  </a:cubicBezTo>
                  <a:close/>
                </a:path>
              </a:pathLst>
            </a:custGeom>
            <a:grpFill/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13">
              <a:extLst>
                <a:ext uri="{FF2B5EF4-FFF2-40B4-BE49-F238E27FC236}">
                  <a16:creationId xmlns:a16="http://schemas.microsoft.com/office/drawing/2014/main" id="{B934E66D-958B-440C-B45F-75F207C74DD2}"/>
                </a:ext>
              </a:extLst>
            </p:cNvPr>
            <p:cNvSpPr/>
            <p:nvPr/>
          </p:nvSpPr>
          <p:spPr>
            <a:xfrm>
              <a:off x="3662159" y="5201089"/>
              <a:ext cx="650824" cy="284358"/>
            </a:xfrm>
            <a:custGeom>
              <a:avLst/>
              <a:gdLst>
                <a:gd name="connsiteX0" fmla="*/ 0 w 650824"/>
                <a:gd name="connsiteY0" fmla="*/ 0 h 284358"/>
                <a:gd name="connsiteX1" fmla="*/ 41860 w 650824"/>
                <a:gd name="connsiteY1" fmla="*/ 11648 h 284358"/>
                <a:gd name="connsiteX2" fmla="*/ 220400 w 650824"/>
                <a:gd name="connsiteY2" fmla="*/ 61333 h 284358"/>
                <a:gd name="connsiteX3" fmla="*/ 291743 w 650824"/>
                <a:gd name="connsiteY3" fmla="*/ 80625 h 284358"/>
                <a:gd name="connsiteX4" fmla="*/ 379648 w 650824"/>
                <a:gd name="connsiteY4" fmla="*/ 76803 h 284358"/>
                <a:gd name="connsiteX5" fmla="*/ 615517 w 650824"/>
                <a:gd name="connsiteY5" fmla="*/ 13286 h 284358"/>
                <a:gd name="connsiteX6" fmla="*/ 644091 w 650824"/>
                <a:gd name="connsiteY6" fmla="*/ 6734 h 284358"/>
                <a:gd name="connsiteX7" fmla="*/ 650825 w 650824"/>
                <a:gd name="connsiteY7" fmla="*/ 5460 h 284358"/>
                <a:gd name="connsiteX8" fmla="*/ 649915 w 650824"/>
                <a:gd name="connsiteY8" fmla="*/ 25480 h 284358"/>
                <a:gd name="connsiteX9" fmla="*/ 643181 w 650824"/>
                <a:gd name="connsiteY9" fmla="*/ 133769 h 284358"/>
                <a:gd name="connsiteX10" fmla="*/ 605871 w 650824"/>
                <a:gd name="connsiteY10" fmla="*/ 197468 h 284358"/>
                <a:gd name="connsiteX11" fmla="*/ 494852 w 650824"/>
                <a:gd name="connsiteY11" fmla="*/ 255161 h 284358"/>
                <a:gd name="connsiteX12" fmla="*/ 301935 w 650824"/>
                <a:gd name="connsiteY12" fmla="*/ 283735 h 284358"/>
                <a:gd name="connsiteX13" fmla="*/ 59877 w 650824"/>
                <a:gd name="connsiteY13" fmla="*/ 206932 h 284358"/>
                <a:gd name="connsiteX14" fmla="*/ 17472 w 650824"/>
                <a:gd name="connsiteY14" fmla="*/ 156700 h 284358"/>
                <a:gd name="connsiteX15" fmla="*/ 11102 w 650824"/>
                <a:gd name="connsiteY15" fmla="*/ 123577 h 284358"/>
                <a:gd name="connsiteX16" fmla="*/ 182 w 650824"/>
                <a:gd name="connsiteY16" fmla="*/ 7098 h 284358"/>
                <a:gd name="connsiteX17" fmla="*/ 0 w 650824"/>
                <a:gd name="connsiteY17" fmla="*/ 0 h 28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0824" h="284358">
                  <a:moveTo>
                    <a:pt x="0" y="0"/>
                  </a:moveTo>
                  <a:cubicBezTo>
                    <a:pt x="14378" y="4004"/>
                    <a:pt x="28210" y="7644"/>
                    <a:pt x="41860" y="11648"/>
                  </a:cubicBezTo>
                  <a:cubicBezTo>
                    <a:pt x="101373" y="28210"/>
                    <a:pt x="160886" y="44771"/>
                    <a:pt x="220400" y="61333"/>
                  </a:cubicBezTo>
                  <a:cubicBezTo>
                    <a:pt x="244241" y="67885"/>
                    <a:pt x="268083" y="74073"/>
                    <a:pt x="291743" y="80625"/>
                  </a:cubicBezTo>
                  <a:cubicBezTo>
                    <a:pt x="321408" y="88633"/>
                    <a:pt x="350164" y="86085"/>
                    <a:pt x="379648" y="76803"/>
                  </a:cubicBezTo>
                  <a:cubicBezTo>
                    <a:pt x="457361" y="52233"/>
                    <a:pt x="536166" y="31850"/>
                    <a:pt x="615517" y="13286"/>
                  </a:cubicBezTo>
                  <a:cubicBezTo>
                    <a:pt x="624981" y="11102"/>
                    <a:pt x="634445" y="8918"/>
                    <a:pt x="644091" y="6734"/>
                  </a:cubicBezTo>
                  <a:cubicBezTo>
                    <a:pt x="646093" y="6188"/>
                    <a:pt x="648095" y="6006"/>
                    <a:pt x="650825" y="5460"/>
                  </a:cubicBezTo>
                  <a:cubicBezTo>
                    <a:pt x="650461" y="12558"/>
                    <a:pt x="650279" y="19110"/>
                    <a:pt x="649915" y="25480"/>
                  </a:cubicBezTo>
                  <a:cubicBezTo>
                    <a:pt x="647731" y="61515"/>
                    <a:pt x="646093" y="97733"/>
                    <a:pt x="643181" y="133769"/>
                  </a:cubicBezTo>
                  <a:cubicBezTo>
                    <a:pt x="640997" y="160704"/>
                    <a:pt x="627893" y="181816"/>
                    <a:pt x="605871" y="197468"/>
                  </a:cubicBezTo>
                  <a:cubicBezTo>
                    <a:pt x="571474" y="221856"/>
                    <a:pt x="534346" y="240965"/>
                    <a:pt x="494852" y="255161"/>
                  </a:cubicBezTo>
                  <a:cubicBezTo>
                    <a:pt x="432427" y="277365"/>
                    <a:pt x="368182" y="287011"/>
                    <a:pt x="301935" y="283735"/>
                  </a:cubicBezTo>
                  <a:cubicBezTo>
                    <a:pt x="214576" y="279367"/>
                    <a:pt x="133405" y="254979"/>
                    <a:pt x="59877" y="206932"/>
                  </a:cubicBezTo>
                  <a:cubicBezTo>
                    <a:pt x="40768" y="194374"/>
                    <a:pt x="24388" y="179086"/>
                    <a:pt x="17472" y="156700"/>
                  </a:cubicBezTo>
                  <a:cubicBezTo>
                    <a:pt x="14196" y="145962"/>
                    <a:pt x="12376" y="134679"/>
                    <a:pt x="11102" y="123577"/>
                  </a:cubicBezTo>
                  <a:cubicBezTo>
                    <a:pt x="7098" y="84811"/>
                    <a:pt x="3822" y="45863"/>
                    <a:pt x="182" y="7098"/>
                  </a:cubicBezTo>
                  <a:cubicBezTo>
                    <a:pt x="182" y="4732"/>
                    <a:pt x="182" y="2548"/>
                    <a:pt x="0" y="0"/>
                  </a:cubicBezTo>
                  <a:close/>
                </a:path>
              </a:pathLst>
            </a:custGeom>
            <a:grpFill/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14">
              <a:extLst>
                <a:ext uri="{FF2B5EF4-FFF2-40B4-BE49-F238E27FC236}">
                  <a16:creationId xmlns:a16="http://schemas.microsoft.com/office/drawing/2014/main" id="{E0CCE766-B8A8-4410-A116-8A7A380183EC}"/>
                </a:ext>
              </a:extLst>
            </p:cNvPr>
            <p:cNvSpPr/>
            <p:nvPr/>
          </p:nvSpPr>
          <p:spPr>
            <a:xfrm>
              <a:off x="3881649" y="6385532"/>
              <a:ext cx="265120" cy="327131"/>
            </a:xfrm>
            <a:custGeom>
              <a:avLst/>
              <a:gdLst>
                <a:gd name="connsiteX0" fmla="*/ 5824 w 265120"/>
                <a:gd name="connsiteY0" fmla="*/ 326868 h 327131"/>
                <a:gd name="connsiteX1" fmla="*/ 0 w 265120"/>
                <a:gd name="connsiteY1" fmla="*/ 0 h 327131"/>
                <a:gd name="connsiteX2" fmla="*/ 33306 w 265120"/>
                <a:gd name="connsiteY2" fmla="*/ 0 h 327131"/>
                <a:gd name="connsiteX3" fmla="*/ 209480 w 265120"/>
                <a:gd name="connsiteY3" fmla="*/ 182 h 327131"/>
                <a:gd name="connsiteX4" fmla="*/ 239873 w 265120"/>
                <a:gd name="connsiteY4" fmla="*/ 22022 h 327131"/>
                <a:gd name="connsiteX5" fmla="*/ 258983 w 265120"/>
                <a:gd name="connsiteY5" fmla="*/ 95185 h 327131"/>
                <a:gd name="connsiteX6" fmla="*/ 250429 w 265120"/>
                <a:gd name="connsiteY6" fmla="*/ 282279 h 327131"/>
                <a:gd name="connsiteX7" fmla="*/ 240965 w 265120"/>
                <a:gd name="connsiteY7" fmla="*/ 313037 h 327131"/>
                <a:gd name="connsiteX8" fmla="*/ 220946 w 265120"/>
                <a:gd name="connsiteY8" fmla="*/ 327050 h 327131"/>
                <a:gd name="connsiteX9" fmla="*/ 181270 w 265120"/>
                <a:gd name="connsiteY9" fmla="*/ 327050 h 327131"/>
                <a:gd name="connsiteX10" fmla="*/ 13650 w 265120"/>
                <a:gd name="connsiteY10" fmla="*/ 326686 h 327131"/>
                <a:gd name="connsiteX11" fmla="*/ 5824 w 265120"/>
                <a:gd name="connsiteY11" fmla="*/ 326868 h 32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120" h="327131">
                  <a:moveTo>
                    <a:pt x="5824" y="326868"/>
                  </a:moveTo>
                  <a:cubicBezTo>
                    <a:pt x="48411" y="217124"/>
                    <a:pt x="46955" y="108835"/>
                    <a:pt x="0" y="0"/>
                  </a:cubicBezTo>
                  <a:cubicBezTo>
                    <a:pt x="11648" y="0"/>
                    <a:pt x="22386" y="0"/>
                    <a:pt x="33306" y="0"/>
                  </a:cubicBezTo>
                  <a:cubicBezTo>
                    <a:pt x="92091" y="0"/>
                    <a:pt x="150694" y="0"/>
                    <a:pt x="209480" y="182"/>
                  </a:cubicBezTo>
                  <a:cubicBezTo>
                    <a:pt x="226223" y="182"/>
                    <a:pt x="233685" y="5642"/>
                    <a:pt x="239873" y="22022"/>
                  </a:cubicBezTo>
                  <a:cubicBezTo>
                    <a:pt x="248791" y="45681"/>
                    <a:pt x="254797" y="70251"/>
                    <a:pt x="258983" y="95185"/>
                  </a:cubicBezTo>
                  <a:cubicBezTo>
                    <a:pt x="269357" y="158156"/>
                    <a:pt x="266627" y="220581"/>
                    <a:pt x="250429" y="282279"/>
                  </a:cubicBezTo>
                  <a:cubicBezTo>
                    <a:pt x="247699" y="292653"/>
                    <a:pt x="244241" y="302845"/>
                    <a:pt x="240965" y="313037"/>
                  </a:cubicBezTo>
                  <a:cubicBezTo>
                    <a:pt x="237871" y="322682"/>
                    <a:pt x="230591" y="327050"/>
                    <a:pt x="220946" y="327050"/>
                  </a:cubicBezTo>
                  <a:cubicBezTo>
                    <a:pt x="207660" y="327232"/>
                    <a:pt x="194556" y="327050"/>
                    <a:pt x="181270" y="327050"/>
                  </a:cubicBezTo>
                  <a:cubicBezTo>
                    <a:pt x="125397" y="326868"/>
                    <a:pt x="69523" y="326868"/>
                    <a:pt x="13650" y="326686"/>
                  </a:cubicBezTo>
                  <a:cubicBezTo>
                    <a:pt x="11284" y="326868"/>
                    <a:pt x="8918" y="326868"/>
                    <a:pt x="5824" y="326868"/>
                  </a:cubicBezTo>
                  <a:close/>
                </a:path>
              </a:pathLst>
            </a:custGeom>
            <a:grpFill/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15">
              <a:extLst>
                <a:ext uri="{FF2B5EF4-FFF2-40B4-BE49-F238E27FC236}">
                  <a16:creationId xmlns:a16="http://schemas.microsoft.com/office/drawing/2014/main" id="{95C44766-1623-4D89-BCE9-F1078258D2A9}"/>
                </a:ext>
              </a:extLst>
            </p:cNvPr>
            <p:cNvSpPr/>
            <p:nvPr/>
          </p:nvSpPr>
          <p:spPr>
            <a:xfrm>
              <a:off x="3912543" y="5838078"/>
              <a:ext cx="150444" cy="427712"/>
            </a:xfrm>
            <a:custGeom>
              <a:avLst/>
              <a:gdLst>
                <a:gd name="connsiteX0" fmla="*/ 75575 w 150444"/>
                <a:gd name="connsiteY0" fmla="*/ 368 h 427712"/>
                <a:gd name="connsiteX1" fmla="*/ 103602 w 150444"/>
                <a:gd name="connsiteY1" fmla="*/ 368 h 427712"/>
                <a:gd name="connsiteX2" fmla="*/ 145098 w 150444"/>
                <a:gd name="connsiteY2" fmla="*/ 28760 h 427712"/>
                <a:gd name="connsiteX3" fmla="*/ 117434 w 150444"/>
                <a:gd name="connsiteY3" fmla="*/ 85179 h 427712"/>
                <a:gd name="connsiteX4" fmla="*/ 103056 w 150444"/>
                <a:gd name="connsiteY4" fmla="*/ 103561 h 427712"/>
                <a:gd name="connsiteX5" fmla="*/ 122530 w 150444"/>
                <a:gd name="connsiteY5" fmla="*/ 194196 h 427712"/>
                <a:gd name="connsiteX6" fmla="*/ 139638 w 150444"/>
                <a:gd name="connsiteY6" fmla="*/ 226045 h 427712"/>
                <a:gd name="connsiteX7" fmla="*/ 141822 w 150444"/>
                <a:gd name="connsiteY7" fmla="*/ 307399 h 427712"/>
                <a:gd name="connsiteX8" fmla="*/ 93956 w 150444"/>
                <a:gd name="connsiteY8" fmla="*/ 409681 h 427712"/>
                <a:gd name="connsiteX9" fmla="*/ 77941 w 150444"/>
                <a:gd name="connsiteY9" fmla="*/ 426243 h 427712"/>
                <a:gd name="connsiteX10" fmla="*/ 64291 w 150444"/>
                <a:gd name="connsiteY10" fmla="*/ 421147 h 427712"/>
                <a:gd name="connsiteX11" fmla="*/ 8599 w 150444"/>
                <a:gd name="connsiteY11" fmla="*/ 304123 h 427712"/>
                <a:gd name="connsiteX12" fmla="*/ 8599 w 150444"/>
                <a:gd name="connsiteY12" fmla="*/ 233325 h 427712"/>
                <a:gd name="connsiteX13" fmla="*/ 34261 w 150444"/>
                <a:gd name="connsiteY13" fmla="*/ 182730 h 427712"/>
                <a:gd name="connsiteX14" fmla="*/ 51005 w 150444"/>
                <a:gd name="connsiteY14" fmla="*/ 125219 h 427712"/>
                <a:gd name="connsiteX15" fmla="*/ 49549 w 150444"/>
                <a:gd name="connsiteY15" fmla="*/ 101923 h 427712"/>
                <a:gd name="connsiteX16" fmla="*/ 34079 w 150444"/>
                <a:gd name="connsiteY16" fmla="*/ 85179 h 427712"/>
                <a:gd name="connsiteX17" fmla="*/ 4231 w 150444"/>
                <a:gd name="connsiteY17" fmla="*/ 37677 h 427712"/>
                <a:gd name="connsiteX18" fmla="*/ 44999 w 150444"/>
                <a:gd name="connsiteY18" fmla="*/ 368 h 427712"/>
                <a:gd name="connsiteX19" fmla="*/ 75575 w 150444"/>
                <a:gd name="connsiteY19" fmla="*/ 368 h 427712"/>
                <a:gd name="connsiteX20" fmla="*/ 75575 w 150444"/>
                <a:gd name="connsiteY20" fmla="*/ 368 h 42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44" h="427712">
                  <a:moveTo>
                    <a:pt x="75575" y="368"/>
                  </a:moveTo>
                  <a:cubicBezTo>
                    <a:pt x="84857" y="368"/>
                    <a:pt x="94320" y="4"/>
                    <a:pt x="103602" y="368"/>
                  </a:cubicBezTo>
                  <a:cubicBezTo>
                    <a:pt x="123076" y="1278"/>
                    <a:pt x="137636" y="10196"/>
                    <a:pt x="145098" y="28760"/>
                  </a:cubicBezTo>
                  <a:cubicBezTo>
                    <a:pt x="154380" y="51691"/>
                    <a:pt x="141458" y="77717"/>
                    <a:pt x="117434" y="85179"/>
                  </a:cubicBezTo>
                  <a:cubicBezTo>
                    <a:pt x="106696" y="88455"/>
                    <a:pt x="103966" y="92095"/>
                    <a:pt x="103056" y="103561"/>
                  </a:cubicBezTo>
                  <a:cubicBezTo>
                    <a:pt x="100690" y="135774"/>
                    <a:pt x="107060" y="165986"/>
                    <a:pt x="122530" y="194196"/>
                  </a:cubicBezTo>
                  <a:cubicBezTo>
                    <a:pt x="128354" y="204752"/>
                    <a:pt x="133996" y="215308"/>
                    <a:pt x="139638" y="226045"/>
                  </a:cubicBezTo>
                  <a:cubicBezTo>
                    <a:pt x="153470" y="252799"/>
                    <a:pt x="153834" y="280281"/>
                    <a:pt x="141822" y="307399"/>
                  </a:cubicBezTo>
                  <a:cubicBezTo>
                    <a:pt x="126534" y="341796"/>
                    <a:pt x="110154" y="375830"/>
                    <a:pt x="93956" y="409681"/>
                  </a:cubicBezTo>
                  <a:cubicBezTo>
                    <a:pt x="90499" y="416779"/>
                    <a:pt x="85585" y="422967"/>
                    <a:pt x="77941" y="426243"/>
                  </a:cubicBezTo>
                  <a:cubicBezTo>
                    <a:pt x="70843" y="429155"/>
                    <a:pt x="67567" y="427881"/>
                    <a:pt x="64291" y="421147"/>
                  </a:cubicBezTo>
                  <a:cubicBezTo>
                    <a:pt x="45727" y="382200"/>
                    <a:pt x="27345" y="343070"/>
                    <a:pt x="8599" y="304123"/>
                  </a:cubicBezTo>
                  <a:cubicBezTo>
                    <a:pt x="-2866" y="280463"/>
                    <a:pt x="-2866" y="256803"/>
                    <a:pt x="8599" y="233325"/>
                  </a:cubicBezTo>
                  <a:cubicBezTo>
                    <a:pt x="16971" y="216400"/>
                    <a:pt x="26071" y="199838"/>
                    <a:pt x="34261" y="182730"/>
                  </a:cubicBezTo>
                  <a:cubicBezTo>
                    <a:pt x="42997" y="164530"/>
                    <a:pt x="48639" y="145238"/>
                    <a:pt x="51005" y="125219"/>
                  </a:cubicBezTo>
                  <a:cubicBezTo>
                    <a:pt x="51915" y="117575"/>
                    <a:pt x="51005" y="109567"/>
                    <a:pt x="49549" y="101923"/>
                  </a:cubicBezTo>
                  <a:cubicBezTo>
                    <a:pt x="47911" y="93551"/>
                    <a:pt x="42451" y="87909"/>
                    <a:pt x="34079" y="85179"/>
                  </a:cubicBezTo>
                  <a:cubicBezTo>
                    <a:pt x="13513" y="78263"/>
                    <a:pt x="1683" y="58789"/>
                    <a:pt x="4231" y="37677"/>
                  </a:cubicBezTo>
                  <a:cubicBezTo>
                    <a:pt x="6779" y="18204"/>
                    <a:pt x="24251" y="1642"/>
                    <a:pt x="44999" y="368"/>
                  </a:cubicBezTo>
                  <a:cubicBezTo>
                    <a:pt x="55191" y="-360"/>
                    <a:pt x="65383" y="186"/>
                    <a:pt x="75575" y="368"/>
                  </a:cubicBezTo>
                  <a:cubicBezTo>
                    <a:pt x="75575" y="368"/>
                    <a:pt x="75575" y="368"/>
                    <a:pt x="75575" y="368"/>
                  </a:cubicBezTo>
                  <a:close/>
                </a:path>
              </a:pathLst>
            </a:custGeom>
            <a:grpFill/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316">
              <a:extLst>
                <a:ext uri="{FF2B5EF4-FFF2-40B4-BE49-F238E27FC236}">
                  <a16:creationId xmlns:a16="http://schemas.microsoft.com/office/drawing/2014/main" id="{7DF431FD-C8E5-411F-9642-D27AB55CA902}"/>
                </a:ext>
              </a:extLst>
            </p:cNvPr>
            <p:cNvSpPr/>
            <p:nvPr/>
          </p:nvSpPr>
          <p:spPr>
            <a:xfrm>
              <a:off x="4144618" y="6665749"/>
              <a:ext cx="593149" cy="84324"/>
            </a:xfrm>
            <a:custGeom>
              <a:avLst/>
              <a:gdLst>
                <a:gd name="connsiteX0" fmla="*/ 481403 w 593149"/>
                <a:gd name="connsiteY0" fmla="*/ 84325 h 84324"/>
                <a:gd name="connsiteX1" fmla="*/ 378574 w 593149"/>
                <a:gd name="connsiteY1" fmla="*/ 74497 h 84324"/>
                <a:gd name="connsiteX2" fmla="*/ 229336 w 593149"/>
                <a:gd name="connsiteY2" fmla="*/ 62667 h 84324"/>
                <a:gd name="connsiteX3" fmla="*/ 40604 w 593149"/>
                <a:gd name="connsiteY3" fmla="*/ 56843 h 84324"/>
                <a:gd name="connsiteX4" fmla="*/ 15306 w 593149"/>
                <a:gd name="connsiteY4" fmla="*/ 52839 h 84324"/>
                <a:gd name="connsiteX5" fmla="*/ 2748 w 593149"/>
                <a:gd name="connsiteY5" fmla="*/ 21172 h 84324"/>
                <a:gd name="connsiteX6" fmla="*/ 33142 w 593149"/>
                <a:gd name="connsiteY6" fmla="*/ 606 h 84324"/>
                <a:gd name="connsiteX7" fmla="*/ 72635 w 593149"/>
                <a:gd name="connsiteY7" fmla="*/ 970 h 84324"/>
                <a:gd name="connsiteX8" fmla="*/ 199670 w 593149"/>
                <a:gd name="connsiteY8" fmla="*/ 10980 h 84324"/>
                <a:gd name="connsiteX9" fmla="*/ 415702 w 593149"/>
                <a:gd name="connsiteY9" fmla="*/ 30817 h 84324"/>
                <a:gd name="connsiteX10" fmla="*/ 533272 w 593149"/>
                <a:gd name="connsiteY10" fmla="*/ 42829 h 84324"/>
                <a:gd name="connsiteX11" fmla="*/ 581138 w 593149"/>
                <a:gd name="connsiteY11" fmla="*/ 47925 h 84324"/>
                <a:gd name="connsiteX12" fmla="*/ 585506 w 593149"/>
                <a:gd name="connsiteY12" fmla="*/ 48835 h 84324"/>
                <a:gd name="connsiteX13" fmla="*/ 593150 w 593149"/>
                <a:gd name="connsiteY13" fmla="*/ 55205 h 84324"/>
                <a:gd name="connsiteX14" fmla="*/ 586962 w 593149"/>
                <a:gd name="connsiteY14" fmla="*/ 61029 h 84324"/>
                <a:gd name="connsiteX15" fmla="*/ 494143 w 593149"/>
                <a:gd name="connsiteY15" fmla="*/ 82869 h 84324"/>
                <a:gd name="connsiteX16" fmla="*/ 481585 w 593149"/>
                <a:gd name="connsiteY16" fmla="*/ 82869 h 84324"/>
                <a:gd name="connsiteX17" fmla="*/ 481403 w 593149"/>
                <a:gd name="connsiteY17" fmla="*/ 84325 h 84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93149" h="84324">
                  <a:moveTo>
                    <a:pt x="481403" y="84325"/>
                  </a:moveTo>
                  <a:cubicBezTo>
                    <a:pt x="447187" y="81049"/>
                    <a:pt x="412972" y="77409"/>
                    <a:pt x="378574" y="74497"/>
                  </a:cubicBezTo>
                  <a:cubicBezTo>
                    <a:pt x="328889" y="70129"/>
                    <a:pt x="279203" y="65033"/>
                    <a:pt x="229336" y="62667"/>
                  </a:cubicBezTo>
                  <a:cubicBezTo>
                    <a:pt x="166546" y="59573"/>
                    <a:pt x="103575" y="58845"/>
                    <a:pt x="40604" y="56843"/>
                  </a:cubicBezTo>
                  <a:cubicBezTo>
                    <a:pt x="32050" y="56479"/>
                    <a:pt x="23314" y="55569"/>
                    <a:pt x="15306" y="52839"/>
                  </a:cubicBezTo>
                  <a:cubicBezTo>
                    <a:pt x="1292" y="48107"/>
                    <a:pt x="-3622" y="34639"/>
                    <a:pt x="2748" y="21172"/>
                  </a:cubicBezTo>
                  <a:cubicBezTo>
                    <a:pt x="8936" y="8432"/>
                    <a:pt x="19856" y="1698"/>
                    <a:pt x="33142" y="606"/>
                  </a:cubicBezTo>
                  <a:cubicBezTo>
                    <a:pt x="46246" y="-486"/>
                    <a:pt x="59532" y="60"/>
                    <a:pt x="72635" y="970"/>
                  </a:cubicBezTo>
                  <a:cubicBezTo>
                    <a:pt x="115041" y="4064"/>
                    <a:pt x="157264" y="7340"/>
                    <a:pt x="199670" y="10980"/>
                  </a:cubicBezTo>
                  <a:cubicBezTo>
                    <a:pt x="271741" y="17350"/>
                    <a:pt x="343630" y="24084"/>
                    <a:pt x="415702" y="30817"/>
                  </a:cubicBezTo>
                  <a:cubicBezTo>
                    <a:pt x="455013" y="34457"/>
                    <a:pt x="494143" y="38825"/>
                    <a:pt x="533272" y="42829"/>
                  </a:cubicBezTo>
                  <a:cubicBezTo>
                    <a:pt x="549288" y="44467"/>
                    <a:pt x="565304" y="46287"/>
                    <a:pt x="581138" y="47925"/>
                  </a:cubicBezTo>
                  <a:cubicBezTo>
                    <a:pt x="582594" y="48107"/>
                    <a:pt x="584414" y="48107"/>
                    <a:pt x="585506" y="48835"/>
                  </a:cubicBezTo>
                  <a:cubicBezTo>
                    <a:pt x="588236" y="50655"/>
                    <a:pt x="590602" y="53021"/>
                    <a:pt x="593150" y="55205"/>
                  </a:cubicBezTo>
                  <a:cubicBezTo>
                    <a:pt x="591148" y="57207"/>
                    <a:pt x="589328" y="59755"/>
                    <a:pt x="586962" y="61029"/>
                  </a:cubicBezTo>
                  <a:cubicBezTo>
                    <a:pt x="558024" y="76863"/>
                    <a:pt x="526538" y="81959"/>
                    <a:pt x="494143" y="82869"/>
                  </a:cubicBezTo>
                  <a:cubicBezTo>
                    <a:pt x="489957" y="83051"/>
                    <a:pt x="485771" y="82869"/>
                    <a:pt x="481585" y="82869"/>
                  </a:cubicBezTo>
                  <a:cubicBezTo>
                    <a:pt x="481403" y="83415"/>
                    <a:pt x="481403" y="83779"/>
                    <a:pt x="481403" y="84325"/>
                  </a:cubicBezTo>
                  <a:close/>
                </a:path>
              </a:pathLst>
            </a:custGeom>
            <a:grpFill/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317">
              <a:extLst>
                <a:ext uri="{FF2B5EF4-FFF2-40B4-BE49-F238E27FC236}">
                  <a16:creationId xmlns:a16="http://schemas.microsoft.com/office/drawing/2014/main" id="{E69F51DB-F061-40F4-ACCA-ADC8793BB2DE}"/>
                </a:ext>
              </a:extLst>
            </p:cNvPr>
            <p:cNvSpPr/>
            <p:nvPr/>
          </p:nvSpPr>
          <p:spPr>
            <a:xfrm>
              <a:off x="4422461" y="5150858"/>
              <a:ext cx="97818" cy="424494"/>
            </a:xfrm>
            <a:custGeom>
              <a:avLst/>
              <a:gdLst>
                <a:gd name="connsiteX0" fmla="*/ 97819 w 97818"/>
                <a:gd name="connsiteY0" fmla="*/ 422963 h 424494"/>
                <a:gd name="connsiteX1" fmla="*/ 49589 w 97818"/>
                <a:gd name="connsiteY1" fmla="*/ 424419 h 424494"/>
                <a:gd name="connsiteX2" fmla="*/ 15191 w 97818"/>
                <a:gd name="connsiteY2" fmla="*/ 424237 h 424494"/>
                <a:gd name="connsiteX3" fmla="*/ 86 w 97818"/>
                <a:gd name="connsiteY3" fmla="*/ 408039 h 424494"/>
                <a:gd name="connsiteX4" fmla="*/ 14281 w 97818"/>
                <a:gd name="connsiteY4" fmla="*/ 341974 h 424494"/>
                <a:gd name="connsiteX5" fmla="*/ 25747 w 97818"/>
                <a:gd name="connsiteY5" fmla="*/ 281915 h 424494"/>
                <a:gd name="connsiteX6" fmla="*/ 19377 w 97818"/>
                <a:gd name="connsiteY6" fmla="*/ 245515 h 424494"/>
                <a:gd name="connsiteX7" fmla="*/ 20105 w 97818"/>
                <a:gd name="connsiteY7" fmla="*/ 222220 h 424494"/>
                <a:gd name="connsiteX8" fmla="*/ 32117 w 97818"/>
                <a:gd name="connsiteY8" fmla="*/ 199470 h 424494"/>
                <a:gd name="connsiteX9" fmla="*/ 36849 w 97818"/>
                <a:gd name="connsiteY9" fmla="*/ 179086 h 424494"/>
                <a:gd name="connsiteX10" fmla="*/ 36303 w 97818"/>
                <a:gd name="connsiteY10" fmla="*/ 36218 h 424494"/>
                <a:gd name="connsiteX11" fmla="*/ 42127 w 97818"/>
                <a:gd name="connsiteY11" fmla="*/ 9100 h 424494"/>
                <a:gd name="connsiteX12" fmla="*/ 56141 w 97818"/>
                <a:gd name="connsiteY12" fmla="*/ 0 h 424494"/>
                <a:gd name="connsiteX13" fmla="*/ 56869 w 97818"/>
                <a:gd name="connsiteY13" fmla="*/ 5824 h 424494"/>
                <a:gd name="connsiteX14" fmla="*/ 58507 w 97818"/>
                <a:gd name="connsiteY14" fmla="*/ 153788 h 424494"/>
                <a:gd name="connsiteX15" fmla="*/ 60509 w 97818"/>
                <a:gd name="connsiteY15" fmla="*/ 189824 h 424494"/>
                <a:gd name="connsiteX16" fmla="*/ 75069 w 97818"/>
                <a:gd name="connsiteY16" fmla="*/ 216396 h 424494"/>
                <a:gd name="connsiteX17" fmla="*/ 79073 w 97818"/>
                <a:gd name="connsiteY17" fmla="*/ 232775 h 424494"/>
                <a:gd name="connsiteX18" fmla="*/ 70337 w 97818"/>
                <a:gd name="connsiteY18" fmla="*/ 256435 h 424494"/>
                <a:gd name="connsiteX19" fmla="*/ 66879 w 97818"/>
                <a:gd name="connsiteY19" fmla="*/ 298841 h 424494"/>
                <a:gd name="connsiteX20" fmla="*/ 96545 w 97818"/>
                <a:gd name="connsiteY20" fmla="*/ 418049 h 424494"/>
                <a:gd name="connsiteX21" fmla="*/ 97819 w 97818"/>
                <a:gd name="connsiteY21" fmla="*/ 422963 h 42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7818" h="424494">
                  <a:moveTo>
                    <a:pt x="97819" y="422963"/>
                  </a:moveTo>
                  <a:cubicBezTo>
                    <a:pt x="81257" y="423509"/>
                    <a:pt x="65423" y="424055"/>
                    <a:pt x="49589" y="424419"/>
                  </a:cubicBezTo>
                  <a:cubicBezTo>
                    <a:pt x="38123" y="424601"/>
                    <a:pt x="26657" y="424419"/>
                    <a:pt x="15191" y="424237"/>
                  </a:cubicBezTo>
                  <a:cubicBezTo>
                    <a:pt x="3180" y="424055"/>
                    <a:pt x="-642" y="420051"/>
                    <a:pt x="86" y="408039"/>
                  </a:cubicBezTo>
                  <a:cubicBezTo>
                    <a:pt x="1724" y="385290"/>
                    <a:pt x="8275" y="363814"/>
                    <a:pt x="14281" y="341974"/>
                  </a:cubicBezTo>
                  <a:cubicBezTo>
                    <a:pt x="19741" y="322318"/>
                    <a:pt x="25383" y="302481"/>
                    <a:pt x="25747" y="281915"/>
                  </a:cubicBezTo>
                  <a:cubicBezTo>
                    <a:pt x="26111" y="269357"/>
                    <a:pt x="24473" y="256981"/>
                    <a:pt x="19377" y="245515"/>
                  </a:cubicBezTo>
                  <a:cubicBezTo>
                    <a:pt x="15919" y="237507"/>
                    <a:pt x="16283" y="229863"/>
                    <a:pt x="20105" y="222220"/>
                  </a:cubicBezTo>
                  <a:cubicBezTo>
                    <a:pt x="23927" y="214576"/>
                    <a:pt x="29023" y="207296"/>
                    <a:pt x="32117" y="199470"/>
                  </a:cubicBezTo>
                  <a:cubicBezTo>
                    <a:pt x="34665" y="193100"/>
                    <a:pt x="36849" y="186002"/>
                    <a:pt x="36849" y="179086"/>
                  </a:cubicBezTo>
                  <a:cubicBezTo>
                    <a:pt x="37031" y="131403"/>
                    <a:pt x="36667" y="83901"/>
                    <a:pt x="36303" y="36218"/>
                  </a:cubicBezTo>
                  <a:cubicBezTo>
                    <a:pt x="36303" y="26754"/>
                    <a:pt x="37395" y="17472"/>
                    <a:pt x="42127" y="9100"/>
                  </a:cubicBezTo>
                  <a:cubicBezTo>
                    <a:pt x="45039" y="3822"/>
                    <a:pt x="49225" y="364"/>
                    <a:pt x="56141" y="0"/>
                  </a:cubicBezTo>
                  <a:cubicBezTo>
                    <a:pt x="56505" y="2184"/>
                    <a:pt x="56869" y="4004"/>
                    <a:pt x="56869" y="5824"/>
                  </a:cubicBezTo>
                  <a:cubicBezTo>
                    <a:pt x="60327" y="55145"/>
                    <a:pt x="61055" y="104467"/>
                    <a:pt x="58507" y="153788"/>
                  </a:cubicBezTo>
                  <a:cubicBezTo>
                    <a:pt x="57961" y="165800"/>
                    <a:pt x="59053" y="177812"/>
                    <a:pt x="60509" y="189824"/>
                  </a:cubicBezTo>
                  <a:cubicBezTo>
                    <a:pt x="61783" y="200380"/>
                    <a:pt x="66879" y="209298"/>
                    <a:pt x="75069" y="216396"/>
                  </a:cubicBezTo>
                  <a:cubicBezTo>
                    <a:pt x="80165" y="220764"/>
                    <a:pt x="80711" y="226951"/>
                    <a:pt x="79073" y="232775"/>
                  </a:cubicBezTo>
                  <a:cubicBezTo>
                    <a:pt x="76889" y="240783"/>
                    <a:pt x="73977" y="248791"/>
                    <a:pt x="70337" y="256435"/>
                  </a:cubicBezTo>
                  <a:cubicBezTo>
                    <a:pt x="63603" y="270267"/>
                    <a:pt x="63057" y="284281"/>
                    <a:pt x="66879" y="298841"/>
                  </a:cubicBezTo>
                  <a:cubicBezTo>
                    <a:pt x="76889" y="338516"/>
                    <a:pt x="86717" y="378192"/>
                    <a:pt x="96545" y="418049"/>
                  </a:cubicBezTo>
                  <a:cubicBezTo>
                    <a:pt x="97272" y="419323"/>
                    <a:pt x="97272" y="420597"/>
                    <a:pt x="97819" y="422963"/>
                  </a:cubicBezTo>
                  <a:close/>
                </a:path>
              </a:pathLst>
            </a:custGeom>
            <a:grpFill/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318">
              <a:extLst>
                <a:ext uri="{FF2B5EF4-FFF2-40B4-BE49-F238E27FC236}">
                  <a16:creationId xmlns:a16="http://schemas.microsoft.com/office/drawing/2014/main" id="{18938785-F579-4E1E-AAE4-CCE2A29C230A}"/>
                </a:ext>
              </a:extLst>
            </p:cNvPr>
            <p:cNvSpPr/>
            <p:nvPr/>
          </p:nvSpPr>
          <p:spPr>
            <a:xfrm>
              <a:off x="3879283" y="6735769"/>
              <a:ext cx="262077" cy="122957"/>
            </a:xfrm>
            <a:custGeom>
              <a:avLst/>
              <a:gdLst>
                <a:gd name="connsiteX0" fmla="*/ 261349 w 262077"/>
                <a:gd name="connsiteY0" fmla="*/ 95476 h 122957"/>
                <a:gd name="connsiteX1" fmla="*/ 213302 w 262077"/>
                <a:gd name="connsiteY1" fmla="*/ 71088 h 122957"/>
                <a:gd name="connsiteX2" fmla="*/ 162160 w 262077"/>
                <a:gd name="connsiteY2" fmla="*/ 45244 h 122957"/>
                <a:gd name="connsiteX3" fmla="*/ 133040 w 262077"/>
                <a:gd name="connsiteY3" fmla="*/ 53252 h 122957"/>
                <a:gd name="connsiteX4" fmla="*/ 96823 w 262077"/>
                <a:gd name="connsiteY4" fmla="*/ 117862 h 122957"/>
                <a:gd name="connsiteX5" fmla="*/ 93911 w 262077"/>
                <a:gd name="connsiteY5" fmla="*/ 122958 h 122957"/>
                <a:gd name="connsiteX6" fmla="*/ 82991 w 262077"/>
                <a:gd name="connsiteY6" fmla="*/ 104758 h 122957"/>
                <a:gd name="connsiteX7" fmla="*/ 61333 w 262077"/>
                <a:gd name="connsiteY7" fmla="*/ 55618 h 122957"/>
                <a:gd name="connsiteX8" fmla="*/ 2548 w 262077"/>
                <a:gd name="connsiteY8" fmla="*/ 6843 h 122957"/>
                <a:gd name="connsiteX9" fmla="*/ 0 w 262077"/>
                <a:gd name="connsiteY9" fmla="*/ 4113 h 122957"/>
                <a:gd name="connsiteX10" fmla="*/ 36764 w 262077"/>
                <a:gd name="connsiteY10" fmla="*/ 473 h 122957"/>
                <a:gd name="connsiteX11" fmla="*/ 183636 w 262077"/>
                <a:gd name="connsiteY11" fmla="*/ 109 h 122957"/>
                <a:gd name="connsiteX12" fmla="*/ 214030 w 262077"/>
                <a:gd name="connsiteY12" fmla="*/ 1565 h 122957"/>
                <a:gd name="connsiteX13" fmla="*/ 234959 w 262077"/>
                <a:gd name="connsiteY13" fmla="*/ 13395 h 122957"/>
                <a:gd name="connsiteX14" fmla="*/ 262077 w 262077"/>
                <a:gd name="connsiteY14" fmla="*/ 88560 h 122957"/>
                <a:gd name="connsiteX15" fmla="*/ 261895 w 262077"/>
                <a:gd name="connsiteY15" fmla="*/ 93110 h 122957"/>
                <a:gd name="connsiteX16" fmla="*/ 261349 w 262077"/>
                <a:gd name="connsiteY16" fmla="*/ 95476 h 122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2077" h="122957">
                  <a:moveTo>
                    <a:pt x="261349" y="95476"/>
                  </a:moveTo>
                  <a:cubicBezTo>
                    <a:pt x="244969" y="87104"/>
                    <a:pt x="229135" y="79096"/>
                    <a:pt x="213302" y="71088"/>
                  </a:cubicBezTo>
                  <a:cubicBezTo>
                    <a:pt x="196194" y="62352"/>
                    <a:pt x="179268" y="53616"/>
                    <a:pt x="162160" y="45244"/>
                  </a:cubicBezTo>
                  <a:cubicBezTo>
                    <a:pt x="148692" y="38692"/>
                    <a:pt x="140684" y="40330"/>
                    <a:pt x="133040" y="53252"/>
                  </a:cubicBezTo>
                  <a:cubicBezTo>
                    <a:pt x="120483" y="74364"/>
                    <a:pt x="108835" y="96204"/>
                    <a:pt x="96823" y="117862"/>
                  </a:cubicBezTo>
                  <a:cubicBezTo>
                    <a:pt x="95913" y="119500"/>
                    <a:pt x="95003" y="121138"/>
                    <a:pt x="93911" y="122958"/>
                  </a:cubicBezTo>
                  <a:cubicBezTo>
                    <a:pt x="87541" y="118043"/>
                    <a:pt x="84993" y="111492"/>
                    <a:pt x="82991" y="104758"/>
                  </a:cubicBezTo>
                  <a:cubicBezTo>
                    <a:pt x="77895" y="87468"/>
                    <a:pt x="71889" y="70542"/>
                    <a:pt x="61333" y="55618"/>
                  </a:cubicBezTo>
                  <a:cubicBezTo>
                    <a:pt x="46227" y="33960"/>
                    <a:pt x="26754" y="17399"/>
                    <a:pt x="2548" y="6843"/>
                  </a:cubicBezTo>
                  <a:cubicBezTo>
                    <a:pt x="1638" y="6479"/>
                    <a:pt x="910" y="6115"/>
                    <a:pt x="0" y="4113"/>
                  </a:cubicBezTo>
                  <a:cubicBezTo>
                    <a:pt x="12194" y="2839"/>
                    <a:pt x="24570" y="473"/>
                    <a:pt x="36764" y="473"/>
                  </a:cubicBezTo>
                  <a:cubicBezTo>
                    <a:pt x="85721" y="-73"/>
                    <a:pt x="134678" y="-73"/>
                    <a:pt x="183636" y="109"/>
                  </a:cubicBezTo>
                  <a:cubicBezTo>
                    <a:pt x="193828" y="109"/>
                    <a:pt x="203838" y="655"/>
                    <a:pt x="214030" y="1565"/>
                  </a:cubicBezTo>
                  <a:cubicBezTo>
                    <a:pt x="222583" y="2293"/>
                    <a:pt x="230409" y="5933"/>
                    <a:pt x="234959" y="13395"/>
                  </a:cubicBezTo>
                  <a:cubicBezTo>
                    <a:pt x="249337" y="36508"/>
                    <a:pt x="260985" y="60532"/>
                    <a:pt x="262077" y="88560"/>
                  </a:cubicBezTo>
                  <a:cubicBezTo>
                    <a:pt x="262077" y="90016"/>
                    <a:pt x="262077" y="91654"/>
                    <a:pt x="261895" y="93110"/>
                  </a:cubicBezTo>
                  <a:cubicBezTo>
                    <a:pt x="261713" y="93474"/>
                    <a:pt x="261531" y="94020"/>
                    <a:pt x="261349" y="95476"/>
                  </a:cubicBezTo>
                  <a:close/>
                </a:path>
              </a:pathLst>
            </a:custGeom>
            <a:grpFill/>
            <a:ln w="18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Rectangle: Rounded Corners 53">
            <a:extLst>
              <a:ext uri="{FF2B5EF4-FFF2-40B4-BE49-F238E27FC236}">
                <a16:creationId xmlns:a16="http://schemas.microsoft.com/office/drawing/2014/main" id="{EAB7BA16-6364-4113-A89F-1753A393AED0}"/>
              </a:ext>
            </a:extLst>
          </p:cNvPr>
          <p:cNvSpPr/>
          <p:nvPr/>
        </p:nvSpPr>
        <p:spPr>
          <a:xfrm>
            <a:off x="8538091" y="1803582"/>
            <a:ext cx="3411909" cy="1481209"/>
          </a:xfrm>
          <a:prstGeom prst="roundRect">
            <a:avLst>
              <a:gd name="adj" fmla="val 1271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спорт</a:t>
            </a:r>
            <a:endParaRPr lang="en-US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55">
            <a:extLst>
              <a:ext uri="{FF2B5EF4-FFF2-40B4-BE49-F238E27FC236}">
                <a16:creationId xmlns:a16="http://schemas.microsoft.com/office/drawing/2014/main" id="{0DE5D5EB-B3C3-490E-A86F-FA343043DF4C}"/>
              </a:ext>
            </a:extLst>
          </p:cNvPr>
          <p:cNvSpPr/>
          <p:nvPr/>
        </p:nvSpPr>
        <p:spPr>
          <a:xfrm>
            <a:off x="770401" y="4520838"/>
            <a:ext cx="3581400" cy="1687464"/>
          </a:xfrm>
          <a:prstGeom prst="roundRect">
            <a:avLst>
              <a:gd name="adj" fmla="val 1271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Хореографическое училище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57">
            <a:extLst>
              <a:ext uri="{FF2B5EF4-FFF2-40B4-BE49-F238E27FC236}">
                <a16:creationId xmlns:a16="http://schemas.microsoft.com/office/drawing/2014/main" id="{20D267C2-1F08-4B75-BA3B-C43281D0E5D0}"/>
              </a:ext>
            </a:extLst>
          </p:cNvPr>
          <p:cNvSpPr/>
          <p:nvPr/>
        </p:nvSpPr>
        <p:spPr>
          <a:xfrm>
            <a:off x="8545886" y="4752783"/>
            <a:ext cx="3224000" cy="1338115"/>
          </a:xfrm>
          <a:prstGeom prst="roundRect">
            <a:avLst>
              <a:gd name="adj" fmla="val 1271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ВУЗЫ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51">
            <a:extLst>
              <a:ext uri="{FF2B5EF4-FFF2-40B4-BE49-F238E27FC236}">
                <a16:creationId xmlns:a16="http://schemas.microsoft.com/office/drawing/2014/main" id="{4FF3F671-81D5-4E4D-B1EF-72D0A2369C0B}"/>
              </a:ext>
            </a:extLst>
          </p:cNvPr>
          <p:cNvSpPr/>
          <p:nvPr/>
        </p:nvSpPr>
        <p:spPr>
          <a:xfrm>
            <a:off x="1073276" y="1681565"/>
            <a:ext cx="3326268" cy="1687463"/>
          </a:xfrm>
          <a:prstGeom prst="roundRect">
            <a:avLst>
              <a:gd name="adj" fmla="val 1271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Музыкальное училище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BAD31B2-F61E-4EFA-84F3-A989F631794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67286" y="999937"/>
            <a:ext cx="1644132" cy="164968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8EB2099-C669-4757-88CF-5C36644AEEA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76820" y="3760668"/>
            <a:ext cx="1538132" cy="154332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0BDF533-5C63-4319-B1E3-8EE8A9EB57C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3577" y="701632"/>
            <a:ext cx="1681782" cy="168746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345F09B-7324-4DCB-8B96-9008DC6FE0B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3962" y="3369029"/>
            <a:ext cx="1734392" cy="1740252"/>
          </a:xfrm>
          <a:prstGeom prst="rect">
            <a:avLst/>
          </a:prstGeom>
        </p:spPr>
      </p:pic>
      <p:sp>
        <p:nvSpPr>
          <p:cNvPr id="53" name="Овал 52">
            <a:extLst>
              <a:ext uri="{FF2B5EF4-FFF2-40B4-BE49-F238E27FC236}">
                <a16:creationId xmlns:a16="http://schemas.microsoft.com/office/drawing/2014/main" id="{8000C916-9062-4657-97A0-F7E7CDD29CEA}"/>
              </a:ext>
            </a:extLst>
          </p:cNvPr>
          <p:cNvSpPr/>
          <p:nvPr/>
        </p:nvSpPr>
        <p:spPr>
          <a:xfrm>
            <a:off x="469900" y="999937"/>
            <a:ext cx="1054100" cy="10437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7030A0"/>
                </a:solidFill>
              </a:rPr>
              <a:t>7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31D11CB1-B000-46F1-9121-9D161A973774}"/>
              </a:ext>
            </a:extLst>
          </p:cNvPr>
          <p:cNvSpPr/>
          <p:nvPr/>
        </p:nvSpPr>
        <p:spPr>
          <a:xfrm>
            <a:off x="323004" y="3736133"/>
            <a:ext cx="1054100" cy="104375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743DF8A4-5B5F-4DA0-BB7B-C8E4F1E0E27C}"/>
              </a:ext>
            </a:extLst>
          </p:cNvPr>
          <p:cNvSpPr/>
          <p:nvPr/>
        </p:nvSpPr>
        <p:spPr>
          <a:xfrm>
            <a:off x="7547081" y="1294623"/>
            <a:ext cx="1054100" cy="104375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E6767769-B358-4438-9B9E-C571508B52AC}"/>
              </a:ext>
            </a:extLst>
          </p:cNvPr>
          <p:cNvSpPr/>
          <p:nvPr/>
        </p:nvSpPr>
        <p:spPr>
          <a:xfrm>
            <a:off x="8043065" y="3983078"/>
            <a:ext cx="1054100" cy="104375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7030A0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522951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FB2F913-284C-4F11-A68F-EA5E4C5CFF5C}"/>
              </a:ext>
            </a:extLst>
          </p:cNvPr>
          <p:cNvSpPr txBox="1"/>
          <p:nvPr/>
        </p:nvSpPr>
        <p:spPr>
          <a:xfrm>
            <a:off x="292757" y="1350727"/>
            <a:ext cx="7693562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8000" b="1" dirty="0">
                <a:solidFill>
                  <a:schemeClr val="bg1"/>
                </a:solidFill>
                <a:latin typeface="Times New Roman" panose="02020603050405020304" pitchFamily="18" charset="0"/>
                <a:ea typeface="Adobe Song Std L" panose="02020300000000000000" pitchFamily="18" charset="-128"/>
                <a:cs typeface="Times New Roman" panose="02020603050405020304" pitchFamily="18" charset="0"/>
              </a:rPr>
              <a:t>СПАСИБО ЗА ВНИМАНИЕ !</a:t>
            </a:r>
            <a:endParaRPr lang="en-US" altLang="ko-KR" sz="8000" b="1" dirty="0">
              <a:solidFill>
                <a:schemeClr val="bg1"/>
              </a:solidFill>
              <a:latin typeface="Times New Roman" panose="02020603050405020304" pitchFamily="18" charset="0"/>
              <a:ea typeface="Adobe Song Std L" panose="020203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2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사각형: 둥근 모서리 33">
            <a:extLst>
              <a:ext uri="{FF2B5EF4-FFF2-40B4-BE49-F238E27FC236}">
                <a16:creationId xmlns:a16="http://schemas.microsoft.com/office/drawing/2014/main" id="{A5F6FFA9-A7A3-4DCF-87E0-C9C92E544B70}"/>
              </a:ext>
            </a:extLst>
          </p:cNvPr>
          <p:cNvSpPr/>
          <p:nvPr/>
        </p:nvSpPr>
        <p:spPr>
          <a:xfrm>
            <a:off x="241300" y="241503"/>
            <a:ext cx="5448300" cy="6003234"/>
          </a:xfrm>
          <a:prstGeom prst="roundRect">
            <a:avLst>
              <a:gd name="adj" fmla="val 1984"/>
            </a:avLst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i="1" dirty="0"/>
              <a:t>  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«Одаренность человека – это маленький росточек,  едва проклюнувшийся из земли и требующий к себе огромного внимания.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Необходимо холить и лелеять, ухаживать за ним, сделать все необходимое,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он вырос и дал обильный плод»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В.А. Сухомлинский</a:t>
            </a:r>
            <a:endParaRPr lang="ko-KR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34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регламентирующие работу с одарёнными детьми в современной образовательной среде:</a:t>
            </a:r>
          </a:p>
        </p:txBody>
      </p:sp>
      <p:grpSp>
        <p:nvGrpSpPr>
          <p:cNvPr id="112" name="Group 10">
            <a:extLst>
              <a:ext uri="{FF2B5EF4-FFF2-40B4-BE49-F238E27FC236}">
                <a16:creationId xmlns:a16="http://schemas.microsoft.com/office/drawing/2014/main" id="{0121A708-D853-40F4-A007-6A700B2B23FC}"/>
              </a:ext>
            </a:extLst>
          </p:cNvPr>
          <p:cNvGrpSpPr/>
          <p:nvPr/>
        </p:nvGrpSpPr>
        <p:grpSpPr>
          <a:xfrm>
            <a:off x="354448" y="941513"/>
            <a:ext cx="3033696" cy="3424098"/>
            <a:chOff x="977774" y="2070686"/>
            <a:chExt cx="2525917" cy="3003001"/>
          </a:xfrm>
        </p:grpSpPr>
        <p:sp>
          <p:nvSpPr>
            <p:cNvPr id="113" name="Block Arc 3">
              <a:extLst>
                <a:ext uri="{FF2B5EF4-FFF2-40B4-BE49-F238E27FC236}">
                  <a16:creationId xmlns:a16="http://schemas.microsoft.com/office/drawing/2014/main" id="{DDA4357F-9E0B-409D-995B-DFA151BFA1F0}"/>
                </a:ext>
              </a:extLst>
            </p:cNvPr>
            <p:cNvSpPr/>
            <p:nvPr/>
          </p:nvSpPr>
          <p:spPr>
            <a:xfrm>
              <a:off x="977774" y="2471596"/>
              <a:ext cx="2525917" cy="2525917"/>
            </a:xfrm>
            <a:prstGeom prst="blockArc">
              <a:avLst>
                <a:gd name="adj1" fmla="val 5413375"/>
                <a:gd name="adj2" fmla="val 16188540"/>
                <a:gd name="adj3" fmla="val 2311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4" name="Isosceles Triangle 4">
              <a:extLst>
                <a:ext uri="{FF2B5EF4-FFF2-40B4-BE49-F238E27FC236}">
                  <a16:creationId xmlns:a16="http://schemas.microsoft.com/office/drawing/2014/main" id="{9734BF9A-F99C-4925-B33C-2EDAF9BB4D31}"/>
                </a:ext>
              </a:extLst>
            </p:cNvPr>
            <p:cNvSpPr/>
            <p:nvPr/>
          </p:nvSpPr>
          <p:spPr>
            <a:xfrm rot="5400000">
              <a:off x="2168900" y="4390931"/>
              <a:ext cx="733331" cy="6321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id="{BBF141BE-A570-430C-BFF6-28E6F89FC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45927" y="2635519"/>
              <a:ext cx="1335290" cy="205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" name="Group 11">
            <a:extLst>
              <a:ext uri="{FF2B5EF4-FFF2-40B4-BE49-F238E27FC236}">
                <a16:creationId xmlns:a16="http://schemas.microsoft.com/office/drawing/2014/main" id="{C4B99D8B-A1CC-4430-A828-3835285FD0BB}"/>
              </a:ext>
            </a:extLst>
          </p:cNvPr>
          <p:cNvGrpSpPr/>
          <p:nvPr/>
        </p:nvGrpSpPr>
        <p:grpSpPr>
          <a:xfrm>
            <a:off x="4571686" y="935657"/>
            <a:ext cx="2823937" cy="3357310"/>
            <a:chOff x="977774" y="2070686"/>
            <a:chExt cx="2525917" cy="3003001"/>
          </a:xfrm>
        </p:grpSpPr>
        <p:sp>
          <p:nvSpPr>
            <p:cNvPr id="118" name="Block Arc 12">
              <a:extLst>
                <a:ext uri="{FF2B5EF4-FFF2-40B4-BE49-F238E27FC236}">
                  <a16:creationId xmlns:a16="http://schemas.microsoft.com/office/drawing/2014/main" id="{7B75A1B0-6480-4F4A-AE1A-E97B52DAFD4E}"/>
                </a:ext>
              </a:extLst>
            </p:cNvPr>
            <p:cNvSpPr/>
            <p:nvPr/>
          </p:nvSpPr>
          <p:spPr>
            <a:xfrm>
              <a:off x="977774" y="2471596"/>
              <a:ext cx="2525917" cy="2525917"/>
            </a:xfrm>
            <a:prstGeom prst="blockArc">
              <a:avLst>
                <a:gd name="adj1" fmla="val 5413375"/>
                <a:gd name="adj2" fmla="val 16188540"/>
                <a:gd name="adj3" fmla="val 2311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9" name="Isosceles Triangle 13">
              <a:extLst>
                <a:ext uri="{FF2B5EF4-FFF2-40B4-BE49-F238E27FC236}">
                  <a16:creationId xmlns:a16="http://schemas.microsoft.com/office/drawing/2014/main" id="{B0F9C7CC-0F02-4CE3-B86C-AC96283886C5}"/>
                </a:ext>
              </a:extLst>
            </p:cNvPr>
            <p:cNvSpPr/>
            <p:nvPr/>
          </p:nvSpPr>
          <p:spPr>
            <a:xfrm rot="5400000">
              <a:off x="2168900" y="4390931"/>
              <a:ext cx="733331" cy="63218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0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id="{12F7EE7C-9347-4872-84F6-668A16124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45927" y="2635519"/>
              <a:ext cx="1335290" cy="205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" name="Group 16">
            <a:extLst>
              <a:ext uri="{FF2B5EF4-FFF2-40B4-BE49-F238E27FC236}">
                <a16:creationId xmlns:a16="http://schemas.microsoft.com/office/drawing/2014/main" id="{E7E901CF-57E0-40E6-98F8-283D4EC24DA2}"/>
              </a:ext>
            </a:extLst>
          </p:cNvPr>
          <p:cNvGrpSpPr/>
          <p:nvPr/>
        </p:nvGrpSpPr>
        <p:grpSpPr>
          <a:xfrm>
            <a:off x="8103025" y="922746"/>
            <a:ext cx="2823937" cy="3357310"/>
            <a:chOff x="977774" y="2070686"/>
            <a:chExt cx="2525917" cy="3003001"/>
          </a:xfrm>
        </p:grpSpPr>
        <p:sp>
          <p:nvSpPr>
            <p:cNvPr id="123" name="Block Arc 17">
              <a:extLst>
                <a:ext uri="{FF2B5EF4-FFF2-40B4-BE49-F238E27FC236}">
                  <a16:creationId xmlns:a16="http://schemas.microsoft.com/office/drawing/2014/main" id="{E9D3E1D2-E32C-4BCE-A14D-B5E164A5E5C4}"/>
                </a:ext>
              </a:extLst>
            </p:cNvPr>
            <p:cNvSpPr/>
            <p:nvPr/>
          </p:nvSpPr>
          <p:spPr>
            <a:xfrm>
              <a:off x="977774" y="2471596"/>
              <a:ext cx="2525917" cy="2525917"/>
            </a:xfrm>
            <a:prstGeom prst="blockArc">
              <a:avLst>
                <a:gd name="adj1" fmla="val 5413375"/>
                <a:gd name="adj2" fmla="val 16188540"/>
                <a:gd name="adj3" fmla="val 2311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4" name="Isosceles Triangle 18">
              <a:extLst>
                <a:ext uri="{FF2B5EF4-FFF2-40B4-BE49-F238E27FC236}">
                  <a16:creationId xmlns:a16="http://schemas.microsoft.com/office/drawing/2014/main" id="{B67E4443-1614-4609-B99B-5AF9F8DA5AC0}"/>
                </a:ext>
              </a:extLst>
            </p:cNvPr>
            <p:cNvSpPr/>
            <p:nvPr/>
          </p:nvSpPr>
          <p:spPr>
            <a:xfrm rot="5400000">
              <a:off x="2168900" y="4390931"/>
              <a:ext cx="733331" cy="63218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5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id="{3FEBBA14-2E14-4E1A-A9E2-A4FC5DAE7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45927" y="2635519"/>
              <a:ext cx="1335290" cy="205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658D5A61-3565-45EB-AC3A-19F8AF020DF3}"/>
              </a:ext>
            </a:extLst>
          </p:cNvPr>
          <p:cNvSpPr txBox="1"/>
          <p:nvPr/>
        </p:nvSpPr>
        <p:spPr>
          <a:xfrm>
            <a:off x="5181659" y="4366267"/>
            <a:ext cx="3451538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правил выявления детей, проявивших выдающиеся способности, сопровождения и мониторинга их дальнейшего развития»</a:t>
            </a:r>
            <a:endParaRPr lang="ko-KR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2512F56E-E439-4761-B0AC-06772D96CFFA}"/>
              </a:ext>
            </a:extLst>
          </p:cNvPr>
          <p:cNvSpPr txBox="1"/>
          <p:nvPr/>
        </p:nvSpPr>
        <p:spPr>
          <a:xfrm>
            <a:off x="9370476" y="4379501"/>
            <a:ext cx="252625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 образования (в том числе поддержки ребенка, построение его образовательной траектории)».</a:t>
            </a:r>
          </a:p>
        </p:txBody>
      </p:sp>
      <p:sp>
        <p:nvSpPr>
          <p:cNvPr id="149" name="Rectangle 9">
            <a:extLst>
              <a:ext uri="{FF2B5EF4-FFF2-40B4-BE49-F238E27FC236}">
                <a16:creationId xmlns:a16="http://schemas.microsoft.com/office/drawing/2014/main" id="{823062EF-53EB-4199-B2BD-A0BA41DEFB3E}"/>
              </a:ext>
            </a:extLst>
          </p:cNvPr>
          <p:cNvSpPr/>
          <p:nvPr/>
        </p:nvSpPr>
        <p:spPr>
          <a:xfrm>
            <a:off x="3649245" y="2921239"/>
            <a:ext cx="366191" cy="36559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50" name="Block Arc 25">
            <a:extLst>
              <a:ext uri="{FF2B5EF4-FFF2-40B4-BE49-F238E27FC236}">
                <a16:creationId xmlns:a16="http://schemas.microsoft.com/office/drawing/2014/main" id="{EC02131A-AF8C-4F58-BAA6-6D8FF465F515}"/>
              </a:ext>
            </a:extLst>
          </p:cNvPr>
          <p:cNvSpPr/>
          <p:nvPr/>
        </p:nvSpPr>
        <p:spPr>
          <a:xfrm>
            <a:off x="6217262" y="2889175"/>
            <a:ext cx="302745" cy="437374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E78458-4C65-494D-B1B3-902EBE01EFC5}"/>
              </a:ext>
            </a:extLst>
          </p:cNvPr>
          <p:cNvSpPr txBox="1"/>
          <p:nvPr/>
        </p:nvSpPr>
        <p:spPr>
          <a:xfrm>
            <a:off x="1871296" y="4445006"/>
            <a:ext cx="3033695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 выявление и поддержку лиц, проявивших выдающиеся способности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D96BFE-D260-4A79-8F06-8ADB5B80FA2E}"/>
              </a:ext>
            </a:extLst>
          </p:cNvPr>
          <p:cNvSpPr/>
          <p:nvPr/>
        </p:nvSpPr>
        <p:spPr>
          <a:xfrm>
            <a:off x="1962158" y="1891726"/>
            <a:ext cx="2823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закон от 29.12.2012 №273-ФЗ «Об образовании в Российской Федерации»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(статья7)</a:t>
            </a:r>
            <a:endParaRPr lang="ru-RU" sz="2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178A0-8D5C-430A-A7E5-93EED348C492}"/>
              </a:ext>
            </a:extLst>
          </p:cNvPr>
          <p:cNvSpPr/>
          <p:nvPr/>
        </p:nvSpPr>
        <p:spPr>
          <a:xfrm>
            <a:off x="5982945" y="2055867"/>
            <a:ext cx="20593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 Правительства РФ от 17.11.2015 №1239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67254DF-2ED1-4633-9D62-A192839BA737}"/>
              </a:ext>
            </a:extLst>
          </p:cNvPr>
          <p:cNvSpPr/>
          <p:nvPr/>
        </p:nvSpPr>
        <p:spPr>
          <a:xfrm>
            <a:off x="9692738" y="1556235"/>
            <a:ext cx="25577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государственный образовательный стандарт дошкольного образования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796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4" grpId="0"/>
      <p:bldP spid="43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2">
            <a:extLst>
              <a:ext uri="{FF2B5EF4-FFF2-40B4-BE49-F238E27FC236}">
                <a16:creationId xmlns:a16="http://schemas.microsoft.com/office/drawing/2014/main" id="{02738115-9D9E-4D6D-9689-7E45A82B8F03}"/>
              </a:ext>
            </a:extLst>
          </p:cNvPr>
          <p:cNvSpPr/>
          <p:nvPr/>
        </p:nvSpPr>
        <p:spPr>
          <a:xfrm>
            <a:off x="8778825" y="3001785"/>
            <a:ext cx="3015958" cy="3326411"/>
          </a:xfrm>
          <a:custGeom>
            <a:avLst/>
            <a:gdLst>
              <a:gd name="connsiteX0" fmla="*/ 0 w 3686175"/>
              <a:gd name="connsiteY0" fmla="*/ 2055386 h 4457700"/>
              <a:gd name="connsiteX1" fmla="*/ 0 w 3686175"/>
              <a:gd name="connsiteY1" fmla="*/ 1996331 h 4457700"/>
              <a:gd name="connsiteX2" fmla="*/ 120968 w 3686175"/>
              <a:gd name="connsiteY2" fmla="*/ 1869648 h 4457700"/>
              <a:gd name="connsiteX3" fmla="*/ 242888 w 3686175"/>
              <a:gd name="connsiteY3" fmla="*/ 1732488 h 4457700"/>
              <a:gd name="connsiteX4" fmla="*/ 277178 w 3686175"/>
              <a:gd name="connsiteY4" fmla="*/ 1493411 h 4457700"/>
              <a:gd name="connsiteX5" fmla="*/ 278130 w 3686175"/>
              <a:gd name="connsiteY5" fmla="*/ 1294338 h 4457700"/>
              <a:gd name="connsiteX6" fmla="*/ 447675 w 3686175"/>
              <a:gd name="connsiteY6" fmla="*/ 761891 h 4457700"/>
              <a:gd name="connsiteX7" fmla="*/ 462915 w 3686175"/>
              <a:gd name="connsiteY7" fmla="*/ 726648 h 4457700"/>
              <a:gd name="connsiteX8" fmla="*/ 461010 w 3686175"/>
              <a:gd name="connsiteY8" fmla="*/ 719981 h 4457700"/>
              <a:gd name="connsiteX9" fmla="*/ 445770 w 3686175"/>
              <a:gd name="connsiteY9" fmla="*/ 727601 h 4457700"/>
              <a:gd name="connsiteX10" fmla="*/ 495300 w 3686175"/>
              <a:gd name="connsiteY10" fmla="*/ 541863 h 4457700"/>
              <a:gd name="connsiteX11" fmla="*/ 458153 w 3686175"/>
              <a:gd name="connsiteY11" fmla="*/ 589488 h 4457700"/>
              <a:gd name="connsiteX12" fmla="*/ 647700 w 3686175"/>
              <a:gd name="connsiteY12" fmla="*/ 340886 h 4457700"/>
              <a:gd name="connsiteX13" fmla="*/ 582930 w 3686175"/>
              <a:gd name="connsiteY13" fmla="*/ 370413 h 4457700"/>
              <a:gd name="connsiteX14" fmla="*/ 600075 w 3686175"/>
              <a:gd name="connsiteY14" fmla="*/ 346601 h 4457700"/>
              <a:gd name="connsiteX15" fmla="*/ 776288 w 3686175"/>
              <a:gd name="connsiteY15" fmla="*/ 257066 h 4457700"/>
              <a:gd name="connsiteX16" fmla="*/ 891540 w 3686175"/>
              <a:gd name="connsiteY16" fmla="*/ 229443 h 4457700"/>
              <a:gd name="connsiteX17" fmla="*/ 938213 w 3686175"/>
              <a:gd name="connsiteY17" fmla="*/ 196106 h 4457700"/>
              <a:gd name="connsiteX18" fmla="*/ 1144905 w 3686175"/>
              <a:gd name="connsiteY18" fmla="*/ 31323 h 4457700"/>
              <a:gd name="connsiteX19" fmla="*/ 1165860 w 3686175"/>
              <a:gd name="connsiteY19" fmla="*/ 26561 h 4457700"/>
              <a:gd name="connsiteX20" fmla="*/ 1196340 w 3686175"/>
              <a:gd name="connsiteY20" fmla="*/ 32276 h 4457700"/>
              <a:gd name="connsiteX21" fmla="*/ 1301115 w 3686175"/>
              <a:gd name="connsiteY21" fmla="*/ 5606 h 4457700"/>
              <a:gd name="connsiteX22" fmla="*/ 1280160 w 3686175"/>
              <a:gd name="connsiteY22" fmla="*/ 28466 h 4457700"/>
              <a:gd name="connsiteX23" fmla="*/ 1403033 w 3686175"/>
              <a:gd name="connsiteY23" fmla="*/ 17036 h 4457700"/>
              <a:gd name="connsiteX24" fmla="*/ 1370648 w 3686175"/>
              <a:gd name="connsiteY24" fmla="*/ 37991 h 4457700"/>
              <a:gd name="connsiteX25" fmla="*/ 1378268 w 3686175"/>
              <a:gd name="connsiteY25" fmla="*/ 42753 h 4457700"/>
              <a:gd name="connsiteX26" fmla="*/ 1401128 w 3686175"/>
              <a:gd name="connsiteY26" fmla="*/ 48468 h 4457700"/>
              <a:gd name="connsiteX27" fmla="*/ 1682115 w 3686175"/>
              <a:gd name="connsiteY27" fmla="*/ 29418 h 4457700"/>
              <a:gd name="connsiteX28" fmla="*/ 2013585 w 3686175"/>
              <a:gd name="connsiteY28" fmla="*/ 28466 h 4457700"/>
              <a:gd name="connsiteX29" fmla="*/ 2286000 w 3686175"/>
              <a:gd name="connsiteY29" fmla="*/ 58946 h 4457700"/>
              <a:gd name="connsiteX30" fmla="*/ 2541270 w 3686175"/>
              <a:gd name="connsiteY30" fmla="*/ 109428 h 4457700"/>
              <a:gd name="connsiteX31" fmla="*/ 2574608 w 3686175"/>
              <a:gd name="connsiteY31" fmla="*/ 121811 h 4457700"/>
              <a:gd name="connsiteX32" fmla="*/ 2751773 w 3686175"/>
              <a:gd name="connsiteY32" fmla="*/ 214203 h 4457700"/>
              <a:gd name="connsiteX33" fmla="*/ 2498408 w 3686175"/>
              <a:gd name="connsiteY33" fmla="*/ 34181 h 4457700"/>
              <a:gd name="connsiteX34" fmla="*/ 2518410 w 3686175"/>
              <a:gd name="connsiteY34" fmla="*/ 32276 h 4457700"/>
              <a:gd name="connsiteX35" fmla="*/ 2828925 w 3686175"/>
              <a:gd name="connsiteY35" fmla="*/ 302786 h 4457700"/>
              <a:gd name="connsiteX36" fmla="*/ 2837498 w 3686175"/>
              <a:gd name="connsiteY36" fmla="*/ 374223 h 4457700"/>
              <a:gd name="connsiteX37" fmla="*/ 3133725 w 3686175"/>
              <a:gd name="connsiteY37" fmla="*/ 293261 h 4457700"/>
              <a:gd name="connsiteX38" fmla="*/ 3069908 w 3686175"/>
              <a:gd name="connsiteY38" fmla="*/ 293261 h 4457700"/>
              <a:gd name="connsiteX39" fmla="*/ 2973705 w 3686175"/>
              <a:gd name="connsiteY39" fmla="*/ 308501 h 4457700"/>
              <a:gd name="connsiteX40" fmla="*/ 2908935 w 3686175"/>
              <a:gd name="connsiteY40" fmla="*/ 366603 h 4457700"/>
              <a:gd name="connsiteX41" fmla="*/ 2924175 w 3686175"/>
              <a:gd name="connsiteY41" fmla="*/ 396131 h 4457700"/>
              <a:gd name="connsiteX42" fmla="*/ 2972753 w 3686175"/>
              <a:gd name="connsiteY42" fmla="*/ 388511 h 4457700"/>
              <a:gd name="connsiteX43" fmla="*/ 3132773 w 3686175"/>
              <a:gd name="connsiteY43" fmla="*/ 368508 h 4457700"/>
              <a:gd name="connsiteX44" fmla="*/ 2998470 w 3686175"/>
              <a:gd name="connsiteY44" fmla="*/ 405656 h 4457700"/>
              <a:gd name="connsiteX45" fmla="*/ 3079433 w 3686175"/>
              <a:gd name="connsiteY45" fmla="*/ 414228 h 4457700"/>
              <a:gd name="connsiteX46" fmla="*/ 3160395 w 3686175"/>
              <a:gd name="connsiteY46" fmla="*/ 445661 h 4457700"/>
              <a:gd name="connsiteX47" fmla="*/ 3083243 w 3686175"/>
              <a:gd name="connsiteY47" fmla="*/ 435183 h 4457700"/>
              <a:gd name="connsiteX48" fmla="*/ 3215640 w 3686175"/>
              <a:gd name="connsiteY48" fmla="*/ 491381 h 4457700"/>
              <a:gd name="connsiteX49" fmla="*/ 3157538 w 3686175"/>
              <a:gd name="connsiteY49" fmla="*/ 476141 h 4457700"/>
              <a:gd name="connsiteX50" fmla="*/ 3173730 w 3686175"/>
              <a:gd name="connsiteY50" fmla="*/ 494238 h 4457700"/>
              <a:gd name="connsiteX51" fmla="*/ 3308033 w 3686175"/>
              <a:gd name="connsiteY51" fmla="*/ 689501 h 4457700"/>
              <a:gd name="connsiteX52" fmla="*/ 3393758 w 3686175"/>
              <a:gd name="connsiteY52" fmla="*/ 842853 h 4457700"/>
              <a:gd name="connsiteX53" fmla="*/ 3467100 w 3686175"/>
              <a:gd name="connsiteY53" fmla="*/ 1227663 h 4457700"/>
              <a:gd name="connsiteX54" fmla="*/ 3483293 w 3686175"/>
              <a:gd name="connsiteY54" fmla="*/ 1302911 h 4457700"/>
              <a:gd name="connsiteX55" fmla="*/ 3605213 w 3686175"/>
              <a:gd name="connsiteY55" fmla="*/ 1573421 h 4457700"/>
              <a:gd name="connsiteX56" fmla="*/ 3558540 w 3686175"/>
              <a:gd name="connsiteY56" fmla="*/ 1822976 h 4457700"/>
              <a:gd name="connsiteX57" fmla="*/ 3527108 w 3686175"/>
              <a:gd name="connsiteY57" fmla="*/ 1921083 h 4457700"/>
              <a:gd name="connsiteX58" fmla="*/ 3553778 w 3686175"/>
              <a:gd name="connsiteY58" fmla="*/ 2005856 h 4457700"/>
              <a:gd name="connsiteX59" fmla="*/ 3622358 w 3686175"/>
              <a:gd name="connsiteY59" fmla="*/ 2024906 h 4457700"/>
              <a:gd name="connsiteX60" fmla="*/ 3668078 w 3686175"/>
              <a:gd name="connsiteY60" fmla="*/ 1975376 h 4457700"/>
              <a:gd name="connsiteX61" fmla="*/ 3673793 w 3686175"/>
              <a:gd name="connsiteY61" fmla="*/ 1944896 h 4457700"/>
              <a:gd name="connsiteX62" fmla="*/ 3639503 w 3686175"/>
              <a:gd name="connsiteY62" fmla="*/ 2080151 h 4457700"/>
              <a:gd name="connsiteX63" fmla="*/ 3585210 w 3686175"/>
              <a:gd name="connsiteY63" fmla="*/ 2164923 h 4457700"/>
              <a:gd name="connsiteX64" fmla="*/ 3498533 w 3686175"/>
              <a:gd name="connsiteY64" fmla="*/ 2310656 h 4457700"/>
              <a:gd name="connsiteX65" fmla="*/ 3452813 w 3686175"/>
              <a:gd name="connsiteY65" fmla="*/ 2408764 h 4457700"/>
              <a:gd name="connsiteX66" fmla="*/ 3448050 w 3686175"/>
              <a:gd name="connsiteY66" fmla="*/ 2458293 h 4457700"/>
              <a:gd name="connsiteX67" fmla="*/ 3183255 w 3686175"/>
              <a:gd name="connsiteY67" fmla="*/ 2671654 h 4457700"/>
              <a:gd name="connsiteX68" fmla="*/ 3066098 w 3686175"/>
              <a:gd name="connsiteY68" fmla="*/ 2803098 h 4457700"/>
              <a:gd name="connsiteX69" fmla="*/ 3066098 w 3686175"/>
              <a:gd name="connsiteY69" fmla="*/ 2880251 h 4457700"/>
              <a:gd name="connsiteX70" fmla="*/ 3031808 w 3686175"/>
              <a:gd name="connsiteY70" fmla="*/ 3010743 h 4457700"/>
              <a:gd name="connsiteX71" fmla="*/ 2946083 w 3686175"/>
              <a:gd name="connsiteY71" fmla="*/ 3070751 h 4457700"/>
              <a:gd name="connsiteX72" fmla="*/ 2998470 w 3686175"/>
              <a:gd name="connsiteY72" fmla="*/ 2908826 h 4457700"/>
              <a:gd name="connsiteX73" fmla="*/ 2875598 w 3686175"/>
              <a:gd name="connsiteY73" fmla="*/ 3078371 h 4457700"/>
              <a:gd name="connsiteX74" fmla="*/ 2957513 w 3686175"/>
              <a:gd name="connsiteY74" fmla="*/ 2907873 h 4457700"/>
              <a:gd name="connsiteX75" fmla="*/ 2829878 w 3686175"/>
              <a:gd name="connsiteY75" fmla="*/ 3063131 h 4457700"/>
              <a:gd name="connsiteX76" fmla="*/ 2926080 w 3686175"/>
              <a:gd name="connsiteY76" fmla="*/ 2949783 h 4457700"/>
              <a:gd name="connsiteX77" fmla="*/ 2812733 w 3686175"/>
              <a:gd name="connsiteY77" fmla="*/ 3049796 h 4457700"/>
              <a:gd name="connsiteX78" fmla="*/ 2533650 w 3686175"/>
              <a:gd name="connsiteY78" fmla="*/ 3226008 h 4457700"/>
              <a:gd name="connsiteX79" fmla="*/ 2338388 w 3686175"/>
              <a:gd name="connsiteY79" fmla="*/ 3264108 h 4457700"/>
              <a:gd name="connsiteX80" fmla="*/ 2214563 w 3686175"/>
              <a:gd name="connsiteY80" fmla="*/ 3397458 h 4457700"/>
              <a:gd name="connsiteX81" fmla="*/ 2216468 w 3686175"/>
              <a:gd name="connsiteY81" fmla="*/ 3450798 h 4457700"/>
              <a:gd name="connsiteX82" fmla="*/ 2396490 w 3686175"/>
              <a:gd name="connsiteY82" fmla="*/ 3977531 h 4457700"/>
              <a:gd name="connsiteX83" fmla="*/ 2577465 w 3686175"/>
              <a:gd name="connsiteY83" fmla="*/ 4291856 h 4457700"/>
              <a:gd name="connsiteX84" fmla="*/ 2556510 w 3686175"/>
              <a:gd name="connsiteY84" fmla="*/ 4342339 h 4457700"/>
              <a:gd name="connsiteX85" fmla="*/ 1666875 w 3686175"/>
              <a:gd name="connsiteY85" fmla="*/ 4464259 h 4457700"/>
              <a:gd name="connsiteX86" fmla="*/ 1286828 w 3686175"/>
              <a:gd name="connsiteY86" fmla="*/ 4460449 h 4457700"/>
              <a:gd name="connsiteX87" fmla="*/ 743903 w 3686175"/>
              <a:gd name="connsiteY87" fmla="*/ 4396631 h 4457700"/>
              <a:gd name="connsiteX88" fmla="*/ 716280 w 3686175"/>
              <a:gd name="connsiteY88" fmla="*/ 4354721 h 4457700"/>
              <a:gd name="connsiteX89" fmla="*/ 808673 w 3686175"/>
              <a:gd name="connsiteY89" fmla="*/ 3804176 h 4457700"/>
              <a:gd name="connsiteX90" fmla="*/ 759143 w 3686175"/>
              <a:gd name="connsiteY90" fmla="*/ 3469848 h 4457700"/>
              <a:gd name="connsiteX91" fmla="*/ 602933 w 3686175"/>
              <a:gd name="connsiteY91" fmla="*/ 3306018 h 4457700"/>
              <a:gd name="connsiteX92" fmla="*/ 296228 w 3686175"/>
              <a:gd name="connsiteY92" fmla="*/ 3193623 h 4457700"/>
              <a:gd name="connsiteX93" fmla="*/ 180023 w 3686175"/>
              <a:gd name="connsiteY93" fmla="*/ 3141236 h 4457700"/>
              <a:gd name="connsiteX94" fmla="*/ 73343 w 3686175"/>
              <a:gd name="connsiteY94" fmla="*/ 2839293 h 4457700"/>
              <a:gd name="connsiteX95" fmla="*/ 70485 w 3686175"/>
              <a:gd name="connsiteY95" fmla="*/ 2664033 h 4457700"/>
              <a:gd name="connsiteX96" fmla="*/ 89535 w 3686175"/>
              <a:gd name="connsiteY96" fmla="*/ 2507823 h 4457700"/>
              <a:gd name="connsiteX97" fmla="*/ 87630 w 3686175"/>
              <a:gd name="connsiteY97" fmla="*/ 2477343 h 4457700"/>
              <a:gd name="connsiteX98" fmla="*/ 65723 w 3686175"/>
              <a:gd name="connsiteY98" fmla="*/ 2304941 h 4457700"/>
              <a:gd name="connsiteX99" fmla="*/ 82868 w 3686175"/>
              <a:gd name="connsiteY99" fmla="*/ 2251601 h 4457700"/>
              <a:gd name="connsiteX100" fmla="*/ 42863 w 3686175"/>
              <a:gd name="connsiteY100" fmla="*/ 2117298 h 4457700"/>
              <a:gd name="connsiteX101" fmla="*/ 0 w 3686175"/>
              <a:gd name="connsiteY101" fmla="*/ 2055386 h 4457700"/>
              <a:gd name="connsiteX102" fmla="*/ 2730818 w 3686175"/>
              <a:gd name="connsiteY102" fmla="*/ 275163 h 4457700"/>
              <a:gd name="connsiteX103" fmla="*/ 2600325 w 3686175"/>
              <a:gd name="connsiteY103" fmla="*/ 147528 h 4457700"/>
              <a:gd name="connsiteX104" fmla="*/ 2730818 w 3686175"/>
              <a:gd name="connsiteY104" fmla="*/ 275163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3686175" h="4457700">
                <a:moveTo>
                  <a:pt x="0" y="2055386"/>
                </a:moveTo>
                <a:cubicBezTo>
                  <a:pt x="0" y="2035383"/>
                  <a:pt x="0" y="2015381"/>
                  <a:pt x="0" y="1996331"/>
                </a:cubicBezTo>
                <a:cubicBezTo>
                  <a:pt x="26670" y="1941086"/>
                  <a:pt x="67628" y="1899176"/>
                  <a:pt x="120968" y="1869648"/>
                </a:cubicBezTo>
                <a:cubicBezTo>
                  <a:pt x="178118" y="1838216"/>
                  <a:pt x="217170" y="1791543"/>
                  <a:pt x="242888" y="1732488"/>
                </a:cubicBezTo>
                <a:cubicBezTo>
                  <a:pt x="276225" y="1656288"/>
                  <a:pt x="282893" y="1575326"/>
                  <a:pt x="277178" y="1493411"/>
                </a:cubicBezTo>
                <a:cubicBezTo>
                  <a:pt x="272415" y="1426736"/>
                  <a:pt x="272415" y="1361013"/>
                  <a:pt x="278130" y="1294338"/>
                </a:cubicBezTo>
                <a:cubicBezTo>
                  <a:pt x="294323" y="1103838"/>
                  <a:pt x="345758" y="924768"/>
                  <a:pt x="447675" y="761891"/>
                </a:cubicBezTo>
                <a:cubicBezTo>
                  <a:pt x="454343" y="751413"/>
                  <a:pt x="461963" y="740936"/>
                  <a:pt x="462915" y="726648"/>
                </a:cubicBezTo>
                <a:cubicBezTo>
                  <a:pt x="462915" y="723791"/>
                  <a:pt x="461963" y="721886"/>
                  <a:pt x="461010" y="719981"/>
                </a:cubicBezTo>
                <a:cubicBezTo>
                  <a:pt x="453390" y="719028"/>
                  <a:pt x="456248" y="731411"/>
                  <a:pt x="445770" y="727601"/>
                </a:cubicBezTo>
                <a:cubicBezTo>
                  <a:pt x="451485" y="662831"/>
                  <a:pt x="477203" y="603776"/>
                  <a:pt x="495300" y="541863"/>
                </a:cubicBezTo>
                <a:cubicBezTo>
                  <a:pt x="482918" y="558056"/>
                  <a:pt x="470535" y="573296"/>
                  <a:pt x="458153" y="589488"/>
                </a:cubicBezTo>
                <a:cubicBezTo>
                  <a:pt x="495300" y="486618"/>
                  <a:pt x="560070" y="405656"/>
                  <a:pt x="647700" y="340886"/>
                </a:cubicBezTo>
                <a:cubicBezTo>
                  <a:pt x="626745" y="350411"/>
                  <a:pt x="605790" y="359936"/>
                  <a:pt x="582930" y="370413"/>
                </a:cubicBezTo>
                <a:cubicBezTo>
                  <a:pt x="584835" y="356126"/>
                  <a:pt x="593408" y="351363"/>
                  <a:pt x="600075" y="346601"/>
                </a:cubicBezTo>
                <a:cubicBezTo>
                  <a:pt x="653415" y="306596"/>
                  <a:pt x="711518" y="274211"/>
                  <a:pt x="776288" y="257066"/>
                </a:cubicBezTo>
                <a:cubicBezTo>
                  <a:pt x="814388" y="246588"/>
                  <a:pt x="853440" y="238016"/>
                  <a:pt x="891540" y="229443"/>
                </a:cubicBezTo>
                <a:cubicBezTo>
                  <a:pt x="912495" y="224681"/>
                  <a:pt x="925830" y="213251"/>
                  <a:pt x="938213" y="196106"/>
                </a:cubicBezTo>
                <a:cubicBezTo>
                  <a:pt x="991553" y="121811"/>
                  <a:pt x="1062038" y="69423"/>
                  <a:pt x="1144905" y="31323"/>
                </a:cubicBezTo>
                <a:cubicBezTo>
                  <a:pt x="1151573" y="28466"/>
                  <a:pt x="1163955" y="20846"/>
                  <a:pt x="1165860" y="26561"/>
                </a:cubicBezTo>
                <a:cubicBezTo>
                  <a:pt x="1173480" y="47516"/>
                  <a:pt x="1186815" y="34181"/>
                  <a:pt x="1196340" y="32276"/>
                </a:cubicBezTo>
                <a:cubicBezTo>
                  <a:pt x="1230630" y="25608"/>
                  <a:pt x="1263015" y="7511"/>
                  <a:pt x="1301115" y="5606"/>
                </a:cubicBezTo>
                <a:cubicBezTo>
                  <a:pt x="1297305" y="17036"/>
                  <a:pt x="1281113" y="14178"/>
                  <a:pt x="1280160" y="28466"/>
                </a:cubicBezTo>
                <a:cubicBezTo>
                  <a:pt x="1322070" y="37038"/>
                  <a:pt x="1360170" y="13226"/>
                  <a:pt x="1403033" y="17036"/>
                </a:cubicBezTo>
                <a:cubicBezTo>
                  <a:pt x="1394460" y="30371"/>
                  <a:pt x="1376363" y="24656"/>
                  <a:pt x="1370648" y="37991"/>
                </a:cubicBezTo>
                <a:cubicBezTo>
                  <a:pt x="1373505" y="39896"/>
                  <a:pt x="1375410" y="41801"/>
                  <a:pt x="1378268" y="42753"/>
                </a:cubicBezTo>
                <a:cubicBezTo>
                  <a:pt x="1385888" y="44658"/>
                  <a:pt x="1393508" y="46563"/>
                  <a:pt x="1401128" y="48468"/>
                </a:cubicBezTo>
                <a:cubicBezTo>
                  <a:pt x="1496378" y="69423"/>
                  <a:pt x="1589723" y="61803"/>
                  <a:pt x="1682115" y="29418"/>
                </a:cubicBezTo>
                <a:cubicBezTo>
                  <a:pt x="1792605" y="-8682"/>
                  <a:pt x="1903095" y="-10587"/>
                  <a:pt x="2013585" y="28466"/>
                </a:cubicBezTo>
                <a:cubicBezTo>
                  <a:pt x="2102168" y="59898"/>
                  <a:pt x="2193608" y="69423"/>
                  <a:pt x="2286000" y="58946"/>
                </a:cubicBezTo>
                <a:cubicBezTo>
                  <a:pt x="2377440" y="48468"/>
                  <a:pt x="2461260" y="67518"/>
                  <a:pt x="2541270" y="109428"/>
                </a:cubicBezTo>
                <a:cubicBezTo>
                  <a:pt x="2551748" y="115143"/>
                  <a:pt x="2562225" y="119906"/>
                  <a:pt x="2574608" y="121811"/>
                </a:cubicBezTo>
                <a:cubicBezTo>
                  <a:pt x="2644140" y="127526"/>
                  <a:pt x="2706053" y="147528"/>
                  <a:pt x="2751773" y="214203"/>
                </a:cubicBezTo>
                <a:cubicBezTo>
                  <a:pt x="2732723" y="109428"/>
                  <a:pt x="2665095" y="61803"/>
                  <a:pt x="2498408" y="34181"/>
                </a:cubicBezTo>
                <a:cubicBezTo>
                  <a:pt x="2509838" y="33228"/>
                  <a:pt x="2514600" y="32276"/>
                  <a:pt x="2518410" y="32276"/>
                </a:cubicBezTo>
                <a:cubicBezTo>
                  <a:pt x="2686050" y="23703"/>
                  <a:pt x="2806065" y="129431"/>
                  <a:pt x="2828925" y="302786"/>
                </a:cubicBezTo>
                <a:cubicBezTo>
                  <a:pt x="2831783" y="325646"/>
                  <a:pt x="2834640" y="348506"/>
                  <a:pt x="2837498" y="374223"/>
                </a:cubicBezTo>
                <a:cubicBezTo>
                  <a:pt x="2922270" y="277068"/>
                  <a:pt x="3033713" y="245636"/>
                  <a:pt x="3133725" y="293261"/>
                </a:cubicBezTo>
                <a:cubicBezTo>
                  <a:pt x="3108008" y="293261"/>
                  <a:pt x="3088958" y="293261"/>
                  <a:pt x="3069908" y="293261"/>
                </a:cubicBezTo>
                <a:cubicBezTo>
                  <a:pt x="3036570" y="293261"/>
                  <a:pt x="3004185" y="297071"/>
                  <a:pt x="2973705" y="308501"/>
                </a:cubicBezTo>
                <a:cubicBezTo>
                  <a:pt x="2945130" y="319931"/>
                  <a:pt x="2922270" y="338028"/>
                  <a:pt x="2908935" y="366603"/>
                </a:cubicBezTo>
                <a:cubicBezTo>
                  <a:pt x="2901315" y="382796"/>
                  <a:pt x="2905125" y="392321"/>
                  <a:pt x="2924175" y="396131"/>
                </a:cubicBezTo>
                <a:cubicBezTo>
                  <a:pt x="2941320" y="398988"/>
                  <a:pt x="2956560" y="397083"/>
                  <a:pt x="2972753" y="388511"/>
                </a:cubicBezTo>
                <a:cubicBezTo>
                  <a:pt x="3023235" y="360888"/>
                  <a:pt x="3077528" y="357078"/>
                  <a:pt x="3132773" y="368508"/>
                </a:cubicBezTo>
                <a:cubicBezTo>
                  <a:pt x="3086100" y="373271"/>
                  <a:pt x="3039428" y="375176"/>
                  <a:pt x="2998470" y="405656"/>
                </a:cubicBezTo>
                <a:cubicBezTo>
                  <a:pt x="3026093" y="408513"/>
                  <a:pt x="3052763" y="407561"/>
                  <a:pt x="3079433" y="414228"/>
                </a:cubicBezTo>
                <a:cubicBezTo>
                  <a:pt x="3105150" y="419943"/>
                  <a:pt x="3131820" y="426611"/>
                  <a:pt x="3160395" y="445661"/>
                </a:cubicBezTo>
                <a:cubicBezTo>
                  <a:pt x="3129915" y="441851"/>
                  <a:pt x="3108008" y="428516"/>
                  <a:pt x="3083243" y="435183"/>
                </a:cubicBezTo>
                <a:cubicBezTo>
                  <a:pt x="3128010" y="446613"/>
                  <a:pt x="3171825" y="458996"/>
                  <a:pt x="3215640" y="491381"/>
                </a:cubicBezTo>
                <a:cubicBezTo>
                  <a:pt x="3190875" y="488523"/>
                  <a:pt x="3176588" y="474236"/>
                  <a:pt x="3157538" y="476141"/>
                </a:cubicBezTo>
                <a:cubicBezTo>
                  <a:pt x="3159443" y="486618"/>
                  <a:pt x="3168015" y="489476"/>
                  <a:pt x="3173730" y="494238"/>
                </a:cubicBezTo>
                <a:cubicBezTo>
                  <a:pt x="3238500" y="545673"/>
                  <a:pt x="3286125" y="610443"/>
                  <a:pt x="3308033" y="689501"/>
                </a:cubicBezTo>
                <a:cubicBezTo>
                  <a:pt x="3324225" y="748556"/>
                  <a:pt x="3350895" y="796181"/>
                  <a:pt x="3393758" y="842853"/>
                </a:cubicBezTo>
                <a:cubicBezTo>
                  <a:pt x="3493770" y="953343"/>
                  <a:pt x="3506153" y="1087646"/>
                  <a:pt x="3467100" y="1227663"/>
                </a:cubicBezTo>
                <a:cubicBezTo>
                  <a:pt x="3458528" y="1258143"/>
                  <a:pt x="3463290" y="1279098"/>
                  <a:pt x="3483293" y="1302911"/>
                </a:cubicBezTo>
                <a:cubicBezTo>
                  <a:pt x="3549015" y="1381968"/>
                  <a:pt x="3601403" y="1465788"/>
                  <a:pt x="3605213" y="1573421"/>
                </a:cubicBezTo>
                <a:cubicBezTo>
                  <a:pt x="3608070" y="1660098"/>
                  <a:pt x="3608070" y="1745823"/>
                  <a:pt x="3558540" y="1822976"/>
                </a:cubicBezTo>
                <a:cubicBezTo>
                  <a:pt x="3539490" y="1852503"/>
                  <a:pt x="3529965" y="1885841"/>
                  <a:pt x="3527108" y="1921083"/>
                </a:cubicBezTo>
                <a:cubicBezTo>
                  <a:pt x="3524250" y="1953468"/>
                  <a:pt x="3530918" y="1982043"/>
                  <a:pt x="3553778" y="2005856"/>
                </a:cubicBezTo>
                <a:cubicBezTo>
                  <a:pt x="3572828" y="2024906"/>
                  <a:pt x="3595688" y="2030621"/>
                  <a:pt x="3622358" y="2024906"/>
                </a:cubicBezTo>
                <a:cubicBezTo>
                  <a:pt x="3649028" y="2019191"/>
                  <a:pt x="3662363" y="2001093"/>
                  <a:pt x="3668078" y="1975376"/>
                </a:cubicBezTo>
                <a:cubicBezTo>
                  <a:pt x="3669983" y="1965851"/>
                  <a:pt x="3671888" y="1956326"/>
                  <a:pt x="3673793" y="1944896"/>
                </a:cubicBezTo>
                <a:cubicBezTo>
                  <a:pt x="3698558" y="1998236"/>
                  <a:pt x="3686175" y="2063958"/>
                  <a:pt x="3639503" y="2080151"/>
                </a:cubicBezTo>
                <a:cubicBezTo>
                  <a:pt x="3592830" y="2096343"/>
                  <a:pt x="3582353" y="2117298"/>
                  <a:pt x="3585210" y="2164923"/>
                </a:cubicBezTo>
                <a:cubicBezTo>
                  <a:pt x="3588068" y="2226836"/>
                  <a:pt x="3544253" y="2273508"/>
                  <a:pt x="3498533" y="2310656"/>
                </a:cubicBezTo>
                <a:cubicBezTo>
                  <a:pt x="3466148" y="2337326"/>
                  <a:pt x="3451860" y="2368758"/>
                  <a:pt x="3452813" y="2408764"/>
                </a:cubicBezTo>
                <a:cubicBezTo>
                  <a:pt x="3452813" y="2425908"/>
                  <a:pt x="3455670" y="2442101"/>
                  <a:pt x="3448050" y="2458293"/>
                </a:cubicBezTo>
                <a:cubicBezTo>
                  <a:pt x="3397568" y="2577356"/>
                  <a:pt x="3317558" y="2657366"/>
                  <a:pt x="3183255" y="2671654"/>
                </a:cubicBezTo>
                <a:cubicBezTo>
                  <a:pt x="3115628" y="2678321"/>
                  <a:pt x="3066098" y="2735471"/>
                  <a:pt x="3066098" y="2803098"/>
                </a:cubicBezTo>
                <a:cubicBezTo>
                  <a:pt x="3066098" y="2828816"/>
                  <a:pt x="3067050" y="2854533"/>
                  <a:pt x="3066098" y="2880251"/>
                </a:cubicBezTo>
                <a:cubicBezTo>
                  <a:pt x="3064193" y="2925971"/>
                  <a:pt x="3056573" y="2970739"/>
                  <a:pt x="3031808" y="3010743"/>
                </a:cubicBezTo>
                <a:cubicBezTo>
                  <a:pt x="3012758" y="3042176"/>
                  <a:pt x="2987993" y="3064083"/>
                  <a:pt x="2946083" y="3070751"/>
                </a:cubicBezTo>
                <a:cubicBezTo>
                  <a:pt x="3017520" y="2962166"/>
                  <a:pt x="3022283" y="2946926"/>
                  <a:pt x="2998470" y="2908826"/>
                </a:cubicBezTo>
                <a:cubicBezTo>
                  <a:pt x="3002280" y="3000266"/>
                  <a:pt x="2945130" y="3079323"/>
                  <a:pt x="2875598" y="3078371"/>
                </a:cubicBezTo>
                <a:cubicBezTo>
                  <a:pt x="2962275" y="3022173"/>
                  <a:pt x="2990850" y="2963118"/>
                  <a:pt x="2957513" y="2907873"/>
                </a:cubicBezTo>
                <a:cubicBezTo>
                  <a:pt x="2949893" y="2994551"/>
                  <a:pt x="2906078" y="3051701"/>
                  <a:pt x="2829878" y="3063131"/>
                </a:cubicBezTo>
                <a:cubicBezTo>
                  <a:pt x="2885123" y="3033604"/>
                  <a:pt x="2924175" y="3001218"/>
                  <a:pt x="2926080" y="2949783"/>
                </a:cubicBezTo>
                <a:cubicBezTo>
                  <a:pt x="2889885" y="2981216"/>
                  <a:pt x="2850833" y="3014554"/>
                  <a:pt x="2812733" y="3049796"/>
                </a:cubicBezTo>
                <a:cubicBezTo>
                  <a:pt x="2730818" y="3125996"/>
                  <a:pt x="2642235" y="3190766"/>
                  <a:pt x="2533650" y="3226008"/>
                </a:cubicBezTo>
                <a:cubicBezTo>
                  <a:pt x="2469833" y="3246011"/>
                  <a:pt x="2405063" y="3258393"/>
                  <a:pt x="2338388" y="3264108"/>
                </a:cubicBezTo>
                <a:cubicBezTo>
                  <a:pt x="2262188" y="3270776"/>
                  <a:pt x="2216468" y="3321258"/>
                  <a:pt x="2214563" y="3397458"/>
                </a:cubicBezTo>
                <a:cubicBezTo>
                  <a:pt x="2214563" y="3415556"/>
                  <a:pt x="2213610" y="3433654"/>
                  <a:pt x="2216468" y="3450798"/>
                </a:cubicBezTo>
                <a:cubicBezTo>
                  <a:pt x="2251710" y="3634631"/>
                  <a:pt x="2308860" y="3811796"/>
                  <a:pt x="2396490" y="3977531"/>
                </a:cubicBezTo>
                <a:cubicBezTo>
                  <a:pt x="2452688" y="4084211"/>
                  <a:pt x="2516505" y="4187081"/>
                  <a:pt x="2577465" y="4291856"/>
                </a:cubicBezTo>
                <a:cubicBezTo>
                  <a:pt x="2599373" y="4329956"/>
                  <a:pt x="2598420" y="4330909"/>
                  <a:pt x="2556510" y="4342339"/>
                </a:cubicBezTo>
                <a:cubicBezTo>
                  <a:pt x="2265045" y="4418539"/>
                  <a:pt x="1966913" y="4454734"/>
                  <a:pt x="1666875" y="4464259"/>
                </a:cubicBezTo>
                <a:cubicBezTo>
                  <a:pt x="1540193" y="4468068"/>
                  <a:pt x="1413510" y="4467116"/>
                  <a:pt x="1286828" y="4460449"/>
                </a:cubicBezTo>
                <a:cubicBezTo>
                  <a:pt x="1104900" y="4449971"/>
                  <a:pt x="923925" y="4429016"/>
                  <a:pt x="743903" y="4396631"/>
                </a:cubicBezTo>
                <a:cubicBezTo>
                  <a:pt x="717233" y="4391868"/>
                  <a:pt x="709613" y="4382343"/>
                  <a:pt x="716280" y="4354721"/>
                </a:cubicBezTo>
                <a:cubicBezTo>
                  <a:pt x="762000" y="4173746"/>
                  <a:pt x="795338" y="3990866"/>
                  <a:pt x="808673" y="3804176"/>
                </a:cubicBezTo>
                <a:cubicBezTo>
                  <a:pt x="816293" y="3688923"/>
                  <a:pt x="805815" y="3576529"/>
                  <a:pt x="759143" y="3469848"/>
                </a:cubicBezTo>
                <a:cubicBezTo>
                  <a:pt x="726758" y="3397458"/>
                  <a:pt x="679133" y="3335546"/>
                  <a:pt x="602933" y="3306018"/>
                </a:cubicBezTo>
                <a:cubicBezTo>
                  <a:pt x="501968" y="3266014"/>
                  <a:pt x="401003" y="3225056"/>
                  <a:pt x="296228" y="3193623"/>
                </a:cubicBezTo>
                <a:cubicBezTo>
                  <a:pt x="255270" y="3181241"/>
                  <a:pt x="216218" y="3164096"/>
                  <a:pt x="180023" y="3141236"/>
                </a:cubicBezTo>
                <a:cubicBezTo>
                  <a:pt x="65723" y="3068846"/>
                  <a:pt x="29528" y="2966929"/>
                  <a:pt x="73343" y="2839293"/>
                </a:cubicBezTo>
                <a:cubicBezTo>
                  <a:pt x="93345" y="2780239"/>
                  <a:pt x="99060" y="2724041"/>
                  <a:pt x="70485" y="2664033"/>
                </a:cubicBezTo>
                <a:cubicBezTo>
                  <a:pt x="44768" y="2610693"/>
                  <a:pt x="49530" y="2555448"/>
                  <a:pt x="89535" y="2507823"/>
                </a:cubicBezTo>
                <a:cubicBezTo>
                  <a:pt x="100013" y="2495441"/>
                  <a:pt x="96203" y="2487821"/>
                  <a:pt x="87630" y="2477343"/>
                </a:cubicBezTo>
                <a:cubicBezTo>
                  <a:pt x="44768" y="2424956"/>
                  <a:pt x="39053" y="2366853"/>
                  <a:pt x="65723" y="2304941"/>
                </a:cubicBezTo>
                <a:cubicBezTo>
                  <a:pt x="73343" y="2287796"/>
                  <a:pt x="79058" y="2269698"/>
                  <a:pt x="82868" y="2251601"/>
                </a:cubicBezTo>
                <a:cubicBezTo>
                  <a:pt x="93345" y="2200166"/>
                  <a:pt x="89535" y="2153494"/>
                  <a:pt x="42863" y="2117298"/>
                </a:cubicBezTo>
                <a:cubicBezTo>
                  <a:pt x="22860" y="2104916"/>
                  <a:pt x="11430" y="2080151"/>
                  <a:pt x="0" y="2055386"/>
                </a:cubicBezTo>
                <a:close/>
                <a:moveTo>
                  <a:pt x="2730818" y="275163"/>
                </a:moveTo>
                <a:cubicBezTo>
                  <a:pt x="2725103" y="205631"/>
                  <a:pt x="2662238" y="146576"/>
                  <a:pt x="2600325" y="147528"/>
                </a:cubicBezTo>
                <a:cubicBezTo>
                  <a:pt x="2647950" y="184676"/>
                  <a:pt x="2687955" y="226586"/>
                  <a:pt x="2730818" y="275163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9E9A4A3A-DD64-43EC-A569-5B16E44BBEEB}"/>
              </a:ext>
            </a:extLst>
          </p:cNvPr>
          <p:cNvSpPr/>
          <p:nvPr/>
        </p:nvSpPr>
        <p:spPr>
          <a:xfrm flipH="1">
            <a:off x="7338676" y="4705652"/>
            <a:ext cx="1403370" cy="1315363"/>
          </a:xfrm>
          <a:custGeom>
            <a:avLst/>
            <a:gdLst>
              <a:gd name="connsiteX0" fmla="*/ 586278 w 984942"/>
              <a:gd name="connsiteY0" fmla="*/ 627113 h 923175"/>
              <a:gd name="connsiteX1" fmla="*/ 674066 w 984942"/>
              <a:gd name="connsiteY1" fmla="*/ 649584 h 923175"/>
              <a:gd name="connsiteX2" fmla="*/ 685735 w 984942"/>
              <a:gd name="connsiteY2" fmla="*/ 654750 h 923175"/>
              <a:gd name="connsiteX3" fmla="*/ 660248 w 984942"/>
              <a:gd name="connsiteY3" fmla="*/ 671689 h 923175"/>
              <a:gd name="connsiteX4" fmla="*/ 602194 w 984942"/>
              <a:gd name="connsiteY4" fmla="*/ 698565 h 923175"/>
              <a:gd name="connsiteX5" fmla="*/ 591916 w 984942"/>
              <a:gd name="connsiteY5" fmla="*/ 697543 h 923175"/>
              <a:gd name="connsiteX6" fmla="*/ 546265 w 984942"/>
              <a:gd name="connsiteY6" fmla="*/ 650371 h 923175"/>
              <a:gd name="connsiteX7" fmla="*/ 575973 w 984942"/>
              <a:gd name="connsiteY7" fmla="*/ 627978 h 923175"/>
              <a:gd name="connsiteX8" fmla="*/ 586278 w 984942"/>
              <a:gd name="connsiteY8" fmla="*/ 627113 h 923175"/>
              <a:gd name="connsiteX9" fmla="*/ 39780 w 984942"/>
              <a:gd name="connsiteY9" fmla="*/ 745 h 923175"/>
              <a:gd name="connsiteX10" fmla="*/ 14034 w 984942"/>
              <a:gd name="connsiteY10" fmla="*/ 14282 h 923175"/>
              <a:gd name="connsiteX11" fmla="*/ 0 w 984942"/>
              <a:gd name="connsiteY11" fmla="*/ 38104 h 923175"/>
              <a:gd name="connsiteX12" fmla="*/ 8852 w 984942"/>
              <a:gd name="connsiteY12" fmla="*/ 61392 h 923175"/>
              <a:gd name="connsiteX13" fmla="*/ 9343 w 984942"/>
              <a:gd name="connsiteY13" fmla="*/ 65365 h 923175"/>
              <a:gd name="connsiteX14" fmla="*/ 10386 w 984942"/>
              <a:gd name="connsiteY14" fmla="*/ 61604 h 923175"/>
              <a:gd name="connsiteX15" fmla="*/ 256863 w 984942"/>
              <a:gd name="connsiteY15" fmla="*/ 455549 h 923175"/>
              <a:gd name="connsiteX16" fmla="*/ 273252 w 984942"/>
              <a:gd name="connsiteY16" fmla="*/ 560669 h 923175"/>
              <a:gd name="connsiteX17" fmla="*/ 263550 w 984942"/>
              <a:gd name="connsiteY17" fmla="*/ 572783 h 923175"/>
              <a:gd name="connsiteX18" fmla="*/ 273121 w 984942"/>
              <a:gd name="connsiteY18" fmla="*/ 611826 h 923175"/>
              <a:gd name="connsiteX19" fmla="*/ 312321 w 984942"/>
              <a:gd name="connsiteY19" fmla="*/ 629735 h 923175"/>
              <a:gd name="connsiteX20" fmla="*/ 305949 w 984942"/>
              <a:gd name="connsiteY20" fmla="*/ 667415 h 923175"/>
              <a:gd name="connsiteX21" fmla="*/ 333429 w 984942"/>
              <a:gd name="connsiteY21" fmla="*/ 698067 h 923175"/>
              <a:gd name="connsiteX22" fmla="*/ 489234 w 984942"/>
              <a:gd name="connsiteY22" fmla="*/ 905974 h 923175"/>
              <a:gd name="connsiteX23" fmla="*/ 498831 w 984942"/>
              <a:gd name="connsiteY23" fmla="*/ 919792 h 923175"/>
              <a:gd name="connsiteX24" fmla="*/ 515927 w 984942"/>
              <a:gd name="connsiteY24" fmla="*/ 923175 h 923175"/>
              <a:gd name="connsiteX25" fmla="*/ 984942 w 984942"/>
              <a:gd name="connsiteY25" fmla="*/ 922755 h 923175"/>
              <a:gd name="connsiteX26" fmla="*/ 965565 w 984942"/>
              <a:gd name="connsiteY26" fmla="*/ 642348 h 923175"/>
              <a:gd name="connsiteX27" fmla="*/ 928935 w 984942"/>
              <a:gd name="connsiteY27" fmla="*/ 507624 h 923175"/>
              <a:gd name="connsiteX28" fmla="*/ 806063 w 984942"/>
              <a:gd name="connsiteY28" fmla="*/ 411917 h 923175"/>
              <a:gd name="connsiteX29" fmla="*/ 669006 w 984942"/>
              <a:gd name="connsiteY29" fmla="*/ 324155 h 923175"/>
              <a:gd name="connsiteX30" fmla="*/ 600569 w 984942"/>
              <a:gd name="connsiteY30" fmla="*/ 316132 h 923175"/>
              <a:gd name="connsiteX31" fmla="*/ 342423 w 984942"/>
              <a:gd name="connsiteY31" fmla="*/ 364169 h 923175"/>
              <a:gd name="connsiteX32" fmla="*/ 323806 w 984942"/>
              <a:gd name="connsiteY32" fmla="*/ 366345 h 923175"/>
              <a:gd name="connsiteX33" fmla="*/ 313160 w 984942"/>
              <a:gd name="connsiteY33" fmla="*/ 356040 h 923175"/>
              <a:gd name="connsiteX34" fmla="*/ 94582 w 984942"/>
              <a:gd name="connsiteY34" fmla="*/ 40837 h 923175"/>
              <a:gd name="connsiteX35" fmla="*/ 297506 w 984942"/>
              <a:gd name="connsiteY35" fmla="*/ 316446 h 923175"/>
              <a:gd name="connsiteX36" fmla="*/ 341557 w 984942"/>
              <a:gd name="connsiteY36" fmla="*/ 339337 h 923175"/>
              <a:gd name="connsiteX37" fmla="*/ 145660 w 984942"/>
              <a:gd name="connsiteY37" fmla="*/ 50355 h 923175"/>
              <a:gd name="connsiteX38" fmla="*/ 117656 w 984942"/>
              <a:gd name="connsiteY38" fmla="*/ 18759 h 923175"/>
              <a:gd name="connsiteX39" fmla="*/ 74969 w 984942"/>
              <a:gd name="connsiteY39" fmla="*/ 3656 h 923175"/>
              <a:gd name="connsiteX40" fmla="*/ 39780 w 984942"/>
              <a:gd name="connsiteY40" fmla="*/ 745 h 92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4942" h="923175">
                <a:moveTo>
                  <a:pt x="586278" y="627113"/>
                </a:moveTo>
                <a:cubicBezTo>
                  <a:pt x="614256" y="639751"/>
                  <a:pt x="642496" y="650843"/>
                  <a:pt x="674066" y="649584"/>
                </a:cubicBezTo>
                <a:cubicBezTo>
                  <a:pt x="676951" y="649480"/>
                  <a:pt x="679940" y="652102"/>
                  <a:pt x="685735" y="654750"/>
                </a:cubicBezTo>
                <a:cubicBezTo>
                  <a:pt x="675797" y="661436"/>
                  <a:pt x="668507" y="667546"/>
                  <a:pt x="660248" y="671689"/>
                </a:cubicBezTo>
                <a:cubicBezTo>
                  <a:pt x="641185" y="681233"/>
                  <a:pt x="621729" y="690017"/>
                  <a:pt x="602194" y="698565"/>
                </a:cubicBezTo>
                <a:cubicBezTo>
                  <a:pt x="599363" y="699824"/>
                  <a:pt x="593856" y="699483"/>
                  <a:pt x="591916" y="697543"/>
                </a:cubicBezTo>
                <a:cubicBezTo>
                  <a:pt x="576524" y="682282"/>
                  <a:pt x="561683" y="666444"/>
                  <a:pt x="546265" y="650371"/>
                </a:cubicBezTo>
                <a:cubicBezTo>
                  <a:pt x="557225" y="641980"/>
                  <a:pt x="566298" y="634560"/>
                  <a:pt x="575973" y="627978"/>
                </a:cubicBezTo>
                <a:cubicBezTo>
                  <a:pt x="578517" y="626248"/>
                  <a:pt x="583473" y="625855"/>
                  <a:pt x="586278" y="627113"/>
                </a:cubicBezTo>
                <a:close/>
                <a:moveTo>
                  <a:pt x="39780" y="745"/>
                </a:moveTo>
                <a:cubicBezTo>
                  <a:pt x="30012" y="2423"/>
                  <a:pt x="21123" y="7366"/>
                  <a:pt x="14034" y="14282"/>
                </a:cubicBezTo>
                <a:lnTo>
                  <a:pt x="0" y="38104"/>
                </a:lnTo>
                <a:lnTo>
                  <a:pt x="8852" y="61392"/>
                </a:lnTo>
                <a:lnTo>
                  <a:pt x="9343" y="65365"/>
                </a:lnTo>
                <a:lnTo>
                  <a:pt x="10386" y="61604"/>
                </a:lnTo>
                <a:cubicBezTo>
                  <a:pt x="92536" y="192919"/>
                  <a:pt x="174713" y="324234"/>
                  <a:pt x="256863" y="455549"/>
                </a:cubicBezTo>
                <a:cubicBezTo>
                  <a:pt x="276975" y="487722"/>
                  <a:pt x="296825" y="530934"/>
                  <a:pt x="273252" y="560669"/>
                </a:cubicBezTo>
                <a:cubicBezTo>
                  <a:pt x="270026" y="564733"/>
                  <a:pt x="266093" y="568273"/>
                  <a:pt x="263550" y="572783"/>
                </a:cubicBezTo>
                <a:cubicBezTo>
                  <a:pt x="256391" y="585395"/>
                  <a:pt x="262318" y="602151"/>
                  <a:pt x="273121" y="611826"/>
                </a:cubicBezTo>
                <a:cubicBezTo>
                  <a:pt x="283924" y="621502"/>
                  <a:pt x="298371" y="625749"/>
                  <a:pt x="312321" y="629735"/>
                </a:cubicBezTo>
                <a:cubicBezTo>
                  <a:pt x="301125" y="637837"/>
                  <a:pt x="300050" y="654907"/>
                  <a:pt x="305949" y="667415"/>
                </a:cubicBezTo>
                <a:cubicBezTo>
                  <a:pt x="311875" y="679922"/>
                  <a:pt x="322967" y="689021"/>
                  <a:pt x="333429" y="698067"/>
                </a:cubicBezTo>
                <a:cubicBezTo>
                  <a:pt x="399454" y="755124"/>
                  <a:pt x="452997" y="826576"/>
                  <a:pt x="489234" y="905974"/>
                </a:cubicBezTo>
                <a:cubicBezTo>
                  <a:pt x="491594" y="911165"/>
                  <a:pt x="494111" y="916646"/>
                  <a:pt x="498831" y="919792"/>
                </a:cubicBezTo>
                <a:cubicBezTo>
                  <a:pt x="503735" y="923069"/>
                  <a:pt x="510027" y="923175"/>
                  <a:pt x="515927" y="923175"/>
                </a:cubicBezTo>
                <a:cubicBezTo>
                  <a:pt x="672257" y="923044"/>
                  <a:pt x="828613" y="922886"/>
                  <a:pt x="984942" y="922755"/>
                </a:cubicBezTo>
                <a:cubicBezTo>
                  <a:pt x="978466" y="829277"/>
                  <a:pt x="972016" y="735825"/>
                  <a:pt x="965565" y="642348"/>
                </a:cubicBezTo>
                <a:cubicBezTo>
                  <a:pt x="962288" y="595202"/>
                  <a:pt x="957909" y="544963"/>
                  <a:pt x="928935" y="507624"/>
                </a:cubicBezTo>
                <a:cubicBezTo>
                  <a:pt x="898256" y="468109"/>
                  <a:pt x="845080" y="442700"/>
                  <a:pt x="806063" y="411917"/>
                </a:cubicBezTo>
                <a:cubicBezTo>
                  <a:pt x="763742" y="378538"/>
                  <a:pt x="720766" y="341881"/>
                  <a:pt x="669006" y="324155"/>
                </a:cubicBezTo>
                <a:cubicBezTo>
                  <a:pt x="647163" y="316682"/>
                  <a:pt x="623643" y="315843"/>
                  <a:pt x="600569" y="316132"/>
                </a:cubicBezTo>
                <a:cubicBezTo>
                  <a:pt x="512624" y="317207"/>
                  <a:pt x="424862" y="333542"/>
                  <a:pt x="342423" y="364169"/>
                </a:cubicBezTo>
                <a:cubicBezTo>
                  <a:pt x="336444" y="366397"/>
                  <a:pt x="329758" y="368705"/>
                  <a:pt x="323806" y="366345"/>
                </a:cubicBezTo>
                <a:cubicBezTo>
                  <a:pt x="319139" y="364509"/>
                  <a:pt x="316018" y="360157"/>
                  <a:pt x="313160" y="356040"/>
                </a:cubicBezTo>
                <a:cubicBezTo>
                  <a:pt x="240292" y="250972"/>
                  <a:pt x="167450" y="145905"/>
                  <a:pt x="94582" y="40837"/>
                </a:cubicBezTo>
                <a:cubicBezTo>
                  <a:pt x="162206" y="132715"/>
                  <a:pt x="229856" y="224568"/>
                  <a:pt x="297506" y="316446"/>
                </a:cubicBezTo>
                <a:cubicBezTo>
                  <a:pt x="308204" y="330999"/>
                  <a:pt x="325353" y="347335"/>
                  <a:pt x="341557" y="339337"/>
                </a:cubicBezTo>
                <a:cubicBezTo>
                  <a:pt x="276949" y="242556"/>
                  <a:pt x="211632" y="146220"/>
                  <a:pt x="145660" y="50355"/>
                </a:cubicBezTo>
                <a:cubicBezTo>
                  <a:pt x="137637" y="38687"/>
                  <a:pt x="129325" y="26782"/>
                  <a:pt x="117656" y="18759"/>
                </a:cubicBezTo>
                <a:cubicBezTo>
                  <a:pt x="105123" y="10158"/>
                  <a:pt x="89836" y="6829"/>
                  <a:pt x="74969" y="3656"/>
                </a:cubicBezTo>
                <a:cubicBezTo>
                  <a:pt x="63379" y="1191"/>
                  <a:pt x="51448" y="-1274"/>
                  <a:pt x="39780" y="745"/>
                </a:cubicBezTo>
                <a:close/>
              </a:path>
            </a:pathLst>
          </a:custGeom>
          <a:solidFill>
            <a:schemeClr val="accent2"/>
          </a:solidFill>
          <a:ln w="73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Freeform: Shape 45">
            <a:extLst>
              <a:ext uri="{FF2B5EF4-FFF2-40B4-BE49-F238E27FC236}">
                <a16:creationId xmlns:a16="http://schemas.microsoft.com/office/drawing/2014/main" id="{6E199011-93F9-4D16-92A0-D9C3A5616AD6}"/>
              </a:ext>
            </a:extLst>
          </p:cNvPr>
          <p:cNvSpPr/>
          <p:nvPr/>
        </p:nvSpPr>
        <p:spPr>
          <a:xfrm flipH="1">
            <a:off x="5845905" y="1035161"/>
            <a:ext cx="3648547" cy="1910526"/>
          </a:xfrm>
          <a:custGeom>
            <a:avLst/>
            <a:gdLst>
              <a:gd name="connsiteX0" fmla="*/ 125198 w 2141651"/>
              <a:gd name="connsiteY0" fmla="*/ 547295 h 930554"/>
              <a:gd name="connsiteX1" fmla="*/ 95310 w 2141651"/>
              <a:gd name="connsiteY1" fmla="*/ 570019 h 930554"/>
              <a:gd name="connsiteX2" fmla="*/ 76929 w 2141651"/>
              <a:gd name="connsiteY2" fmla="*/ 580219 h 930554"/>
              <a:gd name="connsiteX3" fmla="*/ 36941 w 2141651"/>
              <a:gd name="connsiteY3" fmla="*/ 625345 h 930554"/>
              <a:gd name="connsiteX4" fmla="*/ 32615 w 2141651"/>
              <a:gd name="connsiteY4" fmla="*/ 646506 h 930554"/>
              <a:gd name="connsiteX5" fmla="*/ 26532 w 2141651"/>
              <a:gd name="connsiteY5" fmla="*/ 687646 h 930554"/>
              <a:gd name="connsiteX6" fmla="*/ 64316 w 2141651"/>
              <a:gd name="connsiteY6" fmla="*/ 707706 h 930554"/>
              <a:gd name="connsiteX7" fmla="*/ 83248 w 2141651"/>
              <a:gd name="connsiteY7" fmla="*/ 719295 h 930554"/>
              <a:gd name="connsiteX8" fmla="*/ 139361 w 2141651"/>
              <a:gd name="connsiteY8" fmla="*/ 736181 h 930554"/>
              <a:gd name="connsiteX9" fmla="*/ 161334 w 2141651"/>
              <a:gd name="connsiteY9" fmla="*/ 737414 h 930554"/>
              <a:gd name="connsiteX10" fmla="*/ 184566 w 2141651"/>
              <a:gd name="connsiteY10" fmla="*/ 750367 h 930554"/>
              <a:gd name="connsiteX11" fmla="*/ 221669 w 2141651"/>
              <a:gd name="connsiteY11" fmla="*/ 714549 h 930554"/>
              <a:gd name="connsiteX12" fmla="*/ 236563 w 2141651"/>
              <a:gd name="connsiteY12" fmla="*/ 696666 h 930554"/>
              <a:gd name="connsiteX13" fmla="*/ 250932 w 2141651"/>
              <a:gd name="connsiteY13" fmla="*/ 690793 h 930554"/>
              <a:gd name="connsiteX14" fmla="*/ 243668 w 2141651"/>
              <a:gd name="connsiteY14" fmla="*/ 630039 h 930554"/>
              <a:gd name="connsiteX15" fmla="*/ 231476 w 2141651"/>
              <a:gd name="connsiteY15" fmla="*/ 610819 h 930554"/>
              <a:gd name="connsiteX16" fmla="*/ 182888 w 2141651"/>
              <a:gd name="connsiteY16" fmla="*/ 571880 h 930554"/>
              <a:gd name="connsiteX17" fmla="*/ 158371 w 2141651"/>
              <a:gd name="connsiteY17" fmla="*/ 564512 h 930554"/>
              <a:gd name="connsiteX18" fmla="*/ 125198 w 2141651"/>
              <a:gd name="connsiteY18" fmla="*/ 547295 h 930554"/>
              <a:gd name="connsiteX19" fmla="*/ 125346 w 2141651"/>
              <a:gd name="connsiteY19" fmla="*/ 522483 h 930554"/>
              <a:gd name="connsiteX20" fmla="*/ 169437 w 2141651"/>
              <a:gd name="connsiteY20" fmla="*/ 539498 h 930554"/>
              <a:gd name="connsiteX21" fmla="*/ 187608 w 2141651"/>
              <a:gd name="connsiteY21" fmla="*/ 545555 h 930554"/>
              <a:gd name="connsiteX22" fmla="*/ 253292 w 2141651"/>
              <a:gd name="connsiteY22" fmla="*/ 596633 h 930554"/>
              <a:gd name="connsiteX23" fmla="*/ 263334 w 2141651"/>
              <a:gd name="connsiteY23" fmla="*/ 613310 h 930554"/>
              <a:gd name="connsiteX24" fmla="*/ 288113 w 2141651"/>
              <a:gd name="connsiteY24" fmla="*/ 665227 h 930554"/>
              <a:gd name="connsiteX25" fmla="*/ 254314 w 2141651"/>
              <a:gd name="connsiteY25" fmla="*/ 716962 h 930554"/>
              <a:gd name="connsiteX26" fmla="*/ 241492 w 2141651"/>
              <a:gd name="connsiteY26" fmla="*/ 731121 h 930554"/>
              <a:gd name="connsiteX27" fmla="*/ 154569 w 2141651"/>
              <a:gd name="connsiteY27" fmla="*/ 764500 h 930554"/>
              <a:gd name="connsiteX28" fmla="*/ 140698 w 2141651"/>
              <a:gd name="connsiteY28" fmla="*/ 763714 h 930554"/>
              <a:gd name="connsiteX29" fmla="*/ 67201 w 2141651"/>
              <a:gd name="connsiteY29" fmla="*/ 741504 h 930554"/>
              <a:gd name="connsiteX30" fmla="*/ 54248 w 2141651"/>
              <a:gd name="connsiteY30" fmla="*/ 733350 h 930554"/>
              <a:gd name="connsiteX31" fmla="*/ 8361 w 2141651"/>
              <a:gd name="connsiteY31" fmla="*/ 641445 h 930554"/>
              <a:gd name="connsiteX32" fmla="*/ 12766 w 2141651"/>
              <a:gd name="connsiteY32" fmla="*/ 621071 h 930554"/>
              <a:gd name="connsiteX33" fmla="*/ 66178 w 2141651"/>
              <a:gd name="connsiteY33" fmla="*/ 555073 h 930554"/>
              <a:gd name="connsiteX34" fmla="*/ 84559 w 2141651"/>
              <a:gd name="connsiteY34" fmla="*/ 545371 h 930554"/>
              <a:gd name="connsiteX35" fmla="*/ 125346 w 2141651"/>
              <a:gd name="connsiteY35" fmla="*/ 522483 h 930554"/>
              <a:gd name="connsiteX36" fmla="*/ 462928 w 2141651"/>
              <a:gd name="connsiteY36" fmla="*/ 338329 h 930554"/>
              <a:gd name="connsiteX37" fmla="*/ 405058 w 2141651"/>
              <a:gd name="connsiteY37" fmla="*/ 379392 h 930554"/>
              <a:gd name="connsiteX38" fmla="*/ 373147 w 2141651"/>
              <a:gd name="connsiteY38" fmla="*/ 406897 h 930554"/>
              <a:gd name="connsiteX39" fmla="*/ 323301 w 2141651"/>
              <a:gd name="connsiteY39" fmla="*/ 442112 h 930554"/>
              <a:gd name="connsiteX40" fmla="*/ 340476 w 2141651"/>
              <a:gd name="connsiteY40" fmla="*/ 493112 h 930554"/>
              <a:gd name="connsiteX41" fmla="*/ 340896 w 2141651"/>
              <a:gd name="connsiteY41" fmla="*/ 517969 h 930554"/>
              <a:gd name="connsiteX42" fmla="*/ 349103 w 2141651"/>
              <a:gd name="connsiteY42" fmla="*/ 574397 h 930554"/>
              <a:gd name="connsiteX43" fmla="*/ 443577 w 2141651"/>
              <a:gd name="connsiteY43" fmla="*/ 595715 h 930554"/>
              <a:gd name="connsiteX44" fmla="*/ 473417 w 2141651"/>
              <a:gd name="connsiteY44" fmla="*/ 602191 h 930554"/>
              <a:gd name="connsiteX45" fmla="*/ 597180 w 2141651"/>
              <a:gd name="connsiteY45" fmla="*/ 603712 h 930554"/>
              <a:gd name="connsiteX46" fmla="*/ 622273 w 2141651"/>
              <a:gd name="connsiteY46" fmla="*/ 598154 h 930554"/>
              <a:gd name="connsiteX47" fmla="*/ 659769 w 2141651"/>
              <a:gd name="connsiteY47" fmla="*/ 608065 h 930554"/>
              <a:gd name="connsiteX48" fmla="*/ 711870 w 2141651"/>
              <a:gd name="connsiteY48" fmla="*/ 590707 h 930554"/>
              <a:gd name="connsiteX49" fmla="*/ 730513 w 2141651"/>
              <a:gd name="connsiteY49" fmla="*/ 546341 h 930554"/>
              <a:gd name="connsiteX50" fmla="*/ 747557 w 2141651"/>
              <a:gd name="connsiteY50" fmla="*/ 509290 h 930554"/>
              <a:gd name="connsiteX51" fmla="*/ 756027 w 2141651"/>
              <a:gd name="connsiteY51" fmla="*/ 429448 h 930554"/>
              <a:gd name="connsiteX52" fmla="*/ 700569 w 2141651"/>
              <a:gd name="connsiteY52" fmla="*/ 408680 h 930554"/>
              <a:gd name="connsiteX53" fmla="*/ 682267 w 2141651"/>
              <a:gd name="connsiteY53" fmla="*/ 394311 h 930554"/>
              <a:gd name="connsiteX54" fmla="*/ 658642 w 2141651"/>
              <a:gd name="connsiteY54" fmla="*/ 361115 h 930554"/>
              <a:gd name="connsiteX55" fmla="*/ 553259 w 2141651"/>
              <a:gd name="connsiteY55" fmla="*/ 356763 h 930554"/>
              <a:gd name="connsiteX56" fmla="*/ 529687 w 2141651"/>
              <a:gd name="connsiteY56" fmla="*/ 355976 h 930554"/>
              <a:gd name="connsiteX57" fmla="*/ 462928 w 2141651"/>
              <a:gd name="connsiteY57" fmla="*/ 338329 h 930554"/>
              <a:gd name="connsiteX58" fmla="*/ 457002 w 2141651"/>
              <a:gd name="connsiteY58" fmla="*/ 312292 h 930554"/>
              <a:gd name="connsiteX59" fmla="*/ 532571 w 2141651"/>
              <a:gd name="connsiteY59" fmla="*/ 327605 h 930554"/>
              <a:gd name="connsiteX60" fmla="*/ 550270 w 2141651"/>
              <a:gd name="connsiteY60" fmla="*/ 327500 h 930554"/>
              <a:gd name="connsiteX61" fmla="*/ 680510 w 2141651"/>
              <a:gd name="connsiteY61" fmla="*/ 346720 h 930554"/>
              <a:gd name="connsiteX62" fmla="*/ 687747 w 2141651"/>
              <a:gd name="connsiteY62" fmla="*/ 354272 h 930554"/>
              <a:gd name="connsiteX63" fmla="*/ 739298 w 2141651"/>
              <a:gd name="connsiteY63" fmla="*/ 390798 h 930554"/>
              <a:gd name="connsiteX64" fmla="*/ 796984 w 2141651"/>
              <a:gd name="connsiteY64" fmla="*/ 449113 h 930554"/>
              <a:gd name="connsiteX65" fmla="*/ 773175 w 2141651"/>
              <a:gd name="connsiteY65" fmla="*/ 524105 h 930554"/>
              <a:gd name="connsiteX66" fmla="*/ 752880 w 2141651"/>
              <a:gd name="connsiteY66" fmla="*/ 537819 h 930554"/>
              <a:gd name="connsiteX67" fmla="*/ 676786 w 2141651"/>
              <a:gd name="connsiteY67" fmla="*/ 631769 h 930554"/>
              <a:gd name="connsiteX68" fmla="*/ 622614 w 2141651"/>
              <a:gd name="connsiteY68" fmla="*/ 626787 h 930554"/>
              <a:gd name="connsiteX69" fmla="*/ 609110 w 2141651"/>
              <a:gd name="connsiteY69" fmla="*/ 629252 h 930554"/>
              <a:gd name="connsiteX70" fmla="*/ 465550 w 2141651"/>
              <a:gd name="connsiteY70" fmla="*/ 628753 h 930554"/>
              <a:gd name="connsiteX71" fmla="*/ 443498 w 2141651"/>
              <a:gd name="connsiteY71" fmla="*/ 623903 h 930554"/>
              <a:gd name="connsiteX72" fmla="*/ 328598 w 2141651"/>
              <a:gd name="connsiteY72" fmla="*/ 587534 h 930554"/>
              <a:gd name="connsiteX73" fmla="*/ 315042 w 2141651"/>
              <a:gd name="connsiteY73" fmla="*/ 513853 h 930554"/>
              <a:gd name="connsiteX74" fmla="*/ 314439 w 2141651"/>
              <a:gd name="connsiteY74" fmla="*/ 501110 h 930554"/>
              <a:gd name="connsiteX75" fmla="*/ 366068 w 2141651"/>
              <a:gd name="connsiteY75" fmla="*/ 380493 h 930554"/>
              <a:gd name="connsiteX76" fmla="*/ 384606 w 2141651"/>
              <a:gd name="connsiteY76" fmla="*/ 364446 h 930554"/>
              <a:gd name="connsiteX77" fmla="*/ 457002 w 2141651"/>
              <a:gd name="connsiteY77" fmla="*/ 312292 h 930554"/>
              <a:gd name="connsiteX78" fmla="*/ 1383540 w 2141651"/>
              <a:gd name="connsiteY78" fmla="*/ 39818 h 930554"/>
              <a:gd name="connsiteX79" fmla="*/ 1326833 w 2141651"/>
              <a:gd name="connsiteY79" fmla="*/ 46385 h 930554"/>
              <a:gd name="connsiteX80" fmla="*/ 1174279 w 2141651"/>
              <a:gd name="connsiteY80" fmla="*/ 176389 h 930554"/>
              <a:gd name="connsiteX81" fmla="*/ 1150838 w 2141651"/>
              <a:gd name="connsiteY81" fmla="*/ 189578 h 930554"/>
              <a:gd name="connsiteX82" fmla="*/ 973898 w 2141651"/>
              <a:gd name="connsiteY82" fmla="*/ 229434 h 930554"/>
              <a:gd name="connsiteX83" fmla="*/ 927539 w 2141651"/>
              <a:gd name="connsiteY83" fmla="*/ 436659 h 930554"/>
              <a:gd name="connsiteX84" fmla="*/ 919595 w 2141651"/>
              <a:gd name="connsiteY84" fmla="*/ 476043 h 930554"/>
              <a:gd name="connsiteX85" fmla="*/ 925966 w 2141651"/>
              <a:gd name="connsiteY85" fmla="*/ 713658 h 930554"/>
              <a:gd name="connsiteX86" fmla="*/ 1134580 w 2141651"/>
              <a:gd name="connsiteY86" fmla="*/ 758522 h 930554"/>
              <a:gd name="connsiteX87" fmla="*/ 1170031 w 2141651"/>
              <a:gd name="connsiteY87" fmla="*/ 774910 h 930554"/>
              <a:gd name="connsiteX88" fmla="*/ 1198874 w 2141651"/>
              <a:gd name="connsiteY88" fmla="*/ 818253 h 930554"/>
              <a:gd name="connsiteX89" fmla="*/ 1524356 w 2141651"/>
              <a:gd name="connsiteY89" fmla="*/ 834982 h 930554"/>
              <a:gd name="connsiteX90" fmla="*/ 1557054 w 2141651"/>
              <a:gd name="connsiteY90" fmla="*/ 833776 h 930554"/>
              <a:gd name="connsiteX91" fmla="*/ 1705884 w 2141651"/>
              <a:gd name="connsiteY91" fmla="*/ 883360 h 930554"/>
              <a:gd name="connsiteX92" fmla="*/ 1853220 w 2141651"/>
              <a:gd name="connsiteY92" fmla="*/ 833750 h 930554"/>
              <a:gd name="connsiteX93" fmla="*/ 1914158 w 2141651"/>
              <a:gd name="connsiteY93" fmla="*/ 689534 h 930554"/>
              <a:gd name="connsiteX94" fmla="*/ 1933981 w 2141651"/>
              <a:gd name="connsiteY94" fmla="*/ 663182 h 930554"/>
              <a:gd name="connsiteX95" fmla="*/ 2041880 w 2141651"/>
              <a:gd name="connsiteY95" fmla="*/ 619104 h 930554"/>
              <a:gd name="connsiteX96" fmla="*/ 2069176 w 2141651"/>
              <a:gd name="connsiteY96" fmla="*/ 396986 h 930554"/>
              <a:gd name="connsiteX97" fmla="*/ 1944522 w 2141651"/>
              <a:gd name="connsiteY97" fmla="*/ 327658 h 930554"/>
              <a:gd name="connsiteX98" fmla="*/ 1920818 w 2141651"/>
              <a:gd name="connsiteY98" fmla="*/ 294331 h 930554"/>
              <a:gd name="connsiteX99" fmla="*/ 1919769 w 2141651"/>
              <a:gd name="connsiteY99" fmla="*/ 252744 h 930554"/>
              <a:gd name="connsiteX100" fmla="*/ 1814308 w 2141651"/>
              <a:gd name="connsiteY100" fmla="*/ 129007 h 930554"/>
              <a:gd name="connsiteX101" fmla="*/ 1596884 w 2141651"/>
              <a:gd name="connsiteY101" fmla="*/ 131184 h 930554"/>
              <a:gd name="connsiteX102" fmla="*/ 1562927 w 2141651"/>
              <a:gd name="connsiteY102" fmla="*/ 123475 h 930554"/>
              <a:gd name="connsiteX103" fmla="*/ 1536837 w 2141651"/>
              <a:gd name="connsiteY103" fmla="*/ 95969 h 930554"/>
              <a:gd name="connsiteX104" fmla="*/ 1383540 w 2141651"/>
              <a:gd name="connsiteY104" fmla="*/ 39818 h 930554"/>
              <a:gd name="connsiteX105" fmla="*/ 1352399 w 2141651"/>
              <a:gd name="connsiteY105" fmla="*/ 0 h 930554"/>
              <a:gd name="connsiteX106" fmla="*/ 1410085 w 2141651"/>
              <a:gd name="connsiteY106" fmla="*/ 0 h 930554"/>
              <a:gd name="connsiteX107" fmla="*/ 1419918 w 2141651"/>
              <a:gd name="connsiteY107" fmla="*/ 2543 h 930554"/>
              <a:gd name="connsiteX108" fmla="*/ 1578764 w 2141651"/>
              <a:gd name="connsiteY108" fmla="*/ 85795 h 930554"/>
              <a:gd name="connsiteX109" fmla="*/ 1595415 w 2141651"/>
              <a:gd name="connsiteY109" fmla="*/ 88627 h 930554"/>
              <a:gd name="connsiteX110" fmla="*/ 1787563 w 2141651"/>
              <a:gd name="connsiteY110" fmla="*/ 76539 h 930554"/>
              <a:gd name="connsiteX111" fmla="*/ 1956164 w 2141651"/>
              <a:gd name="connsiteY111" fmla="*/ 280748 h 930554"/>
              <a:gd name="connsiteX112" fmla="*/ 1964555 w 2141651"/>
              <a:gd name="connsiteY112" fmla="*/ 290739 h 930554"/>
              <a:gd name="connsiteX113" fmla="*/ 1996728 w 2141651"/>
              <a:gd name="connsiteY113" fmla="*/ 301673 h 930554"/>
              <a:gd name="connsiteX114" fmla="*/ 2135122 w 2141651"/>
              <a:gd name="connsiteY114" fmla="*/ 447042 h 930554"/>
              <a:gd name="connsiteX115" fmla="*/ 2141599 w 2141651"/>
              <a:gd name="connsiteY115" fmla="*/ 472004 h 930554"/>
              <a:gd name="connsiteX116" fmla="*/ 2141651 w 2141651"/>
              <a:gd name="connsiteY116" fmla="*/ 516554 h 930554"/>
              <a:gd name="connsiteX117" fmla="*/ 2134808 w 2141651"/>
              <a:gd name="connsiteY117" fmla="*/ 544348 h 930554"/>
              <a:gd name="connsiteX118" fmla="*/ 1996046 w 2141651"/>
              <a:gd name="connsiteY118" fmla="*/ 687437 h 930554"/>
              <a:gd name="connsiteX119" fmla="*/ 1951391 w 2141651"/>
              <a:gd name="connsiteY119" fmla="*/ 701622 h 930554"/>
              <a:gd name="connsiteX120" fmla="*/ 1946278 w 2141651"/>
              <a:gd name="connsiteY120" fmla="*/ 748060 h 930554"/>
              <a:gd name="connsiteX121" fmla="*/ 1799126 w 2141651"/>
              <a:gd name="connsiteY121" fmla="*/ 906697 h 930554"/>
              <a:gd name="connsiteX122" fmla="*/ 1541741 w 2141651"/>
              <a:gd name="connsiteY122" fmla="*/ 870748 h 930554"/>
              <a:gd name="connsiteX123" fmla="*/ 1504900 w 2141651"/>
              <a:gd name="connsiteY123" fmla="*/ 894583 h 930554"/>
              <a:gd name="connsiteX124" fmla="*/ 1180100 w 2141651"/>
              <a:gd name="connsiteY124" fmla="*/ 852131 h 930554"/>
              <a:gd name="connsiteX125" fmla="*/ 1148242 w 2141651"/>
              <a:gd name="connsiteY125" fmla="*/ 809128 h 930554"/>
              <a:gd name="connsiteX126" fmla="*/ 1128812 w 2141651"/>
              <a:gd name="connsiteY126" fmla="*/ 800370 h 930554"/>
              <a:gd name="connsiteX127" fmla="*/ 902918 w 2141651"/>
              <a:gd name="connsiteY127" fmla="*/ 743471 h 930554"/>
              <a:gd name="connsiteX128" fmla="*/ 887946 w 2141651"/>
              <a:gd name="connsiteY128" fmla="*/ 455249 h 930554"/>
              <a:gd name="connsiteX129" fmla="*/ 893400 w 2141651"/>
              <a:gd name="connsiteY129" fmla="*/ 449061 h 930554"/>
              <a:gd name="connsiteX130" fmla="*/ 869303 w 2141651"/>
              <a:gd name="connsiteY130" fmla="*/ 354875 h 930554"/>
              <a:gd name="connsiteX131" fmla="*/ 980742 w 2141651"/>
              <a:gd name="connsiteY131" fmla="*/ 180191 h 930554"/>
              <a:gd name="connsiteX132" fmla="*/ 1137439 w 2141651"/>
              <a:gd name="connsiteY132" fmla="*/ 147441 h 930554"/>
              <a:gd name="connsiteX133" fmla="*/ 1150838 w 2141651"/>
              <a:gd name="connsiteY133" fmla="*/ 141121 h 930554"/>
              <a:gd name="connsiteX134" fmla="*/ 1342592 w 2141651"/>
              <a:gd name="connsiteY134" fmla="*/ 2622 h 930554"/>
              <a:gd name="connsiteX135" fmla="*/ 1352399 w 2141651"/>
              <a:gd name="connsiteY135" fmla="*/ 0 h 930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141651" h="930554">
                <a:moveTo>
                  <a:pt x="125198" y="547295"/>
                </a:moveTo>
                <a:cubicBezTo>
                  <a:pt x="113560" y="548314"/>
                  <a:pt x="102468" y="555990"/>
                  <a:pt x="95310" y="570019"/>
                </a:cubicBezTo>
                <a:cubicBezTo>
                  <a:pt x="91010" y="578462"/>
                  <a:pt x="86159" y="581215"/>
                  <a:pt x="76929" y="580219"/>
                </a:cubicBezTo>
                <a:cubicBezTo>
                  <a:pt x="47220" y="576967"/>
                  <a:pt x="30780" y="596476"/>
                  <a:pt x="36941" y="625345"/>
                </a:cubicBezTo>
                <a:cubicBezTo>
                  <a:pt x="38358" y="631927"/>
                  <a:pt x="36680" y="641366"/>
                  <a:pt x="32615" y="646506"/>
                </a:cubicBezTo>
                <a:cubicBezTo>
                  <a:pt x="22258" y="659616"/>
                  <a:pt x="18744" y="672857"/>
                  <a:pt x="26532" y="687646"/>
                </a:cubicBezTo>
                <a:cubicBezTo>
                  <a:pt x="34372" y="702514"/>
                  <a:pt x="47194" y="710039"/>
                  <a:pt x="64316" y="707706"/>
                </a:cubicBezTo>
                <a:cubicBezTo>
                  <a:pt x="74307" y="706342"/>
                  <a:pt x="79368" y="710354"/>
                  <a:pt x="83248" y="719295"/>
                </a:cubicBezTo>
                <a:cubicBezTo>
                  <a:pt x="94470" y="745254"/>
                  <a:pt x="116208" y="751914"/>
                  <a:pt x="139361" y="736181"/>
                </a:cubicBezTo>
                <a:cubicBezTo>
                  <a:pt x="147909" y="730360"/>
                  <a:pt x="153678" y="731357"/>
                  <a:pt x="161334" y="737414"/>
                </a:cubicBezTo>
                <a:cubicBezTo>
                  <a:pt x="168231" y="742815"/>
                  <a:pt x="176778" y="746119"/>
                  <a:pt x="184566" y="750367"/>
                </a:cubicBezTo>
                <a:cubicBezTo>
                  <a:pt x="206225" y="748348"/>
                  <a:pt x="219886" y="736024"/>
                  <a:pt x="221669" y="714549"/>
                </a:cubicBezTo>
                <a:cubicBezTo>
                  <a:pt x="222508" y="704533"/>
                  <a:pt x="225576" y="698135"/>
                  <a:pt x="236563" y="696666"/>
                </a:cubicBezTo>
                <a:cubicBezTo>
                  <a:pt x="241544" y="696011"/>
                  <a:pt x="246710" y="693651"/>
                  <a:pt x="250932" y="690793"/>
                </a:cubicBezTo>
                <a:cubicBezTo>
                  <a:pt x="273456" y="675585"/>
                  <a:pt x="269680" y="643149"/>
                  <a:pt x="243668" y="630039"/>
                </a:cubicBezTo>
                <a:cubicBezTo>
                  <a:pt x="235251" y="625791"/>
                  <a:pt x="229824" y="622749"/>
                  <a:pt x="231476" y="610819"/>
                </a:cubicBezTo>
                <a:cubicBezTo>
                  <a:pt x="235173" y="584047"/>
                  <a:pt x="208794" y="563280"/>
                  <a:pt x="182888" y="571880"/>
                </a:cubicBezTo>
                <a:cubicBezTo>
                  <a:pt x="172085" y="575473"/>
                  <a:pt x="165346" y="573926"/>
                  <a:pt x="158371" y="564512"/>
                </a:cubicBezTo>
                <a:cubicBezTo>
                  <a:pt x="149024" y="551913"/>
                  <a:pt x="136837" y="546276"/>
                  <a:pt x="125198" y="547295"/>
                </a:cubicBezTo>
                <a:close/>
                <a:moveTo>
                  <a:pt x="125346" y="522483"/>
                </a:moveTo>
                <a:cubicBezTo>
                  <a:pt x="140607" y="521438"/>
                  <a:pt x="156418" y="527042"/>
                  <a:pt x="169437" y="539498"/>
                </a:cubicBezTo>
                <a:cubicBezTo>
                  <a:pt x="175048" y="544873"/>
                  <a:pt x="179899" y="546525"/>
                  <a:pt x="187608" y="545555"/>
                </a:cubicBezTo>
                <a:cubicBezTo>
                  <a:pt x="220804" y="541412"/>
                  <a:pt x="249044" y="563306"/>
                  <a:pt x="253292" y="596633"/>
                </a:cubicBezTo>
                <a:cubicBezTo>
                  <a:pt x="254288" y="604394"/>
                  <a:pt x="257329" y="608852"/>
                  <a:pt x="263334" y="613310"/>
                </a:cubicBezTo>
                <a:cubicBezTo>
                  <a:pt x="279775" y="625528"/>
                  <a:pt x="287982" y="642310"/>
                  <a:pt x="288113" y="665227"/>
                </a:cubicBezTo>
                <a:cubicBezTo>
                  <a:pt x="286802" y="687200"/>
                  <a:pt x="275265" y="704716"/>
                  <a:pt x="254314" y="716962"/>
                </a:cubicBezTo>
                <a:cubicBezTo>
                  <a:pt x="249018" y="720056"/>
                  <a:pt x="243511" y="725536"/>
                  <a:pt x="241492" y="731121"/>
                </a:cubicBezTo>
                <a:cubicBezTo>
                  <a:pt x="227726" y="769378"/>
                  <a:pt x="190728" y="783694"/>
                  <a:pt x="154569" y="764500"/>
                </a:cubicBezTo>
                <a:cubicBezTo>
                  <a:pt x="150793" y="762507"/>
                  <a:pt x="144684" y="762140"/>
                  <a:pt x="140698" y="763714"/>
                </a:cubicBezTo>
                <a:cubicBezTo>
                  <a:pt x="111278" y="775199"/>
                  <a:pt x="85529" y="767385"/>
                  <a:pt x="67201" y="741504"/>
                </a:cubicBezTo>
                <a:cubicBezTo>
                  <a:pt x="64448" y="737597"/>
                  <a:pt x="58941" y="734058"/>
                  <a:pt x="54248" y="733350"/>
                </a:cubicBezTo>
                <a:cubicBezTo>
                  <a:pt x="9147" y="726768"/>
                  <a:pt x="-13377" y="681615"/>
                  <a:pt x="8361" y="641445"/>
                </a:cubicBezTo>
                <a:cubicBezTo>
                  <a:pt x="11560" y="635545"/>
                  <a:pt x="13238" y="627784"/>
                  <a:pt x="12766" y="621071"/>
                </a:cubicBezTo>
                <a:cubicBezTo>
                  <a:pt x="10380" y="587351"/>
                  <a:pt x="32589" y="559084"/>
                  <a:pt x="66178" y="555073"/>
                </a:cubicBezTo>
                <a:cubicBezTo>
                  <a:pt x="73940" y="554155"/>
                  <a:pt x="79393" y="552084"/>
                  <a:pt x="84559" y="545371"/>
                </a:cubicBezTo>
                <a:cubicBezTo>
                  <a:pt x="95375" y="531225"/>
                  <a:pt x="110085" y="523529"/>
                  <a:pt x="125346" y="522483"/>
                </a:cubicBezTo>
                <a:close/>
                <a:moveTo>
                  <a:pt x="462928" y="338329"/>
                </a:moveTo>
                <a:cubicBezTo>
                  <a:pt x="434242" y="340821"/>
                  <a:pt x="407182" y="357418"/>
                  <a:pt x="405058" y="379392"/>
                </a:cubicBezTo>
                <a:cubicBezTo>
                  <a:pt x="402882" y="401942"/>
                  <a:pt x="391371" y="404721"/>
                  <a:pt x="373147" y="406897"/>
                </a:cubicBezTo>
                <a:cubicBezTo>
                  <a:pt x="351174" y="409520"/>
                  <a:pt x="332033" y="419798"/>
                  <a:pt x="323301" y="442112"/>
                </a:cubicBezTo>
                <a:cubicBezTo>
                  <a:pt x="314937" y="463456"/>
                  <a:pt x="326107" y="479057"/>
                  <a:pt x="340476" y="493112"/>
                </a:cubicBezTo>
                <a:cubicBezTo>
                  <a:pt x="348919" y="501372"/>
                  <a:pt x="345668" y="509474"/>
                  <a:pt x="340896" y="517969"/>
                </a:cubicBezTo>
                <a:cubicBezTo>
                  <a:pt x="328834" y="539471"/>
                  <a:pt x="330984" y="557511"/>
                  <a:pt x="349103" y="574397"/>
                </a:cubicBezTo>
                <a:cubicBezTo>
                  <a:pt x="376241" y="599648"/>
                  <a:pt x="408257" y="606938"/>
                  <a:pt x="443577" y="595715"/>
                </a:cubicBezTo>
                <a:cubicBezTo>
                  <a:pt x="455612" y="591887"/>
                  <a:pt x="463820" y="591729"/>
                  <a:pt x="473417" y="602191"/>
                </a:cubicBezTo>
                <a:cubicBezTo>
                  <a:pt x="504279" y="635859"/>
                  <a:pt x="570906" y="636462"/>
                  <a:pt x="597180" y="603712"/>
                </a:cubicBezTo>
                <a:cubicBezTo>
                  <a:pt x="604259" y="594876"/>
                  <a:pt x="611628" y="593879"/>
                  <a:pt x="622273" y="598154"/>
                </a:cubicBezTo>
                <a:cubicBezTo>
                  <a:pt x="634178" y="602899"/>
                  <a:pt x="647209" y="604866"/>
                  <a:pt x="659769" y="608065"/>
                </a:cubicBezTo>
                <a:cubicBezTo>
                  <a:pt x="679147" y="606544"/>
                  <a:pt x="696767" y="602270"/>
                  <a:pt x="711870" y="590707"/>
                </a:cubicBezTo>
                <a:cubicBezTo>
                  <a:pt x="726318" y="579641"/>
                  <a:pt x="734787" y="565220"/>
                  <a:pt x="730513" y="546341"/>
                </a:cubicBezTo>
                <a:cubicBezTo>
                  <a:pt x="724745" y="520933"/>
                  <a:pt x="724430" y="521011"/>
                  <a:pt x="747557" y="509290"/>
                </a:cubicBezTo>
                <a:cubicBezTo>
                  <a:pt x="783742" y="490936"/>
                  <a:pt x="787597" y="454961"/>
                  <a:pt x="756027" y="429448"/>
                </a:cubicBezTo>
                <a:cubicBezTo>
                  <a:pt x="739900" y="416416"/>
                  <a:pt x="720995" y="410018"/>
                  <a:pt x="700569" y="408680"/>
                </a:cubicBezTo>
                <a:cubicBezTo>
                  <a:pt x="690421" y="408025"/>
                  <a:pt x="686488" y="403436"/>
                  <a:pt x="682267" y="394311"/>
                </a:cubicBezTo>
                <a:cubicBezTo>
                  <a:pt x="676629" y="382119"/>
                  <a:pt x="668920" y="369349"/>
                  <a:pt x="658642" y="361115"/>
                </a:cubicBezTo>
                <a:cubicBezTo>
                  <a:pt x="628723" y="337202"/>
                  <a:pt x="585695" y="336206"/>
                  <a:pt x="553259" y="356763"/>
                </a:cubicBezTo>
                <a:cubicBezTo>
                  <a:pt x="544607" y="362243"/>
                  <a:pt x="537973" y="362191"/>
                  <a:pt x="529687" y="355976"/>
                </a:cubicBezTo>
                <a:cubicBezTo>
                  <a:pt x="509968" y="341240"/>
                  <a:pt x="487235" y="336206"/>
                  <a:pt x="462928" y="338329"/>
                </a:cubicBezTo>
                <a:close/>
                <a:moveTo>
                  <a:pt x="457002" y="312292"/>
                </a:moveTo>
                <a:cubicBezTo>
                  <a:pt x="483695" y="308621"/>
                  <a:pt x="509339" y="313656"/>
                  <a:pt x="532571" y="327605"/>
                </a:cubicBezTo>
                <a:cubicBezTo>
                  <a:pt x="539231" y="331591"/>
                  <a:pt x="543899" y="330673"/>
                  <a:pt x="550270" y="327500"/>
                </a:cubicBezTo>
                <a:cubicBezTo>
                  <a:pt x="593089" y="306156"/>
                  <a:pt x="645793" y="314128"/>
                  <a:pt x="680510" y="346720"/>
                </a:cubicBezTo>
                <a:cubicBezTo>
                  <a:pt x="683053" y="349106"/>
                  <a:pt x="685492" y="351623"/>
                  <a:pt x="687747" y="354272"/>
                </a:cubicBezTo>
                <a:cubicBezTo>
                  <a:pt x="708488" y="378552"/>
                  <a:pt x="708566" y="378369"/>
                  <a:pt x="739298" y="390798"/>
                </a:cubicBezTo>
                <a:cubicBezTo>
                  <a:pt x="766777" y="401915"/>
                  <a:pt x="788226" y="419431"/>
                  <a:pt x="796984" y="449113"/>
                </a:cubicBezTo>
                <a:cubicBezTo>
                  <a:pt x="805401" y="477668"/>
                  <a:pt x="796512" y="505777"/>
                  <a:pt x="773175" y="524105"/>
                </a:cubicBezTo>
                <a:cubicBezTo>
                  <a:pt x="766698" y="529140"/>
                  <a:pt x="759540" y="533335"/>
                  <a:pt x="752880" y="537819"/>
                </a:cubicBezTo>
                <a:cubicBezTo>
                  <a:pt x="758727" y="590812"/>
                  <a:pt x="729989" y="627364"/>
                  <a:pt x="676786" y="631769"/>
                </a:cubicBezTo>
                <a:cubicBezTo>
                  <a:pt x="659009" y="633237"/>
                  <a:pt x="640707" y="628255"/>
                  <a:pt x="622614" y="626787"/>
                </a:cubicBezTo>
                <a:cubicBezTo>
                  <a:pt x="618130" y="626420"/>
                  <a:pt x="612204" y="626682"/>
                  <a:pt x="609110" y="629252"/>
                </a:cubicBezTo>
                <a:cubicBezTo>
                  <a:pt x="567838" y="663365"/>
                  <a:pt x="507609" y="663706"/>
                  <a:pt x="465550" y="628753"/>
                </a:cubicBezTo>
                <a:cubicBezTo>
                  <a:pt x="458261" y="622696"/>
                  <a:pt x="452414" y="622041"/>
                  <a:pt x="443498" y="623903"/>
                </a:cubicBezTo>
                <a:cubicBezTo>
                  <a:pt x="398634" y="633290"/>
                  <a:pt x="359224" y="622670"/>
                  <a:pt x="328598" y="587534"/>
                </a:cubicBezTo>
                <a:cubicBezTo>
                  <a:pt x="309955" y="566138"/>
                  <a:pt x="306232" y="540992"/>
                  <a:pt x="315042" y="513853"/>
                </a:cubicBezTo>
                <a:cubicBezTo>
                  <a:pt x="316300" y="509972"/>
                  <a:pt x="316615" y="503889"/>
                  <a:pt x="314439" y="501110"/>
                </a:cubicBezTo>
                <a:cubicBezTo>
                  <a:pt x="279119" y="456167"/>
                  <a:pt x="301223" y="393157"/>
                  <a:pt x="366068" y="380493"/>
                </a:cubicBezTo>
                <a:cubicBezTo>
                  <a:pt x="376347" y="378474"/>
                  <a:pt x="380961" y="374541"/>
                  <a:pt x="384606" y="364446"/>
                </a:cubicBezTo>
                <a:cubicBezTo>
                  <a:pt x="396615" y="331093"/>
                  <a:pt x="423990" y="316828"/>
                  <a:pt x="457002" y="312292"/>
                </a:cubicBezTo>
                <a:close/>
                <a:moveTo>
                  <a:pt x="1383540" y="39818"/>
                </a:moveTo>
                <a:cubicBezTo>
                  <a:pt x="1365057" y="39946"/>
                  <a:pt x="1346138" y="42150"/>
                  <a:pt x="1326833" y="46385"/>
                </a:cubicBezTo>
                <a:cubicBezTo>
                  <a:pt x="1253702" y="62406"/>
                  <a:pt x="1198481" y="101790"/>
                  <a:pt x="1174279" y="176389"/>
                </a:cubicBezTo>
                <a:cubicBezTo>
                  <a:pt x="1170556" y="187874"/>
                  <a:pt x="1162637" y="191256"/>
                  <a:pt x="1150838" y="189578"/>
                </a:cubicBezTo>
                <a:cubicBezTo>
                  <a:pt x="1086885" y="180505"/>
                  <a:pt x="1027205" y="192174"/>
                  <a:pt x="973898" y="229434"/>
                </a:cubicBezTo>
                <a:cubicBezTo>
                  <a:pt x="907139" y="276107"/>
                  <a:pt x="876854" y="358940"/>
                  <a:pt x="927539" y="436659"/>
                </a:cubicBezTo>
                <a:cubicBezTo>
                  <a:pt x="938159" y="452942"/>
                  <a:pt x="935799" y="461516"/>
                  <a:pt x="919595" y="476043"/>
                </a:cubicBezTo>
                <a:cubicBezTo>
                  <a:pt x="841823" y="545790"/>
                  <a:pt x="843999" y="648629"/>
                  <a:pt x="925966" y="713658"/>
                </a:cubicBezTo>
                <a:cubicBezTo>
                  <a:pt x="987664" y="762612"/>
                  <a:pt x="1058120" y="776011"/>
                  <a:pt x="1134580" y="758522"/>
                </a:cubicBezTo>
                <a:cubicBezTo>
                  <a:pt x="1157891" y="753199"/>
                  <a:pt x="1158992" y="754169"/>
                  <a:pt x="1170031" y="774910"/>
                </a:cubicBezTo>
                <a:cubicBezTo>
                  <a:pt x="1178160" y="790197"/>
                  <a:pt x="1187337" y="805510"/>
                  <a:pt x="1198874" y="818253"/>
                </a:cubicBezTo>
                <a:cubicBezTo>
                  <a:pt x="1279504" y="907379"/>
                  <a:pt x="1429960" y="914773"/>
                  <a:pt x="1524356" y="834982"/>
                </a:cubicBezTo>
                <a:cubicBezTo>
                  <a:pt x="1539118" y="822501"/>
                  <a:pt x="1542081" y="822265"/>
                  <a:pt x="1557054" y="833776"/>
                </a:cubicBezTo>
                <a:cubicBezTo>
                  <a:pt x="1600974" y="867523"/>
                  <a:pt x="1651161" y="882154"/>
                  <a:pt x="1705884" y="883360"/>
                </a:cubicBezTo>
                <a:cubicBezTo>
                  <a:pt x="1760162" y="882102"/>
                  <a:pt x="1810401" y="868231"/>
                  <a:pt x="1853220" y="833750"/>
                </a:cubicBezTo>
                <a:cubicBezTo>
                  <a:pt x="1899081" y="796804"/>
                  <a:pt x="1923964" y="750393"/>
                  <a:pt x="1914158" y="689534"/>
                </a:cubicBezTo>
                <a:cubicBezTo>
                  <a:pt x="1911693" y="674300"/>
                  <a:pt x="1918615" y="665673"/>
                  <a:pt x="1933981" y="663182"/>
                </a:cubicBezTo>
                <a:cubicBezTo>
                  <a:pt x="1973339" y="656784"/>
                  <a:pt x="2009681" y="643123"/>
                  <a:pt x="2041880" y="619104"/>
                </a:cubicBezTo>
                <a:cubicBezTo>
                  <a:pt x="2118367" y="562074"/>
                  <a:pt x="2130272" y="467993"/>
                  <a:pt x="2069176" y="396986"/>
                </a:cubicBezTo>
                <a:cubicBezTo>
                  <a:pt x="2036321" y="358808"/>
                  <a:pt x="1993345" y="337596"/>
                  <a:pt x="1944522" y="327658"/>
                </a:cubicBezTo>
                <a:cubicBezTo>
                  <a:pt x="1922076" y="323096"/>
                  <a:pt x="1918641" y="317537"/>
                  <a:pt x="1920818" y="294331"/>
                </a:cubicBezTo>
                <a:cubicBezTo>
                  <a:pt x="1922103" y="280591"/>
                  <a:pt x="1922627" y="266091"/>
                  <a:pt x="1919769" y="252744"/>
                </a:cubicBezTo>
                <a:cubicBezTo>
                  <a:pt x="1906947" y="192856"/>
                  <a:pt x="1867877" y="153707"/>
                  <a:pt x="1814308" y="129007"/>
                </a:cubicBezTo>
                <a:cubicBezTo>
                  <a:pt x="1741991" y="95628"/>
                  <a:pt x="1668991" y="96624"/>
                  <a:pt x="1596884" y="131184"/>
                </a:cubicBezTo>
                <a:cubicBezTo>
                  <a:pt x="1578240" y="140125"/>
                  <a:pt x="1576064" y="139417"/>
                  <a:pt x="1562927" y="123475"/>
                </a:cubicBezTo>
                <a:cubicBezTo>
                  <a:pt x="1554904" y="113747"/>
                  <a:pt x="1546513" y="103966"/>
                  <a:pt x="1536837" y="95969"/>
                </a:cubicBezTo>
                <a:cubicBezTo>
                  <a:pt x="1490525" y="57739"/>
                  <a:pt x="1438990" y="39435"/>
                  <a:pt x="1383540" y="39818"/>
                </a:cubicBezTo>
                <a:close/>
                <a:moveTo>
                  <a:pt x="1352399" y="0"/>
                </a:moveTo>
                <a:cubicBezTo>
                  <a:pt x="1371619" y="0"/>
                  <a:pt x="1390865" y="0"/>
                  <a:pt x="1410085" y="0"/>
                </a:cubicBezTo>
                <a:cubicBezTo>
                  <a:pt x="1413363" y="865"/>
                  <a:pt x="1416587" y="2045"/>
                  <a:pt x="1419918" y="2543"/>
                </a:cubicBezTo>
                <a:cubicBezTo>
                  <a:pt x="1482586" y="11799"/>
                  <a:pt x="1536706" y="37549"/>
                  <a:pt x="1578764" y="85795"/>
                </a:cubicBezTo>
                <a:cubicBezTo>
                  <a:pt x="1584586" y="92482"/>
                  <a:pt x="1588807" y="91433"/>
                  <a:pt x="1595415" y="88627"/>
                </a:cubicBezTo>
                <a:cubicBezTo>
                  <a:pt x="1658005" y="61986"/>
                  <a:pt x="1722246" y="57713"/>
                  <a:pt x="1787563" y="76539"/>
                </a:cubicBezTo>
                <a:cubicBezTo>
                  <a:pt x="1890087" y="106090"/>
                  <a:pt x="1957737" y="190627"/>
                  <a:pt x="1956164" y="280748"/>
                </a:cubicBezTo>
                <a:cubicBezTo>
                  <a:pt x="1956111" y="284131"/>
                  <a:pt x="1960883" y="289191"/>
                  <a:pt x="1964555" y="290739"/>
                </a:cubicBezTo>
                <a:cubicBezTo>
                  <a:pt x="1974990" y="295118"/>
                  <a:pt x="1986292" y="297346"/>
                  <a:pt x="1996728" y="301673"/>
                </a:cubicBezTo>
                <a:cubicBezTo>
                  <a:pt x="2064325" y="329625"/>
                  <a:pt x="2114093" y="374698"/>
                  <a:pt x="2135122" y="447042"/>
                </a:cubicBezTo>
                <a:cubicBezTo>
                  <a:pt x="2137509" y="455302"/>
                  <a:pt x="2139449" y="463692"/>
                  <a:pt x="2141599" y="472004"/>
                </a:cubicBezTo>
                <a:cubicBezTo>
                  <a:pt x="2141651" y="486846"/>
                  <a:pt x="2141651" y="501687"/>
                  <a:pt x="2141651" y="516554"/>
                </a:cubicBezTo>
                <a:cubicBezTo>
                  <a:pt x="2139396" y="525836"/>
                  <a:pt x="2137561" y="535224"/>
                  <a:pt x="2134808" y="544348"/>
                </a:cubicBezTo>
                <a:cubicBezTo>
                  <a:pt x="2113254" y="615958"/>
                  <a:pt x="2064090" y="661006"/>
                  <a:pt x="1996046" y="687437"/>
                </a:cubicBezTo>
                <a:cubicBezTo>
                  <a:pt x="1981494" y="693100"/>
                  <a:pt x="1966233" y="696955"/>
                  <a:pt x="1951391" y="701622"/>
                </a:cubicBezTo>
                <a:cubicBezTo>
                  <a:pt x="1949792" y="717014"/>
                  <a:pt x="1949635" y="732904"/>
                  <a:pt x="1946278" y="748060"/>
                </a:cubicBezTo>
                <a:cubicBezTo>
                  <a:pt x="1928239" y="829424"/>
                  <a:pt x="1874957" y="880004"/>
                  <a:pt x="1799126" y="906697"/>
                </a:cubicBezTo>
                <a:cubicBezTo>
                  <a:pt x="1708192" y="938713"/>
                  <a:pt x="1621925" y="925235"/>
                  <a:pt x="1541741" y="870748"/>
                </a:cubicBezTo>
                <a:cubicBezTo>
                  <a:pt x="1529705" y="878588"/>
                  <a:pt x="1517617" y="887136"/>
                  <a:pt x="1504900" y="894583"/>
                </a:cubicBezTo>
                <a:cubicBezTo>
                  <a:pt x="1400777" y="955520"/>
                  <a:pt x="1261202" y="937507"/>
                  <a:pt x="1180100" y="852131"/>
                </a:cubicBezTo>
                <a:cubicBezTo>
                  <a:pt x="1167881" y="839282"/>
                  <a:pt x="1157629" y="824258"/>
                  <a:pt x="1148242" y="809128"/>
                </a:cubicBezTo>
                <a:cubicBezTo>
                  <a:pt x="1142998" y="800659"/>
                  <a:pt x="1138697" y="798614"/>
                  <a:pt x="1128812" y="800370"/>
                </a:cubicBezTo>
                <a:cubicBezTo>
                  <a:pt x="1045141" y="815211"/>
                  <a:pt x="968602" y="798745"/>
                  <a:pt x="902918" y="743471"/>
                </a:cubicBezTo>
                <a:cubicBezTo>
                  <a:pt x="811092" y="666197"/>
                  <a:pt x="805166" y="542119"/>
                  <a:pt x="887946" y="455249"/>
                </a:cubicBezTo>
                <a:cubicBezTo>
                  <a:pt x="889729" y="453361"/>
                  <a:pt x="891381" y="451368"/>
                  <a:pt x="893400" y="449061"/>
                </a:cubicBezTo>
                <a:cubicBezTo>
                  <a:pt x="878008" y="419484"/>
                  <a:pt x="868280" y="388464"/>
                  <a:pt x="869303" y="354875"/>
                </a:cubicBezTo>
                <a:cubicBezTo>
                  <a:pt x="871741" y="274560"/>
                  <a:pt x="913459" y="218814"/>
                  <a:pt x="980742" y="180191"/>
                </a:cubicBezTo>
                <a:cubicBezTo>
                  <a:pt x="1029146" y="152423"/>
                  <a:pt x="1082086" y="143350"/>
                  <a:pt x="1137439" y="147441"/>
                </a:cubicBezTo>
                <a:cubicBezTo>
                  <a:pt x="1143365" y="147886"/>
                  <a:pt x="1147612" y="148332"/>
                  <a:pt x="1150838" y="141121"/>
                </a:cubicBezTo>
                <a:cubicBezTo>
                  <a:pt x="1187993" y="58053"/>
                  <a:pt x="1255617" y="16886"/>
                  <a:pt x="1342592" y="2622"/>
                </a:cubicBezTo>
                <a:cubicBezTo>
                  <a:pt x="1345922" y="2071"/>
                  <a:pt x="1349147" y="892"/>
                  <a:pt x="1352399" y="0"/>
                </a:cubicBezTo>
                <a:close/>
              </a:path>
            </a:pathLst>
          </a:custGeom>
          <a:solidFill>
            <a:schemeClr val="accent3"/>
          </a:solidFill>
          <a:ln w="730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14" name="Graphic 67">
            <a:extLst>
              <a:ext uri="{FF2B5EF4-FFF2-40B4-BE49-F238E27FC236}">
                <a16:creationId xmlns:a16="http://schemas.microsoft.com/office/drawing/2014/main" id="{A9F2F067-29E3-46DF-A9BA-069660938105}"/>
              </a:ext>
            </a:extLst>
          </p:cNvPr>
          <p:cNvGrpSpPr/>
          <p:nvPr/>
        </p:nvGrpSpPr>
        <p:grpSpPr>
          <a:xfrm>
            <a:off x="9849729" y="3269072"/>
            <a:ext cx="1016421" cy="1687541"/>
            <a:chOff x="6096000" y="3534767"/>
            <a:chExt cx="1947951" cy="3234141"/>
          </a:xfrm>
          <a:solidFill>
            <a:schemeClr val="bg1"/>
          </a:solidFill>
        </p:grpSpPr>
        <p:sp>
          <p:nvSpPr>
            <p:cNvPr id="15" name="Freeform: Shape 121">
              <a:extLst>
                <a:ext uri="{FF2B5EF4-FFF2-40B4-BE49-F238E27FC236}">
                  <a16:creationId xmlns:a16="http://schemas.microsoft.com/office/drawing/2014/main" id="{074C30D6-50EC-47A3-A8F1-27023DFB8BD2}"/>
                </a:ext>
              </a:extLst>
            </p:cNvPr>
            <p:cNvSpPr/>
            <p:nvPr/>
          </p:nvSpPr>
          <p:spPr>
            <a:xfrm>
              <a:off x="6567737" y="5962034"/>
              <a:ext cx="977303" cy="240139"/>
            </a:xfrm>
            <a:custGeom>
              <a:avLst/>
              <a:gdLst>
                <a:gd name="connsiteX0" fmla="*/ 512486 w 977303"/>
                <a:gd name="connsiteY0" fmla="*/ 240135 h 240139"/>
                <a:gd name="connsiteX1" fmla="*/ 64186 w 977303"/>
                <a:gd name="connsiteY1" fmla="*/ 136798 h 240139"/>
                <a:gd name="connsiteX2" fmla="*/ 623 w 977303"/>
                <a:gd name="connsiteY2" fmla="*/ 44118 h 240139"/>
                <a:gd name="connsiteX3" fmla="*/ 52784 w 977303"/>
                <a:gd name="connsiteY3" fmla="*/ 4141 h 240139"/>
                <a:gd name="connsiteX4" fmla="*/ 161380 w 977303"/>
                <a:gd name="connsiteY4" fmla="*/ 54265 h 240139"/>
                <a:gd name="connsiteX5" fmla="*/ 518256 w 977303"/>
                <a:gd name="connsiteY5" fmla="*/ 125599 h 240139"/>
                <a:gd name="connsiteX6" fmla="*/ 876014 w 977303"/>
                <a:gd name="connsiteY6" fmla="*/ 44525 h 240139"/>
                <a:gd name="connsiteX7" fmla="*/ 917518 w 977303"/>
                <a:gd name="connsiteY7" fmla="*/ 26267 h 240139"/>
                <a:gd name="connsiteX8" fmla="*/ 937540 w 977303"/>
                <a:gd name="connsiteY8" fmla="*/ 26811 h 240139"/>
                <a:gd name="connsiteX9" fmla="*/ 948061 w 977303"/>
                <a:gd name="connsiteY9" fmla="*/ 136561 h 240139"/>
                <a:gd name="connsiteX10" fmla="*/ 916296 w 977303"/>
                <a:gd name="connsiteY10" fmla="*/ 154445 h 240139"/>
                <a:gd name="connsiteX11" fmla="*/ 633334 w 977303"/>
                <a:gd name="connsiteY11" fmla="*/ 232397 h 240139"/>
                <a:gd name="connsiteX12" fmla="*/ 512486 w 977303"/>
                <a:gd name="connsiteY12" fmla="*/ 240135 h 24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7303" h="240139">
                  <a:moveTo>
                    <a:pt x="512486" y="240135"/>
                  </a:moveTo>
                  <a:cubicBezTo>
                    <a:pt x="355497" y="238642"/>
                    <a:pt x="206617" y="201006"/>
                    <a:pt x="64186" y="136798"/>
                  </a:cubicBezTo>
                  <a:cubicBezTo>
                    <a:pt x="25533" y="119355"/>
                    <a:pt x="6494" y="84706"/>
                    <a:pt x="623" y="44118"/>
                  </a:cubicBezTo>
                  <a:cubicBezTo>
                    <a:pt x="-4331" y="9910"/>
                    <a:pt x="20917" y="-8857"/>
                    <a:pt x="52784" y="4141"/>
                  </a:cubicBezTo>
                  <a:cubicBezTo>
                    <a:pt x="89706" y="19209"/>
                    <a:pt x="124389" y="39197"/>
                    <a:pt x="161380" y="54265"/>
                  </a:cubicBezTo>
                  <a:cubicBezTo>
                    <a:pt x="275814" y="100860"/>
                    <a:pt x="394014" y="128552"/>
                    <a:pt x="518256" y="125599"/>
                  </a:cubicBezTo>
                  <a:cubicBezTo>
                    <a:pt x="642904" y="122681"/>
                    <a:pt x="761614" y="92919"/>
                    <a:pt x="876014" y="44525"/>
                  </a:cubicBezTo>
                  <a:cubicBezTo>
                    <a:pt x="889927" y="38654"/>
                    <a:pt x="903909" y="32851"/>
                    <a:pt x="917518" y="26267"/>
                  </a:cubicBezTo>
                  <a:cubicBezTo>
                    <a:pt x="924712" y="22772"/>
                    <a:pt x="930380" y="23722"/>
                    <a:pt x="937540" y="26811"/>
                  </a:cubicBezTo>
                  <a:cubicBezTo>
                    <a:pt x="985594" y="47749"/>
                    <a:pt x="991295" y="101505"/>
                    <a:pt x="948061" y="136561"/>
                  </a:cubicBezTo>
                  <a:cubicBezTo>
                    <a:pt x="938558" y="144264"/>
                    <a:pt x="927427" y="149457"/>
                    <a:pt x="916296" y="154445"/>
                  </a:cubicBezTo>
                  <a:cubicBezTo>
                    <a:pt x="825957" y="194898"/>
                    <a:pt x="731478" y="220282"/>
                    <a:pt x="633334" y="232397"/>
                  </a:cubicBezTo>
                  <a:cubicBezTo>
                    <a:pt x="593153" y="237352"/>
                    <a:pt x="552973" y="240271"/>
                    <a:pt x="512486" y="240135"/>
                  </a:cubicBezTo>
                  <a:close/>
                </a:path>
              </a:pathLst>
            </a:custGeom>
            <a:grpFill/>
            <a:ln w="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22">
              <a:extLst>
                <a:ext uri="{FF2B5EF4-FFF2-40B4-BE49-F238E27FC236}">
                  <a16:creationId xmlns:a16="http://schemas.microsoft.com/office/drawing/2014/main" id="{2946EFF5-A32C-4D6D-80F9-F0F6464F4D80}"/>
                </a:ext>
              </a:extLst>
            </p:cNvPr>
            <p:cNvSpPr/>
            <p:nvPr/>
          </p:nvSpPr>
          <p:spPr>
            <a:xfrm>
              <a:off x="6723880" y="6404824"/>
              <a:ext cx="651205" cy="364999"/>
            </a:xfrm>
            <a:custGeom>
              <a:avLst/>
              <a:gdLst>
                <a:gd name="connsiteX0" fmla="*/ 313313 w 651205"/>
                <a:gd name="connsiteY0" fmla="*/ 365000 h 364999"/>
                <a:gd name="connsiteX1" fmla="*/ 242420 w 651205"/>
                <a:gd name="connsiteY1" fmla="*/ 307478 h 364999"/>
                <a:gd name="connsiteX2" fmla="*/ 216017 w 651205"/>
                <a:gd name="connsiteY2" fmla="*/ 272014 h 364999"/>
                <a:gd name="connsiteX3" fmla="*/ 13993 w 651205"/>
                <a:gd name="connsiteY3" fmla="*/ 50681 h 364999"/>
                <a:gd name="connsiteX4" fmla="*/ 521 w 651205"/>
                <a:gd name="connsiteY4" fmla="*/ 15557 h 364999"/>
                <a:gd name="connsiteX5" fmla="*/ 16640 w 651205"/>
                <a:gd name="connsiteY5" fmla="*/ 1201 h 364999"/>
                <a:gd name="connsiteX6" fmla="*/ 50170 w 651205"/>
                <a:gd name="connsiteY6" fmla="*/ 15523 h 364999"/>
                <a:gd name="connsiteX7" fmla="*/ 355971 w 651205"/>
                <a:gd name="connsiteY7" fmla="*/ 82479 h 364999"/>
                <a:gd name="connsiteX8" fmla="*/ 565155 w 651205"/>
                <a:gd name="connsiteY8" fmla="*/ 35918 h 364999"/>
                <a:gd name="connsiteX9" fmla="*/ 614499 w 651205"/>
                <a:gd name="connsiteY9" fmla="*/ 16982 h 364999"/>
                <a:gd name="connsiteX10" fmla="*/ 645075 w 651205"/>
                <a:gd name="connsiteY10" fmla="*/ 20783 h 364999"/>
                <a:gd name="connsiteX11" fmla="*/ 648639 w 651205"/>
                <a:gd name="connsiteY11" fmla="*/ 49086 h 364999"/>
                <a:gd name="connsiteX12" fmla="*/ 613005 w 651205"/>
                <a:gd name="connsiteY12" fmla="*/ 112445 h 364999"/>
                <a:gd name="connsiteX13" fmla="*/ 399613 w 651205"/>
                <a:gd name="connsiteY13" fmla="*/ 284299 h 364999"/>
                <a:gd name="connsiteX14" fmla="*/ 385394 w 651205"/>
                <a:gd name="connsiteY14" fmla="*/ 300588 h 364999"/>
                <a:gd name="connsiteX15" fmla="*/ 376197 w 651205"/>
                <a:gd name="connsiteY15" fmla="*/ 327975 h 364999"/>
                <a:gd name="connsiteX16" fmla="*/ 313313 w 651205"/>
                <a:gd name="connsiteY16" fmla="*/ 365000 h 36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1205" h="364999">
                  <a:moveTo>
                    <a:pt x="313313" y="365000"/>
                  </a:moveTo>
                  <a:cubicBezTo>
                    <a:pt x="281073" y="364796"/>
                    <a:pt x="248257" y="338496"/>
                    <a:pt x="242420" y="307478"/>
                  </a:cubicBezTo>
                  <a:cubicBezTo>
                    <a:pt x="239128" y="289966"/>
                    <a:pt x="229558" y="280905"/>
                    <a:pt x="216017" y="272014"/>
                  </a:cubicBezTo>
                  <a:cubicBezTo>
                    <a:pt x="129920" y="215476"/>
                    <a:pt x="65305" y="139119"/>
                    <a:pt x="13993" y="50681"/>
                  </a:cubicBezTo>
                  <a:cubicBezTo>
                    <a:pt x="7681" y="39787"/>
                    <a:pt x="2693" y="28079"/>
                    <a:pt x="521" y="15557"/>
                  </a:cubicBezTo>
                  <a:cubicBezTo>
                    <a:pt x="-1787" y="2118"/>
                    <a:pt x="3575" y="-2430"/>
                    <a:pt x="16640" y="1201"/>
                  </a:cubicBezTo>
                  <a:cubicBezTo>
                    <a:pt x="28450" y="4493"/>
                    <a:pt x="39140" y="10432"/>
                    <a:pt x="50170" y="15523"/>
                  </a:cubicBezTo>
                  <a:cubicBezTo>
                    <a:pt x="147194" y="60319"/>
                    <a:pt x="248290" y="86348"/>
                    <a:pt x="355971" y="82479"/>
                  </a:cubicBezTo>
                  <a:cubicBezTo>
                    <a:pt x="428595" y="79866"/>
                    <a:pt x="497588" y="61167"/>
                    <a:pt x="565155" y="35918"/>
                  </a:cubicBezTo>
                  <a:cubicBezTo>
                    <a:pt x="581648" y="29742"/>
                    <a:pt x="598005" y="23192"/>
                    <a:pt x="614499" y="16982"/>
                  </a:cubicBezTo>
                  <a:cubicBezTo>
                    <a:pt x="625256" y="12944"/>
                    <a:pt x="635980" y="11891"/>
                    <a:pt x="645075" y="20783"/>
                  </a:cubicBezTo>
                  <a:cubicBezTo>
                    <a:pt x="653593" y="29097"/>
                    <a:pt x="651659" y="39244"/>
                    <a:pt x="648639" y="49086"/>
                  </a:cubicBezTo>
                  <a:cubicBezTo>
                    <a:pt x="641410" y="72773"/>
                    <a:pt x="628005" y="93203"/>
                    <a:pt x="613005" y="112445"/>
                  </a:cubicBezTo>
                  <a:cubicBezTo>
                    <a:pt x="555381" y="186460"/>
                    <a:pt x="487848" y="248293"/>
                    <a:pt x="399613" y="284299"/>
                  </a:cubicBezTo>
                  <a:cubicBezTo>
                    <a:pt x="391977" y="287421"/>
                    <a:pt x="387396" y="292546"/>
                    <a:pt x="385394" y="300588"/>
                  </a:cubicBezTo>
                  <a:cubicBezTo>
                    <a:pt x="383086" y="309955"/>
                    <a:pt x="380609" y="319287"/>
                    <a:pt x="376197" y="327975"/>
                  </a:cubicBezTo>
                  <a:cubicBezTo>
                    <a:pt x="362351" y="355430"/>
                    <a:pt x="337645" y="363371"/>
                    <a:pt x="313313" y="365000"/>
                  </a:cubicBezTo>
                  <a:close/>
                </a:path>
              </a:pathLst>
            </a:custGeom>
            <a:grpFill/>
            <a:ln w="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23">
              <a:extLst>
                <a:ext uri="{FF2B5EF4-FFF2-40B4-BE49-F238E27FC236}">
                  <a16:creationId xmlns:a16="http://schemas.microsoft.com/office/drawing/2014/main" id="{DC91F293-43AF-4F16-A5FE-7E61E49DEF72}"/>
                </a:ext>
              </a:extLst>
            </p:cNvPr>
            <p:cNvSpPr/>
            <p:nvPr/>
          </p:nvSpPr>
          <p:spPr>
            <a:xfrm>
              <a:off x="6596475" y="6167312"/>
              <a:ext cx="911638" cy="241271"/>
            </a:xfrm>
            <a:custGeom>
              <a:avLst/>
              <a:gdLst>
                <a:gd name="connsiteX0" fmla="*/ 480661 w 911638"/>
                <a:gd name="connsiteY0" fmla="*/ 241258 h 241271"/>
                <a:gd name="connsiteX1" fmla="*/ 56489 w 911638"/>
                <a:gd name="connsiteY1" fmla="*/ 137175 h 241271"/>
                <a:gd name="connsiteX2" fmla="*/ 664 w 911638"/>
                <a:gd name="connsiteY2" fmla="*/ 27561 h 241271"/>
                <a:gd name="connsiteX3" fmla="*/ 39046 w 911638"/>
                <a:gd name="connsiteY3" fmla="*/ 1362 h 241271"/>
                <a:gd name="connsiteX4" fmla="*/ 71150 w 911638"/>
                <a:gd name="connsiteY4" fmla="*/ 15615 h 241271"/>
                <a:gd name="connsiteX5" fmla="*/ 372811 w 911638"/>
                <a:gd name="connsiteY5" fmla="*/ 119257 h 241271"/>
                <a:gd name="connsiteX6" fmla="*/ 658691 w 911638"/>
                <a:gd name="connsiteY6" fmla="*/ 100083 h 241271"/>
                <a:gd name="connsiteX7" fmla="*/ 853011 w 911638"/>
                <a:gd name="connsiteY7" fmla="*/ 28036 h 241271"/>
                <a:gd name="connsiteX8" fmla="*/ 875375 w 911638"/>
                <a:gd name="connsiteY8" fmla="*/ 28172 h 241271"/>
                <a:gd name="connsiteX9" fmla="*/ 877174 w 911638"/>
                <a:gd name="connsiteY9" fmla="*/ 140976 h 241271"/>
                <a:gd name="connsiteX10" fmla="*/ 756360 w 911638"/>
                <a:gd name="connsiteY10" fmla="*/ 193612 h 241271"/>
                <a:gd name="connsiteX11" fmla="*/ 557425 w 911638"/>
                <a:gd name="connsiteY11" fmla="*/ 237322 h 241271"/>
                <a:gd name="connsiteX12" fmla="*/ 480661 w 911638"/>
                <a:gd name="connsiteY12" fmla="*/ 241258 h 24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1638" h="241271">
                  <a:moveTo>
                    <a:pt x="480661" y="241258"/>
                  </a:moveTo>
                  <a:cubicBezTo>
                    <a:pt x="331137" y="239799"/>
                    <a:pt x="189995" y="203691"/>
                    <a:pt x="56489" y="137175"/>
                  </a:cubicBezTo>
                  <a:cubicBezTo>
                    <a:pt x="21365" y="119664"/>
                    <a:pt x="-4528" y="66418"/>
                    <a:pt x="664" y="27561"/>
                  </a:cubicBezTo>
                  <a:cubicBezTo>
                    <a:pt x="3514" y="6181"/>
                    <a:pt x="18379" y="-3864"/>
                    <a:pt x="39046" y="1362"/>
                  </a:cubicBezTo>
                  <a:cubicBezTo>
                    <a:pt x="50584" y="4280"/>
                    <a:pt x="60969" y="9812"/>
                    <a:pt x="71150" y="15615"/>
                  </a:cubicBezTo>
                  <a:cubicBezTo>
                    <a:pt x="165154" y="69269"/>
                    <a:pt x="265436" y="104393"/>
                    <a:pt x="372811" y="119257"/>
                  </a:cubicBezTo>
                  <a:cubicBezTo>
                    <a:pt x="469496" y="132662"/>
                    <a:pt x="564382" y="124008"/>
                    <a:pt x="658691" y="100083"/>
                  </a:cubicBezTo>
                  <a:cubicBezTo>
                    <a:pt x="726157" y="82945"/>
                    <a:pt x="790670" y="58545"/>
                    <a:pt x="853011" y="28036"/>
                  </a:cubicBezTo>
                  <a:cubicBezTo>
                    <a:pt x="861258" y="23997"/>
                    <a:pt x="867672" y="24235"/>
                    <a:pt x="875375" y="28172"/>
                  </a:cubicBezTo>
                  <a:cubicBezTo>
                    <a:pt x="922649" y="52300"/>
                    <a:pt x="924176" y="111112"/>
                    <a:pt x="877174" y="140976"/>
                  </a:cubicBezTo>
                  <a:cubicBezTo>
                    <a:pt x="839810" y="164732"/>
                    <a:pt x="798815" y="181225"/>
                    <a:pt x="756360" y="193612"/>
                  </a:cubicBezTo>
                  <a:cubicBezTo>
                    <a:pt x="691066" y="212650"/>
                    <a:pt x="624992" y="228634"/>
                    <a:pt x="557425" y="237322"/>
                  </a:cubicBezTo>
                  <a:cubicBezTo>
                    <a:pt x="532006" y="240546"/>
                    <a:pt x="506350" y="241394"/>
                    <a:pt x="480661" y="241258"/>
                  </a:cubicBezTo>
                  <a:close/>
                </a:path>
              </a:pathLst>
            </a:custGeom>
            <a:grpFill/>
            <a:ln w="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24">
              <a:extLst>
                <a:ext uri="{FF2B5EF4-FFF2-40B4-BE49-F238E27FC236}">
                  <a16:creationId xmlns:a16="http://schemas.microsoft.com/office/drawing/2014/main" id="{A988E2B9-8FA8-457E-9596-AC7A5A8B03ED}"/>
                </a:ext>
              </a:extLst>
            </p:cNvPr>
            <p:cNvSpPr/>
            <p:nvPr/>
          </p:nvSpPr>
          <p:spPr>
            <a:xfrm>
              <a:off x="6095993" y="3534768"/>
              <a:ext cx="1947818" cy="2449128"/>
            </a:xfrm>
            <a:custGeom>
              <a:avLst/>
              <a:gdLst>
                <a:gd name="connsiteX0" fmla="*/ 1946566 w 1947818"/>
                <a:gd name="connsiteY0" fmla="*/ 865173 h 2449128"/>
                <a:gd name="connsiteX1" fmla="*/ 1798976 w 1947818"/>
                <a:gd name="connsiteY1" fmla="*/ 420776 h 2449128"/>
                <a:gd name="connsiteX2" fmla="*/ 1297056 w 1947818"/>
                <a:gd name="connsiteY2" fmla="*/ 45846 h 2449128"/>
                <a:gd name="connsiteX3" fmla="*/ 318262 w 1947818"/>
                <a:gd name="connsiteY3" fmla="*/ 239895 h 2449128"/>
                <a:gd name="connsiteX4" fmla="*/ 14870 w 1947818"/>
                <a:gd name="connsiteY4" fmla="*/ 742290 h 2449128"/>
                <a:gd name="connsiteX5" fmla="*/ 24644 w 1947818"/>
                <a:gd name="connsiteY5" fmla="*/ 1114403 h 2449128"/>
                <a:gd name="connsiteX6" fmla="*/ 364212 w 1947818"/>
                <a:gd name="connsiteY6" fmla="*/ 1833040 h 2449128"/>
                <a:gd name="connsiteX7" fmla="*/ 453770 w 1947818"/>
                <a:gd name="connsiteY7" fmla="*/ 2016093 h 2449128"/>
                <a:gd name="connsiteX8" fmla="*/ 471994 w 1947818"/>
                <a:gd name="connsiteY8" fmla="*/ 2254565 h 2449128"/>
                <a:gd name="connsiteX9" fmla="*/ 481802 w 1947818"/>
                <a:gd name="connsiteY9" fmla="*/ 2284022 h 2449128"/>
                <a:gd name="connsiteX10" fmla="*/ 742705 w 1947818"/>
                <a:gd name="connsiteY10" fmla="*/ 2420005 h 2449128"/>
                <a:gd name="connsiteX11" fmla="*/ 1050305 w 1947818"/>
                <a:gd name="connsiteY11" fmla="*/ 2446814 h 2449128"/>
                <a:gd name="connsiteX12" fmla="*/ 1265835 w 1947818"/>
                <a:gd name="connsiteY12" fmla="*/ 2404564 h 2449128"/>
                <a:gd name="connsiteX13" fmla="*/ 1414952 w 1947818"/>
                <a:gd name="connsiteY13" fmla="*/ 2304451 h 2449128"/>
                <a:gd name="connsiteX14" fmla="*/ 1420178 w 1947818"/>
                <a:gd name="connsiteY14" fmla="*/ 2289112 h 2449128"/>
                <a:gd name="connsiteX15" fmla="*/ 1429103 w 1947818"/>
                <a:gd name="connsiteY15" fmla="*/ 2045957 h 2449128"/>
                <a:gd name="connsiteX16" fmla="*/ 1519645 w 1947818"/>
                <a:gd name="connsiteY16" fmla="*/ 1856490 h 2449128"/>
                <a:gd name="connsiteX17" fmla="*/ 1681047 w 1947818"/>
                <a:gd name="connsiteY17" fmla="*/ 1600610 h 2449128"/>
                <a:gd name="connsiteX18" fmla="*/ 1912731 w 1947818"/>
                <a:gd name="connsiteY18" fmla="*/ 1158215 h 2449128"/>
                <a:gd name="connsiteX19" fmla="*/ 1946566 w 1947818"/>
                <a:gd name="connsiteY19" fmla="*/ 865173 h 2449128"/>
                <a:gd name="connsiteX20" fmla="*/ 1724214 w 1947818"/>
                <a:gd name="connsiteY20" fmla="*/ 1291822 h 2449128"/>
                <a:gd name="connsiteX21" fmla="*/ 1612292 w 1947818"/>
                <a:gd name="connsiteY21" fmla="*/ 1474298 h 2449128"/>
                <a:gd name="connsiteX22" fmla="*/ 1402802 w 1947818"/>
                <a:gd name="connsiteY22" fmla="*/ 1817939 h 2449128"/>
                <a:gd name="connsiteX23" fmla="*/ 1297090 w 1947818"/>
                <a:gd name="connsiteY23" fmla="*/ 2110912 h 2449128"/>
                <a:gd name="connsiteX24" fmla="*/ 1292034 w 1947818"/>
                <a:gd name="connsiteY24" fmla="*/ 2163615 h 2449128"/>
                <a:gd name="connsiteX25" fmla="*/ 1282667 w 1947818"/>
                <a:gd name="connsiteY25" fmla="*/ 2176104 h 2449128"/>
                <a:gd name="connsiteX26" fmla="*/ 1107352 w 1947818"/>
                <a:gd name="connsiteY26" fmla="*/ 2226635 h 2449128"/>
                <a:gd name="connsiteX27" fmla="*/ 1095406 w 1947818"/>
                <a:gd name="connsiteY27" fmla="*/ 2227110 h 2449128"/>
                <a:gd name="connsiteX28" fmla="*/ 1097341 w 1947818"/>
                <a:gd name="connsiteY28" fmla="*/ 2215538 h 2449128"/>
                <a:gd name="connsiteX29" fmla="*/ 1353153 w 1947818"/>
                <a:gd name="connsiteY29" fmla="*/ 1465712 h 2449128"/>
                <a:gd name="connsiteX30" fmla="*/ 1356377 w 1947818"/>
                <a:gd name="connsiteY30" fmla="*/ 1454955 h 2449128"/>
                <a:gd name="connsiteX31" fmla="*/ 1375450 w 1947818"/>
                <a:gd name="connsiteY31" fmla="*/ 1432523 h 2449128"/>
                <a:gd name="connsiteX32" fmla="*/ 1627054 w 1947818"/>
                <a:gd name="connsiteY32" fmla="*/ 1374661 h 2449128"/>
                <a:gd name="connsiteX33" fmla="*/ 1650844 w 1947818"/>
                <a:gd name="connsiteY33" fmla="*/ 1372421 h 2449128"/>
                <a:gd name="connsiteX34" fmla="*/ 1664045 w 1947818"/>
                <a:gd name="connsiteY34" fmla="*/ 1357387 h 2449128"/>
                <a:gd name="connsiteX35" fmla="*/ 1658717 w 1947818"/>
                <a:gd name="connsiteY35" fmla="*/ 1141654 h 2449128"/>
                <a:gd name="connsiteX36" fmla="*/ 1646228 w 1947818"/>
                <a:gd name="connsiteY36" fmla="*/ 609259 h 2449128"/>
                <a:gd name="connsiteX37" fmla="*/ 1625290 w 1947818"/>
                <a:gd name="connsiteY37" fmla="*/ 590831 h 2449128"/>
                <a:gd name="connsiteX38" fmla="*/ 1607710 w 1947818"/>
                <a:gd name="connsiteY38" fmla="*/ 592291 h 2449128"/>
                <a:gd name="connsiteX39" fmla="*/ 1592168 w 1947818"/>
                <a:gd name="connsiteY39" fmla="*/ 609564 h 2449128"/>
                <a:gd name="connsiteX40" fmla="*/ 1609102 w 1947818"/>
                <a:gd name="connsiteY40" fmla="*/ 1319820 h 2449128"/>
                <a:gd name="connsiteX41" fmla="*/ 1591014 w 1947818"/>
                <a:gd name="connsiteY41" fmla="*/ 1339062 h 2449128"/>
                <a:gd name="connsiteX42" fmla="*/ 1399850 w 1947818"/>
                <a:gd name="connsiteY42" fmla="*/ 1370181 h 2449128"/>
                <a:gd name="connsiteX43" fmla="*/ 1184116 w 1947818"/>
                <a:gd name="connsiteY43" fmla="*/ 1466289 h 2449128"/>
                <a:gd name="connsiteX44" fmla="*/ 1134874 w 1947818"/>
                <a:gd name="connsiteY44" fmla="*/ 1524626 h 2449128"/>
                <a:gd name="connsiteX45" fmla="*/ 1305031 w 1947818"/>
                <a:gd name="connsiteY45" fmla="*/ 1460792 h 2449128"/>
                <a:gd name="connsiteX46" fmla="*/ 1293934 w 1947818"/>
                <a:gd name="connsiteY46" fmla="*/ 1493744 h 2449128"/>
                <a:gd name="connsiteX47" fmla="*/ 1044467 w 1947818"/>
                <a:gd name="connsiteY47" fmla="*/ 2225753 h 2449128"/>
                <a:gd name="connsiteX48" fmla="*/ 1028144 w 1947818"/>
                <a:gd name="connsiteY48" fmla="*/ 2238886 h 2449128"/>
                <a:gd name="connsiteX49" fmla="*/ 912387 w 1947818"/>
                <a:gd name="connsiteY49" fmla="*/ 2236985 h 2449128"/>
                <a:gd name="connsiteX50" fmla="*/ 895792 w 1947818"/>
                <a:gd name="connsiteY50" fmla="*/ 2223547 h 2449128"/>
                <a:gd name="connsiteX51" fmla="*/ 685692 w 1947818"/>
                <a:gd name="connsiteY51" fmla="*/ 1652600 h 2449128"/>
                <a:gd name="connsiteX52" fmla="*/ 619176 w 1947818"/>
                <a:gd name="connsiteY52" fmla="*/ 1471719 h 2449128"/>
                <a:gd name="connsiteX53" fmla="*/ 615579 w 1947818"/>
                <a:gd name="connsiteY53" fmla="*/ 1460927 h 2449128"/>
                <a:gd name="connsiteX54" fmla="*/ 833892 w 1947818"/>
                <a:gd name="connsiteY54" fmla="*/ 1531821 h 2449128"/>
                <a:gd name="connsiteX55" fmla="*/ 773417 w 1947818"/>
                <a:gd name="connsiteY55" fmla="*/ 1470565 h 2449128"/>
                <a:gd name="connsiteX56" fmla="*/ 622366 w 1947818"/>
                <a:gd name="connsiteY56" fmla="*/ 1407817 h 2449128"/>
                <a:gd name="connsiteX57" fmla="*/ 440026 w 1947818"/>
                <a:gd name="connsiteY57" fmla="*/ 1372489 h 2449128"/>
                <a:gd name="connsiteX58" fmla="*/ 359529 w 1947818"/>
                <a:gd name="connsiteY58" fmla="*/ 1367534 h 2449128"/>
                <a:gd name="connsiteX59" fmla="*/ 350298 w 1947818"/>
                <a:gd name="connsiteY59" fmla="*/ 1356437 h 2449128"/>
                <a:gd name="connsiteX60" fmla="*/ 344970 w 1947818"/>
                <a:gd name="connsiteY60" fmla="*/ 1123056 h 2449128"/>
                <a:gd name="connsiteX61" fmla="*/ 333635 w 1947818"/>
                <a:gd name="connsiteY61" fmla="*/ 636103 h 2449128"/>
                <a:gd name="connsiteX62" fmla="*/ 319008 w 1947818"/>
                <a:gd name="connsiteY62" fmla="*/ 622494 h 2449128"/>
                <a:gd name="connsiteX63" fmla="*/ 290027 w 1947818"/>
                <a:gd name="connsiteY63" fmla="*/ 622019 h 2449128"/>
                <a:gd name="connsiteX64" fmla="*/ 279710 w 1947818"/>
                <a:gd name="connsiteY64" fmla="*/ 632845 h 2449128"/>
                <a:gd name="connsiteX65" fmla="*/ 282900 w 1947818"/>
                <a:gd name="connsiteY65" fmla="*/ 765299 h 2449128"/>
                <a:gd name="connsiteX66" fmla="*/ 292368 w 1947818"/>
                <a:gd name="connsiteY66" fmla="*/ 1162694 h 2449128"/>
                <a:gd name="connsiteX67" fmla="*/ 297425 w 1947818"/>
                <a:gd name="connsiteY67" fmla="*/ 1391052 h 2449128"/>
                <a:gd name="connsiteX68" fmla="*/ 311509 w 1947818"/>
                <a:gd name="connsiteY68" fmla="*/ 1404491 h 2449128"/>
                <a:gd name="connsiteX69" fmla="*/ 493204 w 1947818"/>
                <a:gd name="connsiteY69" fmla="*/ 1422443 h 2449128"/>
                <a:gd name="connsiteX70" fmla="*/ 498193 w 1947818"/>
                <a:gd name="connsiteY70" fmla="*/ 1423258 h 2449128"/>
                <a:gd name="connsiteX71" fmla="*/ 553407 w 1947818"/>
                <a:gd name="connsiteY71" fmla="*/ 1439344 h 2449128"/>
                <a:gd name="connsiteX72" fmla="*/ 575941 w 1947818"/>
                <a:gd name="connsiteY72" fmla="*/ 1490520 h 2449128"/>
                <a:gd name="connsiteX73" fmla="*/ 840951 w 1947818"/>
                <a:gd name="connsiteY73" fmla="*/ 2209090 h 2449128"/>
                <a:gd name="connsiteX74" fmla="*/ 843123 w 1947818"/>
                <a:gd name="connsiteY74" fmla="*/ 2214995 h 2449128"/>
                <a:gd name="connsiteX75" fmla="*/ 836777 w 1947818"/>
                <a:gd name="connsiteY75" fmla="*/ 2222121 h 2449128"/>
                <a:gd name="connsiteX76" fmla="*/ 773858 w 1947818"/>
                <a:gd name="connsiteY76" fmla="*/ 2204067 h 2449128"/>
                <a:gd name="connsiteX77" fmla="*/ 602785 w 1947818"/>
                <a:gd name="connsiteY77" fmla="*/ 2140403 h 2449128"/>
                <a:gd name="connsiteX78" fmla="*/ 592808 w 1947818"/>
                <a:gd name="connsiteY78" fmla="*/ 2126285 h 2449128"/>
                <a:gd name="connsiteX79" fmla="*/ 548453 w 1947818"/>
                <a:gd name="connsiteY79" fmla="*/ 1946829 h 2449128"/>
                <a:gd name="connsiteX80" fmla="*/ 487265 w 1947818"/>
                <a:gd name="connsiteY80" fmla="*/ 1814307 h 2449128"/>
                <a:gd name="connsiteX81" fmla="*/ 255174 w 1947818"/>
                <a:gd name="connsiteY81" fmla="*/ 1393021 h 2449128"/>
                <a:gd name="connsiteX82" fmla="*/ 118376 w 1947818"/>
                <a:gd name="connsiteY82" fmla="*/ 922967 h 2449128"/>
                <a:gd name="connsiteX83" fmla="*/ 287414 w 1947818"/>
                <a:gd name="connsiteY83" fmla="*/ 446262 h 2449128"/>
                <a:gd name="connsiteX84" fmla="*/ 426146 w 1947818"/>
                <a:gd name="connsiteY84" fmla="*/ 307225 h 2449128"/>
                <a:gd name="connsiteX85" fmla="*/ 594640 w 1947818"/>
                <a:gd name="connsiteY85" fmla="*/ 203922 h 2449128"/>
                <a:gd name="connsiteX86" fmla="*/ 1528639 w 1947818"/>
                <a:gd name="connsiteY86" fmla="*/ 315302 h 2449128"/>
                <a:gd name="connsiteX87" fmla="*/ 1792902 w 1947818"/>
                <a:gd name="connsiteY87" fmla="*/ 1134764 h 2449128"/>
                <a:gd name="connsiteX88" fmla="*/ 1724214 w 1947818"/>
                <a:gd name="connsiteY88" fmla="*/ 1291822 h 244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947818" h="2449128">
                  <a:moveTo>
                    <a:pt x="1946566" y="865173"/>
                  </a:moveTo>
                  <a:cubicBezTo>
                    <a:pt x="1938251" y="707946"/>
                    <a:pt x="1888127" y="553501"/>
                    <a:pt x="1798976" y="420776"/>
                  </a:cubicBezTo>
                  <a:cubicBezTo>
                    <a:pt x="1682133" y="246818"/>
                    <a:pt x="1496704" y="109002"/>
                    <a:pt x="1297056" y="45846"/>
                  </a:cubicBezTo>
                  <a:cubicBezTo>
                    <a:pt x="965260" y="-59085"/>
                    <a:pt x="585885" y="20462"/>
                    <a:pt x="318262" y="239895"/>
                  </a:cubicBezTo>
                  <a:cubicBezTo>
                    <a:pt x="165073" y="365528"/>
                    <a:pt x="53931" y="546884"/>
                    <a:pt x="14870" y="742290"/>
                  </a:cubicBezTo>
                  <a:cubicBezTo>
                    <a:pt x="-9632" y="864936"/>
                    <a:pt x="-2098" y="992808"/>
                    <a:pt x="24644" y="1114403"/>
                  </a:cubicBezTo>
                  <a:cubicBezTo>
                    <a:pt x="82472" y="1377478"/>
                    <a:pt x="225378" y="1606311"/>
                    <a:pt x="364212" y="1833040"/>
                  </a:cubicBezTo>
                  <a:cubicBezTo>
                    <a:pt x="399947" y="1891377"/>
                    <a:pt x="429030" y="1952598"/>
                    <a:pt x="453770" y="2016093"/>
                  </a:cubicBezTo>
                  <a:cubicBezTo>
                    <a:pt x="484041" y="2093672"/>
                    <a:pt x="484652" y="2173728"/>
                    <a:pt x="471994" y="2254565"/>
                  </a:cubicBezTo>
                  <a:cubicBezTo>
                    <a:pt x="470026" y="2267121"/>
                    <a:pt x="472333" y="2275266"/>
                    <a:pt x="481802" y="2284022"/>
                  </a:cubicBezTo>
                  <a:cubicBezTo>
                    <a:pt x="556496" y="2353116"/>
                    <a:pt x="645036" y="2395401"/>
                    <a:pt x="742705" y="2420005"/>
                  </a:cubicBezTo>
                  <a:cubicBezTo>
                    <a:pt x="843768" y="2445457"/>
                    <a:pt x="946425" y="2453670"/>
                    <a:pt x="1050305" y="2446814"/>
                  </a:cubicBezTo>
                  <a:cubicBezTo>
                    <a:pt x="1123913" y="2441962"/>
                    <a:pt x="1196401" y="2430932"/>
                    <a:pt x="1265835" y="2404564"/>
                  </a:cubicBezTo>
                  <a:cubicBezTo>
                    <a:pt x="1323255" y="2382742"/>
                    <a:pt x="1374431" y="2351487"/>
                    <a:pt x="1414952" y="2304451"/>
                  </a:cubicBezTo>
                  <a:cubicBezTo>
                    <a:pt x="1418718" y="2300073"/>
                    <a:pt x="1422316" y="2296442"/>
                    <a:pt x="1420178" y="2289112"/>
                  </a:cubicBezTo>
                  <a:cubicBezTo>
                    <a:pt x="1396253" y="2207121"/>
                    <a:pt x="1404126" y="2126319"/>
                    <a:pt x="1429103" y="2045957"/>
                  </a:cubicBezTo>
                  <a:cubicBezTo>
                    <a:pt x="1450110" y="1978356"/>
                    <a:pt x="1484385" y="1917101"/>
                    <a:pt x="1519645" y="1856490"/>
                  </a:cubicBezTo>
                  <a:cubicBezTo>
                    <a:pt x="1570380" y="1769274"/>
                    <a:pt x="1628547" y="1686706"/>
                    <a:pt x="1681047" y="1600610"/>
                  </a:cubicBezTo>
                  <a:cubicBezTo>
                    <a:pt x="1767653" y="1458552"/>
                    <a:pt x="1865458" y="1319650"/>
                    <a:pt x="1912731" y="1158215"/>
                  </a:cubicBezTo>
                  <a:cubicBezTo>
                    <a:pt x="1940695" y="1062514"/>
                    <a:pt x="1951792" y="963284"/>
                    <a:pt x="1946566" y="865173"/>
                  </a:cubicBezTo>
                  <a:close/>
                  <a:moveTo>
                    <a:pt x="1724214" y="1291822"/>
                  </a:moveTo>
                  <a:cubicBezTo>
                    <a:pt x="1689938" y="1354401"/>
                    <a:pt x="1650335" y="1414401"/>
                    <a:pt x="1612292" y="1474298"/>
                  </a:cubicBezTo>
                  <a:cubicBezTo>
                    <a:pt x="1540381" y="1587544"/>
                    <a:pt x="1472474" y="1703301"/>
                    <a:pt x="1402802" y="1817939"/>
                  </a:cubicBezTo>
                  <a:cubicBezTo>
                    <a:pt x="1347724" y="1908583"/>
                    <a:pt x="1311615" y="2005811"/>
                    <a:pt x="1297090" y="2110912"/>
                  </a:cubicBezTo>
                  <a:cubicBezTo>
                    <a:pt x="1294681" y="2128389"/>
                    <a:pt x="1293255" y="2146002"/>
                    <a:pt x="1292034" y="2163615"/>
                  </a:cubicBezTo>
                  <a:cubicBezTo>
                    <a:pt x="1291559" y="2170402"/>
                    <a:pt x="1289523" y="2173830"/>
                    <a:pt x="1282667" y="2176104"/>
                  </a:cubicBezTo>
                  <a:cubicBezTo>
                    <a:pt x="1224840" y="2195108"/>
                    <a:pt x="1167012" y="2214011"/>
                    <a:pt x="1107352" y="2226635"/>
                  </a:cubicBezTo>
                  <a:cubicBezTo>
                    <a:pt x="1103347" y="2227483"/>
                    <a:pt x="1098460" y="2230266"/>
                    <a:pt x="1095406" y="2227110"/>
                  </a:cubicBezTo>
                  <a:cubicBezTo>
                    <a:pt x="1092080" y="2223682"/>
                    <a:pt x="1096085" y="2219237"/>
                    <a:pt x="1097341" y="2215538"/>
                  </a:cubicBezTo>
                  <a:cubicBezTo>
                    <a:pt x="1182521" y="1965562"/>
                    <a:pt x="1267837" y="1715654"/>
                    <a:pt x="1353153" y="1465712"/>
                  </a:cubicBezTo>
                  <a:cubicBezTo>
                    <a:pt x="1354375" y="1462149"/>
                    <a:pt x="1356852" y="1458314"/>
                    <a:pt x="1356377" y="1454955"/>
                  </a:cubicBezTo>
                  <a:cubicBezTo>
                    <a:pt x="1354205" y="1439785"/>
                    <a:pt x="1365201" y="1437342"/>
                    <a:pt x="1375450" y="1432523"/>
                  </a:cubicBezTo>
                  <a:cubicBezTo>
                    <a:pt x="1455166" y="1394887"/>
                    <a:pt x="1540991" y="1384333"/>
                    <a:pt x="1627054" y="1374661"/>
                  </a:cubicBezTo>
                  <a:cubicBezTo>
                    <a:pt x="1634995" y="1373779"/>
                    <a:pt x="1643004" y="1371980"/>
                    <a:pt x="1650844" y="1372421"/>
                  </a:cubicBezTo>
                  <a:cubicBezTo>
                    <a:pt x="1662687" y="1373100"/>
                    <a:pt x="1664350" y="1367772"/>
                    <a:pt x="1664045" y="1357387"/>
                  </a:cubicBezTo>
                  <a:cubicBezTo>
                    <a:pt x="1661941" y="1285476"/>
                    <a:pt x="1660414" y="1213565"/>
                    <a:pt x="1658717" y="1141654"/>
                  </a:cubicBezTo>
                  <a:cubicBezTo>
                    <a:pt x="1654543" y="964200"/>
                    <a:pt x="1650369" y="786746"/>
                    <a:pt x="1646228" y="609259"/>
                  </a:cubicBezTo>
                  <a:cubicBezTo>
                    <a:pt x="1645753" y="588626"/>
                    <a:pt x="1645787" y="588660"/>
                    <a:pt x="1625290" y="590831"/>
                  </a:cubicBezTo>
                  <a:cubicBezTo>
                    <a:pt x="1619453" y="591442"/>
                    <a:pt x="1613581" y="591951"/>
                    <a:pt x="1607710" y="592291"/>
                  </a:cubicBezTo>
                  <a:cubicBezTo>
                    <a:pt x="1591591" y="593173"/>
                    <a:pt x="1591760" y="593105"/>
                    <a:pt x="1592168" y="609564"/>
                  </a:cubicBezTo>
                  <a:cubicBezTo>
                    <a:pt x="1597869" y="846305"/>
                    <a:pt x="1603502" y="1083045"/>
                    <a:pt x="1609102" y="1319820"/>
                  </a:cubicBezTo>
                  <a:cubicBezTo>
                    <a:pt x="1609509" y="1337501"/>
                    <a:pt x="1609305" y="1337331"/>
                    <a:pt x="1591014" y="1339062"/>
                  </a:cubicBezTo>
                  <a:cubicBezTo>
                    <a:pt x="1526602" y="1345170"/>
                    <a:pt x="1461852" y="1351143"/>
                    <a:pt x="1399850" y="1370181"/>
                  </a:cubicBezTo>
                  <a:cubicBezTo>
                    <a:pt x="1324273" y="1393394"/>
                    <a:pt x="1252328" y="1425905"/>
                    <a:pt x="1184116" y="1466289"/>
                  </a:cubicBezTo>
                  <a:cubicBezTo>
                    <a:pt x="1161141" y="1479864"/>
                    <a:pt x="1149569" y="1503042"/>
                    <a:pt x="1134874" y="1524626"/>
                  </a:cubicBezTo>
                  <a:cubicBezTo>
                    <a:pt x="1190734" y="1503687"/>
                    <a:pt x="1246627" y="1482715"/>
                    <a:pt x="1305031" y="1460792"/>
                  </a:cubicBezTo>
                  <a:cubicBezTo>
                    <a:pt x="1300789" y="1473416"/>
                    <a:pt x="1297430" y="1483597"/>
                    <a:pt x="1293934" y="1493744"/>
                  </a:cubicBezTo>
                  <a:cubicBezTo>
                    <a:pt x="1210722" y="1737713"/>
                    <a:pt x="1127408" y="1981682"/>
                    <a:pt x="1044467" y="2225753"/>
                  </a:cubicBezTo>
                  <a:cubicBezTo>
                    <a:pt x="1041447" y="2234610"/>
                    <a:pt x="1037680" y="2238004"/>
                    <a:pt x="1028144" y="2238886"/>
                  </a:cubicBezTo>
                  <a:cubicBezTo>
                    <a:pt x="989457" y="2242381"/>
                    <a:pt x="950939" y="2241431"/>
                    <a:pt x="912387" y="2236985"/>
                  </a:cubicBezTo>
                  <a:cubicBezTo>
                    <a:pt x="903292" y="2235933"/>
                    <a:pt x="898982" y="2232302"/>
                    <a:pt x="895792" y="2223547"/>
                  </a:cubicBezTo>
                  <a:cubicBezTo>
                    <a:pt x="825985" y="2033163"/>
                    <a:pt x="755770" y="1842882"/>
                    <a:pt x="685692" y="1652600"/>
                  </a:cubicBezTo>
                  <a:cubicBezTo>
                    <a:pt x="663497" y="1592329"/>
                    <a:pt x="641337" y="1532024"/>
                    <a:pt x="619176" y="1471719"/>
                  </a:cubicBezTo>
                  <a:cubicBezTo>
                    <a:pt x="618056" y="1468665"/>
                    <a:pt x="617140" y="1465543"/>
                    <a:pt x="615579" y="1460927"/>
                  </a:cubicBezTo>
                  <a:cubicBezTo>
                    <a:pt x="689255" y="1484853"/>
                    <a:pt x="761573" y="1508337"/>
                    <a:pt x="833892" y="1531821"/>
                  </a:cubicBezTo>
                  <a:cubicBezTo>
                    <a:pt x="816856" y="1507556"/>
                    <a:pt x="800397" y="1484411"/>
                    <a:pt x="773417" y="1470565"/>
                  </a:cubicBezTo>
                  <a:cubicBezTo>
                    <a:pt x="724651" y="1445588"/>
                    <a:pt x="673169" y="1427636"/>
                    <a:pt x="622366" y="1407817"/>
                  </a:cubicBezTo>
                  <a:cubicBezTo>
                    <a:pt x="563656" y="1384910"/>
                    <a:pt x="501994" y="1377987"/>
                    <a:pt x="440026" y="1372489"/>
                  </a:cubicBezTo>
                  <a:cubicBezTo>
                    <a:pt x="413250" y="1370114"/>
                    <a:pt x="386372" y="1368586"/>
                    <a:pt x="359529" y="1367534"/>
                  </a:cubicBezTo>
                  <a:cubicBezTo>
                    <a:pt x="350875" y="1367195"/>
                    <a:pt x="350468" y="1362987"/>
                    <a:pt x="350298" y="1356437"/>
                  </a:cubicBezTo>
                  <a:cubicBezTo>
                    <a:pt x="348601" y="1278655"/>
                    <a:pt x="346802" y="1200839"/>
                    <a:pt x="344970" y="1123056"/>
                  </a:cubicBezTo>
                  <a:cubicBezTo>
                    <a:pt x="341135" y="960738"/>
                    <a:pt x="337097" y="798421"/>
                    <a:pt x="333635" y="636103"/>
                  </a:cubicBezTo>
                  <a:cubicBezTo>
                    <a:pt x="333398" y="624564"/>
                    <a:pt x="329529" y="621714"/>
                    <a:pt x="319008" y="622494"/>
                  </a:cubicBezTo>
                  <a:cubicBezTo>
                    <a:pt x="309404" y="623207"/>
                    <a:pt x="299631" y="622867"/>
                    <a:pt x="290027" y="622019"/>
                  </a:cubicBezTo>
                  <a:cubicBezTo>
                    <a:pt x="281305" y="621272"/>
                    <a:pt x="279473" y="624870"/>
                    <a:pt x="279710" y="632845"/>
                  </a:cubicBezTo>
                  <a:cubicBezTo>
                    <a:pt x="281000" y="676996"/>
                    <a:pt x="281848" y="721147"/>
                    <a:pt x="282900" y="765299"/>
                  </a:cubicBezTo>
                  <a:cubicBezTo>
                    <a:pt x="286056" y="897752"/>
                    <a:pt x="289212" y="1030206"/>
                    <a:pt x="292368" y="1162694"/>
                  </a:cubicBezTo>
                  <a:cubicBezTo>
                    <a:pt x="294167" y="1238814"/>
                    <a:pt x="296135" y="1314933"/>
                    <a:pt x="297425" y="1391052"/>
                  </a:cubicBezTo>
                  <a:cubicBezTo>
                    <a:pt x="297595" y="1402014"/>
                    <a:pt x="301871" y="1404220"/>
                    <a:pt x="311509" y="1404491"/>
                  </a:cubicBezTo>
                  <a:cubicBezTo>
                    <a:pt x="372458" y="1406256"/>
                    <a:pt x="433103" y="1411686"/>
                    <a:pt x="493204" y="1422443"/>
                  </a:cubicBezTo>
                  <a:cubicBezTo>
                    <a:pt x="494867" y="1422749"/>
                    <a:pt x="496530" y="1422885"/>
                    <a:pt x="498193" y="1423258"/>
                  </a:cubicBezTo>
                  <a:cubicBezTo>
                    <a:pt x="517061" y="1427364"/>
                    <a:pt x="538000" y="1428586"/>
                    <a:pt x="553407" y="1439344"/>
                  </a:cubicBezTo>
                  <a:cubicBezTo>
                    <a:pt x="569256" y="1450373"/>
                    <a:pt x="569425" y="1472941"/>
                    <a:pt x="575941" y="1490520"/>
                  </a:cubicBezTo>
                  <a:cubicBezTo>
                    <a:pt x="664583" y="1729907"/>
                    <a:pt x="752716" y="1969532"/>
                    <a:pt x="840951" y="2209090"/>
                  </a:cubicBezTo>
                  <a:cubicBezTo>
                    <a:pt x="841663" y="2211058"/>
                    <a:pt x="842240" y="2213094"/>
                    <a:pt x="843123" y="2214995"/>
                  </a:cubicBezTo>
                  <a:cubicBezTo>
                    <a:pt x="846584" y="2222427"/>
                    <a:pt x="843801" y="2224124"/>
                    <a:pt x="836777" y="2222121"/>
                  </a:cubicBezTo>
                  <a:cubicBezTo>
                    <a:pt x="815804" y="2216149"/>
                    <a:pt x="794628" y="2210685"/>
                    <a:pt x="773858" y="2204067"/>
                  </a:cubicBezTo>
                  <a:cubicBezTo>
                    <a:pt x="715827" y="2185572"/>
                    <a:pt x="659323" y="2162936"/>
                    <a:pt x="602785" y="2140403"/>
                  </a:cubicBezTo>
                  <a:cubicBezTo>
                    <a:pt x="595455" y="2137484"/>
                    <a:pt x="593656" y="2132767"/>
                    <a:pt x="592808" y="2126285"/>
                  </a:cubicBezTo>
                  <a:cubicBezTo>
                    <a:pt x="584968" y="2064758"/>
                    <a:pt x="569391" y="2004962"/>
                    <a:pt x="548453" y="1946829"/>
                  </a:cubicBezTo>
                  <a:cubicBezTo>
                    <a:pt x="531926" y="1901015"/>
                    <a:pt x="511598" y="1856389"/>
                    <a:pt x="487265" y="1814307"/>
                  </a:cubicBezTo>
                  <a:cubicBezTo>
                    <a:pt x="407006" y="1675541"/>
                    <a:pt x="324337" y="1537827"/>
                    <a:pt x="255174" y="1393021"/>
                  </a:cubicBezTo>
                  <a:cubicBezTo>
                    <a:pt x="185129" y="1246347"/>
                    <a:pt x="120141" y="1087830"/>
                    <a:pt x="118376" y="922967"/>
                  </a:cubicBezTo>
                  <a:cubicBezTo>
                    <a:pt x="116476" y="743647"/>
                    <a:pt x="173218" y="584655"/>
                    <a:pt x="287414" y="446262"/>
                  </a:cubicBezTo>
                  <a:cubicBezTo>
                    <a:pt x="329291" y="395527"/>
                    <a:pt x="373952" y="347202"/>
                    <a:pt x="426146" y="307225"/>
                  </a:cubicBezTo>
                  <a:cubicBezTo>
                    <a:pt x="478510" y="267078"/>
                    <a:pt x="536371" y="235110"/>
                    <a:pt x="594640" y="203922"/>
                  </a:cubicBezTo>
                  <a:cubicBezTo>
                    <a:pt x="882557" y="49919"/>
                    <a:pt x="1279579" y="114568"/>
                    <a:pt x="1528639" y="315302"/>
                  </a:cubicBezTo>
                  <a:cubicBezTo>
                    <a:pt x="1765583" y="506296"/>
                    <a:pt x="1884292" y="840332"/>
                    <a:pt x="1792902" y="1134764"/>
                  </a:cubicBezTo>
                  <a:cubicBezTo>
                    <a:pt x="1775798" y="1189708"/>
                    <a:pt x="1751737" y="1241596"/>
                    <a:pt x="1724214" y="1291822"/>
                  </a:cubicBezTo>
                  <a:close/>
                </a:path>
              </a:pathLst>
            </a:custGeom>
            <a:grpFill/>
            <a:ln w="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25">
              <a:extLst>
                <a:ext uri="{FF2B5EF4-FFF2-40B4-BE49-F238E27FC236}">
                  <a16:creationId xmlns:a16="http://schemas.microsoft.com/office/drawing/2014/main" id="{9BAD820E-6BB4-48A1-974E-FDFD351234E6}"/>
                </a:ext>
              </a:extLst>
            </p:cNvPr>
            <p:cNvSpPr/>
            <p:nvPr/>
          </p:nvSpPr>
          <p:spPr>
            <a:xfrm>
              <a:off x="7096986" y="4006191"/>
              <a:ext cx="475101" cy="977515"/>
            </a:xfrm>
            <a:custGeom>
              <a:avLst/>
              <a:gdLst>
                <a:gd name="connsiteX0" fmla="*/ 16020 w 475101"/>
                <a:gd name="connsiteY0" fmla="*/ 977491 h 977515"/>
                <a:gd name="connsiteX1" fmla="*/ 15952 w 475101"/>
                <a:gd name="connsiteY1" fmla="*/ 896214 h 977515"/>
                <a:gd name="connsiteX2" fmla="*/ 4618 w 475101"/>
                <a:gd name="connsiteY2" fmla="*/ 393004 h 977515"/>
                <a:gd name="connsiteX3" fmla="*/ 70 w 475101"/>
                <a:gd name="connsiteY3" fmla="*/ 210155 h 977515"/>
                <a:gd name="connsiteX4" fmla="*/ 4380 w 475101"/>
                <a:gd name="connsiteY4" fmla="*/ 193865 h 977515"/>
                <a:gd name="connsiteX5" fmla="*/ 148780 w 475101"/>
                <a:gd name="connsiteY5" fmla="*/ 64568 h 977515"/>
                <a:gd name="connsiteX6" fmla="*/ 272037 w 475101"/>
                <a:gd name="connsiteY6" fmla="*/ 20145 h 977515"/>
                <a:gd name="connsiteX7" fmla="*/ 444637 w 475101"/>
                <a:gd name="connsiteY7" fmla="*/ 156 h 977515"/>
                <a:gd name="connsiteX8" fmla="*/ 456956 w 475101"/>
                <a:gd name="connsiteY8" fmla="*/ 11321 h 977515"/>
                <a:gd name="connsiteX9" fmla="*/ 471888 w 475101"/>
                <a:gd name="connsiteY9" fmla="*/ 652007 h 977515"/>
                <a:gd name="connsiteX10" fmla="*/ 475078 w 475101"/>
                <a:gd name="connsiteY10" fmla="*/ 770547 h 977515"/>
                <a:gd name="connsiteX11" fmla="*/ 464117 w 475101"/>
                <a:gd name="connsiteY11" fmla="*/ 782594 h 977515"/>
                <a:gd name="connsiteX12" fmla="*/ 252014 w 475101"/>
                <a:gd name="connsiteY12" fmla="*/ 817515 h 977515"/>
                <a:gd name="connsiteX13" fmla="*/ 141280 w 475101"/>
                <a:gd name="connsiteY13" fmla="*/ 878702 h 977515"/>
                <a:gd name="connsiteX14" fmla="*/ 27423 w 475101"/>
                <a:gd name="connsiteY14" fmla="*/ 972401 h 977515"/>
                <a:gd name="connsiteX15" fmla="*/ 16020 w 475101"/>
                <a:gd name="connsiteY15" fmla="*/ 977491 h 977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5101" h="977515">
                  <a:moveTo>
                    <a:pt x="16020" y="977491"/>
                  </a:moveTo>
                  <a:cubicBezTo>
                    <a:pt x="16020" y="950478"/>
                    <a:pt x="16529" y="923329"/>
                    <a:pt x="15952" y="896214"/>
                  </a:cubicBezTo>
                  <a:cubicBezTo>
                    <a:pt x="12321" y="728466"/>
                    <a:pt x="8486" y="560718"/>
                    <a:pt x="4618" y="393004"/>
                  </a:cubicBezTo>
                  <a:cubicBezTo>
                    <a:pt x="3226" y="332055"/>
                    <a:pt x="1563" y="271105"/>
                    <a:pt x="70" y="210155"/>
                  </a:cubicBezTo>
                  <a:cubicBezTo>
                    <a:pt x="-66" y="204352"/>
                    <a:pt x="-473" y="198888"/>
                    <a:pt x="4380" y="193865"/>
                  </a:cubicBezTo>
                  <a:cubicBezTo>
                    <a:pt x="49312" y="147169"/>
                    <a:pt x="95533" y="102067"/>
                    <a:pt x="148780" y="64568"/>
                  </a:cubicBezTo>
                  <a:cubicBezTo>
                    <a:pt x="186008" y="38335"/>
                    <a:pt x="228496" y="28086"/>
                    <a:pt x="272037" y="20145"/>
                  </a:cubicBezTo>
                  <a:cubicBezTo>
                    <a:pt x="329152" y="9760"/>
                    <a:pt x="386912" y="5179"/>
                    <a:pt x="444637" y="156"/>
                  </a:cubicBezTo>
                  <a:cubicBezTo>
                    <a:pt x="453902" y="-658"/>
                    <a:pt x="456753" y="1514"/>
                    <a:pt x="456956" y="11321"/>
                  </a:cubicBezTo>
                  <a:cubicBezTo>
                    <a:pt x="461708" y="224883"/>
                    <a:pt x="466798" y="438445"/>
                    <a:pt x="471888" y="652007"/>
                  </a:cubicBezTo>
                  <a:cubicBezTo>
                    <a:pt x="472839" y="691509"/>
                    <a:pt x="473687" y="731045"/>
                    <a:pt x="475078" y="770547"/>
                  </a:cubicBezTo>
                  <a:cubicBezTo>
                    <a:pt x="475384" y="779201"/>
                    <a:pt x="472771" y="781780"/>
                    <a:pt x="464117" y="782594"/>
                  </a:cubicBezTo>
                  <a:cubicBezTo>
                    <a:pt x="392647" y="789382"/>
                    <a:pt x="321380" y="797628"/>
                    <a:pt x="252014" y="817515"/>
                  </a:cubicBezTo>
                  <a:cubicBezTo>
                    <a:pt x="210374" y="829461"/>
                    <a:pt x="175589" y="853657"/>
                    <a:pt x="141280" y="878702"/>
                  </a:cubicBezTo>
                  <a:cubicBezTo>
                    <a:pt x="101540" y="907718"/>
                    <a:pt x="64074" y="939550"/>
                    <a:pt x="27423" y="972401"/>
                  </a:cubicBezTo>
                  <a:cubicBezTo>
                    <a:pt x="25115" y="974471"/>
                    <a:pt x="23418" y="977831"/>
                    <a:pt x="16020" y="977491"/>
                  </a:cubicBezTo>
                  <a:close/>
                </a:path>
              </a:pathLst>
            </a:custGeom>
            <a:grpFill/>
            <a:ln w="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26">
              <a:extLst>
                <a:ext uri="{FF2B5EF4-FFF2-40B4-BE49-F238E27FC236}">
                  <a16:creationId xmlns:a16="http://schemas.microsoft.com/office/drawing/2014/main" id="{760E38BD-BD02-45D1-8490-3624CE9433DA}"/>
                </a:ext>
              </a:extLst>
            </p:cNvPr>
            <p:cNvSpPr/>
            <p:nvPr/>
          </p:nvSpPr>
          <p:spPr>
            <a:xfrm>
              <a:off x="6557519" y="4029591"/>
              <a:ext cx="483979" cy="957654"/>
            </a:xfrm>
            <a:custGeom>
              <a:avLst/>
              <a:gdLst>
                <a:gd name="connsiteX0" fmla="*/ 483950 w 483979"/>
                <a:gd name="connsiteY0" fmla="*/ 957655 h 957654"/>
                <a:gd name="connsiteX1" fmla="*/ 411427 w 483979"/>
                <a:gd name="connsiteY1" fmla="*/ 901727 h 957654"/>
                <a:gd name="connsiteX2" fmla="*/ 345455 w 483979"/>
                <a:gd name="connsiteY2" fmla="*/ 855336 h 957654"/>
                <a:gd name="connsiteX3" fmla="*/ 174246 w 483979"/>
                <a:gd name="connsiteY3" fmla="*/ 793979 h 957654"/>
                <a:gd name="connsiteX4" fmla="*/ 31102 w 483979"/>
                <a:gd name="connsiteY4" fmla="*/ 782136 h 957654"/>
                <a:gd name="connsiteX5" fmla="*/ 17731 w 483979"/>
                <a:gd name="connsiteY5" fmla="*/ 768323 h 957654"/>
                <a:gd name="connsiteX6" fmla="*/ 10197 w 483979"/>
                <a:gd name="connsiteY6" fmla="*/ 436561 h 957654"/>
                <a:gd name="connsiteX7" fmla="*/ 423 w 483979"/>
                <a:gd name="connsiteY7" fmla="*/ 21552 h 957654"/>
                <a:gd name="connsiteX8" fmla="*/ 21023 w 483979"/>
                <a:gd name="connsiteY8" fmla="*/ 478 h 957654"/>
                <a:gd name="connsiteX9" fmla="*/ 215580 w 483979"/>
                <a:gd name="connsiteY9" fmla="*/ 15919 h 957654"/>
                <a:gd name="connsiteX10" fmla="*/ 334154 w 483979"/>
                <a:gd name="connsiteY10" fmla="*/ 65229 h 957654"/>
                <a:gd name="connsiteX11" fmla="*/ 460398 w 483979"/>
                <a:gd name="connsiteY11" fmla="*/ 171551 h 957654"/>
                <a:gd name="connsiteX12" fmla="*/ 466303 w 483979"/>
                <a:gd name="connsiteY12" fmla="*/ 185974 h 957654"/>
                <a:gd name="connsiteX13" fmla="*/ 476721 w 483979"/>
                <a:gd name="connsiteY13" fmla="*/ 640078 h 957654"/>
                <a:gd name="connsiteX14" fmla="*/ 483950 w 483979"/>
                <a:gd name="connsiteY14" fmla="*/ 944080 h 957654"/>
                <a:gd name="connsiteX15" fmla="*/ 483950 w 483979"/>
                <a:gd name="connsiteY15" fmla="*/ 957655 h 95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83979" h="957654">
                  <a:moveTo>
                    <a:pt x="483950" y="957655"/>
                  </a:moveTo>
                  <a:cubicBezTo>
                    <a:pt x="458531" y="937972"/>
                    <a:pt x="435319" y="919374"/>
                    <a:pt x="411427" y="901727"/>
                  </a:cubicBezTo>
                  <a:cubicBezTo>
                    <a:pt x="389810" y="885743"/>
                    <a:pt x="367378" y="870913"/>
                    <a:pt x="345455" y="855336"/>
                  </a:cubicBezTo>
                  <a:cubicBezTo>
                    <a:pt x="294109" y="818821"/>
                    <a:pt x="236112" y="801411"/>
                    <a:pt x="174246" y="793979"/>
                  </a:cubicBezTo>
                  <a:cubicBezTo>
                    <a:pt x="126667" y="788244"/>
                    <a:pt x="78952" y="784206"/>
                    <a:pt x="31102" y="782136"/>
                  </a:cubicBezTo>
                  <a:cubicBezTo>
                    <a:pt x="20683" y="781694"/>
                    <a:pt x="17934" y="778504"/>
                    <a:pt x="17731" y="768323"/>
                  </a:cubicBezTo>
                  <a:cubicBezTo>
                    <a:pt x="15491" y="657725"/>
                    <a:pt x="12776" y="547160"/>
                    <a:pt x="10197" y="436561"/>
                  </a:cubicBezTo>
                  <a:cubicBezTo>
                    <a:pt x="6939" y="298236"/>
                    <a:pt x="3613" y="159911"/>
                    <a:pt x="423" y="21552"/>
                  </a:cubicBezTo>
                  <a:cubicBezTo>
                    <a:pt x="-154" y="-3628"/>
                    <a:pt x="-3140" y="-65"/>
                    <a:pt x="21023" y="478"/>
                  </a:cubicBezTo>
                  <a:cubicBezTo>
                    <a:pt x="86181" y="1937"/>
                    <a:pt x="151067" y="5840"/>
                    <a:pt x="215580" y="15919"/>
                  </a:cubicBezTo>
                  <a:cubicBezTo>
                    <a:pt x="259358" y="22774"/>
                    <a:pt x="298283" y="39742"/>
                    <a:pt x="334154" y="65229"/>
                  </a:cubicBezTo>
                  <a:cubicBezTo>
                    <a:pt x="379188" y="97197"/>
                    <a:pt x="420421" y="133577"/>
                    <a:pt x="460398" y="171551"/>
                  </a:cubicBezTo>
                  <a:cubicBezTo>
                    <a:pt x="464742" y="175692"/>
                    <a:pt x="466201" y="180137"/>
                    <a:pt x="466303" y="185974"/>
                  </a:cubicBezTo>
                  <a:cubicBezTo>
                    <a:pt x="469662" y="337331"/>
                    <a:pt x="473192" y="488721"/>
                    <a:pt x="476721" y="640078"/>
                  </a:cubicBezTo>
                  <a:cubicBezTo>
                    <a:pt x="479097" y="741412"/>
                    <a:pt x="481540" y="842746"/>
                    <a:pt x="483950" y="944080"/>
                  </a:cubicBezTo>
                  <a:cubicBezTo>
                    <a:pt x="484017" y="947813"/>
                    <a:pt x="483950" y="951580"/>
                    <a:pt x="483950" y="957655"/>
                  </a:cubicBezTo>
                  <a:close/>
                </a:path>
              </a:pathLst>
            </a:custGeom>
            <a:grpFill/>
            <a:ln w="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127">
              <a:extLst>
                <a:ext uri="{FF2B5EF4-FFF2-40B4-BE49-F238E27FC236}">
                  <a16:creationId xmlns:a16="http://schemas.microsoft.com/office/drawing/2014/main" id="{F1EF73D6-3629-4DBB-B8A6-5A8EE5D8A1DC}"/>
                </a:ext>
              </a:extLst>
            </p:cNvPr>
            <p:cNvSpPr/>
            <p:nvPr/>
          </p:nvSpPr>
          <p:spPr>
            <a:xfrm>
              <a:off x="6462144" y="4088986"/>
              <a:ext cx="545896" cy="957342"/>
            </a:xfrm>
            <a:custGeom>
              <a:avLst/>
              <a:gdLst>
                <a:gd name="connsiteX0" fmla="*/ 545897 w 545896"/>
                <a:gd name="connsiteY0" fmla="*/ 957343 h 957342"/>
                <a:gd name="connsiteX1" fmla="*/ 449076 w 545896"/>
                <a:gd name="connsiteY1" fmla="*/ 908983 h 957342"/>
                <a:gd name="connsiteX2" fmla="*/ 116601 w 545896"/>
                <a:gd name="connsiteY2" fmla="*/ 800285 h 957342"/>
                <a:gd name="connsiteX3" fmla="*/ 29927 w 545896"/>
                <a:gd name="connsiteY3" fmla="*/ 784267 h 957342"/>
                <a:gd name="connsiteX4" fmla="*/ 18118 w 545896"/>
                <a:gd name="connsiteY4" fmla="*/ 770557 h 957342"/>
                <a:gd name="connsiteX5" fmla="*/ 12043 w 545896"/>
                <a:gd name="connsiteY5" fmla="*/ 514472 h 957342"/>
                <a:gd name="connsiteX6" fmla="*/ 29 w 545896"/>
                <a:gd name="connsiteY6" fmla="*/ 16150 h 957342"/>
                <a:gd name="connsiteX7" fmla="*/ 15403 w 545896"/>
                <a:gd name="connsiteY7" fmla="*/ 268 h 957342"/>
                <a:gd name="connsiteX8" fmla="*/ 59486 w 545896"/>
                <a:gd name="connsiteY8" fmla="*/ 1897 h 957342"/>
                <a:gd name="connsiteX9" fmla="*/ 71975 w 545896"/>
                <a:gd name="connsiteY9" fmla="*/ 15301 h 957342"/>
                <a:gd name="connsiteX10" fmla="*/ 77880 w 545896"/>
                <a:gd name="connsiteY10" fmla="*/ 291612 h 957342"/>
                <a:gd name="connsiteX11" fmla="*/ 88230 w 545896"/>
                <a:gd name="connsiteY11" fmla="*/ 731903 h 957342"/>
                <a:gd name="connsiteX12" fmla="*/ 109135 w 545896"/>
                <a:gd name="connsiteY12" fmla="*/ 753724 h 957342"/>
                <a:gd name="connsiteX13" fmla="*/ 310310 w 545896"/>
                <a:gd name="connsiteY13" fmla="*/ 777547 h 957342"/>
                <a:gd name="connsiteX14" fmla="*/ 394133 w 545896"/>
                <a:gd name="connsiteY14" fmla="*/ 811416 h 957342"/>
                <a:gd name="connsiteX15" fmla="*/ 512571 w 545896"/>
                <a:gd name="connsiteY15" fmla="*/ 880816 h 957342"/>
                <a:gd name="connsiteX16" fmla="*/ 526417 w 545896"/>
                <a:gd name="connsiteY16" fmla="*/ 899345 h 957342"/>
                <a:gd name="connsiteX17" fmla="*/ 545897 w 545896"/>
                <a:gd name="connsiteY17" fmla="*/ 957343 h 95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45896" h="957342">
                  <a:moveTo>
                    <a:pt x="545897" y="957343"/>
                  </a:moveTo>
                  <a:cubicBezTo>
                    <a:pt x="511926" y="940442"/>
                    <a:pt x="480026" y="925612"/>
                    <a:pt x="449076" y="908983"/>
                  </a:cubicBezTo>
                  <a:cubicBezTo>
                    <a:pt x="344688" y="852852"/>
                    <a:pt x="232630" y="820613"/>
                    <a:pt x="116601" y="800285"/>
                  </a:cubicBezTo>
                  <a:cubicBezTo>
                    <a:pt x="87653" y="795228"/>
                    <a:pt x="58875" y="789256"/>
                    <a:pt x="29927" y="784267"/>
                  </a:cubicBezTo>
                  <a:cubicBezTo>
                    <a:pt x="21443" y="782808"/>
                    <a:pt x="18287" y="779618"/>
                    <a:pt x="18118" y="770557"/>
                  </a:cubicBezTo>
                  <a:cubicBezTo>
                    <a:pt x="16387" y="685172"/>
                    <a:pt x="14045" y="599822"/>
                    <a:pt x="12043" y="514472"/>
                  </a:cubicBezTo>
                  <a:cubicBezTo>
                    <a:pt x="8106" y="348353"/>
                    <a:pt x="4407" y="182269"/>
                    <a:pt x="29" y="16150"/>
                  </a:cubicBezTo>
                  <a:cubicBezTo>
                    <a:pt x="-310" y="3458"/>
                    <a:pt x="2133" y="-1226"/>
                    <a:pt x="15403" y="268"/>
                  </a:cubicBezTo>
                  <a:cubicBezTo>
                    <a:pt x="29995" y="1863"/>
                    <a:pt x="44792" y="2304"/>
                    <a:pt x="59486" y="1897"/>
                  </a:cubicBezTo>
                  <a:cubicBezTo>
                    <a:pt x="69938" y="1591"/>
                    <a:pt x="71805" y="6037"/>
                    <a:pt x="71975" y="15301"/>
                  </a:cubicBezTo>
                  <a:cubicBezTo>
                    <a:pt x="73705" y="107405"/>
                    <a:pt x="75742" y="199508"/>
                    <a:pt x="77880" y="291612"/>
                  </a:cubicBezTo>
                  <a:cubicBezTo>
                    <a:pt x="81273" y="438387"/>
                    <a:pt x="84735" y="585128"/>
                    <a:pt x="88230" y="731903"/>
                  </a:cubicBezTo>
                  <a:cubicBezTo>
                    <a:pt x="88705" y="752401"/>
                    <a:pt x="88841" y="752638"/>
                    <a:pt x="109135" y="753724"/>
                  </a:cubicBezTo>
                  <a:cubicBezTo>
                    <a:pt x="176702" y="757355"/>
                    <a:pt x="244100" y="762310"/>
                    <a:pt x="310310" y="777547"/>
                  </a:cubicBezTo>
                  <a:cubicBezTo>
                    <a:pt x="340106" y="784403"/>
                    <a:pt x="367256" y="797536"/>
                    <a:pt x="394133" y="811416"/>
                  </a:cubicBezTo>
                  <a:cubicBezTo>
                    <a:pt x="434857" y="832423"/>
                    <a:pt x="474529" y="855194"/>
                    <a:pt x="512571" y="880816"/>
                  </a:cubicBezTo>
                  <a:cubicBezTo>
                    <a:pt x="519630" y="885567"/>
                    <a:pt x="523872" y="891268"/>
                    <a:pt x="526417" y="899345"/>
                  </a:cubicBezTo>
                  <a:cubicBezTo>
                    <a:pt x="532221" y="918010"/>
                    <a:pt x="538804" y="936472"/>
                    <a:pt x="545897" y="957343"/>
                  </a:cubicBezTo>
                  <a:close/>
                </a:path>
              </a:pathLst>
            </a:custGeom>
            <a:grpFill/>
            <a:ln w="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128">
              <a:extLst>
                <a:ext uri="{FF2B5EF4-FFF2-40B4-BE49-F238E27FC236}">
                  <a16:creationId xmlns:a16="http://schemas.microsoft.com/office/drawing/2014/main" id="{E28F4CAC-60A1-4CC3-ABE7-9EB34FCC5AEF}"/>
                </a:ext>
              </a:extLst>
            </p:cNvPr>
            <p:cNvSpPr/>
            <p:nvPr/>
          </p:nvSpPr>
          <p:spPr>
            <a:xfrm>
              <a:off x="7151796" y="4061393"/>
              <a:ext cx="518292" cy="981711"/>
            </a:xfrm>
            <a:custGeom>
              <a:avLst/>
              <a:gdLst>
                <a:gd name="connsiteX0" fmla="*/ 0 w 518292"/>
                <a:gd name="connsiteY0" fmla="*/ 981712 h 981711"/>
                <a:gd name="connsiteX1" fmla="*/ 18597 w 518292"/>
                <a:gd name="connsiteY1" fmla="*/ 916893 h 981711"/>
                <a:gd name="connsiteX2" fmla="*/ 27794 w 518292"/>
                <a:gd name="connsiteY2" fmla="*/ 905355 h 981711"/>
                <a:gd name="connsiteX3" fmla="*/ 192623 w 518292"/>
                <a:gd name="connsiteY3" fmla="*/ 803613 h 981711"/>
                <a:gd name="connsiteX4" fmla="*/ 321480 w 518292"/>
                <a:gd name="connsiteY4" fmla="*/ 770593 h 981711"/>
                <a:gd name="connsiteX5" fmla="*/ 434013 w 518292"/>
                <a:gd name="connsiteY5" fmla="*/ 757188 h 981711"/>
                <a:gd name="connsiteX6" fmla="*/ 447079 w 518292"/>
                <a:gd name="connsiteY6" fmla="*/ 741883 h 981711"/>
                <a:gd name="connsiteX7" fmla="*/ 429364 w 518292"/>
                <a:gd name="connsiteY7" fmla="*/ 21786 h 981711"/>
                <a:gd name="connsiteX8" fmla="*/ 444839 w 518292"/>
                <a:gd name="connsiteY8" fmla="*/ 3630 h 981711"/>
                <a:gd name="connsiteX9" fmla="*/ 487497 w 518292"/>
                <a:gd name="connsiteY9" fmla="*/ 236 h 981711"/>
                <a:gd name="connsiteX10" fmla="*/ 500562 w 518292"/>
                <a:gd name="connsiteY10" fmla="*/ 12148 h 981711"/>
                <a:gd name="connsiteX11" fmla="*/ 504431 w 518292"/>
                <a:gd name="connsiteY11" fmla="*/ 169783 h 981711"/>
                <a:gd name="connsiteX12" fmla="*/ 518277 w 518292"/>
                <a:gd name="connsiteY12" fmla="*/ 767607 h 981711"/>
                <a:gd name="connsiteX13" fmla="*/ 504804 w 518292"/>
                <a:gd name="connsiteY13" fmla="*/ 784880 h 981711"/>
                <a:gd name="connsiteX14" fmla="*/ 249738 w 518292"/>
                <a:gd name="connsiteY14" fmla="*/ 853500 h 981711"/>
                <a:gd name="connsiteX15" fmla="*/ 78258 w 518292"/>
                <a:gd name="connsiteY15" fmla="*/ 938001 h 981711"/>
                <a:gd name="connsiteX16" fmla="*/ 0 w 518292"/>
                <a:gd name="connsiteY16" fmla="*/ 981712 h 98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18292" h="981711">
                  <a:moveTo>
                    <a:pt x="0" y="981712"/>
                  </a:moveTo>
                  <a:cubicBezTo>
                    <a:pt x="6855" y="957922"/>
                    <a:pt x="12862" y="937459"/>
                    <a:pt x="18597" y="916893"/>
                  </a:cubicBezTo>
                  <a:cubicBezTo>
                    <a:pt x="20090" y="911565"/>
                    <a:pt x="23722" y="908409"/>
                    <a:pt x="27794" y="905355"/>
                  </a:cubicBezTo>
                  <a:cubicBezTo>
                    <a:pt x="79717" y="866531"/>
                    <a:pt x="134015" y="831373"/>
                    <a:pt x="192623" y="803613"/>
                  </a:cubicBezTo>
                  <a:cubicBezTo>
                    <a:pt x="233177" y="784405"/>
                    <a:pt x="277566" y="777788"/>
                    <a:pt x="321480" y="770593"/>
                  </a:cubicBezTo>
                  <a:cubicBezTo>
                    <a:pt x="358776" y="764485"/>
                    <a:pt x="396242" y="759428"/>
                    <a:pt x="434013" y="757188"/>
                  </a:cubicBezTo>
                  <a:cubicBezTo>
                    <a:pt x="445212" y="756543"/>
                    <a:pt x="447350" y="752471"/>
                    <a:pt x="447079" y="741883"/>
                  </a:cubicBezTo>
                  <a:cubicBezTo>
                    <a:pt x="441004" y="501851"/>
                    <a:pt x="435438" y="261818"/>
                    <a:pt x="429364" y="21786"/>
                  </a:cubicBezTo>
                  <a:cubicBezTo>
                    <a:pt x="429058" y="9603"/>
                    <a:pt x="431027" y="3494"/>
                    <a:pt x="444839" y="3630"/>
                  </a:cubicBezTo>
                  <a:cubicBezTo>
                    <a:pt x="459058" y="3800"/>
                    <a:pt x="473345" y="1899"/>
                    <a:pt x="487497" y="236"/>
                  </a:cubicBezTo>
                  <a:cubicBezTo>
                    <a:pt x="497101" y="-884"/>
                    <a:pt x="500393" y="1797"/>
                    <a:pt x="500562" y="12148"/>
                  </a:cubicBezTo>
                  <a:cubicBezTo>
                    <a:pt x="501377" y="64716"/>
                    <a:pt x="503209" y="117249"/>
                    <a:pt x="504431" y="169783"/>
                  </a:cubicBezTo>
                  <a:cubicBezTo>
                    <a:pt x="509013" y="369057"/>
                    <a:pt x="513390" y="568332"/>
                    <a:pt x="518277" y="767607"/>
                  </a:cubicBezTo>
                  <a:cubicBezTo>
                    <a:pt x="518549" y="778670"/>
                    <a:pt x="515257" y="782505"/>
                    <a:pt x="504804" y="784880"/>
                  </a:cubicBezTo>
                  <a:cubicBezTo>
                    <a:pt x="418911" y="804496"/>
                    <a:pt x="332984" y="824247"/>
                    <a:pt x="249738" y="853500"/>
                  </a:cubicBezTo>
                  <a:cubicBezTo>
                    <a:pt x="189298" y="874744"/>
                    <a:pt x="134388" y="907730"/>
                    <a:pt x="78258" y="938001"/>
                  </a:cubicBezTo>
                  <a:cubicBezTo>
                    <a:pt x="52805" y="951780"/>
                    <a:pt x="27760" y="966203"/>
                    <a:pt x="0" y="981712"/>
                  </a:cubicBezTo>
                  <a:close/>
                </a:path>
              </a:pathLst>
            </a:custGeom>
            <a:grpFill/>
            <a:ln w="33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oup 18">
            <a:extLst>
              <a:ext uri="{FF2B5EF4-FFF2-40B4-BE49-F238E27FC236}">
                <a16:creationId xmlns:a16="http://schemas.microsoft.com/office/drawing/2014/main" id="{7BF1BCC8-ED3E-468A-A529-6093966AF7EA}"/>
              </a:ext>
            </a:extLst>
          </p:cNvPr>
          <p:cNvGrpSpPr/>
          <p:nvPr/>
        </p:nvGrpSpPr>
        <p:grpSpPr>
          <a:xfrm>
            <a:off x="6581438" y="1331943"/>
            <a:ext cx="884999" cy="1009581"/>
            <a:chOff x="7993416" y="2408078"/>
            <a:chExt cx="2952016" cy="3367573"/>
          </a:xfrm>
        </p:grpSpPr>
        <p:sp>
          <p:nvSpPr>
            <p:cNvPr id="24" name="Freeform: Shape 7">
              <a:extLst>
                <a:ext uri="{FF2B5EF4-FFF2-40B4-BE49-F238E27FC236}">
                  <a16:creationId xmlns:a16="http://schemas.microsoft.com/office/drawing/2014/main" id="{15C4232A-6C1B-42A8-81B7-F3EB158BD17E}"/>
                </a:ext>
              </a:extLst>
            </p:cNvPr>
            <p:cNvSpPr/>
            <p:nvPr/>
          </p:nvSpPr>
          <p:spPr>
            <a:xfrm>
              <a:off x="9158751" y="2592612"/>
              <a:ext cx="291460" cy="654431"/>
            </a:xfrm>
            <a:custGeom>
              <a:avLst/>
              <a:gdLst>
                <a:gd name="connsiteX0" fmla="*/ 188758 w 291460"/>
                <a:gd name="connsiteY0" fmla="*/ 525930 h 654431"/>
                <a:gd name="connsiteX1" fmla="*/ 1118 w 291460"/>
                <a:gd name="connsiteY1" fmla="*/ 23212 h 654431"/>
                <a:gd name="connsiteX2" fmla="*/ 8501 w 291460"/>
                <a:gd name="connsiteY2" fmla="*/ 10504 h 654431"/>
                <a:gd name="connsiteX3" fmla="*/ 230078 w 291460"/>
                <a:gd name="connsiteY3" fmla="*/ 32 h 654431"/>
                <a:gd name="connsiteX4" fmla="*/ 238526 w 291460"/>
                <a:gd name="connsiteY4" fmla="*/ 7629 h 654431"/>
                <a:gd name="connsiteX5" fmla="*/ 287513 w 291460"/>
                <a:gd name="connsiteY5" fmla="*/ 463241 h 654431"/>
                <a:gd name="connsiteX6" fmla="*/ 262274 w 291460"/>
                <a:gd name="connsiteY6" fmla="*/ 646551 h 654431"/>
                <a:gd name="connsiteX7" fmla="*/ 205549 w 291460"/>
                <a:gd name="connsiteY7" fmla="*/ 654431 h 654431"/>
                <a:gd name="connsiteX8" fmla="*/ 188758 w 291460"/>
                <a:gd name="connsiteY8" fmla="*/ 525930 h 654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460" h="654431">
                  <a:moveTo>
                    <a:pt x="188758" y="525930"/>
                  </a:moveTo>
                  <a:cubicBezTo>
                    <a:pt x="169519" y="442617"/>
                    <a:pt x="152089" y="264951"/>
                    <a:pt x="1118" y="23212"/>
                  </a:cubicBezTo>
                  <a:cubicBezTo>
                    <a:pt x="-2183" y="17923"/>
                    <a:pt x="2289" y="11036"/>
                    <a:pt x="8501" y="10504"/>
                  </a:cubicBezTo>
                  <a:cubicBezTo>
                    <a:pt x="90998" y="3582"/>
                    <a:pt x="207324" y="1559"/>
                    <a:pt x="230078" y="32"/>
                  </a:cubicBezTo>
                  <a:cubicBezTo>
                    <a:pt x="235828" y="-358"/>
                    <a:pt x="237142" y="2837"/>
                    <a:pt x="238526" y="7629"/>
                  </a:cubicBezTo>
                  <a:cubicBezTo>
                    <a:pt x="281407" y="156648"/>
                    <a:pt x="300327" y="308329"/>
                    <a:pt x="287513" y="463241"/>
                  </a:cubicBezTo>
                  <a:cubicBezTo>
                    <a:pt x="282401" y="524723"/>
                    <a:pt x="271219" y="585530"/>
                    <a:pt x="262274" y="646551"/>
                  </a:cubicBezTo>
                  <a:cubicBezTo>
                    <a:pt x="243460" y="649923"/>
                    <a:pt x="224646" y="653189"/>
                    <a:pt x="205549" y="654431"/>
                  </a:cubicBezTo>
                  <a:cubicBezTo>
                    <a:pt x="204590" y="611018"/>
                    <a:pt x="198059" y="568279"/>
                    <a:pt x="188758" y="525930"/>
                  </a:cubicBezTo>
                  <a:close/>
                </a:path>
              </a:pathLst>
            </a:custGeom>
            <a:solidFill>
              <a:srgbClr val="512E16"/>
            </a:solidFill>
            <a:ln w="35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8">
              <a:extLst>
                <a:ext uri="{FF2B5EF4-FFF2-40B4-BE49-F238E27FC236}">
                  <a16:creationId xmlns:a16="http://schemas.microsoft.com/office/drawing/2014/main" id="{72D208C6-A70D-4F0F-AAAC-EC08177D61D0}"/>
                </a:ext>
              </a:extLst>
            </p:cNvPr>
            <p:cNvSpPr/>
            <p:nvPr/>
          </p:nvSpPr>
          <p:spPr>
            <a:xfrm>
              <a:off x="7993416" y="3140146"/>
              <a:ext cx="2952016" cy="2635505"/>
            </a:xfrm>
            <a:custGeom>
              <a:avLst/>
              <a:gdLst>
                <a:gd name="connsiteX0" fmla="*/ 3088 w 2952016"/>
                <a:gd name="connsiteY0" fmla="*/ 996574 h 2635505"/>
                <a:gd name="connsiteX1" fmla="*/ 271167 w 2952016"/>
                <a:gd name="connsiteY1" fmla="*/ 280800 h 2635505"/>
                <a:gd name="connsiteX2" fmla="*/ 527708 w 2952016"/>
                <a:gd name="connsiteY2" fmla="*/ 78641 h 2635505"/>
                <a:gd name="connsiteX3" fmla="*/ 867066 w 2952016"/>
                <a:gd name="connsiteY3" fmla="*/ 23087 h 2635505"/>
                <a:gd name="connsiteX4" fmla="*/ 1191550 w 2952016"/>
                <a:gd name="connsiteY4" fmla="*/ 91242 h 2635505"/>
                <a:gd name="connsiteX5" fmla="*/ 1501764 w 2952016"/>
                <a:gd name="connsiteY5" fmla="*/ 87693 h 2635505"/>
                <a:gd name="connsiteX6" fmla="*/ 2055882 w 2952016"/>
                <a:gd name="connsiteY6" fmla="*/ 4983 h 2635505"/>
                <a:gd name="connsiteX7" fmla="*/ 2344762 w 2952016"/>
                <a:gd name="connsiteY7" fmla="*/ 88261 h 2635505"/>
                <a:gd name="connsiteX8" fmla="*/ 2751600 w 2952016"/>
                <a:gd name="connsiteY8" fmla="*/ 458537 h 2635505"/>
                <a:gd name="connsiteX9" fmla="*/ 2944352 w 2952016"/>
                <a:gd name="connsiteY9" fmla="*/ 986422 h 2635505"/>
                <a:gd name="connsiteX10" fmla="*/ 2882196 w 2952016"/>
                <a:gd name="connsiteY10" fmla="*/ 1591160 h 2635505"/>
                <a:gd name="connsiteX11" fmla="*/ 2523847 w 2952016"/>
                <a:gd name="connsiteY11" fmla="*/ 2262669 h 2635505"/>
                <a:gd name="connsiteX12" fmla="*/ 2117612 w 2952016"/>
                <a:gd name="connsiteY12" fmla="*/ 2593152 h 2635505"/>
                <a:gd name="connsiteX13" fmla="*/ 1815243 w 2952016"/>
                <a:gd name="connsiteY13" fmla="*/ 2634827 h 2635505"/>
                <a:gd name="connsiteX14" fmla="*/ 1259954 w 2952016"/>
                <a:gd name="connsiteY14" fmla="*/ 2610298 h 2635505"/>
                <a:gd name="connsiteX15" fmla="*/ 1076679 w 2952016"/>
                <a:gd name="connsiteY15" fmla="*/ 2625207 h 2635505"/>
                <a:gd name="connsiteX16" fmla="*/ 738351 w 2952016"/>
                <a:gd name="connsiteY16" fmla="*/ 2543562 h 2635505"/>
                <a:gd name="connsiteX17" fmla="*/ 460831 w 2952016"/>
                <a:gd name="connsiteY17" fmla="*/ 2303349 h 2635505"/>
                <a:gd name="connsiteX18" fmla="*/ 3088 w 2952016"/>
                <a:gd name="connsiteY18" fmla="*/ 996574 h 2635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52016" h="2635505">
                  <a:moveTo>
                    <a:pt x="3088" y="996574"/>
                  </a:moveTo>
                  <a:cubicBezTo>
                    <a:pt x="19133" y="735525"/>
                    <a:pt x="101417" y="483562"/>
                    <a:pt x="271167" y="280800"/>
                  </a:cubicBezTo>
                  <a:cubicBezTo>
                    <a:pt x="341630" y="196635"/>
                    <a:pt x="427960" y="125320"/>
                    <a:pt x="527708" y="78641"/>
                  </a:cubicBezTo>
                  <a:cubicBezTo>
                    <a:pt x="634769" y="28518"/>
                    <a:pt x="749675" y="10272"/>
                    <a:pt x="867066" y="23087"/>
                  </a:cubicBezTo>
                  <a:cubicBezTo>
                    <a:pt x="976256" y="34979"/>
                    <a:pt x="1085412" y="64974"/>
                    <a:pt x="1191550" y="91242"/>
                  </a:cubicBezTo>
                  <a:cubicBezTo>
                    <a:pt x="1294493" y="116730"/>
                    <a:pt x="1398785" y="109524"/>
                    <a:pt x="1501764" y="87693"/>
                  </a:cubicBezTo>
                  <a:cubicBezTo>
                    <a:pt x="1688268" y="48148"/>
                    <a:pt x="1861603" y="-18800"/>
                    <a:pt x="2055882" y="4983"/>
                  </a:cubicBezTo>
                  <a:cubicBezTo>
                    <a:pt x="2156589" y="17301"/>
                    <a:pt x="2254278" y="42114"/>
                    <a:pt x="2344762" y="88261"/>
                  </a:cubicBezTo>
                  <a:cubicBezTo>
                    <a:pt x="2513766" y="174449"/>
                    <a:pt x="2648764" y="297093"/>
                    <a:pt x="2751600" y="458537"/>
                  </a:cubicBezTo>
                  <a:cubicBezTo>
                    <a:pt x="2851242" y="614975"/>
                    <a:pt x="2922521" y="801657"/>
                    <a:pt x="2944352" y="986422"/>
                  </a:cubicBezTo>
                  <a:cubicBezTo>
                    <a:pt x="2967745" y="1184357"/>
                    <a:pt x="2934910" y="1400502"/>
                    <a:pt x="2882196" y="1591160"/>
                  </a:cubicBezTo>
                  <a:cubicBezTo>
                    <a:pt x="2813366" y="1840318"/>
                    <a:pt x="2689231" y="2064734"/>
                    <a:pt x="2523847" y="2262669"/>
                  </a:cubicBezTo>
                  <a:cubicBezTo>
                    <a:pt x="2410184" y="2398661"/>
                    <a:pt x="2285126" y="2526204"/>
                    <a:pt x="2117612" y="2593152"/>
                  </a:cubicBezTo>
                  <a:cubicBezTo>
                    <a:pt x="2016302" y="2633620"/>
                    <a:pt x="1922127" y="2637560"/>
                    <a:pt x="1815243" y="2634827"/>
                  </a:cubicBezTo>
                  <a:cubicBezTo>
                    <a:pt x="1631969" y="2630141"/>
                    <a:pt x="1442696" y="2593401"/>
                    <a:pt x="1259954" y="2610298"/>
                  </a:cubicBezTo>
                  <a:cubicBezTo>
                    <a:pt x="1198933" y="2615942"/>
                    <a:pt x="1137984" y="2622119"/>
                    <a:pt x="1076679" y="2625207"/>
                  </a:cubicBezTo>
                  <a:cubicBezTo>
                    <a:pt x="949704" y="2631596"/>
                    <a:pt x="846690" y="2609233"/>
                    <a:pt x="738351" y="2543562"/>
                  </a:cubicBezTo>
                  <a:cubicBezTo>
                    <a:pt x="633243" y="2479844"/>
                    <a:pt x="540842" y="2396353"/>
                    <a:pt x="460831" y="2303349"/>
                  </a:cubicBezTo>
                  <a:cubicBezTo>
                    <a:pt x="152924" y="1945427"/>
                    <a:pt x="-26055" y="1470752"/>
                    <a:pt x="3088" y="996574"/>
                  </a:cubicBezTo>
                  <a:close/>
                </a:path>
              </a:pathLst>
            </a:custGeom>
            <a:solidFill>
              <a:srgbClr val="A91F22"/>
            </a:solidFill>
            <a:ln w="35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5CD8CC21-3571-4271-B33D-FE8493C0358A}"/>
                </a:ext>
              </a:extLst>
            </p:cNvPr>
            <p:cNvSpPr/>
            <p:nvPr/>
          </p:nvSpPr>
          <p:spPr>
            <a:xfrm>
              <a:off x="9469940" y="2408078"/>
              <a:ext cx="1156857" cy="602657"/>
            </a:xfrm>
            <a:custGeom>
              <a:avLst/>
              <a:gdLst>
                <a:gd name="connsiteX0" fmla="*/ 264778 w 1156857"/>
                <a:gd name="connsiteY0" fmla="*/ 602658 h 602657"/>
                <a:gd name="connsiteX1" fmla="*/ 6816 w 1156857"/>
                <a:gd name="connsiteY1" fmla="*/ 571136 h 602657"/>
                <a:gd name="connsiteX2" fmla="*/ 1776 w 1156857"/>
                <a:gd name="connsiteY2" fmla="*/ 560806 h 602657"/>
                <a:gd name="connsiteX3" fmla="*/ 457317 w 1156857"/>
                <a:gd name="connsiteY3" fmla="*/ 96071 h 602657"/>
                <a:gd name="connsiteX4" fmla="*/ 880094 w 1156857"/>
                <a:gd name="connsiteY4" fmla="*/ 262 h 602657"/>
                <a:gd name="connsiteX5" fmla="*/ 1141001 w 1156857"/>
                <a:gd name="connsiteY5" fmla="*/ 38032 h 602657"/>
                <a:gd name="connsiteX6" fmla="*/ 1150976 w 1156857"/>
                <a:gd name="connsiteY6" fmla="*/ 58905 h 602657"/>
                <a:gd name="connsiteX7" fmla="*/ 975298 w 1156857"/>
                <a:gd name="connsiteY7" fmla="*/ 305223 h 602657"/>
                <a:gd name="connsiteX8" fmla="*/ 671048 w 1156857"/>
                <a:gd name="connsiteY8" fmla="*/ 513487 h 602657"/>
                <a:gd name="connsiteX9" fmla="*/ 319976 w 1156857"/>
                <a:gd name="connsiteY9" fmla="*/ 599924 h 602657"/>
                <a:gd name="connsiteX10" fmla="*/ 264778 w 1156857"/>
                <a:gd name="connsiteY10" fmla="*/ 602658 h 60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6857" h="602657">
                  <a:moveTo>
                    <a:pt x="264778" y="602658"/>
                  </a:moveTo>
                  <a:cubicBezTo>
                    <a:pt x="177631" y="601202"/>
                    <a:pt x="91904" y="588956"/>
                    <a:pt x="6816" y="571136"/>
                  </a:cubicBezTo>
                  <a:cubicBezTo>
                    <a:pt x="-496" y="569609"/>
                    <a:pt x="-1490" y="567479"/>
                    <a:pt x="1776" y="560806"/>
                  </a:cubicBezTo>
                  <a:cubicBezTo>
                    <a:pt x="102340" y="355594"/>
                    <a:pt x="249194" y="195003"/>
                    <a:pt x="457317" y="96071"/>
                  </a:cubicBezTo>
                  <a:cubicBezTo>
                    <a:pt x="590575" y="32707"/>
                    <a:pt x="731146" y="-3465"/>
                    <a:pt x="880094" y="262"/>
                  </a:cubicBezTo>
                  <a:cubicBezTo>
                    <a:pt x="968518" y="2463"/>
                    <a:pt x="1055204" y="17088"/>
                    <a:pt x="1141001" y="38032"/>
                  </a:cubicBezTo>
                  <a:cubicBezTo>
                    <a:pt x="1160028" y="42682"/>
                    <a:pt x="1160028" y="42363"/>
                    <a:pt x="1150976" y="58905"/>
                  </a:cubicBezTo>
                  <a:cubicBezTo>
                    <a:pt x="1102273" y="148039"/>
                    <a:pt x="1047181" y="232914"/>
                    <a:pt x="975298" y="305223"/>
                  </a:cubicBezTo>
                  <a:cubicBezTo>
                    <a:pt x="887264" y="393754"/>
                    <a:pt x="783469" y="460064"/>
                    <a:pt x="671048" y="513487"/>
                  </a:cubicBezTo>
                  <a:cubicBezTo>
                    <a:pt x="559869" y="566343"/>
                    <a:pt x="442159" y="592150"/>
                    <a:pt x="319976" y="599924"/>
                  </a:cubicBezTo>
                  <a:cubicBezTo>
                    <a:pt x="301553" y="601131"/>
                    <a:pt x="283165" y="601770"/>
                    <a:pt x="264778" y="602658"/>
                  </a:cubicBezTo>
                  <a:close/>
                </a:path>
              </a:pathLst>
            </a:custGeom>
            <a:solidFill>
              <a:srgbClr val="416430"/>
            </a:solidFill>
            <a:ln w="35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14">
              <a:extLst>
                <a:ext uri="{FF2B5EF4-FFF2-40B4-BE49-F238E27FC236}">
                  <a16:creationId xmlns:a16="http://schemas.microsoft.com/office/drawing/2014/main" id="{0D82C835-1725-4404-BC1E-749E5F6D2160}"/>
                </a:ext>
              </a:extLst>
            </p:cNvPr>
            <p:cNvSpPr/>
            <p:nvPr/>
          </p:nvSpPr>
          <p:spPr>
            <a:xfrm>
              <a:off x="9154403" y="2596370"/>
              <a:ext cx="228526" cy="522122"/>
            </a:xfrm>
            <a:custGeom>
              <a:avLst/>
              <a:gdLst>
                <a:gd name="connsiteX0" fmla="*/ 193923 w 228526"/>
                <a:gd name="connsiteY0" fmla="*/ 521213 h 522122"/>
                <a:gd name="connsiteX1" fmla="*/ 3159 w 228526"/>
                <a:gd name="connsiteY1" fmla="*/ 19631 h 522122"/>
                <a:gd name="connsiteX2" fmla="*/ 9229 w 228526"/>
                <a:gd name="connsiteY2" fmla="*/ 8095 h 522122"/>
                <a:gd name="connsiteX3" fmla="*/ 162579 w 228526"/>
                <a:gd name="connsiteY3" fmla="*/ 746 h 522122"/>
                <a:gd name="connsiteX4" fmla="*/ 184374 w 228526"/>
                <a:gd name="connsiteY4" fmla="*/ 15265 h 522122"/>
                <a:gd name="connsiteX5" fmla="*/ 219091 w 228526"/>
                <a:gd name="connsiteY5" fmla="*/ 433108 h 522122"/>
                <a:gd name="connsiteX6" fmla="*/ 196870 w 228526"/>
                <a:gd name="connsiteY6" fmla="*/ 521959 h 522122"/>
                <a:gd name="connsiteX7" fmla="*/ 193923 w 228526"/>
                <a:gd name="connsiteY7" fmla="*/ 521213 h 52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8526" h="522122">
                  <a:moveTo>
                    <a:pt x="193923" y="521213"/>
                  </a:moveTo>
                  <a:cubicBezTo>
                    <a:pt x="181322" y="475563"/>
                    <a:pt x="167123" y="261051"/>
                    <a:pt x="3159" y="19631"/>
                  </a:cubicBezTo>
                  <a:cubicBezTo>
                    <a:pt x="-2308" y="11609"/>
                    <a:pt x="-923" y="8520"/>
                    <a:pt x="9229" y="8095"/>
                  </a:cubicBezTo>
                  <a:cubicBezTo>
                    <a:pt x="60346" y="5929"/>
                    <a:pt x="111462" y="3231"/>
                    <a:pt x="162579" y="746"/>
                  </a:cubicBezTo>
                  <a:cubicBezTo>
                    <a:pt x="179298" y="-1170"/>
                    <a:pt x="180683" y="-389"/>
                    <a:pt x="184374" y="15265"/>
                  </a:cubicBezTo>
                  <a:cubicBezTo>
                    <a:pt x="216251" y="150582"/>
                    <a:pt x="243584" y="294241"/>
                    <a:pt x="219091" y="433108"/>
                  </a:cubicBezTo>
                  <a:cubicBezTo>
                    <a:pt x="214902" y="456785"/>
                    <a:pt x="199035" y="521533"/>
                    <a:pt x="196870" y="521959"/>
                  </a:cubicBezTo>
                  <a:cubicBezTo>
                    <a:pt x="195805" y="522207"/>
                    <a:pt x="194207" y="522313"/>
                    <a:pt x="193923" y="521213"/>
                  </a:cubicBezTo>
                  <a:close/>
                </a:path>
              </a:pathLst>
            </a:custGeom>
            <a:solidFill>
              <a:srgbClr val="331D11"/>
            </a:solidFill>
            <a:ln w="35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15">
              <a:extLst>
                <a:ext uri="{FF2B5EF4-FFF2-40B4-BE49-F238E27FC236}">
                  <a16:creationId xmlns:a16="http://schemas.microsoft.com/office/drawing/2014/main" id="{1DB5B10F-2224-4366-94BA-3105634476CF}"/>
                </a:ext>
              </a:extLst>
            </p:cNvPr>
            <p:cNvSpPr/>
            <p:nvPr/>
          </p:nvSpPr>
          <p:spPr>
            <a:xfrm>
              <a:off x="8410053" y="3283600"/>
              <a:ext cx="2461540" cy="2421185"/>
            </a:xfrm>
            <a:custGeom>
              <a:avLst/>
              <a:gdLst>
                <a:gd name="connsiteX0" fmla="*/ 106 w 2461540"/>
                <a:gd name="connsiteY0" fmla="*/ 979953 h 2421185"/>
                <a:gd name="connsiteX1" fmla="*/ 13098 w 2461540"/>
                <a:gd name="connsiteY1" fmla="*/ 786775 h 2421185"/>
                <a:gd name="connsiteX2" fmla="*/ 188350 w 2461540"/>
                <a:gd name="connsiteY2" fmla="*/ 296233 h 2421185"/>
                <a:gd name="connsiteX3" fmla="*/ 595224 w 2461540"/>
                <a:gd name="connsiteY3" fmla="*/ 16547 h 2421185"/>
                <a:gd name="connsiteX4" fmla="*/ 1130919 w 2461540"/>
                <a:gd name="connsiteY4" fmla="*/ 88323 h 2421185"/>
                <a:gd name="connsiteX5" fmla="*/ 1576450 w 2461540"/>
                <a:gd name="connsiteY5" fmla="*/ 609 h 2421185"/>
                <a:gd name="connsiteX6" fmla="*/ 1997239 w 2461540"/>
                <a:gd name="connsiteY6" fmla="*/ 119348 h 2421185"/>
                <a:gd name="connsiteX7" fmla="*/ 2461016 w 2461540"/>
                <a:gd name="connsiteY7" fmla="*/ 1053540 h 2421185"/>
                <a:gd name="connsiteX8" fmla="*/ 2154280 w 2461540"/>
                <a:gd name="connsiteY8" fmla="*/ 1965581 h 2421185"/>
                <a:gd name="connsiteX9" fmla="*/ 1785318 w 2461540"/>
                <a:gd name="connsiteY9" fmla="*/ 2326308 h 2421185"/>
                <a:gd name="connsiteX10" fmla="*/ 1224349 w 2461540"/>
                <a:gd name="connsiteY10" fmla="*/ 2418744 h 2421185"/>
                <a:gd name="connsiteX11" fmla="*/ 675874 w 2461540"/>
                <a:gd name="connsiteY11" fmla="*/ 2301069 h 2421185"/>
                <a:gd name="connsiteX12" fmla="*/ 563737 w 2461540"/>
                <a:gd name="connsiteY12" fmla="*/ 2243066 h 2421185"/>
                <a:gd name="connsiteX13" fmla="*/ 238046 w 2461540"/>
                <a:gd name="connsiteY13" fmla="*/ 1839777 h 2421185"/>
                <a:gd name="connsiteX14" fmla="*/ 106 w 2461540"/>
                <a:gd name="connsiteY14" fmla="*/ 979953 h 2421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61540" h="2421185">
                  <a:moveTo>
                    <a:pt x="106" y="979953"/>
                  </a:moveTo>
                  <a:cubicBezTo>
                    <a:pt x="816" y="915099"/>
                    <a:pt x="5182" y="850529"/>
                    <a:pt x="13098" y="786775"/>
                  </a:cubicBezTo>
                  <a:cubicBezTo>
                    <a:pt x="34574" y="613476"/>
                    <a:pt x="96020" y="444329"/>
                    <a:pt x="188350" y="296233"/>
                  </a:cubicBezTo>
                  <a:cubicBezTo>
                    <a:pt x="279011" y="150764"/>
                    <a:pt x="421463" y="38201"/>
                    <a:pt x="595224" y="16547"/>
                  </a:cubicBezTo>
                  <a:cubicBezTo>
                    <a:pt x="778889" y="-6349"/>
                    <a:pt x="945728" y="102025"/>
                    <a:pt x="1130919" y="88323"/>
                  </a:cubicBezTo>
                  <a:cubicBezTo>
                    <a:pt x="1282707" y="77106"/>
                    <a:pt x="1424200" y="7353"/>
                    <a:pt x="1576450" y="609"/>
                  </a:cubicBezTo>
                  <a:cubicBezTo>
                    <a:pt x="1724688" y="-5923"/>
                    <a:pt x="1872571" y="40544"/>
                    <a:pt x="1997239" y="119348"/>
                  </a:cubicBezTo>
                  <a:cubicBezTo>
                    <a:pt x="2314268" y="319804"/>
                    <a:pt x="2471878" y="686139"/>
                    <a:pt x="2461016" y="1053540"/>
                  </a:cubicBezTo>
                  <a:cubicBezTo>
                    <a:pt x="2451467" y="1376320"/>
                    <a:pt x="2326657" y="1696119"/>
                    <a:pt x="2154280" y="1965581"/>
                  </a:cubicBezTo>
                  <a:cubicBezTo>
                    <a:pt x="2060744" y="2111760"/>
                    <a:pt x="1946832" y="2253751"/>
                    <a:pt x="1785318" y="2326308"/>
                  </a:cubicBezTo>
                  <a:cubicBezTo>
                    <a:pt x="1610208" y="2404971"/>
                    <a:pt x="1414865" y="2429642"/>
                    <a:pt x="1224349" y="2418744"/>
                  </a:cubicBezTo>
                  <a:cubicBezTo>
                    <a:pt x="1041465" y="2408308"/>
                    <a:pt x="846618" y="2368160"/>
                    <a:pt x="675874" y="2301069"/>
                  </a:cubicBezTo>
                  <a:cubicBezTo>
                    <a:pt x="636614" y="2285664"/>
                    <a:pt x="598632" y="2266850"/>
                    <a:pt x="563737" y="2243066"/>
                  </a:cubicBezTo>
                  <a:cubicBezTo>
                    <a:pt x="423948" y="2147826"/>
                    <a:pt x="329488" y="1978502"/>
                    <a:pt x="238046" y="1839777"/>
                  </a:cubicBezTo>
                  <a:cubicBezTo>
                    <a:pt x="72273" y="1588277"/>
                    <a:pt x="-3231" y="1281435"/>
                    <a:pt x="106" y="979953"/>
                  </a:cubicBezTo>
                  <a:close/>
                </a:path>
              </a:pathLst>
            </a:custGeom>
            <a:solidFill>
              <a:srgbClr val="D22127"/>
            </a:solidFill>
            <a:ln w="35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16">
              <a:extLst>
                <a:ext uri="{FF2B5EF4-FFF2-40B4-BE49-F238E27FC236}">
                  <a16:creationId xmlns:a16="http://schemas.microsoft.com/office/drawing/2014/main" id="{69F52715-6DB9-424D-A10F-984B3F0295BE}"/>
                </a:ext>
              </a:extLst>
            </p:cNvPr>
            <p:cNvSpPr/>
            <p:nvPr/>
          </p:nvSpPr>
          <p:spPr>
            <a:xfrm>
              <a:off x="9506813" y="2451151"/>
              <a:ext cx="1012456" cy="522280"/>
            </a:xfrm>
            <a:custGeom>
              <a:avLst/>
              <a:gdLst>
                <a:gd name="connsiteX0" fmla="*/ 242885 w 1012456"/>
                <a:gd name="connsiteY0" fmla="*/ 522276 h 522280"/>
                <a:gd name="connsiteX1" fmla="*/ 72496 w 1012456"/>
                <a:gd name="connsiteY1" fmla="*/ 514289 h 522280"/>
                <a:gd name="connsiteX2" fmla="*/ 614 w 1012456"/>
                <a:gd name="connsiteY2" fmla="*/ 496504 h 522280"/>
                <a:gd name="connsiteX3" fmla="*/ 152366 w 1012456"/>
                <a:gd name="connsiteY3" fmla="*/ 282667 h 522280"/>
                <a:gd name="connsiteX4" fmla="*/ 625905 w 1012456"/>
                <a:gd name="connsiteY4" fmla="*/ 19203 h 522280"/>
                <a:gd name="connsiteX5" fmla="*/ 968386 w 1012456"/>
                <a:gd name="connsiteY5" fmla="*/ 17748 h 522280"/>
                <a:gd name="connsiteX6" fmla="*/ 1011587 w 1012456"/>
                <a:gd name="connsiteY6" fmla="*/ 49908 h 522280"/>
                <a:gd name="connsiteX7" fmla="*/ 654764 w 1012456"/>
                <a:gd name="connsiteY7" fmla="*/ 419439 h 522280"/>
                <a:gd name="connsiteX8" fmla="*/ 242885 w 1012456"/>
                <a:gd name="connsiteY8" fmla="*/ 522276 h 52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56" h="522280">
                  <a:moveTo>
                    <a:pt x="242885" y="522276"/>
                  </a:moveTo>
                  <a:cubicBezTo>
                    <a:pt x="190597" y="522382"/>
                    <a:pt x="134014" y="520643"/>
                    <a:pt x="72496" y="514289"/>
                  </a:cubicBezTo>
                  <a:cubicBezTo>
                    <a:pt x="65752" y="513579"/>
                    <a:pt x="-7409" y="510632"/>
                    <a:pt x="614" y="496504"/>
                  </a:cubicBezTo>
                  <a:cubicBezTo>
                    <a:pt x="44915" y="418410"/>
                    <a:pt x="91878" y="349757"/>
                    <a:pt x="152366" y="282667"/>
                  </a:cubicBezTo>
                  <a:cubicBezTo>
                    <a:pt x="279625" y="141528"/>
                    <a:pt x="442701" y="57895"/>
                    <a:pt x="625905" y="19203"/>
                  </a:cubicBezTo>
                  <a:cubicBezTo>
                    <a:pt x="738610" y="-4580"/>
                    <a:pt x="856249" y="-7633"/>
                    <a:pt x="968386" y="17748"/>
                  </a:cubicBezTo>
                  <a:cubicBezTo>
                    <a:pt x="978006" y="19913"/>
                    <a:pt x="1018899" y="33757"/>
                    <a:pt x="1011587" y="49908"/>
                  </a:cubicBezTo>
                  <a:cubicBezTo>
                    <a:pt x="940378" y="207128"/>
                    <a:pt x="803535" y="335736"/>
                    <a:pt x="654764" y="419439"/>
                  </a:cubicBezTo>
                  <a:cubicBezTo>
                    <a:pt x="521364" y="494517"/>
                    <a:pt x="394638" y="521921"/>
                    <a:pt x="242885" y="522276"/>
                  </a:cubicBezTo>
                  <a:close/>
                </a:path>
              </a:pathLst>
            </a:custGeom>
            <a:solidFill>
              <a:srgbClr val="4A7B3A"/>
            </a:solidFill>
            <a:ln w="35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17">
              <a:extLst>
                <a:ext uri="{FF2B5EF4-FFF2-40B4-BE49-F238E27FC236}">
                  <a16:creationId xmlns:a16="http://schemas.microsoft.com/office/drawing/2014/main" id="{5749EDA3-90C8-4D63-8E3F-CEF4E0E04E04}"/>
                </a:ext>
              </a:extLst>
            </p:cNvPr>
            <p:cNvSpPr/>
            <p:nvPr/>
          </p:nvSpPr>
          <p:spPr>
            <a:xfrm>
              <a:off x="10386387" y="3476784"/>
              <a:ext cx="459163" cy="1196909"/>
            </a:xfrm>
            <a:custGeom>
              <a:avLst/>
              <a:gdLst>
                <a:gd name="connsiteX0" fmla="*/ 884 w 459163"/>
                <a:gd name="connsiteY0" fmla="*/ 0 h 1196909"/>
                <a:gd name="connsiteX1" fmla="*/ 58390 w 459163"/>
                <a:gd name="connsiteY1" fmla="*/ 35249 h 1196909"/>
                <a:gd name="connsiteX2" fmla="*/ 449645 w 459163"/>
                <a:gd name="connsiteY2" fmla="*/ 654719 h 1196909"/>
                <a:gd name="connsiteX3" fmla="*/ 347306 w 459163"/>
                <a:gd name="connsiteY3" fmla="*/ 1196910 h 1196909"/>
                <a:gd name="connsiteX4" fmla="*/ 351352 w 459163"/>
                <a:gd name="connsiteY4" fmla="*/ 1137948 h 1196909"/>
                <a:gd name="connsiteX5" fmla="*/ 358949 w 459163"/>
                <a:gd name="connsiteY5" fmla="*/ 1072739 h 1196909"/>
                <a:gd name="connsiteX6" fmla="*/ 368533 w 459163"/>
                <a:gd name="connsiteY6" fmla="*/ 954674 h 1196909"/>
                <a:gd name="connsiteX7" fmla="*/ 348335 w 459163"/>
                <a:gd name="connsiteY7" fmla="*/ 692382 h 1196909"/>
                <a:gd name="connsiteX8" fmla="*/ 156896 w 459163"/>
                <a:gd name="connsiteY8" fmla="*/ 204999 h 1196909"/>
                <a:gd name="connsiteX9" fmla="*/ 5889 w 459163"/>
                <a:gd name="connsiteY9" fmla="*/ 12247 h 1196909"/>
                <a:gd name="connsiteX10" fmla="*/ 884 w 459163"/>
                <a:gd name="connsiteY10" fmla="*/ 0 h 1196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9163" h="1196909">
                  <a:moveTo>
                    <a:pt x="884" y="0"/>
                  </a:moveTo>
                  <a:cubicBezTo>
                    <a:pt x="20302" y="11892"/>
                    <a:pt x="39470" y="23322"/>
                    <a:pt x="58390" y="35249"/>
                  </a:cubicBezTo>
                  <a:cubicBezTo>
                    <a:pt x="268714" y="167868"/>
                    <a:pt x="412728" y="411169"/>
                    <a:pt x="449645" y="654719"/>
                  </a:cubicBezTo>
                  <a:cubicBezTo>
                    <a:pt x="477760" y="840194"/>
                    <a:pt x="443575" y="1035857"/>
                    <a:pt x="347306" y="1196910"/>
                  </a:cubicBezTo>
                  <a:cubicBezTo>
                    <a:pt x="354263" y="1185267"/>
                    <a:pt x="350075" y="1152005"/>
                    <a:pt x="351352" y="1137948"/>
                  </a:cubicBezTo>
                  <a:cubicBezTo>
                    <a:pt x="353340" y="1116153"/>
                    <a:pt x="355861" y="1094393"/>
                    <a:pt x="358949" y="1072739"/>
                  </a:cubicBezTo>
                  <a:cubicBezTo>
                    <a:pt x="364522" y="1033408"/>
                    <a:pt x="367575" y="994467"/>
                    <a:pt x="368533" y="954674"/>
                  </a:cubicBezTo>
                  <a:cubicBezTo>
                    <a:pt x="370663" y="866853"/>
                    <a:pt x="363777" y="778854"/>
                    <a:pt x="348335" y="692382"/>
                  </a:cubicBezTo>
                  <a:cubicBezTo>
                    <a:pt x="317488" y="519437"/>
                    <a:pt x="252527" y="352421"/>
                    <a:pt x="156896" y="204999"/>
                  </a:cubicBezTo>
                  <a:cubicBezTo>
                    <a:pt x="112169" y="136098"/>
                    <a:pt x="59562" y="74084"/>
                    <a:pt x="5889" y="12247"/>
                  </a:cubicBezTo>
                  <a:cubicBezTo>
                    <a:pt x="3334" y="9300"/>
                    <a:pt x="-2133" y="7455"/>
                    <a:pt x="884" y="0"/>
                  </a:cubicBezTo>
                  <a:close/>
                </a:path>
              </a:pathLst>
            </a:custGeom>
            <a:solidFill>
              <a:srgbClr val="FFFFFF"/>
            </a:solidFill>
            <a:ln w="35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7" name="Round Same Side Corner Rectangle 11">
            <a:extLst>
              <a:ext uri="{FF2B5EF4-FFF2-40B4-BE49-F238E27FC236}">
                <a16:creationId xmlns:a16="http://schemas.microsoft.com/office/drawing/2014/main" id="{38F6FEE2-BF08-474D-826D-9D05D6D2381D}"/>
              </a:ext>
            </a:extLst>
          </p:cNvPr>
          <p:cNvSpPr>
            <a:spLocks noChangeAspect="1"/>
          </p:cNvSpPr>
          <p:nvPr/>
        </p:nvSpPr>
        <p:spPr>
          <a:xfrm>
            <a:off x="973550" y="5607181"/>
            <a:ext cx="288218" cy="292616"/>
          </a:xfrm>
          <a:custGeom>
            <a:avLst/>
            <a:gdLst/>
            <a:ahLst/>
            <a:cxnLst/>
            <a:rect l="l" t="t" r="r" b="b"/>
            <a:pathLst>
              <a:path w="3746212" h="3803392">
                <a:moveTo>
                  <a:pt x="1805718" y="1770898"/>
                </a:moveTo>
                <a:lnTo>
                  <a:pt x="1881311" y="1770898"/>
                </a:lnTo>
                <a:cubicBezTo>
                  <a:pt x="1923060" y="1770898"/>
                  <a:pt x="1956904" y="1804742"/>
                  <a:pt x="1956904" y="1846490"/>
                </a:cubicBezTo>
                <a:cubicBezTo>
                  <a:pt x="1956904" y="1888239"/>
                  <a:pt x="1923060" y="1922083"/>
                  <a:pt x="1881311" y="1922083"/>
                </a:cubicBezTo>
                <a:lnTo>
                  <a:pt x="1805718" y="1922083"/>
                </a:lnTo>
                <a:close/>
                <a:moveTo>
                  <a:pt x="1343303" y="1695515"/>
                </a:moveTo>
                <a:cubicBezTo>
                  <a:pt x="1329134" y="1694905"/>
                  <a:pt x="1314741" y="1695561"/>
                  <a:pt x="1300261" y="1697572"/>
                </a:cubicBezTo>
                <a:cubicBezTo>
                  <a:pt x="1184424" y="1713656"/>
                  <a:pt x="1097520" y="1811650"/>
                  <a:pt x="1095397" y="1928579"/>
                </a:cubicBezTo>
                <a:cubicBezTo>
                  <a:pt x="1093274" y="2045508"/>
                  <a:pt x="1176562" y="2146592"/>
                  <a:pt x="1291739" y="2166871"/>
                </a:cubicBezTo>
                <a:cubicBezTo>
                  <a:pt x="1406916" y="2187150"/>
                  <a:pt x="1519721" y="2120593"/>
                  <a:pt x="1557663" y="2009970"/>
                </a:cubicBezTo>
                <a:lnTo>
                  <a:pt x="1424986" y="1964463"/>
                </a:lnTo>
                <a:cubicBezTo>
                  <a:pt x="1409445" y="2009774"/>
                  <a:pt x="1363239" y="2037036"/>
                  <a:pt x="1316063" y="2028730"/>
                </a:cubicBezTo>
                <a:cubicBezTo>
                  <a:pt x="1268886" y="2020423"/>
                  <a:pt x="1234771" y="1979019"/>
                  <a:pt x="1235641" y="1931125"/>
                </a:cubicBezTo>
                <a:cubicBezTo>
                  <a:pt x="1236510" y="1883231"/>
                  <a:pt x="1272106" y="1843093"/>
                  <a:pt x="1319553" y="1836505"/>
                </a:cubicBezTo>
                <a:cubicBezTo>
                  <a:pt x="1367000" y="1829917"/>
                  <a:pt x="1412184" y="1858839"/>
                  <a:pt x="1426070" y="1904684"/>
                </a:cubicBezTo>
                <a:lnTo>
                  <a:pt x="1560313" y="1864024"/>
                </a:lnTo>
                <a:cubicBezTo>
                  <a:pt x="1530651" y="1766088"/>
                  <a:pt x="1442483" y="1699786"/>
                  <a:pt x="1343303" y="1695515"/>
                </a:cubicBezTo>
                <a:close/>
                <a:moveTo>
                  <a:pt x="2185615" y="1695314"/>
                </a:moveTo>
                <a:lnTo>
                  <a:pt x="2185615" y="1932918"/>
                </a:lnTo>
                <a:lnTo>
                  <a:pt x="2185783" y="1932918"/>
                </a:lnTo>
                <a:cubicBezTo>
                  <a:pt x="2187160" y="2017080"/>
                  <a:pt x="2231558" y="2094609"/>
                  <a:pt x="2303144" y="2137304"/>
                </a:cubicBezTo>
                <a:cubicBezTo>
                  <a:pt x="2376613" y="2181122"/>
                  <a:pt x="2467487" y="2181548"/>
                  <a:pt x="2541350" y="2138420"/>
                </a:cubicBezTo>
                <a:cubicBezTo>
                  <a:pt x="2613953" y="2096028"/>
                  <a:pt x="2659209" y="2017927"/>
                  <a:pt x="2660625" y="1932918"/>
                </a:cubicBezTo>
                <a:lnTo>
                  <a:pt x="2660770" y="1932918"/>
                </a:lnTo>
                <a:lnTo>
                  <a:pt x="2660770" y="1928491"/>
                </a:lnTo>
                <a:lnTo>
                  <a:pt x="2660770" y="1695314"/>
                </a:lnTo>
                <a:lnTo>
                  <a:pt x="2531183" y="1695314"/>
                </a:lnTo>
                <a:lnTo>
                  <a:pt x="2531183" y="1928491"/>
                </a:lnTo>
                <a:lnTo>
                  <a:pt x="2531063" y="1928491"/>
                </a:lnTo>
                <a:cubicBezTo>
                  <a:pt x="2531063" y="1967864"/>
                  <a:pt x="2510377" y="2004226"/>
                  <a:pt x="2476841" y="2023808"/>
                </a:cubicBezTo>
                <a:cubicBezTo>
                  <a:pt x="2443304" y="2043389"/>
                  <a:pt x="2402044" y="2043196"/>
                  <a:pt x="2368686" y="2023301"/>
                </a:cubicBezTo>
                <a:cubicBezTo>
                  <a:pt x="2335327" y="2003405"/>
                  <a:pt x="2314972" y="1966851"/>
                  <a:pt x="2315328" y="1927480"/>
                </a:cubicBezTo>
                <a:lnTo>
                  <a:pt x="2315203" y="1927479"/>
                </a:lnTo>
                <a:lnTo>
                  <a:pt x="2315203" y="1695314"/>
                </a:lnTo>
                <a:close/>
                <a:moveTo>
                  <a:pt x="1805719" y="1695314"/>
                </a:moveTo>
                <a:lnTo>
                  <a:pt x="1805719" y="1695315"/>
                </a:lnTo>
                <a:lnTo>
                  <a:pt x="1676117" y="1695315"/>
                </a:lnTo>
                <a:lnTo>
                  <a:pt x="1676117" y="2170470"/>
                </a:lnTo>
                <a:lnTo>
                  <a:pt x="1805719" y="2170470"/>
                </a:lnTo>
                <a:lnTo>
                  <a:pt x="1805719" y="1997667"/>
                </a:lnTo>
                <a:lnTo>
                  <a:pt x="1942866" y="1997667"/>
                </a:lnTo>
                <a:cubicBezTo>
                  <a:pt x="2018609" y="1997667"/>
                  <a:pt x="2080012" y="1936264"/>
                  <a:pt x="2080012" y="1860520"/>
                </a:cubicBezTo>
                <a:lnTo>
                  <a:pt x="2080012" y="1832461"/>
                </a:lnTo>
                <a:cubicBezTo>
                  <a:pt x="2080012" y="1756717"/>
                  <a:pt x="2018609" y="1695314"/>
                  <a:pt x="1942866" y="1695314"/>
                </a:cubicBezTo>
                <a:close/>
                <a:moveTo>
                  <a:pt x="936104" y="965696"/>
                </a:moveTo>
                <a:lnTo>
                  <a:pt x="2808312" y="965696"/>
                </a:lnTo>
                <a:lnTo>
                  <a:pt x="2808312" y="2837696"/>
                </a:lnTo>
                <a:lnTo>
                  <a:pt x="936104" y="2837696"/>
                </a:lnTo>
                <a:close/>
                <a:moveTo>
                  <a:pt x="753031" y="782519"/>
                </a:moveTo>
                <a:lnTo>
                  <a:pt x="753031" y="3020873"/>
                </a:lnTo>
                <a:lnTo>
                  <a:pt x="2991385" y="3020873"/>
                </a:lnTo>
                <a:lnTo>
                  <a:pt x="2991385" y="782519"/>
                </a:lnTo>
                <a:close/>
                <a:moveTo>
                  <a:pt x="856388" y="0"/>
                </a:moveTo>
                <a:cubicBezTo>
                  <a:pt x="916041" y="0"/>
                  <a:pt x="964400" y="48359"/>
                  <a:pt x="964400" y="108012"/>
                </a:cubicBezTo>
                <a:lnTo>
                  <a:pt x="964400" y="551696"/>
                </a:lnTo>
                <a:lnTo>
                  <a:pt x="1256286" y="551696"/>
                </a:lnTo>
                <a:lnTo>
                  <a:pt x="1256286" y="108012"/>
                </a:lnTo>
                <a:cubicBezTo>
                  <a:pt x="1256286" y="48359"/>
                  <a:pt x="1304645" y="0"/>
                  <a:pt x="1364298" y="0"/>
                </a:cubicBezTo>
                <a:cubicBezTo>
                  <a:pt x="1423951" y="0"/>
                  <a:pt x="1472310" y="48359"/>
                  <a:pt x="1472310" y="108012"/>
                </a:cubicBezTo>
                <a:lnTo>
                  <a:pt x="1472310" y="551696"/>
                </a:lnTo>
                <a:lnTo>
                  <a:pt x="1764196" y="551696"/>
                </a:lnTo>
                <a:lnTo>
                  <a:pt x="1764196" y="108012"/>
                </a:lnTo>
                <a:cubicBezTo>
                  <a:pt x="1764196" y="48359"/>
                  <a:pt x="1812555" y="0"/>
                  <a:pt x="1872208" y="0"/>
                </a:cubicBezTo>
                <a:cubicBezTo>
                  <a:pt x="1931861" y="0"/>
                  <a:pt x="1980220" y="48359"/>
                  <a:pt x="1980220" y="108012"/>
                </a:cubicBezTo>
                <a:lnTo>
                  <a:pt x="1980220" y="551696"/>
                </a:lnTo>
                <a:lnTo>
                  <a:pt x="2272106" y="551696"/>
                </a:lnTo>
                <a:lnTo>
                  <a:pt x="2272106" y="108012"/>
                </a:lnTo>
                <a:cubicBezTo>
                  <a:pt x="2272106" y="48359"/>
                  <a:pt x="2320465" y="0"/>
                  <a:pt x="2380118" y="0"/>
                </a:cubicBezTo>
                <a:cubicBezTo>
                  <a:pt x="2439771" y="0"/>
                  <a:pt x="2488130" y="48359"/>
                  <a:pt x="2488130" y="108012"/>
                </a:cubicBezTo>
                <a:lnTo>
                  <a:pt x="2488130" y="551696"/>
                </a:lnTo>
                <a:lnTo>
                  <a:pt x="2780016" y="551696"/>
                </a:lnTo>
                <a:lnTo>
                  <a:pt x="2780016" y="108012"/>
                </a:lnTo>
                <a:cubicBezTo>
                  <a:pt x="2780016" y="48359"/>
                  <a:pt x="2828375" y="0"/>
                  <a:pt x="2888028" y="0"/>
                </a:cubicBezTo>
                <a:cubicBezTo>
                  <a:pt x="2947681" y="0"/>
                  <a:pt x="2996040" y="48359"/>
                  <a:pt x="2996040" y="108012"/>
                </a:cubicBezTo>
                <a:lnTo>
                  <a:pt x="2996040" y="551696"/>
                </a:lnTo>
                <a:lnTo>
                  <a:pt x="3222208" y="551696"/>
                </a:lnTo>
                <a:lnTo>
                  <a:pt x="3222208" y="819836"/>
                </a:lnTo>
                <a:lnTo>
                  <a:pt x="3638200" y="819836"/>
                </a:lnTo>
                <a:cubicBezTo>
                  <a:pt x="3697853" y="819836"/>
                  <a:pt x="3746212" y="868195"/>
                  <a:pt x="3746212" y="927848"/>
                </a:cubicBezTo>
                <a:cubicBezTo>
                  <a:pt x="3746212" y="987501"/>
                  <a:pt x="3697853" y="1035860"/>
                  <a:pt x="3638200" y="1035860"/>
                </a:cubicBezTo>
                <a:lnTo>
                  <a:pt x="3222208" y="1035860"/>
                </a:lnTo>
                <a:lnTo>
                  <a:pt x="3222208" y="1327746"/>
                </a:lnTo>
                <a:lnTo>
                  <a:pt x="3638200" y="1327746"/>
                </a:lnTo>
                <a:cubicBezTo>
                  <a:pt x="3697853" y="1327746"/>
                  <a:pt x="3746212" y="1376105"/>
                  <a:pt x="3746212" y="1435758"/>
                </a:cubicBezTo>
                <a:cubicBezTo>
                  <a:pt x="3746212" y="1495411"/>
                  <a:pt x="3697853" y="1543770"/>
                  <a:pt x="3638200" y="1543770"/>
                </a:cubicBezTo>
                <a:lnTo>
                  <a:pt x="3222208" y="1543770"/>
                </a:lnTo>
                <a:lnTo>
                  <a:pt x="3222208" y="1835656"/>
                </a:lnTo>
                <a:lnTo>
                  <a:pt x="3638200" y="1835656"/>
                </a:lnTo>
                <a:cubicBezTo>
                  <a:pt x="3697853" y="1835656"/>
                  <a:pt x="3746212" y="1884015"/>
                  <a:pt x="3746212" y="1943668"/>
                </a:cubicBezTo>
                <a:cubicBezTo>
                  <a:pt x="3746212" y="2003321"/>
                  <a:pt x="3697853" y="2051680"/>
                  <a:pt x="3638200" y="2051680"/>
                </a:cubicBezTo>
                <a:lnTo>
                  <a:pt x="3222208" y="2051680"/>
                </a:lnTo>
                <a:lnTo>
                  <a:pt x="3222208" y="2343566"/>
                </a:lnTo>
                <a:lnTo>
                  <a:pt x="3638200" y="2343566"/>
                </a:lnTo>
                <a:cubicBezTo>
                  <a:pt x="3697853" y="2343566"/>
                  <a:pt x="3746212" y="2391925"/>
                  <a:pt x="3746212" y="2451578"/>
                </a:cubicBezTo>
                <a:cubicBezTo>
                  <a:pt x="3746212" y="2511231"/>
                  <a:pt x="3697853" y="2559590"/>
                  <a:pt x="3638200" y="2559590"/>
                </a:cubicBezTo>
                <a:lnTo>
                  <a:pt x="3222208" y="2559590"/>
                </a:lnTo>
                <a:lnTo>
                  <a:pt x="3222208" y="2851476"/>
                </a:lnTo>
                <a:lnTo>
                  <a:pt x="3638200" y="2851476"/>
                </a:lnTo>
                <a:cubicBezTo>
                  <a:pt x="3697853" y="2851476"/>
                  <a:pt x="3746212" y="2899835"/>
                  <a:pt x="3746212" y="2959488"/>
                </a:cubicBezTo>
                <a:cubicBezTo>
                  <a:pt x="3746212" y="3019141"/>
                  <a:pt x="3697853" y="3067500"/>
                  <a:pt x="3638200" y="3067500"/>
                </a:cubicBezTo>
                <a:lnTo>
                  <a:pt x="3222208" y="3067500"/>
                </a:lnTo>
                <a:lnTo>
                  <a:pt x="3222208" y="3251696"/>
                </a:lnTo>
                <a:lnTo>
                  <a:pt x="2996040" y="3251696"/>
                </a:lnTo>
                <a:lnTo>
                  <a:pt x="2996040" y="3695380"/>
                </a:lnTo>
                <a:cubicBezTo>
                  <a:pt x="2996040" y="3755033"/>
                  <a:pt x="2947681" y="3803392"/>
                  <a:pt x="2888028" y="3803392"/>
                </a:cubicBezTo>
                <a:cubicBezTo>
                  <a:pt x="2828375" y="3803392"/>
                  <a:pt x="2780016" y="3755033"/>
                  <a:pt x="2780016" y="3695380"/>
                </a:cubicBezTo>
                <a:lnTo>
                  <a:pt x="2780016" y="3251696"/>
                </a:lnTo>
                <a:lnTo>
                  <a:pt x="2488130" y="3251696"/>
                </a:lnTo>
                <a:lnTo>
                  <a:pt x="2488130" y="3695380"/>
                </a:lnTo>
                <a:cubicBezTo>
                  <a:pt x="2488130" y="3755033"/>
                  <a:pt x="2439771" y="3803392"/>
                  <a:pt x="2380118" y="3803392"/>
                </a:cubicBezTo>
                <a:cubicBezTo>
                  <a:pt x="2320465" y="3803392"/>
                  <a:pt x="2272106" y="3755033"/>
                  <a:pt x="2272106" y="3695380"/>
                </a:cubicBezTo>
                <a:lnTo>
                  <a:pt x="2272106" y="3251696"/>
                </a:lnTo>
                <a:lnTo>
                  <a:pt x="1980220" y="3251696"/>
                </a:lnTo>
                <a:lnTo>
                  <a:pt x="1980220" y="3695380"/>
                </a:lnTo>
                <a:cubicBezTo>
                  <a:pt x="1980220" y="3755033"/>
                  <a:pt x="1931861" y="3803392"/>
                  <a:pt x="1872208" y="3803392"/>
                </a:cubicBezTo>
                <a:cubicBezTo>
                  <a:pt x="1812555" y="3803392"/>
                  <a:pt x="1764196" y="3755033"/>
                  <a:pt x="1764196" y="3695380"/>
                </a:cubicBezTo>
                <a:lnTo>
                  <a:pt x="1764196" y="3251696"/>
                </a:lnTo>
                <a:lnTo>
                  <a:pt x="1472310" y="3251696"/>
                </a:lnTo>
                <a:lnTo>
                  <a:pt x="1472310" y="3695380"/>
                </a:lnTo>
                <a:cubicBezTo>
                  <a:pt x="1472310" y="3755033"/>
                  <a:pt x="1423951" y="3803392"/>
                  <a:pt x="1364298" y="3803392"/>
                </a:cubicBezTo>
                <a:cubicBezTo>
                  <a:pt x="1304645" y="3803392"/>
                  <a:pt x="1256286" y="3755033"/>
                  <a:pt x="1256286" y="3695380"/>
                </a:cubicBezTo>
                <a:lnTo>
                  <a:pt x="1256286" y="3251696"/>
                </a:lnTo>
                <a:lnTo>
                  <a:pt x="964400" y="3251696"/>
                </a:lnTo>
                <a:lnTo>
                  <a:pt x="964400" y="3695380"/>
                </a:lnTo>
                <a:cubicBezTo>
                  <a:pt x="964400" y="3755033"/>
                  <a:pt x="916041" y="3803392"/>
                  <a:pt x="856388" y="3803392"/>
                </a:cubicBezTo>
                <a:cubicBezTo>
                  <a:pt x="796735" y="3803392"/>
                  <a:pt x="748376" y="3755033"/>
                  <a:pt x="748376" y="3695380"/>
                </a:cubicBezTo>
                <a:lnTo>
                  <a:pt x="748376" y="3251696"/>
                </a:lnTo>
                <a:lnTo>
                  <a:pt x="522208" y="3251696"/>
                </a:lnTo>
                <a:lnTo>
                  <a:pt x="522208" y="3067500"/>
                </a:lnTo>
                <a:lnTo>
                  <a:pt x="108012" y="3067500"/>
                </a:lnTo>
                <a:cubicBezTo>
                  <a:pt x="48359" y="3067500"/>
                  <a:pt x="0" y="3019141"/>
                  <a:pt x="0" y="2959488"/>
                </a:cubicBezTo>
                <a:cubicBezTo>
                  <a:pt x="0" y="2899835"/>
                  <a:pt x="48359" y="2851476"/>
                  <a:pt x="108012" y="2851476"/>
                </a:cubicBezTo>
                <a:lnTo>
                  <a:pt x="522208" y="2851476"/>
                </a:lnTo>
                <a:lnTo>
                  <a:pt x="522208" y="2559590"/>
                </a:lnTo>
                <a:lnTo>
                  <a:pt x="108012" y="2559590"/>
                </a:lnTo>
                <a:cubicBezTo>
                  <a:pt x="48359" y="2559590"/>
                  <a:pt x="0" y="2511231"/>
                  <a:pt x="0" y="2451578"/>
                </a:cubicBezTo>
                <a:cubicBezTo>
                  <a:pt x="0" y="2391925"/>
                  <a:pt x="48359" y="2343566"/>
                  <a:pt x="108012" y="2343566"/>
                </a:cubicBezTo>
                <a:lnTo>
                  <a:pt x="522208" y="2343566"/>
                </a:lnTo>
                <a:lnTo>
                  <a:pt x="522208" y="2051680"/>
                </a:lnTo>
                <a:lnTo>
                  <a:pt x="108012" y="2051680"/>
                </a:lnTo>
                <a:cubicBezTo>
                  <a:pt x="48359" y="2051680"/>
                  <a:pt x="0" y="2003321"/>
                  <a:pt x="0" y="1943668"/>
                </a:cubicBezTo>
                <a:cubicBezTo>
                  <a:pt x="0" y="1884015"/>
                  <a:pt x="48359" y="1835656"/>
                  <a:pt x="108012" y="1835656"/>
                </a:cubicBezTo>
                <a:lnTo>
                  <a:pt x="522208" y="1835656"/>
                </a:lnTo>
                <a:lnTo>
                  <a:pt x="522208" y="1543770"/>
                </a:lnTo>
                <a:lnTo>
                  <a:pt x="108012" y="1543770"/>
                </a:lnTo>
                <a:cubicBezTo>
                  <a:pt x="48359" y="1543770"/>
                  <a:pt x="0" y="1495411"/>
                  <a:pt x="0" y="1435758"/>
                </a:cubicBezTo>
                <a:cubicBezTo>
                  <a:pt x="0" y="1376105"/>
                  <a:pt x="48359" y="1327746"/>
                  <a:pt x="108012" y="1327746"/>
                </a:cubicBezTo>
                <a:lnTo>
                  <a:pt x="522208" y="1327746"/>
                </a:lnTo>
                <a:lnTo>
                  <a:pt x="522208" y="1035860"/>
                </a:lnTo>
                <a:lnTo>
                  <a:pt x="108012" y="1035860"/>
                </a:lnTo>
                <a:cubicBezTo>
                  <a:pt x="48359" y="1035860"/>
                  <a:pt x="0" y="987501"/>
                  <a:pt x="0" y="927848"/>
                </a:cubicBezTo>
                <a:cubicBezTo>
                  <a:pt x="0" y="868195"/>
                  <a:pt x="48359" y="819836"/>
                  <a:pt x="108012" y="819836"/>
                </a:cubicBezTo>
                <a:lnTo>
                  <a:pt x="522208" y="819836"/>
                </a:lnTo>
                <a:lnTo>
                  <a:pt x="522208" y="551696"/>
                </a:lnTo>
                <a:lnTo>
                  <a:pt x="748376" y="551696"/>
                </a:lnTo>
                <a:lnTo>
                  <a:pt x="748376" y="108012"/>
                </a:lnTo>
                <a:cubicBezTo>
                  <a:pt x="748376" y="48359"/>
                  <a:pt x="796735" y="0"/>
                  <a:pt x="8563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48" name="Rounded Rectangle 36">
            <a:extLst>
              <a:ext uri="{FF2B5EF4-FFF2-40B4-BE49-F238E27FC236}">
                <a16:creationId xmlns:a16="http://schemas.microsoft.com/office/drawing/2014/main" id="{B5DE81B6-1935-4F4C-83FC-FCF177F0A4D6}"/>
              </a:ext>
            </a:extLst>
          </p:cNvPr>
          <p:cNvSpPr/>
          <p:nvPr/>
        </p:nvSpPr>
        <p:spPr>
          <a:xfrm>
            <a:off x="971349" y="4433894"/>
            <a:ext cx="292616" cy="292616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2040553" y="2487578"/>
                </a:moveTo>
                <a:lnTo>
                  <a:pt x="2436788" y="2487578"/>
                </a:lnTo>
                <a:lnTo>
                  <a:pt x="2658362" y="2716282"/>
                </a:lnTo>
                <a:lnTo>
                  <a:pt x="2658362" y="2722019"/>
                </a:lnTo>
                <a:lnTo>
                  <a:pt x="3682589" y="2722019"/>
                </a:lnTo>
                <a:lnTo>
                  <a:pt x="3682589" y="2973647"/>
                </a:lnTo>
                <a:cubicBezTo>
                  <a:pt x="3682589" y="3329427"/>
                  <a:pt x="3403165" y="3617844"/>
                  <a:pt x="3058478" y="3617844"/>
                </a:cubicBezTo>
                <a:lnTo>
                  <a:pt x="2836348" y="3617844"/>
                </a:lnTo>
                <a:lnTo>
                  <a:pt x="2040553" y="2828984"/>
                </a:lnTo>
                <a:close/>
                <a:moveTo>
                  <a:pt x="2480470" y="2037646"/>
                </a:moveTo>
                <a:lnTo>
                  <a:pt x="3682589" y="2037646"/>
                </a:lnTo>
                <a:lnTo>
                  <a:pt x="3682589" y="2627897"/>
                </a:lnTo>
                <a:lnTo>
                  <a:pt x="2701691" y="2627897"/>
                </a:lnTo>
                <a:lnTo>
                  <a:pt x="2480470" y="2399556"/>
                </a:lnTo>
                <a:close/>
                <a:moveTo>
                  <a:pt x="277852" y="2032157"/>
                </a:moveTo>
                <a:lnTo>
                  <a:pt x="1469859" y="2032157"/>
                </a:lnTo>
                <a:lnTo>
                  <a:pt x="1469859" y="2433135"/>
                </a:lnTo>
                <a:lnTo>
                  <a:pt x="1243508" y="2665914"/>
                </a:lnTo>
                <a:lnTo>
                  <a:pt x="277852" y="2665914"/>
                </a:lnTo>
                <a:close/>
                <a:moveTo>
                  <a:pt x="1561047" y="1577230"/>
                </a:moveTo>
                <a:lnTo>
                  <a:pt x="2389282" y="1577230"/>
                </a:lnTo>
                <a:lnTo>
                  <a:pt x="2389282" y="2393455"/>
                </a:lnTo>
                <a:lnTo>
                  <a:pt x="2040553" y="2393455"/>
                </a:lnTo>
                <a:lnTo>
                  <a:pt x="2040553" y="2393242"/>
                </a:lnTo>
                <a:lnTo>
                  <a:pt x="1949365" y="2393242"/>
                </a:lnTo>
                <a:lnTo>
                  <a:pt x="1949365" y="2837263"/>
                </a:lnTo>
                <a:lnTo>
                  <a:pt x="1638253" y="3145665"/>
                </a:lnTo>
                <a:lnTo>
                  <a:pt x="1699845" y="3215109"/>
                </a:lnTo>
                <a:lnTo>
                  <a:pt x="1999134" y="2918427"/>
                </a:lnTo>
                <a:lnTo>
                  <a:pt x="2704701" y="3617844"/>
                </a:lnTo>
                <a:lnTo>
                  <a:pt x="1293570" y="3617844"/>
                </a:lnTo>
                <a:lnTo>
                  <a:pt x="1521789" y="3391613"/>
                </a:lnTo>
                <a:lnTo>
                  <a:pt x="1460198" y="3322169"/>
                </a:lnTo>
                <a:lnTo>
                  <a:pt x="1161922" y="3617844"/>
                </a:lnTo>
                <a:lnTo>
                  <a:pt x="901964" y="3617844"/>
                </a:lnTo>
                <a:cubicBezTo>
                  <a:pt x="557276" y="3617844"/>
                  <a:pt x="277852" y="3329427"/>
                  <a:pt x="277852" y="2973647"/>
                </a:cubicBezTo>
                <a:lnTo>
                  <a:pt x="277852" y="2760037"/>
                </a:lnTo>
                <a:lnTo>
                  <a:pt x="1277829" y="2760037"/>
                </a:lnTo>
                <a:lnTo>
                  <a:pt x="1277829" y="2756686"/>
                </a:lnTo>
                <a:lnTo>
                  <a:pt x="1281122" y="2760098"/>
                </a:lnTo>
                <a:lnTo>
                  <a:pt x="1550205" y="2483373"/>
                </a:lnTo>
                <a:lnTo>
                  <a:pt x="1561047" y="2483373"/>
                </a:lnTo>
                <a:close/>
                <a:moveTo>
                  <a:pt x="277852" y="1347784"/>
                </a:moveTo>
                <a:lnTo>
                  <a:pt x="1258750" y="1347784"/>
                </a:lnTo>
                <a:lnTo>
                  <a:pt x="1469859" y="1565687"/>
                </a:lnTo>
                <a:lnTo>
                  <a:pt x="1469859" y="1938035"/>
                </a:lnTo>
                <a:lnTo>
                  <a:pt x="277852" y="1938035"/>
                </a:lnTo>
                <a:close/>
                <a:moveTo>
                  <a:pt x="2716932" y="1309766"/>
                </a:moveTo>
                <a:lnTo>
                  <a:pt x="3682589" y="1309766"/>
                </a:lnTo>
                <a:lnTo>
                  <a:pt x="3682589" y="1943523"/>
                </a:lnTo>
                <a:lnTo>
                  <a:pt x="2480470" y="1943523"/>
                </a:lnTo>
                <a:lnTo>
                  <a:pt x="2480470" y="1552945"/>
                </a:lnTo>
                <a:close/>
                <a:moveTo>
                  <a:pt x="1271973" y="342156"/>
                </a:moveTo>
                <a:lnTo>
                  <a:pt x="2683108" y="342156"/>
                </a:lnTo>
                <a:lnTo>
                  <a:pt x="2481055" y="542449"/>
                </a:lnTo>
                <a:lnTo>
                  <a:pt x="2542646" y="611894"/>
                </a:lnTo>
                <a:lnTo>
                  <a:pt x="2814754" y="342156"/>
                </a:lnTo>
                <a:lnTo>
                  <a:pt x="3058478" y="342156"/>
                </a:lnTo>
                <a:cubicBezTo>
                  <a:pt x="3403165" y="342156"/>
                  <a:pt x="3682589" y="630573"/>
                  <a:pt x="3682589" y="986353"/>
                </a:cubicBezTo>
                <a:lnTo>
                  <a:pt x="3682589" y="1215643"/>
                </a:lnTo>
                <a:lnTo>
                  <a:pt x="2682612" y="1215643"/>
                </a:lnTo>
                <a:lnTo>
                  <a:pt x="2682612" y="1218994"/>
                </a:lnTo>
                <a:lnTo>
                  <a:pt x="2679318" y="1215582"/>
                </a:lnTo>
                <a:lnTo>
                  <a:pt x="2419183" y="1483107"/>
                </a:lnTo>
                <a:lnTo>
                  <a:pt x="2389282" y="1483107"/>
                </a:lnTo>
                <a:lnTo>
                  <a:pt x="2025002" y="1483107"/>
                </a:lnTo>
                <a:lnTo>
                  <a:pt x="2025002" y="1125027"/>
                </a:lnTo>
                <a:lnTo>
                  <a:pt x="2364590" y="788398"/>
                </a:lnTo>
                <a:lnTo>
                  <a:pt x="2302999" y="718953"/>
                </a:lnTo>
                <a:lnTo>
                  <a:pt x="1991052" y="1028180"/>
                </a:lnTo>
                <a:lnTo>
                  <a:pt x="1964027" y="1028180"/>
                </a:lnTo>
                <a:close/>
                <a:moveTo>
                  <a:pt x="901964" y="342156"/>
                </a:moveTo>
                <a:lnTo>
                  <a:pt x="1140326" y="342156"/>
                </a:lnTo>
                <a:lnTo>
                  <a:pt x="1933813" y="1128729"/>
                </a:lnTo>
                <a:lnTo>
                  <a:pt x="1933813" y="1483107"/>
                </a:lnTo>
                <a:lnTo>
                  <a:pt x="1561047" y="1483107"/>
                </a:lnTo>
                <a:lnTo>
                  <a:pt x="1561047" y="1479396"/>
                </a:lnTo>
                <a:lnTo>
                  <a:pt x="1515216" y="1479396"/>
                </a:lnTo>
                <a:lnTo>
                  <a:pt x="1302080" y="1259398"/>
                </a:lnTo>
                <a:lnTo>
                  <a:pt x="1302080" y="1253661"/>
                </a:lnTo>
                <a:lnTo>
                  <a:pt x="277852" y="1253661"/>
                </a:lnTo>
                <a:lnTo>
                  <a:pt x="277852" y="986353"/>
                </a:lnTo>
                <a:cubicBezTo>
                  <a:pt x="277852" y="630573"/>
                  <a:pt x="557276" y="342156"/>
                  <a:pt x="901964" y="342156"/>
                </a:cubicBezTo>
                <a:close/>
                <a:moveTo>
                  <a:pt x="600619" y="210035"/>
                </a:moveTo>
                <a:cubicBezTo>
                  <a:pt x="384918" y="210035"/>
                  <a:pt x="210058" y="384895"/>
                  <a:pt x="210058" y="600596"/>
                </a:cubicBezTo>
                <a:lnTo>
                  <a:pt x="210058" y="3359405"/>
                </a:lnTo>
                <a:cubicBezTo>
                  <a:pt x="210058" y="3575106"/>
                  <a:pt x="384918" y="3749966"/>
                  <a:pt x="600619" y="3749966"/>
                </a:cubicBezTo>
                <a:lnTo>
                  <a:pt x="3359821" y="3749966"/>
                </a:lnTo>
                <a:cubicBezTo>
                  <a:pt x="3575522" y="3749966"/>
                  <a:pt x="3750382" y="3575106"/>
                  <a:pt x="3750382" y="3359405"/>
                </a:cubicBezTo>
                <a:lnTo>
                  <a:pt x="3750382" y="600596"/>
                </a:lnTo>
                <a:cubicBezTo>
                  <a:pt x="3750382" y="384895"/>
                  <a:pt x="3575522" y="210035"/>
                  <a:pt x="3359821" y="210035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49" name="Rounded Rectangle 1">
            <a:extLst>
              <a:ext uri="{FF2B5EF4-FFF2-40B4-BE49-F238E27FC236}">
                <a16:creationId xmlns:a16="http://schemas.microsoft.com/office/drawing/2014/main" id="{C7E88FBF-0AD4-4CCA-863F-C3296994C65E}"/>
              </a:ext>
            </a:extLst>
          </p:cNvPr>
          <p:cNvSpPr>
            <a:spLocks noChangeAspect="1"/>
          </p:cNvSpPr>
          <p:nvPr/>
        </p:nvSpPr>
        <p:spPr>
          <a:xfrm>
            <a:off x="4090596" y="4433895"/>
            <a:ext cx="250053" cy="292615"/>
          </a:xfrm>
          <a:custGeom>
            <a:avLst/>
            <a:gdLst/>
            <a:ahLst/>
            <a:cxnLst/>
            <a:rect l="l" t="t" r="r" b="b"/>
            <a:pathLst>
              <a:path w="3384376" h="3960440">
                <a:moveTo>
                  <a:pt x="972100" y="3268048"/>
                </a:moveTo>
                <a:cubicBezTo>
                  <a:pt x="932335" y="3268048"/>
                  <a:pt x="900100" y="3300283"/>
                  <a:pt x="900100" y="3340048"/>
                </a:cubicBezTo>
                <a:cubicBezTo>
                  <a:pt x="900100" y="3379813"/>
                  <a:pt x="932335" y="3412048"/>
                  <a:pt x="972100" y="3412048"/>
                </a:cubicBezTo>
                <a:lnTo>
                  <a:pt x="2412276" y="3412048"/>
                </a:lnTo>
                <a:cubicBezTo>
                  <a:pt x="2452041" y="3412048"/>
                  <a:pt x="2484276" y="3379813"/>
                  <a:pt x="2484276" y="3340048"/>
                </a:cubicBezTo>
                <a:cubicBezTo>
                  <a:pt x="2484276" y="3300283"/>
                  <a:pt x="2452041" y="3268048"/>
                  <a:pt x="2412276" y="3268048"/>
                </a:cubicBezTo>
                <a:close/>
                <a:moveTo>
                  <a:pt x="972100" y="2907043"/>
                </a:moveTo>
                <a:cubicBezTo>
                  <a:pt x="932335" y="2907043"/>
                  <a:pt x="900100" y="2939278"/>
                  <a:pt x="900100" y="2979043"/>
                </a:cubicBezTo>
                <a:cubicBezTo>
                  <a:pt x="900100" y="3018808"/>
                  <a:pt x="932335" y="3051043"/>
                  <a:pt x="972100" y="3051043"/>
                </a:cubicBezTo>
                <a:lnTo>
                  <a:pt x="2412276" y="3051043"/>
                </a:lnTo>
                <a:cubicBezTo>
                  <a:pt x="2452041" y="3051043"/>
                  <a:pt x="2484276" y="3018808"/>
                  <a:pt x="2484276" y="2979043"/>
                </a:cubicBezTo>
                <a:cubicBezTo>
                  <a:pt x="2484276" y="2939278"/>
                  <a:pt x="2452041" y="2907043"/>
                  <a:pt x="2412276" y="2907043"/>
                </a:cubicBezTo>
                <a:close/>
                <a:moveTo>
                  <a:pt x="972100" y="2546038"/>
                </a:moveTo>
                <a:cubicBezTo>
                  <a:pt x="932335" y="2546038"/>
                  <a:pt x="900100" y="2578273"/>
                  <a:pt x="900100" y="2618038"/>
                </a:cubicBezTo>
                <a:cubicBezTo>
                  <a:pt x="900100" y="2657803"/>
                  <a:pt x="932335" y="2690038"/>
                  <a:pt x="972100" y="2690038"/>
                </a:cubicBezTo>
                <a:lnTo>
                  <a:pt x="2412276" y="2690038"/>
                </a:lnTo>
                <a:cubicBezTo>
                  <a:pt x="2452041" y="2690038"/>
                  <a:pt x="2484276" y="2657803"/>
                  <a:pt x="2484276" y="2618038"/>
                </a:cubicBezTo>
                <a:cubicBezTo>
                  <a:pt x="2484276" y="2578273"/>
                  <a:pt x="2452041" y="2546038"/>
                  <a:pt x="2412276" y="2546038"/>
                </a:cubicBezTo>
                <a:close/>
                <a:moveTo>
                  <a:pt x="972100" y="2185033"/>
                </a:moveTo>
                <a:cubicBezTo>
                  <a:pt x="932335" y="2185033"/>
                  <a:pt x="900100" y="2217268"/>
                  <a:pt x="900100" y="2257033"/>
                </a:cubicBezTo>
                <a:cubicBezTo>
                  <a:pt x="900100" y="2296798"/>
                  <a:pt x="932335" y="2329033"/>
                  <a:pt x="972100" y="2329033"/>
                </a:cubicBezTo>
                <a:lnTo>
                  <a:pt x="2412276" y="2329033"/>
                </a:lnTo>
                <a:cubicBezTo>
                  <a:pt x="2452041" y="2329033"/>
                  <a:pt x="2484276" y="2296798"/>
                  <a:pt x="2484276" y="2257033"/>
                </a:cubicBezTo>
                <a:cubicBezTo>
                  <a:pt x="2484276" y="2217268"/>
                  <a:pt x="2452041" y="2185033"/>
                  <a:pt x="2412276" y="2185033"/>
                </a:cubicBezTo>
                <a:close/>
                <a:moveTo>
                  <a:pt x="841537" y="1954564"/>
                </a:moveTo>
                <a:lnTo>
                  <a:pt x="2516747" y="1954564"/>
                </a:lnTo>
                <a:cubicBezTo>
                  <a:pt x="2669197" y="1954564"/>
                  <a:pt x="2792783" y="2078150"/>
                  <a:pt x="2792783" y="2230600"/>
                </a:cubicBezTo>
                <a:lnTo>
                  <a:pt x="2792783" y="3334712"/>
                </a:lnTo>
                <a:cubicBezTo>
                  <a:pt x="2792783" y="3487162"/>
                  <a:pt x="2669197" y="3610748"/>
                  <a:pt x="2516747" y="3610748"/>
                </a:cubicBezTo>
                <a:lnTo>
                  <a:pt x="841537" y="3610748"/>
                </a:lnTo>
                <a:cubicBezTo>
                  <a:pt x="689087" y="3610748"/>
                  <a:pt x="565501" y="3487162"/>
                  <a:pt x="565501" y="3334712"/>
                </a:cubicBezTo>
                <a:lnTo>
                  <a:pt x="565501" y="2230600"/>
                </a:lnTo>
                <a:cubicBezTo>
                  <a:pt x="565501" y="2078150"/>
                  <a:pt x="689087" y="1954564"/>
                  <a:pt x="841537" y="1954564"/>
                </a:cubicBezTo>
                <a:close/>
                <a:moveTo>
                  <a:pt x="744890" y="1859015"/>
                </a:moveTo>
                <a:cubicBezTo>
                  <a:pt x="574849" y="1859015"/>
                  <a:pt x="437004" y="1996860"/>
                  <a:pt x="437004" y="2166901"/>
                </a:cubicBezTo>
                <a:lnTo>
                  <a:pt x="437004" y="3398411"/>
                </a:lnTo>
                <a:cubicBezTo>
                  <a:pt x="437004" y="3568452"/>
                  <a:pt x="574849" y="3706297"/>
                  <a:pt x="744890" y="3706297"/>
                </a:cubicBezTo>
                <a:lnTo>
                  <a:pt x="2613394" y="3706297"/>
                </a:lnTo>
                <a:cubicBezTo>
                  <a:pt x="2783435" y="3706297"/>
                  <a:pt x="2921280" y="3568452"/>
                  <a:pt x="2921280" y="3398411"/>
                </a:cubicBezTo>
                <a:lnTo>
                  <a:pt x="2921280" y="2166901"/>
                </a:lnTo>
                <a:cubicBezTo>
                  <a:pt x="2921280" y="1996860"/>
                  <a:pt x="2783435" y="1859015"/>
                  <a:pt x="2613394" y="1859015"/>
                </a:cubicBezTo>
                <a:close/>
                <a:moveTo>
                  <a:pt x="469580" y="563704"/>
                </a:moveTo>
                <a:lnTo>
                  <a:pt x="469580" y="1047740"/>
                </a:lnTo>
                <a:lnTo>
                  <a:pt x="685604" y="1047740"/>
                </a:lnTo>
                <a:lnTo>
                  <a:pt x="685604" y="563704"/>
                </a:lnTo>
                <a:close/>
                <a:moveTo>
                  <a:pt x="2989860" y="347680"/>
                </a:moveTo>
                <a:lnTo>
                  <a:pt x="2989860" y="831716"/>
                </a:lnTo>
                <a:lnTo>
                  <a:pt x="3205884" y="831716"/>
                </a:lnTo>
                <a:lnTo>
                  <a:pt x="3205884" y="347680"/>
                </a:lnTo>
                <a:close/>
                <a:moveTo>
                  <a:pt x="2709828" y="347680"/>
                </a:moveTo>
                <a:lnTo>
                  <a:pt x="2709828" y="831716"/>
                </a:lnTo>
                <a:lnTo>
                  <a:pt x="2925852" y="831716"/>
                </a:lnTo>
                <a:lnTo>
                  <a:pt x="2925852" y="347680"/>
                </a:lnTo>
                <a:close/>
                <a:moveTo>
                  <a:pt x="2149766" y="347680"/>
                </a:moveTo>
                <a:lnTo>
                  <a:pt x="2149766" y="831716"/>
                </a:lnTo>
                <a:lnTo>
                  <a:pt x="2365790" y="831716"/>
                </a:lnTo>
                <a:lnTo>
                  <a:pt x="2365790" y="347680"/>
                </a:lnTo>
                <a:close/>
                <a:moveTo>
                  <a:pt x="1309673" y="347680"/>
                </a:moveTo>
                <a:lnTo>
                  <a:pt x="1309673" y="831716"/>
                </a:lnTo>
                <a:lnTo>
                  <a:pt x="1525697" y="831716"/>
                </a:lnTo>
                <a:lnTo>
                  <a:pt x="1525697" y="347680"/>
                </a:lnTo>
                <a:close/>
                <a:moveTo>
                  <a:pt x="749611" y="347680"/>
                </a:moveTo>
                <a:lnTo>
                  <a:pt x="749611" y="831716"/>
                </a:lnTo>
                <a:lnTo>
                  <a:pt x="965635" y="831716"/>
                </a:lnTo>
                <a:lnTo>
                  <a:pt x="965635" y="347680"/>
                </a:lnTo>
                <a:close/>
                <a:moveTo>
                  <a:pt x="2429797" y="183644"/>
                </a:moveTo>
                <a:lnTo>
                  <a:pt x="2429797" y="831716"/>
                </a:lnTo>
                <a:lnTo>
                  <a:pt x="2645821" y="831716"/>
                </a:lnTo>
                <a:lnTo>
                  <a:pt x="2645821" y="183644"/>
                </a:lnTo>
                <a:close/>
                <a:moveTo>
                  <a:pt x="1869735" y="183644"/>
                </a:moveTo>
                <a:lnTo>
                  <a:pt x="1869735" y="831716"/>
                </a:lnTo>
                <a:lnTo>
                  <a:pt x="2085759" y="831716"/>
                </a:lnTo>
                <a:lnTo>
                  <a:pt x="2085759" y="183644"/>
                </a:lnTo>
                <a:close/>
                <a:moveTo>
                  <a:pt x="1589704" y="183644"/>
                </a:moveTo>
                <a:lnTo>
                  <a:pt x="1589704" y="831716"/>
                </a:lnTo>
                <a:lnTo>
                  <a:pt x="1805728" y="831716"/>
                </a:lnTo>
                <a:lnTo>
                  <a:pt x="1805728" y="183644"/>
                </a:lnTo>
                <a:close/>
                <a:moveTo>
                  <a:pt x="1029642" y="183644"/>
                </a:moveTo>
                <a:lnTo>
                  <a:pt x="1029642" y="831716"/>
                </a:lnTo>
                <a:lnTo>
                  <a:pt x="1245666" y="831716"/>
                </a:lnTo>
                <a:lnTo>
                  <a:pt x="1245666" y="183644"/>
                </a:lnTo>
                <a:close/>
                <a:moveTo>
                  <a:pt x="833415" y="0"/>
                </a:moveTo>
                <a:lnTo>
                  <a:pt x="3201315" y="0"/>
                </a:lnTo>
                <a:cubicBezTo>
                  <a:pt x="3302417" y="0"/>
                  <a:pt x="3384376" y="81959"/>
                  <a:pt x="3384376" y="183061"/>
                </a:cubicBezTo>
                <a:lnTo>
                  <a:pt x="3384376" y="1119748"/>
                </a:lnTo>
                <a:lnTo>
                  <a:pt x="3190996" y="1119748"/>
                </a:lnTo>
                <a:lnTo>
                  <a:pt x="3190996" y="1664196"/>
                </a:lnTo>
                <a:lnTo>
                  <a:pt x="3384376" y="1664196"/>
                </a:lnTo>
                <a:lnTo>
                  <a:pt x="3384376" y="3777379"/>
                </a:lnTo>
                <a:cubicBezTo>
                  <a:pt x="3384376" y="3878481"/>
                  <a:pt x="3302417" y="3960440"/>
                  <a:pt x="3201315" y="3960440"/>
                </a:cubicBezTo>
                <a:lnTo>
                  <a:pt x="183061" y="3960440"/>
                </a:lnTo>
                <a:cubicBezTo>
                  <a:pt x="81959" y="3960440"/>
                  <a:pt x="0" y="3878481"/>
                  <a:pt x="0" y="3777379"/>
                </a:cubicBezTo>
                <a:lnTo>
                  <a:pt x="0" y="1477908"/>
                </a:lnTo>
                <a:lnTo>
                  <a:pt x="130324" y="1477908"/>
                </a:lnTo>
                <a:lnTo>
                  <a:pt x="130324" y="1189876"/>
                </a:lnTo>
                <a:lnTo>
                  <a:pt x="0" y="1189876"/>
                </a:lnTo>
                <a:lnTo>
                  <a:pt x="0" y="8334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50" name="Oval 21">
            <a:extLst>
              <a:ext uri="{FF2B5EF4-FFF2-40B4-BE49-F238E27FC236}">
                <a16:creationId xmlns:a16="http://schemas.microsoft.com/office/drawing/2014/main" id="{1D299E5A-0F2E-4521-B046-34E8C8540227}"/>
              </a:ext>
            </a:extLst>
          </p:cNvPr>
          <p:cNvSpPr/>
          <p:nvPr/>
        </p:nvSpPr>
        <p:spPr>
          <a:xfrm rot="20700000">
            <a:off x="4057020" y="5614487"/>
            <a:ext cx="317202" cy="278005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2C3F50-6C2F-4FCD-8968-A56C37CB5755}"/>
              </a:ext>
            </a:extLst>
          </p:cNvPr>
          <p:cNvSpPr/>
          <p:nvPr/>
        </p:nvSpPr>
        <p:spPr>
          <a:xfrm>
            <a:off x="334254" y="318203"/>
            <a:ext cx="5508037" cy="33350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Одаренность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200" b="1" dirty="0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высокий уровень выраженности способностей, обеспечивающий возможность успешного выполнения деятельности». Им обладают многие дети в начале развития благодаря своим индивидуально – психологическим особенностям и </a:t>
            </a:r>
            <a:r>
              <a:rPr lang="ru-RU" sz="2200" b="1" dirty="0" err="1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зададаткам</a:t>
            </a:r>
            <a:r>
              <a:rPr lang="ru-RU" sz="2200" b="1" dirty="0">
                <a:solidFill>
                  <a:srgbClr val="0A0A0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A58B40-3D12-4B9A-BBDF-18F7D217D1AA}"/>
              </a:ext>
            </a:extLst>
          </p:cNvPr>
          <p:cNvSpPr/>
          <p:nvPr/>
        </p:nvSpPr>
        <p:spPr>
          <a:xfrm>
            <a:off x="8549099" y="292614"/>
            <a:ext cx="3475410" cy="24622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Одаренный ребенок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ребенок, который выделяется яркими, очевидными, иногда выдающимися достижениями в том или ином виде деятельности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22C778-A0FC-4452-8980-6D839B239D6D}"/>
              </a:ext>
            </a:extLst>
          </p:cNvPr>
          <p:cNvSpPr/>
          <p:nvPr/>
        </p:nvSpPr>
        <p:spPr>
          <a:xfrm>
            <a:off x="397217" y="4395766"/>
            <a:ext cx="5473192" cy="1785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Одаренные дети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дети, обладающие врожденными высокими интеллектуальными, физическими, художественными, творческими, коммуникативными способностями.</a:t>
            </a:r>
          </a:p>
        </p:txBody>
      </p:sp>
    </p:spTree>
    <p:extLst>
      <p:ext uri="{BB962C8B-B14F-4D97-AF65-F5344CB8AC3E}">
        <p14:creationId xmlns:p14="http://schemas.microsoft.com/office/powerpoint/2010/main" val="309487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6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одаренного ребенка</a:t>
            </a:r>
            <a:endParaRPr lang="en-US" sz="6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2" name="Group 10">
            <a:extLst>
              <a:ext uri="{FF2B5EF4-FFF2-40B4-BE49-F238E27FC236}">
                <a16:creationId xmlns:a16="http://schemas.microsoft.com/office/drawing/2014/main" id="{0121A708-D853-40F4-A007-6A700B2B23FC}"/>
              </a:ext>
            </a:extLst>
          </p:cNvPr>
          <p:cNvGrpSpPr/>
          <p:nvPr/>
        </p:nvGrpSpPr>
        <p:grpSpPr>
          <a:xfrm>
            <a:off x="354448" y="941513"/>
            <a:ext cx="3033696" cy="3424098"/>
            <a:chOff x="977774" y="2070686"/>
            <a:chExt cx="2525917" cy="3003001"/>
          </a:xfrm>
        </p:grpSpPr>
        <p:sp>
          <p:nvSpPr>
            <p:cNvPr id="113" name="Block Arc 3">
              <a:extLst>
                <a:ext uri="{FF2B5EF4-FFF2-40B4-BE49-F238E27FC236}">
                  <a16:creationId xmlns:a16="http://schemas.microsoft.com/office/drawing/2014/main" id="{DDA4357F-9E0B-409D-995B-DFA151BFA1F0}"/>
                </a:ext>
              </a:extLst>
            </p:cNvPr>
            <p:cNvSpPr/>
            <p:nvPr/>
          </p:nvSpPr>
          <p:spPr>
            <a:xfrm>
              <a:off x="977774" y="2471596"/>
              <a:ext cx="2525917" cy="2525917"/>
            </a:xfrm>
            <a:prstGeom prst="blockArc">
              <a:avLst>
                <a:gd name="adj1" fmla="val 5413375"/>
                <a:gd name="adj2" fmla="val 16188540"/>
                <a:gd name="adj3" fmla="val 23118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4" name="Isosceles Triangle 4">
              <a:extLst>
                <a:ext uri="{FF2B5EF4-FFF2-40B4-BE49-F238E27FC236}">
                  <a16:creationId xmlns:a16="http://schemas.microsoft.com/office/drawing/2014/main" id="{9734BF9A-F99C-4925-B33C-2EDAF9BB4D31}"/>
                </a:ext>
              </a:extLst>
            </p:cNvPr>
            <p:cNvSpPr/>
            <p:nvPr/>
          </p:nvSpPr>
          <p:spPr>
            <a:xfrm rot="5400000">
              <a:off x="2168900" y="4390931"/>
              <a:ext cx="733331" cy="63218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id="{BBF141BE-A570-430C-BFF6-28E6F89FC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45927" y="2635519"/>
              <a:ext cx="1335290" cy="205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" name="Group 11">
            <a:extLst>
              <a:ext uri="{FF2B5EF4-FFF2-40B4-BE49-F238E27FC236}">
                <a16:creationId xmlns:a16="http://schemas.microsoft.com/office/drawing/2014/main" id="{C4B99D8B-A1CC-4430-A828-3835285FD0BB}"/>
              </a:ext>
            </a:extLst>
          </p:cNvPr>
          <p:cNvGrpSpPr/>
          <p:nvPr/>
        </p:nvGrpSpPr>
        <p:grpSpPr>
          <a:xfrm>
            <a:off x="3866740" y="921816"/>
            <a:ext cx="2823937" cy="3357310"/>
            <a:chOff x="977774" y="2070686"/>
            <a:chExt cx="2525917" cy="3003001"/>
          </a:xfrm>
        </p:grpSpPr>
        <p:sp>
          <p:nvSpPr>
            <p:cNvPr id="118" name="Block Arc 12">
              <a:extLst>
                <a:ext uri="{FF2B5EF4-FFF2-40B4-BE49-F238E27FC236}">
                  <a16:creationId xmlns:a16="http://schemas.microsoft.com/office/drawing/2014/main" id="{7B75A1B0-6480-4F4A-AE1A-E97B52DAFD4E}"/>
                </a:ext>
              </a:extLst>
            </p:cNvPr>
            <p:cNvSpPr/>
            <p:nvPr/>
          </p:nvSpPr>
          <p:spPr>
            <a:xfrm>
              <a:off x="977774" y="2471596"/>
              <a:ext cx="2525917" cy="2525917"/>
            </a:xfrm>
            <a:prstGeom prst="blockArc">
              <a:avLst>
                <a:gd name="adj1" fmla="val 5413375"/>
                <a:gd name="adj2" fmla="val 16188540"/>
                <a:gd name="adj3" fmla="val 2311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9" name="Isosceles Triangle 13">
              <a:extLst>
                <a:ext uri="{FF2B5EF4-FFF2-40B4-BE49-F238E27FC236}">
                  <a16:creationId xmlns:a16="http://schemas.microsoft.com/office/drawing/2014/main" id="{B0F9C7CC-0F02-4CE3-B86C-AC96283886C5}"/>
                </a:ext>
              </a:extLst>
            </p:cNvPr>
            <p:cNvSpPr/>
            <p:nvPr/>
          </p:nvSpPr>
          <p:spPr>
            <a:xfrm rot="5400000">
              <a:off x="2168900" y="4390931"/>
              <a:ext cx="733331" cy="632182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0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id="{12F7EE7C-9347-4872-84F6-668A16124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45927" y="2635519"/>
              <a:ext cx="1335290" cy="205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" name="Group 16">
            <a:extLst>
              <a:ext uri="{FF2B5EF4-FFF2-40B4-BE49-F238E27FC236}">
                <a16:creationId xmlns:a16="http://schemas.microsoft.com/office/drawing/2014/main" id="{E7E901CF-57E0-40E6-98F8-283D4EC24DA2}"/>
              </a:ext>
            </a:extLst>
          </p:cNvPr>
          <p:cNvGrpSpPr/>
          <p:nvPr/>
        </p:nvGrpSpPr>
        <p:grpSpPr>
          <a:xfrm>
            <a:off x="7596739" y="952428"/>
            <a:ext cx="2823937" cy="3357310"/>
            <a:chOff x="977774" y="2070686"/>
            <a:chExt cx="2525917" cy="3003001"/>
          </a:xfrm>
        </p:grpSpPr>
        <p:sp>
          <p:nvSpPr>
            <p:cNvPr id="123" name="Block Arc 17">
              <a:extLst>
                <a:ext uri="{FF2B5EF4-FFF2-40B4-BE49-F238E27FC236}">
                  <a16:creationId xmlns:a16="http://schemas.microsoft.com/office/drawing/2014/main" id="{E9D3E1D2-E32C-4BCE-A14D-B5E164A5E5C4}"/>
                </a:ext>
              </a:extLst>
            </p:cNvPr>
            <p:cNvSpPr/>
            <p:nvPr/>
          </p:nvSpPr>
          <p:spPr>
            <a:xfrm>
              <a:off x="977774" y="2471596"/>
              <a:ext cx="2525917" cy="2525917"/>
            </a:xfrm>
            <a:prstGeom prst="blockArc">
              <a:avLst>
                <a:gd name="adj1" fmla="val 5413375"/>
                <a:gd name="adj2" fmla="val 16188540"/>
                <a:gd name="adj3" fmla="val 2311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4" name="Isosceles Triangle 18">
              <a:extLst>
                <a:ext uri="{FF2B5EF4-FFF2-40B4-BE49-F238E27FC236}">
                  <a16:creationId xmlns:a16="http://schemas.microsoft.com/office/drawing/2014/main" id="{B67E4443-1614-4609-B99B-5AF9F8DA5AC0}"/>
                </a:ext>
              </a:extLst>
            </p:cNvPr>
            <p:cNvSpPr/>
            <p:nvPr/>
          </p:nvSpPr>
          <p:spPr>
            <a:xfrm rot="5400000">
              <a:off x="2168900" y="4390931"/>
              <a:ext cx="733331" cy="63218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5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id="{3FEBBA14-2E14-4E1A-A9E2-A4FC5DAE71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45927" y="2635519"/>
              <a:ext cx="1335290" cy="205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2512F56E-E439-4761-B0AC-06772D96CFFA}"/>
              </a:ext>
            </a:extLst>
          </p:cNvPr>
          <p:cNvSpPr txBox="1"/>
          <p:nvPr/>
        </p:nvSpPr>
        <p:spPr>
          <a:xfrm>
            <a:off x="9537855" y="1211210"/>
            <a:ext cx="2526250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Креативность (творческий, созидательный подход ко всему), выражающаяся в оригинальных способах достижения результатов.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Block Arc 25">
            <a:extLst>
              <a:ext uri="{FF2B5EF4-FFF2-40B4-BE49-F238E27FC236}">
                <a16:creationId xmlns:a16="http://schemas.microsoft.com/office/drawing/2014/main" id="{EC02131A-AF8C-4F58-BAA6-6D8FF465F515}"/>
              </a:ext>
            </a:extLst>
          </p:cNvPr>
          <p:cNvSpPr/>
          <p:nvPr/>
        </p:nvSpPr>
        <p:spPr>
          <a:xfrm>
            <a:off x="6217262" y="2889175"/>
            <a:ext cx="302745" cy="437374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D96BFE-D260-4A79-8F06-8ADB5B80FA2E}"/>
              </a:ext>
            </a:extLst>
          </p:cNvPr>
          <p:cNvSpPr/>
          <p:nvPr/>
        </p:nvSpPr>
        <p:spPr>
          <a:xfrm>
            <a:off x="1929895" y="1968673"/>
            <a:ext cx="2133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Способности выше среднего </a:t>
            </a:r>
          </a:p>
          <a:p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или таланты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B178A0-8D5C-430A-A7E5-93EED348C492}"/>
              </a:ext>
            </a:extLst>
          </p:cNvPr>
          <p:cNvSpPr/>
          <p:nvPr/>
        </p:nvSpPr>
        <p:spPr>
          <a:xfrm>
            <a:off x="5229414" y="2006728"/>
            <a:ext cx="2333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Настойчивость и усердие в решении задач</a:t>
            </a:r>
          </a:p>
        </p:txBody>
      </p:sp>
      <p:grpSp>
        <p:nvGrpSpPr>
          <p:cNvPr id="23" name="그룹 6">
            <a:extLst>
              <a:ext uri="{FF2B5EF4-FFF2-40B4-BE49-F238E27FC236}">
                <a16:creationId xmlns:a16="http://schemas.microsoft.com/office/drawing/2014/main" id="{EEFD062B-4A5C-4D1B-BC91-C803C9C34598}"/>
              </a:ext>
            </a:extLst>
          </p:cNvPr>
          <p:cNvGrpSpPr/>
          <p:nvPr/>
        </p:nvGrpSpPr>
        <p:grpSpPr>
          <a:xfrm>
            <a:off x="4377906" y="4137349"/>
            <a:ext cx="2781462" cy="2679430"/>
            <a:chOff x="0" y="0"/>
            <a:chExt cx="7934952" cy="6857020"/>
          </a:xfrm>
        </p:grpSpPr>
        <p:grpSp>
          <p:nvGrpSpPr>
            <p:cNvPr id="24" name="그룹 7">
              <a:extLst>
                <a:ext uri="{FF2B5EF4-FFF2-40B4-BE49-F238E27FC236}">
                  <a16:creationId xmlns:a16="http://schemas.microsoft.com/office/drawing/2014/main" id="{AD204EC7-AFE3-411A-B8F8-C4C29F58CCDE}"/>
                </a:ext>
              </a:extLst>
            </p:cNvPr>
            <p:cNvGrpSpPr/>
            <p:nvPr/>
          </p:nvGrpSpPr>
          <p:grpSpPr>
            <a:xfrm>
              <a:off x="3259917" y="0"/>
              <a:ext cx="4144327" cy="5931604"/>
              <a:chOff x="3259917" y="0"/>
              <a:chExt cx="4144327" cy="5931604"/>
            </a:xfrm>
          </p:grpSpPr>
          <p:sp>
            <p:nvSpPr>
              <p:cNvPr id="35" name="자유형: 도형 18">
                <a:extLst>
                  <a:ext uri="{FF2B5EF4-FFF2-40B4-BE49-F238E27FC236}">
                    <a16:creationId xmlns:a16="http://schemas.microsoft.com/office/drawing/2014/main" id="{7F2E62E8-F061-4A94-AAC6-BC849FB15C98}"/>
                  </a:ext>
                </a:extLst>
              </p:cNvPr>
              <p:cNvSpPr/>
              <p:nvPr/>
            </p:nvSpPr>
            <p:spPr>
              <a:xfrm>
                <a:off x="3493537" y="3918148"/>
                <a:ext cx="3823851" cy="2013456"/>
              </a:xfrm>
              <a:custGeom>
                <a:avLst/>
                <a:gdLst>
                  <a:gd name="connsiteX0" fmla="*/ 3823851 w 3823851"/>
                  <a:gd name="connsiteY0" fmla="*/ 1995749 h 2013456"/>
                  <a:gd name="connsiteX1" fmla="*/ 3724061 w 3823851"/>
                  <a:gd name="connsiteY1" fmla="*/ 1540267 h 2013456"/>
                  <a:gd name="connsiteX2" fmla="*/ 3456907 w 3823851"/>
                  <a:gd name="connsiteY2" fmla="*/ 901904 h 2013456"/>
                  <a:gd name="connsiteX3" fmla="*/ 2927278 w 3823851"/>
                  <a:gd name="connsiteY3" fmla="*/ 186907 h 2013456"/>
                  <a:gd name="connsiteX4" fmla="*/ 2686181 w 3823851"/>
                  <a:gd name="connsiteY4" fmla="*/ 2369 h 2013456"/>
                  <a:gd name="connsiteX5" fmla="*/ 2668948 w 3823851"/>
                  <a:gd name="connsiteY5" fmla="*/ 20254 h 2013456"/>
                  <a:gd name="connsiteX6" fmla="*/ 2644430 w 3823851"/>
                  <a:gd name="connsiteY6" fmla="*/ 68995 h 2013456"/>
                  <a:gd name="connsiteX7" fmla="*/ 2549495 w 3823851"/>
                  <a:gd name="connsiteY7" fmla="*/ 0 h 2013456"/>
                  <a:gd name="connsiteX8" fmla="*/ 1593343 w 3823851"/>
                  <a:gd name="connsiteY8" fmla="*/ 240267 h 2013456"/>
                  <a:gd name="connsiteX9" fmla="*/ 1473654 w 3823851"/>
                  <a:gd name="connsiteY9" fmla="*/ 245952 h 2013456"/>
                  <a:gd name="connsiteX10" fmla="*/ 1400395 w 3823851"/>
                  <a:gd name="connsiteY10" fmla="*/ 283263 h 2013456"/>
                  <a:gd name="connsiteX11" fmla="*/ 1241204 w 3823851"/>
                  <a:gd name="connsiteY11" fmla="*/ 441210 h 2013456"/>
                  <a:gd name="connsiteX12" fmla="*/ 1073426 w 3823851"/>
                  <a:gd name="connsiteY12" fmla="*/ 658025 h 2013456"/>
                  <a:gd name="connsiteX13" fmla="*/ 1021665 w 3823851"/>
                  <a:gd name="connsiteY13" fmla="*/ 525247 h 2013456"/>
                  <a:gd name="connsiteX14" fmla="*/ 996614 w 3823851"/>
                  <a:gd name="connsiteY14" fmla="*/ 516364 h 2013456"/>
                  <a:gd name="connsiteX15" fmla="*/ 642166 w 3823851"/>
                  <a:gd name="connsiteY15" fmla="*/ 424805 h 2013456"/>
                  <a:gd name="connsiteX16" fmla="*/ 595616 w 3823851"/>
                  <a:gd name="connsiteY16" fmla="*/ 427648 h 2013456"/>
                  <a:gd name="connsiteX17" fmla="*/ 479362 w 3823851"/>
                  <a:gd name="connsiteY17" fmla="*/ 511330 h 2013456"/>
                  <a:gd name="connsiteX18" fmla="*/ 435893 w 3823851"/>
                  <a:gd name="connsiteY18" fmla="*/ 588379 h 2013456"/>
                  <a:gd name="connsiteX19" fmla="*/ 169627 w 3823851"/>
                  <a:gd name="connsiteY19" fmla="*/ 1071104 h 2013456"/>
                  <a:gd name="connsiteX20" fmla="*/ 168679 w 3823851"/>
                  <a:gd name="connsiteY20" fmla="*/ 1995690 h 2013456"/>
                  <a:gd name="connsiteX21" fmla="*/ 895817 w 3823851"/>
                  <a:gd name="connsiteY21" fmla="*/ 1714678 h 2013456"/>
                  <a:gd name="connsiteX22" fmla="*/ 1023501 w 3823851"/>
                  <a:gd name="connsiteY22" fmla="*/ 1629160 h 2013456"/>
                  <a:gd name="connsiteX23" fmla="*/ 1304751 w 3823851"/>
                  <a:gd name="connsiteY23" fmla="*/ 1394223 h 2013456"/>
                  <a:gd name="connsiteX24" fmla="*/ 1427105 w 3823851"/>
                  <a:gd name="connsiteY24" fmla="*/ 1306870 h 2013456"/>
                  <a:gd name="connsiteX25" fmla="*/ 1465600 w 3823851"/>
                  <a:gd name="connsiteY25" fmla="*/ 1336540 h 2013456"/>
                  <a:gd name="connsiteX26" fmla="*/ 1454525 w 3823851"/>
                  <a:gd name="connsiteY26" fmla="*/ 2013457 h 2013456"/>
                  <a:gd name="connsiteX27" fmla="*/ 3823851 w 3823851"/>
                  <a:gd name="connsiteY27" fmla="*/ 1995749 h 2013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23851" h="2013456">
                    <a:moveTo>
                      <a:pt x="3823851" y="1995749"/>
                    </a:moveTo>
                    <a:cubicBezTo>
                      <a:pt x="3823851" y="1995749"/>
                      <a:pt x="3726963" y="1551756"/>
                      <a:pt x="3724061" y="1540267"/>
                    </a:cubicBezTo>
                    <a:cubicBezTo>
                      <a:pt x="3666674" y="1314213"/>
                      <a:pt x="3570378" y="1104268"/>
                      <a:pt x="3456907" y="901904"/>
                    </a:cubicBezTo>
                    <a:cubicBezTo>
                      <a:pt x="3310745" y="641205"/>
                      <a:pt x="3143145" y="395964"/>
                      <a:pt x="2927278" y="186907"/>
                    </a:cubicBezTo>
                    <a:cubicBezTo>
                      <a:pt x="2854256" y="116136"/>
                      <a:pt x="2776260" y="51169"/>
                      <a:pt x="2686181" y="2369"/>
                    </a:cubicBezTo>
                    <a:cubicBezTo>
                      <a:pt x="2674752" y="2843"/>
                      <a:pt x="2672797" y="12614"/>
                      <a:pt x="2668948" y="20254"/>
                    </a:cubicBezTo>
                    <a:cubicBezTo>
                      <a:pt x="2660775" y="36481"/>
                      <a:pt x="2653135" y="53004"/>
                      <a:pt x="2644430" y="68995"/>
                    </a:cubicBezTo>
                    <a:lnTo>
                      <a:pt x="2549495" y="0"/>
                    </a:lnTo>
                    <a:lnTo>
                      <a:pt x="1593343" y="240267"/>
                    </a:lnTo>
                    <a:cubicBezTo>
                      <a:pt x="1553486" y="243051"/>
                      <a:pt x="1513629" y="244886"/>
                      <a:pt x="1473654" y="245952"/>
                    </a:cubicBezTo>
                    <a:cubicBezTo>
                      <a:pt x="1445878" y="251875"/>
                      <a:pt x="1422308" y="266384"/>
                      <a:pt x="1400395" y="283263"/>
                    </a:cubicBezTo>
                    <a:cubicBezTo>
                      <a:pt x="1340758" y="329220"/>
                      <a:pt x="1289412" y="383823"/>
                      <a:pt x="1241204" y="441210"/>
                    </a:cubicBezTo>
                    <a:cubicBezTo>
                      <a:pt x="1180975" y="512929"/>
                      <a:pt x="1120035" y="584292"/>
                      <a:pt x="1073426" y="658025"/>
                    </a:cubicBezTo>
                    <a:cubicBezTo>
                      <a:pt x="1106295" y="599986"/>
                      <a:pt x="1089416" y="551542"/>
                      <a:pt x="1021665" y="525247"/>
                    </a:cubicBezTo>
                    <a:cubicBezTo>
                      <a:pt x="1013374" y="522049"/>
                      <a:pt x="1004906" y="519384"/>
                      <a:pt x="996614" y="516364"/>
                    </a:cubicBezTo>
                    <a:cubicBezTo>
                      <a:pt x="880538" y="477987"/>
                      <a:pt x="761263" y="451692"/>
                      <a:pt x="642166" y="424805"/>
                    </a:cubicBezTo>
                    <a:cubicBezTo>
                      <a:pt x="626768" y="421311"/>
                      <a:pt x="610837" y="421311"/>
                      <a:pt x="595616" y="427648"/>
                    </a:cubicBezTo>
                    <a:cubicBezTo>
                      <a:pt x="543974" y="437657"/>
                      <a:pt x="506486" y="467801"/>
                      <a:pt x="479362" y="511330"/>
                    </a:cubicBezTo>
                    <a:cubicBezTo>
                      <a:pt x="463787" y="536322"/>
                      <a:pt x="448863" y="561965"/>
                      <a:pt x="435893" y="588379"/>
                    </a:cubicBezTo>
                    <a:cubicBezTo>
                      <a:pt x="354995" y="753669"/>
                      <a:pt x="245136" y="902911"/>
                      <a:pt x="169627" y="1071104"/>
                    </a:cubicBezTo>
                    <a:cubicBezTo>
                      <a:pt x="-139279" y="1652198"/>
                      <a:pt x="44312" y="1995690"/>
                      <a:pt x="168679" y="1995690"/>
                    </a:cubicBezTo>
                    <a:cubicBezTo>
                      <a:pt x="512646" y="1995690"/>
                      <a:pt x="883617" y="1719652"/>
                      <a:pt x="895817" y="1714678"/>
                    </a:cubicBezTo>
                    <a:cubicBezTo>
                      <a:pt x="941656" y="1691048"/>
                      <a:pt x="982045" y="1659245"/>
                      <a:pt x="1023501" y="1629160"/>
                    </a:cubicBezTo>
                    <a:cubicBezTo>
                      <a:pt x="1122522" y="1557204"/>
                      <a:pt x="1212718" y="1474530"/>
                      <a:pt x="1304751" y="1394223"/>
                    </a:cubicBezTo>
                    <a:cubicBezTo>
                      <a:pt x="1342890" y="1360940"/>
                      <a:pt x="1386893" y="1336718"/>
                      <a:pt x="1427105" y="1306870"/>
                    </a:cubicBezTo>
                    <a:cubicBezTo>
                      <a:pt x="1435100" y="1296683"/>
                      <a:pt x="1471403" y="1317115"/>
                      <a:pt x="1465600" y="1336540"/>
                    </a:cubicBezTo>
                    <a:cubicBezTo>
                      <a:pt x="1472825" y="1449005"/>
                      <a:pt x="1454525" y="2013457"/>
                      <a:pt x="1454525" y="2013457"/>
                    </a:cubicBezTo>
                    <a:lnTo>
                      <a:pt x="3823851" y="1995749"/>
                    </a:lnTo>
                    <a:close/>
                  </a:path>
                </a:pathLst>
              </a:custGeom>
              <a:solidFill>
                <a:schemeClr val="accent5"/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6" name="자유형: 도형 19">
                <a:extLst>
                  <a:ext uri="{FF2B5EF4-FFF2-40B4-BE49-F238E27FC236}">
                    <a16:creationId xmlns:a16="http://schemas.microsoft.com/office/drawing/2014/main" id="{C3BFB8B7-BCB8-466A-AEA5-63A0090DA0FE}"/>
                  </a:ext>
                </a:extLst>
              </p:cNvPr>
              <p:cNvSpPr/>
              <p:nvPr/>
            </p:nvSpPr>
            <p:spPr>
              <a:xfrm>
                <a:off x="5699748" y="4458189"/>
                <a:ext cx="390758" cy="833175"/>
              </a:xfrm>
              <a:custGeom>
                <a:avLst/>
                <a:gdLst>
                  <a:gd name="connsiteX0" fmla="*/ 10630 w 390758"/>
                  <a:gd name="connsiteY0" fmla="*/ 39276 h 833175"/>
                  <a:gd name="connsiteX1" fmla="*/ 1569 w 390758"/>
                  <a:gd name="connsiteY1" fmla="*/ 5578 h 833175"/>
                  <a:gd name="connsiteX2" fmla="*/ 11045 w 390758"/>
                  <a:gd name="connsiteY2" fmla="*/ 4275 h 833175"/>
                  <a:gd name="connsiteX3" fmla="*/ 43617 w 390758"/>
                  <a:gd name="connsiteY3" fmla="*/ 18963 h 833175"/>
                  <a:gd name="connsiteX4" fmla="*/ 173256 w 390758"/>
                  <a:gd name="connsiteY4" fmla="*/ 314662 h 833175"/>
                  <a:gd name="connsiteX5" fmla="*/ 207013 w 390758"/>
                  <a:gd name="connsiteY5" fmla="*/ 131071 h 833175"/>
                  <a:gd name="connsiteX6" fmla="*/ 213054 w 390758"/>
                  <a:gd name="connsiteY6" fmla="*/ 90385 h 833175"/>
                  <a:gd name="connsiteX7" fmla="*/ 242073 w 390758"/>
                  <a:gd name="connsiteY7" fmla="*/ 60063 h 833175"/>
                  <a:gd name="connsiteX8" fmla="*/ 253562 w 390758"/>
                  <a:gd name="connsiteY8" fmla="*/ 94768 h 833175"/>
                  <a:gd name="connsiteX9" fmla="*/ 216252 w 390758"/>
                  <a:gd name="connsiteY9" fmla="*/ 270363 h 833175"/>
                  <a:gd name="connsiteX10" fmla="*/ 202038 w 390758"/>
                  <a:gd name="connsiteY10" fmla="*/ 336515 h 833175"/>
                  <a:gd name="connsiteX11" fmla="*/ 225964 w 390758"/>
                  <a:gd name="connsiteY11" fmla="*/ 420079 h 833175"/>
                  <a:gd name="connsiteX12" fmla="*/ 385629 w 390758"/>
                  <a:gd name="connsiteY12" fmla="*/ 788444 h 833175"/>
                  <a:gd name="connsiteX13" fmla="*/ 390130 w 390758"/>
                  <a:gd name="connsiteY13" fmla="*/ 802362 h 833175"/>
                  <a:gd name="connsiteX14" fmla="*/ 378286 w 390758"/>
                  <a:gd name="connsiteY14" fmla="*/ 832092 h 833175"/>
                  <a:gd name="connsiteX15" fmla="*/ 351694 w 390758"/>
                  <a:gd name="connsiteY15" fmla="*/ 814858 h 833175"/>
                  <a:gd name="connsiteX16" fmla="*/ 302776 w 390758"/>
                  <a:gd name="connsiteY16" fmla="*/ 704111 h 833175"/>
                  <a:gd name="connsiteX17" fmla="*/ 154127 w 390758"/>
                  <a:gd name="connsiteY17" fmla="*/ 366364 h 833175"/>
                  <a:gd name="connsiteX18" fmla="*/ 10630 w 390758"/>
                  <a:gd name="connsiteY18" fmla="*/ 39276 h 833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0758" h="833175">
                    <a:moveTo>
                      <a:pt x="10630" y="39276"/>
                    </a:moveTo>
                    <a:cubicBezTo>
                      <a:pt x="5359" y="28675"/>
                      <a:pt x="-3642" y="19022"/>
                      <a:pt x="1569" y="5578"/>
                    </a:cubicBezTo>
                    <a:cubicBezTo>
                      <a:pt x="4708" y="5164"/>
                      <a:pt x="7847" y="4749"/>
                      <a:pt x="11045" y="4275"/>
                    </a:cubicBezTo>
                    <a:cubicBezTo>
                      <a:pt x="28279" y="-4904"/>
                      <a:pt x="35978" y="1018"/>
                      <a:pt x="43617" y="18963"/>
                    </a:cubicBezTo>
                    <a:cubicBezTo>
                      <a:pt x="84836" y="115614"/>
                      <a:pt x="127773" y="211496"/>
                      <a:pt x="173256" y="314662"/>
                    </a:cubicBezTo>
                    <a:cubicBezTo>
                      <a:pt x="185397" y="248747"/>
                      <a:pt x="196294" y="189939"/>
                      <a:pt x="207013" y="131071"/>
                    </a:cubicBezTo>
                    <a:cubicBezTo>
                      <a:pt x="209441" y="117569"/>
                      <a:pt x="211218" y="103948"/>
                      <a:pt x="213054" y="90385"/>
                    </a:cubicBezTo>
                    <a:cubicBezTo>
                      <a:pt x="215363" y="72974"/>
                      <a:pt x="224365" y="57576"/>
                      <a:pt x="242073" y="60063"/>
                    </a:cubicBezTo>
                    <a:cubicBezTo>
                      <a:pt x="260669" y="62669"/>
                      <a:pt x="255931" y="82627"/>
                      <a:pt x="253562" y="94768"/>
                    </a:cubicBezTo>
                    <a:cubicBezTo>
                      <a:pt x="242132" y="153517"/>
                      <a:pt x="228866" y="211851"/>
                      <a:pt x="216252" y="270363"/>
                    </a:cubicBezTo>
                    <a:cubicBezTo>
                      <a:pt x="211514" y="292394"/>
                      <a:pt x="206954" y="314485"/>
                      <a:pt x="202038" y="336515"/>
                    </a:cubicBezTo>
                    <a:cubicBezTo>
                      <a:pt x="194872" y="368673"/>
                      <a:pt x="214712" y="393606"/>
                      <a:pt x="225964" y="420079"/>
                    </a:cubicBezTo>
                    <a:cubicBezTo>
                      <a:pt x="278199" y="543262"/>
                      <a:pt x="332269" y="665735"/>
                      <a:pt x="385629" y="788444"/>
                    </a:cubicBezTo>
                    <a:cubicBezTo>
                      <a:pt x="387583" y="792945"/>
                      <a:pt x="389893" y="797683"/>
                      <a:pt x="390130" y="802362"/>
                    </a:cubicBezTo>
                    <a:cubicBezTo>
                      <a:pt x="390663" y="813851"/>
                      <a:pt x="393861" y="827413"/>
                      <a:pt x="378286" y="832092"/>
                    </a:cubicBezTo>
                    <a:cubicBezTo>
                      <a:pt x="363420" y="836593"/>
                      <a:pt x="356787" y="826347"/>
                      <a:pt x="351694" y="814858"/>
                    </a:cubicBezTo>
                    <a:cubicBezTo>
                      <a:pt x="335349" y="777962"/>
                      <a:pt x="319062" y="741066"/>
                      <a:pt x="302776" y="704111"/>
                    </a:cubicBezTo>
                    <a:cubicBezTo>
                      <a:pt x="253207" y="591529"/>
                      <a:pt x="203578" y="479005"/>
                      <a:pt x="154127" y="366364"/>
                    </a:cubicBezTo>
                    <a:cubicBezTo>
                      <a:pt x="106156" y="257394"/>
                      <a:pt x="58423" y="148305"/>
                      <a:pt x="10630" y="39276"/>
                    </a:cubicBezTo>
                    <a:close/>
                  </a:path>
                </a:pathLst>
              </a:custGeom>
              <a:solidFill>
                <a:srgbClr val="212F99"/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7" name="자유형: 도형 20">
                <a:extLst>
                  <a:ext uri="{FF2B5EF4-FFF2-40B4-BE49-F238E27FC236}">
                    <a16:creationId xmlns:a16="http://schemas.microsoft.com/office/drawing/2014/main" id="{9ED44B7C-BA4C-4E1A-BA33-FF1219064652}"/>
                  </a:ext>
                </a:extLst>
              </p:cNvPr>
              <p:cNvSpPr/>
              <p:nvPr/>
            </p:nvSpPr>
            <p:spPr>
              <a:xfrm>
                <a:off x="4335640" y="4608271"/>
                <a:ext cx="2323335" cy="1014093"/>
              </a:xfrm>
              <a:custGeom>
                <a:avLst/>
                <a:gdLst>
                  <a:gd name="connsiteX0" fmla="*/ 177195 w 2323335"/>
                  <a:gd name="connsiteY0" fmla="*/ 68284 h 1014093"/>
                  <a:gd name="connsiteX1" fmla="*/ 0 w 2323335"/>
                  <a:gd name="connsiteY1" fmla="*/ 648667 h 1014093"/>
                  <a:gd name="connsiteX2" fmla="*/ 177195 w 2323335"/>
                  <a:gd name="connsiteY2" fmla="*/ 68284 h 1014093"/>
                  <a:gd name="connsiteX3" fmla="*/ 703389 w 2323335"/>
                  <a:gd name="connsiteY3" fmla="*/ 62243 h 1014093"/>
                  <a:gd name="connsiteX4" fmla="*/ 630545 w 2323335"/>
                  <a:gd name="connsiteY4" fmla="*/ 641619 h 1014093"/>
                  <a:gd name="connsiteX5" fmla="*/ 576652 w 2323335"/>
                  <a:gd name="connsiteY5" fmla="*/ 617990 h 1014093"/>
                  <a:gd name="connsiteX6" fmla="*/ 677271 w 2323335"/>
                  <a:gd name="connsiteY6" fmla="*/ 274201 h 1014093"/>
                  <a:gd name="connsiteX7" fmla="*/ 703389 w 2323335"/>
                  <a:gd name="connsiteY7" fmla="*/ 62243 h 1014093"/>
                  <a:gd name="connsiteX8" fmla="*/ 2308385 w 2323335"/>
                  <a:gd name="connsiteY8" fmla="*/ 60052 h 1014093"/>
                  <a:gd name="connsiteX9" fmla="*/ 2322777 w 2323335"/>
                  <a:gd name="connsiteY9" fmla="*/ 90196 h 1014093"/>
                  <a:gd name="connsiteX10" fmla="*/ 2246379 w 2323335"/>
                  <a:gd name="connsiteY10" fmla="*/ 615562 h 1014093"/>
                  <a:gd name="connsiteX11" fmla="*/ 2139127 w 2323335"/>
                  <a:gd name="connsiteY11" fmla="*/ 902556 h 1014093"/>
                  <a:gd name="connsiteX12" fmla="*/ 2104185 w 2323335"/>
                  <a:gd name="connsiteY12" fmla="*/ 914518 h 1014093"/>
                  <a:gd name="connsiteX13" fmla="*/ 2308385 w 2323335"/>
                  <a:gd name="connsiteY13" fmla="*/ 60052 h 1014093"/>
                  <a:gd name="connsiteX14" fmla="*/ 851386 w 2323335"/>
                  <a:gd name="connsiteY14" fmla="*/ 0 h 1014093"/>
                  <a:gd name="connsiteX15" fmla="*/ 883722 w 2323335"/>
                  <a:gd name="connsiteY15" fmla="*/ 2310 h 1014093"/>
                  <a:gd name="connsiteX16" fmla="*/ 869331 w 2323335"/>
                  <a:gd name="connsiteY16" fmla="*/ 216341 h 1014093"/>
                  <a:gd name="connsiteX17" fmla="*/ 1070689 w 2323335"/>
                  <a:gd name="connsiteY17" fmla="*/ 738804 h 1014093"/>
                  <a:gd name="connsiteX18" fmla="*/ 1178356 w 2323335"/>
                  <a:gd name="connsiteY18" fmla="*/ 994232 h 1014093"/>
                  <a:gd name="connsiteX19" fmla="*/ 1180132 w 2323335"/>
                  <a:gd name="connsiteY19" fmla="*/ 1014072 h 1014093"/>
                  <a:gd name="connsiteX20" fmla="*/ 1152653 w 2323335"/>
                  <a:gd name="connsiteY20" fmla="*/ 987422 h 1014093"/>
                  <a:gd name="connsiteX21" fmla="*/ 829060 w 2323335"/>
                  <a:gd name="connsiteY21" fmla="*/ 282493 h 1014093"/>
                  <a:gd name="connsiteX22" fmla="*/ 790269 w 2323335"/>
                  <a:gd name="connsiteY22" fmla="*/ 116491 h 1014093"/>
                  <a:gd name="connsiteX23" fmla="*/ 798441 w 2323335"/>
                  <a:gd name="connsiteY23" fmla="*/ 43766 h 1014093"/>
                  <a:gd name="connsiteX24" fmla="*/ 841970 w 2323335"/>
                  <a:gd name="connsiteY24" fmla="*/ 3850 h 1014093"/>
                  <a:gd name="connsiteX25" fmla="*/ 851386 w 2323335"/>
                  <a:gd name="connsiteY25" fmla="*/ 0 h 1014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323335" h="1014093">
                    <a:moveTo>
                      <a:pt x="177195" y="68284"/>
                    </a:moveTo>
                    <a:cubicBezTo>
                      <a:pt x="188802" y="283263"/>
                      <a:pt x="129046" y="476507"/>
                      <a:pt x="0" y="648667"/>
                    </a:cubicBezTo>
                    <a:cubicBezTo>
                      <a:pt x="76753" y="460635"/>
                      <a:pt x="136686" y="267450"/>
                      <a:pt x="177195" y="68284"/>
                    </a:cubicBezTo>
                    <a:close/>
                    <a:moveTo>
                      <a:pt x="703389" y="62243"/>
                    </a:moveTo>
                    <a:cubicBezTo>
                      <a:pt x="720800" y="260639"/>
                      <a:pt x="718609" y="456607"/>
                      <a:pt x="630545" y="641619"/>
                    </a:cubicBezTo>
                    <a:cubicBezTo>
                      <a:pt x="618759" y="619707"/>
                      <a:pt x="599630" y="614496"/>
                      <a:pt x="576652" y="617990"/>
                    </a:cubicBezTo>
                    <a:cubicBezTo>
                      <a:pt x="627228" y="508368"/>
                      <a:pt x="656662" y="392647"/>
                      <a:pt x="677271" y="274201"/>
                    </a:cubicBezTo>
                    <a:cubicBezTo>
                      <a:pt x="689471" y="203963"/>
                      <a:pt x="693854" y="132777"/>
                      <a:pt x="703389" y="62243"/>
                    </a:cubicBezTo>
                    <a:close/>
                    <a:moveTo>
                      <a:pt x="2308385" y="60052"/>
                    </a:moveTo>
                    <a:cubicBezTo>
                      <a:pt x="2327573" y="70712"/>
                      <a:pt x="2322836" y="81668"/>
                      <a:pt x="2322777" y="90196"/>
                    </a:cubicBezTo>
                    <a:cubicBezTo>
                      <a:pt x="2321532" y="268812"/>
                      <a:pt x="2295238" y="443697"/>
                      <a:pt x="2246379" y="615562"/>
                    </a:cubicBezTo>
                    <a:cubicBezTo>
                      <a:pt x="2218367" y="714286"/>
                      <a:pt x="2177147" y="807740"/>
                      <a:pt x="2139127" y="902556"/>
                    </a:cubicBezTo>
                    <a:cubicBezTo>
                      <a:pt x="2127993" y="908004"/>
                      <a:pt x="2117451" y="915348"/>
                      <a:pt x="2104185" y="914518"/>
                    </a:cubicBezTo>
                    <a:cubicBezTo>
                      <a:pt x="2192723" y="635934"/>
                      <a:pt x="2241641" y="347460"/>
                      <a:pt x="2308385" y="60052"/>
                    </a:cubicBezTo>
                    <a:close/>
                    <a:moveTo>
                      <a:pt x="851386" y="0"/>
                    </a:moveTo>
                    <a:cubicBezTo>
                      <a:pt x="861869" y="4797"/>
                      <a:pt x="872944" y="1658"/>
                      <a:pt x="883722" y="2310"/>
                    </a:cubicBezTo>
                    <a:cubicBezTo>
                      <a:pt x="834686" y="70712"/>
                      <a:pt x="846530" y="142075"/>
                      <a:pt x="869331" y="216341"/>
                    </a:cubicBezTo>
                    <a:cubicBezTo>
                      <a:pt x="924231" y="395312"/>
                      <a:pt x="986947" y="570789"/>
                      <a:pt x="1070689" y="738804"/>
                    </a:cubicBezTo>
                    <a:cubicBezTo>
                      <a:pt x="1111789" y="821361"/>
                      <a:pt x="1143059" y="908833"/>
                      <a:pt x="1178356" y="994232"/>
                    </a:cubicBezTo>
                    <a:cubicBezTo>
                      <a:pt x="1180725" y="999977"/>
                      <a:pt x="1184752" y="1006669"/>
                      <a:pt x="1180132" y="1014072"/>
                    </a:cubicBezTo>
                    <a:cubicBezTo>
                      <a:pt x="1161714" y="1014783"/>
                      <a:pt x="1158220" y="997963"/>
                      <a:pt x="1152653" y="987422"/>
                    </a:cubicBezTo>
                    <a:cubicBezTo>
                      <a:pt x="1031602" y="758526"/>
                      <a:pt x="912623" y="528564"/>
                      <a:pt x="829060" y="282493"/>
                    </a:cubicBezTo>
                    <a:cubicBezTo>
                      <a:pt x="810700" y="228482"/>
                      <a:pt x="798441" y="172871"/>
                      <a:pt x="790269" y="116491"/>
                    </a:cubicBezTo>
                    <a:cubicBezTo>
                      <a:pt x="786715" y="91795"/>
                      <a:pt x="791275" y="67632"/>
                      <a:pt x="798441" y="43766"/>
                    </a:cubicBezTo>
                    <a:cubicBezTo>
                      <a:pt x="805133" y="21498"/>
                      <a:pt x="821953" y="11134"/>
                      <a:pt x="841970" y="3850"/>
                    </a:cubicBezTo>
                    <a:cubicBezTo>
                      <a:pt x="845109" y="2547"/>
                      <a:pt x="848248" y="1303"/>
                      <a:pt x="851386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8" name="자유형: 도형 21">
                <a:extLst>
                  <a:ext uri="{FF2B5EF4-FFF2-40B4-BE49-F238E27FC236}">
                    <a16:creationId xmlns:a16="http://schemas.microsoft.com/office/drawing/2014/main" id="{15B0F75B-00D8-4B77-9A22-5EEE30A110FC}"/>
                  </a:ext>
                </a:extLst>
              </p:cNvPr>
              <p:cNvSpPr/>
              <p:nvPr/>
            </p:nvSpPr>
            <p:spPr>
              <a:xfrm>
                <a:off x="3259917" y="0"/>
                <a:ext cx="4144327" cy="4617073"/>
              </a:xfrm>
              <a:custGeom>
                <a:avLst/>
                <a:gdLst>
                  <a:gd name="connsiteX0" fmla="*/ 4113438 w 4144327"/>
                  <a:gd name="connsiteY0" fmla="*/ 1843337 h 4617073"/>
                  <a:gd name="connsiteX1" fmla="*/ 4046635 w 4144327"/>
                  <a:gd name="connsiteY1" fmla="*/ 1551072 h 4617073"/>
                  <a:gd name="connsiteX2" fmla="*/ 3703202 w 4144327"/>
                  <a:gd name="connsiteY2" fmla="*/ 1060944 h 4617073"/>
                  <a:gd name="connsiteX3" fmla="*/ 3297466 w 4144327"/>
                  <a:gd name="connsiteY3" fmla="*/ 717215 h 4617073"/>
                  <a:gd name="connsiteX4" fmla="*/ 3363144 w 4144327"/>
                  <a:gd name="connsiteY4" fmla="*/ 333215 h 4617073"/>
                  <a:gd name="connsiteX5" fmla="*/ 3362671 w 4144327"/>
                  <a:gd name="connsiteY5" fmla="*/ 447159 h 4617073"/>
                  <a:gd name="connsiteX6" fmla="*/ 3327788 w 4144327"/>
                  <a:gd name="connsiteY6" fmla="*/ 620031 h 4617073"/>
                  <a:gd name="connsiteX7" fmla="*/ 3270934 w 4144327"/>
                  <a:gd name="connsiteY7" fmla="*/ 689203 h 4617073"/>
                  <a:gd name="connsiteX8" fmla="*/ 3177244 w 4144327"/>
                  <a:gd name="connsiteY8" fmla="*/ 684228 h 4617073"/>
                  <a:gd name="connsiteX9" fmla="*/ 3169486 w 4144327"/>
                  <a:gd name="connsiteY9" fmla="*/ 630276 h 4617073"/>
                  <a:gd name="connsiteX10" fmla="*/ 3126371 w 4144327"/>
                  <a:gd name="connsiteY10" fmla="*/ 312960 h 4617073"/>
                  <a:gd name="connsiteX11" fmla="*/ 2692742 w 4144327"/>
                  <a:gd name="connsiteY11" fmla="*/ 86 h 4617073"/>
                  <a:gd name="connsiteX12" fmla="*/ 2874320 w 4144327"/>
                  <a:gd name="connsiteY12" fmla="*/ 124513 h 4617073"/>
                  <a:gd name="connsiteX13" fmla="*/ 3081303 w 4144327"/>
                  <a:gd name="connsiteY13" fmla="*/ 385212 h 4617073"/>
                  <a:gd name="connsiteX14" fmla="*/ 3081007 w 4144327"/>
                  <a:gd name="connsiteY14" fmla="*/ 630513 h 4617073"/>
                  <a:gd name="connsiteX15" fmla="*/ 2788505 w 4144327"/>
                  <a:gd name="connsiteY15" fmla="*/ 380830 h 4617073"/>
                  <a:gd name="connsiteX16" fmla="*/ 1909580 w 4144327"/>
                  <a:gd name="connsiteY16" fmla="*/ 207721 h 4617073"/>
                  <a:gd name="connsiteX17" fmla="*/ 1712427 w 4144327"/>
                  <a:gd name="connsiteY17" fmla="*/ 222468 h 4617073"/>
                  <a:gd name="connsiteX18" fmla="*/ 1473404 w 4144327"/>
                  <a:gd name="connsiteY18" fmla="*/ 344645 h 4617073"/>
                  <a:gd name="connsiteX19" fmla="*/ 1489749 w 4144327"/>
                  <a:gd name="connsiteY19" fmla="*/ 343401 h 4617073"/>
                  <a:gd name="connsiteX20" fmla="*/ 1962347 w 4144327"/>
                  <a:gd name="connsiteY20" fmla="*/ 238458 h 4617073"/>
                  <a:gd name="connsiteX21" fmla="*/ 2309334 w 4144327"/>
                  <a:gd name="connsiteY21" fmla="*/ 264694 h 4617073"/>
                  <a:gd name="connsiteX22" fmla="*/ 2414099 w 4144327"/>
                  <a:gd name="connsiteY22" fmla="*/ 319889 h 4617073"/>
                  <a:gd name="connsiteX23" fmla="*/ 2403143 w 4144327"/>
                  <a:gd name="connsiteY23" fmla="*/ 319830 h 4617073"/>
                  <a:gd name="connsiteX24" fmla="*/ 2043068 w 4144327"/>
                  <a:gd name="connsiteY24" fmla="*/ 321962 h 4617073"/>
                  <a:gd name="connsiteX25" fmla="*/ 1789772 w 4144327"/>
                  <a:gd name="connsiteY25" fmla="*/ 364188 h 4617073"/>
                  <a:gd name="connsiteX26" fmla="*/ 1356380 w 4144327"/>
                  <a:gd name="connsiteY26" fmla="*/ 463919 h 4617073"/>
                  <a:gd name="connsiteX27" fmla="*/ 1188898 w 4144327"/>
                  <a:gd name="connsiteY27" fmla="*/ 528235 h 4617073"/>
                  <a:gd name="connsiteX28" fmla="*/ 817807 w 4144327"/>
                  <a:gd name="connsiteY28" fmla="*/ 440585 h 4617073"/>
                  <a:gd name="connsiteX29" fmla="*/ 784347 w 4144327"/>
                  <a:gd name="connsiteY29" fmla="*/ 411981 h 4617073"/>
                  <a:gd name="connsiteX30" fmla="*/ 875609 w 4144327"/>
                  <a:gd name="connsiteY30" fmla="*/ 556781 h 4617073"/>
                  <a:gd name="connsiteX31" fmla="*/ 1033556 w 4144327"/>
                  <a:gd name="connsiteY31" fmla="*/ 603152 h 4617073"/>
                  <a:gd name="connsiteX32" fmla="*/ 1000214 w 4144327"/>
                  <a:gd name="connsiteY32" fmla="*/ 642891 h 4617073"/>
                  <a:gd name="connsiteX33" fmla="*/ 497827 w 4144327"/>
                  <a:gd name="connsiteY33" fmla="*/ 927456 h 4617073"/>
                  <a:gd name="connsiteX34" fmla="*/ 247255 w 4144327"/>
                  <a:gd name="connsiteY34" fmla="*/ 1167901 h 4617073"/>
                  <a:gd name="connsiteX35" fmla="*/ 166712 w 4144327"/>
                  <a:gd name="connsiteY35" fmla="*/ 1401357 h 4617073"/>
                  <a:gd name="connsiteX36" fmla="*/ 392588 w 4144327"/>
                  <a:gd name="connsiteY36" fmla="*/ 1087535 h 4617073"/>
                  <a:gd name="connsiteX37" fmla="*/ 372689 w 4144327"/>
                  <a:gd name="connsiteY37" fmla="*/ 1108796 h 4617073"/>
                  <a:gd name="connsiteX38" fmla="*/ 265081 w 4144327"/>
                  <a:gd name="connsiteY38" fmla="*/ 1324249 h 4617073"/>
                  <a:gd name="connsiteX39" fmla="*/ 221197 w 4144327"/>
                  <a:gd name="connsiteY39" fmla="*/ 1619297 h 4617073"/>
                  <a:gd name="connsiteX40" fmla="*/ 109740 w 4144327"/>
                  <a:gd name="connsiteY40" fmla="*/ 1746034 h 4617073"/>
                  <a:gd name="connsiteX41" fmla="*/ 0 w 4144327"/>
                  <a:gd name="connsiteY41" fmla="*/ 1758411 h 4617073"/>
                  <a:gd name="connsiteX42" fmla="*/ 126855 w 4144327"/>
                  <a:gd name="connsiteY42" fmla="*/ 1797617 h 4617073"/>
                  <a:gd name="connsiteX43" fmla="*/ 237128 w 4144327"/>
                  <a:gd name="connsiteY43" fmla="*/ 1747870 h 4617073"/>
                  <a:gd name="connsiteX44" fmla="*/ 383823 w 4144327"/>
                  <a:gd name="connsiteY44" fmla="*/ 2452206 h 4617073"/>
                  <a:gd name="connsiteX45" fmla="*/ 438900 w 4144327"/>
                  <a:gd name="connsiteY45" fmla="*/ 1968593 h 4617073"/>
                  <a:gd name="connsiteX46" fmla="*/ 425634 w 4144327"/>
                  <a:gd name="connsiteY46" fmla="*/ 2176583 h 4617073"/>
                  <a:gd name="connsiteX47" fmla="*/ 532413 w 4144327"/>
                  <a:gd name="connsiteY47" fmla="*/ 2479212 h 4617073"/>
                  <a:gd name="connsiteX48" fmla="*/ 532413 w 4144327"/>
                  <a:gd name="connsiteY48" fmla="*/ 2479212 h 4617073"/>
                  <a:gd name="connsiteX49" fmla="*/ 526728 w 4144327"/>
                  <a:gd name="connsiteY49" fmla="*/ 2573258 h 4617073"/>
                  <a:gd name="connsiteX50" fmla="*/ 337985 w 4144327"/>
                  <a:gd name="connsiteY50" fmla="*/ 2976328 h 4617073"/>
                  <a:gd name="connsiteX51" fmla="*/ 669277 w 4144327"/>
                  <a:gd name="connsiteY51" fmla="*/ 3279194 h 4617073"/>
                  <a:gd name="connsiteX52" fmla="*/ 669277 w 4144327"/>
                  <a:gd name="connsiteY52" fmla="*/ 3279194 h 4617073"/>
                  <a:gd name="connsiteX53" fmla="*/ 715411 w 4144327"/>
                  <a:gd name="connsiteY53" fmla="*/ 3392487 h 4617073"/>
                  <a:gd name="connsiteX54" fmla="*/ 686451 w 4144327"/>
                  <a:gd name="connsiteY54" fmla="*/ 3402318 h 4617073"/>
                  <a:gd name="connsiteX55" fmla="*/ 604073 w 4144327"/>
                  <a:gd name="connsiteY55" fmla="*/ 3509393 h 4617073"/>
                  <a:gd name="connsiteX56" fmla="*/ 666967 w 4144327"/>
                  <a:gd name="connsiteY56" fmla="*/ 3810067 h 4617073"/>
                  <a:gd name="connsiteX57" fmla="*/ 862284 w 4144327"/>
                  <a:gd name="connsiteY57" fmla="*/ 4173043 h 4617073"/>
                  <a:gd name="connsiteX58" fmla="*/ 860744 w 4144327"/>
                  <a:gd name="connsiteY58" fmla="*/ 4299484 h 4617073"/>
                  <a:gd name="connsiteX59" fmla="*/ 829415 w 4144327"/>
                  <a:gd name="connsiteY59" fmla="*/ 4345856 h 4617073"/>
                  <a:gd name="connsiteX60" fmla="*/ 887750 w 4144327"/>
                  <a:gd name="connsiteY60" fmla="*/ 4354384 h 4617073"/>
                  <a:gd name="connsiteX61" fmla="*/ 1230709 w 4144327"/>
                  <a:gd name="connsiteY61" fmla="*/ 4442625 h 4617073"/>
                  <a:gd name="connsiteX62" fmla="*/ 1248535 w 4144327"/>
                  <a:gd name="connsiteY62" fmla="*/ 4423793 h 4617073"/>
                  <a:gd name="connsiteX63" fmla="*/ 1334526 w 4144327"/>
                  <a:gd name="connsiteY63" fmla="*/ 4341414 h 4617073"/>
                  <a:gd name="connsiteX64" fmla="*/ 1482110 w 4144327"/>
                  <a:gd name="connsiteY64" fmla="*/ 4174346 h 4617073"/>
                  <a:gd name="connsiteX65" fmla="*/ 1489157 w 4144327"/>
                  <a:gd name="connsiteY65" fmla="*/ 4147933 h 4617073"/>
                  <a:gd name="connsiteX66" fmla="*/ 1489572 w 4144327"/>
                  <a:gd name="connsiteY66" fmla="*/ 4148051 h 4617073"/>
                  <a:gd name="connsiteX67" fmla="*/ 1700050 w 4144327"/>
                  <a:gd name="connsiteY67" fmla="*/ 4171918 h 4617073"/>
                  <a:gd name="connsiteX68" fmla="*/ 1960038 w 4144327"/>
                  <a:gd name="connsiteY68" fmla="*/ 4155276 h 4617073"/>
                  <a:gd name="connsiteX69" fmla="*/ 1948845 w 4144327"/>
                  <a:gd name="connsiteY69" fmla="*/ 4175886 h 4617073"/>
                  <a:gd name="connsiteX70" fmla="*/ 1917634 w 4144327"/>
                  <a:gd name="connsiteY70" fmla="*/ 4612299 h 4617073"/>
                  <a:gd name="connsiteX71" fmla="*/ 1926695 w 4144327"/>
                  <a:gd name="connsiteY71" fmla="*/ 4607561 h 4617073"/>
                  <a:gd name="connsiteX72" fmla="*/ 1927051 w 4144327"/>
                  <a:gd name="connsiteY72" fmla="*/ 4608390 h 4617073"/>
                  <a:gd name="connsiteX73" fmla="*/ 1959386 w 4144327"/>
                  <a:gd name="connsiteY73" fmla="*/ 4610700 h 4617073"/>
                  <a:gd name="connsiteX74" fmla="*/ 2247031 w 4144327"/>
                  <a:gd name="connsiteY74" fmla="*/ 4545377 h 4617073"/>
                  <a:gd name="connsiteX75" fmla="*/ 2450343 w 4144327"/>
                  <a:gd name="connsiteY75" fmla="*/ 4497584 h 4617073"/>
                  <a:gd name="connsiteX76" fmla="*/ 2442467 w 4144327"/>
                  <a:gd name="connsiteY76" fmla="*/ 4465604 h 4617073"/>
                  <a:gd name="connsiteX77" fmla="*/ 2450758 w 4144327"/>
                  <a:gd name="connsiteY77" fmla="*/ 4462584 h 4617073"/>
                  <a:gd name="connsiteX78" fmla="*/ 2440631 w 4144327"/>
                  <a:gd name="connsiteY78" fmla="*/ 4444639 h 4617073"/>
                  <a:gd name="connsiteX79" fmla="*/ 2478830 w 4144327"/>
                  <a:gd name="connsiteY79" fmla="*/ 4348994 h 4617073"/>
                  <a:gd name="connsiteX80" fmla="*/ 2569914 w 4144327"/>
                  <a:gd name="connsiteY80" fmla="*/ 4307893 h 4617073"/>
                  <a:gd name="connsiteX81" fmla="*/ 2919743 w 4144327"/>
                  <a:gd name="connsiteY81" fmla="*/ 3920576 h 4617073"/>
                  <a:gd name="connsiteX82" fmla="*/ 2938872 w 4144327"/>
                  <a:gd name="connsiteY82" fmla="*/ 3796860 h 4617073"/>
                  <a:gd name="connsiteX83" fmla="*/ 2951131 w 4144327"/>
                  <a:gd name="connsiteY83" fmla="*/ 3717146 h 4617073"/>
                  <a:gd name="connsiteX84" fmla="*/ 2961318 w 4144327"/>
                  <a:gd name="connsiteY84" fmla="*/ 3639090 h 4617073"/>
                  <a:gd name="connsiteX85" fmla="*/ 2971563 w 4144327"/>
                  <a:gd name="connsiteY85" fmla="*/ 3487362 h 4617073"/>
                  <a:gd name="connsiteX86" fmla="*/ 2971563 w 4144327"/>
                  <a:gd name="connsiteY86" fmla="*/ 3487362 h 4617073"/>
                  <a:gd name="connsiteX87" fmla="*/ 2985362 w 4144327"/>
                  <a:gd name="connsiteY87" fmla="*/ 3461777 h 4617073"/>
                  <a:gd name="connsiteX88" fmla="*/ 3043697 w 4144327"/>
                  <a:gd name="connsiteY88" fmla="*/ 3349373 h 4617073"/>
                  <a:gd name="connsiteX89" fmla="*/ 3202236 w 4144327"/>
                  <a:gd name="connsiteY89" fmla="*/ 3283694 h 4617073"/>
                  <a:gd name="connsiteX90" fmla="*/ 3467495 w 4144327"/>
                  <a:gd name="connsiteY90" fmla="*/ 3246325 h 4617073"/>
                  <a:gd name="connsiteX91" fmla="*/ 3654106 w 4144327"/>
                  <a:gd name="connsiteY91" fmla="*/ 2988765 h 4617073"/>
                  <a:gd name="connsiteX92" fmla="*/ 3654106 w 4144327"/>
                  <a:gd name="connsiteY92" fmla="*/ 2988765 h 4617073"/>
                  <a:gd name="connsiteX93" fmla="*/ 3718896 w 4144327"/>
                  <a:gd name="connsiteY93" fmla="*/ 2957318 h 4617073"/>
                  <a:gd name="connsiteX94" fmla="*/ 3771249 w 4144327"/>
                  <a:gd name="connsiteY94" fmla="*/ 2886132 h 4617073"/>
                  <a:gd name="connsiteX95" fmla="*/ 3865827 w 4144327"/>
                  <a:gd name="connsiteY95" fmla="*/ 2673877 h 4617073"/>
                  <a:gd name="connsiteX96" fmla="*/ 3902605 w 4144327"/>
                  <a:gd name="connsiteY96" fmla="*/ 2571363 h 4617073"/>
                  <a:gd name="connsiteX97" fmla="*/ 3940389 w 4144327"/>
                  <a:gd name="connsiteY97" fmla="*/ 2465768 h 4617073"/>
                  <a:gd name="connsiteX98" fmla="*/ 3906395 w 4144327"/>
                  <a:gd name="connsiteY98" fmla="*/ 2758092 h 4617073"/>
                  <a:gd name="connsiteX99" fmla="*/ 3915220 w 4144327"/>
                  <a:gd name="connsiteY99" fmla="*/ 2758566 h 4617073"/>
                  <a:gd name="connsiteX100" fmla="*/ 4103074 w 4144327"/>
                  <a:gd name="connsiteY100" fmla="*/ 2576870 h 4617073"/>
                  <a:gd name="connsiteX101" fmla="*/ 4143879 w 4144327"/>
                  <a:gd name="connsiteY101" fmla="*/ 2306400 h 4617073"/>
                  <a:gd name="connsiteX102" fmla="*/ 4113438 w 4144327"/>
                  <a:gd name="connsiteY102" fmla="*/ 1843337 h 4617073"/>
                  <a:gd name="connsiteX103" fmla="*/ 262712 w 4144327"/>
                  <a:gd name="connsiteY103" fmla="*/ 1656015 h 4617073"/>
                  <a:gd name="connsiteX104" fmla="*/ 275327 w 4144327"/>
                  <a:gd name="connsiteY104" fmla="*/ 1491790 h 4617073"/>
                  <a:gd name="connsiteX105" fmla="*/ 484087 w 4144327"/>
                  <a:gd name="connsiteY105" fmla="*/ 1170329 h 4617073"/>
                  <a:gd name="connsiteX106" fmla="*/ 602592 w 4144327"/>
                  <a:gd name="connsiteY106" fmla="*/ 1070361 h 4617073"/>
                  <a:gd name="connsiteX107" fmla="*/ 262712 w 4144327"/>
                  <a:gd name="connsiteY107" fmla="*/ 1656015 h 4617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4144327" h="4617073">
                    <a:moveTo>
                      <a:pt x="4113438" y="1843337"/>
                    </a:moveTo>
                    <a:cubicBezTo>
                      <a:pt x="4102778" y="1743250"/>
                      <a:pt x="4085011" y="1645000"/>
                      <a:pt x="4046635" y="1551072"/>
                    </a:cubicBezTo>
                    <a:cubicBezTo>
                      <a:pt x="3969290" y="1361500"/>
                      <a:pt x="3845514" y="1204737"/>
                      <a:pt x="3703202" y="1060944"/>
                    </a:cubicBezTo>
                    <a:cubicBezTo>
                      <a:pt x="3578123" y="934504"/>
                      <a:pt x="3440489" y="822869"/>
                      <a:pt x="3297466" y="717215"/>
                    </a:cubicBezTo>
                    <a:cubicBezTo>
                      <a:pt x="3462698" y="596223"/>
                      <a:pt x="3425032" y="441652"/>
                      <a:pt x="3363144" y="333215"/>
                    </a:cubicBezTo>
                    <a:cubicBezTo>
                      <a:pt x="3363144" y="376566"/>
                      <a:pt x="3365158" y="412040"/>
                      <a:pt x="3362671" y="447159"/>
                    </a:cubicBezTo>
                    <a:cubicBezTo>
                      <a:pt x="3358585" y="506145"/>
                      <a:pt x="3350945" y="564776"/>
                      <a:pt x="3327788" y="620031"/>
                    </a:cubicBezTo>
                    <a:cubicBezTo>
                      <a:pt x="3315825" y="648635"/>
                      <a:pt x="3300131" y="675049"/>
                      <a:pt x="3270934" y="689203"/>
                    </a:cubicBezTo>
                    <a:cubicBezTo>
                      <a:pt x="3239191" y="704601"/>
                      <a:pt x="3206381" y="700574"/>
                      <a:pt x="3177244" y="684228"/>
                    </a:cubicBezTo>
                    <a:cubicBezTo>
                      <a:pt x="3155924" y="672265"/>
                      <a:pt x="3169308" y="648221"/>
                      <a:pt x="3169486" y="630276"/>
                    </a:cubicBezTo>
                    <a:cubicBezTo>
                      <a:pt x="3170552" y="522313"/>
                      <a:pt x="3163031" y="415712"/>
                      <a:pt x="3126371" y="312960"/>
                    </a:cubicBezTo>
                    <a:cubicBezTo>
                      <a:pt x="3062352" y="133456"/>
                      <a:pt x="2873372" y="-3941"/>
                      <a:pt x="2692742" y="86"/>
                    </a:cubicBezTo>
                    <a:cubicBezTo>
                      <a:pt x="2757236" y="38877"/>
                      <a:pt x="2818117" y="78438"/>
                      <a:pt x="2874320" y="124513"/>
                    </a:cubicBezTo>
                    <a:cubicBezTo>
                      <a:pt x="2962087" y="196410"/>
                      <a:pt x="3039906" y="276420"/>
                      <a:pt x="3081303" y="385212"/>
                    </a:cubicBezTo>
                    <a:cubicBezTo>
                      <a:pt x="3112276" y="466644"/>
                      <a:pt x="3112099" y="569750"/>
                      <a:pt x="3081007" y="630513"/>
                    </a:cubicBezTo>
                    <a:cubicBezTo>
                      <a:pt x="2980269" y="497795"/>
                      <a:pt x="2923415" y="448107"/>
                      <a:pt x="2788505" y="380830"/>
                    </a:cubicBezTo>
                    <a:cubicBezTo>
                      <a:pt x="2511521" y="242544"/>
                      <a:pt x="2217124" y="189777"/>
                      <a:pt x="1909580" y="207721"/>
                    </a:cubicBezTo>
                    <a:cubicBezTo>
                      <a:pt x="1843902" y="211571"/>
                      <a:pt x="1777572" y="205708"/>
                      <a:pt x="1712427" y="222468"/>
                    </a:cubicBezTo>
                    <a:cubicBezTo>
                      <a:pt x="1623593" y="245269"/>
                      <a:pt x="1545656" y="287198"/>
                      <a:pt x="1473404" y="344645"/>
                    </a:cubicBezTo>
                    <a:cubicBezTo>
                      <a:pt x="1481221" y="348612"/>
                      <a:pt x="1485189" y="344941"/>
                      <a:pt x="1489749" y="343401"/>
                    </a:cubicBezTo>
                    <a:cubicBezTo>
                      <a:pt x="1643729" y="292588"/>
                      <a:pt x="1796761" y="237688"/>
                      <a:pt x="1962347" y="238458"/>
                    </a:cubicBezTo>
                    <a:cubicBezTo>
                      <a:pt x="2078661" y="238991"/>
                      <a:pt x="2195211" y="236563"/>
                      <a:pt x="2309334" y="264694"/>
                    </a:cubicBezTo>
                    <a:cubicBezTo>
                      <a:pt x="2347236" y="274051"/>
                      <a:pt x="2384369" y="286310"/>
                      <a:pt x="2414099" y="319889"/>
                    </a:cubicBezTo>
                    <a:cubicBezTo>
                      <a:pt x="2407999" y="319889"/>
                      <a:pt x="2405512" y="320126"/>
                      <a:pt x="2403143" y="319830"/>
                    </a:cubicBezTo>
                    <a:cubicBezTo>
                      <a:pt x="2283039" y="306801"/>
                      <a:pt x="2163172" y="308282"/>
                      <a:pt x="2043068" y="321962"/>
                    </a:cubicBezTo>
                    <a:cubicBezTo>
                      <a:pt x="1957787" y="331675"/>
                      <a:pt x="1874342" y="351041"/>
                      <a:pt x="1789772" y="364188"/>
                    </a:cubicBezTo>
                    <a:cubicBezTo>
                      <a:pt x="1642781" y="387048"/>
                      <a:pt x="1497626" y="416186"/>
                      <a:pt x="1356380" y="463919"/>
                    </a:cubicBezTo>
                    <a:cubicBezTo>
                      <a:pt x="1299526" y="483167"/>
                      <a:pt x="1246699" y="515384"/>
                      <a:pt x="1188898" y="528235"/>
                    </a:cubicBezTo>
                    <a:cubicBezTo>
                      <a:pt x="1052804" y="558498"/>
                      <a:pt x="926896" y="531611"/>
                      <a:pt x="817807" y="440585"/>
                    </a:cubicBezTo>
                    <a:cubicBezTo>
                      <a:pt x="808509" y="432827"/>
                      <a:pt x="799389" y="424832"/>
                      <a:pt x="784347" y="411981"/>
                    </a:cubicBezTo>
                    <a:cubicBezTo>
                      <a:pt x="799034" y="476948"/>
                      <a:pt x="825980" y="523971"/>
                      <a:pt x="875609" y="556781"/>
                    </a:cubicBezTo>
                    <a:cubicBezTo>
                      <a:pt x="923461" y="588465"/>
                      <a:pt x="978479" y="596282"/>
                      <a:pt x="1033556" y="603152"/>
                    </a:cubicBezTo>
                    <a:cubicBezTo>
                      <a:pt x="1029233" y="624058"/>
                      <a:pt x="1017566" y="634718"/>
                      <a:pt x="1000214" y="642891"/>
                    </a:cubicBezTo>
                    <a:cubicBezTo>
                      <a:pt x="825684" y="725269"/>
                      <a:pt x="655063" y="814637"/>
                      <a:pt x="497827" y="927456"/>
                    </a:cubicBezTo>
                    <a:cubicBezTo>
                      <a:pt x="402893" y="995562"/>
                      <a:pt x="314355" y="1070598"/>
                      <a:pt x="247255" y="1167901"/>
                    </a:cubicBezTo>
                    <a:cubicBezTo>
                      <a:pt x="199936" y="1236481"/>
                      <a:pt x="170976" y="1311398"/>
                      <a:pt x="166712" y="1401357"/>
                    </a:cubicBezTo>
                    <a:cubicBezTo>
                      <a:pt x="203549" y="1259459"/>
                      <a:pt x="290251" y="1139237"/>
                      <a:pt x="392588" y="1087535"/>
                    </a:cubicBezTo>
                    <a:cubicBezTo>
                      <a:pt x="384178" y="1096478"/>
                      <a:pt x="378375" y="1102637"/>
                      <a:pt x="372689" y="1108796"/>
                    </a:cubicBezTo>
                    <a:cubicBezTo>
                      <a:pt x="316131" y="1170270"/>
                      <a:pt x="276689" y="1239856"/>
                      <a:pt x="265081" y="1324249"/>
                    </a:cubicBezTo>
                    <a:cubicBezTo>
                      <a:pt x="251460" y="1422736"/>
                      <a:pt x="234167" y="1520750"/>
                      <a:pt x="221197" y="1619297"/>
                    </a:cubicBezTo>
                    <a:cubicBezTo>
                      <a:pt x="212136" y="1687936"/>
                      <a:pt x="171154" y="1724891"/>
                      <a:pt x="109740" y="1746034"/>
                    </a:cubicBezTo>
                    <a:cubicBezTo>
                      <a:pt x="76160" y="1757582"/>
                      <a:pt x="41219" y="1757286"/>
                      <a:pt x="0" y="1758411"/>
                    </a:cubicBezTo>
                    <a:cubicBezTo>
                      <a:pt x="42403" y="1786957"/>
                      <a:pt x="82557" y="1800637"/>
                      <a:pt x="126855" y="1797617"/>
                    </a:cubicBezTo>
                    <a:cubicBezTo>
                      <a:pt x="168666" y="1794774"/>
                      <a:pt x="213084" y="1795189"/>
                      <a:pt x="237128" y="1747870"/>
                    </a:cubicBezTo>
                    <a:cubicBezTo>
                      <a:pt x="176365" y="2005193"/>
                      <a:pt x="217999" y="2239241"/>
                      <a:pt x="383823" y="2452206"/>
                    </a:cubicBezTo>
                    <a:cubicBezTo>
                      <a:pt x="308669" y="2183868"/>
                      <a:pt x="366707" y="2056006"/>
                      <a:pt x="438900" y="1968593"/>
                    </a:cubicBezTo>
                    <a:cubicBezTo>
                      <a:pt x="426641" y="2038831"/>
                      <a:pt x="423621" y="2107530"/>
                      <a:pt x="425634" y="2176583"/>
                    </a:cubicBezTo>
                    <a:cubicBezTo>
                      <a:pt x="428891" y="2288929"/>
                      <a:pt x="458681" y="2391799"/>
                      <a:pt x="532413" y="2479212"/>
                    </a:cubicBezTo>
                    <a:cubicBezTo>
                      <a:pt x="532413" y="2479212"/>
                      <a:pt x="532413" y="2479212"/>
                      <a:pt x="532413" y="2479212"/>
                    </a:cubicBezTo>
                    <a:cubicBezTo>
                      <a:pt x="520746" y="2509949"/>
                      <a:pt x="533005" y="2542166"/>
                      <a:pt x="526728" y="2573258"/>
                    </a:cubicBezTo>
                    <a:cubicBezTo>
                      <a:pt x="378611" y="2660967"/>
                      <a:pt x="305708" y="2816723"/>
                      <a:pt x="337985" y="2976328"/>
                    </a:cubicBezTo>
                    <a:cubicBezTo>
                      <a:pt x="368188" y="3125747"/>
                      <a:pt x="514113" y="3259117"/>
                      <a:pt x="669277" y="3279194"/>
                    </a:cubicBezTo>
                    <a:cubicBezTo>
                      <a:pt x="669277" y="3279194"/>
                      <a:pt x="669277" y="3279194"/>
                      <a:pt x="669277" y="3279194"/>
                    </a:cubicBezTo>
                    <a:cubicBezTo>
                      <a:pt x="684675" y="3317096"/>
                      <a:pt x="700132" y="3354999"/>
                      <a:pt x="715411" y="3392487"/>
                    </a:cubicBezTo>
                    <a:cubicBezTo>
                      <a:pt x="705758" y="3400008"/>
                      <a:pt x="693913" y="3394145"/>
                      <a:pt x="686451" y="3402318"/>
                    </a:cubicBezTo>
                    <a:cubicBezTo>
                      <a:pt x="634631" y="3413392"/>
                      <a:pt x="607211" y="3449518"/>
                      <a:pt x="604073" y="3509393"/>
                    </a:cubicBezTo>
                    <a:cubicBezTo>
                      <a:pt x="598565" y="3615224"/>
                      <a:pt x="630427" y="3713297"/>
                      <a:pt x="666967" y="3810067"/>
                    </a:cubicBezTo>
                    <a:cubicBezTo>
                      <a:pt x="715885" y="3939646"/>
                      <a:pt x="788433" y="4056789"/>
                      <a:pt x="862284" y="4173043"/>
                    </a:cubicBezTo>
                    <a:cubicBezTo>
                      <a:pt x="889941" y="4216631"/>
                      <a:pt x="889112" y="4257673"/>
                      <a:pt x="860744" y="4299484"/>
                    </a:cubicBezTo>
                    <a:cubicBezTo>
                      <a:pt x="850262" y="4314941"/>
                      <a:pt x="839839" y="4330398"/>
                      <a:pt x="829415" y="4345856"/>
                    </a:cubicBezTo>
                    <a:cubicBezTo>
                      <a:pt x="848899" y="4348639"/>
                      <a:pt x="868621" y="4350119"/>
                      <a:pt x="887750" y="4354384"/>
                    </a:cubicBezTo>
                    <a:cubicBezTo>
                      <a:pt x="1003057" y="4379909"/>
                      <a:pt x="1117534" y="4408750"/>
                      <a:pt x="1230709" y="4442625"/>
                    </a:cubicBezTo>
                    <a:cubicBezTo>
                      <a:pt x="1239355" y="4438895"/>
                      <a:pt x="1244153" y="4431551"/>
                      <a:pt x="1248535" y="4423793"/>
                    </a:cubicBezTo>
                    <a:cubicBezTo>
                      <a:pt x="1268967" y="4387726"/>
                      <a:pt x="1299289" y="4361549"/>
                      <a:pt x="1334526" y="4341414"/>
                    </a:cubicBezTo>
                    <a:cubicBezTo>
                      <a:pt x="1402810" y="4302327"/>
                      <a:pt x="1447168" y="4242571"/>
                      <a:pt x="1482110" y="4174346"/>
                    </a:cubicBezTo>
                    <a:cubicBezTo>
                      <a:pt x="1486314" y="4166114"/>
                      <a:pt x="1492296" y="4157764"/>
                      <a:pt x="1489157" y="4147933"/>
                    </a:cubicBezTo>
                    <a:cubicBezTo>
                      <a:pt x="1489276" y="4147992"/>
                      <a:pt x="1489453" y="4147992"/>
                      <a:pt x="1489572" y="4148051"/>
                    </a:cubicBezTo>
                    <a:cubicBezTo>
                      <a:pt x="1559218" y="4160370"/>
                      <a:pt x="1627739" y="4182933"/>
                      <a:pt x="1700050" y="4171918"/>
                    </a:cubicBezTo>
                    <a:cubicBezTo>
                      <a:pt x="1786989" y="4170970"/>
                      <a:pt x="1873809" y="4167476"/>
                      <a:pt x="1960038" y="4155276"/>
                    </a:cubicBezTo>
                    <a:cubicBezTo>
                      <a:pt x="1956307" y="4162146"/>
                      <a:pt x="1952398" y="4168898"/>
                      <a:pt x="1948845" y="4175886"/>
                    </a:cubicBezTo>
                    <a:cubicBezTo>
                      <a:pt x="1876593" y="4316895"/>
                      <a:pt x="1855924" y="4461636"/>
                      <a:pt x="1917634" y="4612299"/>
                    </a:cubicBezTo>
                    <a:cubicBezTo>
                      <a:pt x="1922194" y="4612832"/>
                      <a:pt x="1924978" y="4610878"/>
                      <a:pt x="1926695" y="4607561"/>
                    </a:cubicBezTo>
                    <a:cubicBezTo>
                      <a:pt x="1926814" y="4607857"/>
                      <a:pt x="1926932" y="4608153"/>
                      <a:pt x="1927051" y="4608390"/>
                    </a:cubicBezTo>
                    <a:cubicBezTo>
                      <a:pt x="1937000" y="4620827"/>
                      <a:pt x="1948016" y="4618340"/>
                      <a:pt x="1959386" y="4610700"/>
                    </a:cubicBezTo>
                    <a:cubicBezTo>
                      <a:pt x="2055268" y="4589024"/>
                      <a:pt x="2151328" y="4567882"/>
                      <a:pt x="2247031" y="4545377"/>
                    </a:cubicBezTo>
                    <a:cubicBezTo>
                      <a:pt x="2314782" y="4529446"/>
                      <a:pt x="2384073" y="4519852"/>
                      <a:pt x="2450343" y="4497584"/>
                    </a:cubicBezTo>
                    <a:cubicBezTo>
                      <a:pt x="2455851" y="4484733"/>
                      <a:pt x="2449040" y="4475198"/>
                      <a:pt x="2442467" y="4465604"/>
                    </a:cubicBezTo>
                    <a:cubicBezTo>
                      <a:pt x="2445369" y="4465663"/>
                      <a:pt x="2448152" y="4464834"/>
                      <a:pt x="2450758" y="4462584"/>
                    </a:cubicBezTo>
                    <a:cubicBezTo>
                      <a:pt x="2447382" y="4456602"/>
                      <a:pt x="2444125" y="4450561"/>
                      <a:pt x="2440631" y="4444639"/>
                    </a:cubicBezTo>
                    <a:cubicBezTo>
                      <a:pt x="2405452" y="4385298"/>
                      <a:pt x="2413092" y="4366465"/>
                      <a:pt x="2478830" y="4348994"/>
                    </a:cubicBezTo>
                    <a:cubicBezTo>
                      <a:pt x="2511402" y="4340348"/>
                      <a:pt x="2542613" y="4327674"/>
                      <a:pt x="2569914" y="4307893"/>
                    </a:cubicBezTo>
                    <a:cubicBezTo>
                      <a:pt x="2714003" y="4203721"/>
                      <a:pt x="2849150" y="4091257"/>
                      <a:pt x="2919743" y="3920576"/>
                    </a:cubicBezTo>
                    <a:cubicBezTo>
                      <a:pt x="2929456" y="3879831"/>
                      <a:pt x="2942129" y="3839027"/>
                      <a:pt x="2938872" y="3796860"/>
                    </a:cubicBezTo>
                    <a:cubicBezTo>
                      <a:pt x="2936681" y="3768552"/>
                      <a:pt x="2942129" y="3742967"/>
                      <a:pt x="2951131" y="3717146"/>
                    </a:cubicBezTo>
                    <a:cubicBezTo>
                      <a:pt x="2959956" y="3691799"/>
                      <a:pt x="2960785" y="3665622"/>
                      <a:pt x="2961318" y="3639090"/>
                    </a:cubicBezTo>
                    <a:cubicBezTo>
                      <a:pt x="2962384" y="3588396"/>
                      <a:pt x="2963568" y="3537642"/>
                      <a:pt x="2971563" y="3487362"/>
                    </a:cubicBezTo>
                    <a:cubicBezTo>
                      <a:pt x="2971563" y="3487362"/>
                      <a:pt x="2971563" y="3487362"/>
                      <a:pt x="2971563" y="3487362"/>
                    </a:cubicBezTo>
                    <a:cubicBezTo>
                      <a:pt x="2979499" y="3480610"/>
                      <a:pt x="2981868" y="3471016"/>
                      <a:pt x="2985362" y="3461777"/>
                    </a:cubicBezTo>
                    <a:cubicBezTo>
                      <a:pt x="3000227" y="3421980"/>
                      <a:pt x="3017106" y="3382952"/>
                      <a:pt x="3043697" y="3349373"/>
                    </a:cubicBezTo>
                    <a:cubicBezTo>
                      <a:pt x="3084146" y="3298322"/>
                      <a:pt x="3133064" y="3266520"/>
                      <a:pt x="3202236" y="3283694"/>
                    </a:cubicBezTo>
                    <a:cubicBezTo>
                      <a:pt x="3295571" y="3306910"/>
                      <a:pt x="3383991" y="3291512"/>
                      <a:pt x="3467495" y="3246325"/>
                    </a:cubicBezTo>
                    <a:cubicBezTo>
                      <a:pt x="3570602" y="3190537"/>
                      <a:pt x="3636695" y="3107092"/>
                      <a:pt x="3654106" y="2988765"/>
                    </a:cubicBezTo>
                    <a:cubicBezTo>
                      <a:pt x="3654106" y="2988765"/>
                      <a:pt x="3654106" y="2988765"/>
                      <a:pt x="3654106" y="2988765"/>
                    </a:cubicBezTo>
                    <a:cubicBezTo>
                      <a:pt x="3680164" y="2987462"/>
                      <a:pt x="3700892" y="2975262"/>
                      <a:pt x="3718896" y="2957318"/>
                    </a:cubicBezTo>
                    <a:cubicBezTo>
                      <a:pt x="3740038" y="2936294"/>
                      <a:pt x="3756443" y="2911834"/>
                      <a:pt x="3771249" y="2886132"/>
                    </a:cubicBezTo>
                    <a:cubicBezTo>
                      <a:pt x="3810040" y="2818618"/>
                      <a:pt x="3838348" y="2746366"/>
                      <a:pt x="3865827" y="2673877"/>
                    </a:cubicBezTo>
                    <a:cubicBezTo>
                      <a:pt x="3878679" y="2639943"/>
                      <a:pt x="3890405" y="2605534"/>
                      <a:pt x="3902605" y="2571363"/>
                    </a:cubicBezTo>
                    <a:cubicBezTo>
                      <a:pt x="3914805" y="2537250"/>
                      <a:pt x="3927005" y="2503138"/>
                      <a:pt x="3940389" y="2465768"/>
                    </a:cubicBezTo>
                    <a:cubicBezTo>
                      <a:pt x="4004231" y="2574265"/>
                      <a:pt x="3976219" y="2668429"/>
                      <a:pt x="3906395" y="2758092"/>
                    </a:cubicBezTo>
                    <a:cubicBezTo>
                      <a:pt x="3911606" y="2758447"/>
                      <a:pt x="3913502" y="2758980"/>
                      <a:pt x="3915220" y="2758566"/>
                    </a:cubicBezTo>
                    <a:cubicBezTo>
                      <a:pt x="4015602" y="2737068"/>
                      <a:pt x="4070324" y="2668073"/>
                      <a:pt x="4103074" y="2576870"/>
                    </a:cubicBezTo>
                    <a:cubicBezTo>
                      <a:pt x="4134403" y="2489457"/>
                      <a:pt x="4141806" y="2398136"/>
                      <a:pt x="4143879" y="2306400"/>
                    </a:cubicBezTo>
                    <a:cubicBezTo>
                      <a:pt x="4147373" y="2151236"/>
                      <a:pt x="4129843" y="1997316"/>
                      <a:pt x="4113438" y="1843337"/>
                    </a:cubicBezTo>
                    <a:close/>
                    <a:moveTo>
                      <a:pt x="262712" y="1656015"/>
                    </a:moveTo>
                    <a:cubicBezTo>
                      <a:pt x="274202" y="1601826"/>
                      <a:pt x="261410" y="1546453"/>
                      <a:pt x="275327" y="1491790"/>
                    </a:cubicBezTo>
                    <a:cubicBezTo>
                      <a:pt x="308728" y="1360434"/>
                      <a:pt x="385896" y="1258689"/>
                      <a:pt x="484087" y="1170329"/>
                    </a:cubicBezTo>
                    <a:cubicBezTo>
                      <a:pt x="520568" y="1137519"/>
                      <a:pt x="559063" y="1106960"/>
                      <a:pt x="602592" y="1070361"/>
                    </a:cubicBezTo>
                    <a:cubicBezTo>
                      <a:pt x="492023" y="1273317"/>
                      <a:pt x="339347" y="1442517"/>
                      <a:pt x="262712" y="16560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9" name="자유형: 도형 22">
                <a:extLst>
                  <a:ext uri="{FF2B5EF4-FFF2-40B4-BE49-F238E27FC236}">
                    <a16:creationId xmlns:a16="http://schemas.microsoft.com/office/drawing/2014/main" id="{9CC441D3-3B50-4937-8730-4C51CED2E8AE}"/>
                  </a:ext>
                </a:extLst>
              </p:cNvPr>
              <p:cNvSpPr/>
              <p:nvPr/>
            </p:nvSpPr>
            <p:spPr>
              <a:xfrm>
                <a:off x="3783291" y="2073713"/>
                <a:ext cx="3130671" cy="2100345"/>
              </a:xfrm>
              <a:custGeom>
                <a:avLst/>
                <a:gdLst>
                  <a:gd name="connsiteX0" fmla="*/ 1436485 w 3130671"/>
                  <a:gd name="connsiteY0" fmla="*/ 2080734 h 2100345"/>
                  <a:gd name="connsiteX1" fmla="*/ 1176497 w 3130671"/>
                  <a:gd name="connsiteY1" fmla="*/ 2097375 h 2100345"/>
                  <a:gd name="connsiteX2" fmla="*/ 966019 w 3130671"/>
                  <a:gd name="connsiteY2" fmla="*/ 2073509 h 2100345"/>
                  <a:gd name="connsiteX3" fmla="*/ 636504 w 3130671"/>
                  <a:gd name="connsiteY3" fmla="*/ 1911179 h 2100345"/>
                  <a:gd name="connsiteX4" fmla="*/ 270981 w 3130671"/>
                  <a:gd name="connsiteY4" fmla="*/ 1490401 h 2100345"/>
                  <a:gd name="connsiteX5" fmla="*/ 215963 w 3130671"/>
                  <a:gd name="connsiteY5" fmla="*/ 1385813 h 2100345"/>
                  <a:gd name="connsiteX6" fmla="*/ 162840 w 3130671"/>
                  <a:gd name="connsiteY6" fmla="*/ 1327716 h 2100345"/>
                  <a:gd name="connsiteX7" fmla="*/ 191800 w 3130671"/>
                  <a:gd name="connsiteY7" fmla="*/ 1317885 h 2100345"/>
                  <a:gd name="connsiteX8" fmla="*/ 145665 w 3130671"/>
                  <a:gd name="connsiteY8" fmla="*/ 1204592 h 2100345"/>
                  <a:gd name="connsiteX9" fmla="*/ 124641 w 3130671"/>
                  <a:gd name="connsiteY9" fmla="*/ 1173500 h 2100345"/>
                  <a:gd name="connsiteX10" fmla="*/ 5248 w 3130671"/>
                  <a:gd name="connsiteY10" fmla="*/ 622372 h 2100345"/>
                  <a:gd name="connsiteX11" fmla="*/ 3057 w 3130671"/>
                  <a:gd name="connsiteY11" fmla="*/ 498597 h 2100345"/>
                  <a:gd name="connsiteX12" fmla="*/ 8742 w 3130671"/>
                  <a:gd name="connsiteY12" fmla="*/ 404551 h 2100345"/>
                  <a:gd name="connsiteX13" fmla="*/ 36577 w 3130671"/>
                  <a:gd name="connsiteY13" fmla="*/ 461405 h 2100345"/>
                  <a:gd name="connsiteX14" fmla="*/ 36044 w 3130671"/>
                  <a:gd name="connsiteY14" fmla="*/ 592761 h 2100345"/>
                  <a:gd name="connsiteX15" fmla="*/ 104091 w 3130671"/>
                  <a:gd name="connsiteY15" fmla="*/ 504282 h 2100345"/>
                  <a:gd name="connsiteX16" fmla="*/ 104091 w 3130671"/>
                  <a:gd name="connsiteY16" fmla="*/ 714108 h 2100345"/>
                  <a:gd name="connsiteX17" fmla="*/ 110309 w 3130671"/>
                  <a:gd name="connsiteY17" fmla="*/ 716418 h 2100345"/>
                  <a:gd name="connsiteX18" fmla="*/ 161123 w 3130671"/>
                  <a:gd name="connsiteY18" fmla="*/ 632618 h 2100345"/>
                  <a:gd name="connsiteX19" fmla="*/ 195827 w 3130671"/>
                  <a:gd name="connsiteY19" fmla="*/ 727019 h 2100345"/>
                  <a:gd name="connsiteX20" fmla="*/ 199617 w 3130671"/>
                  <a:gd name="connsiteY20" fmla="*/ 726486 h 2100345"/>
                  <a:gd name="connsiteX21" fmla="*/ 203940 w 3130671"/>
                  <a:gd name="connsiteY21" fmla="*/ 633625 h 2100345"/>
                  <a:gd name="connsiteX22" fmla="*/ 209744 w 3130671"/>
                  <a:gd name="connsiteY22" fmla="*/ 432445 h 2100345"/>
                  <a:gd name="connsiteX23" fmla="*/ 202519 w 3130671"/>
                  <a:gd name="connsiteY23" fmla="*/ 353856 h 2100345"/>
                  <a:gd name="connsiteX24" fmla="*/ 225498 w 3130671"/>
                  <a:gd name="connsiteY24" fmla="*/ 278288 h 2100345"/>
                  <a:gd name="connsiteX25" fmla="*/ 327953 w 3130671"/>
                  <a:gd name="connsiteY25" fmla="*/ 209649 h 2100345"/>
                  <a:gd name="connsiteX26" fmla="*/ 291827 w 3130671"/>
                  <a:gd name="connsiteY26" fmla="*/ 368958 h 2100345"/>
                  <a:gd name="connsiteX27" fmla="*/ 760161 w 3130671"/>
                  <a:gd name="connsiteY27" fmla="*/ 0 h 2100345"/>
                  <a:gd name="connsiteX28" fmla="*/ 642545 w 3130671"/>
                  <a:gd name="connsiteY28" fmla="*/ 225935 h 2100345"/>
                  <a:gd name="connsiteX29" fmla="*/ 410154 w 3130671"/>
                  <a:gd name="connsiteY29" fmla="*/ 341005 h 2100345"/>
                  <a:gd name="connsiteX30" fmla="*/ 671682 w 3130671"/>
                  <a:gd name="connsiteY30" fmla="*/ 278584 h 2100345"/>
                  <a:gd name="connsiteX31" fmla="*/ 599489 w 3130671"/>
                  <a:gd name="connsiteY31" fmla="*/ 378078 h 2100345"/>
                  <a:gd name="connsiteX32" fmla="*/ 780711 w 3130671"/>
                  <a:gd name="connsiteY32" fmla="*/ 408874 h 2100345"/>
                  <a:gd name="connsiteX33" fmla="*/ 1031520 w 3130671"/>
                  <a:gd name="connsiteY33" fmla="*/ 397385 h 2100345"/>
                  <a:gd name="connsiteX34" fmla="*/ 1130185 w 3130671"/>
                  <a:gd name="connsiteY34" fmla="*/ 346513 h 2100345"/>
                  <a:gd name="connsiteX35" fmla="*/ 1294410 w 3130671"/>
                  <a:gd name="connsiteY35" fmla="*/ 168903 h 2100345"/>
                  <a:gd name="connsiteX36" fmla="*/ 1315553 w 3130671"/>
                  <a:gd name="connsiteY36" fmla="*/ 148768 h 2100345"/>
                  <a:gd name="connsiteX37" fmla="*/ 1128231 w 3130671"/>
                  <a:gd name="connsiteY37" fmla="*/ 412783 h 2100345"/>
                  <a:gd name="connsiteX38" fmla="*/ 1519989 w 3130671"/>
                  <a:gd name="connsiteY38" fmla="*/ 440085 h 2100345"/>
                  <a:gd name="connsiteX39" fmla="*/ 1699079 w 3130671"/>
                  <a:gd name="connsiteY39" fmla="*/ 425042 h 2100345"/>
                  <a:gd name="connsiteX40" fmla="*/ 1983467 w 3130671"/>
                  <a:gd name="connsiteY40" fmla="*/ 218473 h 2100345"/>
                  <a:gd name="connsiteX41" fmla="*/ 2052343 w 3130671"/>
                  <a:gd name="connsiteY41" fmla="*/ 121762 h 2100345"/>
                  <a:gd name="connsiteX42" fmla="*/ 1575422 w 3130671"/>
                  <a:gd name="connsiteY42" fmla="*/ 498656 h 2100345"/>
                  <a:gd name="connsiteX43" fmla="*/ 1751847 w 3130671"/>
                  <a:gd name="connsiteY43" fmla="*/ 485982 h 2100345"/>
                  <a:gd name="connsiteX44" fmla="*/ 1933365 w 3130671"/>
                  <a:gd name="connsiteY44" fmla="*/ 461642 h 2100345"/>
                  <a:gd name="connsiteX45" fmla="*/ 2114409 w 3130671"/>
                  <a:gd name="connsiteY45" fmla="*/ 426759 h 2100345"/>
                  <a:gd name="connsiteX46" fmla="*/ 1907958 w 3130671"/>
                  <a:gd name="connsiteY46" fmla="*/ 518732 h 2100345"/>
                  <a:gd name="connsiteX47" fmla="*/ 2440015 w 3130671"/>
                  <a:gd name="connsiteY47" fmla="*/ 281723 h 2100345"/>
                  <a:gd name="connsiteX48" fmla="*/ 2214021 w 3130671"/>
                  <a:gd name="connsiteY48" fmla="*/ 787663 h 2100345"/>
                  <a:gd name="connsiteX49" fmla="*/ 2326249 w 3130671"/>
                  <a:gd name="connsiteY49" fmla="*/ 781859 h 2100345"/>
                  <a:gd name="connsiteX50" fmla="*/ 2423611 w 3130671"/>
                  <a:gd name="connsiteY50" fmla="*/ 775226 h 2100345"/>
                  <a:gd name="connsiteX51" fmla="*/ 2444102 w 3130671"/>
                  <a:gd name="connsiteY51" fmla="*/ 795658 h 2100345"/>
                  <a:gd name="connsiteX52" fmla="*/ 2443806 w 3130671"/>
                  <a:gd name="connsiteY52" fmla="*/ 963969 h 2100345"/>
                  <a:gd name="connsiteX53" fmla="*/ 2626627 w 3130671"/>
                  <a:gd name="connsiteY53" fmla="*/ 779846 h 2100345"/>
                  <a:gd name="connsiteX54" fmla="*/ 2757924 w 3130671"/>
                  <a:gd name="connsiteY54" fmla="*/ 705521 h 2100345"/>
                  <a:gd name="connsiteX55" fmla="*/ 2963072 w 3130671"/>
                  <a:gd name="connsiteY55" fmla="*/ 749583 h 2100345"/>
                  <a:gd name="connsiteX56" fmla="*/ 3063632 w 3130671"/>
                  <a:gd name="connsiteY56" fmla="*/ 865127 h 2100345"/>
                  <a:gd name="connsiteX57" fmla="*/ 3130672 w 3130671"/>
                  <a:gd name="connsiteY57" fmla="*/ 914282 h 2100345"/>
                  <a:gd name="connsiteX58" fmla="*/ 2944061 w 3130671"/>
                  <a:gd name="connsiteY58" fmla="*/ 1171842 h 2100345"/>
                  <a:gd name="connsiteX59" fmla="*/ 2678802 w 3130671"/>
                  <a:gd name="connsiteY59" fmla="*/ 1209211 h 2100345"/>
                  <a:gd name="connsiteX60" fmla="*/ 2520263 w 3130671"/>
                  <a:gd name="connsiteY60" fmla="*/ 1274889 h 2100345"/>
                  <a:gd name="connsiteX61" fmla="*/ 2461928 w 3130671"/>
                  <a:gd name="connsiteY61" fmla="*/ 1387294 h 2100345"/>
                  <a:gd name="connsiteX62" fmla="*/ 2448129 w 3130671"/>
                  <a:gd name="connsiteY62" fmla="*/ 1412878 h 2100345"/>
                  <a:gd name="connsiteX63" fmla="*/ 2435219 w 3130671"/>
                  <a:gd name="connsiteY63" fmla="*/ 1389367 h 2100345"/>
                  <a:gd name="connsiteX64" fmla="*/ 2399507 w 3130671"/>
                  <a:gd name="connsiteY64" fmla="*/ 1317056 h 2100345"/>
                  <a:gd name="connsiteX65" fmla="*/ 2279285 w 3130671"/>
                  <a:gd name="connsiteY65" fmla="*/ 1351168 h 2100345"/>
                  <a:gd name="connsiteX66" fmla="*/ 2267500 w 3130671"/>
                  <a:gd name="connsiteY66" fmla="*/ 1369409 h 2100345"/>
                  <a:gd name="connsiteX67" fmla="*/ 2249259 w 3130671"/>
                  <a:gd name="connsiteY67" fmla="*/ 1356261 h 2100345"/>
                  <a:gd name="connsiteX68" fmla="*/ 2227465 w 3130671"/>
                  <a:gd name="connsiteY68" fmla="*/ 1328308 h 2100345"/>
                  <a:gd name="connsiteX69" fmla="*/ 2164097 w 3130671"/>
                  <a:gd name="connsiteY69" fmla="*/ 1332809 h 2100345"/>
                  <a:gd name="connsiteX70" fmla="*/ 2146330 w 3130671"/>
                  <a:gd name="connsiteY70" fmla="*/ 1370060 h 2100345"/>
                  <a:gd name="connsiteX71" fmla="*/ 2107006 w 3130671"/>
                  <a:gd name="connsiteY71" fmla="*/ 1379122 h 2100345"/>
                  <a:gd name="connsiteX72" fmla="*/ 2100432 w 3130671"/>
                  <a:gd name="connsiteY72" fmla="*/ 1373199 h 2100345"/>
                  <a:gd name="connsiteX73" fmla="*/ 2047309 w 3130671"/>
                  <a:gd name="connsiteY73" fmla="*/ 1358571 h 2100345"/>
                  <a:gd name="connsiteX74" fmla="*/ 2013671 w 3130671"/>
                  <a:gd name="connsiteY74" fmla="*/ 1410806 h 2100345"/>
                  <a:gd name="connsiteX75" fmla="*/ 2014796 w 3130671"/>
                  <a:gd name="connsiteY75" fmla="*/ 1452084 h 2100345"/>
                  <a:gd name="connsiteX76" fmla="*/ 2013848 w 3130671"/>
                  <a:gd name="connsiteY76" fmla="*/ 1522263 h 2100345"/>
                  <a:gd name="connsiteX77" fmla="*/ 1830672 w 3130671"/>
                  <a:gd name="connsiteY77" fmla="*/ 1801735 h 2100345"/>
                  <a:gd name="connsiteX78" fmla="*/ 1570151 w 3130671"/>
                  <a:gd name="connsiteY78" fmla="*/ 1965131 h 2100345"/>
                  <a:gd name="connsiteX79" fmla="*/ 1458813 w 3130671"/>
                  <a:gd name="connsiteY79" fmla="*/ 2064270 h 2100345"/>
                  <a:gd name="connsiteX80" fmla="*/ 1436485 w 3130671"/>
                  <a:gd name="connsiteY80" fmla="*/ 2080734 h 2100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3130671" h="2100345">
                    <a:moveTo>
                      <a:pt x="1436485" y="2080734"/>
                    </a:moveTo>
                    <a:cubicBezTo>
                      <a:pt x="1350257" y="2092934"/>
                      <a:pt x="1263436" y="2096428"/>
                      <a:pt x="1176497" y="2097375"/>
                    </a:cubicBezTo>
                    <a:cubicBezTo>
                      <a:pt x="1104186" y="2108450"/>
                      <a:pt x="1035666" y="2085886"/>
                      <a:pt x="966019" y="2073509"/>
                    </a:cubicBezTo>
                    <a:cubicBezTo>
                      <a:pt x="847396" y="2037264"/>
                      <a:pt x="736590" y="1985385"/>
                      <a:pt x="636504" y="1911179"/>
                    </a:cubicBezTo>
                    <a:cubicBezTo>
                      <a:pt x="483590" y="1797767"/>
                      <a:pt x="366270" y="1653738"/>
                      <a:pt x="270981" y="1490401"/>
                    </a:cubicBezTo>
                    <a:cubicBezTo>
                      <a:pt x="251082" y="1456348"/>
                      <a:pt x="232427" y="1421643"/>
                      <a:pt x="215963" y="1385813"/>
                    </a:cubicBezTo>
                    <a:cubicBezTo>
                      <a:pt x="204296" y="1360407"/>
                      <a:pt x="192037" y="1336599"/>
                      <a:pt x="162840" y="1327716"/>
                    </a:cubicBezTo>
                    <a:cubicBezTo>
                      <a:pt x="170243" y="1319543"/>
                      <a:pt x="182147" y="1325406"/>
                      <a:pt x="191800" y="1317885"/>
                    </a:cubicBezTo>
                    <a:cubicBezTo>
                      <a:pt x="176520" y="1280397"/>
                      <a:pt x="161123" y="1242494"/>
                      <a:pt x="145665" y="1204592"/>
                    </a:cubicBezTo>
                    <a:cubicBezTo>
                      <a:pt x="133939" y="1197426"/>
                      <a:pt x="128964" y="1185877"/>
                      <a:pt x="124641" y="1173500"/>
                    </a:cubicBezTo>
                    <a:cubicBezTo>
                      <a:pt x="62339" y="994647"/>
                      <a:pt x="21830" y="811175"/>
                      <a:pt x="5248" y="622372"/>
                    </a:cubicBezTo>
                    <a:cubicBezTo>
                      <a:pt x="1635" y="581035"/>
                      <a:pt x="-3280" y="539993"/>
                      <a:pt x="3057" y="498597"/>
                    </a:cubicBezTo>
                    <a:cubicBezTo>
                      <a:pt x="9334" y="467505"/>
                      <a:pt x="-2925" y="435288"/>
                      <a:pt x="8742" y="404551"/>
                    </a:cubicBezTo>
                    <a:cubicBezTo>
                      <a:pt x="30062" y="417639"/>
                      <a:pt x="37821" y="435939"/>
                      <a:pt x="36577" y="461405"/>
                    </a:cubicBezTo>
                    <a:cubicBezTo>
                      <a:pt x="34563" y="502446"/>
                      <a:pt x="36044" y="543606"/>
                      <a:pt x="36044" y="592761"/>
                    </a:cubicBezTo>
                    <a:cubicBezTo>
                      <a:pt x="60740" y="560662"/>
                      <a:pt x="81172" y="534130"/>
                      <a:pt x="104091" y="504282"/>
                    </a:cubicBezTo>
                    <a:cubicBezTo>
                      <a:pt x="104091" y="576238"/>
                      <a:pt x="104091" y="645173"/>
                      <a:pt x="104091" y="714108"/>
                    </a:cubicBezTo>
                    <a:cubicBezTo>
                      <a:pt x="106164" y="714878"/>
                      <a:pt x="108236" y="715648"/>
                      <a:pt x="110309" y="716418"/>
                    </a:cubicBezTo>
                    <a:cubicBezTo>
                      <a:pt x="126536" y="689649"/>
                      <a:pt x="142763" y="662940"/>
                      <a:pt x="161123" y="632618"/>
                    </a:cubicBezTo>
                    <a:cubicBezTo>
                      <a:pt x="173500" y="666257"/>
                      <a:pt x="184634" y="696638"/>
                      <a:pt x="195827" y="727019"/>
                    </a:cubicBezTo>
                    <a:cubicBezTo>
                      <a:pt x="197070" y="726841"/>
                      <a:pt x="198314" y="726664"/>
                      <a:pt x="199617" y="726486"/>
                    </a:cubicBezTo>
                    <a:cubicBezTo>
                      <a:pt x="201098" y="695513"/>
                      <a:pt x="202934" y="664598"/>
                      <a:pt x="203940" y="633625"/>
                    </a:cubicBezTo>
                    <a:cubicBezTo>
                      <a:pt x="206072" y="566584"/>
                      <a:pt x="207731" y="499544"/>
                      <a:pt x="209744" y="432445"/>
                    </a:cubicBezTo>
                    <a:cubicBezTo>
                      <a:pt x="210573" y="405913"/>
                      <a:pt x="210929" y="379974"/>
                      <a:pt x="202519" y="353856"/>
                    </a:cubicBezTo>
                    <a:cubicBezTo>
                      <a:pt x="193162" y="324719"/>
                      <a:pt x="206546" y="299786"/>
                      <a:pt x="225498" y="278288"/>
                    </a:cubicBezTo>
                    <a:cubicBezTo>
                      <a:pt x="253273" y="246781"/>
                      <a:pt x="289518" y="227475"/>
                      <a:pt x="327953" y="209649"/>
                    </a:cubicBezTo>
                    <a:cubicBezTo>
                      <a:pt x="285135" y="253947"/>
                      <a:pt x="272994" y="305175"/>
                      <a:pt x="291827" y="368958"/>
                    </a:cubicBezTo>
                    <a:cubicBezTo>
                      <a:pt x="412878" y="201180"/>
                      <a:pt x="558567" y="68047"/>
                      <a:pt x="760161" y="0"/>
                    </a:cubicBezTo>
                    <a:cubicBezTo>
                      <a:pt x="737538" y="86643"/>
                      <a:pt x="703011" y="162803"/>
                      <a:pt x="642545" y="225935"/>
                    </a:cubicBezTo>
                    <a:cubicBezTo>
                      <a:pt x="580953" y="290310"/>
                      <a:pt x="503371" y="323297"/>
                      <a:pt x="410154" y="341005"/>
                    </a:cubicBezTo>
                    <a:cubicBezTo>
                      <a:pt x="512550" y="366411"/>
                      <a:pt x="595107" y="341479"/>
                      <a:pt x="671682" y="278584"/>
                    </a:cubicBezTo>
                    <a:cubicBezTo>
                      <a:pt x="664220" y="325252"/>
                      <a:pt x="634194" y="351369"/>
                      <a:pt x="599489" y="378078"/>
                    </a:cubicBezTo>
                    <a:cubicBezTo>
                      <a:pt x="660430" y="398747"/>
                      <a:pt x="720541" y="404966"/>
                      <a:pt x="780711" y="408874"/>
                    </a:cubicBezTo>
                    <a:cubicBezTo>
                      <a:pt x="864630" y="414323"/>
                      <a:pt x="948430" y="408756"/>
                      <a:pt x="1031520" y="397385"/>
                    </a:cubicBezTo>
                    <a:cubicBezTo>
                      <a:pt x="1069363" y="392233"/>
                      <a:pt x="1100515" y="369550"/>
                      <a:pt x="1130185" y="346513"/>
                    </a:cubicBezTo>
                    <a:cubicBezTo>
                      <a:pt x="1194797" y="296469"/>
                      <a:pt x="1245373" y="233397"/>
                      <a:pt x="1294410" y="168903"/>
                    </a:cubicBezTo>
                    <a:cubicBezTo>
                      <a:pt x="1299325" y="162448"/>
                      <a:pt x="1301813" y="153505"/>
                      <a:pt x="1315553" y="148768"/>
                    </a:cubicBezTo>
                    <a:cubicBezTo>
                      <a:pt x="1265568" y="247255"/>
                      <a:pt x="1200364" y="330049"/>
                      <a:pt x="1128231" y="412783"/>
                    </a:cubicBezTo>
                    <a:cubicBezTo>
                      <a:pt x="1260949" y="434222"/>
                      <a:pt x="1390055" y="442631"/>
                      <a:pt x="1519989" y="440085"/>
                    </a:cubicBezTo>
                    <a:cubicBezTo>
                      <a:pt x="1579982" y="438900"/>
                      <a:pt x="1640508" y="442276"/>
                      <a:pt x="1699079" y="425042"/>
                    </a:cubicBezTo>
                    <a:cubicBezTo>
                      <a:pt x="1818295" y="389982"/>
                      <a:pt x="1908787" y="314769"/>
                      <a:pt x="1983467" y="218473"/>
                    </a:cubicBezTo>
                    <a:cubicBezTo>
                      <a:pt x="2008104" y="186670"/>
                      <a:pt x="2030194" y="152972"/>
                      <a:pt x="2052343" y="121762"/>
                    </a:cubicBezTo>
                    <a:cubicBezTo>
                      <a:pt x="1977367" y="323120"/>
                      <a:pt x="1826171" y="463300"/>
                      <a:pt x="1575422" y="498656"/>
                    </a:cubicBezTo>
                    <a:cubicBezTo>
                      <a:pt x="1634230" y="494570"/>
                      <a:pt x="1693216" y="492023"/>
                      <a:pt x="1751847" y="485982"/>
                    </a:cubicBezTo>
                    <a:cubicBezTo>
                      <a:pt x="1812550" y="479764"/>
                      <a:pt x="1873135" y="471532"/>
                      <a:pt x="1933365" y="461642"/>
                    </a:cubicBezTo>
                    <a:cubicBezTo>
                      <a:pt x="1992350" y="451988"/>
                      <a:pt x="2050863" y="439137"/>
                      <a:pt x="2114409" y="426759"/>
                    </a:cubicBezTo>
                    <a:cubicBezTo>
                      <a:pt x="2065846" y="511744"/>
                      <a:pt x="1985895" y="513402"/>
                      <a:pt x="1907958" y="518732"/>
                    </a:cubicBezTo>
                    <a:cubicBezTo>
                      <a:pt x="2047842" y="558590"/>
                      <a:pt x="2252635" y="516541"/>
                      <a:pt x="2440015" y="281723"/>
                    </a:cubicBezTo>
                    <a:cubicBezTo>
                      <a:pt x="2454644" y="373992"/>
                      <a:pt x="2409161" y="572684"/>
                      <a:pt x="2214021" y="787663"/>
                    </a:cubicBezTo>
                    <a:cubicBezTo>
                      <a:pt x="2253582" y="785650"/>
                      <a:pt x="2289945" y="783932"/>
                      <a:pt x="2326249" y="781859"/>
                    </a:cubicBezTo>
                    <a:cubicBezTo>
                      <a:pt x="2358762" y="780023"/>
                      <a:pt x="2391335" y="779076"/>
                      <a:pt x="2423611" y="775226"/>
                    </a:cubicBezTo>
                    <a:cubicBezTo>
                      <a:pt x="2442147" y="773035"/>
                      <a:pt x="2444339" y="779905"/>
                      <a:pt x="2444102" y="795658"/>
                    </a:cubicBezTo>
                    <a:cubicBezTo>
                      <a:pt x="2443273" y="849492"/>
                      <a:pt x="2443806" y="903325"/>
                      <a:pt x="2443806" y="963969"/>
                    </a:cubicBezTo>
                    <a:cubicBezTo>
                      <a:pt x="2507945" y="899713"/>
                      <a:pt x="2569062" y="841437"/>
                      <a:pt x="2626627" y="779846"/>
                    </a:cubicBezTo>
                    <a:cubicBezTo>
                      <a:pt x="2663345" y="740581"/>
                      <a:pt x="2707703" y="719083"/>
                      <a:pt x="2757924" y="705521"/>
                    </a:cubicBezTo>
                    <a:cubicBezTo>
                      <a:pt x="2833966" y="685030"/>
                      <a:pt x="2902072" y="700783"/>
                      <a:pt x="2963072" y="749583"/>
                    </a:cubicBezTo>
                    <a:cubicBezTo>
                      <a:pt x="3003580" y="781978"/>
                      <a:pt x="3035620" y="822012"/>
                      <a:pt x="3063632" y="865127"/>
                    </a:cubicBezTo>
                    <a:cubicBezTo>
                      <a:pt x="3080096" y="890474"/>
                      <a:pt x="3101120" y="907708"/>
                      <a:pt x="3130672" y="914282"/>
                    </a:cubicBezTo>
                    <a:cubicBezTo>
                      <a:pt x="3113261" y="1032609"/>
                      <a:pt x="3047108" y="1116054"/>
                      <a:pt x="2944061" y="1171842"/>
                    </a:cubicBezTo>
                    <a:cubicBezTo>
                      <a:pt x="2860616" y="1217028"/>
                      <a:pt x="2772197" y="1232427"/>
                      <a:pt x="2678802" y="1209211"/>
                    </a:cubicBezTo>
                    <a:cubicBezTo>
                      <a:pt x="2609630" y="1192037"/>
                      <a:pt x="2560712" y="1223780"/>
                      <a:pt x="2520263" y="1274889"/>
                    </a:cubicBezTo>
                    <a:cubicBezTo>
                      <a:pt x="2493672" y="1308468"/>
                      <a:pt x="2476853" y="1347496"/>
                      <a:pt x="2461928" y="1387294"/>
                    </a:cubicBezTo>
                    <a:cubicBezTo>
                      <a:pt x="2458493" y="1396533"/>
                      <a:pt x="2456065" y="1406127"/>
                      <a:pt x="2448129" y="1412878"/>
                    </a:cubicBezTo>
                    <a:cubicBezTo>
                      <a:pt x="2434982" y="1409976"/>
                      <a:pt x="2435692" y="1398842"/>
                      <a:pt x="2435219" y="1389367"/>
                    </a:cubicBezTo>
                    <a:cubicBezTo>
                      <a:pt x="2433738" y="1359992"/>
                      <a:pt x="2420176" y="1336599"/>
                      <a:pt x="2399507" y="1317056"/>
                    </a:cubicBezTo>
                    <a:cubicBezTo>
                      <a:pt x="2356689" y="1276606"/>
                      <a:pt x="2295216" y="1294196"/>
                      <a:pt x="2279285" y="1351168"/>
                    </a:cubicBezTo>
                    <a:cubicBezTo>
                      <a:pt x="2277212" y="1358571"/>
                      <a:pt x="2277390" y="1368284"/>
                      <a:pt x="2267500" y="1369409"/>
                    </a:cubicBezTo>
                    <a:cubicBezTo>
                      <a:pt x="2258676" y="1370356"/>
                      <a:pt x="2254175" y="1362361"/>
                      <a:pt x="2249259" y="1356261"/>
                    </a:cubicBezTo>
                    <a:cubicBezTo>
                      <a:pt x="2241856" y="1347082"/>
                      <a:pt x="2236053" y="1336718"/>
                      <a:pt x="2227465" y="1328308"/>
                    </a:cubicBezTo>
                    <a:cubicBezTo>
                      <a:pt x="2202888" y="1304264"/>
                      <a:pt x="2184233" y="1305270"/>
                      <a:pt x="2164097" y="1332809"/>
                    </a:cubicBezTo>
                    <a:cubicBezTo>
                      <a:pt x="2155865" y="1344061"/>
                      <a:pt x="2151482" y="1357209"/>
                      <a:pt x="2146330" y="1370060"/>
                    </a:cubicBezTo>
                    <a:cubicBezTo>
                      <a:pt x="2136440" y="1394460"/>
                      <a:pt x="2128089" y="1396059"/>
                      <a:pt x="2107006" y="1379122"/>
                    </a:cubicBezTo>
                    <a:cubicBezTo>
                      <a:pt x="2104696" y="1377285"/>
                      <a:pt x="2102742" y="1374976"/>
                      <a:pt x="2100432" y="1373199"/>
                    </a:cubicBezTo>
                    <a:cubicBezTo>
                      <a:pt x="2084738" y="1360940"/>
                      <a:pt x="2069281" y="1347437"/>
                      <a:pt x="2047309" y="1358571"/>
                    </a:cubicBezTo>
                    <a:cubicBezTo>
                      <a:pt x="2026048" y="1369350"/>
                      <a:pt x="2016040" y="1388064"/>
                      <a:pt x="2013671" y="1410806"/>
                    </a:cubicBezTo>
                    <a:cubicBezTo>
                      <a:pt x="2012249" y="1424486"/>
                      <a:pt x="2011420" y="1438640"/>
                      <a:pt x="2014796" y="1452084"/>
                    </a:cubicBezTo>
                    <a:cubicBezTo>
                      <a:pt x="2020777" y="1475714"/>
                      <a:pt x="2019238" y="1498692"/>
                      <a:pt x="2013848" y="1522263"/>
                    </a:cubicBezTo>
                    <a:cubicBezTo>
                      <a:pt x="1987317" y="1638162"/>
                      <a:pt x="1931943" y="1734458"/>
                      <a:pt x="1830672" y="1801735"/>
                    </a:cubicBezTo>
                    <a:cubicBezTo>
                      <a:pt x="1745214" y="1858470"/>
                      <a:pt x="1659696" y="1914969"/>
                      <a:pt x="1570151" y="1965131"/>
                    </a:cubicBezTo>
                    <a:cubicBezTo>
                      <a:pt x="1525616" y="1990123"/>
                      <a:pt x="1487121" y="2021156"/>
                      <a:pt x="1458813" y="2064270"/>
                    </a:cubicBezTo>
                    <a:cubicBezTo>
                      <a:pt x="1453601" y="2071969"/>
                      <a:pt x="1449159" y="2082570"/>
                      <a:pt x="1436485" y="2080734"/>
                    </a:cubicBezTo>
                    <a:close/>
                  </a:path>
                </a:pathLst>
              </a:custGeom>
              <a:solidFill>
                <a:srgbClr val="FDAAB4"/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0" name="자유형: 도형 23">
                <a:extLst>
                  <a:ext uri="{FF2B5EF4-FFF2-40B4-BE49-F238E27FC236}">
                    <a16:creationId xmlns:a16="http://schemas.microsoft.com/office/drawing/2014/main" id="{B342B874-747D-483A-8D8D-BEFA8D1A28B7}"/>
                  </a:ext>
                </a:extLst>
              </p:cNvPr>
              <p:cNvSpPr/>
              <p:nvPr/>
            </p:nvSpPr>
            <p:spPr>
              <a:xfrm>
                <a:off x="3590033" y="2575742"/>
                <a:ext cx="3160120" cy="1860131"/>
              </a:xfrm>
              <a:custGeom>
                <a:avLst/>
                <a:gdLst>
                  <a:gd name="connsiteX0" fmla="*/ 356097 w 3160120"/>
                  <a:gd name="connsiteY0" fmla="*/ 819823 h 1860131"/>
                  <a:gd name="connsiteX1" fmla="*/ 405015 w 3160120"/>
                  <a:gd name="connsiteY1" fmla="*/ 850442 h 1860131"/>
                  <a:gd name="connsiteX2" fmla="*/ 609511 w 3160120"/>
                  <a:gd name="connsiteY2" fmla="*/ 1180609 h 1860131"/>
                  <a:gd name="connsiteX3" fmla="*/ 948858 w 3160120"/>
                  <a:gd name="connsiteY3" fmla="*/ 1469438 h 1860131"/>
                  <a:gd name="connsiteX4" fmla="*/ 1138904 w 3160120"/>
                  <a:gd name="connsiteY4" fmla="*/ 1548501 h 1860131"/>
                  <a:gd name="connsiteX5" fmla="*/ 1157263 w 3160120"/>
                  <a:gd name="connsiteY5" fmla="*/ 1561648 h 1860131"/>
                  <a:gd name="connsiteX6" fmla="*/ 1151814 w 3160120"/>
                  <a:gd name="connsiteY6" fmla="*/ 1591852 h 1860131"/>
                  <a:gd name="connsiteX7" fmla="*/ 1004231 w 3160120"/>
                  <a:gd name="connsiteY7" fmla="*/ 1758919 h 1860131"/>
                  <a:gd name="connsiteX8" fmla="*/ 918240 w 3160120"/>
                  <a:gd name="connsiteY8" fmla="*/ 1841299 h 1860131"/>
                  <a:gd name="connsiteX9" fmla="*/ 900414 w 3160120"/>
                  <a:gd name="connsiteY9" fmla="*/ 1860131 h 1860131"/>
                  <a:gd name="connsiteX10" fmla="*/ 557455 w 3160120"/>
                  <a:gd name="connsiteY10" fmla="*/ 1771889 h 1860131"/>
                  <a:gd name="connsiteX11" fmla="*/ 499120 w 3160120"/>
                  <a:gd name="connsiteY11" fmla="*/ 1763361 h 1860131"/>
                  <a:gd name="connsiteX12" fmla="*/ 530449 w 3160120"/>
                  <a:gd name="connsiteY12" fmla="*/ 1716990 h 1860131"/>
                  <a:gd name="connsiteX13" fmla="*/ 531989 w 3160120"/>
                  <a:gd name="connsiteY13" fmla="*/ 1590549 h 1860131"/>
                  <a:gd name="connsiteX14" fmla="*/ 336672 w 3160120"/>
                  <a:gd name="connsiteY14" fmla="*/ 1227573 h 1860131"/>
                  <a:gd name="connsiteX15" fmla="*/ 273777 w 3160120"/>
                  <a:gd name="connsiteY15" fmla="*/ 926898 h 1860131"/>
                  <a:gd name="connsiteX16" fmla="*/ 356097 w 3160120"/>
                  <a:gd name="connsiteY16" fmla="*/ 819823 h 1860131"/>
                  <a:gd name="connsiteX17" fmla="*/ 2979540 w 3160120"/>
                  <a:gd name="connsiteY17" fmla="*/ 264066 h 1860131"/>
                  <a:gd name="connsiteX18" fmla="*/ 3160120 w 3160120"/>
                  <a:gd name="connsiteY18" fmla="*/ 336389 h 1860131"/>
                  <a:gd name="connsiteX19" fmla="*/ 2918491 w 3160120"/>
                  <a:gd name="connsiteY19" fmla="*/ 281844 h 1860131"/>
                  <a:gd name="connsiteX20" fmla="*/ 2979540 w 3160120"/>
                  <a:gd name="connsiteY20" fmla="*/ 264066 h 1860131"/>
                  <a:gd name="connsiteX21" fmla="*/ 196314 w 3160120"/>
                  <a:gd name="connsiteY21" fmla="*/ 0 h 1860131"/>
                  <a:gd name="connsiteX22" fmla="*/ 202533 w 3160120"/>
                  <a:gd name="connsiteY22" fmla="*/ 27657 h 1860131"/>
                  <a:gd name="connsiteX23" fmla="*/ 284734 w 3160120"/>
                  <a:gd name="connsiteY23" fmla="*/ 537506 h 1860131"/>
                  <a:gd name="connsiteX24" fmla="*/ 338804 w 3160120"/>
                  <a:gd name="connsiteY24" fmla="*/ 705995 h 1860131"/>
                  <a:gd name="connsiteX25" fmla="*/ 7512 w 3160120"/>
                  <a:gd name="connsiteY25" fmla="*/ 403130 h 1860131"/>
                  <a:gd name="connsiteX26" fmla="*/ 196314 w 3160120"/>
                  <a:gd name="connsiteY26" fmla="*/ 0 h 186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160120" h="1860131">
                    <a:moveTo>
                      <a:pt x="356097" y="819823"/>
                    </a:moveTo>
                    <a:cubicBezTo>
                      <a:pt x="381030" y="816330"/>
                      <a:pt x="394355" y="826990"/>
                      <a:pt x="405015" y="850442"/>
                    </a:cubicBezTo>
                    <a:cubicBezTo>
                      <a:pt x="458848" y="969243"/>
                      <a:pt x="527073" y="1079930"/>
                      <a:pt x="609511" y="1180609"/>
                    </a:cubicBezTo>
                    <a:cubicBezTo>
                      <a:pt x="704801" y="1296982"/>
                      <a:pt x="815192" y="1396890"/>
                      <a:pt x="948858" y="1469438"/>
                    </a:cubicBezTo>
                    <a:cubicBezTo>
                      <a:pt x="1009739" y="1502426"/>
                      <a:pt x="1072515" y="1529550"/>
                      <a:pt x="1138904" y="1548501"/>
                    </a:cubicBezTo>
                    <a:cubicBezTo>
                      <a:pt x="1147077" y="1550810"/>
                      <a:pt x="1153473" y="1553949"/>
                      <a:pt x="1157263" y="1561648"/>
                    </a:cubicBezTo>
                    <a:cubicBezTo>
                      <a:pt x="1163600" y="1573197"/>
                      <a:pt x="1156552" y="1582613"/>
                      <a:pt x="1151814" y="1591852"/>
                    </a:cubicBezTo>
                    <a:cubicBezTo>
                      <a:pt x="1116873" y="1660077"/>
                      <a:pt x="1072515" y="1719833"/>
                      <a:pt x="1004231" y="1758919"/>
                    </a:cubicBezTo>
                    <a:cubicBezTo>
                      <a:pt x="968994" y="1779115"/>
                      <a:pt x="938672" y="1805291"/>
                      <a:pt x="918240" y="1841299"/>
                    </a:cubicBezTo>
                    <a:cubicBezTo>
                      <a:pt x="913857" y="1849057"/>
                      <a:pt x="909060" y="1856400"/>
                      <a:pt x="900414" y="1860131"/>
                    </a:cubicBezTo>
                    <a:cubicBezTo>
                      <a:pt x="787239" y="1826315"/>
                      <a:pt x="672761" y="1797414"/>
                      <a:pt x="557455" y="1771889"/>
                    </a:cubicBezTo>
                    <a:cubicBezTo>
                      <a:pt x="538326" y="1767625"/>
                      <a:pt x="518545" y="1766145"/>
                      <a:pt x="499120" y="1763361"/>
                    </a:cubicBezTo>
                    <a:cubicBezTo>
                      <a:pt x="509543" y="1747904"/>
                      <a:pt x="519966" y="1732388"/>
                      <a:pt x="530449" y="1716990"/>
                    </a:cubicBezTo>
                    <a:cubicBezTo>
                      <a:pt x="558876" y="1675178"/>
                      <a:pt x="559705" y="1634137"/>
                      <a:pt x="531989" y="1590549"/>
                    </a:cubicBezTo>
                    <a:cubicBezTo>
                      <a:pt x="458197" y="1474295"/>
                      <a:pt x="385590" y="1357093"/>
                      <a:pt x="336672" y="1227573"/>
                    </a:cubicBezTo>
                    <a:cubicBezTo>
                      <a:pt x="300131" y="1130802"/>
                      <a:pt x="268210" y="1032670"/>
                      <a:pt x="273777" y="926898"/>
                    </a:cubicBezTo>
                    <a:cubicBezTo>
                      <a:pt x="276857" y="866965"/>
                      <a:pt x="304277" y="830839"/>
                      <a:pt x="356097" y="819823"/>
                    </a:cubicBezTo>
                    <a:close/>
                    <a:moveTo>
                      <a:pt x="2979540" y="264066"/>
                    </a:moveTo>
                    <a:cubicBezTo>
                      <a:pt x="3045180" y="257426"/>
                      <a:pt x="3119790" y="283532"/>
                      <a:pt x="3160120" y="336389"/>
                    </a:cubicBezTo>
                    <a:lnTo>
                      <a:pt x="2918491" y="281844"/>
                    </a:lnTo>
                    <a:cubicBezTo>
                      <a:pt x="2936776" y="272132"/>
                      <a:pt x="2957660" y="266280"/>
                      <a:pt x="2979540" y="264066"/>
                    </a:cubicBezTo>
                    <a:close/>
                    <a:moveTo>
                      <a:pt x="196314" y="0"/>
                    </a:moveTo>
                    <a:cubicBezTo>
                      <a:pt x="205375" y="7640"/>
                      <a:pt x="202296" y="18122"/>
                      <a:pt x="202533" y="27657"/>
                    </a:cubicBezTo>
                    <a:cubicBezTo>
                      <a:pt x="207093" y="201298"/>
                      <a:pt x="238007" y="370794"/>
                      <a:pt x="284734" y="537506"/>
                    </a:cubicBezTo>
                    <a:cubicBezTo>
                      <a:pt x="300665" y="594242"/>
                      <a:pt x="320682" y="649852"/>
                      <a:pt x="338804" y="705995"/>
                    </a:cubicBezTo>
                    <a:cubicBezTo>
                      <a:pt x="183581" y="685919"/>
                      <a:pt x="37716" y="552549"/>
                      <a:pt x="7512" y="403130"/>
                    </a:cubicBezTo>
                    <a:cubicBezTo>
                      <a:pt x="-24705" y="243406"/>
                      <a:pt x="48257" y="87650"/>
                      <a:pt x="196314" y="0"/>
                    </a:cubicBezTo>
                    <a:close/>
                  </a:path>
                </a:pathLst>
              </a:custGeom>
              <a:solidFill>
                <a:srgbClr val="FC8393"/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1" name="자유형: 도형 24">
                <a:extLst>
                  <a:ext uri="{FF2B5EF4-FFF2-40B4-BE49-F238E27FC236}">
                    <a16:creationId xmlns:a16="http://schemas.microsoft.com/office/drawing/2014/main" id="{6027E79E-CA15-4CA2-A9AB-A5FBCF1D0798}"/>
                  </a:ext>
                </a:extLst>
              </p:cNvPr>
              <p:cNvSpPr/>
              <p:nvPr/>
            </p:nvSpPr>
            <p:spPr>
              <a:xfrm>
                <a:off x="5167795" y="3389530"/>
                <a:ext cx="1068683" cy="1244480"/>
              </a:xfrm>
              <a:custGeom>
                <a:avLst/>
                <a:gdLst>
                  <a:gd name="connsiteX0" fmla="*/ 36762 w 1068683"/>
                  <a:gd name="connsiteY0" fmla="*/ 1235797 h 1244480"/>
                  <a:gd name="connsiteX1" fmla="*/ 31491 w 1068683"/>
                  <a:gd name="connsiteY1" fmla="*/ 887567 h 1244480"/>
                  <a:gd name="connsiteX2" fmla="*/ 222070 w 1068683"/>
                  <a:gd name="connsiteY2" fmla="*/ 657131 h 1244480"/>
                  <a:gd name="connsiteX3" fmla="*/ 492363 w 1068683"/>
                  <a:gd name="connsiteY3" fmla="*/ 483075 h 1244480"/>
                  <a:gd name="connsiteX4" fmla="*/ 649718 w 1068683"/>
                  <a:gd name="connsiteY4" fmla="*/ 144202 h 1244480"/>
                  <a:gd name="connsiteX5" fmla="*/ 655403 w 1068683"/>
                  <a:gd name="connsiteY5" fmla="*/ 86164 h 1244480"/>
                  <a:gd name="connsiteX6" fmla="*/ 724931 w 1068683"/>
                  <a:gd name="connsiteY6" fmla="*/ 69996 h 1244480"/>
                  <a:gd name="connsiteX7" fmla="*/ 758332 w 1068683"/>
                  <a:gd name="connsiteY7" fmla="*/ 133660 h 1244480"/>
                  <a:gd name="connsiteX8" fmla="*/ 689516 w 1068683"/>
                  <a:gd name="connsiteY8" fmla="*/ 459386 h 1244480"/>
                  <a:gd name="connsiteX9" fmla="*/ 785753 w 1068683"/>
                  <a:gd name="connsiteY9" fmla="*/ 307183 h 1244480"/>
                  <a:gd name="connsiteX10" fmla="*/ 783916 w 1068683"/>
                  <a:gd name="connsiteY10" fmla="*/ 109142 h 1244480"/>
                  <a:gd name="connsiteX11" fmla="*/ 803875 w 1068683"/>
                  <a:gd name="connsiteY11" fmla="*/ 28185 h 1244480"/>
                  <a:gd name="connsiteX12" fmla="*/ 855991 w 1068683"/>
                  <a:gd name="connsiteY12" fmla="*/ 27356 h 1244480"/>
                  <a:gd name="connsiteX13" fmla="*/ 905323 w 1068683"/>
                  <a:gd name="connsiteY13" fmla="*/ 140057 h 1244480"/>
                  <a:gd name="connsiteX14" fmla="*/ 868961 w 1068683"/>
                  <a:gd name="connsiteY14" fmla="*/ 431374 h 1244480"/>
                  <a:gd name="connsiteX15" fmla="*/ 866769 w 1068683"/>
                  <a:gd name="connsiteY15" fmla="*/ 458557 h 1244480"/>
                  <a:gd name="connsiteX16" fmla="*/ 940087 w 1068683"/>
                  <a:gd name="connsiteY16" fmla="*/ 293325 h 1244480"/>
                  <a:gd name="connsiteX17" fmla="*/ 920010 w 1068683"/>
                  <a:gd name="connsiteY17" fmla="*/ 90250 h 1244480"/>
                  <a:gd name="connsiteX18" fmla="*/ 936593 w 1068683"/>
                  <a:gd name="connsiteY18" fmla="*/ 13853 h 1244480"/>
                  <a:gd name="connsiteX19" fmla="*/ 1032534 w 1068683"/>
                  <a:gd name="connsiteY19" fmla="*/ 18058 h 1244480"/>
                  <a:gd name="connsiteX20" fmla="*/ 1068601 w 1068683"/>
                  <a:gd name="connsiteY20" fmla="*/ 93448 h 1244480"/>
                  <a:gd name="connsiteX21" fmla="*/ 1050300 w 1068683"/>
                  <a:gd name="connsiteY21" fmla="*/ 346093 h 1244480"/>
                  <a:gd name="connsiteX22" fmla="*/ 979529 w 1068683"/>
                  <a:gd name="connsiteY22" fmla="*/ 501020 h 1244480"/>
                  <a:gd name="connsiteX23" fmla="*/ 968099 w 1068683"/>
                  <a:gd name="connsiteY23" fmla="*/ 526722 h 1244480"/>
                  <a:gd name="connsiteX24" fmla="*/ 1038634 w 1068683"/>
                  <a:gd name="connsiteY24" fmla="*/ 414495 h 1244480"/>
                  <a:gd name="connsiteX25" fmla="*/ 982787 w 1068683"/>
                  <a:gd name="connsiteY25" fmla="*/ 621183 h 1244480"/>
                  <a:gd name="connsiteX26" fmla="*/ 752943 w 1068683"/>
                  <a:gd name="connsiteY26" fmla="*/ 869208 h 1244480"/>
                  <a:gd name="connsiteX27" fmla="*/ 563667 w 1068683"/>
                  <a:gd name="connsiteY27" fmla="*/ 973499 h 1244480"/>
                  <a:gd name="connsiteX28" fmla="*/ 529377 w 1068683"/>
                  <a:gd name="connsiteY28" fmla="*/ 1052917 h 1244480"/>
                  <a:gd name="connsiteX29" fmla="*/ 551230 w 1068683"/>
                  <a:gd name="connsiteY29" fmla="*/ 1091352 h 1244480"/>
                  <a:gd name="connsiteX30" fmla="*/ 560291 w 1068683"/>
                  <a:gd name="connsiteY30" fmla="*/ 1124991 h 1244480"/>
                  <a:gd name="connsiteX31" fmla="*/ 356979 w 1068683"/>
                  <a:gd name="connsiteY31" fmla="*/ 1172784 h 1244480"/>
                  <a:gd name="connsiteX32" fmla="*/ 69334 w 1068683"/>
                  <a:gd name="connsiteY32" fmla="*/ 1238107 h 1244480"/>
                  <a:gd name="connsiteX33" fmla="*/ 36762 w 1068683"/>
                  <a:gd name="connsiteY33" fmla="*/ 1235797 h 1244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68683" h="1244480">
                    <a:moveTo>
                      <a:pt x="36762" y="1235797"/>
                    </a:moveTo>
                    <a:cubicBezTo>
                      <a:pt x="-15828" y="1120490"/>
                      <a:pt x="-6886" y="1003229"/>
                      <a:pt x="31491" y="887567"/>
                    </a:cubicBezTo>
                    <a:cubicBezTo>
                      <a:pt x="64715" y="787362"/>
                      <a:pt x="125418" y="708359"/>
                      <a:pt x="222070" y="657131"/>
                    </a:cubicBezTo>
                    <a:cubicBezTo>
                      <a:pt x="316826" y="606910"/>
                      <a:pt x="408029" y="549701"/>
                      <a:pt x="492363" y="483075"/>
                    </a:cubicBezTo>
                    <a:cubicBezTo>
                      <a:pt x="601155" y="397143"/>
                      <a:pt x="655818" y="284382"/>
                      <a:pt x="649718" y="144202"/>
                    </a:cubicBezTo>
                    <a:cubicBezTo>
                      <a:pt x="648888" y="124659"/>
                      <a:pt x="646105" y="104878"/>
                      <a:pt x="655403" y="86164"/>
                    </a:cubicBezTo>
                    <a:cubicBezTo>
                      <a:pt x="670979" y="54835"/>
                      <a:pt x="696918" y="49268"/>
                      <a:pt x="724931" y="69996"/>
                    </a:cubicBezTo>
                    <a:cubicBezTo>
                      <a:pt x="746843" y="86164"/>
                      <a:pt x="756437" y="104997"/>
                      <a:pt x="758332" y="133660"/>
                    </a:cubicBezTo>
                    <a:cubicBezTo>
                      <a:pt x="765676" y="247901"/>
                      <a:pt x="755608" y="357641"/>
                      <a:pt x="689516" y="459386"/>
                    </a:cubicBezTo>
                    <a:cubicBezTo>
                      <a:pt x="727003" y="434216"/>
                      <a:pt x="767986" y="368301"/>
                      <a:pt x="785753" y="307183"/>
                    </a:cubicBezTo>
                    <a:cubicBezTo>
                      <a:pt x="804941" y="241031"/>
                      <a:pt x="804881" y="174465"/>
                      <a:pt x="783916" y="109142"/>
                    </a:cubicBezTo>
                    <a:cubicBezTo>
                      <a:pt x="773375" y="76273"/>
                      <a:pt x="784153" y="51459"/>
                      <a:pt x="803875" y="28185"/>
                    </a:cubicBezTo>
                    <a:cubicBezTo>
                      <a:pt x="821819" y="6983"/>
                      <a:pt x="836151" y="7042"/>
                      <a:pt x="855991" y="27356"/>
                    </a:cubicBezTo>
                    <a:cubicBezTo>
                      <a:pt x="886550" y="58566"/>
                      <a:pt x="902658" y="95107"/>
                      <a:pt x="905323" y="140057"/>
                    </a:cubicBezTo>
                    <a:cubicBezTo>
                      <a:pt x="911186" y="239729"/>
                      <a:pt x="900289" y="336617"/>
                      <a:pt x="868961" y="431374"/>
                    </a:cubicBezTo>
                    <a:cubicBezTo>
                      <a:pt x="866414" y="439132"/>
                      <a:pt x="859485" y="446712"/>
                      <a:pt x="866769" y="458557"/>
                    </a:cubicBezTo>
                    <a:cubicBezTo>
                      <a:pt x="908581" y="410113"/>
                      <a:pt x="928242" y="353377"/>
                      <a:pt x="940087" y="293325"/>
                    </a:cubicBezTo>
                    <a:cubicBezTo>
                      <a:pt x="953827" y="223738"/>
                      <a:pt x="944706" y="156165"/>
                      <a:pt x="920010" y="90250"/>
                    </a:cubicBezTo>
                    <a:cubicBezTo>
                      <a:pt x="906863" y="55072"/>
                      <a:pt x="912607" y="29665"/>
                      <a:pt x="936593" y="13853"/>
                    </a:cubicBezTo>
                    <a:cubicBezTo>
                      <a:pt x="966796" y="-6046"/>
                      <a:pt x="1008430" y="-4388"/>
                      <a:pt x="1032534" y="18058"/>
                    </a:cubicBezTo>
                    <a:cubicBezTo>
                      <a:pt x="1054387" y="38430"/>
                      <a:pt x="1069963" y="65317"/>
                      <a:pt x="1068601" y="93448"/>
                    </a:cubicBezTo>
                    <a:cubicBezTo>
                      <a:pt x="1064395" y="177781"/>
                      <a:pt x="1072924" y="263654"/>
                      <a:pt x="1050300" y="346093"/>
                    </a:cubicBezTo>
                    <a:cubicBezTo>
                      <a:pt x="1035258" y="400874"/>
                      <a:pt x="1008727" y="451924"/>
                      <a:pt x="979529" y="501020"/>
                    </a:cubicBezTo>
                    <a:cubicBezTo>
                      <a:pt x="974791" y="509015"/>
                      <a:pt x="970054" y="517010"/>
                      <a:pt x="968099" y="526722"/>
                    </a:cubicBezTo>
                    <a:cubicBezTo>
                      <a:pt x="1002508" y="496400"/>
                      <a:pt x="1015774" y="452516"/>
                      <a:pt x="1038634" y="414495"/>
                    </a:cubicBezTo>
                    <a:cubicBezTo>
                      <a:pt x="1040233" y="489116"/>
                      <a:pt x="1020038" y="557222"/>
                      <a:pt x="982787" y="621183"/>
                    </a:cubicBezTo>
                    <a:cubicBezTo>
                      <a:pt x="924630" y="721151"/>
                      <a:pt x="841244" y="797311"/>
                      <a:pt x="752943" y="869208"/>
                    </a:cubicBezTo>
                    <a:cubicBezTo>
                      <a:pt x="696089" y="915520"/>
                      <a:pt x="637754" y="957213"/>
                      <a:pt x="563667" y="973499"/>
                    </a:cubicBezTo>
                    <a:cubicBezTo>
                      <a:pt x="521678" y="982738"/>
                      <a:pt x="510663" y="1013593"/>
                      <a:pt x="529377" y="1052917"/>
                    </a:cubicBezTo>
                    <a:cubicBezTo>
                      <a:pt x="535714" y="1066183"/>
                      <a:pt x="543887" y="1078560"/>
                      <a:pt x="551230" y="1091352"/>
                    </a:cubicBezTo>
                    <a:cubicBezTo>
                      <a:pt x="558159" y="1101539"/>
                      <a:pt x="566095" y="1111429"/>
                      <a:pt x="560291" y="1124991"/>
                    </a:cubicBezTo>
                    <a:cubicBezTo>
                      <a:pt x="494021" y="1147259"/>
                      <a:pt x="424730" y="1156853"/>
                      <a:pt x="356979" y="1172784"/>
                    </a:cubicBezTo>
                    <a:cubicBezTo>
                      <a:pt x="261275" y="1195288"/>
                      <a:pt x="165216" y="1216372"/>
                      <a:pt x="69334" y="1238107"/>
                    </a:cubicBezTo>
                    <a:cubicBezTo>
                      <a:pt x="57726" y="1245746"/>
                      <a:pt x="46711" y="1248234"/>
                      <a:pt x="36762" y="1235797"/>
                    </a:cubicBezTo>
                    <a:close/>
                  </a:path>
                </a:pathLst>
              </a:custGeom>
              <a:solidFill>
                <a:srgbClr val="FEA9B3"/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25" name="그룹 8">
              <a:extLst>
                <a:ext uri="{FF2B5EF4-FFF2-40B4-BE49-F238E27FC236}">
                  <a16:creationId xmlns:a16="http://schemas.microsoft.com/office/drawing/2014/main" id="{9FC50DA9-6142-4833-B70B-9FEDAC05E6DC}"/>
                </a:ext>
              </a:extLst>
            </p:cNvPr>
            <p:cNvGrpSpPr/>
            <p:nvPr/>
          </p:nvGrpSpPr>
          <p:grpSpPr>
            <a:xfrm>
              <a:off x="0" y="3503470"/>
              <a:ext cx="5812123" cy="2428134"/>
              <a:chOff x="0" y="3503470"/>
              <a:chExt cx="5812123" cy="2428134"/>
            </a:xfrm>
          </p:grpSpPr>
          <p:sp>
            <p:nvSpPr>
              <p:cNvPr id="31" name="자유형: 도형 14">
                <a:extLst>
                  <a:ext uri="{FF2B5EF4-FFF2-40B4-BE49-F238E27FC236}">
                    <a16:creationId xmlns:a16="http://schemas.microsoft.com/office/drawing/2014/main" id="{61901E79-75D5-4A27-8E29-144C933A3E44}"/>
                  </a:ext>
                </a:extLst>
              </p:cNvPr>
              <p:cNvSpPr/>
              <p:nvPr/>
            </p:nvSpPr>
            <p:spPr>
              <a:xfrm>
                <a:off x="0" y="3503470"/>
                <a:ext cx="5812123" cy="2428134"/>
              </a:xfrm>
              <a:custGeom>
                <a:avLst/>
                <a:gdLst>
                  <a:gd name="connsiteX0" fmla="*/ 5770668 w 5812123"/>
                  <a:gd name="connsiteY0" fmla="*/ 2132080 h 2428134"/>
                  <a:gd name="connsiteX1" fmla="*/ 3935708 w 5812123"/>
                  <a:gd name="connsiteY1" fmla="*/ 2132080 h 2428134"/>
                  <a:gd name="connsiteX2" fmla="*/ 3946606 w 5812123"/>
                  <a:gd name="connsiteY2" fmla="*/ 2070251 h 2428134"/>
                  <a:gd name="connsiteX3" fmla="*/ 3087875 w 5812123"/>
                  <a:gd name="connsiteY3" fmla="*/ 180274 h 2428134"/>
                  <a:gd name="connsiteX4" fmla="*/ 2759544 w 5812123"/>
                  <a:gd name="connsiteY4" fmla="*/ 0 h 2428134"/>
                  <a:gd name="connsiteX5" fmla="*/ 176719 w 5812123"/>
                  <a:gd name="connsiteY5" fmla="*/ 0 h 2428134"/>
                  <a:gd name="connsiteX6" fmla="*/ 8289 w 5812123"/>
                  <a:gd name="connsiteY6" fmla="*/ 201358 h 2428134"/>
                  <a:gd name="connsiteX7" fmla="*/ 884787 w 5812123"/>
                  <a:gd name="connsiteY7" fmla="*/ 2070192 h 2428134"/>
                  <a:gd name="connsiteX8" fmla="*/ 1124284 w 5812123"/>
                  <a:gd name="connsiteY8" fmla="*/ 2250466 h 2428134"/>
                  <a:gd name="connsiteX9" fmla="*/ 1151289 w 5812123"/>
                  <a:gd name="connsiteY9" fmla="*/ 2250466 h 2428134"/>
                  <a:gd name="connsiteX10" fmla="*/ 1151289 w 5812123"/>
                  <a:gd name="connsiteY10" fmla="*/ 2342262 h 2428134"/>
                  <a:gd name="connsiteX11" fmla="*/ 1231240 w 5812123"/>
                  <a:gd name="connsiteY11" fmla="*/ 2422213 h 2428134"/>
                  <a:gd name="connsiteX12" fmla="*/ 3786704 w 5812123"/>
                  <a:gd name="connsiteY12" fmla="*/ 2422213 h 2428134"/>
                  <a:gd name="connsiteX13" fmla="*/ 3786704 w 5812123"/>
                  <a:gd name="connsiteY13" fmla="*/ 2420673 h 2428134"/>
                  <a:gd name="connsiteX14" fmla="*/ 3810393 w 5812123"/>
                  <a:gd name="connsiteY14" fmla="*/ 2428135 h 2428134"/>
                  <a:gd name="connsiteX15" fmla="*/ 5770668 w 5812123"/>
                  <a:gd name="connsiteY15" fmla="*/ 2428135 h 2428134"/>
                  <a:gd name="connsiteX16" fmla="*/ 5812124 w 5812123"/>
                  <a:gd name="connsiteY16" fmla="*/ 2386679 h 2428134"/>
                  <a:gd name="connsiteX17" fmla="*/ 5812124 w 5812123"/>
                  <a:gd name="connsiteY17" fmla="*/ 2173477 h 2428134"/>
                  <a:gd name="connsiteX18" fmla="*/ 5770668 w 5812123"/>
                  <a:gd name="connsiteY18" fmla="*/ 2132080 h 2428134"/>
                  <a:gd name="connsiteX19" fmla="*/ 3768937 w 5812123"/>
                  <a:gd name="connsiteY19" fmla="*/ 2250466 h 2428134"/>
                  <a:gd name="connsiteX20" fmla="*/ 3768937 w 5812123"/>
                  <a:gd name="connsiteY20" fmla="*/ 2250526 h 2428134"/>
                  <a:gd name="connsiteX21" fmla="*/ 3766331 w 5812123"/>
                  <a:gd name="connsiteY21" fmla="*/ 2250526 h 2428134"/>
                  <a:gd name="connsiteX22" fmla="*/ 3768937 w 5812123"/>
                  <a:gd name="connsiteY22" fmla="*/ 2250466 h 2428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812123" h="2428134">
                    <a:moveTo>
                      <a:pt x="5770668" y="2132080"/>
                    </a:moveTo>
                    <a:lnTo>
                      <a:pt x="3935708" y="2132080"/>
                    </a:lnTo>
                    <a:cubicBezTo>
                      <a:pt x="3942756" y="2112773"/>
                      <a:pt x="3946606" y="2091986"/>
                      <a:pt x="3946606" y="2070251"/>
                    </a:cubicBezTo>
                    <a:lnTo>
                      <a:pt x="3087875" y="180274"/>
                    </a:lnTo>
                    <a:cubicBezTo>
                      <a:pt x="3046419" y="71067"/>
                      <a:pt x="2933896" y="17767"/>
                      <a:pt x="2759544" y="0"/>
                    </a:cubicBezTo>
                    <a:lnTo>
                      <a:pt x="176719" y="0"/>
                    </a:lnTo>
                    <a:cubicBezTo>
                      <a:pt x="55667" y="0"/>
                      <a:pt x="-27245" y="109918"/>
                      <a:pt x="8289" y="201358"/>
                    </a:cubicBezTo>
                    <a:lnTo>
                      <a:pt x="884787" y="2070192"/>
                    </a:lnTo>
                    <a:cubicBezTo>
                      <a:pt x="959940" y="2209839"/>
                      <a:pt x="1062633" y="2239510"/>
                      <a:pt x="1124284" y="2250466"/>
                    </a:cubicBezTo>
                    <a:lnTo>
                      <a:pt x="1151289" y="2250466"/>
                    </a:lnTo>
                    <a:lnTo>
                      <a:pt x="1151289" y="2342262"/>
                    </a:lnTo>
                    <a:cubicBezTo>
                      <a:pt x="1151289" y="2386442"/>
                      <a:pt x="1187060" y="2422213"/>
                      <a:pt x="1231240" y="2422213"/>
                    </a:cubicBezTo>
                    <a:lnTo>
                      <a:pt x="3786704" y="2422213"/>
                    </a:lnTo>
                    <a:lnTo>
                      <a:pt x="3786704" y="2420673"/>
                    </a:lnTo>
                    <a:cubicBezTo>
                      <a:pt x="3793396" y="2425351"/>
                      <a:pt x="3801569" y="2428135"/>
                      <a:pt x="3810393" y="2428135"/>
                    </a:cubicBezTo>
                    <a:lnTo>
                      <a:pt x="5770668" y="2428135"/>
                    </a:lnTo>
                    <a:cubicBezTo>
                      <a:pt x="5793587" y="2428135"/>
                      <a:pt x="5812124" y="2409598"/>
                      <a:pt x="5812124" y="2386679"/>
                    </a:cubicBezTo>
                    <a:lnTo>
                      <a:pt x="5812124" y="2173477"/>
                    </a:lnTo>
                    <a:cubicBezTo>
                      <a:pt x="5812124" y="2150617"/>
                      <a:pt x="5793587" y="2132080"/>
                      <a:pt x="5770668" y="2132080"/>
                    </a:cubicBezTo>
                    <a:close/>
                    <a:moveTo>
                      <a:pt x="3768937" y="2250466"/>
                    </a:moveTo>
                    <a:lnTo>
                      <a:pt x="3768937" y="2250526"/>
                    </a:lnTo>
                    <a:lnTo>
                      <a:pt x="3766331" y="2250526"/>
                    </a:lnTo>
                    <a:cubicBezTo>
                      <a:pt x="3767219" y="2250526"/>
                      <a:pt x="3768049" y="2250466"/>
                      <a:pt x="3768937" y="2250466"/>
                    </a:cubicBezTo>
                    <a:close/>
                  </a:path>
                </a:pathLst>
              </a:custGeom>
              <a:solidFill>
                <a:srgbClr val="090B55"/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2" name="자유형: 도형 15">
                <a:extLst>
                  <a:ext uri="{FF2B5EF4-FFF2-40B4-BE49-F238E27FC236}">
                    <a16:creationId xmlns:a16="http://schemas.microsoft.com/office/drawing/2014/main" id="{EE51717F-7206-4E42-97DE-C037A67AFD8B}"/>
                  </a:ext>
                </a:extLst>
              </p:cNvPr>
              <p:cNvSpPr/>
              <p:nvPr/>
            </p:nvSpPr>
            <p:spPr>
              <a:xfrm>
                <a:off x="3804470" y="5647394"/>
                <a:ext cx="1995808" cy="266502"/>
              </a:xfrm>
              <a:custGeom>
                <a:avLst/>
                <a:gdLst>
                  <a:gd name="connsiteX0" fmla="*/ 1954352 w 1995808"/>
                  <a:gd name="connsiteY0" fmla="*/ 266503 h 266502"/>
                  <a:gd name="connsiteX1" fmla="*/ 41456 w 1995808"/>
                  <a:gd name="connsiteY1" fmla="*/ 266503 h 266502"/>
                  <a:gd name="connsiteX2" fmla="*/ 0 w 1995808"/>
                  <a:gd name="connsiteY2" fmla="*/ 225047 h 266502"/>
                  <a:gd name="connsiteX3" fmla="*/ 0 w 1995808"/>
                  <a:gd name="connsiteY3" fmla="*/ 41456 h 266502"/>
                  <a:gd name="connsiteX4" fmla="*/ 41456 w 1995808"/>
                  <a:gd name="connsiteY4" fmla="*/ 0 h 266502"/>
                  <a:gd name="connsiteX5" fmla="*/ 1954352 w 1995808"/>
                  <a:gd name="connsiteY5" fmla="*/ 0 h 266502"/>
                  <a:gd name="connsiteX6" fmla="*/ 1995808 w 1995808"/>
                  <a:gd name="connsiteY6" fmla="*/ 41456 h 266502"/>
                  <a:gd name="connsiteX7" fmla="*/ 1995808 w 1995808"/>
                  <a:gd name="connsiteY7" fmla="*/ 225047 h 266502"/>
                  <a:gd name="connsiteX8" fmla="*/ 1954352 w 1995808"/>
                  <a:gd name="connsiteY8" fmla="*/ 266503 h 266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95808" h="266502">
                    <a:moveTo>
                      <a:pt x="1954352" y="266503"/>
                    </a:moveTo>
                    <a:lnTo>
                      <a:pt x="41456" y="266503"/>
                    </a:lnTo>
                    <a:cubicBezTo>
                      <a:pt x="18537" y="266503"/>
                      <a:pt x="0" y="247966"/>
                      <a:pt x="0" y="225047"/>
                    </a:cubicBezTo>
                    <a:lnTo>
                      <a:pt x="0" y="41456"/>
                    </a:lnTo>
                    <a:cubicBezTo>
                      <a:pt x="0" y="18536"/>
                      <a:pt x="18537" y="0"/>
                      <a:pt x="41456" y="0"/>
                    </a:cubicBezTo>
                    <a:lnTo>
                      <a:pt x="1954352" y="0"/>
                    </a:lnTo>
                    <a:cubicBezTo>
                      <a:pt x="1977272" y="0"/>
                      <a:pt x="1995808" y="18536"/>
                      <a:pt x="1995808" y="41456"/>
                    </a:cubicBezTo>
                    <a:lnTo>
                      <a:pt x="1995808" y="225047"/>
                    </a:lnTo>
                    <a:cubicBezTo>
                      <a:pt x="1995808" y="247966"/>
                      <a:pt x="1977272" y="266503"/>
                      <a:pt x="1954352" y="26650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3" name="자유형: 도형 16">
                <a:extLst>
                  <a:ext uri="{FF2B5EF4-FFF2-40B4-BE49-F238E27FC236}">
                    <a16:creationId xmlns:a16="http://schemas.microsoft.com/office/drawing/2014/main" id="{0BD7BD3C-5723-49E2-B8E2-BF633FF3EC7A}"/>
                  </a:ext>
                </a:extLst>
              </p:cNvPr>
              <p:cNvSpPr/>
              <p:nvPr/>
            </p:nvSpPr>
            <p:spPr>
              <a:xfrm>
                <a:off x="29614" y="3521237"/>
                <a:ext cx="3898545" cy="2197165"/>
              </a:xfrm>
              <a:custGeom>
                <a:avLst/>
                <a:gdLst>
                  <a:gd name="connsiteX0" fmla="*/ 3757090 w 3898545"/>
                  <a:gd name="connsiteY0" fmla="*/ 2155769 h 2197165"/>
                  <a:gd name="connsiteX1" fmla="*/ 3798546 w 3898545"/>
                  <a:gd name="connsiteY1" fmla="*/ 2114313 h 2197165"/>
                  <a:gd name="connsiteX2" fmla="*/ 3886136 w 3898545"/>
                  <a:gd name="connsiteY2" fmla="*/ 2114313 h 2197165"/>
                  <a:gd name="connsiteX3" fmla="*/ 3891466 w 3898545"/>
                  <a:gd name="connsiteY3" fmla="*/ 2034007 h 2197165"/>
                  <a:gd name="connsiteX4" fmla="*/ 3039842 w 3898545"/>
                  <a:gd name="connsiteY4" fmla="*/ 175063 h 2197165"/>
                  <a:gd name="connsiteX5" fmla="*/ 2721046 w 3898545"/>
                  <a:gd name="connsiteY5" fmla="*/ 0 h 2197165"/>
                  <a:gd name="connsiteX6" fmla="*/ 177427 w 3898545"/>
                  <a:gd name="connsiteY6" fmla="*/ 0 h 2197165"/>
                  <a:gd name="connsiteX7" fmla="*/ 8286 w 3898545"/>
                  <a:gd name="connsiteY7" fmla="*/ 189513 h 2197165"/>
                  <a:gd name="connsiteX8" fmla="*/ 865003 w 3898545"/>
                  <a:gd name="connsiteY8" fmla="*/ 2010259 h 2197165"/>
                  <a:gd name="connsiteX9" fmla="*/ 1115338 w 3898545"/>
                  <a:gd name="connsiteY9" fmla="*/ 2197166 h 2197165"/>
                  <a:gd name="connsiteX10" fmla="*/ 3734229 w 3898545"/>
                  <a:gd name="connsiteY10" fmla="*/ 2197166 h 2197165"/>
                  <a:gd name="connsiteX11" fmla="*/ 3757090 w 3898545"/>
                  <a:gd name="connsiteY11" fmla="*/ 2196041 h 2197165"/>
                  <a:gd name="connsiteX12" fmla="*/ 3757090 w 3898545"/>
                  <a:gd name="connsiteY12" fmla="*/ 2155769 h 219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98545" h="2197165">
                    <a:moveTo>
                      <a:pt x="3757090" y="2155769"/>
                    </a:moveTo>
                    <a:cubicBezTo>
                      <a:pt x="3757090" y="2132850"/>
                      <a:pt x="3775627" y="2114313"/>
                      <a:pt x="3798546" y="2114313"/>
                    </a:cubicBezTo>
                    <a:lnTo>
                      <a:pt x="3886136" y="2114313"/>
                    </a:lnTo>
                    <a:cubicBezTo>
                      <a:pt x="3901060" y="2083991"/>
                      <a:pt x="3902126" y="2052662"/>
                      <a:pt x="3891466" y="2034007"/>
                    </a:cubicBezTo>
                    <a:lnTo>
                      <a:pt x="3039842" y="175063"/>
                    </a:lnTo>
                    <a:cubicBezTo>
                      <a:pt x="2999571" y="69054"/>
                      <a:pt x="2890305" y="17293"/>
                      <a:pt x="2721046" y="0"/>
                    </a:cubicBezTo>
                    <a:lnTo>
                      <a:pt x="177427" y="0"/>
                    </a:lnTo>
                    <a:cubicBezTo>
                      <a:pt x="55665" y="0"/>
                      <a:pt x="-27247" y="106601"/>
                      <a:pt x="8286" y="189513"/>
                    </a:cubicBezTo>
                    <a:lnTo>
                      <a:pt x="865003" y="2010259"/>
                    </a:lnTo>
                    <a:cubicBezTo>
                      <a:pt x="893786" y="2099034"/>
                      <a:pt x="1050608" y="2197166"/>
                      <a:pt x="1115338" y="2197166"/>
                    </a:cubicBezTo>
                    <a:lnTo>
                      <a:pt x="3734229" y="2197166"/>
                    </a:lnTo>
                    <a:cubicBezTo>
                      <a:pt x="3742165" y="2197166"/>
                      <a:pt x="3749805" y="2196751"/>
                      <a:pt x="3757090" y="2196041"/>
                    </a:cubicBezTo>
                    <a:lnTo>
                      <a:pt x="3757090" y="2155769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4" name="자유형: 도형 17">
                <a:extLst>
                  <a:ext uri="{FF2B5EF4-FFF2-40B4-BE49-F238E27FC236}">
                    <a16:creationId xmlns:a16="http://schemas.microsoft.com/office/drawing/2014/main" id="{B9804B9A-940F-4D47-B0DC-E88754758023}"/>
                  </a:ext>
                </a:extLst>
              </p:cNvPr>
              <p:cNvSpPr/>
              <p:nvPr/>
            </p:nvSpPr>
            <p:spPr>
              <a:xfrm>
                <a:off x="1608663" y="4426794"/>
                <a:ext cx="418619" cy="498496"/>
              </a:xfrm>
              <a:custGeom>
                <a:avLst/>
                <a:gdLst>
                  <a:gd name="connsiteX0" fmla="*/ 222800 w 418619"/>
                  <a:gd name="connsiteY0" fmla="*/ 498496 h 498496"/>
                  <a:gd name="connsiteX1" fmla="*/ 54192 w 418619"/>
                  <a:gd name="connsiteY1" fmla="*/ 395686 h 498496"/>
                  <a:gd name="connsiteX2" fmla="*/ 42229 w 418619"/>
                  <a:gd name="connsiteY2" fmla="*/ 78903 h 498496"/>
                  <a:gd name="connsiteX3" fmla="*/ 307962 w 418619"/>
                  <a:gd name="connsiteY3" fmla="*/ 45560 h 498496"/>
                  <a:gd name="connsiteX4" fmla="*/ 418472 w 418619"/>
                  <a:gd name="connsiteY4" fmla="*/ 268534 h 498496"/>
                  <a:gd name="connsiteX5" fmla="*/ 274738 w 418619"/>
                  <a:gd name="connsiteY5" fmla="*/ 493996 h 498496"/>
                  <a:gd name="connsiteX6" fmla="*/ 222800 w 418619"/>
                  <a:gd name="connsiteY6" fmla="*/ 498496 h 498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8619" h="498496">
                    <a:moveTo>
                      <a:pt x="222800" y="498496"/>
                    </a:moveTo>
                    <a:cubicBezTo>
                      <a:pt x="153805" y="495121"/>
                      <a:pt x="98669" y="455501"/>
                      <a:pt x="54192" y="395686"/>
                    </a:cubicBezTo>
                    <a:cubicBezTo>
                      <a:pt x="-12670" y="305904"/>
                      <a:pt x="-18829" y="169514"/>
                      <a:pt x="42229" y="78903"/>
                    </a:cubicBezTo>
                    <a:cubicBezTo>
                      <a:pt x="103999" y="-12715"/>
                      <a:pt x="220608" y="-25507"/>
                      <a:pt x="307962" y="45560"/>
                    </a:cubicBezTo>
                    <a:cubicBezTo>
                      <a:pt x="378437" y="102888"/>
                      <a:pt x="415570" y="179286"/>
                      <a:pt x="418472" y="268534"/>
                    </a:cubicBezTo>
                    <a:cubicBezTo>
                      <a:pt x="421314" y="357369"/>
                      <a:pt x="383471" y="465332"/>
                      <a:pt x="274738" y="493996"/>
                    </a:cubicBezTo>
                    <a:cubicBezTo>
                      <a:pt x="259932" y="497904"/>
                      <a:pt x="245482" y="496720"/>
                      <a:pt x="222800" y="498496"/>
                    </a:cubicBezTo>
                    <a:close/>
                  </a:path>
                </a:pathLst>
              </a:custGeom>
              <a:solidFill>
                <a:srgbClr val="FEFEFE"/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26" name="그룹 9">
              <a:extLst>
                <a:ext uri="{FF2B5EF4-FFF2-40B4-BE49-F238E27FC236}">
                  <a16:creationId xmlns:a16="http://schemas.microsoft.com/office/drawing/2014/main" id="{2496EFEB-4CCF-49AC-9E68-5792F9BA1E8B}"/>
                </a:ext>
              </a:extLst>
            </p:cNvPr>
            <p:cNvGrpSpPr/>
            <p:nvPr/>
          </p:nvGrpSpPr>
          <p:grpSpPr>
            <a:xfrm>
              <a:off x="5291056" y="5381468"/>
              <a:ext cx="2643896" cy="1475552"/>
              <a:chOff x="5291056" y="5381468"/>
              <a:chExt cx="2643896" cy="1475552"/>
            </a:xfrm>
          </p:grpSpPr>
          <p:sp>
            <p:nvSpPr>
              <p:cNvPr id="27" name="자유형: 도형 10">
                <a:extLst>
                  <a:ext uri="{FF2B5EF4-FFF2-40B4-BE49-F238E27FC236}">
                    <a16:creationId xmlns:a16="http://schemas.microsoft.com/office/drawing/2014/main" id="{0F1CD666-FE59-4D14-84F9-0D8308123DAD}"/>
                  </a:ext>
                </a:extLst>
              </p:cNvPr>
              <p:cNvSpPr/>
              <p:nvPr/>
            </p:nvSpPr>
            <p:spPr>
              <a:xfrm>
                <a:off x="5291056" y="5678278"/>
                <a:ext cx="2643896" cy="1178742"/>
              </a:xfrm>
              <a:custGeom>
                <a:avLst/>
                <a:gdLst>
                  <a:gd name="connsiteX0" fmla="*/ 2600794 w 2643896"/>
                  <a:gd name="connsiteY0" fmla="*/ 56470 h 1178742"/>
                  <a:gd name="connsiteX1" fmla="*/ 2603104 w 2643896"/>
                  <a:gd name="connsiteY1" fmla="*/ 356907 h 1178742"/>
                  <a:gd name="connsiteX2" fmla="*/ 2454692 w 2643896"/>
                  <a:gd name="connsiteY2" fmla="*/ 468897 h 1178742"/>
                  <a:gd name="connsiteX3" fmla="*/ 1180572 w 2643896"/>
                  <a:gd name="connsiteY3" fmla="*/ 1177617 h 1178742"/>
                  <a:gd name="connsiteX4" fmla="*/ 1103642 w 2643896"/>
                  <a:gd name="connsiteY4" fmla="*/ 1165713 h 1178742"/>
                  <a:gd name="connsiteX5" fmla="*/ 81752 w 2643896"/>
                  <a:gd name="connsiteY5" fmla="*/ 838447 h 1178742"/>
                  <a:gd name="connsiteX6" fmla="*/ 24010 w 2643896"/>
                  <a:gd name="connsiteY6" fmla="*/ 808185 h 1178742"/>
                  <a:gd name="connsiteX7" fmla="*/ 17555 w 2643896"/>
                  <a:gd name="connsiteY7" fmla="*/ 750916 h 1178742"/>
                  <a:gd name="connsiteX8" fmla="*/ 195223 w 2643896"/>
                  <a:gd name="connsiteY8" fmla="*/ 756838 h 1178742"/>
                  <a:gd name="connsiteX9" fmla="*/ 1119099 w 2643896"/>
                  <a:gd name="connsiteY9" fmla="*/ 1041108 h 1178742"/>
                  <a:gd name="connsiteX10" fmla="*/ 1154633 w 2643896"/>
                  <a:gd name="connsiteY10" fmla="*/ 1047030 h 1178742"/>
                  <a:gd name="connsiteX11" fmla="*/ 1184244 w 2643896"/>
                  <a:gd name="connsiteY11" fmla="*/ 1011496 h 1178742"/>
                  <a:gd name="connsiteX12" fmla="*/ 1136866 w 2643896"/>
                  <a:gd name="connsiteY12" fmla="*/ 685771 h 1178742"/>
                  <a:gd name="connsiteX13" fmla="*/ 17555 w 2643896"/>
                  <a:gd name="connsiteY13" fmla="*/ 348201 h 1178742"/>
                  <a:gd name="connsiteX14" fmla="*/ 17140 w 2643896"/>
                  <a:gd name="connsiteY14" fmla="*/ 276245 h 1178742"/>
                  <a:gd name="connsiteX15" fmla="*/ 17081 w 2643896"/>
                  <a:gd name="connsiteY15" fmla="*/ 276008 h 1178742"/>
                  <a:gd name="connsiteX16" fmla="*/ 112311 w 2643896"/>
                  <a:gd name="connsiteY16" fmla="*/ 306745 h 1178742"/>
                  <a:gd name="connsiteX17" fmla="*/ 1148710 w 2643896"/>
                  <a:gd name="connsiteY17" fmla="*/ 632470 h 1178742"/>
                  <a:gd name="connsiteX18" fmla="*/ 1225700 w 2643896"/>
                  <a:gd name="connsiteY18" fmla="*/ 632470 h 1178742"/>
                  <a:gd name="connsiteX19" fmla="*/ 2498990 w 2643896"/>
                  <a:gd name="connsiteY19" fmla="*/ 4709 h 1178742"/>
                  <a:gd name="connsiteX20" fmla="*/ 2600794 w 2643896"/>
                  <a:gd name="connsiteY20" fmla="*/ 56470 h 1178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3896" h="1178742">
                    <a:moveTo>
                      <a:pt x="2600794" y="56470"/>
                    </a:moveTo>
                    <a:cubicBezTo>
                      <a:pt x="2662445" y="133755"/>
                      <a:pt x="2653207" y="291702"/>
                      <a:pt x="2603104" y="356907"/>
                    </a:cubicBezTo>
                    <a:cubicBezTo>
                      <a:pt x="2565083" y="406417"/>
                      <a:pt x="2509117" y="438279"/>
                      <a:pt x="2454692" y="468897"/>
                    </a:cubicBezTo>
                    <a:cubicBezTo>
                      <a:pt x="2048068" y="697615"/>
                      <a:pt x="1200057" y="1174478"/>
                      <a:pt x="1180572" y="1177617"/>
                    </a:cubicBezTo>
                    <a:cubicBezTo>
                      <a:pt x="1154692" y="1181762"/>
                      <a:pt x="1128634" y="1173708"/>
                      <a:pt x="1103642" y="1165713"/>
                    </a:cubicBezTo>
                    <a:cubicBezTo>
                      <a:pt x="762992" y="1056624"/>
                      <a:pt x="422402" y="947536"/>
                      <a:pt x="81752" y="838447"/>
                    </a:cubicBezTo>
                    <a:cubicBezTo>
                      <a:pt x="60787" y="831755"/>
                      <a:pt x="38875" y="824412"/>
                      <a:pt x="24010" y="808185"/>
                    </a:cubicBezTo>
                    <a:cubicBezTo>
                      <a:pt x="9204" y="791958"/>
                      <a:pt x="2157" y="776737"/>
                      <a:pt x="17555" y="750916"/>
                    </a:cubicBezTo>
                    <a:cubicBezTo>
                      <a:pt x="53088" y="697615"/>
                      <a:pt x="135290" y="738183"/>
                      <a:pt x="195223" y="756838"/>
                    </a:cubicBezTo>
                    <a:cubicBezTo>
                      <a:pt x="498859" y="851240"/>
                      <a:pt x="815463" y="946707"/>
                      <a:pt x="1119099" y="1041108"/>
                    </a:cubicBezTo>
                    <a:cubicBezTo>
                      <a:pt x="1132720" y="1045313"/>
                      <a:pt x="1141722" y="1053071"/>
                      <a:pt x="1154633" y="1047030"/>
                    </a:cubicBezTo>
                    <a:cubicBezTo>
                      <a:pt x="1164937" y="1042233"/>
                      <a:pt x="1178499" y="1021268"/>
                      <a:pt x="1184244" y="1011496"/>
                    </a:cubicBezTo>
                    <a:cubicBezTo>
                      <a:pt x="1243467" y="910817"/>
                      <a:pt x="1213855" y="709460"/>
                      <a:pt x="1136866" y="685771"/>
                    </a:cubicBezTo>
                    <a:cubicBezTo>
                      <a:pt x="942200" y="625897"/>
                      <a:pt x="38875" y="359987"/>
                      <a:pt x="17555" y="348201"/>
                    </a:cubicBezTo>
                    <a:cubicBezTo>
                      <a:pt x="-5424" y="335527"/>
                      <a:pt x="-6134" y="294900"/>
                      <a:pt x="17140" y="276245"/>
                    </a:cubicBezTo>
                    <a:lnTo>
                      <a:pt x="17081" y="276008"/>
                    </a:lnTo>
                    <a:cubicBezTo>
                      <a:pt x="59011" y="288978"/>
                      <a:pt x="87319" y="298809"/>
                      <a:pt x="112311" y="306745"/>
                    </a:cubicBezTo>
                    <a:cubicBezTo>
                      <a:pt x="310530" y="369640"/>
                      <a:pt x="991829" y="582605"/>
                      <a:pt x="1148710" y="632470"/>
                    </a:cubicBezTo>
                    <a:cubicBezTo>
                      <a:pt x="1168846" y="638867"/>
                      <a:pt x="1207045" y="642242"/>
                      <a:pt x="1225700" y="632470"/>
                    </a:cubicBezTo>
                    <a:cubicBezTo>
                      <a:pt x="1445002" y="517578"/>
                      <a:pt x="2346254" y="79803"/>
                      <a:pt x="2498990" y="4709"/>
                    </a:cubicBezTo>
                    <a:cubicBezTo>
                      <a:pt x="2537485" y="-14242"/>
                      <a:pt x="2578349" y="28280"/>
                      <a:pt x="2600794" y="5647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" name="자유형: 도형 11">
                <a:extLst>
                  <a:ext uri="{FF2B5EF4-FFF2-40B4-BE49-F238E27FC236}">
                    <a16:creationId xmlns:a16="http://schemas.microsoft.com/office/drawing/2014/main" id="{F60AD4A2-61C9-401A-BB55-0D0C44AB467A}"/>
                  </a:ext>
                </a:extLst>
              </p:cNvPr>
              <p:cNvSpPr/>
              <p:nvPr/>
            </p:nvSpPr>
            <p:spPr>
              <a:xfrm>
                <a:off x="5305590" y="5381468"/>
                <a:ext cx="2490496" cy="938887"/>
              </a:xfrm>
              <a:custGeom>
                <a:avLst/>
                <a:gdLst>
                  <a:gd name="connsiteX0" fmla="*/ 1484064 w 2490496"/>
                  <a:gd name="connsiteY0" fmla="*/ 11920 h 938887"/>
                  <a:gd name="connsiteX1" fmla="*/ 1593982 w 2490496"/>
                  <a:gd name="connsiteY1" fmla="*/ 9137 h 938887"/>
                  <a:gd name="connsiteX2" fmla="*/ 2490497 w 2490496"/>
                  <a:gd name="connsiteY2" fmla="*/ 299388 h 938887"/>
                  <a:gd name="connsiteX3" fmla="*/ 2483923 w 2490496"/>
                  <a:gd name="connsiteY3" fmla="*/ 307028 h 938887"/>
                  <a:gd name="connsiteX4" fmla="*/ 1200269 w 2490496"/>
                  <a:gd name="connsiteY4" fmla="*/ 931413 h 938887"/>
                  <a:gd name="connsiteX5" fmla="*/ 1149574 w 2490496"/>
                  <a:gd name="connsiteY5" fmla="*/ 935203 h 938887"/>
                  <a:gd name="connsiteX6" fmla="*/ 0 w 2490496"/>
                  <a:gd name="connsiteY6" fmla="*/ 571812 h 938887"/>
                  <a:gd name="connsiteX7" fmla="*/ 1484064 w 2490496"/>
                  <a:gd name="connsiteY7" fmla="*/ 11920 h 938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0496" h="938887">
                    <a:moveTo>
                      <a:pt x="1484064" y="11920"/>
                    </a:moveTo>
                    <a:cubicBezTo>
                      <a:pt x="1522440" y="-3537"/>
                      <a:pt x="1555842" y="-3419"/>
                      <a:pt x="1593982" y="9137"/>
                    </a:cubicBezTo>
                    <a:cubicBezTo>
                      <a:pt x="1749974" y="60364"/>
                      <a:pt x="2487654" y="302645"/>
                      <a:pt x="2490497" y="299388"/>
                    </a:cubicBezTo>
                    <a:cubicBezTo>
                      <a:pt x="2488305" y="301934"/>
                      <a:pt x="2486943" y="305547"/>
                      <a:pt x="2483923" y="307028"/>
                    </a:cubicBezTo>
                    <a:cubicBezTo>
                      <a:pt x="2383836" y="354761"/>
                      <a:pt x="1229821" y="931413"/>
                      <a:pt x="1200269" y="931413"/>
                    </a:cubicBezTo>
                    <a:cubicBezTo>
                      <a:pt x="1183153" y="939942"/>
                      <a:pt x="1167873" y="941126"/>
                      <a:pt x="1149574" y="935203"/>
                    </a:cubicBezTo>
                    <a:cubicBezTo>
                      <a:pt x="987659" y="883265"/>
                      <a:pt x="220486" y="643531"/>
                      <a:pt x="0" y="571812"/>
                    </a:cubicBezTo>
                    <a:cubicBezTo>
                      <a:pt x="17412" y="577498"/>
                      <a:pt x="1378174" y="47217"/>
                      <a:pt x="1484064" y="1192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9" name="자유형: 도형 12">
                <a:extLst>
                  <a:ext uri="{FF2B5EF4-FFF2-40B4-BE49-F238E27FC236}">
                    <a16:creationId xmlns:a16="http://schemas.microsoft.com/office/drawing/2014/main" id="{10C4644D-38F1-437E-B1E8-379DCC2C7995}"/>
                  </a:ext>
                </a:extLst>
              </p:cNvPr>
              <p:cNvSpPr/>
              <p:nvPr/>
            </p:nvSpPr>
            <p:spPr>
              <a:xfrm>
                <a:off x="5914697" y="5779540"/>
                <a:ext cx="820354" cy="286351"/>
              </a:xfrm>
              <a:custGeom>
                <a:avLst/>
                <a:gdLst>
                  <a:gd name="connsiteX0" fmla="*/ 642805 w 820354"/>
                  <a:gd name="connsiteY0" fmla="*/ 279808 h 286351"/>
                  <a:gd name="connsiteX1" fmla="*/ 609403 w 820354"/>
                  <a:gd name="connsiteY1" fmla="*/ 280933 h 286351"/>
                  <a:gd name="connsiteX2" fmla="*/ 245656 w 820354"/>
                  <a:gd name="connsiteY2" fmla="*/ 169891 h 286351"/>
                  <a:gd name="connsiteX3" fmla="*/ 0 w 820354"/>
                  <a:gd name="connsiteY3" fmla="*/ 96336 h 286351"/>
                  <a:gd name="connsiteX4" fmla="*/ 197982 w 820354"/>
                  <a:gd name="connsiteY4" fmla="*/ 2053 h 286351"/>
                  <a:gd name="connsiteX5" fmla="*/ 217585 w 820354"/>
                  <a:gd name="connsiteY5" fmla="*/ 2112 h 286351"/>
                  <a:gd name="connsiteX6" fmla="*/ 814254 w 820354"/>
                  <a:gd name="connsiteY6" fmla="*/ 180787 h 286351"/>
                  <a:gd name="connsiteX7" fmla="*/ 820354 w 820354"/>
                  <a:gd name="connsiteY7" fmla="*/ 184341 h 286351"/>
                  <a:gd name="connsiteX8" fmla="*/ 642805 w 820354"/>
                  <a:gd name="connsiteY8" fmla="*/ 279808 h 286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0354" h="286351">
                    <a:moveTo>
                      <a:pt x="642805" y="279808"/>
                    </a:moveTo>
                    <a:cubicBezTo>
                      <a:pt x="625867" y="288336"/>
                      <a:pt x="631789" y="288336"/>
                      <a:pt x="609403" y="280933"/>
                    </a:cubicBezTo>
                    <a:cubicBezTo>
                      <a:pt x="488174" y="243919"/>
                      <a:pt x="366945" y="206727"/>
                      <a:pt x="245656" y="169891"/>
                    </a:cubicBezTo>
                    <a:cubicBezTo>
                      <a:pt x="165646" y="145609"/>
                      <a:pt x="85518" y="121920"/>
                      <a:pt x="0" y="96336"/>
                    </a:cubicBezTo>
                    <a:cubicBezTo>
                      <a:pt x="69173" y="63467"/>
                      <a:pt x="133666" y="32967"/>
                      <a:pt x="197982" y="2053"/>
                    </a:cubicBezTo>
                    <a:cubicBezTo>
                      <a:pt x="205089" y="-1382"/>
                      <a:pt x="210715" y="99"/>
                      <a:pt x="217585" y="2112"/>
                    </a:cubicBezTo>
                    <a:cubicBezTo>
                      <a:pt x="416455" y="61809"/>
                      <a:pt x="615325" y="121209"/>
                      <a:pt x="814254" y="180787"/>
                    </a:cubicBezTo>
                    <a:cubicBezTo>
                      <a:pt x="815913" y="181261"/>
                      <a:pt x="817334" y="182564"/>
                      <a:pt x="820354" y="184341"/>
                    </a:cubicBezTo>
                    <a:cubicBezTo>
                      <a:pt x="813781" y="189197"/>
                      <a:pt x="663770" y="266838"/>
                      <a:pt x="642805" y="279808"/>
                    </a:cubicBezTo>
                    <a:close/>
                  </a:path>
                </a:pathLst>
              </a:custGeom>
              <a:solidFill>
                <a:srgbClr val="FEFEFB"/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0" name="자유형: 도형 13">
                <a:extLst>
                  <a:ext uri="{FF2B5EF4-FFF2-40B4-BE49-F238E27FC236}">
                    <a16:creationId xmlns:a16="http://schemas.microsoft.com/office/drawing/2014/main" id="{75AA94F8-41C8-4852-9BF4-621CE5CDC54D}"/>
                  </a:ext>
                </a:extLst>
              </p:cNvPr>
              <p:cNvSpPr/>
              <p:nvPr/>
            </p:nvSpPr>
            <p:spPr>
              <a:xfrm>
                <a:off x="5391404" y="6056032"/>
                <a:ext cx="1120349" cy="674893"/>
              </a:xfrm>
              <a:custGeom>
                <a:avLst/>
                <a:gdLst>
                  <a:gd name="connsiteX0" fmla="*/ 237 w 1120349"/>
                  <a:gd name="connsiteY0" fmla="*/ 0 h 674893"/>
                  <a:gd name="connsiteX1" fmla="*/ 510619 w 1120349"/>
                  <a:gd name="connsiteY1" fmla="*/ 148531 h 674893"/>
                  <a:gd name="connsiteX2" fmla="*/ 1037287 w 1120349"/>
                  <a:gd name="connsiteY2" fmla="*/ 309025 h 674893"/>
                  <a:gd name="connsiteX3" fmla="*/ 1073235 w 1120349"/>
                  <a:gd name="connsiteY3" fmla="*/ 336326 h 674893"/>
                  <a:gd name="connsiteX4" fmla="*/ 1072762 w 1120349"/>
                  <a:gd name="connsiteY4" fmla="*/ 658439 h 674893"/>
                  <a:gd name="connsiteX5" fmla="*/ 1037702 w 1120349"/>
                  <a:gd name="connsiteY5" fmla="*/ 672653 h 674893"/>
                  <a:gd name="connsiteX6" fmla="*/ 8173 w 1120349"/>
                  <a:gd name="connsiteY6" fmla="*/ 353027 h 674893"/>
                  <a:gd name="connsiteX7" fmla="*/ 0 w 1120349"/>
                  <a:gd name="connsiteY7" fmla="*/ 349592 h 674893"/>
                  <a:gd name="connsiteX8" fmla="*/ 237 w 1120349"/>
                  <a:gd name="connsiteY8" fmla="*/ 0 h 674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0349" h="674893">
                    <a:moveTo>
                      <a:pt x="237" y="0"/>
                    </a:moveTo>
                    <a:cubicBezTo>
                      <a:pt x="170325" y="51405"/>
                      <a:pt x="340650" y="96888"/>
                      <a:pt x="510619" y="148531"/>
                    </a:cubicBezTo>
                    <a:cubicBezTo>
                      <a:pt x="686215" y="201891"/>
                      <a:pt x="861692" y="255724"/>
                      <a:pt x="1037287" y="309025"/>
                    </a:cubicBezTo>
                    <a:cubicBezTo>
                      <a:pt x="1053100" y="313821"/>
                      <a:pt x="1064589" y="321639"/>
                      <a:pt x="1073235" y="336326"/>
                    </a:cubicBezTo>
                    <a:cubicBezTo>
                      <a:pt x="1136782" y="443934"/>
                      <a:pt x="1135479" y="551009"/>
                      <a:pt x="1072762" y="658439"/>
                    </a:cubicBezTo>
                    <a:cubicBezTo>
                      <a:pt x="1064175" y="673067"/>
                      <a:pt x="1055884" y="678338"/>
                      <a:pt x="1037702" y="672653"/>
                    </a:cubicBezTo>
                    <a:cubicBezTo>
                      <a:pt x="694684" y="565637"/>
                      <a:pt x="351369" y="459451"/>
                      <a:pt x="8173" y="353027"/>
                    </a:cubicBezTo>
                    <a:cubicBezTo>
                      <a:pt x="5389" y="352139"/>
                      <a:pt x="2724" y="350776"/>
                      <a:pt x="0" y="349592"/>
                    </a:cubicBezTo>
                    <a:cubicBezTo>
                      <a:pt x="178" y="231146"/>
                      <a:pt x="59" y="118445"/>
                      <a:pt x="237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592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grpSp>
        <p:nvGrpSpPr>
          <p:cNvPr id="42" name="그룹 2">
            <a:extLst>
              <a:ext uri="{FF2B5EF4-FFF2-40B4-BE49-F238E27FC236}">
                <a16:creationId xmlns:a16="http://schemas.microsoft.com/office/drawing/2014/main" id="{193A6DAD-6B9F-4785-989C-8074AE9BC39E}"/>
              </a:ext>
            </a:extLst>
          </p:cNvPr>
          <p:cNvGrpSpPr/>
          <p:nvPr/>
        </p:nvGrpSpPr>
        <p:grpSpPr>
          <a:xfrm>
            <a:off x="4444269" y="3309458"/>
            <a:ext cx="3832399" cy="3138789"/>
            <a:chOff x="4384136" y="1406015"/>
            <a:chExt cx="4134424" cy="3138789"/>
          </a:xfrm>
        </p:grpSpPr>
        <p:sp>
          <p:nvSpPr>
            <p:cNvPr id="44" name="Freeform: Shape 78">
              <a:extLst>
                <a:ext uri="{FF2B5EF4-FFF2-40B4-BE49-F238E27FC236}">
                  <a16:creationId xmlns:a16="http://schemas.microsoft.com/office/drawing/2014/main" id="{113CF6E1-8374-4654-B94F-B6DB925B48E9}"/>
                </a:ext>
              </a:extLst>
            </p:cNvPr>
            <p:cNvSpPr/>
            <p:nvPr/>
          </p:nvSpPr>
          <p:spPr>
            <a:xfrm>
              <a:off x="7798995" y="3384433"/>
              <a:ext cx="255653" cy="432859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5" name="Freeform: Shape 79">
              <a:extLst>
                <a:ext uri="{FF2B5EF4-FFF2-40B4-BE49-F238E27FC236}">
                  <a16:creationId xmlns:a16="http://schemas.microsoft.com/office/drawing/2014/main" id="{2A4E8005-2251-41B7-88DF-7C825F0FA80B}"/>
                </a:ext>
              </a:extLst>
            </p:cNvPr>
            <p:cNvSpPr/>
            <p:nvPr/>
          </p:nvSpPr>
          <p:spPr>
            <a:xfrm>
              <a:off x="8127823" y="2244152"/>
              <a:ext cx="303622" cy="514078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6" name="Freeform: Shape 87">
              <a:extLst>
                <a:ext uri="{FF2B5EF4-FFF2-40B4-BE49-F238E27FC236}">
                  <a16:creationId xmlns:a16="http://schemas.microsoft.com/office/drawing/2014/main" id="{419D1EB8-5243-4D47-8577-CCEB1A95DB7A}"/>
                </a:ext>
              </a:extLst>
            </p:cNvPr>
            <p:cNvSpPr/>
            <p:nvPr/>
          </p:nvSpPr>
          <p:spPr>
            <a:xfrm>
              <a:off x="7184139" y="2367179"/>
              <a:ext cx="255653" cy="432859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7" name="Freeform: Shape 92">
              <a:extLst>
                <a:ext uri="{FF2B5EF4-FFF2-40B4-BE49-F238E27FC236}">
                  <a16:creationId xmlns:a16="http://schemas.microsoft.com/office/drawing/2014/main" id="{9DA1C5A3-39CA-4961-81DB-26B2EBBE21FB}"/>
                </a:ext>
              </a:extLst>
            </p:cNvPr>
            <p:cNvSpPr/>
            <p:nvPr/>
          </p:nvSpPr>
          <p:spPr>
            <a:xfrm>
              <a:off x="7800867" y="2773914"/>
              <a:ext cx="211208" cy="357607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8" name="Freeform: Shape 91">
              <a:extLst>
                <a:ext uri="{FF2B5EF4-FFF2-40B4-BE49-F238E27FC236}">
                  <a16:creationId xmlns:a16="http://schemas.microsoft.com/office/drawing/2014/main" id="{845AC713-18CB-46D0-A006-5AD36B9E1AFE}"/>
                </a:ext>
              </a:extLst>
            </p:cNvPr>
            <p:cNvSpPr/>
            <p:nvPr/>
          </p:nvSpPr>
          <p:spPr>
            <a:xfrm>
              <a:off x="6017429" y="1921795"/>
              <a:ext cx="211208" cy="357607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9" name="Freeform: Shape 95">
              <a:extLst>
                <a:ext uri="{FF2B5EF4-FFF2-40B4-BE49-F238E27FC236}">
                  <a16:creationId xmlns:a16="http://schemas.microsoft.com/office/drawing/2014/main" id="{C31EAB44-5DC8-4EE9-B911-90A90EB70766}"/>
                </a:ext>
              </a:extLst>
            </p:cNvPr>
            <p:cNvSpPr/>
            <p:nvPr/>
          </p:nvSpPr>
          <p:spPr>
            <a:xfrm>
              <a:off x="5880245" y="1406015"/>
              <a:ext cx="132280" cy="223969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0" name="Freeform: Shape 96">
              <a:extLst>
                <a:ext uri="{FF2B5EF4-FFF2-40B4-BE49-F238E27FC236}">
                  <a16:creationId xmlns:a16="http://schemas.microsoft.com/office/drawing/2014/main" id="{5CF666F3-481C-49C4-9F29-D4F9FDAF45A8}"/>
                </a:ext>
              </a:extLst>
            </p:cNvPr>
            <p:cNvSpPr/>
            <p:nvPr/>
          </p:nvSpPr>
          <p:spPr>
            <a:xfrm>
              <a:off x="6477793" y="2357299"/>
              <a:ext cx="132280" cy="223969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1" name="Freeform: Shape 81">
              <a:extLst>
                <a:ext uri="{FF2B5EF4-FFF2-40B4-BE49-F238E27FC236}">
                  <a16:creationId xmlns:a16="http://schemas.microsoft.com/office/drawing/2014/main" id="{96A8AF3A-3996-4FE7-928B-118E43E0D8F0}"/>
                </a:ext>
              </a:extLst>
            </p:cNvPr>
            <p:cNvSpPr/>
            <p:nvPr/>
          </p:nvSpPr>
          <p:spPr>
            <a:xfrm>
              <a:off x="6515926" y="1416028"/>
              <a:ext cx="499096" cy="845043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2" name="Freeform: Shape 83">
              <a:extLst>
                <a:ext uri="{FF2B5EF4-FFF2-40B4-BE49-F238E27FC236}">
                  <a16:creationId xmlns:a16="http://schemas.microsoft.com/office/drawing/2014/main" id="{DA60B397-43A7-44A1-960B-A84882E2E6D3}"/>
                </a:ext>
              </a:extLst>
            </p:cNvPr>
            <p:cNvSpPr/>
            <p:nvPr/>
          </p:nvSpPr>
          <p:spPr>
            <a:xfrm>
              <a:off x="5639955" y="2061332"/>
              <a:ext cx="336848" cy="570334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3" name="Freeform: Shape 84">
              <a:extLst>
                <a:ext uri="{FF2B5EF4-FFF2-40B4-BE49-F238E27FC236}">
                  <a16:creationId xmlns:a16="http://schemas.microsoft.com/office/drawing/2014/main" id="{B30A84E3-26AF-4133-AE8F-12871E4CF17C}"/>
                </a:ext>
              </a:extLst>
            </p:cNvPr>
            <p:cNvSpPr/>
            <p:nvPr/>
          </p:nvSpPr>
          <p:spPr>
            <a:xfrm>
              <a:off x="4994013" y="3284757"/>
              <a:ext cx="303622" cy="514078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4" name="Freeform: Shape 85">
              <a:extLst>
                <a:ext uri="{FF2B5EF4-FFF2-40B4-BE49-F238E27FC236}">
                  <a16:creationId xmlns:a16="http://schemas.microsoft.com/office/drawing/2014/main" id="{5A1D43C8-384A-4C8B-BEF0-FDE14E229FA8}"/>
                </a:ext>
              </a:extLst>
            </p:cNvPr>
            <p:cNvSpPr/>
            <p:nvPr/>
          </p:nvSpPr>
          <p:spPr>
            <a:xfrm>
              <a:off x="5234118" y="2677800"/>
              <a:ext cx="303622" cy="514078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5" name="Freeform: Shape 89">
              <a:extLst>
                <a:ext uri="{FF2B5EF4-FFF2-40B4-BE49-F238E27FC236}">
                  <a16:creationId xmlns:a16="http://schemas.microsoft.com/office/drawing/2014/main" id="{6C625ABF-B75B-4C0E-85DE-814734B350E4}"/>
                </a:ext>
              </a:extLst>
            </p:cNvPr>
            <p:cNvSpPr/>
            <p:nvPr/>
          </p:nvSpPr>
          <p:spPr>
            <a:xfrm>
              <a:off x="4842541" y="2436725"/>
              <a:ext cx="211208" cy="357607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6" name="Freeform: Shape 90">
              <a:extLst>
                <a:ext uri="{FF2B5EF4-FFF2-40B4-BE49-F238E27FC236}">
                  <a16:creationId xmlns:a16="http://schemas.microsoft.com/office/drawing/2014/main" id="{CAFC1EC2-9978-43D0-9569-12BB6887F38D}"/>
                </a:ext>
              </a:extLst>
            </p:cNvPr>
            <p:cNvSpPr/>
            <p:nvPr/>
          </p:nvSpPr>
          <p:spPr>
            <a:xfrm>
              <a:off x="4384136" y="2794695"/>
              <a:ext cx="211208" cy="357607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7" name="Freeform: Shape 19">
              <a:extLst>
                <a:ext uri="{FF2B5EF4-FFF2-40B4-BE49-F238E27FC236}">
                  <a16:creationId xmlns:a16="http://schemas.microsoft.com/office/drawing/2014/main" id="{4D4E628C-C626-4699-90D3-C0B599CD9EED}"/>
                </a:ext>
              </a:extLst>
            </p:cNvPr>
            <p:cNvSpPr/>
            <p:nvPr/>
          </p:nvSpPr>
          <p:spPr>
            <a:xfrm>
              <a:off x="7015022" y="3299110"/>
              <a:ext cx="24278" cy="19864"/>
            </a:xfrm>
            <a:custGeom>
              <a:avLst/>
              <a:gdLst>
                <a:gd name="connsiteX0" fmla="*/ 0 w 19786"/>
                <a:gd name="connsiteY0" fmla="*/ 16189 h 16189"/>
                <a:gd name="connsiteX1" fmla="*/ 19787 w 19786"/>
                <a:gd name="connsiteY1" fmla="*/ 0 h 16189"/>
                <a:gd name="connsiteX2" fmla="*/ 7555 w 19786"/>
                <a:gd name="connsiteY2" fmla="*/ 7915 h 16189"/>
                <a:gd name="connsiteX3" fmla="*/ 0 w 19786"/>
                <a:gd name="connsiteY3" fmla="*/ 16189 h 1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86" h="16189">
                  <a:moveTo>
                    <a:pt x="0" y="16189"/>
                  </a:moveTo>
                  <a:cubicBezTo>
                    <a:pt x="7195" y="11872"/>
                    <a:pt x="13311" y="5396"/>
                    <a:pt x="19787" y="0"/>
                  </a:cubicBezTo>
                  <a:cubicBezTo>
                    <a:pt x="15829" y="2518"/>
                    <a:pt x="11872" y="5396"/>
                    <a:pt x="7555" y="7915"/>
                  </a:cubicBezTo>
                  <a:cubicBezTo>
                    <a:pt x="4317" y="9714"/>
                    <a:pt x="2158" y="12952"/>
                    <a:pt x="0" y="16189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77">
              <a:extLst>
                <a:ext uri="{FF2B5EF4-FFF2-40B4-BE49-F238E27FC236}">
                  <a16:creationId xmlns:a16="http://schemas.microsoft.com/office/drawing/2014/main" id="{9D999954-512E-43ED-82CC-4DE12CF186FD}"/>
                </a:ext>
              </a:extLst>
            </p:cNvPr>
            <p:cNvSpPr/>
            <p:nvPr/>
          </p:nvSpPr>
          <p:spPr>
            <a:xfrm>
              <a:off x="7477277" y="1845477"/>
              <a:ext cx="419753" cy="710704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9" name="Freeform: Shape 82">
              <a:extLst>
                <a:ext uri="{FF2B5EF4-FFF2-40B4-BE49-F238E27FC236}">
                  <a16:creationId xmlns:a16="http://schemas.microsoft.com/office/drawing/2014/main" id="{A52AF609-6590-4E2E-AA1E-A010905D1D84}"/>
                </a:ext>
              </a:extLst>
            </p:cNvPr>
            <p:cNvSpPr/>
            <p:nvPr/>
          </p:nvSpPr>
          <p:spPr>
            <a:xfrm>
              <a:off x="5186186" y="1440521"/>
              <a:ext cx="424491" cy="718724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0" name="Freeform: Shape 86">
              <a:extLst>
                <a:ext uri="{FF2B5EF4-FFF2-40B4-BE49-F238E27FC236}">
                  <a16:creationId xmlns:a16="http://schemas.microsoft.com/office/drawing/2014/main" id="{BC5C7658-B691-4B6B-881A-BCD915E6884A}"/>
                </a:ext>
              </a:extLst>
            </p:cNvPr>
            <p:cNvSpPr/>
            <p:nvPr/>
          </p:nvSpPr>
          <p:spPr>
            <a:xfrm>
              <a:off x="4652050" y="1690728"/>
              <a:ext cx="303622" cy="514078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1" name="Freeform: Shape 88">
              <a:extLst>
                <a:ext uri="{FF2B5EF4-FFF2-40B4-BE49-F238E27FC236}">
                  <a16:creationId xmlns:a16="http://schemas.microsoft.com/office/drawing/2014/main" id="{26777D49-DA30-4D3B-9B0F-716CE9A25FFC}"/>
                </a:ext>
              </a:extLst>
            </p:cNvPr>
            <p:cNvSpPr/>
            <p:nvPr/>
          </p:nvSpPr>
          <p:spPr>
            <a:xfrm>
              <a:off x="5235351" y="3961569"/>
              <a:ext cx="255653" cy="432859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2" name="Freeform: Shape 93">
              <a:extLst>
                <a:ext uri="{FF2B5EF4-FFF2-40B4-BE49-F238E27FC236}">
                  <a16:creationId xmlns:a16="http://schemas.microsoft.com/office/drawing/2014/main" id="{CF2F90B3-88FE-45C7-8CA8-AD85F0B4DF82}"/>
                </a:ext>
              </a:extLst>
            </p:cNvPr>
            <p:cNvSpPr/>
            <p:nvPr/>
          </p:nvSpPr>
          <p:spPr>
            <a:xfrm>
              <a:off x="8054648" y="3902375"/>
              <a:ext cx="132280" cy="223969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3" name="Freeform: Shape 94">
              <a:extLst>
                <a:ext uri="{FF2B5EF4-FFF2-40B4-BE49-F238E27FC236}">
                  <a16:creationId xmlns:a16="http://schemas.microsoft.com/office/drawing/2014/main" id="{07AF1C5E-0AF9-4A2A-A3F8-F0BD78DFC0CB}"/>
                </a:ext>
              </a:extLst>
            </p:cNvPr>
            <p:cNvSpPr/>
            <p:nvPr/>
          </p:nvSpPr>
          <p:spPr>
            <a:xfrm>
              <a:off x="4595344" y="3538608"/>
              <a:ext cx="132280" cy="223969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4" name="Freeform: Shape 97">
              <a:extLst>
                <a:ext uri="{FF2B5EF4-FFF2-40B4-BE49-F238E27FC236}">
                  <a16:creationId xmlns:a16="http://schemas.microsoft.com/office/drawing/2014/main" id="{9C6ACB75-F1EB-4D11-AA2D-B862F8BDDE05}"/>
                </a:ext>
              </a:extLst>
            </p:cNvPr>
            <p:cNvSpPr/>
            <p:nvPr/>
          </p:nvSpPr>
          <p:spPr>
            <a:xfrm>
              <a:off x="5283598" y="2294311"/>
              <a:ext cx="132280" cy="223969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5" name="Freeform: Shape 78">
              <a:extLst>
                <a:ext uri="{FF2B5EF4-FFF2-40B4-BE49-F238E27FC236}">
                  <a16:creationId xmlns:a16="http://schemas.microsoft.com/office/drawing/2014/main" id="{2BA1401D-DB09-49D8-9665-EC599E4F303C}"/>
                </a:ext>
              </a:extLst>
            </p:cNvPr>
            <p:cNvSpPr/>
            <p:nvPr/>
          </p:nvSpPr>
          <p:spPr>
            <a:xfrm>
              <a:off x="7645209" y="4111945"/>
              <a:ext cx="255653" cy="432859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6" name="Freeform: Shape 86">
              <a:extLst>
                <a:ext uri="{FF2B5EF4-FFF2-40B4-BE49-F238E27FC236}">
                  <a16:creationId xmlns:a16="http://schemas.microsoft.com/office/drawing/2014/main" id="{6B4DE403-5E99-45CA-9217-D1411421661B}"/>
                </a:ext>
              </a:extLst>
            </p:cNvPr>
            <p:cNvSpPr/>
            <p:nvPr/>
          </p:nvSpPr>
          <p:spPr>
            <a:xfrm>
              <a:off x="8214938" y="3027718"/>
              <a:ext cx="303622" cy="514078"/>
            </a:xfrm>
            <a:custGeom>
              <a:avLst/>
              <a:gdLst>
                <a:gd name="connsiteX0" fmla="*/ 186650 w 419753"/>
                <a:gd name="connsiteY0" fmla="*/ 550023 h 710704"/>
                <a:gd name="connsiteX1" fmla="*/ 272287 w 419753"/>
                <a:gd name="connsiteY1" fmla="*/ 629480 h 710704"/>
                <a:gd name="connsiteX2" fmla="*/ 186208 w 419753"/>
                <a:gd name="connsiteY2" fmla="*/ 710704 h 710704"/>
                <a:gd name="connsiteX3" fmla="*/ 100571 w 419753"/>
                <a:gd name="connsiteY3" fmla="*/ 631246 h 710704"/>
                <a:gd name="connsiteX4" fmla="*/ 186650 w 419753"/>
                <a:gd name="connsiteY4" fmla="*/ 550023 h 710704"/>
                <a:gd name="connsiteX5" fmla="*/ 209606 w 419753"/>
                <a:gd name="connsiteY5" fmla="*/ 0 h 710704"/>
                <a:gd name="connsiteX6" fmla="*/ 338945 w 419753"/>
                <a:gd name="connsiteY6" fmla="*/ 28693 h 710704"/>
                <a:gd name="connsiteX7" fmla="*/ 378673 w 419753"/>
                <a:gd name="connsiteY7" fmla="*/ 263093 h 710704"/>
                <a:gd name="connsiteX8" fmla="*/ 294360 w 419753"/>
                <a:gd name="connsiteY8" fmla="*/ 330190 h 710704"/>
                <a:gd name="connsiteX9" fmla="*/ 251983 w 419753"/>
                <a:gd name="connsiteY9" fmla="*/ 358000 h 710704"/>
                <a:gd name="connsiteX10" fmla="*/ 194597 w 419753"/>
                <a:gd name="connsiteY10" fmla="*/ 450260 h 710704"/>
                <a:gd name="connsiteX11" fmla="*/ 180030 w 419753"/>
                <a:gd name="connsiteY11" fmla="*/ 473655 h 710704"/>
                <a:gd name="connsiteX12" fmla="*/ 171200 w 419753"/>
                <a:gd name="connsiteY12" fmla="*/ 446729 h 710704"/>
                <a:gd name="connsiteX13" fmla="*/ 211371 w 419753"/>
                <a:gd name="connsiteY13" fmla="*/ 316065 h 710704"/>
                <a:gd name="connsiteX14" fmla="*/ 257721 w 419753"/>
                <a:gd name="connsiteY14" fmla="*/ 151411 h 710704"/>
                <a:gd name="connsiteX15" fmla="*/ 243595 w 419753"/>
                <a:gd name="connsiteY15" fmla="*/ 87403 h 710704"/>
                <a:gd name="connsiteX16" fmla="*/ 127058 w 419753"/>
                <a:gd name="connsiteY16" fmla="*/ 40611 h 710704"/>
                <a:gd name="connsiteX17" fmla="*/ 108076 w 419753"/>
                <a:gd name="connsiteY17" fmla="*/ 95791 h 710704"/>
                <a:gd name="connsiteX18" fmla="*/ 127499 w 419753"/>
                <a:gd name="connsiteY18" fmla="*/ 137726 h 710704"/>
                <a:gd name="connsiteX19" fmla="*/ 114256 w 419753"/>
                <a:gd name="connsiteY19" fmla="*/ 203058 h 710704"/>
                <a:gd name="connsiteX20" fmla="*/ 44069 w 419753"/>
                <a:gd name="connsiteY20" fmla="*/ 215419 h 710704"/>
                <a:gd name="connsiteX21" fmla="*/ 808 w 419753"/>
                <a:gd name="connsiteY21" fmla="*/ 162005 h 710704"/>
                <a:gd name="connsiteX22" fmla="*/ 90859 w 419753"/>
                <a:gd name="connsiteY22" fmla="*/ 22071 h 710704"/>
                <a:gd name="connsiteX23" fmla="*/ 209606 w 419753"/>
                <a:gd name="connsiteY23" fmla="*/ 0 h 71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9753" h="710704">
                  <a:moveTo>
                    <a:pt x="186650" y="550023"/>
                  </a:moveTo>
                  <a:cubicBezTo>
                    <a:pt x="234324" y="550465"/>
                    <a:pt x="271846" y="584896"/>
                    <a:pt x="272287" y="629480"/>
                  </a:cubicBezTo>
                  <a:cubicBezTo>
                    <a:pt x="272287" y="675390"/>
                    <a:pt x="234766" y="710704"/>
                    <a:pt x="186208" y="710704"/>
                  </a:cubicBezTo>
                  <a:cubicBezTo>
                    <a:pt x="138975" y="710704"/>
                    <a:pt x="101013" y="675832"/>
                    <a:pt x="100571" y="631246"/>
                  </a:cubicBezTo>
                  <a:cubicBezTo>
                    <a:pt x="99687" y="586221"/>
                    <a:pt x="138534" y="550023"/>
                    <a:pt x="186650" y="550023"/>
                  </a:cubicBezTo>
                  <a:close/>
                  <a:moveTo>
                    <a:pt x="209606" y="0"/>
                  </a:moveTo>
                  <a:cubicBezTo>
                    <a:pt x="254190" y="1324"/>
                    <a:pt x="298333" y="6180"/>
                    <a:pt x="338945" y="28693"/>
                  </a:cubicBezTo>
                  <a:cubicBezTo>
                    <a:pt x="428114" y="78133"/>
                    <a:pt x="446654" y="187608"/>
                    <a:pt x="378673" y="263093"/>
                  </a:cubicBezTo>
                  <a:cubicBezTo>
                    <a:pt x="354395" y="290021"/>
                    <a:pt x="324377" y="310326"/>
                    <a:pt x="294360" y="330190"/>
                  </a:cubicBezTo>
                  <a:cubicBezTo>
                    <a:pt x="280234" y="339460"/>
                    <a:pt x="266109" y="348730"/>
                    <a:pt x="251983" y="358000"/>
                  </a:cubicBezTo>
                  <a:cubicBezTo>
                    <a:pt x="219316" y="380513"/>
                    <a:pt x="199452" y="410089"/>
                    <a:pt x="194597" y="450260"/>
                  </a:cubicBezTo>
                  <a:cubicBezTo>
                    <a:pt x="193714" y="458647"/>
                    <a:pt x="199011" y="476304"/>
                    <a:pt x="180030" y="473655"/>
                  </a:cubicBezTo>
                  <a:cubicBezTo>
                    <a:pt x="161930" y="471007"/>
                    <a:pt x="171200" y="455999"/>
                    <a:pt x="171200" y="446729"/>
                  </a:cubicBezTo>
                  <a:cubicBezTo>
                    <a:pt x="169877" y="399054"/>
                    <a:pt x="186209" y="355793"/>
                    <a:pt x="211371" y="316065"/>
                  </a:cubicBezTo>
                  <a:cubicBezTo>
                    <a:pt x="243154" y="265742"/>
                    <a:pt x="262136" y="211886"/>
                    <a:pt x="257721" y="151411"/>
                  </a:cubicBezTo>
                  <a:cubicBezTo>
                    <a:pt x="255956" y="129340"/>
                    <a:pt x="252866" y="107709"/>
                    <a:pt x="243595" y="87403"/>
                  </a:cubicBezTo>
                  <a:cubicBezTo>
                    <a:pt x="222849" y="42377"/>
                    <a:pt x="169877" y="21189"/>
                    <a:pt x="127058" y="40611"/>
                  </a:cubicBezTo>
                  <a:cubicBezTo>
                    <a:pt x="97923" y="53413"/>
                    <a:pt x="92626" y="68863"/>
                    <a:pt x="108076" y="95791"/>
                  </a:cubicBezTo>
                  <a:cubicBezTo>
                    <a:pt x="115580" y="109474"/>
                    <a:pt x="123085" y="122718"/>
                    <a:pt x="127499" y="137726"/>
                  </a:cubicBezTo>
                  <a:cubicBezTo>
                    <a:pt x="134120" y="161563"/>
                    <a:pt x="134120" y="184960"/>
                    <a:pt x="114256" y="203058"/>
                  </a:cubicBezTo>
                  <a:cubicBezTo>
                    <a:pt x="93950" y="221598"/>
                    <a:pt x="69230" y="224247"/>
                    <a:pt x="44069" y="215419"/>
                  </a:cubicBezTo>
                  <a:cubicBezTo>
                    <a:pt x="19348" y="207031"/>
                    <a:pt x="3898" y="188933"/>
                    <a:pt x="808" y="162005"/>
                  </a:cubicBezTo>
                  <a:cubicBezTo>
                    <a:pt x="-5814" y="104177"/>
                    <a:pt x="28618" y="50323"/>
                    <a:pt x="90859" y="22071"/>
                  </a:cubicBezTo>
                  <a:cubicBezTo>
                    <a:pt x="127941" y="4855"/>
                    <a:pt x="168111" y="442"/>
                    <a:pt x="209606" y="0"/>
                  </a:cubicBezTo>
                  <a:close/>
                </a:path>
              </a:pathLst>
            </a:custGeom>
            <a:solidFill>
              <a:schemeClr val="accent4"/>
            </a:solidFill>
            <a:ln w="35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554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развития одаренности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E0857F9-9317-4007-BF86-EE0F2EB42559}"/>
              </a:ext>
            </a:extLst>
          </p:cNvPr>
          <p:cNvGrpSpPr/>
          <p:nvPr/>
        </p:nvGrpSpPr>
        <p:grpSpPr>
          <a:xfrm>
            <a:off x="-351362" y="1355749"/>
            <a:ext cx="4885262" cy="4826381"/>
            <a:chOff x="924229" y="1606109"/>
            <a:chExt cx="4734219" cy="4623159"/>
          </a:xfrm>
        </p:grpSpPr>
        <p:sp>
          <p:nvSpPr>
            <p:cNvPr id="29" name="Block Arc 7">
              <a:extLst>
                <a:ext uri="{FF2B5EF4-FFF2-40B4-BE49-F238E27FC236}">
                  <a16:creationId xmlns:a16="http://schemas.microsoft.com/office/drawing/2014/main" id="{7FD6C308-7D27-4B9E-9D74-90DFC5E498E9}"/>
                </a:ext>
              </a:extLst>
            </p:cNvPr>
            <p:cNvSpPr/>
            <p:nvPr/>
          </p:nvSpPr>
          <p:spPr>
            <a:xfrm>
              <a:off x="924229" y="1606109"/>
              <a:ext cx="4623159" cy="4623159"/>
            </a:xfrm>
            <a:prstGeom prst="blockArc">
              <a:avLst>
                <a:gd name="adj1" fmla="val 17994494"/>
                <a:gd name="adj2" fmla="val 3631056"/>
                <a:gd name="adj3" fmla="val 126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0" name="Oval 8">
              <a:extLst>
                <a:ext uri="{FF2B5EF4-FFF2-40B4-BE49-F238E27FC236}">
                  <a16:creationId xmlns:a16="http://schemas.microsoft.com/office/drawing/2014/main" id="{BAC6B497-F944-42C7-8617-1EDBF79F8131}"/>
                </a:ext>
              </a:extLst>
            </p:cNvPr>
            <p:cNvSpPr/>
            <p:nvPr/>
          </p:nvSpPr>
          <p:spPr>
            <a:xfrm>
              <a:off x="4238091" y="1766259"/>
              <a:ext cx="288032" cy="2880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Oval 56">
              <a:extLst>
                <a:ext uri="{FF2B5EF4-FFF2-40B4-BE49-F238E27FC236}">
                  <a16:creationId xmlns:a16="http://schemas.microsoft.com/office/drawing/2014/main" id="{B7F08098-EA01-4B13-BCD5-3B9397340327}"/>
                </a:ext>
              </a:extLst>
            </p:cNvPr>
            <p:cNvSpPr/>
            <p:nvPr/>
          </p:nvSpPr>
          <p:spPr>
            <a:xfrm>
              <a:off x="5370416" y="3760400"/>
              <a:ext cx="288032" cy="2880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57">
              <a:extLst>
                <a:ext uri="{FF2B5EF4-FFF2-40B4-BE49-F238E27FC236}">
                  <a16:creationId xmlns:a16="http://schemas.microsoft.com/office/drawing/2014/main" id="{6DB21379-A0E1-43D5-957C-BA0F9AE2E9B4}"/>
                </a:ext>
              </a:extLst>
            </p:cNvPr>
            <p:cNvSpPr/>
            <p:nvPr/>
          </p:nvSpPr>
          <p:spPr>
            <a:xfrm>
              <a:off x="4238091" y="5754540"/>
              <a:ext cx="288032" cy="28803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59">
              <a:extLst>
                <a:ext uri="{FF2B5EF4-FFF2-40B4-BE49-F238E27FC236}">
                  <a16:creationId xmlns:a16="http://schemas.microsoft.com/office/drawing/2014/main" id="{347C6C41-8639-4504-9512-4790CC69C38C}"/>
                </a:ext>
              </a:extLst>
            </p:cNvPr>
            <p:cNvSpPr/>
            <p:nvPr/>
          </p:nvSpPr>
          <p:spPr>
            <a:xfrm>
              <a:off x="5072001" y="2610815"/>
              <a:ext cx="288032" cy="2880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60">
              <a:extLst>
                <a:ext uri="{FF2B5EF4-FFF2-40B4-BE49-F238E27FC236}">
                  <a16:creationId xmlns:a16="http://schemas.microsoft.com/office/drawing/2014/main" id="{71885484-3AA6-48E2-ABA3-1D2778773099}"/>
                </a:ext>
              </a:extLst>
            </p:cNvPr>
            <p:cNvSpPr/>
            <p:nvPr/>
          </p:nvSpPr>
          <p:spPr>
            <a:xfrm>
              <a:off x="5049075" y="4941168"/>
              <a:ext cx="288032" cy="2880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5ED5228-88B2-4DDE-A445-C9D44E7AC68A}"/>
              </a:ext>
            </a:extLst>
          </p:cNvPr>
          <p:cNvSpPr txBox="1"/>
          <p:nvPr/>
        </p:nvSpPr>
        <p:spPr>
          <a:xfrm>
            <a:off x="4572000" y="1210995"/>
            <a:ext cx="7404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altLang="ko-KR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развивающая среда  ДОУ</a:t>
            </a:r>
            <a:endParaRPr lang="ko-KR" alt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4A48CBB2-64D3-4A1F-BB3F-AF05F9BA1D17}"/>
              </a:ext>
            </a:extLst>
          </p:cNvPr>
          <p:cNvGrpSpPr/>
          <p:nvPr/>
        </p:nvGrpSpPr>
        <p:grpSpPr>
          <a:xfrm>
            <a:off x="-383379" y="1792441"/>
            <a:ext cx="4250497" cy="4250497"/>
            <a:chOff x="735328" y="1762623"/>
            <a:chExt cx="4250497" cy="4250497"/>
          </a:xfrm>
        </p:grpSpPr>
        <p:sp>
          <p:nvSpPr>
            <p:cNvPr id="54" name="Block Arc 43">
              <a:extLst>
                <a:ext uri="{FF2B5EF4-FFF2-40B4-BE49-F238E27FC236}">
                  <a16:creationId xmlns:a16="http://schemas.microsoft.com/office/drawing/2014/main" id="{628FE25D-96B6-401E-B35D-885B8B2B28CC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4228396"/>
                <a:gd name="adj2" fmla="val 7060926"/>
                <a:gd name="adj3" fmla="val 524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5" name="Block Arc 53">
              <a:extLst>
                <a:ext uri="{FF2B5EF4-FFF2-40B4-BE49-F238E27FC236}">
                  <a16:creationId xmlns:a16="http://schemas.microsoft.com/office/drawing/2014/main" id="{39850B37-5C15-4BFE-B5B3-1873E93EC7E1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92588"/>
                <a:gd name="adj2" fmla="val 4237585"/>
                <a:gd name="adj3" fmla="val 52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6" name="Block Arc 54">
              <a:extLst>
                <a:ext uri="{FF2B5EF4-FFF2-40B4-BE49-F238E27FC236}">
                  <a16:creationId xmlns:a16="http://schemas.microsoft.com/office/drawing/2014/main" id="{E4C75FA2-470F-4C6E-A8A2-07ACBFC715AC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20334074"/>
                <a:gd name="adj2" fmla="val 1503961"/>
                <a:gd name="adj3" fmla="val 528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7" name="Block Arc 55">
              <a:extLst>
                <a:ext uri="{FF2B5EF4-FFF2-40B4-BE49-F238E27FC236}">
                  <a16:creationId xmlns:a16="http://schemas.microsoft.com/office/drawing/2014/main" id="{711D128D-5CC8-401C-BCA2-ACB2B9767655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7549958"/>
                <a:gd name="adj2" fmla="val 20340767"/>
                <a:gd name="adj3" fmla="val 528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8" name="Block Arc 5">
              <a:extLst>
                <a:ext uri="{FF2B5EF4-FFF2-40B4-BE49-F238E27FC236}">
                  <a16:creationId xmlns:a16="http://schemas.microsoft.com/office/drawing/2014/main" id="{099E00D7-F9F3-47BA-BBD2-8572CB85C2D5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520241"/>
                <a:gd name="adj2" fmla="val 17553267"/>
                <a:gd name="adj3" fmla="val 524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109">
            <a:extLst>
              <a:ext uri="{FF2B5EF4-FFF2-40B4-BE49-F238E27FC236}">
                <a16:creationId xmlns:a16="http://schemas.microsoft.com/office/drawing/2014/main" id="{AB3591CC-E7B7-4E46-B86F-55EE3CE72CC2}"/>
              </a:ext>
            </a:extLst>
          </p:cNvPr>
          <p:cNvGrpSpPr/>
          <p:nvPr/>
        </p:nvGrpSpPr>
        <p:grpSpPr>
          <a:xfrm>
            <a:off x="591781" y="2619477"/>
            <a:ext cx="2246010" cy="2502148"/>
            <a:chOff x="4596745" y="501496"/>
            <a:chExt cx="3509062" cy="3909240"/>
          </a:xfrm>
          <a:solidFill>
            <a:schemeClr val="accent1"/>
          </a:solidFill>
        </p:grpSpPr>
        <p:sp>
          <p:nvSpPr>
            <p:cNvPr id="60" name="Freeform: Shape 110">
              <a:extLst>
                <a:ext uri="{FF2B5EF4-FFF2-40B4-BE49-F238E27FC236}">
                  <a16:creationId xmlns:a16="http://schemas.microsoft.com/office/drawing/2014/main" id="{214185DB-082A-495E-A893-DAF020DB0091}"/>
                </a:ext>
              </a:extLst>
            </p:cNvPr>
            <p:cNvSpPr/>
            <p:nvPr/>
          </p:nvSpPr>
          <p:spPr>
            <a:xfrm>
              <a:off x="5382584" y="501496"/>
              <a:ext cx="1871286" cy="1317493"/>
            </a:xfrm>
            <a:custGeom>
              <a:avLst/>
              <a:gdLst>
                <a:gd name="connsiteX0" fmla="*/ 1376075 w 1871286"/>
                <a:gd name="connsiteY0" fmla="*/ 0 h 1317493"/>
                <a:gd name="connsiteX1" fmla="*/ 1460693 w 1871286"/>
                <a:gd name="connsiteY1" fmla="*/ 9645 h 1317493"/>
                <a:gd name="connsiteX2" fmla="*/ 1581895 w 1871286"/>
                <a:gd name="connsiteY2" fmla="*/ 32688 h 1317493"/>
                <a:gd name="connsiteX3" fmla="*/ 1592917 w 1871286"/>
                <a:gd name="connsiteY3" fmla="*/ 47226 h 1317493"/>
                <a:gd name="connsiteX4" fmla="*/ 1592822 w 1871286"/>
                <a:gd name="connsiteY4" fmla="*/ 163249 h 1317493"/>
                <a:gd name="connsiteX5" fmla="*/ 1604653 w 1871286"/>
                <a:gd name="connsiteY5" fmla="*/ 179023 h 1317493"/>
                <a:gd name="connsiteX6" fmla="*/ 1718965 w 1871286"/>
                <a:gd name="connsiteY6" fmla="*/ 220976 h 1317493"/>
                <a:gd name="connsiteX7" fmla="*/ 1732411 w 1871286"/>
                <a:gd name="connsiteY7" fmla="*/ 241453 h 1317493"/>
                <a:gd name="connsiteX8" fmla="*/ 1732126 w 1871286"/>
                <a:gd name="connsiteY8" fmla="*/ 286684 h 1317493"/>
                <a:gd name="connsiteX9" fmla="*/ 1871287 w 1871286"/>
                <a:gd name="connsiteY9" fmla="*/ 286684 h 1317493"/>
                <a:gd name="connsiteX10" fmla="*/ 1871287 w 1871286"/>
                <a:gd name="connsiteY10" fmla="*/ 1310557 h 1317493"/>
                <a:gd name="connsiteX11" fmla="*/ 0 w 1871286"/>
                <a:gd name="connsiteY11" fmla="*/ 1317493 h 1317493"/>
                <a:gd name="connsiteX12" fmla="*/ 0 w 1871286"/>
                <a:gd name="connsiteY12" fmla="*/ 293526 h 1317493"/>
                <a:gd name="connsiteX13" fmla="*/ 134030 w 1871286"/>
                <a:gd name="connsiteY13" fmla="*/ 293526 h 1317493"/>
                <a:gd name="connsiteX14" fmla="*/ 133697 w 1871286"/>
                <a:gd name="connsiteY14" fmla="*/ 249530 h 1317493"/>
                <a:gd name="connsiteX15" fmla="*/ 149091 w 1871286"/>
                <a:gd name="connsiteY15" fmla="*/ 225775 h 1317493"/>
                <a:gd name="connsiteX16" fmla="*/ 260268 w 1871286"/>
                <a:gd name="connsiteY16" fmla="*/ 184059 h 1317493"/>
                <a:gd name="connsiteX17" fmla="*/ 272621 w 1871286"/>
                <a:gd name="connsiteY17" fmla="*/ 167003 h 1317493"/>
                <a:gd name="connsiteX18" fmla="*/ 271148 w 1871286"/>
                <a:gd name="connsiteY18" fmla="*/ 54021 h 1317493"/>
                <a:gd name="connsiteX19" fmla="*/ 284689 w 1871286"/>
                <a:gd name="connsiteY19" fmla="*/ 36536 h 1317493"/>
                <a:gd name="connsiteX20" fmla="*/ 624966 w 1871286"/>
                <a:gd name="connsiteY20" fmla="*/ 3136 h 1317493"/>
                <a:gd name="connsiteX21" fmla="*/ 925809 w 1871286"/>
                <a:gd name="connsiteY21" fmla="*/ 61717 h 1317493"/>
                <a:gd name="connsiteX22" fmla="*/ 941487 w 1871286"/>
                <a:gd name="connsiteY22" fmla="*/ 61575 h 1317493"/>
                <a:gd name="connsiteX23" fmla="*/ 1216104 w 1871286"/>
                <a:gd name="connsiteY23" fmla="*/ 2803 h 1317493"/>
                <a:gd name="connsiteX24" fmla="*/ 1235583 w 1871286"/>
                <a:gd name="connsiteY24" fmla="*/ 0 h 1317493"/>
                <a:gd name="connsiteX25" fmla="*/ 1376075 w 1871286"/>
                <a:gd name="connsiteY25" fmla="*/ 0 h 1317493"/>
                <a:gd name="connsiteX26" fmla="*/ 909085 w 1871286"/>
                <a:gd name="connsiteY26" fmla="*/ 1022162 h 1317493"/>
                <a:gd name="connsiteX27" fmla="*/ 909085 w 1871286"/>
                <a:gd name="connsiteY27" fmla="*/ 1006341 h 1317493"/>
                <a:gd name="connsiteX28" fmla="*/ 904571 w 1871286"/>
                <a:gd name="connsiteY28" fmla="*/ 128709 h 1317493"/>
                <a:gd name="connsiteX29" fmla="*/ 885851 w 1871286"/>
                <a:gd name="connsiteY29" fmla="*/ 103242 h 1317493"/>
                <a:gd name="connsiteX30" fmla="*/ 585484 w 1871286"/>
                <a:gd name="connsiteY30" fmla="*/ 57869 h 1317493"/>
                <a:gd name="connsiteX31" fmla="*/ 331298 w 1871286"/>
                <a:gd name="connsiteY31" fmla="*/ 82812 h 1317493"/>
                <a:gd name="connsiteX32" fmla="*/ 331298 w 1871286"/>
                <a:gd name="connsiteY32" fmla="*/ 993465 h 1317493"/>
                <a:gd name="connsiteX33" fmla="*/ 909085 w 1871286"/>
                <a:gd name="connsiteY33" fmla="*/ 1022162 h 1317493"/>
                <a:gd name="connsiteX34" fmla="*/ 1540227 w 1871286"/>
                <a:gd name="connsiteY34" fmla="*/ 989997 h 1317493"/>
                <a:gd name="connsiteX35" fmla="*/ 1540940 w 1871286"/>
                <a:gd name="connsiteY35" fmla="*/ 975553 h 1317493"/>
                <a:gd name="connsiteX36" fmla="*/ 1537661 w 1871286"/>
                <a:gd name="connsiteY36" fmla="*/ 94785 h 1317493"/>
                <a:gd name="connsiteX37" fmla="*/ 1520652 w 1871286"/>
                <a:gd name="connsiteY37" fmla="*/ 76113 h 1317493"/>
                <a:gd name="connsiteX38" fmla="*/ 1379876 w 1871286"/>
                <a:gd name="connsiteY38" fmla="*/ 59817 h 1317493"/>
                <a:gd name="connsiteX39" fmla="*/ 976598 w 1871286"/>
                <a:gd name="connsiteY39" fmla="*/ 107899 h 1317493"/>
                <a:gd name="connsiteX40" fmla="*/ 960635 w 1871286"/>
                <a:gd name="connsiteY40" fmla="*/ 130324 h 1317493"/>
                <a:gd name="connsiteX41" fmla="*/ 963960 w 1871286"/>
                <a:gd name="connsiteY41" fmla="*/ 1008051 h 1317493"/>
                <a:gd name="connsiteX42" fmla="*/ 964768 w 1871286"/>
                <a:gd name="connsiteY42" fmla="*/ 1024062 h 1317493"/>
                <a:gd name="connsiteX43" fmla="*/ 1249314 w 1871286"/>
                <a:gd name="connsiteY43" fmla="*/ 969567 h 1317493"/>
                <a:gd name="connsiteX44" fmla="*/ 1540227 w 1871286"/>
                <a:gd name="connsiteY44" fmla="*/ 989997 h 1317493"/>
                <a:gd name="connsiteX45" fmla="*/ 274664 w 1871286"/>
                <a:gd name="connsiteY45" fmla="*/ 1059601 h 1317493"/>
                <a:gd name="connsiteX46" fmla="*/ 274664 w 1871286"/>
                <a:gd name="connsiteY46" fmla="*/ 235372 h 1317493"/>
                <a:gd name="connsiteX47" fmla="*/ 205345 w 1871286"/>
                <a:gd name="connsiteY47" fmla="*/ 260648 h 1317493"/>
                <a:gd name="connsiteX48" fmla="*/ 188145 w 1871286"/>
                <a:gd name="connsiteY48" fmla="*/ 285877 h 1317493"/>
                <a:gd name="connsiteX49" fmla="*/ 194322 w 1871286"/>
                <a:gd name="connsiteY49" fmla="*/ 1160658 h 1317493"/>
                <a:gd name="connsiteX50" fmla="*/ 194322 w 1871286"/>
                <a:gd name="connsiteY50" fmla="*/ 1175244 h 1317493"/>
                <a:gd name="connsiteX51" fmla="*/ 204157 w 1871286"/>
                <a:gd name="connsiteY51" fmla="*/ 1172678 h 1317493"/>
                <a:gd name="connsiteX52" fmla="*/ 466515 w 1871286"/>
                <a:gd name="connsiteY52" fmla="*/ 1113859 h 1317493"/>
                <a:gd name="connsiteX53" fmla="*/ 928564 w 1871286"/>
                <a:gd name="connsiteY53" fmla="*/ 1164221 h 1317493"/>
                <a:gd name="connsiteX54" fmla="*/ 945811 w 1871286"/>
                <a:gd name="connsiteY54" fmla="*/ 1164174 h 1317493"/>
                <a:gd name="connsiteX55" fmla="*/ 1247461 w 1871286"/>
                <a:gd name="connsiteY55" fmla="*/ 1108158 h 1317493"/>
                <a:gd name="connsiteX56" fmla="*/ 1596671 w 1871286"/>
                <a:gd name="connsiteY56" fmla="*/ 1142651 h 1317493"/>
                <a:gd name="connsiteX57" fmla="*/ 1679721 w 1871286"/>
                <a:gd name="connsiteY57" fmla="*/ 1168307 h 1317493"/>
                <a:gd name="connsiteX58" fmla="*/ 1679721 w 1871286"/>
                <a:gd name="connsiteY58" fmla="*/ 1149255 h 1317493"/>
                <a:gd name="connsiteX59" fmla="*/ 1678153 w 1871286"/>
                <a:gd name="connsiteY59" fmla="*/ 282123 h 1317493"/>
                <a:gd name="connsiteX60" fmla="*/ 1677963 w 1871286"/>
                <a:gd name="connsiteY60" fmla="*/ 269960 h 1317493"/>
                <a:gd name="connsiteX61" fmla="*/ 1673734 w 1871286"/>
                <a:gd name="connsiteY61" fmla="*/ 261361 h 1317493"/>
                <a:gd name="connsiteX62" fmla="*/ 1594628 w 1871286"/>
                <a:gd name="connsiteY62" fmla="*/ 231571 h 1317493"/>
                <a:gd name="connsiteX63" fmla="*/ 1594628 w 1871286"/>
                <a:gd name="connsiteY63" fmla="*/ 1059696 h 1317493"/>
                <a:gd name="connsiteX64" fmla="*/ 1436795 w 1871286"/>
                <a:gd name="connsiteY64" fmla="*/ 1032329 h 1317493"/>
                <a:gd name="connsiteX65" fmla="*/ 1190067 w 1871286"/>
                <a:gd name="connsiteY65" fmla="*/ 1029241 h 1317493"/>
                <a:gd name="connsiteX66" fmla="*/ 972512 w 1871286"/>
                <a:gd name="connsiteY66" fmla="*/ 1072524 h 1317493"/>
                <a:gd name="connsiteX67" fmla="*/ 902908 w 1871286"/>
                <a:gd name="connsiteY67" fmla="*/ 1072619 h 1317493"/>
                <a:gd name="connsiteX68" fmla="*/ 688251 w 1871286"/>
                <a:gd name="connsiteY68" fmla="*/ 1030714 h 1317493"/>
                <a:gd name="connsiteX69" fmla="*/ 379332 w 1871286"/>
                <a:gd name="connsiteY69" fmla="*/ 1040311 h 1317493"/>
                <a:gd name="connsiteX70" fmla="*/ 274664 w 1871286"/>
                <a:gd name="connsiteY70" fmla="*/ 1059601 h 1317493"/>
                <a:gd name="connsiteX71" fmla="*/ 145148 w 1871286"/>
                <a:gd name="connsiteY71" fmla="*/ 1256726 h 1317493"/>
                <a:gd name="connsiteX72" fmla="*/ 146573 w 1871286"/>
                <a:gd name="connsiteY72" fmla="*/ 1261430 h 1317493"/>
                <a:gd name="connsiteX73" fmla="*/ 1728515 w 1871286"/>
                <a:gd name="connsiteY73" fmla="*/ 1255348 h 1317493"/>
                <a:gd name="connsiteX74" fmla="*/ 1729418 w 1871286"/>
                <a:gd name="connsiteY74" fmla="*/ 1250835 h 1317493"/>
                <a:gd name="connsiteX75" fmla="*/ 1655537 w 1871286"/>
                <a:gd name="connsiteY75" fmla="*/ 1219335 h 1317493"/>
                <a:gd name="connsiteX76" fmla="*/ 1379923 w 1871286"/>
                <a:gd name="connsiteY76" fmla="*/ 1165171 h 1317493"/>
                <a:gd name="connsiteX77" fmla="*/ 947521 w 1871286"/>
                <a:gd name="connsiteY77" fmla="*/ 1221520 h 1317493"/>
                <a:gd name="connsiteX78" fmla="*/ 927471 w 1871286"/>
                <a:gd name="connsiteY78" fmla="*/ 1221615 h 1317493"/>
                <a:gd name="connsiteX79" fmla="*/ 820713 w 1871286"/>
                <a:gd name="connsiteY79" fmla="*/ 1190875 h 1317493"/>
                <a:gd name="connsiteX80" fmla="*/ 484142 w 1871286"/>
                <a:gd name="connsiteY80" fmla="*/ 1168687 h 1317493"/>
                <a:gd name="connsiteX81" fmla="*/ 228245 w 1871286"/>
                <a:gd name="connsiteY81" fmla="*/ 1221330 h 1317493"/>
                <a:gd name="connsiteX82" fmla="*/ 145148 w 1871286"/>
                <a:gd name="connsiteY82" fmla="*/ 1256726 h 1317493"/>
                <a:gd name="connsiteX83" fmla="*/ 1735642 w 1871286"/>
                <a:gd name="connsiteY83" fmla="*/ 343080 h 1317493"/>
                <a:gd name="connsiteX84" fmla="*/ 1735642 w 1871286"/>
                <a:gd name="connsiteY84" fmla="*/ 1254303 h 1317493"/>
                <a:gd name="connsiteX85" fmla="*/ 1815556 w 1871286"/>
                <a:gd name="connsiteY85" fmla="*/ 1254303 h 1317493"/>
                <a:gd name="connsiteX86" fmla="*/ 1815556 w 1871286"/>
                <a:gd name="connsiteY86" fmla="*/ 343080 h 1317493"/>
                <a:gd name="connsiteX87" fmla="*/ 1735642 w 1871286"/>
                <a:gd name="connsiteY87" fmla="*/ 343080 h 1317493"/>
                <a:gd name="connsiteX88" fmla="*/ 136025 w 1871286"/>
                <a:gd name="connsiteY88" fmla="*/ 1260955 h 1317493"/>
                <a:gd name="connsiteX89" fmla="*/ 136025 w 1871286"/>
                <a:gd name="connsiteY89" fmla="*/ 352298 h 1317493"/>
                <a:gd name="connsiteX90" fmla="*/ 56206 w 1871286"/>
                <a:gd name="connsiteY90" fmla="*/ 352298 h 1317493"/>
                <a:gd name="connsiteX91" fmla="*/ 56206 w 1871286"/>
                <a:gd name="connsiteY91" fmla="*/ 1260955 h 1317493"/>
                <a:gd name="connsiteX92" fmla="*/ 136025 w 1871286"/>
                <a:gd name="connsiteY92" fmla="*/ 1260955 h 131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871286" h="1317493">
                  <a:moveTo>
                    <a:pt x="1376075" y="0"/>
                  </a:moveTo>
                  <a:cubicBezTo>
                    <a:pt x="1404297" y="3136"/>
                    <a:pt x="1432709" y="5036"/>
                    <a:pt x="1460693" y="9645"/>
                  </a:cubicBezTo>
                  <a:cubicBezTo>
                    <a:pt x="1501268" y="16344"/>
                    <a:pt x="1541462" y="25181"/>
                    <a:pt x="1581895" y="32688"/>
                  </a:cubicBezTo>
                  <a:cubicBezTo>
                    <a:pt x="1590827" y="34351"/>
                    <a:pt x="1593012" y="38627"/>
                    <a:pt x="1592917" y="47226"/>
                  </a:cubicBezTo>
                  <a:cubicBezTo>
                    <a:pt x="1592585" y="85901"/>
                    <a:pt x="1593250" y="124575"/>
                    <a:pt x="1592822" y="163249"/>
                  </a:cubicBezTo>
                  <a:cubicBezTo>
                    <a:pt x="1592727" y="172562"/>
                    <a:pt x="1595815" y="175935"/>
                    <a:pt x="1604653" y="179023"/>
                  </a:cubicBezTo>
                  <a:cubicBezTo>
                    <a:pt x="1642994" y="192374"/>
                    <a:pt x="1680861" y="206960"/>
                    <a:pt x="1718965" y="220976"/>
                  </a:cubicBezTo>
                  <a:cubicBezTo>
                    <a:pt x="1728705" y="224539"/>
                    <a:pt x="1733266" y="230241"/>
                    <a:pt x="1732411" y="241453"/>
                  </a:cubicBezTo>
                  <a:cubicBezTo>
                    <a:pt x="1731271" y="256039"/>
                    <a:pt x="1732126" y="270768"/>
                    <a:pt x="1732126" y="286684"/>
                  </a:cubicBezTo>
                  <a:cubicBezTo>
                    <a:pt x="1778449" y="286684"/>
                    <a:pt x="1823443" y="286684"/>
                    <a:pt x="1871287" y="286684"/>
                  </a:cubicBezTo>
                  <a:cubicBezTo>
                    <a:pt x="1871287" y="628149"/>
                    <a:pt x="1871287" y="968331"/>
                    <a:pt x="1871287" y="1310557"/>
                  </a:cubicBezTo>
                  <a:cubicBezTo>
                    <a:pt x="1249599" y="1312837"/>
                    <a:pt x="626534" y="1315165"/>
                    <a:pt x="0" y="1317493"/>
                  </a:cubicBezTo>
                  <a:cubicBezTo>
                    <a:pt x="0" y="975648"/>
                    <a:pt x="0" y="635513"/>
                    <a:pt x="0" y="293526"/>
                  </a:cubicBezTo>
                  <a:cubicBezTo>
                    <a:pt x="42760" y="293526"/>
                    <a:pt x="87754" y="293526"/>
                    <a:pt x="134030" y="293526"/>
                  </a:cubicBezTo>
                  <a:cubicBezTo>
                    <a:pt x="134030" y="277657"/>
                    <a:pt x="135075" y="263499"/>
                    <a:pt x="133697" y="249530"/>
                  </a:cubicBezTo>
                  <a:cubicBezTo>
                    <a:pt x="132415" y="236512"/>
                    <a:pt x="137546" y="230051"/>
                    <a:pt x="149091" y="225775"/>
                  </a:cubicBezTo>
                  <a:cubicBezTo>
                    <a:pt x="186197" y="211996"/>
                    <a:pt x="222971" y="197220"/>
                    <a:pt x="260268" y="184059"/>
                  </a:cubicBezTo>
                  <a:cubicBezTo>
                    <a:pt x="269818" y="180686"/>
                    <a:pt x="272811" y="176743"/>
                    <a:pt x="272621" y="167003"/>
                  </a:cubicBezTo>
                  <a:cubicBezTo>
                    <a:pt x="271813" y="129374"/>
                    <a:pt x="272193" y="91697"/>
                    <a:pt x="271148" y="54021"/>
                  </a:cubicBezTo>
                  <a:cubicBezTo>
                    <a:pt x="270863" y="43188"/>
                    <a:pt x="274616" y="39197"/>
                    <a:pt x="284689" y="36536"/>
                  </a:cubicBezTo>
                  <a:cubicBezTo>
                    <a:pt x="396341" y="6842"/>
                    <a:pt x="510036" y="-1805"/>
                    <a:pt x="624966" y="3136"/>
                  </a:cubicBezTo>
                  <a:cubicBezTo>
                    <a:pt x="728113" y="7602"/>
                    <a:pt x="829218" y="23091"/>
                    <a:pt x="925809" y="61717"/>
                  </a:cubicBezTo>
                  <a:cubicBezTo>
                    <a:pt x="930322" y="63523"/>
                    <a:pt x="936926" y="63428"/>
                    <a:pt x="941487" y="61575"/>
                  </a:cubicBezTo>
                  <a:cubicBezTo>
                    <a:pt x="1029526" y="25466"/>
                    <a:pt x="1121841" y="9740"/>
                    <a:pt x="1216104" y="2803"/>
                  </a:cubicBezTo>
                  <a:cubicBezTo>
                    <a:pt x="1222613" y="2328"/>
                    <a:pt x="1229074" y="950"/>
                    <a:pt x="1235583" y="0"/>
                  </a:cubicBezTo>
                  <a:cubicBezTo>
                    <a:pt x="1282430" y="0"/>
                    <a:pt x="1329276" y="0"/>
                    <a:pt x="1376075" y="0"/>
                  </a:cubicBezTo>
                  <a:close/>
                  <a:moveTo>
                    <a:pt x="909085" y="1022162"/>
                  </a:moveTo>
                  <a:cubicBezTo>
                    <a:pt x="909085" y="1016318"/>
                    <a:pt x="909132" y="1011329"/>
                    <a:pt x="909085" y="1006341"/>
                  </a:cubicBezTo>
                  <a:cubicBezTo>
                    <a:pt x="907469" y="713812"/>
                    <a:pt x="905711" y="421284"/>
                    <a:pt x="904571" y="128709"/>
                  </a:cubicBezTo>
                  <a:cubicBezTo>
                    <a:pt x="904523" y="113695"/>
                    <a:pt x="899440" y="107661"/>
                    <a:pt x="885851" y="103242"/>
                  </a:cubicBezTo>
                  <a:cubicBezTo>
                    <a:pt x="788215" y="71220"/>
                    <a:pt x="687586" y="59532"/>
                    <a:pt x="585484" y="57869"/>
                  </a:cubicBezTo>
                  <a:cubicBezTo>
                    <a:pt x="499298" y="56491"/>
                    <a:pt x="414205" y="66231"/>
                    <a:pt x="331298" y="82812"/>
                  </a:cubicBezTo>
                  <a:cubicBezTo>
                    <a:pt x="331298" y="386838"/>
                    <a:pt x="331298" y="689629"/>
                    <a:pt x="331298" y="993465"/>
                  </a:cubicBezTo>
                  <a:cubicBezTo>
                    <a:pt x="527615" y="958306"/>
                    <a:pt x="719324" y="959114"/>
                    <a:pt x="909085" y="1022162"/>
                  </a:cubicBezTo>
                  <a:close/>
                  <a:moveTo>
                    <a:pt x="1540227" y="989997"/>
                  </a:moveTo>
                  <a:cubicBezTo>
                    <a:pt x="1540512" y="984438"/>
                    <a:pt x="1540940" y="980019"/>
                    <a:pt x="1540940" y="975553"/>
                  </a:cubicBezTo>
                  <a:cubicBezTo>
                    <a:pt x="1539752" y="681980"/>
                    <a:pt x="1538422" y="388359"/>
                    <a:pt x="1537661" y="94785"/>
                  </a:cubicBezTo>
                  <a:cubicBezTo>
                    <a:pt x="1537614" y="81150"/>
                    <a:pt x="1532530" y="77444"/>
                    <a:pt x="1520652" y="76113"/>
                  </a:cubicBezTo>
                  <a:cubicBezTo>
                    <a:pt x="1473711" y="70840"/>
                    <a:pt x="1426960" y="62858"/>
                    <a:pt x="1379876" y="59817"/>
                  </a:cubicBezTo>
                  <a:cubicBezTo>
                    <a:pt x="1242663" y="50932"/>
                    <a:pt x="1107778" y="64378"/>
                    <a:pt x="976598" y="107899"/>
                  </a:cubicBezTo>
                  <a:cubicBezTo>
                    <a:pt x="964483" y="111890"/>
                    <a:pt x="960587" y="117401"/>
                    <a:pt x="960635" y="130324"/>
                  </a:cubicBezTo>
                  <a:cubicBezTo>
                    <a:pt x="962060" y="422900"/>
                    <a:pt x="962915" y="715475"/>
                    <a:pt x="963960" y="1008051"/>
                  </a:cubicBezTo>
                  <a:cubicBezTo>
                    <a:pt x="963960" y="1012850"/>
                    <a:pt x="964436" y="1017696"/>
                    <a:pt x="964768" y="1024062"/>
                  </a:cubicBezTo>
                  <a:cubicBezTo>
                    <a:pt x="1057463" y="989331"/>
                    <a:pt x="1152533" y="974413"/>
                    <a:pt x="1249314" y="969567"/>
                  </a:cubicBezTo>
                  <a:cubicBezTo>
                    <a:pt x="1346618" y="964625"/>
                    <a:pt x="1443351" y="970849"/>
                    <a:pt x="1540227" y="989997"/>
                  </a:cubicBezTo>
                  <a:close/>
                  <a:moveTo>
                    <a:pt x="274664" y="1059601"/>
                  </a:moveTo>
                  <a:cubicBezTo>
                    <a:pt x="274664" y="785792"/>
                    <a:pt x="274664" y="512364"/>
                    <a:pt x="274664" y="235372"/>
                  </a:cubicBezTo>
                  <a:cubicBezTo>
                    <a:pt x="248960" y="244827"/>
                    <a:pt x="227342" y="253379"/>
                    <a:pt x="205345" y="260648"/>
                  </a:cubicBezTo>
                  <a:cubicBezTo>
                    <a:pt x="192421" y="264924"/>
                    <a:pt x="188050" y="271528"/>
                    <a:pt x="188145" y="285877"/>
                  </a:cubicBezTo>
                  <a:cubicBezTo>
                    <a:pt x="190616" y="577454"/>
                    <a:pt x="192421" y="869032"/>
                    <a:pt x="194322" y="1160658"/>
                  </a:cubicBezTo>
                  <a:cubicBezTo>
                    <a:pt x="194369" y="1165171"/>
                    <a:pt x="194322" y="1169638"/>
                    <a:pt x="194322" y="1175244"/>
                  </a:cubicBezTo>
                  <a:cubicBezTo>
                    <a:pt x="198455" y="1174151"/>
                    <a:pt x="201449" y="1173723"/>
                    <a:pt x="204157" y="1172678"/>
                  </a:cubicBezTo>
                  <a:cubicBezTo>
                    <a:pt x="288727" y="1140228"/>
                    <a:pt x="376481" y="1121698"/>
                    <a:pt x="466515" y="1113859"/>
                  </a:cubicBezTo>
                  <a:cubicBezTo>
                    <a:pt x="623826" y="1100176"/>
                    <a:pt x="778333" y="1112434"/>
                    <a:pt x="928564" y="1164221"/>
                  </a:cubicBezTo>
                  <a:cubicBezTo>
                    <a:pt x="933743" y="1166027"/>
                    <a:pt x="940680" y="1166027"/>
                    <a:pt x="945811" y="1164174"/>
                  </a:cubicBezTo>
                  <a:cubicBezTo>
                    <a:pt x="1043352" y="1129205"/>
                    <a:pt x="1144314" y="1112956"/>
                    <a:pt x="1247461" y="1108158"/>
                  </a:cubicBezTo>
                  <a:cubicBezTo>
                    <a:pt x="1365575" y="1102694"/>
                    <a:pt x="1482215" y="1112006"/>
                    <a:pt x="1596671" y="1142651"/>
                  </a:cubicBezTo>
                  <a:cubicBezTo>
                    <a:pt x="1623990" y="1149968"/>
                    <a:pt x="1650786" y="1159328"/>
                    <a:pt x="1679721" y="1168307"/>
                  </a:cubicBezTo>
                  <a:cubicBezTo>
                    <a:pt x="1679721" y="1161228"/>
                    <a:pt x="1679721" y="1155242"/>
                    <a:pt x="1679721" y="1149255"/>
                  </a:cubicBezTo>
                  <a:cubicBezTo>
                    <a:pt x="1679198" y="860195"/>
                    <a:pt x="1678675" y="571135"/>
                    <a:pt x="1678153" y="282123"/>
                  </a:cubicBezTo>
                  <a:cubicBezTo>
                    <a:pt x="1678153" y="278037"/>
                    <a:pt x="1678675" y="273904"/>
                    <a:pt x="1677963" y="269960"/>
                  </a:cubicBezTo>
                  <a:cubicBezTo>
                    <a:pt x="1677393" y="266872"/>
                    <a:pt x="1675967" y="262263"/>
                    <a:pt x="1673734" y="261361"/>
                  </a:cubicBezTo>
                  <a:cubicBezTo>
                    <a:pt x="1647603" y="251146"/>
                    <a:pt x="1621282" y="241501"/>
                    <a:pt x="1594628" y="231571"/>
                  </a:cubicBezTo>
                  <a:cubicBezTo>
                    <a:pt x="1594628" y="510511"/>
                    <a:pt x="1594628" y="785982"/>
                    <a:pt x="1594628" y="1059696"/>
                  </a:cubicBezTo>
                  <a:cubicBezTo>
                    <a:pt x="1541795" y="1050431"/>
                    <a:pt x="1489532" y="1039694"/>
                    <a:pt x="1436795" y="1032329"/>
                  </a:cubicBezTo>
                  <a:cubicBezTo>
                    <a:pt x="1354837" y="1020927"/>
                    <a:pt x="1272357" y="1022162"/>
                    <a:pt x="1190067" y="1029241"/>
                  </a:cubicBezTo>
                  <a:cubicBezTo>
                    <a:pt x="1115997" y="1035655"/>
                    <a:pt x="1042117" y="1045110"/>
                    <a:pt x="972512" y="1072524"/>
                  </a:cubicBezTo>
                  <a:cubicBezTo>
                    <a:pt x="947569" y="1082359"/>
                    <a:pt x="927709" y="1082216"/>
                    <a:pt x="902908" y="1072619"/>
                  </a:cubicBezTo>
                  <a:cubicBezTo>
                    <a:pt x="834159" y="1045918"/>
                    <a:pt x="761324" y="1036795"/>
                    <a:pt x="688251" y="1030714"/>
                  </a:cubicBezTo>
                  <a:cubicBezTo>
                    <a:pt x="584914" y="1022114"/>
                    <a:pt x="481861" y="1024918"/>
                    <a:pt x="379332" y="1040311"/>
                  </a:cubicBezTo>
                  <a:cubicBezTo>
                    <a:pt x="345408" y="1045442"/>
                    <a:pt x="311675" y="1052759"/>
                    <a:pt x="274664" y="1059601"/>
                  </a:cubicBezTo>
                  <a:close/>
                  <a:moveTo>
                    <a:pt x="145148" y="1256726"/>
                  </a:moveTo>
                  <a:cubicBezTo>
                    <a:pt x="145623" y="1258294"/>
                    <a:pt x="146098" y="1259862"/>
                    <a:pt x="146573" y="1261430"/>
                  </a:cubicBezTo>
                  <a:cubicBezTo>
                    <a:pt x="673903" y="1259387"/>
                    <a:pt x="1201185" y="1257344"/>
                    <a:pt x="1728515" y="1255348"/>
                  </a:cubicBezTo>
                  <a:cubicBezTo>
                    <a:pt x="1728800" y="1253828"/>
                    <a:pt x="1729133" y="1252355"/>
                    <a:pt x="1729418" y="1250835"/>
                  </a:cubicBezTo>
                  <a:cubicBezTo>
                    <a:pt x="1704807" y="1240287"/>
                    <a:pt x="1680576" y="1228694"/>
                    <a:pt x="1655537" y="1219335"/>
                  </a:cubicBezTo>
                  <a:cubicBezTo>
                    <a:pt x="1566691" y="1186267"/>
                    <a:pt x="1474234" y="1170113"/>
                    <a:pt x="1379923" y="1165171"/>
                  </a:cubicBezTo>
                  <a:cubicBezTo>
                    <a:pt x="1232448" y="1157427"/>
                    <a:pt x="1087395" y="1169970"/>
                    <a:pt x="947521" y="1221520"/>
                  </a:cubicBezTo>
                  <a:cubicBezTo>
                    <a:pt x="941582" y="1223705"/>
                    <a:pt x="933696" y="1223325"/>
                    <a:pt x="927471" y="1221615"/>
                  </a:cubicBezTo>
                  <a:cubicBezTo>
                    <a:pt x="891790" y="1211685"/>
                    <a:pt x="856727" y="1199095"/>
                    <a:pt x="820713" y="1190875"/>
                  </a:cubicBezTo>
                  <a:cubicBezTo>
                    <a:pt x="709821" y="1165551"/>
                    <a:pt x="597409" y="1160135"/>
                    <a:pt x="484142" y="1168687"/>
                  </a:cubicBezTo>
                  <a:cubicBezTo>
                    <a:pt x="396531" y="1175291"/>
                    <a:pt x="310820" y="1190780"/>
                    <a:pt x="228245" y="1221330"/>
                  </a:cubicBezTo>
                  <a:cubicBezTo>
                    <a:pt x="200023" y="1231688"/>
                    <a:pt x="172799" y="1244801"/>
                    <a:pt x="145148" y="1256726"/>
                  </a:cubicBezTo>
                  <a:close/>
                  <a:moveTo>
                    <a:pt x="1735642" y="343080"/>
                  </a:moveTo>
                  <a:cubicBezTo>
                    <a:pt x="1735642" y="647391"/>
                    <a:pt x="1735642" y="950847"/>
                    <a:pt x="1735642" y="1254303"/>
                  </a:cubicBezTo>
                  <a:cubicBezTo>
                    <a:pt x="1764909" y="1254303"/>
                    <a:pt x="1791088" y="1254303"/>
                    <a:pt x="1815556" y="1254303"/>
                  </a:cubicBezTo>
                  <a:cubicBezTo>
                    <a:pt x="1815556" y="950134"/>
                    <a:pt x="1815556" y="647106"/>
                    <a:pt x="1815556" y="343080"/>
                  </a:cubicBezTo>
                  <a:cubicBezTo>
                    <a:pt x="1786717" y="343080"/>
                    <a:pt x="1760965" y="343080"/>
                    <a:pt x="1735642" y="343080"/>
                  </a:cubicBezTo>
                  <a:close/>
                  <a:moveTo>
                    <a:pt x="136025" y="1260955"/>
                  </a:moveTo>
                  <a:cubicBezTo>
                    <a:pt x="136025" y="956834"/>
                    <a:pt x="136025" y="654471"/>
                    <a:pt x="136025" y="352298"/>
                  </a:cubicBezTo>
                  <a:cubicBezTo>
                    <a:pt x="106996" y="352298"/>
                    <a:pt x="80817" y="352298"/>
                    <a:pt x="56206" y="352298"/>
                  </a:cubicBezTo>
                  <a:cubicBezTo>
                    <a:pt x="56206" y="655991"/>
                    <a:pt x="56206" y="958306"/>
                    <a:pt x="56206" y="1260955"/>
                  </a:cubicBezTo>
                  <a:cubicBezTo>
                    <a:pt x="84903" y="1260955"/>
                    <a:pt x="110702" y="1260955"/>
                    <a:pt x="136025" y="1260955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11">
              <a:extLst>
                <a:ext uri="{FF2B5EF4-FFF2-40B4-BE49-F238E27FC236}">
                  <a16:creationId xmlns:a16="http://schemas.microsoft.com/office/drawing/2014/main" id="{81C42516-DC2C-49BE-8033-3C3ADD5E852E}"/>
                </a:ext>
              </a:extLst>
            </p:cNvPr>
            <p:cNvSpPr/>
            <p:nvPr/>
          </p:nvSpPr>
          <p:spPr>
            <a:xfrm>
              <a:off x="4596745" y="2476691"/>
              <a:ext cx="422947" cy="1069625"/>
            </a:xfrm>
            <a:custGeom>
              <a:avLst/>
              <a:gdLst>
                <a:gd name="connsiteX0" fmla="*/ 0 w 422947"/>
                <a:gd name="connsiteY0" fmla="*/ 95308 h 1069625"/>
                <a:gd name="connsiteX1" fmla="*/ 6272 w 422947"/>
                <a:gd name="connsiteY1" fmla="*/ 27272 h 1069625"/>
                <a:gd name="connsiteX2" fmla="*/ 9075 w 422947"/>
                <a:gd name="connsiteY2" fmla="*/ 0 h 1069625"/>
                <a:gd name="connsiteX3" fmla="*/ 217127 w 422947"/>
                <a:gd name="connsiteY3" fmla="*/ 21285 h 1069625"/>
                <a:gd name="connsiteX4" fmla="*/ 245302 w 422947"/>
                <a:gd name="connsiteY4" fmla="*/ 509703 h 1069625"/>
                <a:gd name="connsiteX5" fmla="*/ 422947 w 422947"/>
                <a:gd name="connsiteY5" fmla="*/ 963770 h 1069625"/>
                <a:gd name="connsiteX6" fmla="*/ 243401 w 422947"/>
                <a:gd name="connsiteY6" fmla="*/ 1069626 h 1069625"/>
                <a:gd name="connsiteX7" fmla="*/ 236417 w 422947"/>
                <a:gd name="connsiteY7" fmla="*/ 1059696 h 1069625"/>
                <a:gd name="connsiteX8" fmla="*/ 18434 w 422947"/>
                <a:gd name="connsiteY8" fmla="*/ 429836 h 1069625"/>
                <a:gd name="connsiteX9" fmla="*/ 2471 w 422947"/>
                <a:gd name="connsiteY9" fmla="*/ 275139 h 1069625"/>
                <a:gd name="connsiteX10" fmla="*/ 0 w 422947"/>
                <a:gd name="connsiteY10" fmla="*/ 260220 h 1069625"/>
                <a:gd name="connsiteX11" fmla="*/ 0 w 422947"/>
                <a:gd name="connsiteY11" fmla="*/ 95308 h 106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947" h="1069625">
                  <a:moveTo>
                    <a:pt x="0" y="95308"/>
                  </a:moveTo>
                  <a:cubicBezTo>
                    <a:pt x="2091" y="72645"/>
                    <a:pt x="4133" y="49935"/>
                    <a:pt x="6272" y="27272"/>
                  </a:cubicBezTo>
                  <a:cubicBezTo>
                    <a:pt x="7079" y="18767"/>
                    <a:pt x="8029" y="10310"/>
                    <a:pt x="9075" y="0"/>
                  </a:cubicBezTo>
                  <a:cubicBezTo>
                    <a:pt x="78822" y="7127"/>
                    <a:pt x="147333" y="14111"/>
                    <a:pt x="217127" y="21285"/>
                  </a:cubicBezTo>
                  <a:cubicBezTo>
                    <a:pt x="201354" y="186673"/>
                    <a:pt x="210096" y="349019"/>
                    <a:pt x="245302" y="509703"/>
                  </a:cubicBezTo>
                  <a:cubicBezTo>
                    <a:pt x="280365" y="669769"/>
                    <a:pt x="339137" y="820618"/>
                    <a:pt x="422947" y="963770"/>
                  </a:cubicBezTo>
                  <a:cubicBezTo>
                    <a:pt x="362893" y="999166"/>
                    <a:pt x="303551" y="1034135"/>
                    <a:pt x="243401" y="1069626"/>
                  </a:cubicBezTo>
                  <a:cubicBezTo>
                    <a:pt x="240836" y="1066015"/>
                    <a:pt x="238318" y="1063022"/>
                    <a:pt x="236417" y="1059696"/>
                  </a:cubicBezTo>
                  <a:cubicBezTo>
                    <a:pt x="123197" y="863759"/>
                    <a:pt x="49982" y="653900"/>
                    <a:pt x="18434" y="429836"/>
                  </a:cubicBezTo>
                  <a:cubicBezTo>
                    <a:pt x="11213" y="378524"/>
                    <a:pt x="7744" y="326689"/>
                    <a:pt x="2471" y="275139"/>
                  </a:cubicBezTo>
                  <a:cubicBezTo>
                    <a:pt x="1948" y="270150"/>
                    <a:pt x="855" y="265209"/>
                    <a:pt x="0" y="260220"/>
                  </a:cubicBezTo>
                  <a:cubicBezTo>
                    <a:pt x="0" y="205250"/>
                    <a:pt x="0" y="150279"/>
                    <a:pt x="0" y="9530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12">
              <a:extLst>
                <a:ext uri="{FF2B5EF4-FFF2-40B4-BE49-F238E27FC236}">
                  <a16:creationId xmlns:a16="http://schemas.microsoft.com/office/drawing/2014/main" id="{7BAFC381-C40C-415C-818B-8E53A3512262}"/>
                </a:ext>
              </a:extLst>
            </p:cNvPr>
            <p:cNvSpPr/>
            <p:nvPr/>
          </p:nvSpPr>
          <p:spPr>
            <a:xfrm>
              <a:off x="5435744" y="1934007"/>
              <a:ext cx="1864314" cy="1864980"/>
            </a:xfrm>
            <a:custGeom>
              <a:avLst/>
              <a:gdLst>
                <a:gd name="connsiteX0" fmla="*/ 931848 w 1864314"/>
                <a:gd name="connsiteY0" fmla="*/ 1864976 h 1864980"/>
                <a:gd name="connsiteX1" fmla="*/ 5 w 1864314"/>
                <a:gd name="connsiteY1" fmla="*/ 928334 h 1864980"/>
                <a:gd name="connsiteX2" fmla="*/ 941398 w 1864314"/>
                <a:gd name="connsiteY2" fmla="*/ 8 h 1864980"/>
                <a:gd name="connsiteX3" fmla="*/ 1864308 w 1864314"/>
                <a:gd name="connsiteY3" fmla="*/ 931755 h 1864980"/>
                <a:gd name="connsiteX4" fmla="*/ 931848 w 1864314"/>
                <a:gd name="connsiteY4" fmla="*/ 1864976 h 1864980"/>
                <a:gd name="connsiteX5" fmla="*/ 425328 w 1864314"/>
                <a:gd name="connsiteY5" fmla="*/ 979362 h 1864980"/>
                <a:gd name="connsiteX6" fmla="*/ 92463 w 1864314"/>
                <a:gd name="connsiteY6" fmla="*/ 979362 h 1864980"/>
                <a:gd name="connsiteX7" fmla="*/ 251911 w 1864314"/>
                <a:gd name="connsiteY7" fmla="*/ 1426777 h 1864980"/>
                <a:gd name="connsiteX8" fmla="*/ 487758 w 1864314"/>
                <a:gd name="connsiteY8" fmla="*/ 1304910 h 1864980"/>
                <a:gd name="connsiteX9" fmla="*/ 425328 w 1864314"/>
                <a:gd name="connsiteY9" fmla="*/ 979362 h 1864980"/>
                <a:gd name="connsiteX10" fmla="*/ 1387673 w 1864314"/>
                <a:gd name="connsiteY10" fmla="*/ 1309804 h 1864980"/>
                <a:gd name="connsiteX11" fmla="*/ 1611975 w 1864314"/>
                <a:gd name="connsiteY11" fmla="*/ 1427157 h 1864980"/>
                <a:gd name="connsiteX12" fmla="*/ 1771613 w 1864314"/>
                <a:gd name="connsiteY12" fmla="*/ 979124 h 1864980"/>
                <a:gd name="connsiteX13" fmla="*/ 1451433 w 1864314"/>
                <a:gd name="connsiteY13" fmla="*/ 979124 h 1864980"/>
                <a:gd name="connsiteX14" fmla="*/ 1387673 w 1864314"/>
                <a:gd name="connsiteY14" fmla="*/ 1309804 h 1864980"/>
                <a:gd name="connsiteX15" fmla="*/ 238893 w 1864314"/>
                <a:gd name="connsiteY15" fmla="*/ 456260 h 1864980"/>
                <a:gd name="connsiteX16" fmla="*/ 92558 w 1864314"/>
                <a:gd name="connsiteY16" fmla="*/ 885194 h 1864980"/>
                <a:gd name="connsiteX17" fmla="*/ 425185 w 1864314"/>
                <a:gd name="connsiteY17" fmla="*/ 885194 h 1864980"/>
                <a:gd name="connsiteX18" fmla="*/ 479159 w 1864314"/>
                <a:gd name="connsiteY18" fmla="*/ 583353 h 1864980"/>
                <a:gd name="connsiteX19" fmla="*/ 238893 w 1864314"/>
                <a:gd name="connsiteY19" fmla="*/ 456260 h 1864980"/>
                <a:gd name="connsiteX20" fmla="*/ 1771661 w 1864314"/>
                <a:gd name="connsiteY20" fmla="*/ 885241 h 1864980"/>
                <a:gd name="connsiteX21" fmla="*/ 1624945 w 1864314"/>
                <a:gd name="connsiteY21" fmla="*/ 455975 h 1864980"/>
                <a:gd name="connsiteX22" fmla="*/ 1394990 w 1864314"/>
                <a:gd name="connsiteY22" fmla="*/ 578935 h 1864980"/>
                <a:gd name="connsiteX23" fmla="*/ 1451386 w 1864314"/>
                <a:gd name="connsiteY23" fmla="*/ 885241 h 1864980"/>
                <a:gd name="connsiteX24" fmla="*/ 1771661 w 1864314"/>
                <a:gd name="connsiteY24" fmla="*/ 885241 h 1864980"/>
                <a:gd name="connsiteX25" fmla="*/ 1359499 w 1864314"/>
                <a:gd name="connsiteY25" fmla="*/ 979172 h 1864980"/>
                <a:gd name="connsiteX26" fmla="*/ 978742 w 1864314"/>
                <a:gd name="connsiteY26" fmla="*/ 979172 h 1864980"/>
                <a:gd name="connsiteX27" fmla="*/ 978742 w 1864314"/>
                <a:gd name="connsiteY27" fmla="*/ 1227609 h 1864980"/>
                <a:gd name="connsiteX28" fmla="*/ 1299872 w 1864314"/>
                <a:gd name="connsiteY28" fmla="*/ 1283102 h 1864980"/>
                <a:gd name="connsiteX29" fmla="*/ 1359499 w 1864314"/>
                <a:gd name="connsiteY29" fmla="*/ 979172 h 1864980"/>
                <a:gd name="connsiteX30" fmla="*/ 576129 w 1864314"/>
                <a:gd name="connsiteY30" fmla="*/ 1279682 h 1864980"/>
                <a:gd name="connsiteX31" fmla="*/ 885809 w 1864314"/>
                <a:gd name="connsiteY31" fmla="*/ 1227372 h 1864980"/>
                <a:gd name="connsiteX32" fmla="*/ 885809 w 1864314"/>
                <a:gd name="connsiteY32" fmla="*/ 979077 h 1864980"/>
                <a:gd name="connsiteX33" fmla="*/ 517263 w 1864314"/>
                <a:gd name="connsiteY33" fmla="*/ 979077 h 1864980"/>
                <a:gd name="connsiteX34" fmla="*/ 576129 w 1864314"/>
                <a:gd name="connsiteY34" fmla="*/ 1279682 h 1864980"/>
                <a:gd name="connsiteX35" fmla="*/ 978219 w 1864314"/>
                <a:gd name="connsiteY35" fmla="*/ 885004 h 1864980"/>
                <a:gd name="connsiteX36" fmla="*/ 1359404 w 1864314"/>
                <a:gd name="connsiteY36" fmla="*/ 885004 h 1864980"/>
                <a:gd name="connsiteX37" fmla="*/ 1307046 w 1864314"/>
                <a:gd name="connsiteY37" fmla="*/ 605969 h 1864980"/>
                <a:gd name="connsiteX38" fmla="*/ 978219 w 1864314"/>
                <a:gd name="connsiteY38" fmla="*/ 663743 h 1864980"/>
                <a:gd name="connsiteX39" fmla="*/ 978219 w 1864314"/>
                <a:gd name="connsiteY39" fmla="*/ 885004 h 1864980"/>
                <a:gd name="connsiteX40" fmla="*/ 885239 w 1864314"/>
                <a:gd name="connsiteY40" fmla="*/ 885431 h 1864980"/>
                <a:gd name="connsiteX41" fmla="*/ 885239 w 1864314"/>
                <a:gd name="connsiteY41" fmla="*/ 663505 h 1864980"/>
                <a:gd name="connsiteX42" fmla="*/ 567055 w 1864314"/>
                <a:gd name="connsiteY42" fmla="*/ 609342 h 1864980"/>
                <a:gd name="connsiteX43" fmla="*/ 517263 w 1864314"/>
                <a:gd name="connsiteY43" fmla="*/ 885431 h 1864980"/>
                <a:gd name="connsiteX44" fmla="*/ 885239 w 1864314"/>
                <a:gd name="connsiteY44" fmla="*/ 885431 h 1864980"/>
                <a:gd name="connsiteX45" fmla="*/ 1275213 w 1864314"/>
                <a:gd name="connsiteY45" fmla="*/ 519878 h 1864980"/>
                <a:gd name="connsiteX46" fmla="*/ 978884 w 1864314"/>
                <a:gd name="connsiteY46" fmla="*/ 91325 h 1864980"/>
                <a:gd name="connsiteX47" fmla="*/ 978884 w 1864314"/>
                <a:gd name="connsiteY47" fmla="*/ 571761 h 1864980"/>
                <a:gd name="connsiteX48" fmla="*/ 1275213 w 1864314"/>
                <a:gd name="connsiteY48" fmla="*/ 519878 h 1864980"/>
                <a:gd name="connsiteX49" fmla="*/ 885382 w 1864314"/>
                <a:gd name="connsiteY49" fmla="*/ 571666 h 1864980"/>
                <a:gd name="connsiteX50" fmla="*/ 885382 w 1864314"/>
                <a:gd name="connsiteY50" fmla="*/ 98119 h 1864980"/>
                <a:gd name="connsiteX51" fmla="*/ 598650 w 1864314"/>
                <a:gd name="connsiteY51" fmla="*/ 522966 h 1864980"/>
                <a:gd name="connsiteX52" fmla="*/ 885382 w 1864314"/>
                <a:gd name="connsiteY52" fmla="*/ 571666 h 1864980"/>
                <a:gd name="connsiteX53" fmla="*/ 979169 w 1864314"/>
                <a:gd name="connsiteY53" fmla="*/ 1321064 h 1864980"/>
                <a:gd name="connsiteX54" fmla="*/ 979169 w 1864314"/>
                <a:gd name="connsiteY54" fmla="*/ 1775511 h 1864980"/>
                <a:gd name="connsiteX55" fmla="*/ 1265236 w 1864314"/>
                <a:gd name="connsiteY55" fmla="*/ 1370096 h 1864980"/>
                <a:gd name="connsiteX56" fmla="*/ 979169 w 1864314"/>
                <a:gd name="connsiteY56" fmla="*/ 1321064 h 1864980"/>
                <a:gd name="connsiteX57" fmla="*/ 609768 w 1864314"/>
                <a:gd name="connsiteY57" fmla="*/ 1365392 h 1864980"/>
                <a:gd name="connsiteX58" fmla="*/ 885049 w 1864314"/>
                <a:gd name="connsiteY58" fmla="*/ 1763919 h 1864980"/>
                <a:gd name="connsiteX59" fmla="*/ 885049 w 1864314"/>
                <a:gd name="connsiteY59" fmla="*/ 1319544 h 1864980"/>
                <a:gd name="connsiteX60" fmla="*/ 609768 w 1864314"/>
                <a:gd name="connsiteY60" fmla="*/ 1365392 h 1864980"/>
                <a:gd name="connsiteX61" fmla="*/ 512131 w 1864314"/>
                <a:gd name="connsiteY61" fmla="*/ 492464 h 1864980"/>
                <a:gd name="connsiteX62" fmla="*/ 748786 w 1864314"/>
                <a:gd name="connsiteY62" fmla="*/ 111374 h 1864980"/>
                <a:gd name="connsiteX63" fmla="*/ 298235 w 1864314"/>
                <a:gd name="connsiteY63" fmla="*/ 379624 h 1864980"/>
                <a:gd name="connsiteX64" fmla="*/ 512131 w 1864314"/>
                <a:gd name="connsiteY64" fmla="*/ 492464 h 1864980"/>
                <a:gd name="connsiteX65" fmla="*/ 1361399 w 1864314"/>
                <a:gd name="connsiteY65" fmla="*/ 488663 h 1864980"/>
                <a:gd name="connsiteX66" fmla="*/ 1565889 w 1864314"/>
                <a:gd name="connsiteY66" fmla="*/ 379624 h 1864980"/>
                <a:gd name="connsiteX67" fmla="*/ 1129448 w 1864314"/>
                <a:gd name="connsiteY67" fmla="*/ 116316 h 1864980"/>
                <a:gd name="connsiteX68" fmla="*/ 1361399 w 1864314"/>
                <a:gd name="connsiteY68" fmla="*/ 488663 h 1864980"/>
                <a:gd name="connsiteX69" fmla="*/ 751114 w 1864314"/>
                <a:gd name="connsiteY69" fmla="*/ 1753704 h 1864980"/>
                <a:gd name="connsiteX70" fmla="*/ 522536 w 1864314"/>
                <a:gd name="connsiteY70" fmla="*/ 1394897 h 1864980"/>
                <a:gd name="connsiteX71" fmla="*/ 313486 w 1864314"/>
                <a:gd name="connsiteY71" fmla="*/ 1502035 h 1864980"/>
                <a:gd name="connsiteX72" fmla="*/ 751114 w 1864314"/>
                <a:gd name="connsiteY72" fmla="*/ 1753704 h 1864980"/>
                <a:gd name="connsiteX73" fmla="*/ 1127928 w 1864314"/>
                <a:gd name="connsiteY73" fmla="*/ 1750378 h 1864980"/>
                <a:gd name="connsiteX74" fmla="*/ 1550827 w 1864314"/>
                <a:gd name="connsiteY74" fmla="*/ 1501798 h 1864980"/>
                <a:gd name="connsiteX75" fmla="*/ 1352514 w 1864314"/>
                <a:gd name="connsiteY75" fmla="*/ 1399316 h 1864980"/>
                <a:gd name="connsiteX76" fmla="*/ 1127928 w 1864314"/>
                <a:gd name="connsiteY76" fmla="*/ 1750378 h 186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864314" h="1864980">
                  <a:moveTo>
                    <a:pt x="931848" y="1864976"/>
                  </a:moveTo>
                  <a:cubicBezTo>
                    <a:pt x="413973" y="1863313"/>
                    <a:pt x="-1705" y="1445497"/>
                    <a:pt x="5" y="928334"/>
                  </a:cubicBezTo>
                  <a:cubicBezTo>
                    <a:pt x="1716" y="411409"/>
                    <a:pt x="421005" y="-2035"/>
                    <a:pt x="941398" y="8"/>
                  </a:cubicBezTo>
                  <a:cubicBezTo>
                    <a:pt x="1448915" y="2003"/>
                    <a:pt x="1866256" y="423382"/>
                    <a:pt x="1864308" y="931755"/>
                  </a:cubicBezTo>
                  <a:cubicBezTo>
                    <a:pt x="1862313" y="1449297"/>
                    <a:pt x="1445304" y="1866638"/>
                    <a:pt x="931848" y="1864976"/>
                  </a:cubicBezTo>
                  <a:close/>
                  <a:moveTo>
                    <a:pt x="425328" y="979362"/>
                  </a:moveTo>
                  <a:cubicBezTo>
                    <a:pt x="313391" y="979362"/>
                    <a:pt x="203354" y="979362"/>
                    <a:pt x="92463" y="979362"/>
                  </a:cubicBezTo>
                  <a:cubicBezTo>
                    <a:pt x="103010" y="1146269"/>
                    <a:pt x="156603" y="1295931"/>
                    <a:pt x="251911" y="1426777"/>
                  </a:cubicBezTo>
                  <a:cubicBezTo>
                    <a:pt x="331540" y="1385632"/>
                    <a:pt x="409032" y="1345580"/>
                    <a:pt x="487758" y="1304910"/>
                  </a:cubicBezTo>
                  <a:cubicBezTo>
                    <a:pt x="451887" y="1201905"/>
                    <a:pt x="430839" y="1092582"/>
                    <a:pt x="425328" y="979362"/>
                  </a:cubicBezTo>
                  <a:close/>
                  <a:moveTo>
                    <a:pt x="1387673" y="1309804"/>
                  </a:moveTo>
                  <a:cubicBezTo>
                    <a:pt x="1463454" y="1349429"/>
                    <a:pt x="1537049" y="1387960"/>
                    <a:pt x="1611975" y="1427157"/>
                  </a:cubicBezTo>
                  <a:cubicBezTo>
                    <a:pt x="1707853" y="1294980"/>
                    <a:pt x="1761398" y="1145319"/>
                    <a:pt x="1771613" y="979124"/>
                  </a:cubicBezTo>
                  <a:cubicBezTo>
                    <a:pt x="1664190" y="979124"/>
                    <a:pt x="1558097" y="979124"/>
                    <a:pt x="1451433" y="979124"/>
                  </a:cubicBezTo>
                  <a:cubicBezTo>
                    <a:pt x="1446160" y="1094054"/>
                    <a:pt x="1424494" y="1204851"/>
                    <a:pt x="1387673" y="1309804"/>
                  </a:cubicBezTo>
                  <a:close/>
                  <a:moveTo>
                    <a:pt x="238893" y="456260"/>
                  </a:moveTo>
                  <a:cubicBezTo>
                    <a:pt x="151519" y="583448"/>
                    <a:pt x="102250" y="726791"/>
                    <a:pt x="92558" y="885194"/>
                  </a:cubicBezTo>
                  <a:cubicBezTo>
                    <a:pt x="203924" y="885194"/>
                    <a:pt x="313961" y="885194"/>
                    <a:pt x="425185" y="885194"/>
                  </a:cubicBezTo>
                  <a:cubicBezTo>
                    <a:pt x="430174" y="780526"/>
                    <a:pt x="448324" y="678852"/>
                    <a:pt x="479159" y="583353"/>
                  </a:cubicBezTo>
                  <a:cubicBezTo>
                    <a:pt x="398959" y="540973"/>
                    <a:pt x="320138" y="499258"/>
                    <a:pt x="238893" y="456260"/>
                  </a:cubicBezTo>
                  <a:close/>
                  <a:moveTo>
                    <a:pt x="1771661" y="885241"/>
                  </a:moveTo>
                  <a:cubicBezTo>
                    <a:pt x="1761731" y="726600"/>
                    <a:pt x="1712604" y="582878"/>
                    <a:pt x="1624945" y="455975"/>
                  </a:cubicBezTo>
                  <a:cubicBezTo>
                    <a:pt x="1547359" y="497500"/>
                    <a:pt x="1471816" y="537838"/>
                    <a:pt x="1394990" y="578935"/>
                  </a:cubicBezTo>
                  <a:cubicBezTo>
                    <a:pt x="1427060" y="676191"/>
                    <a:pt x="1446160" y="779196"/>
                    <a:pt x="1451386" y="885241"/>
                  </a:cubicBezTo>
                  <a:cubicBezTo>
                    <a:pt x="1558524" y="885241"/>
                    <a:pt x="1664522" y="885241"/>
                    <a:pt x="1771661" y="885241"/>
                  </a:cubicBezTo>
                  <a:close/>
                  <a:moveTo>
                    <a:pt x="1359499" y="979172"/>
                  </a:moveTo>
                  <a:cubicBezTo>
                    <a:pt x="1231408" y="979172"/>
                    <a:pt x="1105027" y="979172"/>
                    <a:pt x="978742" y="979172"/>
                  </a:cubicBezTo>
                  <a:cubicBezTo>
                    <a:pt x="978742" y="1062507"/>
                    <a:pt x="978742" y="1144701"/>
                    <a:pt x="978742" y="1227609"/>
                  </a:cubicBezTo>
                  <a:cubicBezTo>
                    <a:pt x="1088636" y="1232360"/>
                    <a:pt x="1195346" y="1250605"/>
                    <a:pt x="1299872" y="1283102"/>
                  </a:cubicBezTo>
                  <a:cubicBezTo>
                    <a:pt x="1334650" y="1183898"/>
                    <a:pt x="1354652" y="1083744"/>
                    <a:pt x="1359499" y="979172"/>
                  </a:cubicBezTo>
                  <a:close/>
                  <a:moveTo>
                    <a:pt x="576129" y="1279682"/>
                  </a:moveTo>
                  <a:cubicBezTo>
                    <a:pt x="677756" y="1248657"/>
                    <a:pt x="780761" y="1232503"/>
                    <a:pt x="885809" y="1227372"/>
                  </a:cubicBezTo>
                  <a:cubicBezTo>
                    <a:pt x="885809" y="1143704"/>
                    <a:pt x="885809" y="1061937"/>
                    <a:pt x="885809" y="979077"/>
                  </a:cubicBezTo>
                  <a:cubicBezTo>
                    <a:pt x="762897" y="979077"/>
                    <a:pt x="640555" y="979077"/>
                    <a:pt x="517263" y="979077"/>
                  </a:cubicBezTo>
                  <a:cubicBezTo>
                    <a:pt x="522346" y="1082556"/>
                    <a:pt x="541779" y="1182141"/>
                    <a:pt x="576129" y="1279682"/>
                  </a:cubicBezTo>
                  <a:close/>
                  <a:moveTo>
                    <a:pt x="978219" y="885004"/>
                  </a:moveTo>
                  <a:cubicBezTo>
                    <a:pt x="1106025" y="885004"/>
                    <a:pt x="1232358" y="885004"/>
                    <a:pt x="1359404" y="885004"/>
                  </a:cubicBezTo>
                  <a:cubicBezTo>
                    <a:pt x="1354367" y="789078"/>
                    <a:pt x="1337596" y="696763"/>
                    <a:pt x="1307046" y="605969"/>
                  </a:cubicBezTo>
                  <a:cubicBezTo>
                    <a:pt x="1199052" y="640272"/>
                    <a:pt x="1089918" y="659182"/>
                    <a:pt x="978219" y="663743"/>
                  </a:cubicBezTo>
                  <a:cubicBezTo>
                    <a:pt x="978219" y="738573"/>
                    <a:pt x="978219" y="811171"/>
                    <a:pt x="978219" y="885004"/>
                  </a:cubicBezTo>
                  <a:close/>
                  <a:moveTo>
                    <a:pt x="885239" y="885431"/>
                  </a:moveTo>
                  <a:cubicBezTo>
                    <a:pt x="885239" y="810553"/>
                    <a:pt x="885239" y="737671"/>
                    <a:pt x="885239" y="663505"/>
                  </a:cubicBezTo>
                  <a:cubicBezTo>
                    <a:pt x="776390" y="659657"/>
                    <a:pt x="670915" y="640747"/>
                    <a:pt x="567055" y="609342"/>
                  </a:cubicBezTo>
                  <a:cubicBezTo>
                    <a:pt x="538073" y="700374"/>
                    <a:pt x="521301" y="791501"/>
                    <a:pt x="517263" y="885431"/>
                  </a:cubicBezTo>
                  <a:cubicBezTo>
                    <a:pt x="641078" y="885431"/>
                    <a:pt x="762849" y="885431"/>
                    <a:pt x="885239" y="885431"/>
                  </a:cubicBezTo>
                  <a:close/>
                  <a:moveTo>
                    <a:pt x="1275213" y="519878"/>
                  </a:moveTo>
                  <a:cubicBezTo>
                    <a:pt x="1205371" y="356439"/>
                    <a:pt x="1104790" y="217135"/>
                    <a:pt x="978884" y="91325"/>
                  </a:cubicBezTo>
                  <a:cubicBezTo>
                    <a:pt x="978884" y="254051"/>
                    <a:pt x="978884" y="412407"/>
                    <a:pt x="978884" y="571761"/>
                  </a:cubicBezTo>
                  <a:cubicBezTo>
                    <a:pt x="1080131" y="567770"/>
                    <a:pt x="1177720" y="550428"/>
                    <a:pt x="1275213" y="519878"/>
                  </a:cubicBezTo>
                  <a:close/>
                  <a:moveTo>
                    <a:pt x="885382" y="571666"/>
                  </a:moveTo>
                  <a:cubicBezTo>
                    <a:pt x="885382" y="413215"/>
                    <a:pt x="885382" y="257377"/>
                    <a:pt x="885382" y="98119"/>
                  </a:cubicBezTo>
                  <a:cubicBezTo>
                    <a:pt x="763182" y="223834"/>
                    <a:pt x="665593" y="362092"/>
                    <a:pt x="598650" y="522966"/>
                  </a:cubicBezTo>
                  <a:cubicBezTo>
                    <a:pt x="692960" y="551378"/>
                    <a:pt x="787460" y="568102"/>
                    <a:pt x="885382" y="571666"/>
                  </a:cubicBezTo>
                  <a:close/>
                  <a:moveTo>
                    <a:pt x="979169" y="1321064"/>
                  </a:moveTo>
                  <a:cubicBezTo>
                    <a:pt x="979169" y="1470963"/>
                    <a:pt x="979169" y="1620909"/>
                    <a:pt x="979169" y="1775511"/>
                  </a:cubicBezTo>
                  <a:cubicBezTo>
                    <a:pt x="1099991" y="1654642"/>
                    <a:pt x="1196629" y="1522370"/>
                    <a:pt x="1265236" y="1370096"/>
                  </a:cubicBezTo>
                  <a:cubicBezTo>
                    <a:pt x="1217914" y="1347623"/>
                    <a:pt x="1028581" y="1315315"/>
                    <a:pt x="979169" y="1321064"/>
                  </a:cubicBezTo>
                  <a:close/>
                  <a:moveTo>
                    <a:pt x="609768" y="1365392"/>
                  </a:moveTo>
                  <a:cubicBezTo>
                    <a:pt x="676616" y="1515861"/>
                    <a:pt x="770071" y="1645948"/>
                    <a:pt x="885049" y="1763919"/>
                  </a:cubicBezTo>
                  <a:cubicBezTo>
                    <a:pt x="885049" y="1614210"/>
                    <a:pt x="885049" y="1467209"/>
                    <a:pt x="885049" y="1319544"/>
                  </a:cubicBezTo>
                  <a:cubicBezTo>
                    <a:pt x="791024" y="1323725"/>
                    <a:pt x="700229" y="1338406"/>
                    <a:pt x="609768" y="1365392"/>
                  </a:cubicBezTo>
                  <a:close/>
                  <a:moveTo>
                    <a:pt x="512131" y="492464"/>
                  </a:moveTo>
                  <a:cubicBezTo>
                    <a:pt x="569573" y="352828"/>
                    <a:pt x="649107" y="228348"/>
                    <a:pt x="748786" y="111374"/>
                  </a:cubicBezTo>
                  <a:cubicBezTo>
                    <a:pt x="567672" y="154325"/>
                    <a:pt x="419579" y="243124"/>
                    <a:pt x="298235" y="379624"/>
                  </a:cubicBezTo>
                  <a:cubicBezTo>
                    <a:pt x="366414" y="425378"/>
                    <a:pt x="436303" y="462199"/>
                    <a:pt x="512131" y="492464"/>
                  </a:cubicBezTo>
                  <a:close/>
                  <a:moveTo>
                    <a:pt x="1361399" y="488663"/>
                  </a:moveTo>
                  <a:cubicBezTo>
                    <a:pt x="1434044" y="458873"/>
                    <a:pt x="1501083" y="423287"/>
                    <a:pt x="1565889" y="379624"/>
                  </a:cubicBezTo>
                  <a:cubicBezTo>
                    <a:pt x="1447110" y="246022"/>
                    <a:pt x="1302532" y="157841"/>
                    <a:pt x="1129448" y="116316"/>
                  </a:cubicBezTo>
                  <a:cubicBezTo>
                    <a:pt x="1224566" y="229108"/>
                    <a:pt x="1303673" y="351497"/>
                    <a:pt x="1361399" y="488663"/>
                  </a:cubicBezTo>
                  <a:close/>
                  <a:moveTo>
                    <a:pt x="751114" y="1753704"/>
                  </a:moveTo>
                  <a:cubicBezTo>
                    <a:pt x="656139" y="1643002"/>
                    <a:pt x="579503" y="1525173"/>
                    <a:pt x="522536" y="1394897"/>
                  </a:cubicBezTo>
                  <a:cubicBezTo>
                    <a:pt x="448466" y="1423831"/>
                    <a:pt x="379527" y="1458610"/>
                    <a:pt x="313486" y="1502035"/>
                  </a:cubicBezTo>
                  <a:cubicBezTo>
                    <a:pt x="433975" y="1630221"/>
                    <a:pt x="577697" y="1713509"/>
                    <a:pt x="751114" y="1753704"/>
                  </a:cubicBezTo>
                  <a:close/>
                  <a:moveTo>
                    <a:pt x="1127928" y="1750378"/>
                  </a:moveTo>
                  <a:cubicBezTo>
                    <a:pt x="1295738" y="1708093"/>
                    <a:pt x="1434567" y="1626040"/>
                    <a:pt x="1550827" y="1501798"/>
                  </a:cubicBezTo>
                  <a:cubicBezTo>
                    <a:pt x="1487304" y="1460843"/>
                    <a:pt x="1422451" y="1426920"/>
                    <a:pt x="1352514" y="1399316"/>
                  </a:cubicBezTo>
                  <a:cubicBezTo>
                    <a:pt x="1295976" y="1527026"/>
                    <a:pt x="1221003" y="1641814"/>
                    <a:pt x="1127928" y="175037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13">
              <a:extLst>
                <a:ext uri="{FF2B5EF4-FFF2-40B4-BE49-F238E27FC236}">
                  <a16:creationId xmlns:a16="http://schemas.microsoft.com/office/drawing/2014/main" id="{B00E2D6B-7004-4559-9D08-48EBA9B2DD68}"/>
                </a:ext>
              </a:extLst>
            </p:cNvPr>
            <p:cNvSpPr/>
            <p:nvPr/>
          </p:nvSpPr>
          <p:spPr>
            <a:xfrm>
              <a:off x="7740151" y="2333396"/>
              <a:ext cx="365656" cy="1090673"/>
            </a:xfrm>
            <a:custGeom>
              <a:avLst/>
              <a:gdLst>
                <a:gd name="connsiteX0" fmla="*/ 188193 w 365656"/>
                <a:gd name="connsiteY0" fmla="*/ 1090673 h 1090673"/>
                <a:gd name="connsiteX1" fmla="*/ 0 w 365656"/>
                <a:gd name="connsiteY1" fmla="*/ 998834 h 1090673"/>
                <a:gd name="connsiteX2" fmla="*/ 142107 w 365656"/>
                <a:gd name="connsiteY2" fmla="*/ 528993 h 1090673"/>
                <a:gd name="connsiteX3" fmla="*/ 129231 w 365656"/>
                <a:gd name="connsiteY3" fmla="*/ 38579 h 1090673"/>
                <a:gd name="connsiteX4" fmla="*/ 335003 w 365656"/>
                <a:gd name="connsiteY4" fmla="*/ 0 h 1090673"/>
                <a:gd name="connsiteX5" fmla="*/ 360992 w 365656"/>
                <a:gd name="connsiteY5" fmla="*/ 450361 h 1090673"/>
                <a:gd name="connsiteX6" fmla="*/ 188193 w 365656"/>
                <a:gd name="connsiteY6" fmla="*/ 1090673 h 109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56" h="1090673">
                  <a:moveTo>
                    <a:pt x="188193" y="1090673"/>
                  </a:moveTo>
                  <a:cubicBezTo>
                    <a:pt x="124718" y="1059696"/>
                    <a:pt x="63143" y="1029669"/>
                    <a:pt x="0" y="998834"/>
                  </a:cubicBezTo>
                  <a:cubicBezTo>
                    <a:pt x="72503" y="849030"/>
                    <a:pt x="120252" y="692812"/>
                    <a:pt x="142107" y="528993"/>
                  </a:cubicBezTo>
                  <a:cubicBezTo>
                    <a:pt x="163962" y="365411"/>
                    <a:pt x="159401" y="202399"/>
                    <a:pt x="129231" y="38579"/>
                  </a:cubicBezTo>
                  <a:cubicBezTo>
                    <a:pt x="198170" y="25656"/>
                    <a:pt x="265827" y="12971"/>
                    <a:pt x="335003" y="0"/>
                  </a:cubicBezTo>
                  <a:cubicBezTo>
                    <a:pt x="363558" y="149851"/>
                    <a:pt x="372015" y="299655"/>
                    <a:pt x="360992" y="450361"/>
                  </a:cubicBezTo>
                  <a:cubicBezTo>
                    <a:pt x="344553" y="674330"/>
                    <a:pt x="287065" y="887372"/>
                    <a:pt x="188193" y="1090673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14">
              <a:extLst>
                <a:ext uri="{FF2B5EF4-FFF2-40B4-BE49-F238E27FC236}">
                  <a16:creationId xmlns:a16="http://schemas.microsoft.com/office/drawing/2014/main" id="{ABC265E5-0DB5-427F-B541-81FB88D7E6C8}"/>
                </a:ext>
              </a:extLst>
            </p:cNvPr>
            <p:cNvSpPr/>
            <p:nvPr/>
          </p:nvSpPr>
          <p:spPr>
            <a:xfrm>
              <a:off x="5869767" y="4103578"/>
              <a:ext cx="1094474" cy="307158"/>
            </a:xfrm>
            <a:custGeom>
              <a:avLst/>
              <a:gdLst>
                <a:gd name="connsiteX0" fmla="*/ 0 w 1094474"/>
                <a:gd name="connsiteY0" fmla="*/ 239790 h 307158"/>
                <a:gd name="connsiteX1" fmla="*/ 57631 w 1094474"/>
                <a:gd name="connsiteY1" fmla="*/ 38342 h 307158"/>
                <a:gd name="connsiteX2" fmla="*/ 541963 w 1094474"/>
                <a:gd name="connsiteY2" fmla="*/ 96116 h 307158"/>
                <a:gd name="connsiteX3" fmla="*/ 1021449 w 1094474"/>
                <a:gd name="connsiteY3" fmla="*/ 0 h 307158"/>
                <a:gd name="connsiteX4" fmla="*/ 1094474 w 1094474"/>
                <a:gd name="connsiteY4" fmla="*/ 196222 h 307158"/>
                <a:gd name="connsiteX5" fmla="*/ 666966 w 1094474"/>
                <a:gd name="connsiteY5" fmla="*/ 297042 h 307158"/>
                <a:gd name="connsiteX6" fmla="*/ 0 w 1094474"/>
                <a:gd name="connsiteY6" fmla="*/ 239790 h 30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4474" h="307158">
                  <a:moveTo>
                    <a:pt x="0" y="239790"/>
                  </a:moveTo>
                  <a:cubicBezTo>
                    <a:pt x="19480" y="171707"/>
                    <a:pt x="38294" y="105951"/>
                    <a:pt x="57631" y="38342"/>
                  </a:cubicBezTo>
                  <a:cubicBezTo>
                    <a:pt x="216557" y="83763"/>
                    <a:pt x="377859" y="102625"/>
                    <a:pt x="541963" y="96116"/>
                  </a:cubicBezTo>
                  <a:cubicBezTo>
                    <a:pt x="706116" y="89607"/>
                    <a:pt x="865374" y="57394"/>
                    <a:pt x="1021449" y="0"/>
                  </a:cubicBezTo>
                  <a:cubicBezTo>
                    <a:pt x="1045823" y="65423"/>
                    <a:pt x="1069816" y="129849"/>
                    <a:pt x="1094474" y="196222"/>
                  </a:cubicBezTo>
                  <a:cubicBezTo>
                    <a:pt x="955741" y="248247"/>
                    <a:pt x="813396" y="281505"/>
                    <a:pt x="666966" y="297042"/>
                  </a:cubicBezTo>
                  <a:cubicBezTo>
                    <a:pt x="441572" y="321035"/>
                    <a:pt x="219693" y="302505"/>
                    <a:pt x="0" y="239790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15">
              <a:extLst>
                <a:ext uri="{FF2B5EF4-FFF2-40B4-BE49-F238E27FC236}">
                  <a16:creationId xmlns:a16="http://schemas.microsoft.com/office/drawing/2014/main" id="{A8DC7B8F-875F-48F0-B9F9-F3C69B335083}"/>
                </a:ext>
              </a:extLst>
            </p:cNvPr>
            <p:cNvSpPr/>
            <p:nvPr/>
          </p:nvSpPr>
          <p:spPr>
            <a:xfrm>
              <a:off x="4619883" y="1398085"/>
              <a:ext cx="654803" cy="1003299"/>
            </a:xfrm>
            <a:custGeom>
              <a:avLst/>
              <a:gdLst>
                <a:gd name="connsiteX0" fmla="*/ 654803 w 654803"/>
                <a:gd name="connsiteY0" fmla="*/ 149376 h 1003299"/>
                <a:gd name="connsiteX1" fmla="*/ 206770 w 654803"/>
                <a:gd name="connsiteY1" fmla="*/ 1003300 h 1003299"/>
                <a:gd name="connsiteX2" fmla="*/ 0 w 654803"/>
                <a:gd name="connsiteY2" fmla="*/ 968807 h 1003299"/>
                <a:gd name="connsiteX3" fmla="*/ 507755 w 654803"/>
                <a:gd name="connsiteY3" fmla="*/ 0 h 1003299"/>
                <a:gd name="connsiteX4" fmla="*/ 513789 w 654803"/>
                <a:gd name="connsiteY4" fmla="*/ 4609 h 1003299"/>
                <a:gd name="connsiteX5" fmla="*/ 654803 w 654803"/>
                <a:gd name="connsiteY5" fmla="*/ 149376 h 100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803" h="1003299">
                  <a:moveTo>
                    <a:pt x="654803" y="149376"/>
                  </a:moveTo>
                  <a:cubicBezTo>
                    <a:pt x="415678" y="386553"/>
                    <a:pt x="266017" y="670007"/>
                    <a:pt x="206770" y="1003300"/>
                  </a:cubicBezTo>
                  <a:cubicBezTo>
                    <a:pt x="138543" y="991945"/>
                    <a:pt x="70697" y="980589"/>
                    <a:pt x="0" y="968807"/>
                  </a:cubicBezTo>
                  <a:cubicBezTo>
                    <a:pt x="66754" y="591185"/>
                    <a:pt x="236417" y="269485"/>
                    <a:pt x="507755" y="0"/>
                  </a:cubicBezTo>
                  <a:cubicBezTo>
                    <a:pt x="510701" y="2233"/>
                    <a:pt x="512411" y="3231"/>
                    <a:pt x="513789" y="4609"/>
                  </a:cubicBezTo>
                  <a:cubicBezTo>
                    <a:pt x="560635" y="52643"/>
                    <a:pt x="607482" y="100772"/>
                    <a:pt x="654803" y="149376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16">
              <a:extLst>
                <a:ext uri="{FF2B5EF4-FFF2-40B4-BE49-F238E27FC236}">
                  <a16:creationId xmlns:a16="http://schemas.microsoft.com/office/drawing/2014/main" id="{BB023746-BED6-46BA-AE59-2F6E73E59DC3}"/>
                </a:ext>
              </a:extLst>
            </p:cNvPr>
            <p:cNvSpPr/>
            <p:nvPr/>
          </p:nvSpPr>
          <p:spPr>
            <a:xfrm>
              <a:off x="4898965" y="3522941"/>
              <a:ext cx="935595" cy="785602"/>
            </a:xfrm>
            <a:custGeom>
              <a:avLst/>
              <a:gdLst>
                <a:gd name="connsiteX0" fmla="*/ 865849 w 935595"/>
                <a:gd name="connsiteY0" fmla="*/ 785602 h 785602"/>
                <a:gd name="connsiteX1" fmla="*/ 0 w 935595"/>
                <a:gd name="connsiteY1" fmla="*/ 116926 h 785602"/>
                <a:gd name="connsiteX2" fmla="*/ 85331 w 935595"/>
                <a:gd name="connsiteY2" fmla="*/ 59009 h 785602"/>
                <a:gd name="connsiteX3" fmla="*/ 172419 w 935595"/>
                <a:gd name="connsiteY3" fmla="*/ 0 h 785602"/>
                <a:gd name="connsiteX4" fmla="*/ 935596 w 935595"/>
                <a:gd name="connsiteY4" fmla="*/ 589712 h 785602"/>
                <a:gd name="connsiteX5" fmla="*/ 865849 w 935595"/>
                <a:gd name="connsiteY5" fmla="*/ 785602 h 78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5595" h="785602">
                  <a:moveTo>
                    <a:pt x="865849" y="785602"/>
                  </a:moveTo>
                  <a:cubicBezTo>
                    <a:pt x="540158" y="675898"/>
                    <a:pt x="208908" y="432402"/>
                    <a:pt x="0" y="116926"/>
                  </a:cubicBezTo>
                  <a:cubicBezTo>
                    <a:pt x="28412" y="97636"/>
                    <a:pt x="56871" y="78299"/>
                    <a:pt x="85331" y="59009"/>
                  </a:cubicBezTo>
                  <a:cubicBezTo>
                    <a:pt x="113932" y="39625"/>
                    <a:pt x="142487" y="20287"/>
                    <a:pt x="172419" y="0"/>
                  </a:cubicBezTo>
                  <a:cubicBezTo>
                    <a:pt x="364461" y="277324"/>
                    <a:pt x="618694" y="473500"/>
                    <a:pt x="935596" y="589712"/>
                  </a:cubicBezTo>
                  <a:cubicBezTo>
                    <a:pt x="912078" y="655801"/>
                    <a:pt x="888987" y="720702"/>
                    <a:pt x="865849" y="785602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17">
              <a:extLst>
                <a:ext uri="{FF2B5EF4-FFF2-40B4-BE49-F238E27FC236}">
                  <a16:creationId xmlns:a16="http://schemas.microsoft.com/office/drawing/2014/main" id="{6260A4F9-0721-4E39-9670-6C27A8A0FF7A}"/>
                </a:ext>
              </a:extLst>
            </p:cNvPr>
            <p:cNvSpPr/>
            <p:nvPr/>
          </p:nvSpPr>
          <p:spPr>
            <a:xfrm>
              <a:off x="7332218" y="1300734"/>
              <a:ext cx="719513" cy="975600"/>
            </a:xfrm>
            <a:custGeom>
              <a:avLst/>
              <a:gdLst>
                <a:gd name="connsiteX0" fmla="*/ 516450 w 719513"/>
                <a:gd name="connsiteY0" fmla="*/ 975601 h 975600"/>
                <a:gd name="connsiteX1" fmla="*/ 0 w 719513"/>
                <a:gd name="connsiteY1" fmla="*/ 161967 h 975600"/>
                <a:gd name="connsiteX2" fmla="*/ 133032 w 719513"/>
                <a:gd name="connsiteY2" fmla="*/ 0 h 975600"/>
                <a:gd name="connsiteX3" fmla="*/ 719514 w 719513"/>
                <a:gd name="connsiteY3" fmla="*/ 923718 h 975600"/>
                <a:gd name="connsiteX4" fmla="*/ 704310 w 719513"/>
                <a:gd name="connsiteY4" fmla="*/ 928279 h 975600"/>
                <a:gd name="connsiteX5" fmla="*/ 516450 w 719513"/>
                <a:gd name="connsiteY5" fmla="*/ 975601 h 97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9513" h="975600">
                  <a:moveTo>
                    <a:pt x="516450" y="975601"/>
                  </a:moveTo>
                  <a:cubicBezTo>
                    <a:pt x="430882" y="648579"/>
                    <a:pt x="258748" y="378239"/>
                    <a:pt x="0" y="161967"/>
                  </a:cubicBezTo>
                  <a:cubicBezTo>
                    <a:pt x="44376" y="107946"/>
                    <a:pt x="88181" y="54638"/>
                    <a:pt x="133032" y="0"/>
                  </a:cubicBezTo>
                  <a:cubicBezTo>
                    <a:pt x="427223" y="246109"/>
                    <a:pt x="622590" y="552986"/>
                    <a:pt x="719514" y="923718"/>
                  </a:cubicBezTo>
                  <a:cubicBezTo>
                    <a:pt x="712957" y="925713"/>
                    <a:pt x="708681" y="927186"/>
                    <a:pt x="704310" y="928279"/>
                  </a:cubicBezTo>
                  <a:cubicBezTo>
                    <a:pt x="642355" y="943910"/>
                    <a:pt x="580353" y="959542"/>
                    <a:pt x="516450" y="97560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18">
              <a:extLst>
                <a:ext uri="{FF2B5EF4-FFF2-40B4-BE49-F238E27FC236}">
                  <a16:creationId xmlns:a16="http://schemas.microsoft.com/office/drawing/2014/main" id="{FAC0AA7C-9DDA-4CF9-B8B9-FB83FBC4B76A}"/>
                </a:ext>
              </a:extLst>
            </p:cNvPr>
            <p:cNvSpPr/>
            <p:nvPr/>
          </p:nvSpPr>
          <p:spPr>
            <a:xfrm>
              <a:off x="6981393" y="3418415"/>
              <a:ext cx="895828" cy="840240"/>
            </a:xfrm>
            <a:custGeom>
              <a:avLst/>
              <a:gdLst>
                <a:gd name="connsiteX0" fmla="*/ 85521 w 895828"/>
                <a:gd name="connsiteY0" fmla="*/ 840241 h 840240"/>
                <a:gd name="connsiteX1" fmla="*/ 0 w 895828"/>
                <a:gd name="connsiteY1" fmla="*/ 648437 h 840240"/>
                <a:gd name="connsiteX2" fmla="*/ 408884 w 895828"/>
                <a:gd name="connsiteY2" fmla="*/ 380805 h 840240"/>
                <a:gd name="connsiteX3" fmla="*/ 713290 w 895828"/>
                <a:gd name="connsiteY3" fmla="*/ 0 h 840240"/>
                <a:gd name="connsiteX4" fmla="*/ 895829 w 895828"/>
                <a:gd name="connsiteY4" fmla="*/ 103718 h 840240"/>
                <a:gd name="connsiteX5" fmla="*/ 85521 w 895828"/>
                <a:gd name="connsiteY5" fmla="*/ 840241 h 84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828" h="840240">
                  <a:moveTo>
                    <a:pt x="85521" y="840241"/>
                  </a:moveTo>
                  <a:cubicBezTo>
                    <a:pt x="56586" y="775340"/>
                    <a:pt x="28507" y="712387"/>
                    <a:pt x="0" y="648437"/>
                  </a:cubicBezTo>
                  <a:cubicBezTo>
                    <a:pt x="151134" y="580543"/>
                    <a:pt x="287207" y="491601"/>
                    <a:pt x="408884" y="380805"/>
                  </a:cubicBezTo>
                  <a:cubicBezTo>
                    <a:pt x="530181" y="270340"/>
                    <a:pt x="631142" y="143437"/>
                    <a:pt x="713290" y="0"/>
                  </a:cubicBezTo>
                  <a:cubicBezTo>
                    <a:pt x="774152" y="34588"/>
                    <a:pt x="834111" y="68654"/>
                    <a:pt x="895829" y="103718"/>
                  </a:cubicBezTo>
                  <a:cubicBezTo>
                    <a:pt x="703360" y="435015"/>
                    <a:pt x="434825" y="680317"/>
                    <a:pt x="85521" y="84024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3F78EB4D-4323-4209-87F5-05B640A2950E}"/>
              </a:ext>
            </a:extLst>
          </p:cNvPr>
          <p:cNvSpPr txBox="1"/>
          <p:nvPr/>
        </p:nvSpPr>
        <p:spPr>
          <a:xfrm>
            <a:off x="4628798" y="3676894"/>
            <a:ext cx="740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altLang="ko-KR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  <a:endParaRPr lang="ko-KR" alt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73B6E12-B88C-436C-9718-81084FC3D38D}"/>
              </a:ext>
            </a:extLst>
          </p:cNvPr>
          <p:cNvSpPr txBox="1"/>
          <p:nvPr/>
        </p:nvSpPr>
        <p:spPr>
          <a:xfrm>
            <a:off x="4572000" y="2327089"/>
            <a:ext cx="740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altLang="ko-KR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платные  услуги</a:t>
            </a:r>
            <a:endParaRPr lang="ko-KR" alt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C170C80-28FC-45E0-BFE2-056512F5938F}"/>
              </a:ext>
            </a:extLst>
          </p:cNvPr>
          <p:cNvSpPr txBox="1"/>
          <p:nvPr/>
        </p:nvSpPr>
        <p:spPr>
          <a:xfrm>
            <a:off x="4585672" y="2924143"/>
            <a:ext cx="740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altLang="ko-KR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бесплатные услуги</a:t>
            </a:r>
            <a:endParaRPr lang="ko-KR" alt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D66A19-4DBA-40F0-82FB-49D2E2360336}"/>
              </a:ext>
            </a:extLst>
          </p:cNvPr>
          <p:cNvSpPr txBox="1"/>
          <p:nvPr/>
        </p:nvSpPr>
        <p:spPr>
          <a:xfrm>
            <a:off x="4636071" y="4429645"/>
            <a:ext cx="740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altLang="ko-KR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социумом</a:t>
            </a:r>
            <a:endParaRPr lang="ko-KR" alt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D47F737-B210-4A4D-98F3-75E795F733FE}"/>
              </a:ext>
            </a:extLst>
          </p:cNvPr>
          <p:cNvSpPr txBox="1"/>
          <p:nvPr/>
        </p:nvSpPr>
        <p:spPr>
          <a:xfrm>
            <a:off x="4628798" y="5182396"/>
            <a:ext cx="740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altLang="ko-KR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Грантовая деятельность</a:t>
            </a:r>
            <a:endParaRPr lang="ko-KR" alt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754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211319"/>
            <a:ext cx="11573197" cy="724247"/>
          </a:xfrm>
        </p:spPr>
        <p:txBody>
          <a:bodyPr/>
          <a:lstStyle/>
          <a:p>
            <a:r>
              <a:rPr lang="ru-RU" altLang="ko-KR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 развивающая среда  ДОУ</a:t>
            </a:r>
            <a:endParaRPr lang="ko-KR" altLang="en-US" sz="4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E0857F9-9317-4007-BF86-EE0F2EB42559}"/>
              </a:ext>
            </a:extLst>
          </p:cNvPr>
          <p:cNvGrpSpPr/>
          <p:nvPr/>
        </p:nvGrpSpPr>
        <p:grpSpPr>
          <a:xfrm>
            <a:off x="5280822" y="1192854"/>
            <a:ext cx="1404199" cy="1387274"/>
            <a:chOff x="924229" y="1606109"/>
            <a:chExt cx="4734219" cy="4623159"/>
          </a:xfrm>
        </p:grpSpPr>
        <p:sp>
          <p:nvSpPr>
            <p:cNvPr id="29" name="Block Arc 7">
              <a:extLst>
                <a:ext uri="{FF2B5EF4-FFF2-40B4-BE49-F238E27FC236}">
                  <a16:creationId xmlns:a16="http://schemas.microsoft.com/office/drawing/2014/main" id="{7FD6C308-7D27-4B9E-9D74-90DFC5E498E9}"/>
                </a:ext>
              </a:extLst>
            </p:cNvPr>
            <p:cNvSpPr/>
            <p:nvPr/>
          </p:nvSpPr>
          <p:spPr>
            <a:xfrm>
              <a:off x="924229" y="1606109"/>
              <a:ext cx="4623159" cy="4623159"/>
            </a:xfrm>
            <a:prstGeom prst="blockArc">
              <a:avLst>
                <a:gd name="adj1" fmla="val 17994494"/>
                <a:gd name="adj2" fmla="val 3631056"/>
                <a:gd name="adj3" fmla="val 126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0" name="Oval 8">
              <a:extLst>
                <a:ext uri="{FF2B5EF4-FFF2-40B4-BE49-F238E27FC236}">
                  <a16:creationId xmlns:a16="http://schemas.microsoft.com/office/drawing/2014/main" id="{BAC6B497-F944-42C7-8617-1EDBF79F8131}"/>
                </a:ext>
              </a:extLst>
            </p:cNvPr>
            <p:cNvSpPr/>
            <p:nvPr/>
          </p:nvSpPr>
          <p:spPr>
            <a:xfrm>
              <a:off x="4238091" y="1766259"/>
              <a:ext cx="288032" cy="2880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Oval 56">
              <a:extLst>
                <a:ext uri="{FF2B5EF4-FFF2-40B4-BE49-F238E27FC236}">
                  <a16:creationId xmlns:a16="http://schemas.microsoft.com/office/drawing/2014/main" id="{B7F08098-EA01-4B13-BCD5-3B9397340327}"/>
                </a:ext>
              </a:extLst>
            </p:cNvPr>
            <p:cNvSpPr/>
            <p:nvPr/>
          </p:nvSpPr>
          <p:spPr>
            <a:xfrm>
              <a:off x="5370416" y="3760400"/>
              <a:ext cx="288032" cy="2880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57">
              <a:extLst>
                <a:ext uri="{FF2B5EF4-FFF2-40B4-BE49-F238E27FC236}">
                  <a16:creationId xmlns:a16="http://schemas.microsoft.com/office/drawing/2014/main" id="{6DB21379-A0E1-43D5-957C-BA0F9AE2E9B4}"/>
                </a:ext>
              </a:extLst>
            </p:cNvPr>
            <p:cNvSpPr/>
            <p:nvPr/>
          </p:nvSpPr>
          <p:spPr>
            <a:xfrm>
              <a:off x="4238091" y="5754540"/>
              <a:ext cx="288032" cy="28803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59">
              <a:extLst>
                <a:ext uri="{FF2B5EF4-FFF2-40B4-BE49-F238E27FC236}">
                  <a16:creationId xmlns:a16="http://schemas.microsoft.com/office/drawing/2014/main" id="{347C6C41-8639-4504-9512-4790CC69C38C}"/>
                </a:ext>
              </a:extLst>
            </p:cNvPr>
            <p:cNvSpPr/>
            <p:nvPr/>
          </p:nvSpPr>
          <p:spPr>
            <a:xfrm>
              <a:off x="5072001" y="2610815"/>
              <a:ext cx="288032" cy="2880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60">
              <a:extLst>
                <a:ext uri="{FF2B5EF4-FFF2-40B4-BE49-F238E27FC236}">
                  <a16:creationId xmlns:a16="http://schemas.microsoft.com/office/drawing/2014/main" id="{71885484-3AA6-48E2-ABA3-1D2778773099}"/>
                </a:ext>
              </a:extLst>
            </p:cNvPr>
            <p:cNvSpPr/>
            <p:nvPr/>
          </p:nvSpPr>
          <p:spPr>
            <a:xfrm>
              <a:off x="5049075" y="4941168"/>
              <a:ext cx="288032" cy="2880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4A48CBB2-64D3-4A1F-BB3F-AF05F9BA1D17}"/>
              </a:ext>
            </a:extLst>
          </p:cNvPr>
          <p:cNvGrpSpPr/>
          <p:nvPr/>
        </p:nvGrpSpPr>
        <p:grpSpPr>
          <a:xfrm>
            <a:off x="5280822" y="1312799"/>
            <a:ext cx="1221745" cy="1221745"/>
            <a:chOff x="735328" y="1762623"/>
            <a:chExt cx="4250497" cy="4250497"/>
          </a:xfrm>
        </p:grpSpPr>
        <p:sp>
          <p:nvSpPr>
            <p:cNvPr id="54" name="Block Arc 43">
              <a:extLst>
                <a:ext uri="{FF2B5EF4-FFF2-40B4-BE49-F238E27FC236}">
                  <a16:creationId xmlns:a16="http://schemas.microsoft.com/office/drawing/2014/main" id="{628FE25D-96B6-401E-B35D-885B8B2B28CC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4228396"/>
                <a:gd name="adj2" fmla="val 7060926"/>
                <a:gd name="adj3" fmla="val 524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5" name="Block Arc 53">
              <a:extLst>
                <a:ext uri="{FF2B5EF4-FFF2-40B4-BE49-F238E27FC236}">
                  <a16:creationId xmlns:a16="http://schemas.microsoft.com/office/drawing/2014/main" id="{39850B37-5C15-4BFE-B5B3-1873E93EC7E1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92588"/>
                <a:gd name="adj2" fmla="val 4237585"/>
                <a:gd name="adj3" fmla="val 52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6" name="Block Arc 54">
              <a:extLst>
                <a:ext uri="{FF2B5EF4-FFF2-40B4-BE49-F238E27FC236}">
                  <a16:creationId xmlns:a16="http://schemas.microsoft.com/office/drawing/2014/main" id="{E4C75FA2-470F-4C6E-A8A2-07ACBFC715AC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20334074"/>
                <a:gd name="adj2" fmla="val 1503961"/>
                <a:gd name="adj3" fmla="val 528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7" name="Block Arc 55">
              <a:extLst>
                <a:ext uri="{FF2B5EF4-FFF2-40B4-BE49-F238E27FC236}">
                  <a16:creationId xmlns:a16="http://schemas.microsoft.com/office/drawing/2014/main" id="{711D128D-5CC8-401C-BCA2-ACB2B9767655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7549958"/>
                <a:gd name="adj2" fmla="val 20340767"/>
                <a:gd name="adj3" fmla="val 528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8" name="Block Arc 5">
              <a:extLst>
                <a:ext uri="{FF2B5EF4-FFF2-40B4-BE49-F238E27FC236}">
                  <a16:creationId xmlns:a16="http://schemas.microsoft.com/office/drawing/2014/main" id="{099E00D7-F9F3-47BA-BBD2-8572CB85C2D5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520241"/>
                <a:gd name="adj2" fmla="val 17553267"/>
                <a:gd name="adj3" fmla="val 524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109">
            <a:extLst>
              <a:ext uri="{FF2B5EF4-FFF2-40B4-BE49-F238E27FC236}">
                <a16:creationId xmlns:a16="http://schemas.microsoft.com/office/drawing/2014/main" id="{AB3591CC-E7B7-4E46-B86F-55EE3CE72CC2}"/>
              </a:ext>
            </a:extLst>
          </p:cNvPr>
          <p:cNvGrpSpPr/>
          <p:nvPr/>
        </p:nvGrpSpPr>
        <p:grpSpPr>
          <a:xfrm>
            <a:off x="5612111" y="1523103"/>
            <a:ext cx="645583" cy="719206"/>
            <a:chOff x="4596745" y="501496"/>
            <a:chExt cx="3509062" cy="3909240"/>
          </a:xfrm>
          <a:solidFill>
            <a:schemeClr val="accent1"/>
          </a:solidFill>
        </p:grpSpPr>
        <p:sp>
          <p:nvSpPr>
            <p:cNvPr id="60" name="Freeform: Shape 110">
              <a:extLst>
                <a:ext uri="{FF2B5EF4-FFF2-40B4-BE49-F238E27FC236}">
                  <a16:creationId xmlns:a16="http://schemas.microsoft.com/office/drawing/2014/main" id="{214185DB-082A-495E-A893-DAF020DB0091}"/>
                </a:ext>
              </a:extLst>
            </p:cNvPr>
            <p:cNvSpPr/>
            <p:nvPr/>
          </p:nvSpPr>
          <p:spPr>
            <a:xfrm>
              <a:off x="5382584" y="501496"/>
              <a:ext cx="1871286" cy="1317493"/>
            </a:xfrm>
            <a:custGeom>
              <a:avLst/>
              <a:gdLst>
                <a:gd name="connsiteX0" fmla="*/ 1376075 w 1871286"/>
                <a:gd name="connsiteY0" fmla="*/ 0 h 1317493"/>
                <a:gd name="connsiteX1" fmla="*/ 1460693 w 1871286"/>
                <a:gd name="connsiteY1" fmla="*/ 9645 h 1317493"/>
                <a:gd name="connsiteX2" fmla="*/ 1581895 w 1871286"/>
                <a:gd name="connsiteY2" fmla="*/ 32688 h 1317493"/>
                <a:gd name="connsiteX3" fmla="*/ 1592917 w 1871286"/>
                <a:gd name="connsiteY3" fmla="*/ 47226 h 1317493"/>
                <a:gd name="connsiteX4" fmla="*/ 1592822 w 1871286"/>
                <a:gd name="connsiteY4" fmla="*/ 163249 h 1317493"/>
                <a:gd name="connsiteX5" fmla="*/ 1604653 w 1871286"/>
                <a:gd name="connsiteY5" fmla="*/ 179023 h 1317493"/>
                <a:gd name="connsiteX6" fmla="*/ 1718965 w 1871286"/>
                <a:gd name="connsiteY6" fmla="*/ 220976 h 1317493"/>
                <a:gd name="connsiteX7" fmla="*/ 1732411 w 1871286"/>
                <a:gd name="connsiteY7" fmla="*/ 241453 h 1317493"/>
                <a:gd name="connsiteX8" fmla="*/ 1732126 w 1871286"/>
                <a:gd name="connsiteY8" fmla="*/ 286684 h 1317493"/>
                <a:gd name="connsiteX9" fmla="*/ 1871287 w 1871286"/>
                <a:gd name="connsiteY9" fmla="*/ 286684 h 1317493"/>
                <a:gd name="connsiteX10" fmla="*/ 1871287 w 1871286"/>
                <a:gd name="connsiteY10" fmla="*/ 1310557 h 1317493"/>
                <a:gd name="connsiteX11" fmla="*/ 0 w 1871286"/>
                <a:gd name="connsiteY11" fmla="*/ 1317493 h 1317493"/>
                <a:gd name="connsiteX12" fmla="*/ 0 w 1871286"/>
                <a:gd name="connsiteY12" fmla="*/ 293526 h 1317493"/>
                <a:gd name="connsiteX13" fmla="*/ 134030 w 1871286"/>
                <a:gd name="connsiteY13" fmla="*/ 293526 h 1317493"/>
                <a:gd name="connsiteX14" fmla="*/ 133697 w 1871286"/>
                <a:gd name="connsiteY14" fmla="*/ 249530 h 1317493"/>
                <a:gd name="connsiteX15" fmla="*/ 149091 w 1871286"/>
                <a:gd name="connsiteY15" fmla="*/ 225775 h 1317493"/>
                <a:gd name="connsiteX16" fmla="*/ 260268 w 1871286"/>
                <a:gd name="connsiteY16" fmla="*/ 184059 h 1317493"/>
                <a:gd name="connsiteX17" fmla="*/ 272621 w 1871286"/>
                <a:gd name="connsiteY17" fmla="*/ 167003 h 1317493"/>
                <a:gd name="connsiteX18" fmla="*/ 271148 w 1871286"/>
                <a:gd name="connsiteY18" fmla="*/ 54021 h 1317493"/>
                <a:gd name="connsiteX19" fmla="*/ 284689 w 1871286"/>
                <a:gd name="connsiteY19" fmla="*/ 36536 h 1317493"/>
                <a:gd name="connsiteX20" fmla="*/ 624966 w 1871286"/>
                <a:gd name="connsiteY20" fmla="*/ 3136 h 1317493"/>
                <a:gd name="connsiteX21" fmla="*/ 925809 w 1871286"/>
                <a:gd name="connsiteY21" fmla="*/ 61717 h 1317493"/>
                <a:gd name="connsiteX22" fmla="*/ 941487 w 1871286"/>
                <a:gd name="connsiteY22" fmla="*/ 61575 h 1317493"/>
                <a:gd name="connsiteX23" fmla="*/ 1216104 w 1871286"/>
                <a:gd name="connsiteY23" fmla="*/ 2803 h 1317493"/>
                <a:gd name="connsiteX24" fmla="*/ 1235583 w 1871286"/>
                <a:gd name="connsiteY24" fmla="*/ 0 h 1317493"/>
                <a:gd name="connsiteX25" fmla="*/ 1376075 w 1871286"/>
                <a:gd name="connsiteY25" fmla="*/ 0 h 1317493"/>
                <a:gd name="connsiteX26" fmla="*/ 909085 w 1871286"/>
                <a:gd name="connsiteY26" fmla="*/ 1022162 h 1317493"/>
                <a:gd name="connsiteX27" fmla="*/ 909085 w 1871286"/>
                <a:gd name="connsiteY27" fmla="*/ 1006341 h 1317493"/>
                <a:gd name="connsiteX28" fmla="*/ 904571 w 1871286"/>
                <a:gd name="connsiteY28" fmla="*/ 128709 h 1317493"/>
                <a:gd name="connsiteX29" fmla="*/ 885851 w 1871286"/>
                <a:gd name="connsiteY29" fmla="*/ 103242 h 1317493"/>
                <a:gd name="connsiteX30" fmla="*/ 585484 w 1871286"/>
                <a:gd name="connsiteY30" fmla="*/ 57869 h 1317493"/>
                <a:gd name="connsiteX31" fmla="*/ 331298 w 1871286"/>
                <a:gd name="connsiteY31" fmla="*/ 82812 h 1317493"/>
                <a:gd name="connsiteX32" fmla="*/ 331298 w 1871286"/>
                <a:gd name="connsiteY32" fmla="*/ 993465 h 1317493"/>
                <a:gd name="connsiteX33" fmla="*/ 909085 w 1871286"/>
                <a:gd name="connsiteY33" fmla="*/ 1022162 h 1317493"/>
                <a:gd name="connsiteX34" fmla="*/ 1540227 w 1871286"/>
                <a:gd name="connsiteY34" fmla="*/ 989997 h 1317493"/>
                <a:gd name="connsiteX35" fmla="*/ 1540940 w 1871286"/>
                <a:gd name="connsiteY35" fmla="*/ 975553 h 1317493"/>
                <a:gd name="connsiteX36" fmla="*/ 1537661 w 1871286"/>
                <a:gd name="connsiteY36" fmla="*/ 94785 h 1317493"/>
                <a:gd name="connsiteX37" fmla="*/ 1520652 w 1871286"/>
                <a:gd name="connsiteY37" fmla="*/ 76113 h 1317493"/>
                <a:gd name="connsiteX38" fmla="*/ 1379876 w 1871286"/>
                <a:gd name="connsiteY38" fmla="*/ 59817 h 1317493"/>
                <a:gd name="connsiteX39" fmla="*/ 976598 w 1871286"/>
                <a:gd name="connsiteY39" fmla="*/ 107899 h 1317493"/>
                <a:gd name="connsiteX40" fmla="*/ 960635 w 1871286"/>
                <a:gd name="connsiteY40" fmla="*/ 130324 h 1317493"/>
                <a:gd name="connsiteX41" fmla="*/ 963960 w 1871286"/>
                <a:gd name="connsiteY41" fmla="*/ 1008051 h 1317493"/>
                <a:gd name="connsiteX42" fmla="*/ 964768 w 1871286"/>
                <a:gd name="connsiteY42" fmla="*/ 1024062 h 1317493"/>
                <a:gd name="connsiteX43" fmla="*/ 1249314 w 1871286"/>
                <a:gd name="connsiteY43" fmla="*/ 969567 h 1317493"/>
                <a:gd name="connsiteX44" fmla="*/ 1540227 w 1871286"/>
                <a:gd name="connsiteY44" fmla="*/ 989997 h 1317493"/>
                <a:gd name="connsiteX45" fmla="*/ 274664 w 1871286"/>
                <a:gd name="connsiteY45" fmla="*/ 1059601 h 1317493"/>
                <a:gd name="connsiteX46" fmla="*/ 274664 w 1871286"/>
                <a:gd name="connsiteY46" fmla="*/ 235372 h 1317493"/>
                <a:gd name="connsiteX47" fmla="*/ 205345 w 1871286"/>
                <a:gd name="connsiteY47" fmla="*/ 260648 h 1317493"/>
                <a:gd name="connsiteX48" fmla="*/ 188145 w 1871286"/>
                <a:gd name="connsiteY48" fmla="*/ 285877 h 1317493"/>
                <a:gd name="connsiteX49" fmla="*/ 194322 w 1871286"/>
                <a:gd name="connsiteY49" fmla="*/ 1160658 h 1317493"/>
                <a:gd name="connsiteX50" fmla="*/ 194322 w 1871286"/>
                <a:gd name="connsiteY50" fmla="*/ 1175244 h 1317493"/>
                <a:gd name="connsiteX51" fmla="*/ 204157 w 1871286"/>
                <a:gd name="connsiteY51" fmla="*/ 1172678 h 1317493"/>
                <a:gd name="connsiteX52" fmla="*/ 466515 w 1871286"/>
                <a:gd name="connsiteY52" fmla="*/ 1113859 h 1317493"/>
                <a:gd name="connsiteX53" fmla="*/ 928564 w 1871286"/>
                <a:gd name="connsiteY53" fmla="*/ 1164221 h 1317493"/>
                <a:gd name="connsiteX54" fmla="*/ 945811 w 1871286"/>
                <a:gd name="connsiteY54" fmla="*/ 1164174 h 1317493"/>
                <a:gd name="connsiteX55" fmla="*/ 1247461 w 1871286"/>
                <a:gd name="connsiteY55" fmla="*/ 1108158 h 1317493"/>
                <a:gd name="connsiteX56" fmla="*/ 1596671 w 1871286"/>
                <a:gd name="connsiteY56" fmla="*/ 1142651 h 1317493"/>
                <a:gd name="connsiteX57" fmla="*/ 1679721 w 1871286"/>
                <a:gd name="connsiteY57" fmla="*/ 1168307 h 1317493"/>
                <a:gd name="connsiteX58" fmla="*/ 1679721 w 1871286"/>
                <a:gd name="connsiteY58" fmla="*/ 1149255 h 1317493"/>
                <a:gd name="connsiteX59" fmla="*/ 1678153 w 1871286"/>
                <a:gd name="connsiteY59" fmla="*/ 282123 h 1317493"/>
                <a:gd name="connsiteX60" fmla="*/ 1677963 w 1871286"/>
                <a:gd name="connsiteY60" fmla="*/ 269960 h 1317493"/>
                <a:gd name="connsiteX61" fmla="*/ 1673734 w 1871286"/>
                <a:gd name="connsiteY61" fmla="*/ 261361 h 1317493"/>
                <a:gd name="connsiteX62" fmla="*/ 1594628 w 1871286"/>
                <a:gd name="connsiteY62" fmla="*/ 231571 h 1317493"/>
                <a:gd name="connsiteX63" fmla="*/ 1594628 w 1871286"/>
                <a:gd name="connsiteY63" fmla="*/ 1059696 h 1317493"/>
                <a:gd name="connsiteX64" fmla="*/ 1436795 w 1871286"/>
                <a:gd name="connsiteY64" fmla="*/ 1032329 h 1317493"/>
                <a:gd name="connsiteX65" fmla="*/ 1190067 w 1871286"/>
                <a:gd name="connsiteY65" fmla="*/ 1029241 h 1317493"/>
                <a:gd name="connsiteX66" fmla="*/ 972512 w 1871286"/>
                <a:gd name="connsiteY66" fmla="*/ 1072524 h 1317493"/>
                <a:gd name="connsiteX67" fmla="*/ 902908 w 1871286"/>
                <a:gd name="connsiteY67" fmla="*/ 1072619 h 1317493"/>
                <a:gd name="connsiteX68" fmla="*/ 688251 w 1871286"/>
                <a:gd name="connsiteY68" fmla="*/ 1030714 h 1317493"/>
                <a:gd name="connsiteX69" fmla="*/ 379332 w 1871286"/>
                <a:gd name="connsiteY69" fmla="*/ 1040311 h 1317493"/>
                <a:gd name="connsiteX70" fmla="*/ 274664 w 1871286"/>
                <a:gd name="connsiteY70" fmla="*/ 1059601 h 1317493"/>
                <a:gd name="connsiteX71" fmla="*/ 145148 w 1871286"/>
                <a:gd name="connsiteY71" fmla="*/ 1256726 h 1317493"/>
                <a:gd name="connsiteX72" fmla="*/ 146573 w 1871286"/>
                <a:gd name="connsiteY72" fmla="*/ 1261430 h 1317493"/>
                <a:gd name="connsiteX73" fmla="*/ 1728515 w 1871286"/>
                <a:gd name="connsiteY73" fmla="*/ 1255348 h 1317493"/>
                <a:gd name="connsiteX74" fmla="*/ 1729418 w 1871286"/>
                <a:gd name="connsiteY74" fmla="*/ 1250835 h 1317493"/>
                <a:gd name="connsiteX75" fmla="*/ 1655537 w 1871286"/>
                <a:gd name="connsiteY75" fmla="*/ 1219335 h 1317493"/>
                <a:gd name="connsiteX76" fmla="*/ 1379923 w 1871286"/>
                <a:gd name="connsiteY76" fmla="*/ 1165171 h 1317493"/>
                <a:gd name="connsiteX77" fmla="*/ 947521 w 1871286"/>
                <a:gd name="connsiteY77" fmla="*/ 1221520 h 1317493"/>
                <a:gd name="connsiteX78" fmla="*/ 927471 w 1871286"/>
                <a:gd name="connsiteY78" fmla="*/ 1221615 h 1317493"/>
                <a:gd name="connsiteX79" fmla="*/ 820713 w 1871286"/>
                <a:gd name="connsiteY79" fmla="*/ 1190875 h 1317493"/>
                <a:gd name="connsiteX80" fmla="*/ 484142 w 1871286"/>
                <a:gd name="connsiteY80" fmla="*/ 1168687 h 1317493"/>
                <a:gd name="connsiteX81" fmla="*/ 228245 w 1871286"/>
                <a:gd name="connsiteY81" fmla="*/ 1221330 h 1317493"/>
                <a:gd name="connsiteX82" fmla="*/ 145148 w 1871286"/>
                <a:gd name="connsiteY82" fmla="*/ 1256726 h 1317493"/>
                <a:gd name="connsiteX83" fmla="*/ 1735642 w 1871286"/>
                <a:gd name="connsiteY83" fmla="*/ 343080 h 1317493"/>
                <a:gd name="connsiteX84" fmla="*/ 1735642 w 1871286"/>
                <a:gd name="connsiteY84" fmla="*/ 1254303 h 1317493"/>
                <a:gd name="connsiteX85" fmla="*/ 1815556 w 1871286"/>
                <a:gd name="connsiteY85" fmla="*/ 1254303 h 1317493"/>
                <a:gd name="connsiteX86" fmla="*/ 1815556 w 1871286"/>
                <a:gd name="connsiteY86" fmla="*/ 343080 h 1317493"/>
                <a:gd name="connsiteX87" fmla="*/ 1735642 w 1871286"/>
                <a:gd name="connsiteY87" fmla="*/ 343080 h 1317493"/>
                <a:gd name="connsiteX88" fmla="*/ 136025 w 1871286"/>
                <a:gd name="connsiteY88" fmla="*/ 1260955 h 1317493"/>
                <a:gd name="connsiteX89" fmla="*/ 136025 w 1871286"/>
                <a:gd name="connsiteY89" fmla="*/ 352298 h 1317493"/>
                <a:gd name="connsiteX90" fmla="*/ 56206 w 1871286"/>
                <a:gd name="connsiteY90" fmla="*/ 352298 h 1317493"/>
                <a:gd name="connsiteX91" fmla="*/ 56206 w 1871286"/>
                <a:gd name="connsiteY91" fmla="*/ 1260955 h 1317493"/>
                <a:gd name="connsiteX92" fmla="*/ 136025 w 1871286"/>
                <a:gd name="connsiteY92" fmla="*/ 1260955 h 131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871286" h="1317493">
                  <a:moveTo>
                    <a:pt x="1376075" y="0"/>
                  </a:moveTo>
                  <a:cubicBezTo>
                    <a:pt x="1404297" y="3136"/>
                    <a:pt x="1432709" y="5036"/>
                    <a:pt x="1460693" y="9645"/>
                  </a:cubicBezTo>
                  <a:cubicBezTo>
                    <a:pt x="1501268" y="16344"/>
                    <a:pt x="1541462" y="25181"/>
                    <a:pt x="1581895" y="32688"/>
                  </a:cubicBezTo>
                  <a:cubicBezTo>
                    <a:pt x="1590827" y="34351"/>
                    <a:pt x="1593012" y="38627"/>
                    <a:pt x="1592917" y="47226"/>
                  </a:cubicBezTo>
                  <a:cubicBezTo>
                    <a:pt x="1592585" y="85901"/>
                    <a:pt x="1593250" y="124575"/>
                    <a:pt x="1592822" y="163249"/>
                  </a:cubicBezTo>
                  <a:cubicBezTo>
                    <a:pt x="1592727" y="172562"/>
                    <a:pt x="1595815" y="175935"/>
                    <a:pt x="1604653" y="179023"/>
                  </a:cubicBezTo>
                  <a:cubicBezTo>
                    <a:pt x="1642994" y="192374"/>
                    <a:pt x="1680861" y="206960"/>
                    <a:pt x="1718965" y="220976"/>
                  </a:cubicBezTo>
                  <a:cubicBezTo>
                    <a:pt x="1728705" y="224539"/>
                    <a:pt x="1733266" y="230241"/>
                    <a:pt x="1732411" y="241453"/>
                  </a:cubicBezTo>
                  <a:cubicBezTo>
                    <a:pt x="1731271" y="256039"/>
                    <a:pt x="1732126" y="270768"/>
                    <a:pt x="1732126" y="286684"/>
                  </a:cubicBezTo>
                  <a:cubicBezTo>
                    <a:pt x="1778449" y="286684"/>
                    <a:pt x="1823443" y="286684"/>
                    <a:pt x="1871287" y="286684"/>
                  </a:cubicBezTo>
                  <a:cubicBezTo>
                    <a:pt x="1871287" y="628149"/>
                    <a:pt x="1871287" y="968331"/>
                    <a:pt x="1871287" y="1310557"/>
                  </a:cubicBezTo>
                  <a:cubicBezTo>
                    <a:pt x="1249599" y="1312837"/>
                    <a:pt x="626534" y="1315165"/>
                    <a:pt x="0" y="1317493"/>
                  </a:cubicBezTo>
                  <a:cubicBezTo>
                    <a:pt x="0" y="975648"/>
                    <a:pt x="0" y="635513"/>
                    <a:pt x="0" y="293526"/>
                  </a:cubicBezTo>
                  <a:cubicBezTo>
                    <a:pt x="42760" y="293526"/>
                    <a:pt x="87754" y="293526"/>
                    <a:pt x="134030" y="293526"/>
                  </a:cubicBezTo>
                  <a:cubicBezTo>
                    <a:pt x="134030" y="277657"/>
                    <a:pt x="135075" y="263499"/>
                    <a:pt x="133697" y="249530"/>
                  </a:cubicBezTo>
                  <a:cubicBezTo>
                    <a:pt x="132415" y="236512"/>
                    <a:pt x="137546" y="230051"/>
                    <a:pt x="149091" y="225775"/>
                  </a:cubicBezTo>
                  <a:cubicBezTo>
                    <a:pt x="186197" y="211996"/>
                    <a:pt x="222971" y="197220"/>
                    <a:pt x="260268" y="184059"/>
                  </a:cubicBezTo>
                  <a:cubicBezTo>
                    <a:pt x="269818" y="180686"/>
                    <a:pt x="272811" y="176743"/>
                    <a:pt x="272621" y="167003"/>
                  </a:cubicBezTo>
                  <a:cubicBezTo>
                    <a:pt x="271813" y="129374"/>
                    <a:pt x="272193" y="91697"/>
                    <a:pt x="271148" y="54021"/>
                  </a:cubicBezTo>
                  <a:cubicBezTo>
                    <a:pt x="270863" y="43188"/>
                    <a:pt x="274616" y="39197"/>
                    <a:pt x="284689" y="36536"/>
                  </a:cubicBezTo>
                  <a:cubicBezTo>
                    <a:pt x="396341" y="6842"/>
                    <a:pt x="510036" y="-1805"/>
                    <a:pt x="624966" y="3136"/>
                  </a:cubicBezTo>
                  <a:cubicBezTo>
                    <a:pt x="728113" y="7602"/>
                    <a:pt x="829218" y="23091"/>
                    <a:pt x="925809" y="61717"/>
                  </a:cubicBezTo>
                  <a:cubicBezTo>
                    <a:pt x="930322" y="63523"/>
                    <a:pt x="936926" y="63428"/>
                    <a:pt x="941487" y="61575"/>
                  </a:cubicBezTo>
                  <a:cubicBezTo>
                    <a:pt x="1029526" y="25466"/>
                    <a:pt x="1121841" y="9740"/>
                    <a:pt x="1216104" y="2803"/>
                  </a:cubicBezTo>
                  <a:cubicBezTo>
                    <a:pt x="1222613" y="2328"/>
                    <a:pt x="1229074" y="950"/>
                    <a:pt x="1235583" y="0"/>
                  </a:cubicBezTo>
                  <a:cubicBezTo>
                    <a:pt x="1282430" y="0"/>
                    <a:pt x="1329276" y="0"/>
                    <a:pt x="1376075" y="0"/>
                  </a:cubicBezTo>
                  <a:close/>
                  <a:moveTo>
                    <a:pt x="909085" y="1022162"/>
                  </a:moveTo>
                  <a:cubicBezTo>
                    <a:pt x="909085" y="1016318"/>
                    <a:pt x="909132" y="1011329"/>
                    <a:pt x="909085" y="1006341"/>
                  </a:cubicBezTo>
                  <a:cubicBezTo>
                    <a:pt x="907469" y="713812"/>
                    <a:pt x="905711" y="421284"/>
                    <a:pt x="904571" y="128709"/>
                  </a:cubicBezTo>
                  <a:cubicBezTo>
                    <a:pt x="904523" y="113695"/>
                    <a:pt x="899440" y="107661"/>
                    <a:pt x="885851" y="103242"/>
                  </a:cubicBezTo>
                  <a:cubicBezTo>
                    <a:pt x="788215" y="71220"/>
                    <a:pt x="687586" y="59532"/>
                    <a:pt x="585484" y="57869"/>
                  </a:cubicBezTo>
                  <a:cubicBezTo>
                    <a:pt x="499298" y="56491"/>
                    <a:pt x="414205" y="66231"/>
                    <a:pt x="331298" y="82812"/>
                  </a:cubicBezTo>
                  <a:cubicBezTo>
                    <a:pt x="331298" y="386838"/>
                    <a:pt x="331298" y="689629"/>
                    <a:pt x="331298" y="993465"/>
                  </a:cubicBezTo>
                  <a:cubicBezTo>
                    <a:pt x="527615" y="958306"/>
                    <a:pt x="719324" y="959114"/>
                    <a:pt x="909085" y="1022162"/>
                  </a:cubicBezTo>
                  <a:close/>
                  <a:moveTo>
                    <a:pt x="1540227" y="989997"/>
                  </a:moveTo>
                  <a:cubicBezTo>
                    <a:pt x="1540512" y="984438"/>
                    <a:pt x="1540940" y="980019"/>
                    <a:pt x="1540940" y="975553"/>
                  </a:cubicBezTo>
                  <a:cubicBezTo>
                    <a:pt x="1539752" y="681980"/>
                    <a:pt x="1538422" y="388359"/>
                    <a:pt x="1537661" y="94785"/>
                  </a:cubicBezTo>
                  <a:cubicBezTo>
                    <a:pt x="1537614" y="81150"/>
                    <a:pt x="1532530" y="77444"/>
                    <a:pt x="1520652" y="76113"/>
                  </a:cubicBezTo>
                  <a:cubicBezTo>
                    <a:pt x="1473711" y="70840"/>
                    <a:pt x="1426960" y="62858"/>
                    <a:pt x="1379876" y="59817"/>
                  </a:cubicBezTo>
                  <a:cubicBezTo>
                    <a:pt x="1242663" y="50932"/>
                    <a:pt x="1107778" y="64378"/>
                    <a:pt x="976598" y="107899"/>
                  </a:cubicBezTo>
                  <a:cubicBezTo>
                    <a:pt x="964483" y="111890"/>
                    <a:pt x="960587" y="117401"/>
                    <a:pt x="960635" y="130324"/>
                  </a:cubicBezTo>
                  <a:cubicBezTo>
                    <a:pt x="962060" y="422900"/>
                    <a:pt x="962915" y="715475"/>
                    <a:pt x="963960" y="1008051"/>
                  </a:cubicBezTo>
                  <a:cubicBezTo>
                    <a:pt x="963960" y="1012850"/>
                    <a:pt x="964436" y="1017696"/>
                    <a:pt x="964768" y="1024062"/>
                  </a:cubicBezTo>
                  <a:cubicBezTo>
                    <a:pt x="1057463" y="989331"/>
                    <a:pt x="1152533" y="974413"/>
                    <a:pt x="1249314" y="969567"/>
                  </a:cubicBezTo>
                  <a:cubicBezTo>
                    <a:pt x="1346618" y="964625"/>
                    <a:pt x="1443351" y="970849"/>
                    <a:pt x="1540227" y="989997"/>
                  </a:cubicBezTo>
                  <a:close/>
                  <a:moveTo>
                    <a:pt x="274664" y="1059601"/>
                  </a:moveTo>
                  <a:cubicBezTo>
                    <a:pt x="274664" y="785792"/>
                    <a:pt x="274664" y="512364"/>
                    <a:pt x="274664" y="235372"/>
                  </a:cubicBezTo>
                  <a:cubicBezTo>
                    <a:pt x="248960" y="244827"/>
                    <a:pt x="227342" y="253379"/>
                    <a:pt x="205345" y="260648"/>
                  </a:cubicBezTo>
                  <a:cubicBezTo>
                    <a:pt x="192421" y="264924"/>
                    <a:pt x="188050" y="271528"/>
                    <a:pt x="188145" y="285877"/>
                  </a:cubicBezTo>
                  <a:cubicBezTo>
                    <a:pt x="190616" y="577454"/>
                    <a:pt x="192421" y="869032"/>
                    <a:pt x="194322" y="1160658"/>
                  </a:cubicBezTo>
                  <a:cubicBezTo>
                    <a:pt x="194369" y="1165171"/>
                    <a:pt x="194322" y="1169638"/>
                    <a:pt x="194322" y="1175244"/>
                  </a:cubicBezTo>
                  <a:cubicBezTo>
                    <a:pt x="198455" y="1174151"/>
                    <a:pt x="201449" y="1173723"/>
                    <a:pt x="204157" y="1172678"/>
                  </a:cubicBezTo>
                  <a:cubicBezTo>
                    <a:pt x="288727" y="1140228"/>
                    <a:pt x="376481" y="1121698"/>
                    <a:pt x="466515" y="1113859"/>
                  </a:cubicBezTo>
                  <a:cubicBezTo>
                    <a:pt x="623826" y="1100176"/>
                    <a:pt x="778333" y="1112434"/>
                    <a:pt x="928564" y="1164221"/>
                  </a:cubicBezTo>
                  <a:cubicBezTo>
                    <a:pt x="933743" y="1166027"/>
                    <a:pt x="940680" y="1166027"/>
                    <a:pt x="945811" y="1164174"/>
                  </a:cubicBezTo>
                  <a:cubicBezTo>
                    <a:pt x="1043352" y="1129205"/>
                    <a:pt x="1144314" y="1112956"/>
                    <a:pt x="1247461" y="1108158"/>
                  </a:cubicBezTo>
                  <a:cubicBezTo>
                    <a:pt x="1365575" y="1102694"/>
                    <a:pt x="1482215" y="1112006"/>
                    <a:pt x="1596671" y="1142651"/>
                  </a:cubicBezTo>
                  <a:cubicBezTo>
                    <a:pt x="1623990" y="1149968"/>
                    <a:pt x="1650786" y="1159328"/>
                    <a:pt x="1679721" y="1168307"/>
                  </a:cubicBezTo>
                  <a:cubicBezTo>
                    <a:pt x="1679721" y="1161228"/>
                    <a:pt x="1679721" y="1155242"/>
                    <a:pt x="1679721" y="1149255"/>
                  </a:cubicBezTo>
                  <a:cubicBezTo>
                    <a:pt x="1679198" y="860195"/>
                    <a:pt x="1678675" y="571135"/>
                    <a:pt x="1678153" y="282123"/>
                  </a:cubicBezTo>
                  <a:cubicBezTo>
                    <a:pt x="1678153" y="278037"/>
                    <a:pt x="1678675" y="273904"/>
                    <a:pt x="1677963" y="269960"/>
                  </a:cubicBezTo>
                  <a:cubicBezTo>
                    <a:pt x="1677393" y="266872"/>
                    <a:pt x="1675967" y="262263"/>
                    <a:pt x="1673734" y="261361"/>
                  </a:cubicBezTo>
                  <a:cubicBezTo>
                    <a:pt x="1647603" y="251146"/>
                    <a:pt x="1621282" y="241501"/>
                    <a:pt x="1594628" y="231571"/>
                  </a:cubicBezTo>
                  <a:cubicBezTo>
                    <a:pt x="1594628" y="510511"/>
                    <a:pt x="1594628" y="785982"/>
                    <a:pt x="1594628" y="1059696"/>
                  </a:cubicBezTo>
                  <a:cubicBezTo>
                    <a:pt x="1541795" y="1050431"/>
                    <a:pt x="1489532" y="1039694"/>
                    <a:pt x="1436795" y="1032329"/>
                  </a:cubicBezTo>
                  <a:cubicBezTo>
                    <a:pt x="1354837" y="1020927"/>
                    <a:pt x="1272357" y="1022162"/>
                    <a:pt x="1190067" y="1029241"/>
                  </a:cubicBezTo>
                  <a:cubicBezTo>
                    <a:pt x="1115997" y="1035655"/>
                    <a:pt x="1042117" y="1045110"/>
                    <a:pt x="972512" y="1072524"/>
                  </a:cubicBezTo>
                  <a:cubicBezTo>
                    <a:pt x="947569" y="1082359"/>
                    <a:pt x="927709" y="1082216"/>
                    <a:pt x="902908" y="1072619"/>
                  </a:cubicBezTo>
                  <a:cubicBezTo>
                    <a:pt x="834159" y="1045918"/>
                    <a:pt x="761324" y="1036795"/>
                    <a:pt x="688251" y="1030714"/>
                  </a:cubicBezTo>
                  <a:cubicBezTo>
                    <a:pt x="584914" y="1022114"/>
                    <a:pt x="481861" y="1024918"/>
                    <a:pt x="379332" y="1040311"/>
                  </a:cubicBezTo>
                  <a:cubicBezTo>
                    <a:pt x="345408" y="1045442"/>
                    <a:pt x="311675" y="1052759"/>
                    <a:pt x="274664" y="1059601"/>
                  </a:cubicBezTo>
                  <a:close/>
                  <a:moveTo>
                    <a:pt x="145148" y="1256726"/>
                  </a:moveTo>
                  <a:cubicBezTo>
                    <a:pt x="145623" y="1258294"/>
                    <a:pt x="146098" y="1259862"/>
                    <a:pt x="146573" y="1261430"/>
                  </a:cubicBezTo>
                  <a:cubicBezTo>
                    <a:pt x="673903" y="1259387"/>
                    <a:pt x="1201185" y="1257344"/>
                    <a:pt x="1728515" y="1255348"/>
                  </a:cubicBezTo>
                  <a:cubicBezTo>
                    <a:pt x="1728800" y="1253828"/>
                    <a:pt x="1729133" y="1252355"/>
                    <a:pt x="1729418" y="1250835"/>
                  </a:cubicBezTo>
                  <a:cubicBezTo>
                    <a:pt x="1704807" y="1240287"/>
                    <a:pt x="1680576" y="1228694"/>
                    <a:pt x="1655537" y="1219335"/>
                  </a:cubicBezTo>
                  <a:cubicBezTo>
                    <a:pt x="1566691" y="1186267"/>
                    <a:pt x="1474234" y="1170113"/>
                    <a:pt x="1379923" y="1165171"/>
                  </a:cubicBezTo>
                  <a:cubicBezTo>
                    <a:pt x="1232448" y="1157427"/>
                    <a:pt x="1087395" y="1169970"/>
                    <a:pt x="947521" y="1221520"/>
                  </a:cubicBezTo>
                  <a:cubicBezTo>
                    <a:pt x="941582" y="1223705"/>
                    <a:pt x="933696" y="1223325"/>
                    <a:pt x="927471" y="1221615"/>
                  </a:cubicBezTo>
                  <a:cubicBezTo>
                    <a:pt x="891790" y="1211685"/>
                    <a:pt x="856727" y="1199095"/>
                    <a:pt x="820713" y="1190875"/>
                  </a:cubicBezTo>
                  <a:cubicBezTo>
                    <a:pt x="709821" y="1165551"/>
                    <a:pt x="597409" y="1160135"/>
                    <a:pt x="484142" y="1168687"/>
                  </a:cubicBezTo>
                  <a:cubicBezTo>
                    <a:pt x="396531" y="1175291"/>
                    <a:pt x="310820" y="1190780"/>
                    <a:pt x="228245" y="1221330"/>
                  </a:cubicBezTo>
                  <a:cubicBezTo>
                    <a:pt x="200023" y="1231688"/>
                    <a:pt x="172799" y="1244801"/>
                    <a:pt x="145148" y="1256726"/>
                  </a:cubicBezTo>
                  <a:close/>
                  <a:moveTo>
                    <a:pt x="1735642" y="343080"/>
                  </a:moveTo>
                  <a:cubicBezTo>
                    <a:pt x="1735642" y="647391"/>
                    <a:pt x="1735642" y="950847"/>
                    <a:pt x="1735642" y="1254303"/>
                  </a:cubicBezTo>
                  <a:cubicBezTo>
                    <a:pt x="1764909" y="1254303"/>
                    <a:pt x="1791088" y="1254303"/>
                    <a:pt x="1815556" y="1254303"/>
                  </a:cubicBezTo>
                  <a:cubicBezTo>
                    <a:pt x="1815556" y="950134"/>
                    <a:pt x="1815556" y="647106"/>
                    <a:pt x="1815556" y="343080"/>
                  </a:cubicBezTo>
                  <a:cubicBezTo>
                    <a:pt x="1786717" y="343080"/>
                    <a:pt x="1760965" y="343080"/>
                    <a:pt x="1735642" y="343080"/>
                  </a:cubicBezTo>
                  <a:close/>
                  <a:moveTo>
                    <a:pt x="136025" y="1260955"/>
                  </a:moveTo>
                  <a:cubicBezTo>
                    <a:pt x="136025" y="956834"/>
                    <a:pt x="136025" y="654471"/>
                    <a:pt x="136025" y="352298"/>
                  </a:cubicBezTo>
                  <a:cubicBezTo>
                    <a:pt x="106996" y="352298"/>
                    <a:pt x="80817" y="352298"/>
                    <a:pt x="56206" y="352298"/>
                  </a:cubicBezTo>
                  <a:cubicBezTo>
                    <a:pt x="56206" y="655991"/>
                    <a:pt x="56206" y="958306"/>
                    <a:pt x="56206" y="1260955"/>
                  </a:cubicBezTo>
                  <a:cubicBezTo>
                    <a:pt x="84903" y="1260955"/>
                    <a:pt x="110702" y="1260955"/>
                    <a:pt x="136025" y="1260955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11">
              <a:extLst>
                <a:ext uri="{FF2B5EF4-FFF2-40B4-BE49-F238E27FC236}">
                  <a16:creationId xmlns:a16="http://schemas.microsoft.com/office/drawing/2014/main" id="{81C42516-DC2C-49BE-8033-3C3ADD5E852E}"/>
                </a:ext>
              </a:extLst>
            </p:cNvPr>
            <p:cNvSpPr/>
            <p:nvPr/>
          </p:nvSpPr>
          <p:spPr>
            <a:xfrm>
              <a:off x="4596745" y="2476691"/>
              <a:ext cx="422947" cy="1069625"/>
            </a:xfrm>
            <a:custGeom>
              <a:avLst/>
              <a:gdLst>
                <a:gd name="connsiteX0" fmla="*/ 0 w 422947"/>
                <a:gd name="connsiteY0" fmla="*/ 95308 h 1069625"/>
                <a:gd name="connsiteX1" fmla="*/ 6272 w 422947"/>
                <a:gd name="connsiteY1" fmla="*/ 27272 h 1069625"/>
                <a:gd name="connsiteX2" fmla="*/ 9075 w 422947"/>
                <a:gd name="connsiteY2" fmla="*/ 0 h 1069625"/>
                <a:gd name="connsiteX3" fmla="*/ 217127 w 422947"/>
                <a:gd name="connsiteY3" fmla="*/ 21285 h 1069625"/>
                <a:gd name="connsiteX4" fmla="*/ 245302 w 422947"/>
                <a:gd name="connsiteY4" fmla="*/ 509703 h 1069625"/>
                <a:gd name="connsiteX5" fmla="*/ 422947 w 422947"/>
                <a:gd name="connsiteY5" fmla="*/ 963770 h 1069625"/>
                <a:gd name="connsiteX6" fmla="*/ 243401 w 422947"/>
                <a:gd name="connsiteY6" fmla="*/ 1069626 h 1069625"/>
                <a:gd name="connsiteX7" fmla="*/ 236417 w 422947"/>
                <a:gd name="connsiteY7" fmla="*/ 1059696 h 1069625"/>
                <a:gd name="connsiteX8" fmla="*/ 18434 w 422947"/>
                <a:gd name="connsiteY8" fmla="*/ 429836 h 1069625"/>
                <a:gd name="connsiteX9" fmla="*/ 2471 w 422947"/>
                <a:gd name="connsiteY9" fmla="*/ 275139 h 1069625"/>
                <a:gd name="connsiteX10" fmla="*/ 0 w 422947"/>
                <a:gd name="connsiteY10" fmla="*/ 260220 h 1069625"/>
                <a:gd name="connsiteX11" fmla="*/ 0 w 422947"/>
                <a:gd name="connsiteY11" fmla="*/ 95308 h 106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947" h="1069625">
                  <a:moveTo>
                    <a:pt x="0" y="95308"/>
                  </a:moveTo>
                  <a:cubicBezTo>
                    <a:pt x="2091" y="72645"/>
                    <a:pt x="4133" y="49935"/>
                    <a:pt x="6272" y="27272"/>
                  </a:cubicBezTo>
                  <a:cubicBezTo>
                    <a:pt x="7079" y="18767"/>
                    <a:pt x="8029" y="10310"/>
                    <a:pt x="9075" y="0"/>
                  </a:cubicBezTo>
                  <a:cubicBezTo>
                    <a:pt x="78822" y="7127"/>
                    <a:pt x="147333" y="14111"/>
                    <a:pt x="217127" y="21285"/>
                  </a:cubicBezTo>
                  <a:cubicBezTo>
                    <a:pt x="201354" y="186673"/>
                    <a:pt x="210096" y="349019"/>
                    <a:pt x="245302" y="509703"/>
                  </a:cubicBezTo>
                  <a:cubicBezTo>
                    <a:pt x="280365" y="669769"/>
                    <a:pt x="339137" y="820618"/>
                    <a:pt x="422947" y="963770"/>
                  </a:cubicBezTo>
                  <a:cubicBezTo>
                    <a:pt x="362893" y="999166"/>
                    <a:pt x="303551" y="1034135"/>
                    <a:pt x="243401" y="1069626"/>
                  </a:cubicBezTo>
                  <a:cubicBezTo>
                    <a:pt x="240836" y="1066015"/>
                    <a:pt x="238318" y="1063022"/>
                    <a:pt x="236417" y="1059696"/>
                  </a:cubicBezTo>
                  <a:cubicBezTo>
                    <a:pt x="123197" y="863759"/>
                    <a:pt x="49982" y="653900"/>
                    <a:pt x="18434" y="429836"/>
                  </a:cubicBezTo>
                  <a:cubicBezTo>
                    <a:pt x="11213" y="378524"/>
                    <a:pt x="7744" y="326689"/>
                    <a:pt x="2471" y="275139"/>
                  </a:cubicBezTo>
                  <a:cubicBezTo>
                    <a:pt x="1948" y="270150"/>
                    <a:pt x="855" y="265209"/>
                    <a:pt x="0" y="260220"/>
                  </a:cubicBezTo>
                  <a:cubicBezTo>
                    <a:pt x="0" y="205250"/>
                    <a:pt x="0" y="150279"/>
                    <a:pt x="0" y="9530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12">
              <a:extLst>
                <a:ext uri="{FF2B5EF4-FFF2-40B4-BE49-F238E27FC236}">
                  <a16:creationId xmlns:a16="http://schemas.microsoft.com/office/drawing/2014/main" id="{7BAFC381-C40C-415C-818B-8E53A3512262}"/>
                </a:ext>
              </a:extLst>
            </p:cNvPr>
            <p:cNvSpPr/>
            <p:nvPr/>
          </p:nvSpPr>
          <p:spPr>
            <a:xfrm>
              <a:off x="5435744" y="1934007"/>
              <a:ext cx="1864314" cy="1864980"/>
            </a:xfrm>
            <a:custGeom>
              <a:avLst/>
              <a:gdLst>
                <a:gd name="connsiteX0" fmla="*/ 931848 w 1864314"/>
                <a:gd name="connsiteY0" fmla="*/ 1864976 h 1864980"/>
                <a:gd name="connsiteX1" fmla="*/ 5 w 1864314"/>
                <a:gd name="connsiteY1" fmla="*/ 928334 h 1864980"/>
                <a:gd name="connsiteX2" fmla="*/ 941398 w 1864314"/>
                <a:gd name="connsiteY2" fmla="*/ 8 h 1864980"/>
                <a:gd name="connsiteX3" fmla="*/ 1864308 w 1864314"/>
                <a:gd name="connsiteY3" fmla="*/ 931755 h 1864980"/>
                <a:gd name="connsiteX4" fmla="*/ 931848 w 1864314"/>
                <a:gd name="connsiteY4" fmla="*/ 1864976 h 1864980"/>
                <a:gd name="connsiteX5" fmla="*/ 425328 w 1864314"/>
                <a:gd name="connsiteY5" fmla="*/ 979362 h 1864980"/>
                <a:gd name="connsiteX6" fmla="*/ 92463 w 1864314"/>
                <a:gd name="connsiteY6" fmla="*/ 979362 h 1864980"/>
                <a:gd name="connsiteX7" fmla="*/ 251911 w 1864314"/>
                <a:gd name="connsiteY7" fmla="*/ 1426777 h 1864980"/>
                <a:gd name="connsiteX8" fmla="*/ 487758 w 1864314"/>
                <a:gd name="connsiteY8" fmla="*/ 1304910 h 1864980"/>
                <a:gd name="connsiteX9" fmla="*/ 425328 w 1864314"/>
                <a:gd name="connsiteY9" fmla="*/ 979362 h 1864980"/>
                <a:gd name="connsiteX10" fmla="*/ 1387673 w 1864314"/>
                <a:gd name="connsiteY10" fmla="*/ 1309804 h 1864980"/>
                <a:gd name="connsiteX11" fmla="*/ 1611975 w 1864314"/>
                <a:gd name="connsiteY11" fmla="*/ 1427157 h 1864980"/>
                <a:gd name="connsiteX12" fmla="*/ 1771613 w 1864314"/>
                <a:gd name="connsiteY12" fmla="*/ 979124 h 1864980"/>
                <a:gd name="connsiteX13" fmla="*/ 1451433 w 1864314"/>
                <a:gd name="connsiteY13" fmla="*/ 979124 h 1864980"/>
                <a:gd name="connsiteX14" fmla="*/ 1387673 w 1864314"/>
                <a:gd name="connsiteY14" fmla="*/ 1309804 h 1864980"/>
                <a:gd name="connsiteX15" fmla="*/ 238893 w 1864314"/>
                <a:gd name="connsiteY15" fmla="*/ 456260 h 1864980"/>
                <a:gd name="connsiteX16" fmla="*/ 92558 w 1864314"/>
                <a:gd name="connsiteY16" fmla="*/ 885194 h 1864980"/>
                <a:gd name="connsiteX17" fmla="*/ 425185 w 1864314"/>
                <a:gd name="connsiteY17" fmla="*/ 885194 h 1864980"/>
                <a:gd name="connsiteX18" fmla="*/ 479159 w 1864314"/>
                <a:gd name="connsiteY18" fmla="*/ 583353 h 1864980"/>
                <a:gd name="connsiteX19" fmla="*/ 238893 w 1864314"/>
                <a:gd name="connsiteY19" fmla="*/ 456260 h 1864980"/>
                <a:gd name="connsiteX20" fmla="*/ 1771661 w 1864314"/>
                <a:gd name="connsiteY20" fmla="*/ 885241 h 1864980"/>
                <a:gd name="connsiteX21" fmla="*/ 1624945 w 1864314"/>
                <a:gd name="connsiteY21" fmla="*/ 455975 h 1864980"/>
                <a:gd name="connsiteX22" fmla="*/ 1394990 w 1864314"/>
                <a:gd name="connsiteY22" fmla="*/ 578935 h 1864980"/>
                <a:gd name="connsiteX23" fmla="*/ 1451386 w 1864314"/>
                <a:gd name="connsiteY23" fmla="*/ 885241 h 1864980"/>
                <a:gd name="connsiteX24" fmla="*/ 1771661 w 1864314"/>
                <a:gd name="connsiteY24" fmla="*/ 885241 h 1864980"/>
                <a:gd name="connsiteX25" fmla="*/ 1359499 w 1864314"/>
                <a:gd name="connsiteY25" fmla="*/ 979172 h 1864980"/>
                <a:gd name="connsiteX26" fmla="*/ 978742 w 1864314"/>
                <a:gd name="connsiteY26" fmla="*/ 979172 h 1864980"/>
                <a:gd name="connsiteX27" fmla="*/ 978742 w 1864314"/>
                <a:gd name="connsiteY27" fmla="*/ 1227609 h 1864980"/>
                <a:gd name="connsiteX28" fmla="*/ 1299872 w 1864314"/>
                <a:gd name="connsiteY28" fmla="*/ 1283102 h 1864980"/>
                <a:gd name="connsiteX29" fmla="*/ 1359499 w 1864314"/>
                <a:gd name="connsiteY29" fmla="*/ 979172 h 1864980"/>
                <a:gd name="connsiteX30" fmla="*/ 576129 w 1864314"/>
                <a:gd name="connsiteY30" fmla="*/ 1279682 h 1864980"/>
                <a:gd name="connsiteX31" fmla="*/ 885809 w 1864314"/>
                <a:gd name="connsiteY31" fmla="*/ 1227372 h 1864980"/>
                <a:gd name="connsiteX32" fmla="*/ 885809 w 1864314"/>
                <a:gd name="connsiteY32" fmla="*/ 979077 h 1864980"/>
                <a:gd name="connsiteX33" fmla="*/ 517263 w 1864314"/>
                <a:gd name="connsiteY33" fmla="*/ 979077 h 1864980"/>
                <a:gd name="connsiteX34" fmla="*/ 576129 w 1864314"/>
                <a:gd name="connsiteY34" fmla="*/ 1279682 h 1864980"/>
                <a:gd name="connsiteX35" fmla="*/ 978219 w 1864314"/>
                <a:gd name="connsiteY35" fmla="*/ 885004 h 1864980"/>
                <a:gd name="connsiteX36" fmla="*/ 1359404 w 1864314"/>
                <a:gd name="connsiteY36" fmla="*/ 885004 h 1864980"/>
                <a:gd name="connsiteX37" fmla="*/ 1307046 w 1864314"/>
                <a:gd name="connsiteY37" fmla="*/ 605969 h 1864980"/>
                <a:gd name="connsiteX38" fmla="*/ 978219 w 1864314"/>
                <a:gd name="connsiteY38" fmla="*/ 663743 h 1864980"/>
                <a:gd name="connsiteX39" fmla="*/ 978219 w 1864314"/>
                <a:gd name="connsiteY39" fmla="*/ 885004 h 1864980"/>
                <a:gd name="connsiteX40" fmla="*/ 885239 w 1864314"/>
                <a:gd name="connsiteY40" fmla="*/ 885431 h 1864980"/>
                <a:gd name="connsiteX41" fmla="*/ 885239 w 1864314"/>
                <a:gd name="connsiteY41" fmla="*/ 663505 h 1864980"/>
                <a:gd name="connsiteX42" fmla="*/ 567055 w 1864314"/>
                <a:gd name="connsiteY42" fmla="*/ 609342 h 1864980"/>
                <a:gd name="connsiteX43" fmla="*/ 517263 w 1864314"/>
                <a:gd name="connsiteY43" fmla="*/ 885431 h 1864980"/>
                <a:gd name="connsiteX44" fmla="*/ 885239 w 1864314"/>
                <a:gd name="connsiteY44" fmla="*/ 885431 h 1864980"/>
                <a:gd name="connsiteX45" fmla="*/ 1275213 w 1864314"/>
                <a:gd name="connsiteY45" fmla="*/ 519878 h 1864980"/>
                <a:gd name="connsiteX46" fmla="*/ 978884 w 1864314"/>
                <a:gd name="connsiteY46" fmla="*/ 91325 h 1864980"/>
                <a:gd name="connsiteX47" fmla="*/ 978884 w 1864314"/>
                <a:gd name="connsiteY47" fmla="*/ 571761 h 1864980"/>
                <a:gd name="connsiteX48" fmla="*/ 1275213 w 1864314"/>
                <a:gd name="connsiteY48" fmla="*/ 519878 h 1864980"/>
                <a:gd name="connsiteX49" fmla="*/ 885382 w 1864314"/>
                <a:gd name="connsiteY49" fmla="*/ 571666 h 1864980"/>
                <a:gd name="connsiteX50" fmla="*/ 885382 w 1864314"/>
                <a:gd name="connsiteY50" fmla="*/ 98119 h 1864980"/>
                <a:gd name="connsiteX51" fmla="*/ 598650 w 1864314"/>
                <a:gd name="connsiteY51" fmla="*/ 522966 h 1864980"/>
                <a:gd name="connsiteX52" fmla="*/ 885382 w 1864314"/>
                <a:gd name="connsiteY52" fmla="*/ 571666 h 1864980"/>
                <a:gd name="connsiteX53" fmla="*/ 979169 w 1864314"/>
                <a:gd name="connsiteY53" fmla="*/ 1321064 h 1864980"/>
                <a:gd name="connsiteX54" fmla="*/ 979169 w 1864314"/>
                <a:gd name="connsiteY54" fmla="*/ 1775511 h 1864980"/>
                <a:gd name="connsiteX55" fmla="*/ 1265236 w 1864314"/>
                <a:gd name="connsiteY55" fmla="*/ 1370096 h 1864980"/>
                <a:gd name="connsiteX56" fmla="*/ 979169 w 1864314"/>
                <a:gd name="connsiteY56" fmla="*/ 1321064 h 1864980"/>
                <a:gd name="connsiteX57" fmla="*/ 609768 w 1864314"/>
                <a:gd name="connsiteY57" fmla="*/ 1365392 h 1864980"/>
                <a:gd name="connsiteX58" fmla="*/ 885049 w 1864314"/>
                <a:gd name="connsiteY58" fmla="*/ 1763919 h 1864980"/>
                <a:gd name="connsiteX59" fmla="*/ 885049 w 1864314"/>
                <a:gd name="connsiteY59" fmla="*/ 1319544 h 1864980"/>
                <a:gd name="connsiteX60" fmla="*/ 609768 w 1864314"/>
                <a:gd name="connsiteY60" fmla="*/ 1365392 h 1864980"/>
                <a:gd name="connsiteX61" fmla="*/ 512131 w 1864314"/>
                <a:gd name="connsiteY61" fmla="*/ 492464 h 1864980"/>
                <a:gd name="connsiteX62" fmla="*/ 748786 w 1864314"/>
                <a:gd name="connsiteY62" fmla="*/ 111374 h 1864980"/>
                <a:gd name="connsiteX63" fmla="*/ 298235 w 1864314"/>
                <a:gd name="connsiteY63" fmla="*/ 379624 h 1864980"/>
                <a:gd name="connsiteX64" fmla="*/ 512131 w 1864314"/>
                <a:gd name="connsiteY64" fmla="*/ 492464 h 1864980"/>
                <a:gd name="connsiteX65" fmla="*/ 1361399 w 1864314"/>
                <a:gd name="connsiteY65" fmla="*/ 488663 h 1864980"/>
                <a:gd name="connsiteX66" fmla="*/ 1565889 w 1864314"/>
                <a:gd name="connsiteY66" fmla="*/ 379624 h 1864980"/>
                <a:gd name="connsiteX67" fmla="*/ 1129448 w 1864314"/>
                <a:gd name="connsiteY67" fmla="*/ 116316 h 1864980"/>
                <a:gd name="connsiteX68" fmla="*/ 1361399 w 1864314"/>
                <a:gd name="connsiteY68" fmla="*/ 488663 h 1864980"/>
                <a:gd name="connsiteX69" fmla="*/ 751114 w 1864314"/>
                <a:gd name="connsiteY69" fmla="*/ 1753704 h 1864980"/>
                <a:gd name="connsiteX70" fmla="*/ 522536 w 1864314"/>
                <a:gd name="connsiteY70" fmla="*/ 1394897 h 1864980"/>
                <a:gd name="connsiteX71" fmla="*/ 313486 w 1864314"/>
                <a:gd name="connsiteY71" fmla="*/ 1502035 h 1864980"/>
                <a:gd name="connsiteX72" fmla="*/ 751114 w 1864314"/>
                <a:gd name="connsiteY72" fmla="*/ 1753704 h 1864980"/>
                <a:gd name="connsiteX73" fmla="*/ 1127928 w 1864314"/>
                <a:gd name="connsiteY73" fmla="*/ 1750378 h 1864980"/>
                <a:gd name="connsiteX74" fmla="*/ 1550827 w 1864314"/>
                <a:gd name="connsiteY74" fmla="*/ 1501798 h 1864980"/>
                <a:gd name="connsiteX75" fmla="*/ 1352514 w 1864314"/>
                <a:gd name="connsiteY75" fmla="*/ 1399316 h 1864980"/>
                <a:gd name="connsiteX76" fmla="*/ 1127928 w 1864314"/>
                <a:gd name="connsiteY76" fmla="*/ 1750378 h 186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864314" h="1864980">
                  <a:moveTo>
                    <a:pt x="931848" y="1864976"/>
                  </a:moveTo>
                  <a:cubicBezTo>
                    <a:pt x="413973" y="1863313"/>
                    <a:pt x="-1705" y="1445497"/>
                    <a:pt x="5" y="928334"/>
                  </a:cubicBezTo>
                  <a:cubicBezTo>
                    <a:pt x="1716" y="411409"/>
                    <a:pt x="421005" y="-2035"/>
                    <a:pt x="941398" y="8"/>
                  </a:cubicBezTo>
                  <a:cubicBezTo>
                    <a:pt x="1448915" y="2003"/>
                    <a:pt x="1866256" y="423382"/>
                    <a:pt x="1864308" y="931755"/>
                  </a:cubicBezTo>
                  <a:cubicBezTo>
                    <a:pt x="1862313" y="1449297"/>
                    <a:pt x="1445304" y="1866638"/>
                    <a:pt x="931848" y="1864976"/>
                  </a:cubicBezTo>
                  <a:close/>
                  <a:moveTo>
                    <a:pt x="425328" y="979362"/>
                  </a:moveTo>
                  <a:cubicBezTo>
                    <a:pt x="313391" y="979362"/>
                    <a:pt x="203354" y="979362"/>
                    <a:pt x="92463" y="979362"/>
                  </a:cubicBezTo>
                  <a:cubicBezTo>
                    <a:pt x="103010" y="1146269"/>
                    <a:pt x="156603" y="1295931"/>
                    <a:pt x="251911" y="1426777"/>
                  </a:cubicBezTo>
                  <a:cubicBezTo>
                    <a:pt x="331540" y="1385632"/>
                    <a:pt x="409032" y="1345580"/>
                    <a:pt x="487758" y="1304910"/>
                  </a:cubicBezTo>
                  <a:cubicBezTo>
                    <a:pt x="451887" y="1201905"/>
                    <a:pt x="430839" y="1092582"/>
                    <a:pt x="425328" y="979362"/>
                  </a:cubicBezTo>
                  <a:close/>
                  <a:moveTo>
                    <a:pt x="1387673" y="1309804"/>
                  </a:moveTo>
                  <a:cubicBezTo>
                    <a:pt x="1463454" y="1349429"/>
                    <a:pt x="1537049" y="1387960"/>
                    <a:pt x="1611975" y="1427157"/>
                  </a:cubicBezTo>
                  <a:cubicBezTo>
                    <a:pt x="1707853" y="1294980"/>
                    <a:pt x="1761398" y="1145319"/>
                    <a:pt x="1771613" y="979124"/>
                  </a:cubicBezTo>
                  <a:cubicBezTo>
                    <a:pt x="1664190" y="979124"/>
                    <a:pt x="1558097" y="979124"/>
                    <a:pt x="1451433" y="979124"/>
                  </a:cubicBezTo>
                  <a:cubicBezTo>
                    <a:pt x="1446160" y="1094054"/>
                    <a:pt x="1424494" y="1204851"/>
                    <a:pt x="1387673" y="1309804"/>
                  </a:cubicBezTo>
                  <a:close/>
                  <a:moveTo>
                    <a:pt x="238893" y="456260"/>
                  </a:moveTo>
                  <a:cubicBezTo>
                    <a:pt x="151519" y="583448"/>
                    <a:pt x="102250" y="726791"/>
                    <a:pt x="92558" y="885194"/>
                  </a:cubicBezTo>
                  <a:cubicBezTo>
                    <a:pt x="203924" y="885194"/>
                    <a:pt x="313961" y="885194"/>
                    <a:pt x="425185" y="885194"/>
                  </a:cubicBezTo>
                  <a:cubicBezTo>
                    <a:pt x="430174" y="780526"/>
                    <a:pt x="448324" y="678852"/>
                    <a:pt x="479159" y="583353"/>
                  </a:cubicBezTo>
                  <a:cubicBezTo>
                    <a:pt x="398959" y="540973"/>
                    <a:pt x="320138" y="499258"/>
                    <a:pt x="238893" y="456260"/>
                  </a:cubicBezTo>
                  <a:close/>
                  <a:moveTo>
                    <a:pt x="1771661" y="885241"/>
                  </a:moveTo>
                  <a:cubicBezTo>
                    <a:pt x="1761731" y="726600"/>
                    <a:pt x="1712604" y="582878"/>
                    <a:pt x="1624945" y="455975"/>
                  </a:cubicBezTo>
                  <a:cubicBezTo>
                    <a:pt x="1547359" y="497500"/>
                    <a:pt x="1471816" y="537838"/>
                    <a:pt x="1394990" y="578935"/>
                  </a:cubicBezTo>
                  <a:cubicBezTo>
                    <a:pt x="1427060" y="676191"/>
                    <a:pt x="1446160" y="779196"/>
                    <a:pt x="1451386" y="885241"/>
                  </a:cubicBezTo>
                  <a:cubicBezTo>
                    <a:pt x="1558524" y="885241"/>
                    <a:pt x="1664522" y="885241"/>
                    <a:pt x="1771661" y="885241"/>
                  </a:cubicBezTo>
                  <a:close/>
                  <a:moveTo>
                    <a:pt x="1359499" y="979172"/>
                  </a:moveTo>
                  <a:cubicBezTo>
                    <a:pt x="1231408" y="979172"/>
                    <a:pt x="1105027" y="979172"/>
                    <a:pt x="978742" y="979172"/>
                  </a:cubicBezTo>
                  <a:cubicBezTo>
                    <a:pt x="978742" y="1062507"/>
                    <a:pt x="978742" y="1144701"/>
                    <a:pt x="978742" y="1227609"/>
                  </a:cubicBezTo>
                  <a:cubicBezTo>
                    <a:pt x="1088636" y="1232360"/>
                    <a:pt x="1195346" y="1250605"/>
                    <a:pt x="1299872" y="1283102"/>
                  </a:cubicBezTo>
                  <a:cubicBezTo>
                    <a:pt x="1334650" y="1183898"/>
                    <a:pt x="1354652" y="1083744"/>
                    <a:pt x="1359499" y="979172"/>
                  </a:cubicBezTo>
                  <a:close/>
                  <a:moveTo>
                    <a:pt x="576129" y="1279682"/>
                  </a:moveTo>
                  <a:cubicBezTo>
                    <a:pt x="677756" y="1248657"/>
                    <a:pt x="780761" y="1232503"/>
                    <a:pt x="885809" y="1227372"/>
                  </a:cubicBezTo>
                  <a:cubicBezTo>
                    <a:pt x="885809" y="1143704"/>
                    <a:pt x="885809" y="1061937"/>
                    <a:pt x="885809" y="979077"/>
                  </a:cubicBezTo>
                  <a:cubicBezTo>
                    <a:pt x="762897" y="979077"/>
                    <a:pt x="640555" y="979077"/>
                    <a:pt x="517263" y="979077"/>
                  </a:cubicBezTo>
                  <a:cubicBezTo>
                    <a:pt x="522346" y="1082556"/>
                    <a:pt x="541779" y="1182141"/>
                    <a:pt x="576129" y="1279682"/>
                  </a:cubicBezTo>
                  <a:close/>
                  <a:moveTo>
                    <a:pt x="978219" y="885004"/>
                  </a:moveTo>
                  <a:cubicBezTo>
                    <a:pt x="1106025" y="885004"/>
                    <a:pt x="1232358" y="885004"/>
                    <a:pt x="1359404" y="885004"/>
                  </a:cubicBezTo>
                  <a:cubicBezTo>
                    <a:pt x="1354367" y="789078"/>
                    <a:pt x="1337596" y="696763"/>
                    <a:pt x="1307046" y="605969"/>
                  </a:cubicBezTo>
                  <a:cubicBezTo>
                    <a:pt x="1199052" y="640272"/>
                    <a:pt x="1089918" y="659182"/>
                    <a:pt x="978219" y="663743"/>
                  </a:cubicBezTo>
                  <a:cubicBezTo>
                    <a:pt x="978219" y="738573"/>
                    <a:pt x="978219" y="811171"/>
                    <a:pt x="978219" y="885004"/>
                  </a:cubicBezTo>
                  <a:close/>
                  <a:moveTo>
                    <a:pt x="885239" y="885431"/>
                  </a:moveTo>
                  <a:cubicBezTo>
                    <a:pt x="885239" y="810553"/>
                    <a:pt x="885239" y="737671"/>
                    <a:pt x="885239" y="663505"/>
                  </a:cubicBezTo>
                  <a:cubicBezTo>
                    <a:pt x="776390" y="659657"/>
                    <a:pt x="670915" y="640747"/>
                    <a:pt x="567055" y="609342"/>
                  </a:cubicBezTo>
                  <a:cubicBezTo>
                    <a:pt x="538073" y="700374"/>
                    <a:pt x="521301" y="791501"/>
                    <a:pt x="517263" y="885431"/>
                  </a:cubicBezTo>
                  <a:cubicBezTo>
                    <a:pt x="641078" y="885431"/>
                    <a:pt x="762849" y="885431"/>
                    <a:pt x="885239" y="885431"/>
                  </a:cubicBezTo>
                  <a:close/>
                  <a:moveTo>
                    <a:pt x="1275213" y="519878"/>
                  </a:moveTo>
                  <a:cubicBezTo>
                    <a:pt x="1205371" y="356439"/>
                    <a:pt x="1104790" y="217135"/>
                    <a:pt x="978884" y="91325"/>
                  </a:cubicBezTo>
                  <a:cubicBezTo>
                    <a:pt x="978884" y="254051"/>
                    <a:pt x="978884" y="412407"/>
                    <a:pt x="978884" y="571761"/>
                  </a:cubicBezTo>
                  <a:cubicBezTo>
                    <a:pt x="1080131" y="567770"/>
                    <a:pt x="1177720" y="550428"/>
                    <a:pt x="1275213" y="519878"/>
                  </a:cubicBezTo>
                  <a:close/>
                  <a:moveTo>
                    <a:pt x="885382" y="571666"/>
                  </a:moveTo>
                  <a:cubicBezTo>
                    <a:pt x="885382" y="413215"/>
                    <a:pt x="885382" y="257377"/>
                    <a:pt x="885382" y="98119"/>
                  </a:cubicBezTo>
                  <a:cubicBezTo>
                    <a:pt x="763182" y="223834"/>
                    <a:pt x="665593" y="362092"/>
                    <a:pt x="598650" y="522966"/>
                  </a:cubicBezTo>
                  <a:cubicBezTo>
                    <a:pt x="692960" y="551378"/>
                    <a:pt x="787460" y="568102"/>
                    <a:pt x="885382" y="571666"/>
                  </a:cubicBezTo>
                  <a:close/>
                  <a:moveTo>
                    <a:pt x="979169" y="1321064"/>
                  </a:moveTo>
                  <a:cubicBezTo>
                    <a:pt x="979169" y="1470963"/>
                    <a:pt x="979169" y="1620909"/>
                    <a:pt x="979169" y="1775511"/>
                  </a:cubicBezTo>
                  <a:cubicBezTo>
                    <a:pt x="1099991" y="1654642"/>
                    <a:pt x="1196629" y="1522370"/>
                    <a:pt x="1265236" y="1370096"/>
                  </a:cubicBezTo>
                  <a:cubicBezTo>
                    <a:pt x="1217914" y="1347623"/>
                    <a:pt x="1028581" y="1315315"/>
                    <a:pt x="979169" y="1321064"/>
                  </a:cubicBezTo>
                  <a:close/>
                  <a:moveTo>
                    <a:pt x="609768" y="1365392"/>
                  </a:moveTo>
                  <a:cubicBezTo>
                    <a:pt x="676616" y="1515861"/>
                    <a:pt x="770071" y="1645948"/>
                    <a:pt x="885049" y="1763919"/>
                  </a:cubicBezTo>
                  <a:cubicBezTo>
                    <a:pt x="885049" y="1614210"/>
                    <a:pt x="885049" y="1467209"/>
                    <a:pt x="885049" y="1319544"/>
                  </a:cubicBezTo>
                  <a:cubicBezTo>
                    <a:pt x="791024" y="1323725"/>
                    <a:pt x="700229" y="1338406"/>
                    <a:pt x="609768" y="1365392"/>
                  </a:cubicBezTo>
                  <a:close/>
                  <a:moveTo>
                    <a:pt x="512131" y="492464"/>
                  </a:moveTo>
                  <a:cubicBezTo>
                    <a:pt x="569573" y="352828"/>
                    <a:pt x="649107" y="228348"/>
                    <a:pt x="748786" y="111374"/>
                  </a:cubicBezTo>
                  <a:cubicBezTo>
                    <a:pt x="567672" y="154325"/>
                    <a:pt x="419579" y="243124"/>
                    <a:pt x="298235" y="379624"/>
                  </a:cubicBezTo>
                  <a:cubicBezTo>
                    <a:pt x="366414" y="425378"/>
                    <a:pt x="436303" y="462199"/>
                    <a:pt x="512131" y="492464"/>
                  </a:cubicBezTo>
                  <a:close/>
                  <a:moveTo>
                    <a:pt x="1361399" y="488663"/>
                  </a:moveTo>
                  <a:cubicBezTo>
                    <a:pt x="1434044" y="458873"/>
                    <a:pt x="1501083" y="423287"/>
                    <a:pt x="1565889" y="379624"/>
                  </a:cubicBezTo>
                  <a:cubicBezTo>
                    <a:pt x="1447110" y="246022"/>
                    <a:pt x="1302532" y="157841"/>
                    <a:pt x="1129448" y="116316"/>
                  </a:cubicBezTo>
                  <a:cubicBezTo>
                    <a:pt x="1224566" y="229108"/>
                    <a:pt x="1303673" y="351497"/>
                    <a:pt x="1361399" y="488663"/>
                  </a:cubicBezTo>
                  <a:close/>
                  <a:moveTo>
                    <a:pt x="751114" y="1753704"/>
                  </a:moveTo>
                  <a:cubicBezTo>
                    <a:pt x="656139" y="1643002"/>
                    <a:pt x="579503" y="1525173"/>
                    <a:pt x="522536" y="1394897"/>
                  </a:cubicBezTo>
                  <a:cubicBezTo>
                    <a:pt x="448466" y="1423831"/>
                    <a:pt x="379527" y="1458610"/>
                    <a:pt x="313486" y="1502035"/>
                  </a:cubicBezTo>
                  <a:cubicBezTo>
                    <a:pt x="433975" y="1630221"/>
                    <a:pt x="577697" y="1713509"/>
                    <a:pt x="751114" y="1753704"/>
                  </a:cubicBezTo>
                  <a:close/>
                  <a:moveTo>
                    <a:pt x="1127928" y="1750378"/>
                  </a:moveTo>
                  <a:cubicBezTo>
                    <a:pt x="1295738" y="1708093"/>
                    <a:pt x="1434567" y="1626040"/>
                    <a:pt x="1550827" y="1501798"/>
                  </a:cubicBezTo>
                  <a:cubicBezTo>
                    <a:pt x="1487304" y="1460843"/>
                    <a:pt x="1422451" y="1426920"/>
                    <a:pt x="1352514" y="1399316"/>
                  </a:cubicBezTo>
                  <a:cubicBezTo>
                    <a:pt x="1295976" y="1527026"/>
                    <a:pt x="1221003" y="1641814"/>
                    <a:pt x="1127928" y="175037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13">
              <a:extLst>
                <a:ext uri="{FF2B5EF4-FFF2-40B4-BE49-F238E27FC236}">
                  <a16:creationId xmlns:a16="http://schemas.microsoft.com/office/drawing/2014/main" id="{B00E2D6B-7004-4559-9D08-48EBA9B2DD68}"/>
                </a:ext>
              </a:extLst>
            </p:cNvPr>
            <p:cNvSpPr/>
            <p:nvPr/>
          </p:nvSpPr>
          <p:spPr>
            <a:xfrm>
              <a:off x="7740151" y="2333396"/>
              <a:ext cx="365656" cy="1090673"/>
            </a:xfrm>
            <a:custGeom>
              <a:avLst/>
              <a:gdLst>
                <a:gd name="connsiteX0" fmla="*/ 188193 w 365656"/>
                <a:gd name="connsiteY0" fmla="*/ 1090673 h 1090673"/>
                <a:gd name="connsiteX1" fmla="*/ 0 w 365656"/>
                <a:gd name="connsiteY1" fmla="*/ 998834 h 1090673"/>
                <a:gd name="connsiteX2" fmla="*/ 142107 w 365656"/>
                <a:gd name="connsiteY2" fmla="*/ 528993 h 1090673"/>
                <a:gd name="connsiteX3" fmla="*/ 129231 w 365656"/>
                <a:gd name="connsiteY3" fmla="*/ 38579 h 1090673"/>
                <a:gd name="connsiteX4" fmla="*/ 335003 w 365656"/>
                <a:gd name="connsiteY4" fmla="*/ 0 h 1090673"/>
                <a:gd name="connsiteX5" fmla="*/ 360992 w 365656"/>
                <a:gd name="connsiteY5" fmla="*/ 450361 h 1090673"/>
                <a:gd name="connsiteX6" fmla="*/ 188193 w 365656"/>
                <a:gd name="connsiteY6" fmla="*/ 1090673 h 109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56" h="1090673">
                  <a:moveTo>
                    <a:pt x="188193" y="1090673"/>
                  </a:moveTo>
                  <a:cubicBezTo>
                    <a:pt x="124718" y="1059696"/>
                    <a:pt x="63143" y="1029669"/>
                    <a:pt x="0" y="998834"/>
                  </a:cubicBezTo>
                  <a:cubicBezTo>
                    <a:pt x="72503" y="849030"/>
                    <a:pt x="120252" y="692812"/>
                    <a:pt x="142107" y="528993"/>
                  </a:cubicBezTo>
                  <a:cubicBezTo>
                    <a:pt x="163962" y="365411"/>
                    <a:pt x="159401" y="202399"/>
                    <a:pt x="129231" y="38579"/>
                  </a:cubicBezTo>
                  <a:cubicBezTo>
                    <a:pt x="198170" y="25656"/>
                    <a:pt x="265827" y="12971"/>
                    <a:pt x="335003" y="0"/>
                  </a:cubicBezTo>
                  <a:cubicBezTo>
                    <a:pt x="363558" y="149851"/>
                    <a:pt x="372015" y="299655"/>
                    <a:pt x="360992" y="450361"/>
                  </a:cubicBezTo>
                  <a:cubicBezTo>
                    <a:pt x="344553" y="674330"/>
                    <a:pt x="287065" y="887372"/>
                    <a:pt x="188193" y="1090673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14">
              <a:extLst>
                <a:ext uri="{FF2B5EF4-FFF2-40B4-BE49-F238E27FC236}">
                  <a16:creationId xmlns:a16="http://schemas.microsoft.com/office/drawing/2014/main" id="{ABC265E5-0DB5-427F-B541-81FB88D7E6C8}"/>
                </a:ext>
              </a:extLst>
            </p:cNvPr>
            <p:cNvSpPr/>
            <p:nvPr/>
          </p:nvSpPr>
          <p:spPr>
            <a:xfrm>
              <a:off x="5869767" y="4103578"/>
              <a:ext cx="1094474" cy="307158"/>
            </a:xfrm>
            <a:custGeom>
              <a:avLst/>
              <a:gdLst>
                <a:gd name="connsiteX0" fmla="*/ 0 w 1094474"/>
                <a:gd name="connsiteY0" fmla="*/ 239790 h 307158"/>
                <a:gd name="connsiteX1" fmla="*/ 57631 w 1094474"/>
                <a:gd name="connsiteY1" fmla="*/ 38342 h 307158"/>
                <a:gd name="connsiteX2" fmla="*/ 541963 w 1094474"/>
                <a:gd name="connsiteY2" fmla="*/ 96116 h 307158"/>
                <a:gd name="connsiteX3" fmla="*/ 1021449 w 1094474"/>
                <a:gd name="connsiteY3" fmla="*/ 0 h 307158"/>
                <a:gd name="connsiteX4" fmla="*/ 1094474 w 1094474"/>
                <a:gd name="connsiteY4" fmla="*/ 196222 h 307158"/>
                <a:gd name="connsiteX5" fmla="*/ 666966 w 1094474"/>
                <a:gd name="connsiteY5" fmla="*/ 297042 h 307158"/>
                <a:gd name="connsiteX6" fmla="*/ 0 w 1094474"/>
                <a:gd name="connsiteY6" fmla="*/ 239790 h 30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4474" h="307158">
                  <a:moveTo>
                    <a:pt x="0" y="239790"/>
                  </a:moveTo>
                  <a:cubicBezTo>
                    <a:pt x="19480" y="171707"/>
                    <a:pt x="38294" y="105951"/>
                    <a:pt x="57631" y="38342"/>
                  </a:cubicBezTo>
                  <a:cubicBezTo>
                    <a:pt x="216557" y="83763"/>
                    <a:pt x="377859" y="102625"/>
                    <a:pt x="541963" y="96116"/>
                  </a:cubicBezTo>
                  <a:cubicBezTo>
                    <a:pt x="706116" y="89607"/>
                    <a:pt x="865374" y="57394"/>
                    <a:pt x="1021449" y="0"/>
                  </a:cubicBezTo>
                  <a:cubicBezTo>
                    <a:pt x="1045823" y="65423"/>
                    <a:pt x="1069816" y="129849"/>
                    <a:pt x="1094474" y="196222"/>
                  </a:cubicBezTo>
                  <a:cubicBezTo>
                    <a:pt x="955741" y="248247"/>
                    <a:pt x="813396" y="281505"/>
                    <a:pt x="666966" y="297042"/>
                  </a:cubicBezTo>
                  <a:cubicBezTo>
                    <a:pt x="441572" y="321035"/>
                    <a:pt x="219693" y="302505"/>
                    <a:pt x="0" y="239790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15">
              <a:extLst>
                <a:ext uri="{FF2B5EF4-FFF2-40B4-BE49-F238E27FC236}">
                  <a16:creationId xmlns:a16="http://schemas.microsoft.com/office/drawing/2014/main" id="{A8DC7B8F-875F-48F0-B9F9-F3C69B335083}"/>
                </a:ext>
              </a:extLst>
            </p:cNvPr>
            <p:cNvSpPr/>
            <p:nvPr/>
          </p:nvSpPr>
          <p:spPr>
            <a:xfrm>
              <a:off x="4619883" y="1398085"/>
              <a:ext cx="654803" cy="1003299"/>
            </a:xfrm>
            <a:custGeom>
              <a:avLst/>
              <a:gdLst>
                <a:gd name="connsiteX0" fmla="*/ 654803 w 654803"/>
                <a:gd name="connsiteY0" fmla="*/ 149376 h 1003299"/>
                <a:gd name="connsiteX1" fmla="*/ 206770 w 654803"/>
                <a:gd name="connsiteY1" fmla="*/ 1003300 h 1003299"/>
                <a:gd name="connsiteX2" fmla="*/ 0 w 654803"/>
                <a:gd name="connsiteY2" fmla="*/ 968807 h 1003299"/>
                <a:gd name="connsiteX3" fmla="*/ 507755 w 654803"/>
                <a:gd name="connsiteY3" fmla="*/ 0 h 1003299"/>
                <a:gd name="connsiteX4" fmla="*/ 513789 w 654803"/>
                <a:gd name="connsiteY4" fmla="*/ 4609 h 1003299"/>
                <a:gd name="connsiteX5" fmla="*/ 654803 w 654803"/>
                <a:gd name="connsiteY5" fmla="*/ 149376 h 100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803" h="1003299">
                  <a:moveTo>
                    <a:pt x="654803" y="149376"/>
                  </a:moveTo>
                  <a:cubicBezTo>
                    <a:pt x="415678" y="386553"/>
                    <a:pt x="266017" y="670007"/>
                    <a:pt x="206770" y="1003300"/>
                  </a:cubicBezTo>
                  <a:cubicBezTo>
                    <a:pt x="138543" y="991945"/>
                    <a:pt x="70697" y="980589"/>
                    <a:pt x="0" y="968807"/>
                  </a:cubicBezTo>
                  <a:cubicBezTo>
                    <a:pt x="66754" y="591185"/>
                    <a:pt x="236417" y="269485"/>
                    <a:pt x="507755" y="0"/>
                  </a:cubicBezTo>
                  <a:cubicBezTo>
                    <a:pt x="510701" y="2233"/>
                    <a:pt x="512411" y="3231"/>
                    <a:pt x="513789" y="4609"/>
                  </a:cubicBezTo>
                  <a:cubicBezTo>
                    <a:pt x="560635" y="52643"/>
                    <a:pt x="607482" y="100772"/>
                    <a:pt x="654803" y="149376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16">
              <a:extLst>
                <a:ext uri="{FF2B5EF4-FFF2-40B4-BE49-F238E27FC236}">
                  <a16:creationId xmlns:a16="http://schemas.microsoft.com/office/drawing/2014/main" id="{BB023746-BED6-46BA-AE59-2F6E73E59DC3}"/>
                </a:ext>
              </a:extLst>
            </p:cNvPr>
            <p:cNvSpPr/>
            <p:nvPr/>
          </p:nvSpPr>
          <p:spPr>
            <a:xfrm>
              <a:off x="4898965" y="3522941"/>
              <a:ext cx="935595" cy="785602"/>
            </a:xfrm>
            <a:custGeom>
              <a:avLst/>
              <a:gdLst>
                <a:gd name="connsiteX0" fmla="*/ 865849 w 935595"/>
                <a:gd name="connsiteY0" fmla="*/ 785602 h 785602"/>
                <a:gd name="connsiteX1" fmla="*/ 0 w 935595"/>
                <a:gd name="connsiteY1" fmla="*/ 116926 h 785602"/>
                <a:gd name="connsiteX2" fmla="*/ 85331 w 935595"/>
                <a:gd name="connsiteY2" fmla="*/ 59009 h 785602"/>
                <a:gd name="connsiteX3" fmla="*/ 172419 w 935595"/>
                <a:gd name="connsiteY3" fmla="*/ 0 h 785602"/>
                <a:gd name="connsiteX4" fmla="*/ 935596 w 935595"/>
                <a:gd name="connsiteY4" fmla="*/ 589712 h 785602"/>
                <a:gd name="connsiteX5" fmla="*/ 865849 w 935595"/>
                <a:gd name="connsiteY5" fmla="*/ 785602 h 78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5595" h="785602">
                  <a:moveTo>
                    <a:pt x="865849" y="785602"/>
                  </a:moveTo>
                  <a:cubicBezTo>
                    <a:pt x="540158" y="675898"/>
                    <a:pt x="208908" y="432402"/>
                    <a:pt x="0" y="116926"/>
                  </a:cubicBezTo>
                  <a:cubicBezTo>
                    <a:pt x="28412" y="97636"/>
                    <a:pt x="56871" y="78299"/>
                    <a:pt x="85331" y="59009"/>
                  </a:cubicBezTo>
                  <a:cubicBezTo>
                    <a:pt x="113932" y="39625"/>
                    <a:pt x="142487" y="20287"/>
                    <a:pt x="172419" y="0"/>
                  </a:cubicBezTo>
                  <a:cubicBezTo>
                    <a:pt x="364461" y="277324"/>
                    <a:pt x="618694" y="473500"/>
                    <a:pt x="935596" y="589712"/>
                  </a:cubicBezTo>
                  <a:cubicBezTo>
                    <a:pt x="912078" y="655801"/>
                    <a:pt x="888987" y="720702"/>
                    <a:pt x="865849" y="785602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17">
              <a:extLst>
                <a:ext uri="{FF2B5EF4-FFF2-40B4-BE49-F238E27FC236}">
                  <a16:creationId xmlns:a16="http://schemas.microsoft.com/office/drawing/2014/main" id="{6260A4F9-0721-4E39-9670-6C27A8A0FF7A}"/>
                </a:ext>
              </a:extLst>
            </p:cNvPr>
            <p:cNvSpPr/>
            <p:nvPr/>
          </p:nvSpPr>
          <p:spPr>
            <a:xfrm>
              <a:off x="7332218" y="1300734"/>
              <a:ext cx="719513" cy="975600"/>
            </a:xfrm>
            <a:custGeom>
              <a:avLst/>
              <a:gdLst>
                <a:gd name="connsiteX0" fmla="*/ 516450 w 719513"/>
                <a:gd name="connsiteY0" fmla="*/ 975601 h 975600"/>
                <a:gd name="connsiteX1" fmla="*/ 0 w 719513"/>
                <a:gd name="connsiteY1" fmla="*/ 161967 h 975600"/>
                <a:gd name="connsiteX2" fmla="*/ 133032 w 719513"/>
                <a:gd name="connsiteY2" fmla="*/ 0 h 975600"/>
                <a:gd name="connsiteX3" fmla="*/ 719514 w 719513"/>
                <a:gd name="connsiteY3" fmla="*/ 923718 h 975600"/>
                <a:gd name="connsiteX4" fmla="*/ 704310 w 719513"/>
                <a:gd name="connsiteY4" fmla="*/ 928279 h 975600"/>
                <a:gd name="connsiteX5" fmla="*/ 516450 w 719513"/>
                <a:gd name="connsiteY5" fmla="*/ 975601 h 97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9513" h="975600">
                  <a:moveTo>
                    <a:pt x="516450" y="975601"/>
                  </a:moveTo>
                  <a:cubicBezTo>
                    <a:pt x="430882" y="648579"/>
                    <a:pt x="258748" y="378239"/>
                    <a:pt x="0" y="161967"/>
                  </a:cubicBezTo>
                  <a:cubicBezTo>
                    <a:pt x="44376" y="107946"/>
                    <a:pt x="88181" y="54638"/>
                    <a:pt x="133032" y="0"/>
                  </a:cubicBezTo>
                  <a:cubicBezTo>
                    <a:pt x="427223" y="246109"/>
                    <a:pt x="622590" y="552986"/>
                    <a:pt x="719514" y="923718"/>
                  </a:cubicBezTo>
                  <a:cubicBezTo>
                    <a:pt x="712957" y="925713"/>
                    <a:pt x="708681" y="927186"/>
                    <a:pt x="704310" y="928279"/>
                  </a:cubicBezTo>
                  <a:cubicBezTo>
                    <a:pt x="642355" y="943910"/>
                    <a:pt x="580353" y="959542"/>
                    <a:pt x="516450" y="97560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18">
              <a:extLst>
                <a:ext uri="{FF2B5EF4-FFF2-40B4-BE49-F238E27FC236}">
                  <a16:creationId xmlns:a16="http://schemas.microsoft.com/office/drawing/2014/main" id="{FAC0AA7C-9DDA-4CF9-B8B9-FB83FBC4B76A}"/>
                </a:ext>
              </a:extLst>
            </p:cNvPr>
            <p:cNvSpPr/>
            <p:nvPr/>
          </p:nvSpPr>
          <p:spPr>
            <a:xfrm>
              <a:off x="6981393" y="3418415"/>
              <a:ext cx="895828" cy="840240"/>
            </a:xfrm>
            <a:custGeom>
              <a:avLst/>
              <a:gdLst>
                <a:gd name="connsiteX0" fmla="*/ 85521 w 895828"/>
                <a:gd name="connsiteY0" fmla="*/ 840241 h 840240"/>
                <a:gd name="connsiteX1" fmla="*/ 0 w 895828"/>
                <a:gd name="connsiteY1" fmla="*/ 648437 h 840240"/>
                <a:gd name="connsiteX2" fmla="*/ 408884 w 895828"/>
                <a:gd name="connsiteY2" fmla="*/ 380805 h 840240"/>
                <a:gd name="connsiteX3" fmla="*/ 713290 w 895828"/>
                <a:gd name="connsiteY3" fmla="*/ 0 h 840240"/>
                <a:gd name="connsiteX4" fmla="*/ 895829 w 895828"/>
                <a:gd name="connsiteY4" fmla="*/ 103718 h 840240"/>
                <a:gd name="connsiteX5" fmla="*/ 85521 w 895828"/>
                <a:gd name="connsiteY5" fmla="*/ 840241 h 84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828" h="840240">
                  <a:moveTo>
                    <a:pt x="85521" y="840241"/>
                  </a:moveTo>
                  <a:cubicBezTo>
                    <a:pt x="56586" y="775340"/>
                    <a:pt x="28507" y="712387"/>
                    <a:pt x="0" y="648437"/>
                  </a:cubicBezTo>
                  <a:cubicBezTo>
                    <a:pt x="151134" y="580543"/>
                    <a:pt x="287207" y="491601"/>
                    <a:pt x="408884" y="380805"/>
                  </a:cubicBezTo>
                  <a:cubicBezTo>
                    <a:pt x="530181" y="270340"/>
                    <a:pt x="631142" y="143437"/>
                    <a:pt x="713290" y="0"/>
                  </a:cubicBezTo>
                  <a:cubicBezTo>
                    <a:pt x="774152" y="34588"/>
                    <a:pt x="834111" y="68654"/>
                    <a:pt x="895829" y="103718"/>
                  </a:cubicBezTo>
                  <a:cubicBezTo>
                    <a:pt x="703360" y="435015"/>
                    <a:pt x="434825" y="680317"/>
                    <a:pt x="85521" y="84024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8ED4F4-0CCC-41E6-8F55-A45376360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29" y="873208"/>
            <a:ext cx="5195280" cy="31165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1065E6-5258-48A1-B528-4ACAF92E9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6" y="935566"/>
            <a:ext cx="4863984" cy="29043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D98CA0-BD9E-43F7-BADE-5A63743B8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6" y="4097220"/>
            <a:ext cx="4867727" cy="26843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C2E462-39B4-4B5C-A65D-2F493A29D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928" y="4097220"/>
            <a:ext cx="5195280" cy="268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03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altLang="ko-KR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платные  услуги</a:t>
            </a:r>
            <a:endParaRPr lang="ko-KR" altLang="en-US" sz="4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E0857F9-9317-4007-BF86-EE0F2EB42559}"/>
              </a:ext>
            </a:extLst>
          </p:cNvPr>
          <p:cNvGrpSpPr/>
          <p:nvPr/>
        </p:nvGrpSpPr>
        <p:grpSpPr>
          <a:xfrm>
            <a:off x="4840957" y="2057400"/>
            <a:ext cx="2032140" cy="2236255"/>
            <a:chOff x="924229" y="1079674"/>
            <a:chExt cx="4734219" cy="5149594"/>
          </a:xfrm>
        </p:grpSpPr>
        <p:sp>
          <p:nvSpPr>
            <p:cNvPr id="29" name="Block Arc 7">
              <a:extLst>
                <a:ext uri="{FF2B5EF4-FFF2-40B4-BE49-F238E27FC236}">
                  <a16:creationId xmlns:a16="http://schemas.microsoft.com/office/drawing/2014/main" id="{7FD6C308-7D27-4B9E-9D74-90DFC5E498E9}"/>
                </a:ext>
              </a:extLst>
            </p:cNvPr>
            <p:cNvSpPr/>
            <p:nvPr/>
          </p:nvSpPr>
          <p:spPr>
            <a:xfrm>
              <a:off x="924229" y="1079674"/>
              <a:ext cx="4734219" cy="5149594"/>
            </a:xfrm>
            <a:prstGeom prst="blockArc">
              <a:avLst>
                <a:gd name="adj1" fmla="val 17994494"/>
                <a:gd name="adj2" fmla="val 3631056"/>
                <a:gd name="adj3" fmla="val 126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0" name="Oval 8">
              <a:extLst>
                <a:ext uri="{FF2B5EF4-FFF2-40B4-BE49-F238E27FC236}">
                  <a16:creationId xmlns:a16="http://schemas.microsoft.com/office/drawing/2014/main" id="{BAC6B497-F944-42C7-8617-1EDBF79F8131}"/>
                </a:ext>
              </a:extLst>
            </p:cNvPr>
            <p:cNvSpPr/>
            <p:nvPr/>
          </p:nvSpPr>
          <p:spPr>
            <a:xfrm>
              <a:off x="4238091" y="1766259"/>
              <a:ext cx="288032" cy="2880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Oval 56">
              <a:extLst>
                <a:ext uri="{FF2B5EF4-FFF2-40B4-BE49-F238E27FC236}">
                  <a16:creationId xmlns:a16="http://schemas.microsoft.com/office/drawing/2014/main" id="{B7F08098-EA01-4B13-BCD5-3B9397340327}"/>
                </a:ext>
              </a:extLst>
            </p:cNvPr>
            <p:cNvSpPr/>
            <p:nvPr/>
          </p:nvSpPr>
          <p:spPr>
            <a:xfrm>
              <a:off x="5370416" y="3760400"/>
              <a:ext cx="288032" cy="2880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57">
              <a:extLst>
                <a:ext uri="{FF2B5EF4-FFF2-40B4-BE49-F238E27FC236}">
                  <a16:creationId xmlns:a16="http://schemas.microsoft.com/office/drawing/2014/main" id="{6DB21379-A0E1-43D5-957C-BA0F9AE2E9B4}"/>
                </a:ext>
              </a:extLst>
            </p:cNvPr>
            <p:cNvSpPr/>
            <p:nvPr/>
          </p:nvSpPr>
          <p:spPr>
            <a:xfrm>
              <a:off x="4238091" y="5754540"/>
              <a:ext cx="288032" cy="28803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59">
              <a:extLst>
                <a:ext uri="{FF2B5EF4-FFF2-40B4-BE49-F238E27FC236}">
                  <a16:creationId xmlns:a16="http://schemas.microsoft.com/office/drawing/2014/main" id="{347C6C41-8639-4504-9512-4790CC69C38C}"/>
                </a:ext>
              </a:extLst>
            </p:cNvPr>
            <p:cNvSpPr/>
            <p:nvPr/>
          </p:nvSpPr>
          <p:spPr>
            <a:xfrm>
              <a:off x="5072001" y="2610815"/>
              <a:ext cx="288032" cy="2880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60">
              <a:extLst>
                <a:ext uri="{FF2B5EF4-FFF2-40B4-BE49-F238E27FC236}">
                  <a16:creationId xmlns:a16="http://schemas.microsoft.com/office/drawing/2014/main" id="{71885484-3AA6-48E2-ABA3-1D2778773099}"/>
                </a:ext>
              </a:extLst>
            </p:cNvPr>
            <p:cNvSpPr/>
            <p:nvPr/>
          </p:nvSpPr>
          <p:spPr>
            <a:xfrm>
              <a:off x="5049075" y="4941168"/>
              <a:ext cx="288032" cy="2880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4A48CBB2-64D3-4A1F-BB3F-AF05F9BA1D17}"/>
              </a:ext>
            </a:extLst>
          </p:cNvPr>
          <p:cNvGrpSpPr/>
          <p:nvPr/>
        </p:nvGrpSpPr>
        <p:grpSpPr>
          <a:xfrm>
            <a:off x="4937923" y="2336800"/>
            <a:ext cx="1768094" cy="1768094"/>
            <a:chOff x="735328" y="1762623"/>
            <a:chExt cx="4250497" cy="4250497"/>
          </a:xfrm>
        </p:grpSpPr>
        <p:sp>
          <p:nvSpPr>
            <p:cNvPr id="54" name="Block Arc 43">
              <a:extLst>
                <a:ext uri="{FF2B5EF4-FFF2-40B4-BE49-F238E27FC236}">
                  <a16:creationId xmlns:a16="http://schemas.microsoft.com/office/drawing/2014/main" id="{628FE25D-96B6-401E-B35D-885B8B2B28CC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4228396"/>
                <a:gd name="adj2" fmla="val 7060926"/>
                <a:gd name="adj3" fmla="val 524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5" name="Block Arc 53">
              <a:extLst>
                <a:ext uri="{FF2B5EF4-FFF2-40B4-BE49-F238E27FC236}">
                  <a16:creationId xmlns:a16="http://schemas.microsoft.com/office/drawing/2014/main" id="{39850B37-5C15-4BFE-B5B3-1873E93EC7E1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92588"/>
                <a:gd name="adj2" fmla="val 4237585"/>
                <a:gd name="adj3" fmla="val 52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6" name="Block Arc 54">
              <a:extLst>
                <a:ext uri="{FF2B5EF4-FFF2-40B4-BE49-F238E27FC236}">
                  <a16:creationId xmlns:a16="http://schemas.microsoft.com/office/drawing/2014/main" id="{E4C75FA2-470F-4C6E-A8A2-07ACBFC715AC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20334074"/>
                <a:gd name="adj2" fmla="val 1503961"/>
                <a:gd name="adj3" fmla="val 528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7" name="Block Arc 55">
              <a:extLst>
                <a:ext uri="{FF2B5EF4-FFF2-40B4-BE49-F238E27FC236}">
                  <a16:creationId xmlns:a16="http://schemas.microsoft.com/office/drawing/2014/main" id="{711D128D-5CC8-401C-BCA2-ACB2B9767655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7549958"/>
                <a:gd name="adj2" fmla="val 20340767"/>
                <a:gd name="adj3" fmla="val 528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8" name="Block Arc 5">
              <a:extLst>
                <a:ext uri="{FF2B5EF4-FFF2-40B4-BE49-F238E27FC236}">
                  <a16:creationId xmlns:a16="http://schemas.microsoft.com/office/drawing/2014/main" id="{099E00D7-F9F3-47BA-BBD2-8572CB85C2D5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520241"/>
                <a:gd name="adj2" fmla="val 17553267"/>
                <a:gd name="adj3" fmla="val 524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109">
            <a:extLst>
              <a:ext uri="{FF2B5EF4-FFF2-40B4-BE49-F238E27FC236}">
                <a16:creationId xmlns:a16="http://schemas.microsoft.com/office/drawing/2014/main" id="{AB3591CC-E7B7-4E46-B86F-55EE3CE72CC2}"/>
              </a:ext>
            </a:extLst>
          </p:cNvPr>
          <p:cNvGrpSpPr/>
          <p:nvPr/>
        </p:nvGrpSpPr>
        <p:grpSpPr>
          <a:xfrm>
            <a:off x="5385461" y="2660156"/>
            <a:ext cx="934280" cy="1040827"/>
            <a:chOff x="4596745" y="501496"/>
            <a:chExt cx="3509062" cy="3909240"/>
          </a:xfrm>
          <a:solidFill>
            <a:schemeClr val="accent1"/>
          </a:solidFill>
        </p:grpSpPr>
        <p:sp>
          <p:nvSpPr>
            <p:cNvPr id="60" name="Freeform: Shape 110">
              <a:extLst>
                <a:ext uri="{FF2B5EF4-FFF2-40B4-BE49-F238E27FC236}">
                  <a16:creationId xmlns:a16="http://schemas.microsoft.com/office/drawing/2014/main" id="{214185DB-082A-495E-A893-DAF020DB0091}"/>
                </a:ext>
              </a:extLst>
            </p:cNvPr>
            <p:cNvSpPr/>
            <p:nvPr/>
          </p:nvSpPr>
          <p:spPr>
            <a:xfrm>
              <a:off x="5382584" y="501496"/>
              <a:ext cx="1871286" cy="1317493"/>
            </a:xfrm>
            <a:custGeom>
              <a:avLst/>
              <a:gdLst>
                <a:gd name="connsiteX0" fmla="*/ 1376075 w 1871286"/>
                <a:gd name="connsiteY0" fmla="*/ 0 h 1317493"/>
                <a:gd name="connsiteX1" fmla="*/ 1460693 w 1871286"/>
                <a:gd name="connsiteY1" fmla="*/ 9645 h 1317493"/>
                <a:gd name="connsiteX2" fmla="*/ 1581895 w 1871286"/>
                <a:gd name="connsiteY2" fmla="*/ 32688 h 1317493"/>
                <a:gd name="connsiteX3" fmla="*/ 1592917 w 1871286"/>
                <a:gd name="connsiteY3" fmla="*/ 47226 h 1317493"/>
                <a:gd name="connsiteX4" fmla="*/ 1592822 w 1871286"/>
                <a:gd name="connsiteY4" fmla="*/ 163249 h 1317493"/>
                <a:gd name="connsiteX5" fmla="*/ 1604653 w 1871286"/>
                <a:gd name="connsiteY5" fmla="*/ 179023 h 1317493"/>
                <a:gd name="connsiteX6" fmla="*/ 1718965 w 1871286"/>
                <a:gd name="connsiteY6" fmla="*/ 220976 h 1317493"/>
                <a:gd name="connsiteX7" fmla="*/ 1732411 w 1871286"/>
                <a:gd name="connsiteY7" fmla="*/ 241453 h 1317493"/>
                <a:gd name="connsiteX8" fmla="*/ 1732126 w 1871286"/>
                <a:gd name="connsiteY8" fmla="*/ 286684 h 1317493"/>
                <a:gd name="connsiteX9" fmla="*/ 1871287 w 1871286"/>
                <a:gd name="connsiteY9" fmla="*/ 286684 h 1317493"/>
                <a:gd name="connsiteX10" fmla="*/ 1871287 w 1871286"/>
                <a:gd name="connsiteY10" fmla="*/ 1310557 h 1317493"/>
                <a:gd name="connsiteX11" fmla="*/ 0 w 1871286"/>
                <a:gd name="connsiteY11" fmla="*/ 1317493 h 1317493"/>
                <a:gd name="connsiteX12" fmla="*/ 0 w 1871286"/>
                <a:gd name="connsiteY12" fmla="*/ 293526 h 1317493"/>
                <a:gd name="connsiteX13" fmla="*/ 134030 w 1871286"/>
                <a:gd name="connsiteY13" fmla="*/ 293526 h 1317493"/>
                <a:gd name="connsiteX14" fmla="*/ 133697 w 1871286"/>
                <a:gd name="connsiteY14" fmla="*/ 249530 h 1317493"/>
                <a:gd name="connsiteX15" fmla="*/ 149091 w 1871286"/>
                <a:gd name="connsiteY15" fmla="*/ 225775 h 1317493"/>
                <a:gd name="connsiteX16" fmla="*/ 260268 w 1871286"/>
                <a:gd name="connsiteY16" fmla="*/ 184059 h 1317493"/>
                <a:gd name="connsiteX17" fmla="*/ 272621 w 1871286"/>
                <a:gd name="connsiteY17" fmla="*/ 167003 h 1317493"/>
                <a:gd name="connsiteX18" fmla="*/ 271148 w 1871286"/>
                <a:gd name="connsiteY18" fmla="*/ 54021 h 1317493"/>
                <a:gd name="connsiteX19" fmla="*/ 284689 w 1871286"/>
                <a:gd name="connsiteY19" fmla="*/ 36536 h 1317493"/>
                <a:gd name="connsiteX20" fmla="*/ 624966 w 1871286"/>
                <a:gd name="connsiteY20" fmla="*/ 3136 h 1317493"/>
                <a:gd name="connsiteX21" fmla="*/ 925809 w 1871286"/>
                <a:gd name="connsiteY21" fmla="*/ 61717 h 1317493"/>
                <a:gd name="connsiteX22" fmla="*/ 941487 w 1871286"/>
                <a:gd name="connsiteY22" fmla="*/ 61575 h 1317493"/>
                <a:gd name="connsiteX23" fmla="*/ 1216104 w 1871286"/>
                <a:gd name="connsiteY23" fmla="*/ 2803 h 1317493"/>
                <a:gd name="connsiteX24" fmla="*/ 1235583 w 1871286"/>
                <a:gd name="connsiteY24" fmla="*/ 0 h 1317493"/>
                <a:gd name="connsiteX25" fmla="*/ 1376075 w 1871286"/>
                <a:gd name="connsiteY25" fmla="*/ 0 h 1317493"/>
                <a:gd name="connsiteX26" fmla="*/ 909085 w 1871286"/>
                <a:gd name="connsiteY26" fmla="*/ 1022162 h 1317493"/>
                <a:gd name="connsiteX27" fmla="*/ 909085 w 1871286"/>
                <a:gd name="connsiteY27" fmla="*/ 1006341 h 1317493"/>
                <a:gd name="connsiteX28" fmla="*/ 904571 w 1871286"/>
                <a:gd name="connsiteY28" fmla="*/ 128709 h 1317493"/>
                <a:gd name="connsiteX29" fmla="*/ 885851 w 1871286"/>
                <a:gd name="connsiteY29" fmla="*/ 103242 h 1317493"/>
                <a:gd name="connsiteX30" fmla="*/ 585484 w 1871286"/>
                <a:gd name="connsiteY30" fmla="*/ 57869 h 1317493"/>
                <a:gd name="connsiteX31" fmla="*/ 331298 w 1871286"/>
                <a:gd name="connsiteY31" fmla="*/ 82812 h 1317493"/>
                <a:gd name="connsiteX32" fmla="*/ 331298 w 1871286"/>
                <a:gd name="connsiteY32" fmla="*/ 993465 h 1317493"/>
                <a:gd name="connsiteX33" fmla="*/ 909085 w 1871286"/>
                <a:gd name="connsiteY33" fmla="*/ 1022162 h 1317493"/>
                <a:gd name="connsiteX34" fmla="*/ 1540227 w 1871286"/>
                <a:gd name="connsiteY34" fmla="*/ 989997 h 1317493"/>
                <a:gd name="connsiteX35" fmla="*/ 1540940 w 1871286"/>
                <a:gd name="connsiteY35" fmla="*/ 975553 h 1317493"/>
                <a:gd name="connsiteX36" fmla="*/ 1537661 w 1871286"/>
                <a:gd name="connsiteY36" fmla="*/ 94785 h 1317493"/>
                <a:gd name="connsiteX37" fmla="*/ 1520652 w 1871286"/>
                <a:gd name="connsiteY37" fmla="*/ 76113 h 1317493"/>
                <a:gd name="connsiteX38" fmla="*/ 1379876 w 1871286"/>
                <a:gd name="connsiteY38" fmla="*/ 59817 h 1317493"/>
                <a:gd name="connsiteX39" fmla="*/ 976598 w 1871286"/>
                <a:gd name="connsiteY39" fmla="*/ 107899 h 1317493"/>
                <a:gd name="connsiteX40" fmla="*/ 960635 w 1871286"/>
                <a:gd name="connsiteY40" fmla="*/ 130324 h 1317493"/>
                <a:gd name="connsiteX41" fmla="*/ 963960 w 1871286"/>
                <a:gd name="connsiteY41" fmla="*/ 1008051 h 1317493"/>
                <a:gd name="connsiteX42" fmla="*/ 964768 w 1871286"/>
                <a:gd name="connsiteY42" fmla="*/ 1024062 h 1317493"/>
                <a:gd name="connsiteX43" fmla="*/ 1249314 w 1871286"/>
                <a:gd name="connsiteY43" fmla="*/ 969567 h 1317493"/>
                <a:gd name="connsiteX44" fmla="*/ 1540227 w 1871286"/>
                <a:gd name="connsiteY44" fmla="*/ 989997 h 1317493"/>
                <a:gd name="connsiteX45" fmla="*/ 274664 w 1871286"/>
                <a:gd name="connsiteY45" fmla="*/ 1059601 h 1317493"/>
                <a:gd name="connsiteX46" fmla="*/ 274664 w 1871286"/>
                <a:gd name="connsiteY46" fmla="*/ 235372 h 1317493"/>
                <a:gd name="connsiteX47" fmla="*/ 205345 w 1871286"/>
                <a:gd name="connsiteY47" fmla="*/ 260648 h 1317493"/>
                <a:gd name="connsiteX48" fmla="*/ 188145 w 1871286"/>
                <a:gd name="connsiteY48" fmla="*/ 285877 h 1317493"/>
                <a:gd name="connsiteX49" fmla="*/ 194322 w 1871286"/>
                <a:gd name="connsiteY49" fmla="*/ 1160658 h 1317493"/>
                <a:gd name="connsiteX50" fmla="*/ 194322 w 1871286"/>
                <a:gd name="connsiteY50" fmla="*/ 1175244 h 1317493"/>
                <a:gd name="connsiteX51" fmla="*/ 204157 w 1871286"/>
                <a:gd name="connsiteY51" fmla="*/ 1172678 h 1317493"/>
                <a:gd name="connsiteX52" fmla="*/ 466515 w 1871286"/>
                <a:gd name="connsiteY52" fmla="*/ 1113859 h 1317493"/>
                <a:gd name="connsiteX53" fmla="*/ 928564 w 1871286"/>
                <a:gd name="connsiteY53" fmla="*/ 1164221 h 1317493"/>
                <a:gd name="connsiteX54" fmla="*/ 945811 w 1871286"/>
                <a:gd name="connsiteY54" fmla="*/ 1164174 h 1317493"/>
                <a:gd name="connsiteX55" fmla="*/ 1247461 w 1871286"/>
                <a:gd name="connsiteY55" fmla="*/ 1108158 h 1317493"/>
                <a:gd name="connsiteX56" fmla="*/ 1596671 w 1871286"/>
                <a:gd name="connsiteY56" fmla="*/ 1142651 h 1317493"/>
                <a:gd name="connsiteX57" fmla="*/ 1679721 w 1871286"/>
                <a:gd name="connsiteY57" fmla="*/ 1168307 h 1317493"/>
                <a:gd name="connsiteX58" fmla="*/ 1679721 w 1871286"/>
                <a:gd name="connsiteY58" fmla="*/ 1149255 h 1317493"/>
                <a:gd name="connsiteX59" fmla="*/ 1678153 w 1871286"/>
                <a:gd name="connsiteY59" fmla="*/ 282123 h 1317493"/>
                <a:gd name="connsiteX60" fmla="*/ 1677963 w 1871286"/>
                <a:gd name="connsiteY60" fmla="*/ 269960 h 1317493"/>
                <a:gd name="connsiteX61" fmla="*/ 1673734 w 1871286"/>
                <a:gd name="connsiteY61" fmla="*/ 261361 h 1317493"/>
                <a:gd name="connsiteX62" fmla="*/ 1594628 w 1871286"/>
                <a:gd name="connsiteY62" fmla="*/ 231571 h 1317493"/>
                <a:gd name="connsiteX63" fmla="*/ 1594628 w 1871286"/>
                <a:gd name="connsiteY63" fmla="*/ 1059696 h 1317493"/>
                <a:gd name="connsiteX64" fmla="*/ 1436795 w 1871286"/>
                <a:gd name="connsiteY64" fmla="*/ 1032329 h 1317493"/>
                <a:gd name="connsiteX65" fmla="*/ 1190067 w 1871286"/>
                <a:gd name="connsiteY65" fmla="*/ 1029241 h 1317493"/>
                <a:gd name="connsiteX66" fmla="*/ 972512 w 1871286"/>
                <a:gd name="connsiteY66" fmla="*/ 1072524 h 1317493"/>
                <a:gd name="connsiteX67" fmla="*/ 902908 w 1871286"/>
                <a:gd name="connsiteY67" fmla="*/ 1072619 h 1317493"/>
                <a:gd name="connsiteX68" fmla="*/ 688251 w 1871286"/>
                <a:gd name="connsiteY68" fmla="*/ 1030714 h 1317493"/>
                <a:gd name="connsiteX69" fmla="*/ 379332 w 1871286"/>
                <a:gd name="connsiteY69" fmla="*/ 1040311 h 1317493"/>
                <a:gd name="connsiteX70" fmla="*/ 274664 w 1871286"/>
                <a:gd name="connsiteY70" fmla="*/ 1059601 h 1317493"/>
                <a:gd name="connsiteX71" fmla="*/ 145148 w 1871286"/>
                <a:gd name="connsiteY71" fmla="*/ 1256726 h 1317493"/>
                <a:gd name="connsiteX72" fmla="*/ 146573 w 1871286"/>
                <a:gd name="connsiteY72" fmla="*/ 1261430 h 1317493"/>
                <a:gd name="connsiteX73" fmla="*/ 1728515 w 1871286"/>
                <a:gd name="connsiteY73" fmla="*/ 1255348 h 1317493"/>
                <a:gd name="connsiteX74" fmla="*/ 1729418 w 1871286"/>
                <a:gd name="connsiteY74" fmla="*/ 1250835 h 1317493"/>
                <a:gd name="connsiteX75" fmla="*/ 1655537 w 1871286"/>
                <a:gd name="connsiteY75" fmla="*/ 1219335 h 1317493"/>
                <a:gd name="connsiteX76" fmla="*/ 1379923 w 1871286"/>
                <a:gd name="connsiteY76" fmla="*/ 1165171 h 1317493"/>
                <a:gd name="connsiteX77" fmla="*/ 947521 w 1871286"/>
                <a:gd name="connsiteY77" fmla="*/ 1221520 h 1317493"/>
                <a:gd name="connsiteX78" fmla="*/ 927471 w 1871286"/>
                <a:gd name="connsiteY78" fmla="*/ 1221615 h 1317493"/>
                <a:gd name="connsiteX79" fmla="*/ 820713 w 1871286"/>
                <a:gd name="connsiteY79" fmla="*/ 1190875 h 1317493"/>
                <a:gd name="connsiteX80" fmla="*/ 484142 w 1871286"/>
                <a:gd name="connsiteY80" fmla="*/ 1168687 h 1317493"/>
                <a:gd name="connsiteX81" fmla="*/ 228245 w 1871286"/>
                <a:gd name="connsiteY81" fmla="*/ 1221330 h 1317493"/>
                <a:gd name="connsiteX82" fmla="*/ 145148 w 1871286"/>
                <a:gd name="connsiteY82" fmla="*/ 1256726 h 1317493"/>
                <a:gd name="connsiteX83" fmla="*/ 1735642 w 1871286"/>
                <a:gd name="connsiteY83" fmla="*/ 343080 h 1317493"/>
                <a:gd name="connsiteX84" fmla="*/ 1735642 w 1871286"/>
                <a:gd name="connsiteY84" fmla="*/ 1254303 h 1317493"/>
                <a:gd name="connsiteX85" fmla="*/ 1815556 w 1871286"/>
                <a:gd name="connsiteY85" fmla="*/ 1254303 h 1317493"/>
                <a:gd name="connsiteX86" fmla="*/ 1815556 w 1871286"/>
                <a:gd name="connsiteY86" fmla="*/ 343080 h 1317493"/>
                <a:gd name="connsiteX87" fmla="*/ 1735642 w 1871286"/>
                <a:gd name="connsiteY87" fmla="*/ 343080 h 1317493"/>
                <a:gd name="connsiteX88" fmla="*/ 136025 w 1871286"/>
                <a:gd name="connsiteY88" fmla="*/ 1260955 h 1317493"/>
                <a:gd name="connsiteX89" fmla="*/ 136025 w 1871286"/>
                <a:gd name="connsiteY89" fmla="*/ 352298 h 1317493"/>
                <a:gd name="connsiteX90" fmla="*/ 56206 w 1871286"/>
                <a:gd name="connsiteY90" fmla="*/ 352298 h 1317493"/>
                <a:gd name="connsiteX91" fmla="*/ 56206 w 1871286"/>
                <a:gd name="connsiteY91" fmla="*/ 1260955 h 1317493"/>
                <a:gd name="connsiteX92" fmla="*/ 136025 w 1871286"/>
                <a:gd name="connsiteY92" fmla="*/ 1260955 h 131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871286" h="1317493">
                  <a:moveTo>
                    <a:pt x="1376075" y="0"/>
                  </a:moveTo>
                  <a:cubicBezTo>
                    <a:pt x="1404297" y="3136"/>
                    <a:pt x="1432709" y="5036"/>
                    <a:pt x="1460693" y="9645"/>
                  </a:cubicBezTo>
                  <a:cubicBezTo>
                    <a:pt x="1501268" y="16344"/>
                    <a:pt x="1541462" y="25181"/>
                    <a:pt x="1581895" y="32688"/>
                  </a:cubicBezTo>
                  <a:cubicBezTo>
                    <a:pt x="1590827" y="34351"/>
                    <a:pt x="1593012" y="38627"/>
                    <a:pt x="1592917" y="47226"/>
                  </a:cubicBezTo>
                  <a:cubicBezTo>
                    <a:pt x="1592585" y="85901"/>
                    <a:pt x="1593250" y="124575"/>
                    <a:pt x="1592822" y="163249"/>
                  </a:cubicBezTo>
                  <a:cubicBezTo>
                    <a:pt x="1592727" y="172562"/>
                    <a:pt x="1595815" y="175935"/>
                    <a:pt x="1604653" y="179023"/>
                  </a:cubicBezTo>
                  <a:cubicBezTo>
                    <a:pt x="1642994" y="192374"/>
                    <a:pt x="1680861" y="206960"/>
                    <a:pt x="1718965" y="220976"/>
                  </a:cubicBezTo>
                  <a:cubicBezTo>
                    <a:pt x="1728705" y="224539"/>
                    <a:pt x="1733266" y="230241"/>
                    <a:pt x="1732411" y="241453"/>
                  </a:cubicBezTo>
                  <a:cubicBezTo>
                    <a:pt x="1731271" y="256039"/>
                    <a:pt x="1732126" y="270768"/>
                    <a:pt x="1732126" y="286684"/>
                  </a:cubicBezTo>
                  <a:cubicBezTo>
                    <a:pt x="1778449" y="286684"/>
                    <a:pt x="1823443" y="286684"/>
                    <a:pt x="1871287" y="286684"/>
                  </a:cubicBezTo>
                  <a:cubicBezTo>
                    <a:pt x="1871287" y="628149"/>
                    <a:pt x="1871287" y="968331"/>
                    <a:pt x="1871287" y="1310557"/>
                  </a:cubicBezTo>
                  <a:cubicBezTo>
                    <a:pt x="1249599" y="1312837"/>
                    <a:pt x="626534" y="1315165"/>
                    <a:pt x="0" y="1317493"/>
                  </a:cubicBezTo>
                  <a:cubicBezTo>
                    <a:pt x="0" y="975648"/>
                    <a:pt x="0" y="635513"/>
                    <a:pt x="0" y="293526"/>
                  </a:cubicBezTo>
                  <a:cubicBezTo>
                    <a:pt x="42760" y="293526"/>
                    <a:pt x="87754" y="293526"/>
                    <a:pt x="134030" y="293526"/>
                  </a:cubicBezTo>
                  <a:cubicBezTo>
                    <a:pt x="134030" y="277657"/>
                    <a:pt x="135075" y="263499"/>
                    <a:pt x="133697" y="249530"/>
                  </a:cubicBezTo>
                  <a:cubicBezTo>
                    <a:pt x="132415" y="236512"/>
                    <a:pt x="137546" y="230051"/>
                    <a:pt x="149091" y="225775"/>
                  </a:cubicBezTo>
                  <a:cubicBezTo>
                    <a:pt x="186197" y="211996"/>
                    <a:pt x="222971" y="197220"/>
                    <a:pt x="260268" y="184059"/>
                  </a:cubicBezTo>
                  <a:cubicBezTo>
                    <a:pt x="269818" y="180686"/>
                    <a:pt x="272811" y="176743"/>
                    <a:pt x="272621" y="167003"/>
                  </a:cubicBezTo>
                  <a:cubicBezTo>
                    <a:pt x="271813" y="129374"/>
                    <a:pt x="272193" y="91697"/>
                    <a:pt x="271148" y="54021"/>
                  </a:cubicBezTo>
                  <a:cubicBezTo>
                    <a:pt x="270863" y="43188"/>
                    <a:pt x="274616" y="39197"/>
                    <a:pt x="284689" y="36536"/>
                  </a:cubicBezTo>
                  <a:cubicBezTo>
                    <a:pt x="396341" y="6842"/>
                    <a:pt x="510036" y="-1805"/>
                    <a:pt x="624966" y="3136"/>
                  </a:cubicBezTo>
                  <a:cubicBezTo>
                    <a:pt x="728113" y="7602"/>
                    <a:pt x="829218" y="23091"/>
                    <a:pt x="925809" y="61717"/>
                  </a:cubicBezTo>
                  <a:cubicBezTo>
                    <a:pt x="930322" y="63523"/>
                    <a:pt x="936926" y="63428"/>
                    <a:pt x="941487" y="61575"/>
                  </a:cubicBezTo>
                  <a:cubicBezTo>
                    <a:pt x="1029526" y="25466"/>
                    <a:pt x="1121841" y="9740"/>
                    <a:pt x="1216104" y="2803"/>
                  </a:cubicBezTo>
                  <a:cubicBezTo>
                    <a:pt x="1222613" y="2328"/>
                    <a:pt x="1229074" y="950"/>
                    <a:pt x="1235583" y="0"/>
                  </a:cubicBezTo>
                  <a:cubicBezTo>
                    <a:pt x="1282430" y="0"/>
                    <a:pt x="1329276" y="0"/>
                    <a:pt x="1376075" y="0"/>
                  </a:cubicBezTo>
                  <a:close/>
                  <a:moveTo>
                    <a:pt x="909085" y="1022162"/>
                  </a:moveTo>
                  <a:cubicBezTo>
                    <a:pt x="909085" y="1016318"/>
                    <a:pt x="909132" y="1011329"/>
                    <a:pt x="909085" y="1006341"/>
                  </a:cubicBezTo>
                  <a:cubicBezTo>
                    <a:pt x="907469" y="713812"/>
                    <a:pt x="905711" y="421284"/>
                    <a:pt x="904571" y="128709"/>
                  </a:cubicBezTo>
                  <a:cubicBezTo>
                    <a:pt x="904523" y="113695"/>
                    <a:pt x="899440" y="107661"/>
                    <a:pt x="885851" y="103242"/>
                  </a:cubicBezTo>
                  <a:cubicBezTo>
                    <a:pt x="788215" y="71220"/>
                    <a:pt x="687586" y="59532"/>
                    <a:pt x="585484" y="57869"/>
                  </a:cubicBezTo>
                  <a:cubicBezTo>
                    <a:pt x="499298" y="56491"/>
                    <a:pt x="414205" y="66231"/>
                    <a:pt x="331298" y="82812"/>
                  </a:cubicBezTo>
                  <a:cubicBezTo>
                    <a:pt x="331298" y="386838"/>
                    <a:pt x="331298" y="689629"/>
                    <a:pt x="331298" y="993465"/>
                  </a:cubicBezTo>
                  <a:cubicBezTo>
                    <a:pt x="527615" y="958306"/>
                    <a:pt x="719324" y="959114"/>
                    <a:pt x="909085" y="1022162"/>
                  </a:cubicBezTo>
                  <a:close/>
                  <a:moveTo>
                    <a:pt x="1540227" y="989997"/>
                  </a:moveTo>
                  <a:cubicBezTo>
                    <a:pt x="1540512" y="984438"/>
                    <a:pt x="1540940" y="980019"/>
                    <a:pt x="1540940" y="975553"/>
                  </a:cubicBezTo>
                  <a:cubicBezTo>
                    <a:pt x="1539752" y="681980"/>
                    <a:pt x="1538422" y="388359"/>
                    <a:pt x="1537661" y="94785"/>
                  </a:cubicBezTo>
                  <a:cubicBezTo>
                    <a:pt x="1537614" y="81150"/>
                    <a:pt x="1532530" y="77444"/>
                    <a:pt x="1520652" y="76113"/>
                  </a:cubicBezTo>
                  <a:cubicBezTo>
                    <a:pt x="1473711" y="70840"/>
                    <a:pt x="1426960" y="62858"/>
                    <a:pt x="1379876" y="59817"/>
                  </a:cubicBezTo>
                  <a:cubicBezTo>
                    <a:pt x="1242663" y="50932"/>
                    <a:pt x="1107778" y="64378"/>
                    <a:pt x="976598" y="107899"/>
                  </a:cubicBezTo>
                  <a:cubicBezTo>
                    <a:pt x="964483" y="111890"/>
                    <a:pt x="960587" y="117401"/>
                    <a:pt x="960635" y="130324"/>
                  </a:cubicBezTo>
                  <a:cubicBezTo>
                    <a:pt x="962060" y="422900"/>
                    <a:pt x="962915" y="715475"/>
                    <a:pt x="963960" y="1008051"/>
                  </a:cubicBezTo>
                  <a:cubicBezTo>
                    <a:pt x="963960" y="1012850"/>
                    <a:pt x="964436" y="1017696"/>
                    <a:pt x="964768" y="1024062"/>
                  </a:cubicBezTo>
                  <a:cubicBezTo>
                    <a:pt x="1057463" y="989331"/>
                    <a:pt x="1152533" y="974413"/>
                    <a:pt x="1249314" y="969567"/>
                  </a:cubicBezTo>
                  <a:cubicBezTo>
                    <a:pt x="1346618" y="964625"/>
                    <a:pt x="1443351" y="970849"/>
                    <a:pt x="1540227" y="989997"/>
                  </a:cubicBezTo>
                  <a:close/>
                  <a:moveTo>
                    <a:pt x="274664" y="1059601"/>
                  </a:moveTo>
                  <a:cubicBezTo>
                    <a:pt x="274664" y="785792"/>
                    <a:pt x="274664" y="512364"/>
                    <a:pt x="274664" y="235372"/>
                  </a:cubicBezTo>
                  <a:cubicBezTo>
                    <a:pt x="248960" y="244827"/>
                    <a:pt x="227342" y="253379"/>
                    <a:pt x="205345" y="260648"/>
                  </a:cubicBezTo>
                  <a:cubicBezTo>
                    <a:pt x="192421" y="264924"/>
                    <a:pt x="188050" y="271528"/>
                    <a:pt x="188145" y="285877"/>
                  </a:cubicBezTo>
                  <a:cubicBezTo>
                    <a:pt x="190616" y="577454"/>
                    <a:pt x="192421" y="869032"/>
                    <a:pt x="194322" y="1160658"/>
                  </a:cubicBezTo>
                  <a:cubicBezTo>
                    <a:pt x="194369" y="1165171"/>
                    <a:pt x="194322" y="1169638"/>
                    <a:pt x="194322" y="1175244"/>
                  </a:cubicBezTo>
                  <a:cubicBezTo>
                    <a:pt x="198455" y="1174151"/>
                    <a:pt x="201449" y="1173723"/>
                    <a:pt x="204157" y="1172678"/>
                  </a:cubicBezTo>
                  <a:cubicBezTo>
                    <a:pt x="288727" y="1140228"/>
                    <a:pt x="376481" y="1121698"/>
                    <a:pt x="466515" y="1113859"/>
                  </a:cubicBezTo>
                  <a:cubicBezTo>
                    <a:pt x="623826" y="1100176"/>
                    <a:pt x="778333" y="1112434"/>
                    <a:pt x="928564" y="1164221"/>
                  </a:cubicBezTo>
                  <a:cubicBezTo>
                    <a:pt x="933743" y="1166027"/>
                    <a:pt x="940680" y="1166027"/>
                    <a:pt x="945811" y="1164174"/>
                  </a:cubicBezTo>
                  <a:cubicBezTo>
                    <a:pt x="1043352" y="1129205"/>
                    <a:pt x="1144314" y="1112956"/>
                    <a:pt x="1247461" y="1108158"/>
                  </a:cubicBezTo>
                  <a:cubicBezTo>
                    <a:pt x="1365575" y="1102694"/>
                    <a:pt x="1482215" y="1112006"/>
                    <a:pt x="1596671" y="1142651"/>
                  </a:cubicBezTo>
                  <a:cubicBezTo>
                    <a:pt x="1623990" y="1149968"/>
                    <a:pt x="1650786" y="1159328"/>
                    <a:pt x="1679721" y="1168307"/>
                  </a:cubicBezTo>
                  <a:cubicBezTo>
                    <a:pt x="1679721" y="1161228"/>
                    <a:pt x="1679721" y="1155242"/>
                    <a:pt x="1679721" y="1149255"/>
                  </a:cubicBezTo>
                  <a:cubicBezTo>
                    <a:pt x="1679198" y="860195"/>
                    <a:pt x="1678675" y="571135"/>
                    <a:pt x="1678153" y="282123"/>
                  </a:cubicBezTo>
                  <a:cubicBezTo>
                    <a:pt x="1678153" y="278037"/>
                    <a:pt x="1678675" y="273904"/>
                    <a:pt x="1677963" y="269960"/>
                  </a:cubicBezTo>
                  <a:cubicBezTo>
                    <a:pt x="1677393" y="266872"/>
                    <a:pt x="1675967" y="262263"/>
                    <a:pt x="1673734" y="261361"/>
                  </a:cubicBezTo>
                  <a:cubicBezTo>
                    <a:pt x="1647603" y="251146"/>
                    <a:pt x="1621282" y="241501"/>
                    <a:pt x="1594628" y="231571"/>
                  </a:cubicBezTo>
                  <a:cubicBezTo>
                    <a:pt x="1594628" y="510511"/>
                    <a:pt x="1594628" y="785982"/>
                    <a:pt x="1594628" y="1059696"/>
                  </a:cubicBezTo>
                  <a:cubicBezTo>
                    <a:pt x="1541795" y="1050431"/>
                    <a:pt x="1489532" y="1039694"/>
                    <a:pt x="1436795" y="1032329"/>
                  </a:cubicBezTo>
                  <a:cubicBezTo>
                    <a:pt x="1354837" y="1020927"/>
                    <a:pt x="1272357" y="1022162"/>
                    <a:pt x="1190067" y="1029241"/>
                  </a:cubicBezTo>
                  <a:cubicBezTo>
                    <a:pt x="1115997" y="1035655"/>
                    <a:pt x="1042117" y="1045110"/>
                    <a:pt x="972512" y="1072524"/>
                  </a:cubicBezTo>
                  <a:cubicBezTo>
                    <a:pt x="947569" y="1082359"/>
                    <a:pt x="927709" y="1082216"/>
                    <a:pt x="902908" y="1072619"/>
                  </a:cubicBezTo>
                  <a:cubicBezTo>
                    <a:pt x="834159" y="1045918"/>
                    <a:pt x="761324" y="1036795"/>
                    <a:pt x="688251" y="1030714"/>
                  </a:cubicBezTo>
                  <a:cubicBezTo>
                    <a:pt x="584914" y="1022114"/>
                    <a:pt x="481861" y="1024918"/>
                    <a:pt x="379332" y="1040311"/>
                  </a:cubicBezTo>
                  <a:cubicBezTo>
                    <a:pt x="345408" y="1045442"/>
                    <a:pt x="311675" y="1052759"/>
                    <a:pt x="274664" y="1059601"/>
                  </a:cubicBezTo>
                  <a:close/>
                  <a:moveTo>
                    <a:pt x="145148" y="1256726"/>
                  </a:moveTo>
                  <a:cubicBezTo>
                    <a:pt x="145623" y="1258294"/>
                    <a:pt x="146098" y="1259862"/>
                    <a:pt x="146573" y="1261430"/>
                  </a:cubicBezTo>
                  <a:cubicBezTo>
                    <a:pt x="673903" y="1259387"/>
                    <a:pt x="1201185" y="1257344"/>
                    <a:pt x="1728515" y="1255348"/>
                  </a:cubicBezTo>
                  <a:cubicBezTo>
                    <a:pt x="1728800" y="1253828"/>
                    <a:pt x="1729133" y="1252355"/>
                    <a:pt x="1729418" y="1250835"/>
                  </a:cubicBezTo>
                  <a:cubicBezTo>
                    <a:pt x="1704807" y="1240287"/>
                    <a:pt x="1680576" y="1228694"/>
                    <a:pt x="1655537" y="1219335"/>
                  </a:cubicBezTo>
                  <a:cubicBezTo>
                    <a:pt x="1566691" y="1186267"/>
                    <a:pt x="1474234" y="1170113"/>
                    <a:pt x="1379923" y="1165171"/>
                  </a:cubicBezTo>
                  <a:cubicBezTo>
                    <a:pt x="1232448" y="1157427"/>
                    <a:pt x="1087395" y="1169970"/>
                    <a:pt x="947521" y="1221520"/>
                  </a:cubicBezTo>
                  <a:cubicBezTo>
                    <a:pt x="941582" y="1223705"/>
                    <a:pt x="933696" y="1223325"/>
                    <a:pt x="927471" y="1221615"/>
                  </a:cubicBezTo>
                  <a:cubicBezTo>
                    <a:pt x="891790" y="1211685"/>
                    <a:pt x="856727" y="1199095"/>
                    <a:pt x="820713" y="1190875"/>
                  </a:cubicBezTo>
                  <a:cubicBezTo>
                    <a:pt x="709821" y="1165551"/>
                    <a:pt x="597409" y="1160135"/>
                    <a:pt x="484142" y="1168687"/>
                  </a:cubicBezTo>
                  <a:cubicBezTo>
                    <a:pt x="396531" y="1175291"/>
                    <a:pt x="310820" y="1190780"/>
                    <a:pt x="228245" y="1221330"/>
                  </a:cubicBezTo>
                  <a:cubicBezTo>
                    <a:pt x="200023" y="1231688"/>
                    <a:pt x="172799" y="1244801"/>
                    <a:pt x="145148" y="1256726"/>
                  </a:cubicBezTo>
                  <a:close/>
                  <a:moveTo>
                    <a:pt x="1735642" y="343080"/>
                  </a:moveTo>
                  <a:cubicBezTo>
                    <a:pt x="1735642" y="647391"/>
                    <a:pt x="1735642" y="950847"/>
                    <a:pt x="1735642" y="1254303"/>
                  </a:cubicBezTo>
                  <a:cubicBezTo>
                    <a:pt x="1764909" y="1254303"/>
                    <a:pt x="1791088" y="1254303"/>
                    <a:pt x="1815556" y="1254303"/>
                  </a:cubicBezTo>
                  <a:cubicBezTo>
                    <a:pt x="1815556" y="950134"/>
                    <a:pt x="1815556" y="647106"/>
                    <a:pt x="1815556" y="343080"/>
                  </a:cubicBezTo>
                  <a:cubicBezTo>
                    <a:pt x="1786717" y="343080"/>
                    <a:pt x="1760965" y="343080"/>
                    <a:pt x="1735642" y="343080"/>
                  </a:cubicBezTo>
                  <a:close/>
                  <a:moveTo>
                    <a:pt x="136025" y="1260955"/>
                  </a:moveTo>
                  <a:cubicBezTo>
                    <a:pt x="136025" y="956834"/>
                    <a:pt x="136025" y="654471"/>
                    <a:pt x="136025" y="352298"/>
                  </a:cubicBezTo>
                  <a:cubicBezTo>
                    <a:pt x="106996" y="352298"/>
                    <a:pt x="80817" y="352298"/>
                    <a:pt x="56206" y="352298"/>
                  </a:cubicBezTo>
                  <a:cubicBezTo>
                    <a:pt x="56206" y="655991"/>
                    <a:pt x="56206" y="958306"/>
                    <a:pt x="56206" y="1260955"/>
                  </a:cubicBezTo>
                  <a:cubicBezTo>
                    <a:pt x="84903" y="1260955"/>
                    <a:pt x="110702" y="1260955"/>
                    <a:pt x="136025" y="1260955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11">
              <a:extLst>
                <a:ext uri="{FF2B5EF4-FFF2-40B4-BE49-F238E27FC236}">
                  <a16:creationId xmlns:a16="http://schemas.microsoft.com/office/drawing/2014/main" id="{81C42516-DC2C-49BE-8033-3C3ADD5E852E}"/>
                </a:ext>
              </a:extLst>
            </p:cNvPr>
            <p:cNvSpPr/>
            <p:nvPr/>
          </p:nvSpPr>
          <p:spPr>
            <a:xfrm>
              <a:off x="4596745" y="2476691"/>
              <a:ext cx="422947" cy="1069625"/>
            </a:xfrm>
            <a:custGeom>
              <a:avLst/>
              <a:gdLst>
                <a:gd name="connsiteX0" fmla="*/ 0 w 422947"/>
                <a:gd name="connsiteY0" fmla="*/ 95308 h 1069625"/>
                <a:gd name="connsiteX1" fmla="*/ 6272 w 422947"/>
                <a:gd name="connsiteY1" fmla="*/ 27272 h 1069625"/>
                <a:gd name="connsiteX2" fmla="*/ 9075 w 422947"/>
                <a:gd name="connsiteY2" fmla="*/ 0 h 1069625"/>
                <a:gd name="connsiteX3" fmla="*/ 217127 w 422947"/>
                <a:gd name="connsiteY3" fmla="*/ 21285 h 1069625"/>
                <a:gd name="connsiteX4" fmla="*/ 245302 w 422947"/>
                <a:gd name="connsiteY4" fmla="*/ 509703 h 1069625"/>
                <a:gd name="connsiteX5" fmla="*/ 422947 w 422947"/>
                <a:gd name="connsiteY5" fmla="*/ 963770 h 1069625"/>
                <a:gd name="connsiteX6" fmla="*/ 243401 w 422947"/>
                <a:gd name="connsiteY6" fmla="*/ 1069626 h 1069625"/>
                <a:gd name="connsiteX7" fmla="*/ 236417 w 422947"/>
                <a:gd name="connsiteY7" fmla="*/ 1059696 h 1069625"/>
                <a:gd name="connsiteX8" fmla="*/ 18434 w 422947"/>
                <a:gd name="connsiteY8" fmla="*/ 429836 h 1069625"/>
                <a:gd name="connsiteX9" fmla="*/ 2471 w 422947"/>
                <a:gd name="connsiteY9" fmla="*/ 275139 h 1069625"/>
                <a:gd name="connsiteX10" fmla="*/ 0 w 422947"/>
                <a:gd name="connsiteY10" fmla="*/ 260220 h 1069625"/>
                <a:gd name="connsiteX11" fmla="*/ 0 w 422947"/>
                <a:gd name="connsiteY11" fmla="*/ 95308 h 106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947" h="1069625">
                  <a:moveTo>
                    <a:pt x="0" y="95308"/>
                  </a:moveTo>
                  <a:cubicBezTo>
                    <a:pt x="2091" y="72645"/>
                    <a:pt x="4133" y="49935"/>
                    <a:pt x="6272" y="27272"/>
                  </a:cubicBezTo>
                  <a:cubicBezTo>
                    <a:pt x="7079" y="18767"/>
                    <a:pt x="8029" y="10310"/>
                    <a:pt x="9075" y="0"/>
                  </a:cubicBezTo>
                  <a:cubicBezTo>
                    <a:pt x="78822" y="7127"/>
                    <a:pt x="147333" y="14111"/>
                    <a:pt x="217127" y="21285"/>
                  </a:cubicBezTo>
                  <a:cubicBezTo>
                    <a:pt x="201354" y="186673"/>
                    <a:pt x="210096" y="349019"/>
                    <a:pt x="245302" y="509703"/>
                  </a:cubicBezTo>
                  <a:cubicBezTo>
                    <a:pt x="280365" y="669769"/>
                    <a:pt x="339137" y="820618"/>
                    <a:pt x="422947" y="963770"/>
                  </a:cubicBezTo>
                  <a:cubicBezTo>
                    <a:pt x="362893" y="999166"/>
                    <a:pt x="303551" y="1034135"/>
                    <a:pt x="243401" y="1069626"/>
                  </a:cubicBezTo>
                  <a:cubicBezTo>
                    <a:pt x="240836" y="1066015"/>
                    <a:pt x="238318" y="1063022"/>
                    <a:pt x="236417" y="1059696"/>
                  </a:cubicBezTo>
                  <a:cubicBezTo>
                    <a:pt x="123197" y="863759"/>
                    <a:pt x="49982" y="653900"/>
                    <a:pt x="18434" y="429836"/>
                  </a:cubicBezTo>
                  <a:cubicBezTo>
                    <a:pt x="11213" y="378524"/>
                    <a:pt x="7744" y="326689"/>
                    <a:pt x="2471" y="275139"/>
                  </a:cubicBezTo>
                  <a:cubicBezTo>
                    <a:pt x="1948" y="270150"/>
                    <a:pt x="855" y="265209"/>
                    <a:pt x="0" y="260220"/>
                  </a:cubicBezTo>
                  <a:cubicBezTo>
                    <a:pt x="0" y="205250"/>
                    <a:pt x="0" y="150279"/>
                    <a:pt x="0" y="9530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12">
              <a:extLst>
                <a:ext uri="{FF2B5EF4-FFF2-40B4-BE49-F238E27FC236}">
                  <a16:creationId xmlns:a16="http://schemas.microsoft.com/office/drawing/2014/main" id="{7BAFC381-C40C-415C-818B-8E53A3512262}"/>
                </a:ext>
              </a:extLst>
            </p:cNvPr>
            <p:cNvSpPr/>
            <p:nvPr/>
          </p:nvSpPr>
          <p:spPr>
            <a:xfrm>
              <a:off x="5435744" y="1934007"/>
              <a:ext cx="1864314" cy="1864980"/>
            </a:xfrm>
            <a:custGeom>
              <a:avLst/>
              <a:gdLst>
                <a:gd name="connsiteX0" fmla="*/ 931848 w 1864314"/>
                <a:gd name="connsiteY0" fmla="*/ 1864976 h 1864980"/>
                <a:gd name="connsiteX1" fmla="*/ 5 w 1864314"/>
                <a:gd name="connsiteY1" fmla="*/ 928334 h 1864980"/>
                <a:gd name="connsiteX2" fmla="*/ 941398 w 1864314"/>
                <a:gd name="connsiteY2" fmla="*/ 8 h 1864980"/>
                <a:gd name="connsiteX3" fmla="*/ 1864308 w 1864314"/>
                <a:gd name="connsiteY3" fmla="*/ 931755 h 1864980"/>
                <a:gd name="connsiteX4" fmla="*/ 931848 w 1864314"/>
                <a:gd name="connsiteY4" fmla="*/ 1864976 h 1864980"/>
                <a:gd name="connsiteX5" fmla="*/ 425328 w 1864314"/>
                <a:gd name="connsiteY5" fmla="*/ 979362 h 1864980"/>
                <a:gd name="connsiteX6" fmla="*/ 92463 w 1864314"/>
                <a:gd name="connsiteY6" fmla="*/ 979362 h 1864980"/>
                <a:gd name="connsiteX7" fmla="*/ 251911 w 1864314"/>
                <a:gd name="connsiteY7" fmla="*/ 1426777 h 1864980"/>
                <a:gd name="connsiteX8" fmla="*/ 487758 w 1864314"/>
                <a:gd name="connsiteY8" fmla="*/ 1304910 h 1864980"/>
                <a:gd name="connsiteX9" fmla="*/ 425328 w 1864314"/>
                <a:gd name="connsiteY9" fmla="*/ 979362 h 1864980"/>
                <a:gd name="connsiteX10" fmla="*/ 1387673 w 1864314"/>
                <a:gd name="connsiteY10" fmla="*/ 1309804 h 1864980"/>
                <a:gd name="connsiteX11" fmla="*/ 1611975 w 1864314"/>
                <a:gd name="connsiteY11" fmla="*/ 1427157 h 1864980"/>
                <a:gd name="connsiteX12" fmla="*/ 1771613 w 1864314"/>
                <a:gd name="connsiteY12" fmla="*/ 979124 h 1864980"/>
                <a:gd name="connsiteX13" fmla="*/ 1451433 w 1864314"/>
                <a:gd name="connsiteY13" fmla="*/ 979124 h 1864980"/>
                <a:gd name="connsiteX14" fmla="*/ 1387673 w 1864314"/>
                <a:gd name="connsiteY14" fmla="*/ 1309804 h 1864980"/>
                <a:gd name="connsiteX15" fmla="*/ 238893 w 1864314"/>
                <a:gd name="connsiteY15" fmla="*/ 456260 h 1864980"/>
                <a:gd name="connsiteX16" fmla="*/ 92558 w 1864314"/>
                <a:gd name="connsiteY16" fmla="*/ 885194 h 1864980"/>
                <a:gd name="connsiteX17" fmla="*/ 425185 w 1864314"/>
                <a:gd name="connsiteY17" fmla="*/ 885194 h 1864980"/>
                <a:gd name="connsiteX18" fmla="*/ 479159 w 1864314"/>
                <a:gd name="connsiteY18" fmla="*/ 583353 h 1864980"/>
                <a:gd name="connsiteX19" fmla="*/ 238893 w 1864314"/>
                <a:gd name="connsiteY19" fmla="*/ 456260 h 1864980"/>
                <a:gd name="connsiteX20" fmla="*/ 1771661 w 1864314"/>
                <a:gd name="connsiteY20" fmla="*/ 885241 h 1864980"/>
                <a:gd name="connsiteX21" fmla="*/ 1624945 w 1864314"/>
                <a:gd name="connsiteY21" fmla="*/ 455975 h 1864980"/>
                <a:gd name="connsiteX22" fmla="*/ 1394990 w 1864314"/>
                <a:gd name="connsiteY22" fmla="*/ 578935 h 1864980"/>
                <a:gd name="connsiteX23" fmla="*/ 1451386 w 1864314"/>
                <a:gd name="connsiteY23" fmla="*/ 885241 h 1864980"/>
                <a:gd name="connsiteX24" fmla="*/ 1771661 w 1864314"/>
                <a:gd name="connsiteY24" fmla="*/ 885241 h 1864980"/>
                <a:gd name="connsiteX25" fmla="*/ 1359499 w 1864314"/>
                <a:gd name="connsiteY25" fmla="*/ 979172 h 1864980"/>
                <a:gd name="connsiteX26" fmla="*/ 978742 w 1864314"/>
                <a:gd name="connsiteY26" fmla="*/ 979172 h 1864980"/>
                <a:gd name="connsiteX27" fmla="*/ 978742 w 1864314"/>
                <a:gd name="connsiteY27" fmla="*/ 1227609 h 1864980"/>
                <a:gd name="connsiteX28" fmla="*/ 1299872 w 1864314"/>
                <a:gd name="connsiteY28" fmla="*/ 1283102 h 1864980"/>
                <a:gd name="connsiteX29" fmla="*/ 1359499 w 1864314"/>
                <a:gd name="connsiteY29" fmla="*/ 979172 h 1864980"/>
                <a:gd name="connsiteX30" fmla="*/ 576129 w 1864314"/>
                <a:gd name="connsiteY30" fmla="*/ 1279682 h 1864980"/>
                <a:gd name="connsiteX31" fmla="*/ 885809 w 1864314"/>
                <a:gd name="connsiteY31" fmla="*/ 1227372 h 1864980"/>
                <a:gd name="connsiteX32" fmla="*/ 885809 w 1864314"/>
                <a:gd name="connsiteY32" fmla="*/ 979077 h 1864980"/>
                <a:gd name="connsiteX33" fmla="*/ 517263 w 1864314"/>
                <a:gd name="connsiteY33" fmla="*/ 979077 h 1864980"/>
                <a:gd name="connsiteX34" fmla="*/ 576129 w 1864314"/>
                <a:gd name="connsiteY34" fmla="*/ 1279682 h 1864980"/>
                <a:gd name="connsiteX35" fmla="*/ 978219 w 1864314"/>
                <a:gd name="connsiteY35" fmla="*/ 885004 h 1864980"/>
                <a:gd name="connsiteX36" fmla="*/ 1359404 w 1864314"/>
                <a:gd name="connsiteY36" fmla="*/ 885004 h 1864980"/>
                <a:gd name="connsiteX37" fmla="*/ 1307046 w 1864314"/>
                <a:gd name="connsiteY37" fmla="*/ 605969 h 1864980"/>
                <a:gd name="connsiteX38" fmla="*/ 978219 w 1864314"/>
                <a:gd name="connsiteY38" fmla="*/ 663743 h 1864980"/>
                <a:gd name="connsiteX39" fmla="*/ 978219 w 1864314"/>
                <a:gd name="connsiteY39" fmla="*/ 885004 h 1864980"/>
                <a:gd name="connsiteX40" fmla="*/ 885239 w 1864314"/>
                <a:gd name="connsiteY40" fmla="*/ 885431 h 1864980"/>
                <a:gd name="connsiteX41" fmla="*/ 885239 w 1864314"/>
                <a:gd name="connsiteY41" fmla="*/ 663505 h 1864980"/>
                <a:gd name="connsiteX42" fmla="*/ 567055 w 1864314"/>
                <a:gd name="connsiteY42" fmla="*/ 609342 h 1864980"/>
                <a:gd name="connsiteX43" fmla="*/ 517263 w 1864314"/>
                <a:gd name="connsiteY43" fmla="*/ 885431 h 1864980"/>
                <a:gd name="connsiteX44" fmla="*/ 885239 w 1864314"/>
                <a:gd name="connsiteY44" fmla="*/ 885431 h 1864980"/>
                <a:gd name="connsiteX45" fmla="*/ 1275213 w 1864314"/>
                <a:gd name="connsiteY45" fmla="*/ 519878 h 1864980"/>
                <a:gd name="connsiteX46" fmla="*/ 978884 w 1864314"/>
                <a:gd name="connsiteY46" fmla="*/ 91325 h 1864980"/>
                <a:gd name="connsiteX47" fmla="*/ 978884 w 1864314"/>
                <a:gd name="connsiteY47" fmla="*/ 571761 h 1864980"/>
                <a:gd name="connsiteX48" fmla="*/ 1275213 w 1864314"/>
                <a:gd name="connsiteY48" fmla="*/ 519878 h 1864980"/>
                <a:gd name="connsiteX49" fmla="*/ 885382 w 1864314"/>
                <a:gd name="connsiteY49" fmla="*/ 571666 h 1864980"/>
                <a:gd name="connsiteX50" fmla="*/ 885382 w 1864314"/>
                <a:gd name="connsiteY50" fmla="*/ 98119 h 1864980"/>
                <a:gd name="connsiteX51" fmla="*/ 598650 w 1864314"/>
                <a:gd name="connsiteY51" fmla="*/ 522966 h 1864980"/>
                <a:gd name="connsiteX52" fmla="*/ 885382 w 1864314"/>
                <a:gd name="connsiteY52" fmla="*/ 571666 h 1864980"/>
                <a:gd name="connsiteX53" fmla="*/ 979169 w 1864314"/>
                <a:gd name="connsiteY53" fmla="*/ 1321064 h 1864980"/>
                <a:gd name="connsiteX54" fmla="*/ 979169 w 1864314"/>
                <a:gd name="connsiteY54" fmla="*/ 1775511 h 1864980"/>
                <a:gd name="connsiteX55" fmla="*/ 1265236 w 1864314"/>
                <a:gd name="connsiteY55" fmla="*/ 1370096 h 1864980"/>
                <a:gd name="connsiteX56" fmla="*/ 979169 w 1864314"/>
                <a:gd name="connsiteY56" fmla="*/ 1321064 h 1864980"/>
                <a:gd name="connsiteX57" fmla="*/ 609768 w 1864314"/>
                <a:gd name="connsiteY57" fmla="*/ 1365392 h 1864980"/>
                <a:gd name="connsiteX58" fmla="*/ 885049 w 1864314"/>
                <a:gd name="connsiteY58" fmla="*/ 1763919 h 1864980"/>
                <a:gd name="connsiteX59" fmla="*/ 885049 w 1864314"/>
                <a:gd name="connsiteY59" fmla="*/ 1319544 h 1864980"/>
                <a:gd name="connsiteX60" fmla="*/ 609768 w 1864314"/>
                <a:gd name="connsiteY60" fmla="*/ 1365392 h 1864980"/>
                <a:gd name="connsiteX61" fmla="*/ 512131 w 1864314"/>
                <a:gd name="connsiteY61" fmla="*/ 492464 h 1864980"/>
                <a:gd name="connsiteX62" fmla="*/ 748786 w 1864314"/>
                <a:gd name="connsiteY62" fmla="*/ 111374 h 1864980"/>
                <a:gd name="connsiteX63" fmla="*/ 298235 w 1864314"/>
                <a:gd name="connsiteY63" fmla="*/ 379624 h 1864980"/>
                <a:gd name="connsiteX64" fmla="*/ 512131 w 1864314"/>
                <a:gd name="connsiteY64" fmla="*/ 492464 h 1864980"/>
                <a:gd name="connsiteX65" fmla="*/ 1361399 w 1864314"/>
                <a:gd name="connsiteY65" fmla="*/ 488663 h 1864980"/>
                <a:gd name="connsiteX66" fmla="*/ 1565889 w 1864314"/>
                <a:gd name="connsiteY66" fmla="*/ 379624 h 1864980"/>
                <a:gd name="connsiteX67" fmla="*/ 1129448 w 1864314"/>
                <a:gd name="connsiteY67" fmla="*/ 116316 h 1864980"/>
                <a:gd name="connsiteX68" fmla="*/ 1361399 w 1864314"/>
                <a:gd name="connsiteY68" fmla="*/ 488663 h 1864980"/>
                <a:gd name="connsiteX69" fmla="*/ 751114 w 1864314"/>
                <a:gd name="connsiteY69" fmla="*/ 1753704 h 1864980"/>
                <a:gd name="connsiteX70" fmla="*/ 522536 w 1864314"/>
                <a:gd name="connsiteY70" fmla="*/ 1394897 h 1864980"/>
                <a:gd name="connsiteX71" fmla="*/ 313486 w 1864314"/>
                <a:gd name="connsiteY71" fmla="*/ 1502035 h 1864980"/>
                <a:gd name="connsiteX72" fmla="*/ 751114 w 1864314"/>
                <a:gd name="connsiteY72" fmla="*/ 1753704 h 1864980"/>
                <a:gd name="connsiteX73" fmla="*/ 1127928 w 1864314"/>
                <a:gd name="connsiteY73" fmla="*/ 1750378 h 1864980"/>
                <a:gd name="connsiteX74" fmla="*/ 1550827 w 1864314"/>
                <a:gd name="connsiteY74" fmla="*/ 1501798 h 1864980"/>
                <a:gd name="connsiteX75" fmla="*/ 1352514 w 1864314"/>
                <a:gd name="connsiteY75" fmla="*/ 1399316 h 1864980"/>
                <a:gd name="connsiteX76" fmla="*/ 1127928 w 1864314"/>
                <a:gd name="connsiteY76" fmla="*/ 1750378 h 186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864314" h="1864980">
                  <a:moveTo>
                    <a:pt x="931848" y="1864976"/>
                  </a:moveTo>
                  <a:cubicBezTo>
                    <a:pt x="413973" y="1863313"/>
                    <a:pt x="-1705" y="1445497"/>
                    <a:pt x="5" y="928334"/>
                  </a:cubicBezTo>
                  <a:cubicBezTo>
                    <a:pt x="1716" y="411409"/>
                    <a:pt x="421005" y="-2035"/>
                    <a:pt x="941398" y="8"/>
                  </a:cubicBezTo>
                  <a:cubicBezTo>
                    <a:pt x="1448915" y="2003"/>
                    <a:pt x="1866256" y="423382"/>
                    <a:pt x="1864308" y="931755"/>
                  </a:cubicBezTo>
                  <a:cubicBezTo>
                    <a:pt x="1862313" y="1449297"/>
                    <a:pt x="1445304" y="1866638"/>
                    <a:pt x="931848" y="1864976"/>
                  </a:cubicBezTo>
                  <a:close/>
                  <a:moveTo>
                    <a:pt x="425328" y="979362"/>
                  </a:moveTo>
                  <a:cubicBezTo>
                    <a:pt x="313391" y="979362"/>
                    <a:pt x="203354" y="979362"/>
                    <a:pt x="92463" y="979362"/>
                  </a:cubicBezTo>
                  <a:cubicBezTo>
                    <a:pt x="103010" y="1146269"/>
                    <a:pt x="156603" y="1295931"/>
                    <a:pt x="251911" y="1426777"/>
                  </a:cubicBezTo>
                  <a:cubicBezTo>
                    <a:pt x="331540" y="1385632"/>
                    <a:pt x="409032" y="1345580"/>
                    <a:pt x="487758" y="1304910"/>
                  </a:cubicBezTo>
                  <a:cubicBezTo>
                    <a:pt x="451887" y="1201905"/>
                    <a:pt x="430839" y="1092582"/>
                    <a:pt x="425328" y="979362"/>
                  </a:cubicBezTo>
                  <a:close/>
                  <a:moveTo>
                    <a:pt x="1387673" y="1309804"/>
                  </a:moveTo>
                  <a:cubicBezTo>
                    <a:pt x="1463454" y="1349429"/>
                    <a:pt x="1537049" y="1387960"/>
                    <a:pt x="1611975" y="1427157"/>
                  </a:cubicBezTo>
                  <a:cubicBezTo>
                    <a:pt x="1707853" y="1294980"/>
                    <a:pt x="1761398" y="1145319"/>
                    <a:pt x="1771613" y="979124"/>
                  </a:cubicBezTo>
                  <a:cubicBezTo>
                    <a:pt x="1664190" y="979124"/>
                    <a:pt x="1558097" y="979124"/>
                    <a:pt x="1451433" y="979124"/>
                  </a:cubicBezTo>
                  <a:cubicBezTo>
                    <a:pt x="1446160" y="1094054"/>
                    <a:pt x="1424494" y="1204851"/>
                    <a:pt x="1387673" y="1309804"/>
                  </a:cubicBezTo>
                  <a:close/>
                  <a:moveTo>
                    <a:pt x="238893" y="456260"/>
                  </a:moveTo>
                  <a:cubicBezTo>
                    <a:pt x="151519" y="583448"/>
                    <a:pt x="102250" y="726791"/>
                    <a:pt x="92558" y="885194"/>
                  </a:cubicBezTo>
                  <a:cubicBezTo>
                    <a:pt x="203924" y="885194"/>
                    <a:pt x="313961" y="885194"/>
                    <a:pt x="425185" y="885194"/>
                  </a:cubicBezTo>
                  <a:cubicBezTo>
                    <a:pt x="430174" y="780526"/>
                    <a:pt x="448324" y="678852"/>
                    <a:pt x="479159" y="583353"/>
                  </a:cubicBezTo>
                  <a:cubicBezTo>
                    <a:pt x="398959" y="540973"/>
                    <a:pt x="320138" y="499258"/>
                    <a:pt x="238893" y="456260"/>
                  </a:cubicBezTo>
                  <a:close/>
                  <a:moveTo>
                    <a:pt x="1771661" y="885241"/>
                  </a:moveTo>
                  <a:cubicBezTo>
                    <a:pt x="1761731" y="726600"/>
                    <a:pt x="1712604" y="582878"/>
                    <a:pt x="1624945" y="455975"/>
                  </a:cubicBezTo>
                  <a:cubicBezTo>
                    <a:pt x="1547359" y="497500"/>
                    <a:pt x="1471816" y="537838"/>
                    <a:pt x="1394990" y="578935"/>
                  </a:cubicBezTo>
                  <a:cubicBezTo>
                    <a:pt x="1427060" y="676191"/>
                    <a:pt x="1446160" y="779196"/>
                    <a:pt x="1451386" y="885241"/>
                  </a:cubicBezTo>
                  <a:cubicBezTo>
                    <a:pt x="1558524" y="885241"/>
                    <a:pt x="1664522" y="885241"/>
                    <a:pt x="1771661" y="885241"/>
                  </a:cubicBezTo>
                  <a:close/>
                  <a:moveTo>
                    <a:pt x="1359499" y="979172"/>
                  </a:moveTo>
                  <a:cubicBezTo>
                    <a:pt x="1231408" y="979172"/>
                    <a:pt x="1105027" y="979172"/>
                    <a:pt x="978742" y="979172"/>
                  </a:cubicBezTo>
                  <a:cubicBezTo>
                    <a:pt x="978742" y="1062507"/>
                    <a:pt x="978742" y="1144701"/>
                    <a:pt x="978742" y="1227609"/>
                  </a:cubicBezTo>
                  <a:cubicBezTo>
                    <a:pt x="1088636" y="1232360"/>
                    <a:pt x="1195346" y="1250605"/>
                    <a:pt x="1299872" y="1283102"/>
                  </a:cubicBezTo>
                  <a:cubicBezTo>
                    <a:pt x="1334650" y="1183898"/>
                    <a:pt x="1354652" y="1083744"/>
                    <a:pt x="1359499" y="979172"/>
                  </a:cubicBezTo>
                  <a:close/>
                  <a:moveTo>
                    <a:pt x="576129" y="1279682"/>
                  </a:moveTo>
                  <a:cubicBezTo>
                    <a:pt x="677756" y="1248657"/>
                    <a:pt x="780761" y="1232503"/>
                    <a:pt x="885809" y="1227372"/>
                  </a:cubicBezTo>
                  <a:cubicBezTo>
                    <a:pt x="885809" y="1143704"/>
                    <a:pt x="885809" y="1061937"/>
                    <a:pt x="885809" y="979077"/>
                  </a:cubicBezTo>
                  <a:cubicBezTo>
                    <a:pt x="762897" y="979077"/>
                    <a:pt x="640555" y="979077"/>
                    <a:pt x="517263" y="979077"/>
                  </a:cubicBezTo>
                  <a:cubicBezTo>
                    <a:pt x="522346" y="1082556"/>
                    <a:pt x="541779" y="1182141"/>
                    <a:pt x="576129" y="1279682"/>
                  </a:cubicBezTo>
                  <a:close/>
                  <a:moveTo>
                    <a:pt x="978219" y="885004"/>
                  </a:moveTo>
                  <a:cubicBezTo>
                    <a:pt x="1106025" y="885004"/>
                    <a:pt x="1232358" y="885004"/>
                    <a:pt x="1359404" y="885004"/>
                  </a:cubicBezTo>
                  <a:cubicBezTo>
                    <a:pt x="1354367" y="789078"/>
                    <a:pt x="1337596" y="696763"/>
                    <a:pt x="1307046" y="605969"/>
                  </a:cubicBezTo>
                  <a:cubicBezTo>
                    <a:pt x="1199052" y="640272"/>
                    <a:pt x="1089918" y="659182"/>
                    <a:pt x="978219" y="663743"/>
                  </a:cubicBezTo>
                  <a:cubicBezTo>
                    <a:pt x="978219" y="738573"/>
                    <a:pt x="978219" y="811171"/>
                    <a:pt x="978219" y="885004"/>
                  </a:cubicBezTo>
                  <a:close/>
                  <a:moveTo>
                    <a:pt x="885239" y="885431"/>
                  </a:moveTo>
                  <a:cubicBezTo>
                    <a:pt x="885239" y="810553"/>
                    <a:pt x="885239" y="737671"/>
                    <a:pt x="885239" y="663505"/>
                  </a:cubicBezTo>
                  <a:cubicBezTo>
                    <a:pt x="776390" y="659657"/>
                    <a:pt x="670915" y="640747"/>
                    <a:pt x="567055" y="609342"/>
                  </a:cubicBezTo>
                  <a:cubicBezTo>
                    <a:pt x="538073" y="700374"/>
                    <a:pt x="521301" y="791501"/>
                    <a:pt x="517263" y="885431"/>
                  </a:cubicBezTo>
                  <a:cubicBezTo>
                    <a:pt x="641078" y="885431"/>
                    <a:pt x="762849" y="885431"/>
                    <a:pt x="885239" y="885431"/>
                  </a:cubicBezTo>
                  <a:close/>
                  <a:moveTo>
                    <a:pt x="1275213" y="519878"/>
                  </a:moveTo>
                  <a:cubicBezTo>
                    <a:pt x="1205371" y="356439"/>
                    <a:pt x="1104790" y="217135"/>
                    <a:pt x="978884" y="91325"/>
                  </a:cubicBezTo>
                  <a:cubicBezTo>
                    <a:pt x="978884" y="254051"/>
                    <a:pt x="978884" y="412407"/>
                    <a:pt x="978884" y="571761"/>
                  </a:cubicBezTo>
                  <a:cubicBezTo>
                    <a:pt x="1080131" y="567770"/>
                    <a:pt x="1177720" y="550428"/>
                    <a:pt x="1275213" y="519878"/>
                  </a:cubicBezTo>
                  <a:close/>
                  <a:moveTo>
                    <a:pt x="885382" y="571666"/>
                  </a:moveTo>
                  <a:cubicBezTo>
                    <a:pt x="885382" y="413215"/>
                    <a:pt x="885382" y="257377"/>
                    <a:pt x="885382" y="98119"/>
                  </a:cubicBezTo>
                  <a:cubicBezTo>
                    <a:pt x="763182" y="223834"/>
                    <a:pt x="665593" y="362092"/>
                    <a:pt x="598650" y="522966"/>
                  </a:cubicBezTo>
                  <a:cubicBezTo>
                    <a:pt x="692960" y="551378"/>
                    <a:pt x="787460" y="568102"/>
                    <a:pt x="885382" y="571666"/>
                  </a:cubicBezTo>
                  <a:close/>
                  <a:moveTo>
                    <a:pt x="979169" y="1321064"/>
                  </a:moveTo>
                  <a:cubicBezTo>
                    <a:pt x="979169" y="1470963"/>
                    <a:pt x="979169" y="1620909"/>
                    <a:pt x="979169" y="1775511"/>
                  </a:cubicBezTo>
                  <a:cubicBezTo>
                    <a:pt x="1099991" y="1654642"/>
                    <a:pt x="1196629" y="1522370"/>
                    <a:pt x="1265236" y="1370096"/>
                  </a:cubicBezTo>
                  <a:cubicBezTo>
                    <a:pt x="1217914" y="1347623"/>
                    <a:pt x="1028581" y="1315315"/>
                    <a:pt x="979169" y="1321064"/>
                  </a:cubicBezTo>
                  <a:close/>
                  <a:moveTo>
                    <a:pt x="609768" y="1365392"/>
                  </a:moveTo>
                  <a:cubicBezTo>
                    <a:pt x="676616" y="1515861"/>
                    <a:pt x="770071" y="1645948"/>
                    <a:pt x="885049" y="1763919"/>
                  </a:cubicBezTo>
                  <a:cubicBezTo>
                    <a:pt x="885049" y="1614210"/>
                    <a:pt x="885049" y="1467209"/>
                    <a:pt x="885049" y="1319544"/>
                  </a:cubicBezTo>
                  <a:cubicBezTo>
                    <a:pt x="791024" y="1323725"/>
                    <a:pt x="700229" y="1338406"/>
                    <a:pt x="609768" y="1365392"/>
                  </a:cubicBezTo>
                  <a:close/>
                  <a:moveTo>
                    <a:pt x="512131" y="492464"/>
                  </a:moveTo>
                  <a:cubicBezTo>
                    <a:pt x="569573" y="352828"/>
                    <a:pt x="649107" y="228348"/>
                    <a:pt x="748786" y="111374"/>
                  </a:cubicBezTo>
                  <a:cubicBezTo>
                    <a:pt x="567672" y="154325"/>
                    <a:pt x="419579" y="243124"/>
                    <a:pt x="298235" y="379624"/>
                  </a:cubicBezTo>
                  <a:cubicBezTo>
                    <a:pt x="366414" y="425378"/>
                    <a:pt x="436303" y="462199"/>
                    <a:pt x="512131" y="492464"/>
                  </a:cubicBezTo>
                  <a:close/>
                  <a:moveTo>
                    <a:pt x="1361399" y="488663"/>
                  </a:moveTo>
                  <a:cubicBezTo>
                    <a:pt x="1434044" y="458873"/>
                    <a:pt x="1501083" y="423287"/>
                    <a:pt x="1565889" y="379624"/>
                  </a:cubicBezTo>
                  <a:cubicBezTo>
                    <a:pt x="1447110" y="246022"/>
                    <a:pt x="1302532" y="157841"/>
                    <a:pt x="1129448" y="116316"/>
                  </a:cubicBezTo>
                  <a:cubicBezTo>
                    <a:pt x="1224566" y="229108"/>
                    <a:pt x="1303673" y="351497"/>
                    <a:pt x="1361399" y="488663"/>
                  </a:cubicBezTo>
                  <a:close/>
                  <a:moveTo>
                    <a:pt x="751114" y="1753704"/>
                  </a:moveTo>
                  <a:cubicBezTo>
                    <a:pt x="656139" y="1643002"/>
                    <a:pt x="579503" y="1525173"/>
                    <a:pt x="522536" y="1394897"/>
                  </a:cubicBezTo>
                  <a:cubicBezTo>
                    <a:pt x="448466" y="1423831"/>
                    <a:pt x="379527" y="1458610"/>
                    <a:pt x="313486" y="1502035"/>
                  </a:cubicBezTo>
                  <a:cubicBezTo>
                    <a:pt x="433975" y="1630221"/>
                    <a:pt x="577697" y="1713509"/>
                    <a:pt x="751114" y="1753704"/>
                  </a:cubicBezTo>
                  <a:close/>
                  <a:moveTo>
                    <a:pt x="1127928" y="1750378"/>
                  </a:moveTo>
                  <a:cubicBezTo>
                    <a:pt x="1295738" y="1708093"/>
                    <a:pt x="1434567" y="1626040"/>
                    <a:pt x="1550827" y="1501798"/>
                  </a:cubicBezTo>
                  <a:cubicBezTo>
                    <a:pt x="1487304" y="1460843"/>
                    <a:pt x="1422451" y="1426920"/>
                    <a:pt x="1352514" y="1399316"/>
                  </a:cubicBezTo>
                  <a:cubicBezTo>
                    <a:pt x="1295976" y="1527026"/>
                    <a:pt x="1221003" y="1641814"/>
                    <a:pt x="1127928" y="175037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13">
              <a:extLst>
                <a:ext uri="{FF2B5EF4-FFF2-40B4-BE49-F238E27FC236}">
                  <a16:creationId xmlns:a16="http://schemas.microsoft.com/office/drawing/2014/main" id="{B00E2D6B-7004-4559-9D08-48EBA9B2DD68}"/>
                </a:ext>
              </a:extLst>
            </p:cNvPr>
            <p:cNvSpPr/>
            <p:nvPr/>
          </p:nvSpPr>
          <p:spPr>
            <a:xfrm>
              <a:off x="7740151" y="2333396"/>
              <a:ext cx="365656" cy="1090673"/>
            </a:xfrm>
            <a:custGeom>
              <a:avLst/>
              <a:gdLst>
                <a:gd name="connsiteX0" fmla="*/ 188193 w 365656"/>
                <a:gd name="connsiteY0" fmla="*/ 1090673 h 1090673"/>
                <a:gd name="connsiteX1" fmla="*/ 0 w 365656"/>
                <a:gd name="connsiteY1" fmla="*/ 998834 h 1090673"/>
                <a:gd name="connsiteX2" fmla="*/ 142107 w 365656"/>
                <a:gd name="connsiteY2" fmla="*/ 528993 h 1090673"/>
                <a:gd name="connsiteX3" fmla="*/ 129231 w 365656"/>
                <a:gd name="connsiteY3" fmla="*/ 38579 h 1090673"/>
                <a:gd name="connsiteX4" fmla="*/ 335003 w 365656"/>
                <a:gd name="connsiteY4" fmla="*/ 0 h 1090673"/>
                <a:gd name="connsiteX5" fmla="*/ 360992 w 365656"/>
                <a:gd name="connsiteY5" fmla="*/ 450361 h 1090673"/>
                <a:gd name="connsiteX6" fmla="*/ 188193 w 365656"/>
                <a:gd name="connsiteY6" fmla="*/ 1090673 h 109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56" h="1090673">
                  <a:moveTo>
                    <a:pt x="188193" y="1090673"/>
                  </a:moveTo>
                  <a:cubicBezTo>
                    <a:pt x="124718" y="1059696"/>
                    <a:pt x="63143" y="1029669"/>
                    <a:pt x="0" y="998834"/>
                  </a:cubicBezTo>
                  <a:cubicBezTo>
                    <a:pt x="72503" y="849030"/>
                    <a:pt x="120252" y="692812"/>
                    <a:pt x="142107" y="528993"/>
                  </a:cubicBezTo>
                  <a:cubicBezTo>
                    <a:pt x="163962" y="365411"/>
                    <a:pt x="159401" y="202399"/>
                    <a:pt x="129231" y="38579"/>
                  </a:cubicBezTo>
                  <a:cubicBezTo>
                    <a:pt x="198170" y="25656"/>
                    <a:pt x="265827" y="12971"/>
                    <a:pt x="335003" y="0"/>
                  </a:cubicBezTo>
                  <a:cubicBezTo>
                    <a:pt x="363558" y="149851"/>
                    <a:pt x="372015" y="299655"/>
                    <a:pt x="360992" y="450361"/>
                  </a:cubicBezTo>
                  <a:cubicBezTo>
                    <a:pt x="344553" y="674330"/>
                    <a:pt x="287065" y="887372"/>
                    <a:pt x="188193" y="1090673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14">
              <a:extLst>
                <a:ext uri="{FF2B5EF4-FFF2-40B4-BE49-F238E27FC236}">
                  <a16:creationId xmlns:a16="http://schemas.microsoft.com/office/drawing/2014/main" id="{ABC265E5-0DB5-427F-B541-81FB88D7E6C8}"/>
                </a:ext>
              </a:extLst>
            </p:cNvPr>
            <p:cNvSpPr/>
            <p:nvPr/>
          </p:nvSpPr>
          <p:spPr>
            <a:xfrm>
              <a:off x="5869767" y="4103578"/>
              <a:ext cx="1094474" cy="307158"/>
            </a:xfrm>
            <a:custGeom>
              <a:avLst/>
              <a:gdLst>
                <a:gd name="connsiteX0" fmla="*/ 0 w 1094474"/>
                <a:gd name="connsiteY0" fmla="*/ 239790 h 307158"/>
                <a:gd name="connsiteX1" fmla="*/ 57631 w 1094474"/>
                <a:gd name="connsiteY1" fmla="*/ 38342 h 307158"/>
                <a:gd name="connsiteX2" fmla="*/ 541963 w 1094474"/>
                <a:gd name="connsiteY2" fmla="*/ 96116 h 307158"/>
                <a:gd name="connsiteX3" fmla="*/ 1021449 w 1094474"/>
                <a:gd name="connsiteY3" fmla="*/ 0 h 307158"/>
                <a:gd name="connsiteX4" fmla="*/ 1094474 w 1094474"/>
                <a:gd name="connsiteY4" fmla="*/ 196222 h 307158"/>
                <a:gd name="connsiteX5" fmla="*/ 666966 w 1094474"/>
                <a:gd name="connsiteY5" fmla="*/ 297042 h 307158"/>
                <a:gd name="connsiteX6" fmla="*/ 0 w 1094474"/>
                <a:gd name="connsiteY6" fmla="*/ 239790 h 30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4474" h="307158">
                  <a:moveTo>
                    <a:pt x="0" y="239790"/>
                  </a:moveTo>
                  <a:cubicBezTo>
                    <a:pt x="19480" y="171707"/>
                    <a:pt x="38294" y="105951"/>
                    <a:pt x="57631" y="38342"/>
                  </a:cubicBezTo>
                  <a:cubicBezTo>
                    <a:pt x="216557" y="83763"/>
                    <a:pt x="377859" y="102625"/>
                    <a:pt x="541963" y="96116"/>
                  </a:cubicBezTo>
                  <a:cubicBezTo>
                    <a:pt x="706116" y="89607"/>
                    <a:pt x="865374" y="57394"/>
                    <a:pt x="1021449" y="0"/>
                  </a:cubicBezTo>
                  <a:cubicBezTo>
                    <a:pt x="1045823" y="65423"/>
                    <a:pt x="1069816" y="129849"/>
                    <a:pt x="1094474" y="196222"/>
                  </a:cubicBezTo>
                  <a:cubicBezTo>
                    <a:pt x="955741" y="248247"/>
                    <a:pt x="813396" y="281505"/>
                    <a:pt x="666966" y="297042"/>
                  </a:cubicBezTo>
                  <a:cubicBezTo>
                    <a:pt x="441572" y="321035"/>
                    <a:pt x="219693" y="302505"/>
                    <a:pt x="0" y="239790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15">
              <a:extLst>
                <a:ext uri="{FF2B5EF4-FFF2-40B4-BE49-F238E27FC236}">
                  <a16:creationId xmlns:a16="http://schemas.microsoft.com/office/drawing/2014/main" id="{A8DC7B8F-875F-48F0-B9F9-F3C69B335083}"/>
                </a:ext>
              </a:extLst>
            </p:cNvPr>
            <p:cNvSpPr/>
            <p:nvPr/>
          </p:nvSpPr>
          <p:spPr>
            <a:xfrm>
              <a:off x="4619883" y="1398085"/>
              <a:ext cx="654803" cy="1003299"/>
            </a:xfrm>
            <a:custGeom>
              <a:avLst/>
              <a:gdLst>
                <a:gd name="connsiteX0" fmla="*/ 654803 w 654803"/>
                <a:gd name="connsiteY0" fmla="*/ 149376 h 1003299"/>
                <a:gd name="connsiteX1" fmla="*/ 206770 w 654803"/>
                <a:gd name="connsiteY1" fmla="*/ 1003300 h 1003299"/>
                <a:gd name="connsiteX2" fmla="*/ 0 w 654803"/>
                <a:gd name="connsiteY2" fmla="*/ 968807 h 1003299"/>
                <a:gd name="connsiteX3" fmla="*/ 507755 w 654803"/>
                <a:gd name="connsiteY3" fmla="*/ 0 h 1003299"/>
                <a:gd name="connsiteX4" fmla="*/ 513789 w 654803"/>
                <a:gd name="connsiteY4" fmla="*/ 4609 h 1003299"/>
                <a:gd name="connsiteX5" fmla="*/ 654803 w 654803"/>
                <a:gd name="connsiteY5" fmla="*/ 149376 h 100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803" h="1003299">
                  <a:moveTo>
                    <a:pt x="654803" y="149376"/>
                  </a:moveTo>
                  <a:cubicBezTo>
                    <a:pt x="415678" y="386553"/>
                    <a:pt x="266017" y="670007"/>
                    <a:pt x="206770" y="1003300"/>
                  </a:cubicBezTo>
                  <a:cubicBezTo>
                    <a:pt x="138543" y="991945"/>
                    <a:pt x="70697" y="980589"/>
                    <a:pt x="0" y="968807"/>
                  </a:cubicBezTo>
                  <a:cubicBezTo>
                    <a:pt x="66754" y="591185"/>
                    <a:pt x="236417" y="269485"/>
                    <a:pt x="507755" y="0"/>
                  </a:cubicBezTo>
                  <a:cubicBezTo>
                    <a:pt x="510701" y="2233"/>
                    <a:pt x="512411" y="3231"/>
                    <a:pt x="513789" y="4609"/>
                  </a:cubicBezTo>
                  <a:cubicBezTo>
                    <a:pt x="560635" y="52643"/>
                    <a:pt x="607482" y="100772"/>
                    <a:pt x="654803" y="149376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16">
              <a:extLst>
                <a:ext uri="{FF2B5EF4-FFF2-40B4-BE49-F238E27FC236}">
                  <a16:creationId xmlns:a16="http://schemas.microsoft.com/office/drawing/2014/main" id="{BB023746-BED6-46BA-AE59-2F6E73E59DC3}"/>
                </a:ext>
              </a:extLst>
            </p:cNvPr>
            <p:cNvSpPr/>
            <p:nvPr/>
          </p:nvSpPr>
          <p:spPr>
            <a:xfrm>
              <a:off x="4898965" y="3522941"/>
              <a:ext cx="935595" cy="785602"/>
            </a:xfrm>
            <a:custGeom>
              <a:avLst/>
              <a:gdLst>
                <a:gd name="connsiteX0" fmla="*/ 865849 w 935595"/>
                <a:gd name="connsiteY0" fmla="*/ 785602 h 785602"/>
                <a:gd name="connsiteX1" fmla="*/ 0 w 935595"/>
                <a:gd name="connsiteY1" fmla="*/ 116926 h 785602"/>
                <a:gd name="connsiteX2" fmla="*/ 85331 w 935595"/>
                <a:gd name="connsiteY2" fmla="*/ 59009 h 785602"/>
                <a:gd name="connsiteX3" fmla="*/ 172419 w 935595"/>
                <a:gd name="connsiteY3" fmla="*/ 0 h 785602"/>
                <a:gd name="connsiteX4" fmla="*/ 935596 w 935595"/>
                <a:gd name="connsiteY4" fmla="*/ 589712 h 785602"/>
                <a:gd name="connsiteX5" fmla="*/ 865849 w 935595"/>
                <a:gd name="connsiteY5" fmla="*/ 785602 h 78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5595" h="785602">
                  <a:moveTo>
                    <a:pt x="865849" y="785602"/>
                  </a:moveTo>
                  <a:cubicBezTo>
                    <a:pt x="540158" y="675898"/>
                    <a:pt x="208908" y="432402"/>
                    <a:pt x="0" y="116926"/>
                  </a:cubicBezTo>
                  <a:cubicBezTo>
                    <a:pt x="28412" y="97636"/>
                    <a:pt x="56871" y="78299"/>
                    <a:pt x="85331" y="59009"/>
                  </a:cubicBezTo>
                  <a:cubicBezTo>
                    <a:pt x="113932" y="39625"/>
                    <a:pt x="142487" y="20287"/>
                    <a:pt x="172419" y="0"/>
                  </a:cubicBezTo>
                  <a:cubicBezTo>
                    <a:pt x="364461" y="277324"/>
                    <a:pt x="618694" y="473500"/>
                    <a:pt x="935596" y="589712"/>
                  </a:cubicBezTo>
                  <a:cubicBezTo>
                    <a:pt x="912078" y="655801"/>
                    <a:pt x="888987" y="720702"/>
                    <a:pt x="865849" y="785602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17">
              <a:extLst>
                <a:ext uri="{FF2B5EF4-FFF2-40B4-BE49-F238E27FC236}">
                  <a16:creationId xmlns:a16="http://schemas.microsoft.com/office/drawing/2014/main" id="{6260A4F9-0721-4E39-9670-6C27A8A0FF7A}"/>
                </a:ext>
              </a:extLst>
            </p:cNvPr>
            <p:cNvSpPr/>
            <p:nvPr/>
          </p:nvSpPr>
          <p:spPr>
            <a:xfrm>
              <a:off x="7332218" y="1300734"/>
              <a:ext cx="719513" cy="975600"/>
            </a:xfrm>
            <a:custGeom>
              <a:avLst/>
              <a:gdLst>
                <a:gd name="connsiteX0" fmla="*/ 516450 w 719513"/>
                <a:gd name="connsiteY0" fmla="*/ 975601 h 975600"/>
                <a:gd name="connsiteX1" fmla="*/ 0 w 719513"/>
                <a:gd name="connsiteY1" fmla="*/ 161967 h 975600"/>
                <a:gd name="connsiteX2" fmla="*/ 133032 w 719513"/>
                <a:gd name="connsiteY2" fmla="*/ 0 h 975600"/>
                <a:gd name="connsiteX3" fmla="*/ 719514 w 719513"/>
                <a:gd name="connsiteY3" fmla="*/ 923718 h 975600"/>
                <a:gd name="connsiteX4" fmla="*/ 704310 w 719513"/>
                <a:gd name="connsiteY4" fmla="*/ 928279 h 975600"/>
                <a:gd name="connsiteX5" fmla="*/ 516450 w 719513"/>
                <a:gd name="connsiteY5" fmla="*/ 975601 h 97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9513" h="975600">
                  <a:moveTo>
                    <a:pt x="516450" y="975601"/>
                  </a:moveTo>
                  <a:cubicBezTo>
                    <a:pt x="430882" y="648579"/>
                    <a:pt x="258748" y="378239"/>
                    <a:pt x="0" y="161967"/>
                  </a:cubicBezTo>
                  <a:cubicBezTo>
                    <a:pt x="44376" y="107946"/>
                    <a:pt x="88181" y="54638"/>
                    <a:pt x="133032" y="0"/>
                  </a:cubicBezTo>
                  <a:cubicBezTo>
                    <a:pt x="427223" y="246109"/>
                    <a:pt x="622590" y="552986"/>
                    <a:pt x="719514" y="923718"/>
                  </a:cubicBezTo>
                  <a:cubicBezTo>
                    <a:pt x="712957" y="925713"/>
                    <a:pt x="708681" y="927186"/>
                    <a:pt x="704310" y="928279"/>
                  </a:cubicBezTo>
                  <a:cubicBezTo>
                    <a:pt x="642355" y="943910"/>
                    <a:pt x="580353" y="959542"/>
                    <a:pt x="516450" y="97560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18">
              <a:extLst>
                <a:ext uri="{FF2B5EF4-FFF2-40B4-BE49-F238E27FC236}">
                  <a16:creationId xmlns:a16="http://schemas.microsoft.com/office/drawing/2014/main" id="{FAC0AA7C-9DDA-4CF9-B8B9-FB83FBC4B76A}"/>
                </a:ext>
              </a:extLst>
            </p:cNvPr>
            <p:cNvSpPr/>
            <p:nvPr/>
          </p:nvSpPr>
          <p:spPr>
            <a:xfrm>
              <a:off x="6981393" y="3418415"/>
              <a:ext cx="895828" cy="840240"/>
            </a:xfrm>
            <a:custGeom>
              <a:avLst/>
              <a:gdLst>
                <a:gd name="connsiteX0" fmla="*/ 85521 w 895828"/>
                <a:gd name="connsiteY0" fmla="*/ 840241 h 840240"/>
                <a:gd name="connsiteX1" fmla="*/ 0 w 895828"/>
                <a:gd name="connsiteY1" fmla="*/ 648437 h 840240"/>
                <a:gd name="connsiteX2" fmla="*/ 408884 w 895828"/>
                <a:gd name="connsiteY2" fmla="*/ 380805 h 840240"/>
                <a:gd name="connsiteX3" fmla="*/ 713290 w 895828"/>
                <a:gd name="connsiteY3" fmla="*/ 0 h 840240"/>
                <a:gd name="connsiteX4" fmla="*/ 895829 w 895828"/>
                <a:gd name="connsiteY4" fmla="*/ 103718 h 840240"/>
                <a:gd name="connsiteX5" fmla="*/ 85521 w 895828"/>
                <a:gd name="connsiteY5" fmla="*/ 840241 h 84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828" h="840240">
                  <a:moveTo>
                    <a:pt x="85521" y="840241"/>
                  </a:moveTo>
                  <a:cubicBezTo>
                    <a:pt x="56586" y="775340"/>
                    <a:pt x="28507" y="712387"/>
                    <a:pt x="0" y="648437"/>
                  </a:cubicBezTo>
                  <a:cubicBezTo>
                    <a:pt x="151134" y="580543"/>
                    <a:pt x="287207" y="491601"/>
                    <a:pt x="408884" y="380805"/>
                  </a:cubicBezTo>
                  <a:cubicBezTo>
                    <a:pt x="530181" y="270340"/>
                    <a:pt x="631142" y="143437"/>
                    <a:pt x="713290" y="0"/>
                  </a:cubicBezTo>
                  <a:cubicBezTo>
                    <a:pt x="774152" y="34588"/>
                    <a:pt x="834111" y="68654"/>
                    <a:pt x="895829" y="103718"/>
                  </a:cubicBezTo>
                  <a:cubicBezTo>
                    <a:pt x="703360" y="435015"/>
                    <a:pt x="434825" y="680317"/>
                    <a:pt x="85521" y="84024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B5086D-4D1B-4236-B201-BA09961BA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521" y="983844"/>
            <a:ext cx="4084762" cy="275044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A37B35B-75C5-40B7-8E70-2C912383B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41" y="1199285"/>
            <a:ext cx="4270712" cy="268922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E1CB268-5FE2-4F5A-A46B-9B0FD500A6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8"/>
          <a:stretch/>
        </p:blipFill>
        <p:spPr>
          <a:xfrm>
            <a:off x="713518" y="4047199"/>
            <a:ext cx="4417634" cy="263432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15520E0-AFBB-4561-8713-6A4732CD9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850" y="3888510"/>
            <a:ext cx="4336609" cy="27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46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229" y="339509"/>
            <a:ext cx="11573197" cy="724247"/>
          </a:xfrm>
        </p:spPr>
        <p:txBody>
          <a:bodyPr/>
          <a:lstStyle/>
          <a:p>
            <a:r>
              <a:rPr lang="ru-RU" altLang="ko-KR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бесплатные услуги</a:t>
            </a:r>
            <a:endParaRPr lang="ko-KR" altLang="en-US" sz="4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E0857F9-9317-4007-BF86-EE0F2EB42559}"/>
              </a:ext>
            </a:extLst>
          </p:cNvPr>
          <p:cNvGrpSpPr/>
          <p:nvPr/>
        </p:nvGrpSpPr>
        <p:grpSpPr>
          <a:xfrm>
            <a:off x="275926" y="-36854"/>
            <a:ext cx="1378489" cy="1361874"/>
            <a:chOff x="924229" y="1606109"/>
            <a:chExt cx="4734219" cy="4623159"/>
          </a:xfrm>
        </p:grpSpPr>
        <p:sp>
          <p:nvSpPr>
            <p:cNvPr id="29" name="Block Arc 7">
              <a:extLst>
                <a:ext uri="{FF2B5EF4-FFF2-40B4-BE49-F238E27FC236}">
                  <a16:creationId xmlns:a16="http://schemas.microsoft.com/office/drawing/2014/main" id="{7FD6C308-7D27-4B9E-9D74-90DFC5E498E9}"/>
                </a:ext>
              </a:extLst>
            </p:cNvPr>
            <p:cNvSpPr/>
            <p:nvPr/>
          </p:nvSpPr>
          <p:spPr>
            <a:xfrm>
              <a:off x="924229" y="1606109"/>
              <a:ext cx="4623159" cy="4623159"/>
            </a:xfrm>
            <a:prstGeom prst="blockArc">
              <a:avLst>
                <a:gd name="adj1" fmla="val 17994494"/>
                <a:gd name="adj2" fmla="val 3631056"/>
                <a:gd name="adj3" fmla="val 126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0" name="Oval 8">
              <a:extLst>
                <a:ext uri="{FF2B5EF4-FFF2-40B4-BE49-F238E27FC236}">
                  <a16:creationId xmlns:a16="http://schemas.microsoft.com/office/drawing/2014/main" id="{BAC6B497-F944-42C7-8617-1EDBF79F8131}"/>
                </a:ext>
              </a:extLst>
            </p:cNvPr>
            <p:cNvSpPr/>
            <p:nvPr/>
          </p:nvSpPr>
          <p:spPr>
            <a:xfrm>
              <a:off x="4238091" y="1766259"/>
              <a:ext cx="288032" cy="2880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Oval 56">
              <a:extLst>
                <a:ext uri="{FF2B5EF4-FFF2-40B4-BE49-F238E27FC236}">
                  <a16:creationId xmlns:a16="http://schemas.microsoft.com/office/drawing/2014/main" id="{B7F08098-EA01-4B13-BCD5-3B9397340327}"/>
                </a:ext>
              </a:extLst>
            </p:cNvPr>
            <p:cNvSpPr/>
            <p:nvPr/>
          </p:nvSpPr>
          <p:spPr>
            <a:xfrm>
              <a:off x="5370416" y="3760400"/>
              <a:ext cx="288032" cy="2880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57">
              <a:extLst>
                <a:ext uri="{FF2B5EF4-FFF2-40B4-BE49-F238E27FC236}">
                  <a16:creationId xmlns:a16="http://schemas.microsoft.com/office/drawing/2014/main" id="{6DB21379-A0E1-43D5-957C-BA0F9AE2E9B4}"/>
                </a:ext>
              </a:extLst>
            </p:cNvPr>
            <p:cNvSpPr/>
            <p:nvPr/>
          </p:nvSpPr>
          <p:spPr>
            <a:xfrm>
              <a:off x="4238091" y="5754540"/>
              <a:ext cx="288032" cy="28803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59">
              <a:extLst>
                <a:ext uri="{FF2B5EF4-FFF2-40B4-BE49-F238E27FC236}">
                  <a16:creationId xmlns:a16="http://schemas.microsoft.com/office/drawing/2014/main" id="{347C6C41-8639-4504-9512-4790CC69C38C}"/>
                </a:ext>
              </a:extLst>
            </p:cNvPr>
            <p:cNvSpPr/>
            <p:nvPr/>
          </p:nvSpPr>
          <p:spPr>
            <a:xfrm>
              <a:off x="5072001" y="2610815"/>
              <a:ext cx="288032" cy="2880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60">
              <a:extLst>
                <a:ext uri="{FF2B5EF4-FFF2-40B4-BE49-F238E27FC236}">
                  <a16:creationId xmlns:a16="http://schemas.microsoft.com/office/drawing/2014/main" id="{71885484-3AA6-48E2-ABA3-1D2778773099}"/>
                </a:ext>
              </a:extLst>
            </p:cNvPr>
            <p:cNvSpPr/>
            <p:nvPr/>
          </p:nvSpPr>
          <p:spPr>
            <a:xfrm>
              <a:off x="5049075" y="4941168"/>
              <a:ext cx="288032" cy="28803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4A48CBB2-64D3-4A1F-BB3F-AF05F9BA1D17}"/>
              </a:ext>
            </a:extLst>
          </p:cNvPr>
          <p:cNvGrpSpPr/>
          <p:nvPr/>
        </p:nvGrpSpPr>
        <p:grpSpPr>
          <a:xfrm>
            <a:off x="277022" y="77869"/>
            <a:ext cx="1199375" cy="1199375"/>
            <a:chOff x="735328" y="1762623"/>
            <a:chExt cx="4250497" cy="4250497"/>
          </a:xfrm>
        </p:grpSpPr>
        <p:sp>
          <p:nvSpPr>
            <p:cNvPr id="54" name="Block Arc 43">
              <a:extLst>
                <a:ext uri="{FF2B5EF4-FFF2-40B4-BE49-F238E27FC236}">
                  <a16:creationId xmlns:a16="http://schemas.microsoft.com/office/drawing/2014/main" id="{628FE25D-96B6-401E-B35D-885B8B2B28CC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4228396"/>
                <a:gd name="adj2" fmla="val 7060926"/>
                <a:gd name="adj3" fmla="val 524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5" name="Block Arc 53">
              <a:extLst>
                <a:ext uri="{FF2B5EF4-FFF2-40B4-BE49-F238E27FC236}">
                  <a16:creationId xmlns:a16="http://schemas.microsoft.com/office/drawing/2014/main" id="{39850B37-5C15-4BFE-B5B3-1873E93EC7E1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92588"/>
                <a:gd name="adj2" fmla="val 4237585"/>
                <a:gd name="adj3" fmla="val 522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6" name="Block Arc 54">
              <a:extLst>
                <a:ext uri="{FF2B5EF4-FFF2-40B4-BE49-F238E27FC236}">
                  <a16:creationId xmlns:a16="http://schemas.microsoft.com/office/drawing/2014/main" id="{E4C75FA2-470F-4C6E-A8A2-07ACBFC715AC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20334074"/>
                <a:gd name="adj2" fmla="val 1503961"/>
                <a:gd name="adj3" fmla="val 5284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7" name="Block Arc 55">
              <a:extLst>
                <a:ext uri="{FF2B5EF4-FFF2-40B4-BE49-F238E27FC236}">
                  <a16:creationId xmlns:a16="http://schemas.microsoft.com/office/drawing/2014/main" id="{711D128D-5CC8-401C-BCA2-ACB2B9767655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7549958"/>
                <a:gd name="adj2" fmla="val 20340767"/>
                <a:gd name="adj3" fmla="val 528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8" name="Block Arc 5">
              <a:extLst>
                <a:ext uri="{FF2B5EF4-FFF2-40B4-BE49-F238E27FC236}">
                  <a16:creationId xmlns:a16="http://schemas.microsoft.com/office/drawing/2014/main" id="{099E00D7-F9F3-47BA-BBD2-8572CB85C2D5}"/>
                </a:ext>
              </a:extLst>
            </p:cNvPr>
            <p:cNvSpPr/>
            <p:nvPr/>
          </p:nvSpPr>
          <p:spPr>
            <a:xfrm>
              <a:off x="735328" y="1762623"/>
              <a:ext cx="4250497" cy="4250497"/>
            </a:xfrm>
            <a:prstGeom prst="blockArc">
              <a:avLst>
                <a:gd name="adj1" fmla="val 14520241"/>
                <a:gd name="adj2" fmla="val 17553267"/>
                <a:gd name="adj3" fmla="val 5243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9" name="Group 109">
            <a:extLst>
              <a:ext uri="{FF2B5EF4-FFF2-40B4-BE49-F238E27FC236}">
                <a16:creationId xmlns:a16="http://schemas.microsoft.com/office/drawing/2014/main" id="{AB3591CC-E7B7-4E46-B86F-55EE3CE72CC2}"/>
              </a:ext>
            </a:extLst>
          </p:cNvPr>
          <p:cNvGrpSpPr/>
          <p:nvPr/>
        </p:nvGrpSpPr>
        <p:grpSpPr>
          <a:xfrm>
            <a:off x="557738" y="300949"/>
            <a:ext cx="633763" cy="706038"/>
            <a:chOff x="4596745" y="501496"/>
            <a:chExt cx="3509062" cy="3909240"/>
          </a:xfrm>
          <a:solidFill>
            <a:schemeClr val="accent1"/>
          </a:solidFill>
        </p:grpSpPr>
        <p:sp>
          <p:nvSpPr>
            <p:cNvPr id="60" name="Freeform: Shape 110">
              <a:extLst>
                <a:ext uri="{FF2B5EF4-FFF2-40B4-BE49-F238E27FC236}">
                  <a16:creationId xmlns:a16="http://schemas.microsoft.com/office/drawing/2014/main" id="{214185DB-082A-495E-A893-DAF020DB0091}"/>
                </a:ext>
              </a:extLst>
            </p:cNvPr>
            <p:cNvSpPr/>
            <p:nvPr/>
          </p:nvSpPr>
          <p:spPr>
            <a:xfrm>
              <a:off x="5382584" y="501496"/>
              <a:ext cx="1871286" cy="1317493"/>
            </a:xfrm>
            <a:custGeom>
              <a:avLst/>
              <a:gdLst>
                <a:gd name="connsiteX0" fmla="*/ 1376075 w 1871286"/>
                <a:gd name="connsiteY0" fmla="*/ 0 h 1317493"/>
                <a:gd name="connsiteX1" fmla="*/ 1460693 w 1871286"/>
                <a:gd name="connsiteY1" fmla="*/ 9645 h 1317493"/>
                <a:gd name="connsiteX2" fmla="*/ 1581895 w 1871286"/>
                <a:gd name="connsiteY2" fmla="*/ 32688 h 1317493"/>
                <a:gd name="connsiteX3" fmla="*/ 1592917 w 1871286"/>
                <a:gd name="connsiteY3" fmla="*/ 47226 h 1317493"/>
                <a:gd name="connsiteX4" fmla="*/ 1592822 w 1871286"/>
                <a:gd name="connsiteY4" fmla="*/ 163249 h 1317493"/>
                <a:gd name="connsiteX5" fmla="*/ 1604653 w 1871286"/>
                <a:gd name="connsiteY5" fmla="*/ 179023 h 1317493"/>
                <a:gd name="connsiteX6" fmla="*/ 1718965 w 1871286"/>
                <a:gd name="connsiteY6" fmla="*/ 220976 h 1317493"/>
                <a:gd name="connsiteX7" fmla="*/ 1732411 w 1871286"/>
                <a:gd name="connsiteY7" fmla="*/ 241453 h 1317493"/>
                <a:gd name="connsiteX8" fmla="*/ 1732126 w 1871286"/>
                <a:gd name="connsiteY8" fmla="*/ 286684 h 1317493"/>
                <a:gd name="connsiteX9" fmla="*/ 1871287 w 1871286"/>
                <a:gd name="connsiteY9" fmla="*/ 286684 h 1317493"/>
                <a:gd name="connsiteX10" fmla="*/ 1871287 w 1871286"/>
                <a:gd name="connsiteY10" fmla="*/ 1310557 h 1317493"/>
                <a:gd name="connsiteX11" fmla="*/ 0 w 1871286"/>
                <a:gd name="connsiteY11" fmla="*/ 1317493 h 1317493"/>
                <a:gd name="connsiteX12" fmla="*/ 0 w 1871286"/>
                <a:gd name="connsiteY12" fmla="*/ 293526 h 1317493"/>
                <a:gd name="connsiteX13" fmla="*/ 134030 w 1871286"/>
                <a:gd name="connsiteY13" fmla="*/ 293526 h 1317493"/>
                <a:gd name="connsiteX14" fmla="*/ 133697 w 1871286"/>
                <a:gd name="connsiteY14" fmla="*/ 249530 h 1317493"/>
                <a:gd name="connsiteX15" fmla="*/ 149091 w 1871286"/>
                <a:gd name="connsiteY15" fmla="*/ 225775 h 1317493"/>
                <a:gd name="connsiteX16" fmla="*/ 260268 w 1871286"/>
                <a:gd name="connsiteY16" fmla="*/ 184059 h 1317493"/>
                <a:gd name="connsiteX17" fmla="*/ 272621 w 1871286"/>
                <a:gd name="connsiteY17" fmla="*/ 167003 h 1317493"/>
                <a:gd name="connsiteX18" fmla="*/ 271148 w 1871286"/>
                <a:gd name="connsiteY18" fmla="*/ 54021 h 1317493"/>
                <a:gd name="connsiteX19" fmla="*/ 284689 w 1871286"/>
                <a:gd name="connsiteY19" fmla="*/ 36536 h 1317493"/>
                <a:gd name="connsiteX20" fmla="*/ 624966 w 1871286"/>
                <a:gd name="connsiteY20" fmla="*/ 3136 h 1317493"/>
                <a:gd name="connsiteX21" fmla="*/ 925809 w 1871286"/>
                <a:gd name="connsiteY21" fmla="*/ 61717 h 1317493"/>
                <a:gd name="connsiteX22" fmla="*/ 941487 w 1871286"/>
                <a:gd name="connsiteY22" fmla="*/ 61575 h 1317493"/>
                <a:gd name="connsiteX23" fmla="*/ 1216104 w 1871286"/>
                <a:gd name="connsiteY23" fmla="*/ 2803 h 1317493"/>
                <a:gd name="connsiteX24" fmla="*/ 1235583 w 1871286"/>
                <a:gd name="connsiteY24" fmla="*/ 0 h 1317493"/>
                <a:gd name="connsiteX25" fmla="*/ 1376075 w 1871286"/>
                <a:gd name="connsiteY25" fmla="*/ 0 h 1317493"/>
                <a:gd name="connsiteX26" fmla="*/ 909085 w 1871286"/>
                <a:gd name="connsiteY26" fmla="*/ 1022162 h 1317493"/>
                <a:gd name="connsiteX27" fmla="*/ 909085 w 1871286"/>
                <a:gd name="connsiteY27" fmla="*/ 1006341 h 1317493"/>
                <a:gd name="connsiteX28" fmla="*/ 904571 w 1871286"/>
                <a:gd name="connsiteY28" fmla="*/ 128709 h 1317493"/>
                <a:gd name="connsiteX29" fmla="*/ 885851 w 1871286"/>
                <a:gd name="connsiteY29" fmla="*/ 103242 h 1317493"/>
                <a:gd name="connsiteX30" fmla="*/ 585484 w 1871286"/>
                <a:gd name="connsiteY30" fmla="*/ 57869 h 1317493"/>
                <a:gd name="connsiteX31" fmla="*/ 331298 w 1871286"/>
                <a:gd name="connsiteY31" fmla="*/ 82812 h 1317493"/>
                <a:gd name="connsiteX32" fmla="*/ 331298 w 1871286"/>
                <a:gd name="connsiteY32" fmla="*/ 993465 h 1317493"/>
                <a:gd name="connsiteX33" fmla="*/ 909085 w 1871286"/>
                <a:gd name="connsiteY33" fmla="*/ 1022162 h 1317493"/>
                <a:gd name="connsiteX34" fmla="*/ 1540227 w 1871286"/>
                <a:gd name="connsiteY34" fmla="*/ 989997 h 1317493"/>
                <a:gd name="connsiteX35" fmla="*/ 1540940 w 1871286"/>
                <a:gd name="connsiteY35" fmla="*/ 975553 h 1317493"/>
                <a:gd name="connsiteX36" fmla="*/ 1537661 w 1871286"/>
                <a:gd name="connsiteY36" fmla="*/ 94785 h 1317493"/>
                <a:gd name="connsiteX37" fmla="*/ 1520652 w 1871286"/>
                <a:gd name="connsiteY37" fmla="*/ 76113 h 1317493"/>
                <a:gd name="connsiteX38" fmla="*/ 1379876 w 1871286"/>
                <a:gd name="connsiteY38" fmla="*/ 59817 h 1317493"/>
                <a:gd name="connsiteX39" fmla="*/ 976598 w 1871286"/>
                <a:gd name="connsiteY39" fmla="*/ 107899 h 1317493"/>
                <a:gd name="connsiteX40" fmla="*/ 960635 w 1871286"/>
                <a:gd name="connsiteY40" fmla="*/ 130324 h 1317493"/>
                <a:gd name="connsiteX41" fmla="*/ 963960 w 1871286"/>
                <a:gd name="connsiteY41" fmla="*/ 1008051 h 1317493"/>
                <a:gd name="connsiteX42" fmla="*/ 964768 w 1871286"/>
                <a:gd name="connsiteY42" fmla="*/ 1024062 h 1317493"/>
                <a:gd name="connsiteX43" fmla="*/ 1249314 w 1871286"/>
                <a:gd name="connsiteY43" fmla="*/ 969567 h 1317493"/>
                <a:gd name="connsiteX44" fmla="*/ 1540227 w 1871286"/>
                <a:gd name="connsiteY44" fmla="*/ 989997 h 1317493"/>
                <a:gd name="connsiteX45" fmla="*/ 274664 w 1871286"/>
                <a:gd name="connsiteY45" fmla="*/ 1059601 h 1317493"/>
                <a:gd name="connsiteX46" fmla="*/ 274664 w 1871286"/>
                <a:gd name="connsiteY46" fmla="*/ 235372 h 1317493"/>
                <a:gd name="connsiteX47" fmla="*/ 205345 w 1871286"/>
                <a:gd name="connsiteY47" fmla="*/ 260648 h 1317493"/>
                <a:gd name="connsiteX48" fmla="*/ 188145 w 1871286"/>
                <a:gd name="connsiteY48" fmla="*/ 285877 h 1317493"/>
                <a:gd name="connsiteX49" fmla="*/ 194322 w 1871286"/>
                <a:gd name="connsiteY49" fmla="*/ 1160658 h 1317493"/>
                <a:gd name="connsiteX50" fmla="*/ 194322 w 1871286"/>
                <a:gd name="connsiteY50" fmla="*/ 1175244 h 1317493"/>
                <a:gd name="connsiteX51" fmla="*/ 204157 w 1871286"/>
                <a:gd name="connsiteY51" fmla="*/ 1172678 h 1317493"/>
                <a:gd name="connsiteX52" fmla="*/ 466515 w 1871286"/>
                <a:gd name="connsiteY52" fmla="*/ 1113859 h 1317493"/>
                <a:gd name="connsiteX53" fmla="*/ 928564 w 1871286"/>
                <a:gd name="connsiteY53" fmla="*/ 1164221 h 1317493"/>
                <a:gd name="connsiteX54" fmla="*/ 945811 w 1871286"/>
                <a:gd name="connsiteY54" fmla="*/ 1164174 h 1317493"/>
                <a:gd name="connsiteX55" fmla="*/ 1247461 w 1871286"/>
                <a:gd name="connsiteY55" fmla="*/ 1108158 h 1317493"/>
                <a:gd name="connsiteX56" fmla="*/ 1596671 w 1871286"/>
                <a:gd name="connsiteY56" fmla="*/ 1142651 h 1317493"/>
                <a:gd name="connsiteX57" fmla="*/ 1679721 w 1871286"/>
                <a:gd name="connsiteY57" fmla="*/ 1168307 h 1317493"/>
                <a:gd name="connsiteX58" fmla="*/ 1679721 w 1871286"/>
                <a:gd name="connsiteY58" fmla="*/ 1149255 h 1317493"/>
                <a:gd name="connsiteX59" fmla="*/ 1678153 w 1871286"/>
                <a:gd name="connsiteY59" fmla="*/ 282123 h 1317493"/>
                <a:gd name="connsiteX60" fmla="*/ 1677963 w 1871286"/>
                <a:gd name="connsiteY60" fmla="*/ 269960 h 1317493"/>
                <a:gd name="connsiteX61" fmla="*/ 1673734 w 1871286"/>
                <a:gd name="connsiteY61" fmla="*/ 261361 h 1317493"/>
                <a:gd name="connsiteX62" fmla="*/ 1594628 w 1871286"/>
                <a:gd name="connsiteY62" fmla="*/ 231571 h 1317493"/>
                <a:gd name="connsiteX63" fmla="*/ 1594628 w 1871286"/>
                <a:gd name="connsiteY63" fmla="*/ 1059696 h 1317493"/>
                <a:gd name="connsiteX64" fmla="*/ 1436795 w 1871286"/>
                <a:gd name="connsiteY64" fmla="*/ 1032329 h 1317493"/>
                <a:gd name="connsiteX65" fmla="*/ 1190067 w 1871286"/>
                <a:gd name="connsiteY65" fmla="*/ 1029241 h 1317493"/>
                <a:gd name="connsiteX66" fmla="*/ 972512 w 1871286"/>
                <a:gd name="connsiteY66" fmla="*/ 1072524 h 1317493"/>
                <a:gd name="connsiteX67" fmla="*/ 902908 w 1871286"/>
                <a:gd name="connsiteY67" fmla="*/ 1072619 h 1317493"/>
                <a:gd name="connsiteX68" fmla="*/ 688251 w 1871286"/>
                <a:gd name="connsiteY68" fmla="*/ 1030714 h 1317493"/>
                <a:gd name="connsiteX69" fmla="*/ 379332 w 1871286"/>
                <a:gd name="connsiteY69" fmla="*/ 1040311 h 1317493"/>
                <a:gd name="connsiteX70" fmla="*/ 274664 w 1871286"/>
                <a:gd name="connsiteY70" fmla="*/ 1059601 h 1317493"/>
                <a:gd name="connsiteX71" fmla="*/ 145148 w 1871286"/>
                <a:gd name="connsiteY71" fmla="*/ 1256726 h 1317493"/>
                <a:gd name="connsiteX72" fmla="*/ 146573 w 1871286"/>
                <a:gd name="connsiteY72" fmla="*/ 1261430 h 1317493"/>
                <a:gd name="connsiteX73" fmla="*/ 1728515 w 1871286"/>
                <a:gd name="connsiteY73" fmla="*/ 1255348 h 1317493"/>
                <a:gd name="connsiteX74" fmla="*/ 1729418 w 1871286"/>
                <a:gd name="connsiteY74" fmla="*/ 1250835 h 1317493"/>
                <a:gd name="connsiteX75" fmla="*/ 1655537 w 1871286"/>
                <a:gd name="connsiteY75" fmla="*/ 1219335 h 1317493"/>
                <a:gd name="connsiteX76" fmla="*/ 1379923 w 1871286"/>
                <a:gd name="connsiteY76" fmla="*/ 1165171 h 1317493"/>
                <a:gd name="connsiteX77" fmla="*/ 947521 w 1871286"/>
                <a:gd name="connsiteY77" fmla="*/ 1221520 h 1317493"/>
                <a:gd name="connsiteX78" fmla="*/ 927471 w 1871286"/>
                <a:gd name="connsiteY78" fmla="*/ 1221615 h 1317493"/>
                <a:gd name="connsiteX79" fmla="*/ 820713 w 1871286"/>
                <a:gd name="connsiteY79" fmla="*/ 1190875 h 1317493"/>
                <a:gd name="connsiteX80" fmla="*/ 484142 w 1871286"/>
                <a:gd name="connsiteY80" fmla="*/ 1168687 h 1317493"/>
                <a:gd name="connsiteX81" fmla="*/ 228245 w 1871286"/>
                <a:gd name="connsiteY81" fmla="*/ 1221330 h 1317493"/>
                <a:gd name="connsiteX82" fmla="*/ 145148 w 1871286"/>
                <a:gd name="connsiteY82" fmla="*/ 1256726 h 1317493"/>
                <a:gd name="connsiteX83" fmla="*/ 1735642 w 1871286"/>
                <a:gd name="connsiteY83" fmla="*/ 343080 h 1317493"/>
                <a:gd name="connsiteX84" fmla="*/ 1735642 w 1871286"/>
                <a:gd name="connsiteY84" fmla="*/ 1254303 h 1317493"/>
                <a:gd name="connsiteX85" fmla="*/ 1815556 w 1871286"/>
                <a:gd name="connsiteY85" fmla="*/ 1254303 h 1317493"/>
                <a:gd name="connsiteX86" fmla="*/ 1815556 w 1871286"/>
                <a:gd name="connsiteY86" fmla="*/ 343080 h 1317493"/>
                <a:gd name="connsiteX87" fmla="*/ 1735642 w 1871286"/>
                <a:gd name="connsiteY87" fmla="*/ 343080 h 1317493"/>
                <a:gd name="connsiteX88" fmla="*/ 136025 w 1871286"/>
                <a:gd name="connsiteY88" fmla="*/ 1260955 h 1317493"/>
                <a:gd name="connsiteX89" fmla="*/ 136025 w 1871286"/>
                <a:gd name="connsiteY89" fmla="*/ 352298 h 1317493"/>
                <a:gd name="connsiteX90" fmla="*/ 56206 w 1871286"/>
                <a:gd name="connsiteY90" fmla="*/ 352298 h 1317493"/>
                <a:gd name="connsiteX91" fmla="*/ 56206 w 1871286"/>
                <a:gd name="connsiteY91" fmla="*/ 1260955 h 1317493"/>
                <a:gd name="connsiteX92" fmla="*/ 136025 w 1871286"/>
                <a:gd name="connsiteY92" fmla="*/ 1260955 h 131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871286" h="1317493">
                  <a:moveTo>
                    <a:pt x="1376075" y="0"/>
                  </a:moveTo>
                  <a:cubicBezTo>
                    <a:pt x="1404297" y="3136"/>
                    <a:pt x="1432709" y="5036"/>
                    <a:pt x="1460693" y="9645"/>
                  </a:cubicBezTo>
                  <a:cubicBezTo>
                    <a:pt x="1501268" y="16344"/>
                    <a:pt x="1541462" y="25181"/>
                    <a:pt x="1581895" y="32688"/>
                  </a:cubicBezTo>
                  <a:cubicBezTo>
                    <a:pt x="1590827" y="34351"/>
                    <a:pt x="1593012" y="38627"/>
                    <a:pt x="1592917" y="47226"/>
                  </a:cubicBezTo>
                  <a:cubicBezTo>
                    <a:pt x="1592585" y="85901"/>
                    <a:pt x="1593250" y="124575"/>
                    <a:pt x="1592822" y="163249"/>
                  </a:cubicBezTo>
                  <a:cubicBezTo>
                    <a:pt x="1592727" y="172562"/>
                    <a:pt x="1595815" y="175935"/>
                    <a:pt x="1604653" y="179023"/>
                  </a:cubicBezTo>
                  <a:cubicBezTo>
                    <a:pt x="1642994" y="192374"/>
                    <a:pt x="1680861" y="206960"/>
                    <a:pt x="1718965" y="220976"/>
                  </a:cubicBezTo>
                  <a:cubicBezTo>
                    <a:pt x="1728705" y="224539"/>
                    <a:pt x="1733266" y="230241"/>
                    <a:pt x="1732411" y="241453"/>
                  </a:cubicBezTo>
                  <a:cubicBezTo>
                    <a:pt x="1731271" y="256039"/>
                    <a:pt x="1732126" y="270768"/>
                    <a:pt x="1732126" y="286684"/>
                  </a:cubicBezTo>
                  <a:cubicBezTo>
                    <a:pt x="1778449" y="286684"/>
                    <a:pt x="1823443" y="286684"/>
                    <a:pt x="1871287" y="286684"/>
                  </a:cubicBezTo>
                  <a:cubicBezTo>
                    <a:pt x="1871287" y="628149"/>
                    <a:pt x="1871287" y="968331"/>
                    <a:pt x="1871287" y="1310557"/>
                  </a:cubicBezTo>
                  <a:cubicBezTo>
                    <a:pt x="1249599" y="1312837"/>
                    <a:pt x="626534" y="1315165"/>
                    <a:pt x="0" y="1317493"/>
                  </a:cubicBezTo>
                  <a:cubicBezTo>
                    <a:pt x="0" y="975648"/>
                    <a:pt x="0" y="635513"/>
                    <a:pt x="0" y="293526"/>
                  </a:cubicBezTo>
                  <a:cubicBezTo>
                    <a:pt x="42760" y="293526"/>
                    <a:pt x="87754" y="293526"/>
                    <a:pt x="134030" y="293526"/>
                  </a:cubicBezTo>
                  <a:cubicBezTo>
                    <a:pt x="134030" y="277657"/>
                    <a:pt x="135075" y="263499"/>
                    <a:pt x="133697" y="249530"/>
                  </a:cubicBezTo>
                  <a:cubicBezTo>
                    <a:pt x="132415" y="236512"/>
                    <a:pt x="137546" y="230051"/>
                    <a:pt x="149091" y="225775"/>
                  </a:cubicBezTo>
                  <a:cubicBezTo>
                    <a:pt x="186197" y="211996"/>
                    <a:pt x="222971" y="197220"/>
                    <a:pt x="260268" y="184059"/>
                  </a:cubicBezTo>
                  <a:cubicBezTo>
                    <a:pt x="269818" y="180686"/>
                    <a:pt x="272811" y="176743"/>
                    <a:pt x="272621" y="167003"/>
                  </a:cubicBezTo>
                  <a:cubicBezTo>
                    <a:pt x="271813" y="129374"/>
                    <a:pt x="272193" y="91697"/>
                    <a:pt x="271148" y="54021"/>
                  </a:cubicBezTo>
                  <a:cubicBezTo>
                    <a:pt x="270863" y="43188"/>
                    <a:pt x="274616" y="39197"/>
                    <a:pt x="284689" y="36536"/>
                  </a:cubicBezTo>
                  <a:cubicBezTo>
                    <a:pt x="396341" y="6842"/>
                    <a:pt x="510036" y="-1805"/>
                    <a:pt x="624966" y="3136"/>
                  </a:cubicBezTo>
                  <a:cubicBezTo>
                    <a:pt x="728113" y="7602"/>
                    <a:pt x="829218" y="23091"/>
                    <a:pt x="925809" y="61717"/>
                  </a:cubicBezTo>
                  <a:cubicBezTo>
                    <a:pt x="930322" y="63523"/>
                    <a:pt x="936926" y="63428"/>
                    <a:pt x="941487" y="61575"/>
                  </a:cubicBezTo>
                  <a:cubicBezTo>
                    <a:pt x="1029526" y="25466"/>
                    <a:pt x="1121841" y="9740"/>
                    <a:pt x="1216104" y="2803"/>
                  </a:cubicBezTo>
                  <a:cubicBezTo>
                    <a:pt x="1222613" y="2328"/>
                    <a:pt x="1229074" y="950"/>
                    <a:pt x="1235583" y="0"/>
                  </a:cubicBezTo>
                  <a:cubicBezTo>
                    <a:pt x="1282430" y="0"/>
                    <a:pt x="1329276" y="0"/>
                    <a:pt x="1376075" y="0"/>
                  </a:cubicBezTo>
                  <a:close/>
                  <a:moveTo>
                    <a:pt x="909085" y="1022162"/>
                  </a:moveTo>
                  <a:cubicBezTo>
                    <a:pt x="909085" y="1016318"/>
                    <a:pt x="909132" y="1011329"/>
                    <a:pt x="909085" y="1006341"/>
                  </a:cubicBezTo>
                  <a:cubicBezTo>
                    <a:pt x="907469" y="713812"/>
                    <a:pt x="905711" y="421284"/>
                    <a:pt x="904571" y="128709"/>
                  </a:cubicBezTo>
                  <a:cubicBezTo>
                    <a:pt x="904523" y="113695"/>
                    <a:pt x="899440" y="107661"/>
                    <a:pt x="885851" y="103242"/>
                  </a:cubicBezTo>
                  <a:cubicBezTo>
                    <a:pt x="788215" y="71220"/>
                    <a:pt x="687586" y="59532"/>
                    <a:pt x="585484" y="57869"/>
                  </a:cubicBezTo>
                  <a:cubicBezTo>
                    <a:pt x="499298" y="56491"/>
                    <a:pt x="414205" y="66231"/>
                    <a:pt x="331298" y="82812"/>
                  </a:cubicBezTo>
                  <a:cubicBezTo>
                    <a:pt x="331298" y="386838"/>
                    <a:pt x="331298" y="689629"/>
                    <a:pt x="331298" y="993465"/>
                  </a:cubicBezTo>
                  <a:cubicBezTo>
                    <a:pt x="527615" y="958306"/>
                    <a:pt x="719324" y="959114"/>
                    <a:pt x="909085" y="1022162"/>
                  </a:cubicBezTo>
                  <a:close/>
                  <a:moveTo>
                    <a:pt x="1540227" y="989997"/>
                  </a:moveTo>
                  <a:cubicBezTo>
                    <a:pt x="1540512" y="984438"/>
                    <a:pt x="1540940" y="980019"/>
                    <a:pt x="1540940" y="975553"/>
                  </a:cubicBezTo>
                  <a:cubicBezTo>
                    <a:pt x="1539752" y="681980"/>
                    <a:pt x="1538422" y="388359"/>
                    <a:pt x="1537661" y="94785"/>
                  </a:cubicBezTo>
                  <a:cubicBezTo>
                    <a:pt x="1537614" y="81150"/>
                    <a:pt x="1532530" y="77444"/>
                    <a:pt x="1520652" y="76113"/>
                  </a:cubicBezTo>
                  <a:cubicBezTo>
                    <a:pt x="1473711" y="70840"/>
                    <a:pt x="1426960" y="62858"/>
                    <a:pt x="1379876" y="59817"/>
                  </a:cubicBezTo>
                  <a:cubicBezTo>
                    <a:pt x="1242663" y="50932"/>
                    <a:pt x="1107778" y="64378"/>
                    <a:pt x="976598" y="107899"/>
                  </a:cubicBezTo>
                  <a:cubicBezTo>
                    <a:pt x="964483" y="111890"/>
                    <a:pt x="960587" y="117401"/>
                    <a:pt x="960635" y="130324"/>
                  </a:cubicBezTo>
                  <a:cubicBezTo>
                    <a:pt x="962060" y="422900"/>
                    <a:pt x="962915" y="715475"/>
                    <a:pt x="963960" y="1008051"/>
                  </a:cubicBezTo>
                  <a:cubicBezTo>
                    <a:pt x="963960" y="1012850"/>
                    <a:pt x="964436" y="1017696"/>
                    <a:pt x="964768" y="1024062"/>
                  </a:cubicBezTo>
                  <a:cubicBezTo>
                    <a:pt x="1057463" y="989331"/>
                    <a:pt x="1152533" y="974413"/>
                    <a:pt x="1249314" y="969567"/>
                  </a:cubicBezTo>
                  <a:cubicBezTo>
                    <a:pt x="1346618" y="964625"/>
                    <a:pt x="1443351" y="970849"/>
                    <a:pt x="1540227" y="989997"/>
                  </a:cubicBezTo>
                  <a:close/>
                  <a:moveTo>
                    <a:pt x="274664" y="1059601"/>
                  </a:moveTo>
                  <a:cubicBezTo>
                    <a:pt x="274664" y="785792"/>
                    <a:pt x="274664" y="512364"/>
                    <a:pt x="274664" y="235372"/>
                  </a:cubicBezTo>
                  <a:cubicBezTo>
                    <a:pt x="248960" y="244827"/>
                    <a:pt x="227342" y="253379"/>
                    <a:pt x="205345" y="260648"/>
                  </a:cubicBezTo>
                  <a:cubicBezTo>
                    <a:pt x="192421" y="264924"/>
                    <a:pt x="188050" y="271528"/>
                    <a:pt x="188145" y="285877"/>
                  </a:cubicBezTo>
                  <a:cubicBezTo>
                    <a:pt x="190616" y="577454"/>
                    <a:pt x="192421" y="869032"/>
                    <a:pt x="194322" y="1160658"/>
                  </a:cubicBezTo>
                  <a:cubicBezTo>
                    <a:pt x="194369" y="1165171"/>
                    <a:pt x="194322" y="1169638"/>
                    <a:pt x="194322" y="1175244"/>
                  </a:cubicBezTo>
                  <a:cubicBezTo>
                    <a:pt x="198455" y="1174151"/>
                    <a:pt x="201449" y="1173723"/>
                    <a:pt x="204157" y="1172678"/>
                  </a:cubicBezTo>
                  <a:cubicBezTo>
                    <a:pt x="288727" y="1140228"/>
                    <a:pt x="376481" y="1121698"/>
                    <a:pt x="466515" y="1113859"/>
                  </a:cubicBezTo>
                  <a:cubicBezTo>
                    <a:pt x="623826" y="1100176"/>
                    <a:pt x="778333" y="1112434"/>
                    <a:pt x="928564" y="1164221"/>
                  </a:cubicBezTo>
                  <a:cubicBezTo>
                    <a:pt x="933743" y="1166027"/>
                    <a:pt x="940680" y="1166027"/>
                    <a:pt x="945811" y="1164174"/>
                  </a:cubicBezTo>
                  <a:cubicBezTo>
                    <a:pt x="1043352" y="1129205"/>
                    <a:pt x="1144314" y="1112956"/>
                    <a:pt x="1247461" y="1108158"/>
                  </a:cubicBezTo>
                  <a:cubicBezTo>
                    <a:pt x="1365575" y="1102694"/>
                    <a:pt x="1482215" y="1112006"/>
                    <a:pt x="1596671" y="1142651"/>
                  </a:cubicBezTo>
                  <a:cubicBezTo>
                    <a:pt x="1623990" y="1149968"/>
                    <a:pt x="1650786" y="1159328"/>
                    <a:pt x="1679721" y="1168307"/>
                  </a:cubicBezTo>
                  <a:cubicBezTo>
                    <a:pt x="1679721" y="1161228"/>
                    <a:pt x="1679721" y="1155242"/>
                    <a:pt x="1679721" y="1149255"/>
                  </a:cubicBezTo>
                  <a:cubicBezTo>
                    <a:pt x="1679198" y="860195"/>
                    <a:pt x="1678675" y="571135"/>
                    <a:pt x="1678153" y="282123"/>
                  </a:cubicBezTo>
                  <a:cubicBezTo>
                    <a:pt x="1678153" y="278037"/>
                    <a:pt x="1678675" y="273904"/>
                    <a:pt x="1677963" y="269960"/>
                  </a:cubicBezTo>
                  <a:cubicBezTo>
                    <a:pt x="1677393" y="266872"/>
                    <a:pt x="1675967" y="262263"/>
                    <a:pt x="1673734" y="261361"/>
                  </a:cubicBezTo>
                  <a:cubicBezTo>
                    <a:pt x="1647603" y="251146"/>
                    <a:pt x="1621282" y="241501"/>
                    <a:pt x="1594628" y="231571"/>
                  </a:cubicBezTo>
                  <a:cubicBezTo>
                    <a:pt x="1594628" y="510511"/>
                    <a:pt x="1594628" y="785982"/>
                    <a:pt x="1594628" y="1059696"/>
                  </a:cubicBezTo>
                  <a:cubicBezTo>
                    <a:pt x="1541795" y="1050431"/>
                    <a:pt x="1489532" y="1039694"/>
                    <a:pt x="1436795" y="1032329"/>
                  </a:cubicBezTo>
                  <a:cubicBezTo>
                    <a:pt x="1354837" y="1020927"/>
                    <a:pt x="1272357" y="1022162"/>
                    <a:pt x="1190067" y="1029241"/>
                  </a:cubicBezTo>
                  <a:cubicBezTo>
                    <a:pt x="1115997" y="1035655"/>
                    <a:pt x="1042117" y="1045110"/>
                    <a:pt x="972512" y="1072524"/>
                  </a:cubicBezTo>
                  <a:cubicBezTo>
                    <a:pt x="947569" y="1082359"/>
                    <a:pt x="927709" y="1082216"/>
                    <a:pt x="902908" y="1072619"/>
                  </a:cubicBezTo>
                  <a:cubicBezTo>
                    <a:pt x="834159" y="1045918"/>
                    <a:pt x="761324" y="1036795"/>
                    <a:pt x="688251" y="1030714"/>
                  </a:cubicBezTo>
                  <a:cubicBezTo>
                    <a:pt x="584914" y="1022114"/>
                    <a:pt x="481861" y="1024918"/>
                    <a:pt x="379332" y="1040311"/>
                  </a:cubicBezTo>
                  <a:cubicBezTo>
                    <a:pt x="345408" y="1045442"/>
                    <a:pt x="311675" y="1052759"/>
                    <a:pt x="274664" y="1059601"/>
                  </a:cubicBezTo>
                  <a:close/>
                  <a:moveTo>
                    <a:pt x="145148" y="1256726"/>
                  </a:moveTo>
                  <a:cubicBezTo>
                    <a:pt x="145623" y="1258294"/>
                    <a:pt x="146098" y="1259862"/>
                    <a:pt x="146573" y="1261430"/>
                  </a:cubicBezTo>
                  <a:cubicBezTo>
                    <a:pt x="673903" y="1259387"/>
                    <a:pt x="1201185" y="1257344"/>
                    <a:pt x="1728515" y="1255348"/>
                  </a:cubicBezTo>
                  <a:cubicBezTo>
                    <a:pt x="1728800" y="1253828"/>
                    <a:pt x="1729133" y="1252355"/>
                    <a:pt x="1729418" y="1250835"/>
                  </a:cubicBezTo>
                  <a:cubicBezTo>
                    <a:pt x="1704807" y="1240287"/>
                    <a:pt x="1680576" y="1228694"/>
                    <a:pt x="1655537" y="1219335"/>
                  </a:cubicBezTo>
                  <a:cubicBezTo>
                    <a:pt x="1566691" y="1186267"/>
                    <a:pt x="1474234" y="1170113"/>
                    <a:pt x="1379923" y="1165171"/>
                  </a:cubicBezTo>
                  <a:cubicBezTo>
                    <a:pt x="1232448" y="1157427"/>
                    <a:pt x="1087395" y="1169970"/>
                    <a:pt x="947521" y="1221520"/>
                  </a:cubicBezTo>
                  <a:cubicBezTo>
                    <a:pt x="941582" y="1223705"/>
                    <a:pt x="933696" y="1223325"/>
                    <a:pt x="927471" y="1221615"/>
                  </a:cubicBezTo>
                  <a:cubicBezTo>
                    <a:pt x="891790" y="1211685"/>
                    <a:pt x="856727" y="1199095"/>
                    <a:pt x="820713" y="1190875"/>
                  </a:cubicBezTo>
                  <a:cubicBezTo>
                    <a:pt x="709821" y="1165551"/>
                    <a:pt x="597409" y="1160135"/>
                    <a:pt x="484142" y="1168687"/>
                  </a:cubicBezTo>
                  <a:cubicBezTo>
                    <a:pt x="396531" y="1175291"/>
                    <a:pt x="310820" y="1190780"/>
                    <a:pt x="228245" y="1221330"/>
                  </a:cubicBezTo>
                  <a:cubicBezTo>
                    <a:pt x="200023" y="1231688"/>
                    <a:pt x="172799" y="1244801"/>
                    <a:pt x="145148" y="1256726"/>
                  </a:cubicBezTo>
                  <a:close/>
                  <a:moveTo>
                    <a:pt x="1735642" y="343080"/>
                  </a:moveTo>
                  <a:cubicBezTo>
                    <a:pt x="1735642" y="647391"/>
                    <a:pt x="1735642" y="950847"/>
                    <a:pt x="1735642" y="1254303"/>
                  </a:cubicBezTo>
                  <a:cubicBezTo>
                    <a:pt x="1764909" y="1254303"/>
                    <a:pt x="1791088" y="1254303"/>
                    <a:pt x="1815556" y="1254303"/>
                  </a:cubicBezTo>
                  <a:cubicBezTo>
                    <a:pt x="1815556" y="950134"/>
                    <a:pt x="1815556" y="647106"/>
                    <a:pt x="1815556" y="343080"/>
                  </a:cubicBezTo>
                  <a:cubicBezTo>
                    <a:pt x="1786717" y="343080"/>
                    <a:pt x="1760965" y="343080"/>
                    <a:pt x="1735642" y="343080"/>
                  </a:cubicBezTo>
                  <a:close/>
                  <a:moveTo>
                    <a:pt x="136025" y="1260955"/>
                  </a:moveTo>
                  <a:cubicBezTo>
                    <a:pt x="136025" y="956834"/>
                    <a:pt x="136025" y="654471"/>
                    <a:pt x="136025" y="352298"/>
                  </a:cubicBezTo>
                  <a:cubicBezTo>
                    <a:pt x="106996" y="352298"/>
                    <a:pt x="80817" y="352298"/>
                    <a:pt x="56206" y="352298"/>
                  </a:cubicBezTo>
                  <a:cubicBezTo>
                    <a:pt x="56206" y="655991"/>
                    <a:pt x="56206" y="958306"/>
                    <a:pt x="56206" y="1260955"/>
                  </a:cubicBezTo>
                  <a:cubicBezTo>
                    <a:pt x="84903" y="1260955"/>
                    <a:pt x="110702" y="1260955"/>
                    <a:pt x="136025" y="1260955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111">
              <a:extLst>
                <a:ext uri="{FF2B5EF4-FFF2-40B4-BE49-F238E27FC236}">
                  <a16:creationId xmlns:a16="http://schemas.microsoft.com/office/drawing/2014/main" id="{81C42516-DC2C-49BE-8033-3C3ADD5E852E}"/>
                </a:ext>
              </a:extLst>
            </p:cNvPr>
            <p:cNvSpPr/>
            <p:nvPr/>
          </p:nvSpPr>
          <p:spPr>
            <a:xfrm>
              <a:off x="4596745" y="2476691"/>
              <a:ext cx="422947" cy="1069625"/>
            </a:xfrm>
            <a:custGeom>
              <a:avLst/>
              <a:gdLst>
                <a:gd name="connsiteX0" fmla="*/ 0 w 422947"/>
                <a:gd name="connsiteY0" fmla="*/ 95308 h 1069625"/>
                <a:gd name="connsiteX1" fmla="*/ 6272 w 422947"/>
                <a:gd name="connsiteY1" fmla="*/ 27272 h 1069625"/>
                <a:gd name="connsiteX2" fmla="*/ 9075 w 422947"/>
                <a:gd name="connsiteY2" fmla="*/ 0 h 1069625"/>
                <a:gd name="connsiteX3" fmla="*/ 217127 w 422947"/>
                <a:gd name="connsiteY3" fmla="*/ 21285 h 1069625"/>
                <a:gd name="connsiteX4" fmla="*/ 245302 w 422947"/>
                <a:gd name="connsiteY4" fmla="*/ 509703 h 1069625"/>
                <a:gd name="connsiteX5" fmla="*/ 422947 w 422947"/>
                <a:gd name="connsiteY5" fmla="*/ 963770 h 1069625"/>
                <a:gd name="connsiteX6" fmla="*/ 243401 w 422947"/>
                <a:gd name="connsiteY6" fmla="*/ 1069626 h 1069625"/>
                <a:gd name="connsiteX7" fmla="*/ 236417 w 422947"/>
                <a:gd name="connsiteY7" fmla="*/ 1059696 h 1069625"/>
                <a:gd name="connsiteX8" fmla="*/ 18434 w 422947"/>
                <a:gd name="connsiteY8" fmla="*/ 429836 h 1069625"/>
                <a:gd name="connsiteX9" fmla="*/ 2471 w 422947"/>
                <a:gd name="connsiteY9" fmla="*/ 275139 h 1069625"/>
                <a:gd name="connsiteX10" fmla="*/ 0 w 422947"/>
                <a:gd name="connsiteY10" fmla="*/ 260220 h 1069625"/>
                <a:gd name="connsiteX11" fmla="*/ 0 w 422947"/>
                <a:gd name="connsiteY11" fmla="*/ 95308 h 106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2947" h="1069625">
                  <a:moveTo>
                    <a:pt x="0" y="95308"/>
                  </a:moveTo>
                  <a:cubicBezTo>
                    <a:pt x="2091" y="72645"/>
                    <a:pt x="4133" y="49935"/>
                    <a:pt x="6272" y="27272"/>
                  </a:cubicBezTo>
                  <a:cubicBezTo>
                    <a:pt x="7079" y="18767"/>
                    <a:pt x="8029" y="10310"/>
                    <a:pt x="9075" y="0"/>
                  </a:cubicBezTo>
                  <a:cubicBezTo>
                    <a:pt x="78822" y="7127"/>
                    <a:pt x="147333" y="14111"/>
                    <a:pt x="217127" y="21285"/>
                  </a:cubicBezTo>
                  <a:cubicBezTo>
                    <a:pt x="201354" y="186673"/>
                    <a:pt x="210096" y="349019"/>
                    <a:pt x="245302" y="509703"/>
                  </a:cubicBezTo>
                  <a:cubicBezTo>
                    <a:pt x="280365" y="669769"/>
                    <a:pt x="339137" y="820618"/>
                    <a:pt x="422947" y="963770"/>
                  </a:cubicBezTo>
                  <a:cubicBezTo>
                    <a:pt x="362893" y="999166"/>
                    <a:pt x="303551" y="1034135"/>
                    <a:pt x="243401" y="1069626"/>
                  </a:cubicBezTo>
                  <a:cubicBezTo>
                    <a:pt x="240836" y="1066015"/>
                    <a:pt x="238318" y="1063022"/>
                    <a:pt x="236417" y="1059696"/>
                  </a:cubicBezTo>
                  <a:cubicBezTo>
                    <a:pt x="123197" y="863759"/>
                    <a:pt x="49982" y="653900"/>
                    <a:pt x="18434" y="429836"/>
                  </a:cubicBezTo>
                  <a:cubicBezTo>
                    <a:pt x="11213" y="378524"/>
                    <a:pt x="7744" y="326689"/>
                    <a:pt x="2471" y="275139"/>
                  </a:cubicBezTo>
                  <a:cubicBezTo>
                    <a:pt x="1948" y="270150"/>
                    <a:pt x="855" y="265209"/>
                    <a:pt x="0" y="260220"/>
                  </a:cubicBezTo>
                  <a:cubicBezTo>
                    <a:pt x="0" y="205250"/>
                    <a:pt x="0" y="150279"/>
                    <a:pt x="0" y="9530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112">
              <a:extLst>
                <a:ext uri="{FF2B5EF4-FFF2-40B4-BE49-F238E27FC236}">
                  <a16:creationId xmlns:a16="http://schemas.microsoft.com/office/drawing/2014/main" id="{7BAFC381-C40C-415C-818B-8E53A3512262}"/>
                </a:ext>
              </a:extLst>
            </p:cNvPr>
            <p:cNvSpPr/>
            <p:nvPr/>
          </p:nvSpPr>
          <p:spPr>
            <a:xfrm>
              <a:off x="5435744" y="1934007"/>
              <a:ext cx="1864314" cy="1864980"/>
            </a:xfrm>
            <a:custGeom>
              <a:avLst/>
              <a:gdLst>
                <a:gd name="connsiteX0" fmla="*/ 931848 w 1864314"/>
                <a:gd name="connsiteY0" fmla="*/ 1864976 h 1864980"/>
                <a:gd name="connsiteX1" fmla="*/ 5 w 1864314"/>
                <a:gd name="connsiteY1" fmla="*/ 928334 h 1864980"/>
                <a:gd name="connsiteX2" fmla="*/ 941398 w 1864314"/>
                <a:gd name="connsiteY2" fmla="*/ 8 h 1864980"/>
                <a:gd name="connsiteX3" fmla="*/ 1864308 w 1864314"/>
                <a:gd name="connsiteY3" fmla="*/ 931755 h 1864980"/>
                <a:gd name="connsiteX4" fmla="*/ 931848 w 1864314"/>
                <a:gd name="connsiteY4" fmla="*/ 1864976 h 1864980"/>
                <a:gd name="connsiteX5" fmla="*/ 425328 w 1864314"/>
                <a:gd name="connsiteY5" fmla="*/ 979362 h 1864980"/>
                <a:gd name="connsiteX6" fmla="*/ 92463 w 1864314"/>
                <a:gd name="connsiteY6" fmla="*/ 979362 h 1864980"/>
                <a:gd name="connsiteX7" fmla="*/ 251911 w 1864314"/>
                <a:gd name="connsiteY7" fmla="*/ 1426777 h 1864980"/>
                <a:gd name="connsiteX8" fmla="*/ 487758 w 1864314"/>
                <a:gd name="connsiteY8" fmla="*/ 1304910 h 1864980"/>
                <a:gd name="connsiteX9" fmla="*/ 425328 w 1864314"/>
                <a:gd name="connsiteY9" fmla="*/ 979362 h 1864980"/>
                <a:gd name="connsiteX10" fmla="*/ 1387673 w 1864314"/>
                <a:gd name="connsiteY10" fmla="*/ 1309804 h 1864980"/>
                <a:gd name="connsiteX11" fmla="*/ 1611975 w 1864314"/>
                <a:gd name="connsiteY11" fmla="*/ 1427157 h 1864980"/>
                <a:gd name="connsiteX12" fmla="*/ 1771613 w 1864314"/>
                <a:gd name="connsiteY12" fmla="*/ 979124 h 1864980"/>
                <a:gd name="connsiteX13" fmla="*/ 1451433 w 1864314"/>
                <a:gd name="connsiteY13" fmla="*/ 979124 h 1864980"/>
                <a:gd name="connsiteX14" fmla="*/ 1387673 w 1864314"/>
                <a:gd name="connsiteY14" fmla="*/ 1309804 h 1864980"/>
                <a:gd name="connsiteX15" fmla="*/ 238893 w 1864314"/>
                <a:gd name="connsiteY15" fmla="*/ 456260 h 1864980"/>
                <a:gd name="connsiteX16" fmla="*/ 92558 w 1864314"/>
                <a:gd name="connsiteY16" fmla="*/ 885194 h 1864980"/>
                <a:gd name="connsiteX17" fmla="*/ 425185 w 1864314"/>
                <a:gd name="connsiteY17" fmla="*/ 885194 h 1864980"/>
                <a:gd name="connsiteX18" fmla="*/ 479159 w 1864314"/>
                <a:gd name="connsiteY18" fmla="*/ 583353 h 1864980"/>
                <a:gd name="connsiteX19" fmla="*/ 238893 w 1864314"/>
                <a:gd name="connsiteY19" fmla="*/ 456260 h 1864980"/>
                <a:gd name="connsiteX20" fmla="*/ 1771661 w 1864314"/>
                <a:gd name="connsiteY20" fmla="*/ 885241 h 1864980"/>
                <a:gd name="connsiteX21" fmla="*/ 1624945 w 1864314"/>
                <a:gd name="connsiteY21" fmla="*/ 455975 h 1864980"/>
                <a:gd name="connsiteX22" fmla="*/ 1394990 w 1864314"/>
                <a:gd name="connsiteY22" fmla="*/ 578935 h 1864980"/>
                <a:gd name="connsiteX23" fmla="*/ 1451386 w 1864314"/>
                <a:gd name="connsiteY23" fmla="*/ 885241 h 1864980"/>
                <a:gd name="connsiteX24" fmla="*/ 1771661 w 1864314"/>
                <a:gd name="connsiteY24" fmla="*/ 885241 h 1864980"/>
                <a:gd name="connsiteX25" fmla="*/ 1359499 w 1864314"/>
                <a:gd name="connsiteY25" fmla="*/ 979172 h 1864980"/>
                <a:gd name="connsiteX26" fmla="*/ 978742 w 1864314"/>
                <a:gd name="connsiteY26" fmla="*/ 979172 h 1864980"/>
                <a:gd name="connsiteX27" fmla="*/ 978742 w 1864314"/>
                <a:gd name="connsiteY27" fmla="*/ 1227609 h 1864980"/>
                <a:gd name="connsiteX28" fmla="*/ 1299872 w 1864314"/>
                <a:gd name="connsiteY28" fmla="*/ 1283102 h 1864980"/>
                <a:gd name="connsiteX29" fmla="*/ 1359499 w 1864314"/>
                <a:gd name="connsiteY29" fmla="*/ 979172 h 1864980"/>
                <a:gd name="connsiteX30" fmla="*/ 576129 w 1864314"/>
                <a:gd name="connsiteY30" fmla="*/ 1279682 h 1864980"/>
                <a:gd name="connsiteX31" fmla="*/ 885809 w 1864314"/>
                <a:gd name="connsiteY31" fmla="*/ 1227372 h 1864980"/>
                <a:gd name="connsiteX32" fmla="*/ 885809 w 1864314"/>
                <a:gd name="connsiteY32" fmla="*/ 979077 h 1864980"/>
                <a:gd name="connsiteX33" fmla="*/ 517263 w 1864314"/>
                <a:gd name="connsiteY33" fmla="*/ 979077 h 1864980"/>
                <a:gd name="connsiteX34" fmla="*/ 576129 w 1864314"/>
                <a:gd name="connsiteY34" fmla="*/ 1279682 h 1864980"/>
                <a:gd name="connsiteX35" fmla="*/ 978219 w 1864314"/>
                <a:gd name="connsiteY35" fmla="*/ 885004 h 1864980"/>
                <a:gd name="connsiteX36" fmla="*/ 1359404 w 1864314"/>
                <a:gd name="connsiteY36" fmla="*/ 885004 h 1864980"/>
                <a:gd name="connsiteX37" fmla="*/ 1307046 w 1864314"/>
                <a:gd name="connsiteY37" fmla="*/ 605969 h 1864980"/>
                <a:gd name="connsiteX38" fmla="*/ 978219 w 1864314"/>
                <a:gd name="connsiteY38" fmla="*/ 663743 h 1864980"/>
                <a:gd name="connsiteX39" fmla="*/ 978219 w 1864314"/>
                <a:gd name="connsiteY39" fmla="*/ 885004 h 1864980"/>
                <a:gd name="connsiteX40" fmla="*/ 885239 w 1864314"/>
                <a:gd name="connsiteY40" fmla="*/ 885431 h 1864980"/>
                <a:gd name="connsiteX41" fmla="*/ 885239 w 1864314"/>
                <a:gd name="connsiteY41" fmla="*/ 663505 h 1864980"/>
                <a:gd name="connsiteX42" fmla="*/ 567055 w 1864314"/>
                <a:gd name="connsiteY42" fmla="*/ 609342 h 1864980"/>
                <a:gd name="connsiteX43" fmla="*/ 517263 w 1864314"/>
                <a:gd name="connsiteY43" fmla="*/ 885431 h 1864980"/>
                <a:gd name="connsiteX44" fmla="*/ 885239 w 1864314"/>
                <a:gd name="connsiteY44" fmla="*/ 885431 h 1864980"/>
                <a:gd name="connsiteX45" fmla="*/ 1275213 w 1864314"/>
                <a:gd name="connsiteY45" fmla="*/ 519878 h 1864980"/>
                <a:gd name="connsiteX46" fmla="*/ 978884 w 1864314"/>
                <a:gd name="connsiteY46" fmla="*/ 91325 h 1864980"/>
                <a:gd name="connsiteX47" fmla="*/ 978884 w 1864314"/>
                <a:gd name="connsiteY47" fmla="*/ 571761 h 1864980"/>
                <a:gd name="connsiteX48" fmla="*/ 1275213 w 1864314"/>
                <a:gd name="connsiteY48" fmla="*/ 519878 h 1864980"/>
                <a:gd name="connsiteX49" fmla="*/ 885382 w 1864314"/>
                <a:gd name="connsiteY49" fmla="*/ 571666 h 1864980"/>
                <a:gd name="connsiteX50" fmla="*/ 885382 w 1864314"/>
                <a:gd name="connsiteY50" fmla="*/ 98119 h 1864980"/>
                <a:gd name="connsiteX51" fmla="*/ 598650 w 1864314"/>
                <a:gd name="connsiteY51" fmla="*/ 522966 h 1864980"/>
                <a:gd name="connsiteX52" fmla="*/ 885382 w 1864314"/>
                <a:gd name="connsiteY52" fmla="*/ 571666 h 1864980"/>
                <a:gd name="connsiteX53" fmla="*/ 979169 w 1864314"/>
                <a:gd name="connsiteY53" fmla="*/ 1321064 h 1864980"/>
                <a:gd name="connsiteX54" fmla="*/ 979169 w 1864314"/>
                <a:gd name="connsiteY54" fmla="*/ 1775511 h 1864980"/>
                <a:gd name="connsiteX55" fmla="*/ 1265236 w 1864314"/>
                <a:gd name="connsiteY55" fmla="*/ 1370096 h 1864980"/>
                <a:gd name="connsiteX56" fmla="*/ 979169 w 1864314"/>
                <a:gd name="connsiteY56" fmla="*/ 1321064 h 1864980"/>
                <a:gd name="connsiteX57" fmla="*/ 609768 w 1864314"/>
                <a:gd name="connsiteY57" fmla="*/ 1365392 h 1864980"/>
                <a:gd name="connsiteX58" fmla="*/ 885049 w 1864314"/>
                <a:gd name="connsiteY58" fmla="*/ 1763919 h 1864980"/>
                <a:gd name="connsiteX59" fmla="*/ 885049 w 1864314"/>
                <a:gd name="connsiteY59" fmla="*/ 1319544 h 1864980"/>
                <a:gd name="connsiteX60" fmla="*/ 609768 w 1864314"/>
                <a:gd name="connsiteY60" fmla="*/ 1365392 h 1864980"/>
                <a:gd name="connsiteX61" fmla="*/ 512131 w 1864314"/>
                <a:gd name="connsiteY61" fmla="*/ 492464 h 1864980"/>
                <a:gd name="connsiteX62" fmla="*/ 748786 w 1864314"/>
                <a:gd name="connsiteY62" fmla="*/ 111374 h 1864980"/>
                <a:gd name="connsiteX63" fmla="*/ 298235 w 1864314"/>
                <a:gd name="connsiteY63" fmla="*/ 379624 h 1864980"/>
                <a:gd name="connsiteX64" fmla="*/ 512131 w 1864314"/>
                <a:gd name="connsiteY64" fmla="*/ 492464 h 1864980"/>
                <a:gd name="connsiteX65" fmla="*/ 1361399 w 1864314"/>
                <a:gd name="connsiteY65" fmla="*/ 488663 h 1864980"/>
                <a:gd name="connsiteX66" fmla="*/ 1565889 w 1864314"/>
                <a:gd name="connsiteY66" fmla="*/ 379624 h 1864980"/>
                <a:gd name="connsiteX67" fmla="*/ 1129448 w 1864314"/>
                <a:gd name="connsiteY67" fmla="*/ 116316 h 1864980"/>
                <a:gd name="connsiteX68" fmla="*/ 1361399 w 1864314"/>
                <a:gd name="connsiteY68" fmla="*/ 488663 h 1864980"/>
                <a:gd name="connsiteX69" fmla="*/ 751114 w 1864314"/>
                <a:gd name="connsiteY69" fmla="*/ 1753704 h 1864980"/>
                <a:gd name="connsiteX70" fmla="*/ 522536 w 1864314"/>
                <a:gd name="connsiteY70" fmla="*/ 1394897 h 1864980"/>
                <a:gd name="connsiteX71" fmla="*/ 313486 w 1864314"/>
                <a:gd name="connsiteY71" fmla="*/ 1502035 h 1864980"/>
                <a:gd name="connsiteX72" fmla="*/ 751114 w 1864314"/>
                <a:gd name="connsiteY72" fmla="*/ 1753704 h 1864980"/>
                <a:gd name="connsiteX73" fmla="*/ 1127928 w 1864314"/>
                <a:gd name="connsiteY73" fmla="*/ 1750378 h 1864980"/>
                <a:gd name="connsiteX74" fmla="*/ 1550827 w 1864314"/>
                <a:gd name="connsiteY74" fmla="*/ 1501798 h 1864980"/>
                <a:gd name="connsiteX75" fmla="*/ 1352514 w 1864314"/>
                <a:gd name="connsiteY75" fmla="*/ 1399316 h 1864980"/>
                <a:gd name="connsiteX76" fmla="*/ 1127928 w 1864314"/>
                <a:gd name="connsiteY76" fmla="*/ 1750378 h 186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864314" h="1864980">
                  <a:moveTo>
                    <a:pt x="931848" y="1864976"/>
                  </a:moveTo>
                  <a:cubicBezTo>
                    <a:pt x="413973" y="1863313"/>
                    <a:pt x="-1705" y="1445497"/>
                    <a:pt x="5" y="928334"/>
                  </a:cubicBezTo>
                  <a:cubicBezTo>
                    <a:pt x="1716" y="411409"/>
                    <a:pt x="421005" y="-2035"/>
                    <a:pt x="941398" y="8"/>
                  </a:cubicBezTo>
                  <a:cubicBezTo>
                    <a:pt x="1448915" y="2003"/>
                    <a:pt x="1866256" y="423382"/>
                    <a:pt x="1864308" y="931755"/>
                  </a:cubicBezTo>
                  <a:cubicBezTo>
                    <a:pt x="1862313" y="1449297"/>
                    <a:pt x="1445304" y="1866638"/>
                    <a:pt x="931848" y="1864976"/>
                  </a:cubicBezTo>
                  <a:close/>
                  <a:moveTo>
                    <a:pt x="425328" y="979362"/>
                  </a:moveTo>
                  <a:cubicBezTo>
                    <a:pt x="313391" y="979362"/>
                    <a:pt x="203354" y="979362"/>
                    <a:pt x="92463" y="979362"/>
                  </a:cubicBezTo>
                  <a:cubicBezTo>
                    <a:pt x="103010" y="1146269"/>
                    <a:pt x="156603" y="1295931"/>
                    <a:pt x="251911" y="1426777"/>
                  </a:cubicBezTo>
                  <a:cubicBezTo>
                    <a:pt x="331540" y="1385632"/>
                    <a:pt x="409032" y="1345580"/>
                    <a:pt x="487758" y="1304910"/>
                  </a:cubicBezTo>
                  <a:cubicBezTo>
                    <a:pt x="451887" y="1201905"/>
                    <a:pt x="430839" y="1092582"/>
                    <a:pt x="425328" y="979362"/>
                  </a:cubicBezTo>
                  <a:close/>
                  <a:moveTo>
                    <a:pt x="1387673" y="1309804"/>
                  </a:moveTo>
                  <a:cubicBezTo>
                    <a:pt x="1463454" y="1349429"/>
                    <a:pt x="1537049" y="1387960"/>
                    <a:pt x="1611975" y="1427157"/>
                  </a:cubicBezTo>
                  <a:cubicBezTo>
                    <a:pt x="1707853" y="1294980"/>
                    <a:pt x="1761398" y="1145319"/>
                    <a:pt x="1771613" y="979124"/>
                  </a:cubicBezTo>
                  <a:cubicBezTo>
                    <a:pt x="1664190" y="979124"/>
                    <a:pt x="1558097" y="979124"/>
                    <a:pt x="1451433" y="979124"/>
                  </a:cubicBezTo>
                  <a:cubicBezTo>
                    <a:pt x="1446160" y="1094054"/>
                    <a:pt x="1424494" y="1204851"/>
                    <a:pt x="1387673" y="1309804"/>
                  </a:cubicBezTo>
                  <a:close/>
                  <a:moveTo>
                    <a:pt x="238893" y="456260"/>
                  </a:moveTo>
                  <a:cubicBezTo>
                    <a:pt x="151519" y="583448"/>
                    <a:pt x="102250" y="726791"/>
                    <a:pt x="92558" y="885194"/>
                  </a:cubicBezTo>
                  <a:cubicBezTo>
                    <a:pt x="203924" y="885194"/>
                    <a:pt x="313961" y="885194"/>
                    <a:pt x="425185" y="885194"/>
                  </a:cubicBezTo>
                  <a:cubicBezTo>
                    <a:pt x="430174" y="780526"/>
                    <a:pt x="448324" y="678852"/>
                    <a:pt x="479159" y="583353"/>
                  </a:cubicBezTo>
                  <a:cubicBezTo>
                    <a:pt x="398959" y="540973"/>
                    <a:pt x="320138" y="499258"/>
                    <a:pt x="238893" y="456260"/>
                  </a:cubicBezTo>
                  <a:close/>
                  <a:moveTo>
                    <a:pt x="1771661" y="885241"/>
                  </a:moveTo>
                  <a:cubicBezTo>
                    <a:pt x="1761731" y="726600"/>
                    <a:pt x="1712604" y="582878"/>
                    <a:pt x="1624945" y="455975"/>
                  </a:cubicBezTo>
                  <a:cubicBezTo>
                    <a:pt x="1547359" y="497500"/>
                    <a:pt x="1471816" y="537838"/>
                    <a:pt x="1394990" y="578935"/>
                  </a:cubicBezTo>
                  <a:cubicBezTo>
                    <a:pt x="1427060" y="676191"/>
                    <a:pt x="1446160" y="779196"/>
                    <a:pt x="1451386" y="885241"/>
                  </a:cubicBezTo>
                  <a:cubicBezTo>
                    <a:pt x="1558524" y="885241"/>
                    <a:pt x="1664522" y="885241"/>
                    <a:pt x="1771661" y="885241"/>
                  </a:cubicBezTo>
                  <a:close/>
                  <a:moveTo>
                    <a:pt x="1359499" y="979172"/>
                  </a:moveTo>
                  <a:cubicBezTo>
                    <a:pt x="1231408" y="979172"/>
                    <a:pt x="1105027" y="979172"/>
                    <a:pt x="978742" y="979172"/>
                  </a:cubicBezTo>
                  <a:cubicBezTo>
                    <a:pt x="978742" y="1062507"/>
                    <a:pt x="978742" y="1144701"/>
                    <a:pt x="978742" y="1227609"/>
                  </a:cubicBezTo>
                  <a:cubicBezTo>
                    <a:pt x="1088636" y="1232360"/>
                    <a:pt x="1195346" y="1250605"/>
                    <a:pt x="1299872" y="1283102"/>
                  </a:cubicBezTo>
                  <a:cubicBezTo>
                    <a:pt x="1334650" y="1183898"/>
                    <a:pt x="1354652" y="1083744"/>
                    <a:pt x="1359499" y="979172"/>
                  </a:cubicBezTo>
                  <a:close/>
                  <a:moveTo>
                    <a:pt x="576129" y="1279682"/>
                  </a:moveTo>
                  <a:cubicBezTo>
                    <a:pt x="677756" y="1248657"/>
                    <a:pt x="780761" y="1232503"/>
                    <a:pt x="885809" y="1227372"/>
                  </a:cubicBezTo>
                  <a:cubicBezTo>
                    <a:pt x="885809" y="1143704"/>
                    <a:pt x="885809" y="1061937"/>
                    <a:pt x="885809" y="979077"/>
                  </a:cubicBezTo>
                  <a:cubicBezTo>
                    <a:pt x="762897" y="979077"/>
                    <a:pt x="640555" y="979077"/>
                    <a:pt x="517263" y="979077"/>
                  </a:cubicBezTo>
                  <a:cubicBezTo>
                    <a:pt x="522346" y="1082556"/>
                    <a:pt x="541779" y="1182141"/>
                    <a:pt x="576129" y="1279682"/>
                  </a:cubicBezTo>
                  <a:close/>
                  <a:moveTo>
                    <a:pt x="978219" y="885004"/>
                  </a:moveTo>
                  <a:cubicBezTo>
                    <a:pt x="1106025" y="885004"/>
                    <a:pt x="1232358" y="885004"/>
                    <a:pt x="1359404" y="885004"/>
                  </a:cubicBezTo>
                  <a:cubicBezTo>
                    <a:pt x="1354367" y="789078"/>
                    <a:pt x="1337596" y="696763"/>
                    <a:pt x="1307046" y="605969"/>
                  </a:cubicBezTo>
                  <a:cubicBezTo>
                    <a:pt x="1199052" y="640272"/>
                    <a:pt x="1089918" y="659182"/>
                    <a:pt x="978219" y="663743"/>
                  </a:cubicBezTo>
                  <a:cubicBezTo>
                    <a:pt x="978219" y="738573"/>
                    <a:pt x="978219" y="811171"/>
                    <a:pt x="978219" y="885004"/>
                  </a:cubicBezTo>
                  <a:close/>
                  <a:moveTo>
                    <a:pt x="885239" y="885431"/>
                  </a:moveTo>
                  <a:cubicBezTo>
                    <a:pt x="885239" y="810553"/>
                    <a:pt x="885239" y="737671"/>
                    <a:pt x="885239" y="663505"/>
                  </a:cubicBezTo>
                  <a:cubicBezTo>
                    <a:pt x="776390" y="659657"/>
                    <a:pt x="670915" y="640747"/>
                    <a:pt x="567055" y="609342"/>
                  </a:cubicBezTo>
                  <a:cubicBezTo>
                    <a:pt x="538073" y="700374"/>
                    <a:pt x="521301" y="791501"/>
                    <a:pt x="517263" y="885431"/>
                  </a:cubicBezTo>
                  <a:cubicBezTo>
                    <a:pt x="641078" y="885431"/>
                    <a:pt x="762849" y="885431"/>
                    <a:pt x="885239" y="885431"/>
                  </a:cubicBezTo>
                  <a:close/>
                  <a:moveTo>
                    <a:pt x="1275213" y="519878"/>
                  </a:moveTo>
                  <a:cubicBezTo>
                    <a:pt x="1205371" y="356439"/>
                    <a:pt x="1104790" y="217135"/>
                    <a:pt x="978884" y="91325"/>
                  </a:cubicBezTo>
                  <a:cubicBezTo>
                    <a:pt x="978884" y="254051"/>
                    <a:pt x="978884" y="412407"/>
                    <a:pt x="978884" y="571761"/>
                  </a:cubicBezTo>
                  <a:cubicBezTo>
                    <a:pt x="1080131" y="567770"/>
                    <a:pt x="1177720" y="550428"/>
                    <a:pt x="1275213" y="519878"/>
                  </a:cubicBezTo>
                  <a:close/>
                  <a:moveTo>
                    <a:pt x="885382" y="571666"/>
                  </a:moveTo>
                  <a:cubicBezTo>
                    <a:pt x="885382" y="413215"/>
                    <a:pt x="885382" y="257377"/>
                    <a:pt x="885382" y="98119"/>
                  </a:cubicBezTo>
                  <a:cubicBezTo>
                    <a:pt x="763182" y="223834"/>
                    <a:pt x="665593" y="362092"/>
                    <a:pt x="598650" y="522966"/>
                  </a:cubicBezTo>
                  <a:cubicBezTo>
                    <a:pt x="692960" y="551378"/>
                    <a:pt x="787460" y="568102"/>
                    <a:pt x="885382" y="571666"/>
                  </a:cubicBezTo>
                  <a:close/>
                  <a:moveTo>
                    <a:pt x="979169" y="1321064"/>
                  </a:moveTo>
                  <a:cubicBezTo>
                    <a:pt x="979169" y="1470963"/>
                    <a:pt x="979169" y="1620909"/>
                    <a:pt x="979169" y="1775511"/>
                  </a:cubicBezTo>
                  <a:cubicBezTo>
                    <a:pt x="1099991" y="1654642"/>
                    <a:pt x="1196629" y="1522370"/>
                    <a:pt x="1265236" y="1370096"/>
                  </a:cubicBezTo>
                  <a:cubicBezTo>
                    <a:pt x="1217914" y="1347623"/>
                    <a:pt x="1028581" y="1315315"/>
                    <a:pt x="979169" y="1321064"/>
                  </a:cubicBezTo>
                  <a:close/>
                  <a:moveTo>
                    <a:pt x="609768" y="1365392"/>
                  </a:moveTo>
                  <a:cubicBezTo>
                    <a:pt x="676616" y="1515861"/>
                    <a:pt x="770071" y="1645948"/>
                    <a:pt x="885049" y="1763919"/>
                  </a:cubicBezTo>
                  <a:cubicBezTo>
                    <a:pt x="885049" y="1614210"/>
                    <a:pt x="885049" y="1467209"/>
                    <a:pt x="885049" y="1319544"/>
                  </a:cubicBezTo>
                  <a:cubicBezTo>
                    <a:pt x="791024" y="1323725"/>
                    <a:pt x="700229" y="1338406"/>
                    <a:pt x="609768" y="1365392"/>
                  </a:cubicBezTo>
                  <a:close/>
                  <a:moveTo>
                    <a:pt x="512131" y="492464"/>
                  </a:moveTo>
                  <a:cubicBezTo>
                    <a:pt x="569573" y="352828"/>
                    <a:pt x="649107" y="228348"/>
                    <a:pt x="748786" y="111374"/>
                  </a:cubicBezTo>
                  <a:cubicBezTo>
                    <a:pt x="567672" y="154325"/>
                    <a:pt x="419579" y="243124"/>
                    <a:pt x="298235" y="379624"/>
                  </a:cubicBezTo>
                  <a:cubicBezTo>
                    <a:pt x="366414" y="425378"/>
                    <a:pt x="436303" y="462199"/>
                    <a:pt x="512131" y="492464"/>
                  </a:cubicBezTo>
                  <a:close/>
                  <a:moveTo>
                    <a:pt x="1361399" y="488663"/>
                  </a:moveTo>
                  <a:cubicBezTo>
                    <a:pt x="1434044" y="458873"/>
                    <a:pt x="1501083" y="423287"/>
                    <a:pt x="1565889" y="379624"/>
                  </a:cubicBezTo>
                  <a:cubicBezTo>
                    <a:pt x="1447110" y="246022"/>
                    <a:pt x="1302532" y="157841"/>
                    <a:pt x="1129448" y="116316"/>
                  </a:cubicBezTo>
                  <a:cubicBezTo>
                    <a:pt x="1224566" y="229108"/>
                    <a:pt x="1303673" y="351497"/>
                    <a:pt x="1361399" y="488663"/>
                  </a:cubicBezTo>
                  <a:close/>
                  <a:moveTo>
                    <a:pt x="751114" y="1753704"/>
                  </a:moveTo>
                  <a:cubicBezTo>
                    <a:pt x="656139" y="1643002"/>
                    <a:pt x="579503" y="1525173"/>
                    <a:pt x="522536" y="1394897"/>
                  </a:cubicBezTo>
                  <a:cubicBezTo>
                    <a:pt x="448466" y="1423831"/>
                    <a:pt x="379527" y="1458610"/>
                    <a:pt x="313486" y="1502035"/>
                  </a:cubicBezTo>
                  <a:cubicBezTo>
                    <a:pt x="433975" y="1630221"/>
                    <a:pt x="577697" y="1713509"/>
                    <a:pt x="751114" y="1753704"/>
                  </a:cubicBezTo>
                  <a:close/>
                  <a:moveTo>
                    <a:pt x="1127928" y="1750378"/>
                  </a:moveTo>
                  <a:cubicBezTo>
                    <a:pt x="1295738" y="1708093"/>
                    <a:pt x="1434567" y="1626040"/>
                    <a:pt x="1550827" y="1501798"/>
                  </a:cubicBezTo>
                  <a:cubicBezTo>
                    <a:pt x="1487304" y="1460843"/>
                    <a:pt x="1422451" y="1426920"/>
                    <a:pt x="1352514" y="1399316"/>
                  </a:cubicBezTo>
                  <a:cubicBezTo>
                    <a:pt x="1295976" y="1527026"/>
                    <a:pt x="1221003" y="1641814"/>
                    <a:pt x="1127928" y="1750378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113">
              <a:extLst>
                <a:ext uri="{FF2B5EF4-FFF2-40B4-BE49-F238E27FC236}">
                  <a16:creationId xmlns:a16="http://schemas.microsoft.com/office/drawing/2014/main" id="{B00E2D6B-7004-4559-9D08-48EBA9B2DD68}"/>
                </a:ext>
              </a:extLst>
            </p:cNvPr>
            <p:cNvSpPr/>
            <p:nvPr/>
          </p:nvSpPr>
          <p:spPr>
            <a:xfrm>
              <a:off x="7740151" y="2333396"/>
              <a:ext cx="365656" cy="1090673"/>
            </a:xfrm>
            <a:custGeom>
              <a:avLst/>
              <a:gdLst>
                <a:gd name="connsiteX0" fmla="*/ 188193 w 365656"/>
                <a:gd name="connsiteY0" fmla="*/ 1090673 h 1090673"/>
                <a:gd name="connsiteX1" fmla="*/ 0 w 365656"/>
                <a:gd name="connsiteY1" fmla="*/ 998834 h 1090673"/>
                <a:gd name="connsiteX2" fmla="*/ 142107 w 365656"/>
                <a:gd name="connsiteY2" fmla="*/ 528993 h 1090673"/>
                <a:gd name="connsiteX3" fmla="*/ 129231 w 365656"/>
                <a:gd name="connsiteY3" fmla="*/ 38579 h 1090673"/>
                <a:gd name="connsiteX4" fmla="*/ 335003 w 365656"/>
                <a:gd name="connsiteY4" fmla="*/ 0 h 1090673"/>
                <a:gd name="connsiteX5" fmla="*/ 360992 w 365656"/>
                <a:gd name="connsiteY5" fmla="*/ 450361 h 1090673"/>
                <a:gd name="connsiteX6" fmla="*/ 188193 w 365656"/>
                <a:gd name="connsiteY6" fmla="*/ 1090673 h 109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5656" h="1090673">
                  <a:moveTo>
                    <a:pt x="188193" y="1090673"/>
                  </a:moveTo>
                  <a:cubicBezTo>
                    <a:pt x="124718" y="1059696"/>
                    <a:pt x="63143" y="1029669"/>
                    <a:pt x="0" y="998834"/>
                  </a:cubicBezTo>
                  <a:cubicBezTo>
                    <a:pt x="72503" y="849030"/>
                    <a:pt x="120252" y="692812"/>
                    <a:pt x="142107" y="528993"/>
                  </a:cubicBezTo>
                  <a:cubicBezTo>
                    <a:pt x="163962" y="365411"/>
                    <a:pt x="159401" y="202399"/>
                    <a:pt x="129231" y="38579"/>
                  </a:cubicBezTo>
                  <a:cubicBezTo>
                    <a:pt x="198170" y="25656"/>
                    <a:pt x="265827" y="12971"/>
                    <a:pt x="335003" y="0"/>
                  </a:cubicBezTo>
                  <a:cubicBezTo>
                    <a:pt x="363558" y="149851"/>
                    <a:pt x="372015" y="299655"/>
                    <a:pt x="360992" y="450361"/>
                  </a:cubicBezTo>
                  <a:cubicBezTo>
                    <a:pt x="344553" y="674330"/>
                    <a:pt x="287065" y="887372"/>
                    <a:pt x="188193" y="1090673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114">
              <a:extLst>
                <a:ext uri="{FF2B5EF4-FFF2-40B4-BE49-F238E27FC236}">
                  <a16:creationId xmlns:a16="http://schemas.microsoft.com/office/drawing/2014/main" id="{ABC265E5-0DB5-427F-B541-81FB88D7E6C8}"/>
                </a:ext>
              </a:extLst>
            </p:cNvPr>
            <p:cNvSpPr/>
            <p:nvPr/>
          </p:nvSpPr>
          <p:spPr>
            <a:xfrm>
              <a:off x="5869767" y="4103578"/>
              <a:ext cx="1094474" cy="307158"/>
            </a:xfrm>
            <a:custGeom>
              <a:avLst/>
              <a:gdLst>
                <a:gd name="connsiteX0" fmla="*/ 0 w 1094474"/>
                <a:gd name="connsiteY0" fmla="*/ 239790 h 307158"/>
                <a:gd name="connsiteX1" fmla="*/ 57631 w 1094474"/>
                <a:gd name="connsiteY1" fmla="*/ 38342 h 307158"/>
                <a:gd name="connsiteX2" fmla="*/ 541963 w 1094474"/>
                <a:gd name="connsiteY2" fmla="*/ 96116 h 307158"/>
                <a:gd name="connsiteX3" fmla="*/ 1021449 w 1094474"/>
                <a:gd name="connsiteY3" fmla="*/ 0 h 307158"/>
                <a:gd name="connsiteX4" fmla="*/ 1094474 w 1094474"/>
                <a:gd name="connsiteY4" fmla="*/ 196222 h 307158"/>
                <a:gd name="connsiteX5" fmla="*/ 666966 w 1094474"/>
                <a:gd name="connsiteY5" fmla="*/ 297042 h 307158"/>
                <a:gd name="connsiteX6" fmla="*/ 0 w 1094474"/>
                <a:gd name="connsiteY6" fmla="*/ 239790 h 30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4474" h="307158">
                  <a:moveTo>
                    <a:pt x="0" y="239790"/>
                  </a:moveTo>
                  <a:cubicBezTo>
                    <a:pt x="19480" y="171707"/>
                    <a:pt x="38294" y="105951"/>
                    <a:pt x="57631" y="38342"/>
                  </a:cubicBezTo>
                  <a:cubicBezTo>
                    <a:pt x="216557" y="83763"/>
                    <a:pt x="377859" y="102625"/>
                    <a:pt x="541963" y="96116"/>
                  </a:cubicBezTo>
                  <a:cubicBezTo>
                    <a:pt x="706116" y="89607"/>
                    <a:pt x="865374" y="57394"/>
                    <a:pt x="1021449" y="0"/>
                  </a:cubicBezTo>
                  <a:cubicBezTo>
                    <a:pt x="1045823" y="65423"/>
                    <a:pt x="1069816" y="129849"/>
                    <a:pt x="1094474" y="196222"/>
                  </a:cubicBezTo>
                  <a:cubicBezTo>
                    <a:pt x="955741" y="248247"/>
                    <a:pt x="813396" y="281505"/>
                    <a:pt x="666966" y="297042"/>
                  </a:cubicBezTo>
                  <a:cubicBezTo>
                    <a:pt x="441572" y="321035"/>
                    <a:pt x="219693" y="302505"/>
                    <a:pt x="0" y="239790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115">
              <a:extLst>
                <a:ext uri="{FF2B5EF4-FFF2-40B4-BE49-F238E27FC236}">
                  <a16:creationId xmlns:a16="http://schemas.microsoft.com/office/drawing/2014/main" id="{A8DC7B8F-875F-48F0-B9F9-F3C69B335083}"/>
                </a:ext>
              </a:extLst>
            </p:cNvPr>
            <p:cNvSpPr/>
            <p:nvPr/>
          </p:nvSpPr>
          <p:spPr>
            <a:xfrm>
              <a:off x="4619883" y="1398085"/>
              <a:ext cx="654803" cy="1003299"/>
            </a:xfrm>
            <a:custGeom>
              <a:avLst/>
              <a:gdLst>
                <a:gd name="connsiteX0" fmla="*/ 654803 w 654803"/>
                <a:gd name="connsiteY0" fmla="*/ 149376 h 1003299"/>
                <a:gd name="connsiteX1" fmla="*/ 206770 w 654803"/>
                <a:gd name="connsiteY1" fmla="*/ 1003300 h 1003299"/>
                <a:gd name="connsiteX2" fmla="*/ 0 w 654803"/>
                <a:gd name="connsiteY2" fmla="*/ 968807 h 1003299"/>
                <a:gd name="connsiteX3" fmla="*/ 507755 w 654803"/>
                <a:gd name="connsiteY3" fmla="*/ 0 h 1003299"/>
                <a:gd name="connsiteX4" fmla="*/ 513789 w 654803"/>
                <a:gd name="connsiteY4" fmla="*/ 4609 h 1003299"/>
                <a:gd name="connsiteX5" fmla="*/ 654803 w 654803"/>
                <a:gd name="connsiteY5" fmla="*/ 149376 h 1003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803" h="1003299">
                  <a:moveTo>
                    <a:pt x="654803" y="149376"/>
                  </a:moveTo>
                  <a:cubicBezTo>
                    <a:pt x="415678" y="386553"/>
                    <a:pt x="266017" y="670007"/>
                    <a:pt x="206770" y="1003300"/>
                  </a:cubicBezTo>
                  <a:cubicBezTo>
                    <a:pt x="138543" y="991945"/>
                    <a:pt x="70697" y="980589"/>
                    <a:pt x="0" y="968807"/>
                  </a:cubicBezTo>
                  <a:cubicBezTo>
                    <a:pt x="66754" y="591185"/>
                    <a:pt x="236417" y="269485"/>
                    <a:pt x="507755" y="0"/>
                  </a:cubicBezTo>
                  <a:cubicBezTo>
                    <a:pt x="510701" y="2233"/>
                    <a:pt x="512411" y="3231"/>
                    <a:pt x="513789" y="4609"/>
                  </a:cubicBezTo>
                  <a:cubicBezTo>
                    <a:pt x="560635" y="52643"/>
                    <a:pt x="607482" y="100772"/>
                    <a:pt x="654803" y="149376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116">
              <a:extLst>
                <a:ext uri="{FF2B5EF4-FFF2-40B4-BE49-F238E27FC236}">
                  <a16:creationId xmlns:a16="http://schemas.microsoft.com/office/drawing/2014/main" id="{BB023746-BED6-46BA-AE59-2F6E73E59DC3}"/>
                </a:ext>
              </a:extLst>
            </p:cNvPr>
            <p:cNvSpPr/>
            <p:nvPr/>
          </p:nvSpPr>
          <p:spPr>
            <a:xfrm>
              <a:off x="4898965" y="3522941"/>
              <a:ext cx="935595" cy="785602"/>
            </a:xfrm>
            <a:custGeom>
              <a:avLst/>
              <a:gdLst>
                <a:gd name="connsiteX0" fmla="*/ 865849 w 935595"/>
                <a:gd name="connsiteY0" fmla="*/ 785602 h 785602"/>
                <a:gd name="connsiteX1" fmla="*/ 0 w 935595"/>
                <a:gd name="connsiteY1" fmla="*/ 116926 h 785602"/>
                <a:gd name="connsiteX2" fmla="*/ 85331 w 935595"/>
                <a:gd name="connsiteY2" fmla="*/ 59009 h 785602"/>
                <a:gd name="connsiteX3" fmla="*/ 172419 w 935595"/>
                <a:gd name="connsiteY3" fmla="*/ 0 h 785602"/>
                <a:gd name="connsiteX4" fmla="*/ 935596 w 935595"/>
                <a:gd name="connsiteY4" fmla="*/ 589712 h 785602"/>
                <a:gd name="connsiteX5" fmla="*/ 865849 w 935595"/>
                <a:gd name="connsiteY5" fmla="*/ 785602 h 785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5595" h="785602">
                  <a:moveTo>
                    <a:pt x="865849" y="785602"/>
                  </a:moveTo>
                  <a:cubicBezTo>
                    <a:pt x="540158" y="675898"/>
                    <a:pt x="208908" y="432402"/>
                    <a:pt x="0" y="116926"/>
                  </a:cubicBezTo>
                  <a:cubicBezTo>
                    <a:pt x="28412" y="97636"/>
                    <a:pt x="56871" y="78299"/>
                    <a:pt x="85331" y="59009"/>
                  </a:cubicBezTo>
                  <a:cubicBezTo>
                    <a:pt x="113932" y="39625"/>
                    <a:pt x="142487" y="20287"/>
                    <a:pt x="172419" y="0"/>
                  </a:cubicBezTo>
                  <a:cubicBezTo>
                    <a:pt x="364461" y="277324"/>
                    <a:pt x="618694" y="473500"/>
                    <a:pt x="935596" y="589712"/>
                  </a:cubicBezTo>
                  <a:cubicBezTo>
                    <a:pt x="912078" y="655801"/>
                    <a:pt x="888987" y="720702"/>
                    <a:pt x="865849" y="785602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117">
              <a:extLst>
                <a:ext uri="{FF2B5EF4-FFF2-40B4-BE49-F238E27FC236}">
                  <a16:creationId xmlns:a16="http://schemas.microsoft.com/office/drawing/2014/main" id="{6260A4F9-0721-4E39-9670-6C27A8A0FF7A}"/>
                </a:ext>
              </a:extLst>
            </p:cNvPr>
            <p:cNvSpPr/>
            <p:nvPr/>
          </p:nvSpPr>
          <p:spPr>
            <a:xfrm>
              <a:off x="7332218" y="1300734"/>
              <a:ext cx="719513" cy="975600"/>
            </a:xfrm>
            <a:custGeom>
              <a:avLst/>
              <a:gdLst>
                <a:gd name="connsiteX0" fmla="*/ 516450 w 719513"/>
                <a:gd name="connsiteY0" fmla="*/ 975601 h 975600"/>
                <a:gd name="connsiteX1" fmla="*/ 0 w 719513"/>
                <a:gd name="connsiteY1" fmla="*/ 161967 h 975600"/>
                <a:gd name="connsiteX2" fmla="*/ 133032 w 719513"/>
                <a:gd name="connsiteY2" fmla="*/ 0 h 975600"/>
                <a:gd name="connsiteX3" fmla="*/ 719514 w 719513"/>
                <a:gd name="connsiteY3" fmla="*/ 923718 h 975600"/>
                <a:gd name="connsiteX4" fmla="*/ 704310 w 719513"/>
                <a:gd name="connsiteY4" fmla="*/ 928279 h 975600"/>
                <a:gd name="connsiteX5" fmla="*/ 516450 w 719513"/>
                <a:gd name="connsiteY5" fmla="*/ 975601 h 97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9513" h="975600">
                  <a:moveTo>
                    <a:pt x="516450" y="975601"/>
                  </a:moveTo>
                  <a:cubicBezTo>
                    <a:pt x="430882" y="648579"/>
                    <a:pt x="258748" y="378239"/>
                    <a:pt x="0" y="161967"/>
                  </a:cubicBezTo>
                  <a:cubicBezTo>
                    <a:pt x="44376" y="107946"/>
                    <a:pt x="88181" y="54638"/>
                    <a:pt x="133032" y="0"/>
                  </a:cubicBezTo>
                  <a:cubicBezTo>
                    <a:pt x="427223" y="246109"/>
                    <a:pt x="622590" y="552986"/>
                    <a:pt x="719514" y="923718"/>
                  </a:cubicBezTo>
                  <a:cubicBezTo>
                    <a:pt x="712957" y="925713"/>
                    <a:pt x="708681" y="927186"/>
                    <a:pt x="704310" y="928279"/>
                  </a:cubicBezTo>
                  <a:cubicBezTo>
                    <a:pt x="642355" y="943910"/>
                    <a:pt x="580353" y="959542"/>
                    <a:pt x="516450" y="97560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118">
              <a:extLst>
                <a:ext uri="{FF2B5EF4-FFF2-40B4-BE49-F238E27FC236}">
                  <a16:creationId xmlns:a16="http://schemas.microsoft.com/office/drawing/2014/main" id="{FAC0AA7C-9DDA-4CF9-B8B9-FB83FBC4B76A}"/>
                </a:ext>
              </a:extLst>
            </p:cNvPr>
            <p:cNvSpPr/>
            <p:nvPr/>
          </p:nvSpPr>
          <p:spPr>
            <a:xfrm>
              <a:off x="6981393" y="3418415"/>
              <a:ext cx="895828" cy="840240"/>
            </a:xfrm>
            <a:custGeom>
              <a:avLst/>
              <a:gdLst>
                <a:gd name="connsiteX0" fmla="*/ 85521 w 895828"/>
                <a:gd name="connsiteY0" fmla="*/ 840241 h 840240"/>
                <a:gd name="connsiteX1" fmla="*/ 0 w 895828"/>
                <a:gd name="connsiteY1" fmla="*/ 648437 h 840240"/>
                <a:gd name="connsiteX2" fmla="*/ 408884 w 895828"/>
                <a:gd name="connsiteY2" fmla="*/ 380805 h 840240"/>
                <a:gd name="connsiteX3" fmla="*/ 713290 w 895828"/>
                <a:gd name="connsiteY3" fmla="*/ 0 h 840240"/>
                <a:gd name="connsiteX4" fmla="*/ 895829 w 895828"/>
                <a:gd name="connsiteY4" fmla="*/ 103718 h 840240"/>
                <a:gd name="connsiteX5" fmla="*/ 85521 w 895828"/>
                <a:gd name="connsiteY5" fmla="*/ 840241 h 84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5828" h="840240">
                  <a:moveTo>
                    <a:pt x="85521" y="840241"/>
                  </a:moveTo>
                  <a:cubicBezTo>
                    <a:pt x="56586" y="775340"/>
                    <a:pt x="28507" y="712387"/>
                    <a:pt x="0" y="648437"/>
                  </a:cubicBezTo>
                  <a:cubicBezTo>
                    <a:pt x="151134" y="580543"/>
                    <a:pt x="287207" y="491601"/>
                    <a:pt x="408884" y="380805"/>
                  </a:cubicBezTo>
                  <a:cubicBezTo>
                    <a:pt x="530181" y="270340"/>
                    <a:pt x="631142" y="143437"/>
                    <a:pt x="713290" y="0"/>
                  </a:cubicBezTo>
                  <a:cubicBezTo>
                    <a:pt x="774152" y="34588"/>
                    <a:pt x="834111" y="68654"/>
                    <a:pt x="895829" y="103718"/>
                  </a:cubicBezTo>
                  <a:cubicBezTo>
                    <a:pt x="703360" y="435015"/>
                    <a:pt x="434825" y="680317"/>
                    <a:pt x="85521" y="840241"/>
                  </a:cubicBezTo>
                  <a:close/>
                </a:path>
              </a:pathLst>
            </a:custGeom>
            <a:grpFill/>
            <a:ln w="4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176F1D-5C24-4264-B766-EF74B1B1C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34" y="1132342"/>
            <a:ext cx="4804366" cy="27689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2A05C8-ADAF-4F6D-BDD7-F659E6A66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2" y="1132342"/>
            <a:ext cx="5099884" cy="27689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C95B97-3484-4F7C-B3D2-77DBEBA35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3" y="4127499"/>
            <a:ext cx="5194298" cy="26198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262D64-93C7-429D-B5E0-4D206038B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22" y="4051884"/>
            <a:ext cx="4796021" cy="26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5007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7468</TotalTime>
  <Words>545</Words>
  <Application>Microsoft Office PowerPoint</Application>
  <PresentationFormat>Широкоэкранный</PresentationFormat>
  <Paragraphs>116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Cover and End Slide Master</vt:lpstr>
      <vt:lpstr>Contents Slide Master</vt:lpstr>
      <vt:lpstr>Section Break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Наталья</cp:lastModifiedBy>
  <cp:revision>103</cp:revision>
  <dcterms:created xsi:type="dcterms:W3CDTF">2020-01-20T05:08:25Z</dcterms:created>
  <dcterms:modified xsi:type="dcterms:W3CDTF">2025-08-26T05:50:02Z</dcterms:modified>
</cp:coreProperties>
</file>