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548C3B-A380-4963-B170-E63145FA4A1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A9DD641B-62B4-4A6B-9CB5-73E1DADF3417}">
      <dgm:prSet phldrT="[Текст]" custT="1"/>
      <dgm:spPr/>
      <dgm:t>
        <a:bodyPr/>
        <a:lstStyle/>
        <a:p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96699EC6-E2B0-4F5C-B74B-76B6EE8B000D}" type="parTrans" cxnId="{102B1895-694E-4FFB-9617-03B9578092D8}">
      <dgm:prSet/>
      <dgm:spPr/>
      <dgm:t>
        <a:bodyPr/>
        <a:lstStyle/>
        <a:p>
          <a:endParaRPr lang="ru-RU"/>
        </a:p>
      </dgm:t>
    </dgm:pt>
    <dgm:pt modelId="{092DF949-3AF5-44A8-91EB-4301A2EA9DD7}" type="sibTrans" cxnId="{102B1895-694E-4FFB-9617-03B9578092D8}">
      <dgm:prSet/>
      <dgm:spPr/>
      <dgm:t>
        <a:bodyPr/>
        <a:lstStyle/>
        <a:p>
          <a:endParaRPr lang="ru-RU"/>
        </a:p>
      </dgm:t>
    </dgm:pt>
    <dgm:pt modelId="{130913A7-EABA-4E28-8949-578D171C2F0F}">
      <dgm:prSet phldrT="[Текст]" custT="1"/>
      <dgm:spPr/>
      <dgm:t>
        <a:bodyPr/>
        <a:lstStyle/>
        <a:p>
          <a:r>
            <a:rPr lang="ru-RU" sz="3200" b="1" dirty="0" smtClean="0">
              <a:latin typeface="Times New Roman" pitchFamily="18" charset="0"/>
              <a:cs typeface="Times New Roman" pitchFamily="18" charset="0"/>
            </a:rPr>
            <a:t>3 года 1500 слов</a:t>
          </a:r>
          <a:endParaRPr lang="ru-RU" sz="3200" b="1" dirty="0">
            <a:latin typeface="Times New Roman" pitchFamily="18" charset="0"/>
            <a:cs typeface="Times New Roman" pitchFamily="18" charset="0"/>
          </a:endParaRPr>
        </a:p>
      </dgm:t>
    </dgm:pt>
    <dgm:pt modelId="{393FF716-BE89-4F51-8F8C-4A04B848799A}" type="parTrans" cxnId="{637CF9D0-5603-4571-96EA-03F90153EBCC}">
      <dgm:prSet/>
      <dgm:spPr/>
      <dgm:t>
        <a:bodyPr/>
        <a:lstStyle/>
        <a:p>
          <a:endParaRPr lang="ru-RU"/>
        </a:p>
      </dgm:t>
    </dgm:pt>
    <dgm:pt modelId="{E17A5E7F-95B5-48B7-A2B4-960E0D9320CF}" type="sibTrans" cxnId="{637CF9D0-5603-4571-96EA-03F90153EBCC}">
      <dgm:prSet/>
      <dgm:spPr/>
      <dgm:t>
        <a:bodyPr/>
        <a:lstStyle/>
        <a:p>
          <a:endParaRPr lang="ru-RU"/>
        </a:p>
      </dgm:t>
    </dgm:pt>
    <dgm:pt modelId="{5B17001D-2DF5-456F-8762-7DB164F20902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itchFamily="18" charset="0"/>
              <a:cs typeface="Times New Roman" pitchFamily="18" charset="0"/>
            </a:rPr>
            <a:t>5 </a:t>
          </a:r>
          <a:r>
            <a:rPr lang="ru-RU" sz="3600" b="1" smtClean="0">
              <a:latin typeface="Times New Roman" pitchFamily="18" charset="0"/>
              <a:cs typeface="Times New Roman" pitchFamily="18" charset="0"/>
            </a:rPr>
            <a:t>лет                  </a:t>
          </a:r>
          <a:r>
            <a:rPr lang="ru-RU" sz="3600" b="1" smtClean="0">
              <a:latin typeface="Times New Roman" pitchFamily="18" charset="0"/>
              <a:cs typeface="Times New Roman" pitchFamily="18" charset="0"/>
            </a:rPr>
            <a:t>2000-2500 </a:t>
          </a:r>
          <a:r>
            <a:rPr lang="ru-RU" sz="3600" b="1" dirty="0" smtClean="0">
              <a:latin typeface="Times New Roman" pitchFamily="18" charset="0"/>
              <a:cs typeface="Times New Roman" pitchFamily="18" charset="0"/>
            </a:rPr>
            <a:t>слов</a:t>
          </a:r>
          <a:endParaRPr lang="ru-RU" sz="3600" b="1" dirty="0">
            <a:latin typeface="Times New Roman" pitchFamily="18" charset="0"/>
            <a:cs typeface="Times New Roman" pitchFamily="18" charset="0"/>
          </a:endParaRPr>
        </a:p>
      </dgm:t>
    </dgm:pt>
    <dgm:pt modelId="{0785240C-A76E-43D7-8431-B92ADE158280}" type="parTrans" cxnId="{F8E3443E-08EB-4D38-A9AC-ED1C8E8D643D}">
      <dgm:prSet/>
      <dgm:spPr/>
      <dgm:t>
        <a:bodyPr/>
        <a:lstStyle/>
        <a:p>
          <a:endParaRPr lang="ru-RU"/>
        </a:p>
      </dgm:t>
    </dgm:pt>
    <dgm:pt modelId="{43D3FF68-9A52-489A-86A2-23D7BAE017D2}" type="sibTrans" cxnId="{F8E3443E-08EB-4D38-A9AC-ED1C8E8D643D}">
      <dgm:prSet/>
      <dgm:spPr/>
      <dgm:t>
        <a:bodyPr/>
        <a:lstStyle/>
        <a:p>
          <a:endParaRPr lang="ru-RU"/>
        </a:p>
      </dgm:t>
    </dgm:pt>
    <dgm:pt modelId="{BD34EF36-7EC7-44C1-8B62-F4E5AFDFBE5C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itchFamily="18" charset="0"/>
              <a:cs typeface="Times New Roman" pitchFamily="18" charset="0"/>
            </a:rPr>
            <a:t>4 года         1900 слов</a:t>
          </a:r>
          <a:endParaRPr lang="ru-RU" sz="3600" b="1" dirty="0">
            <a:latin typeface="Times New Roman" pitchFamily="18" charset="0"/>
            <a:cs typeface="Times New Roman" pitchFamily="18" charset="0"/>
          </a:endParaRPr>
        </a:p>
      </dgm:t>
    </dgm:pt>
    <dgm:pt modelId="{EB3387B5-A71E-40FF-8EDF-1DE68F2FEF9A}" type="parTrans" cxnId="{B243309B-05D9-4F89-A3B9-2700FB1E23B8}">
      <dgm:prSet/>
      <dgm:spPr/>
      <dgm:t>
        <a:bodyPr/>
        <a:lstStyle/>
        <a:p>
          <a:endParaRPr lang="ru-RU"/>
        </a:p>
      </dgm:t>
    </dgm:pt>
    <dgm:pt modelId="{E4F791D9-5905-49CE-B485-4B2D3A248FF1}" type="sibTrans" cxnId="{B243309B-05D9-4F89-A3B9-2700FB1E23B8}">
      <dgm:prSet/>
      <dgm:spPr/>
      <dgm:t>
        <a:bodyPr/>
        <a:lstStyle/>
        <a:p>
          <a:endParaRPr lang="ru-RU"/>
        </a:p>
      </dgm:t>
    </dgm:pt>
    <dgm:pt modelId="{0F539C60-0905-4BA7-8E58-428CE2AFADBC}">
      <dgm:prSet phldrT="[Текст]" custT="1"/>
      <dgm:spPr/>
      <dgm:t>
        <a:bodyPr/>
        <a:lstStyle/>
        <a:p>
          <a:r>
            <a:rPr lang="ru-RU" sz="4400" b="1" dirty="0" smtClean="0">
              <a:latin typeface="Times New Roman" pitchFamily="18" charset="0"/>
              <a:cs typeface="Times New Roman" pitchFamily="18" charset="0"/>
            </a:rPr>
            <a:t>6-7 лет                         3500-4000 слов</a:t>
          </a:r>
          <a:endParaRPr lang="ru-RU" sz="4400" b="1" dirty="0">
            <a:latin typeface="Times New Roman" pitchFamily="18" charset="0"/>
            <a:cs typeface="Times New Roman" pitchFamily="18" charset="0"/>
          </a:endParaRPr>
        </a:p>
      </dgm:t>
    </dgm:pt>
    <dgm:pt modelId="{7281407E-AD1D-48DD-A76F-B074C25BE94C}" type="parTrans" cxnId="{1E9ABA37-F146-42EF-9E72-4E6919661486}">
      <dgm:prSet/>
      <dgm:spPr/>
      <dgm:t>
        <a:bodyPr/>
        <a:lstStyle/>
        <a:p>
          <a:endParaRPr lang="ru-RU"/>
        </a:p>
      </dgm:t>
    </dgm:pt>
    <dgm:pt modelId="{7864F025-A69F-41A8-A4C7-9D246C25ABD2}" type="sibTrans" cxnId="{1E9ABA37-F146-42EF-9E72-4E6919661486}">
      <dgm:prSet/>
      <dgm:spPr/>
      <dgm:t>
        <a:bodyPr/>
        <a:lstStyle/>
        <a:p>
          <a:endParaRPr lang="ru-RU"/>
        </a:p>
      </dgm:t>
    </dgm:pt>
    <dgm:pt modelId="{A9946536-C63D-44CF-9761-1DFCA95A8013}" type="pres">
      <dgm:prSet presAssocID="{9F548C3B-A380-4963-B170-E63145FA4A13}" presName="Name0" presStyleCnt="0">
        <dgm:presLayoutVars>
          <dgm:dir/>
          <dgm:animLvl val="lvl"/>
          <dgm:resizeHandles val="exact"/>
        </dgm:presLayoutVars>
      </dgm:prSet>
      <dgm:spPr/>
    </dgm:pt>
    <dgm:pt modelId="{A119DA65-0A73-4B47-B9BF-344438BFA0FA}" type="pres">
      <dgm:prSet presAssocID="{A9DD641B-62B4-4A6B-9CB5-73E1DADF3417}" presName="Name8" presStyleCnt="0"/>
      <dgm:spPr/>
    </dgm:pt>
    <dgm:pt modelId="{90EA4EA1-7E31-4680-92AA-3670067F648C}" type="pres">
      <dgm:prSet presAssocID="{A9DD641B-62B4-4A6B-9CB5-73E1DADF3417}" presName="level" presStyleLbl="node1" presStyleIdx="0" presStyleCnt="5" custScaleX="1195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4B005F-9FD2-4FAA-B205-875859AB3ABE}" type="pres">
      <dgm:prSet presAssocID="{A9DD641B-62B4-4A6B-9CB5-73E1DADF341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6B9CA-66B8-4A5A-BBAB-02218615D5D6}" type="pres">
      <dgm:prSet presAssocID="{130913A7-EABA-4E28-8949-578D171C2F0F}" presName="Name8" presStyleCnt="0"/>
      <dgm:spPr/>
    </dgm:pt>
    <dgm:pt modelId="{C85324EE-B573-448F-8A03-A76B6D4C0E64}" type="pres">
      <dgm:prSet presAssocID="{130913A7-EABA-4E28-8949-578D171C2F0F}" presName="level" presStyleLbl="node1" presStyleIdx="1" presStyleCnt="5" custScaleX="11057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1BD8D-3E16-4061-B2AE-24FA16AD3747}" type="pres">
      <dgm:prSet presAssocID="{130913A7-EABA-4E28-8949-578D171C2F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ECB32-9A72-46AD-9E66-615D4F982DAE}" type="pres">
      <dgm:prSet presAssocID="{BD34EF36-7EC7-44C1-8B62-F4E5AFDFBE5C}" presName="Name8" presStyleCnt="0"/>
      <dgm:spPr/>
    </dgm:pt>
    <dgm:pt modelId="{4C1BEC0D-7899-4453-B957-EF05C038FCA0}" type="pres">
      <dgm:prSet presAssocID="{BD34EF36-7EC7-44C1-8B62-F4E5AFDFBE5C}" presName="level" presStyleLbl="node1" presStyleIdx="2" presStyleCnt="5" custScaleX="1057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95403-F404-445C-AF1C-66C937CF2D4F}" type="pres">
      <dgm:prSet presAssocID="{BD34EF36-7EC7-44C1-8B62-F4E5AFDFBE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7C157-2C6B-4718-BDEC-010A946108FD}" type="pres">
      <dgm:prSet presAssocID="{5B17001D-2DF5-456F-8762-7DB164F20902}" presName="Name8" presStyleCnt="0"/>
      <dgm:spPr/>
    </dgm:pt>
    <dgm:pt modelId="{1BEFB23F-A12D-4633-82CE-0D57D305CD19}" type="pres">
      <dgm:prSet presAssocID="{5B17001D-2DF5-456F-8762-7DB164F20902}" presName="level" presStyleLbl="node1" presStyleIdx="3" presStyleCnt="5" custScaleX="1033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4A825B-EC66-4F45-8A29-24E9C3EA9672}" type="pres">
      <dgm:prSet presAssocID="{5B17001D-2DF5-456F-8762-7DB164F2090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3FDDA9-B46F-4EFF-BC41-8A95BB471AD1}" type="pres">
      <dgm:prSet presAssocID="{0F539C60-0905-4BA7-8E58-428CE2AFADBC}" presName="Name8" presStyleCnt="0"/>
      <dgm:spPr/>
    </dgm:pt>
    <dgm:pt modelId="{F594AA39-3BEA-4DD0-81B1-47293D005CFD}" type="pres">
      <dgm:prSet presAssocID="{0F539C60-0905-4BA7-8E58-428CE2AFADBC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1493B-0315-49F4-99B4-48D54C431EC1}" type="pres">
      <dgm:prSet presAssocID="{0F539C60-0905-4BA7-8E58-428CE2AFAD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3C28A5-106E-4577-8173-BBE6C38CC218}" type="presOf" srcId="{A9DD641B-62B4-4A6B-9CB5-73E1DADF3417}" destId="{744B005F-9FD2-4FAA-B205-875859AB3ABE}" srcOrd="1" destOrd="0" presId="urn:microsoft.com/office/officeart/2005/8/layout/pyramid1"/>
    <dgm:cxn modelId="{755A6EC5-16D1-4763-A525-F800A35D9B99}" type="presOf" srcId="{0F539C60-0905-4BA7-8E58-428CE2AFADBC}" destId="{F594AA39-3BEA-4DD0-81B1-47293D005CFD}" srcOrd="0" destOrd="0" presId="urn:microsoft.com/office/officeart/2005/8/layout/pyramid1"/>
    <dgm:cxn modelId="{DC99A89D-A580-41A7-B146-1A73017D216D}" type="presOf" srcId="{A9DD641B-62B4-4A6B-9CB5-73E1DADF3417}" destId="{90EA4EA1-7E31-4680-92AA-3670067F648C}" srcOrd="0" destOrd="0" presId="urn:microsoft.com/office/officeart/2005/8/layout/pyramid1"/>
    <dgm:cxn modelId="{F8E3443E-08EB-4D38-A9AC-ED1C8E8D643D}" srcId="{9F548C3B-A380-4963-B170-E63145FA4A13}" destId="{5B17001D-2DF5-456F-8762-7DB164F20902}" srcOrd="3" destOrd="0" parTransId="{0785240C-A76E-43D7-8431-B92ADE158280}" sibTransId="{43D3FF68-9A52-489A-86A2-23D7BAE017D2}"/>
    <dgm:cxn modelId="{F3FAB318-449E-4CC5-B42B-AD0A3FD784CC}" type="presOf" srcId="{BD34EF36-7EC7-44C1-8B62-F4E5AFDFBE5C}" destId="{6C795403-F404-445C-AF1C-66C937CF2D4F}" srcOrd="1" destOrd="0" presId="urn:microsoft.com/office/officeart/2005/8/layout/pyramid1"/>
    <dgm:cxn modelId="{102B1895-694E-4FFB-9617-03B9578092D8}" srcId="{9F548C3B-A380-4963-B170-E63145FA4A13}" destId="{A9DD641B-62B4-4A6B-9CB5-73E1DADF3417}" srcOrd="0" destOrd="0" parTransId="{96699EC6-E2B0-4F5C-B74B-76B6EE8B000D}" sibTransId="{092DF949-3AF5-44A8-91EB-4301A2EA9DD7}"/>
    <dgm:cxn modelId="{637CF9D0-5603-4571-96EA-03F90153EBCC}" srcId="{9F548C3B-A380-4963-B170-E63145FA4A13}" destId="{130913A7-EABA-4E28-8949-578D171C2F0F}" srcOrd="1" destOrd="0" parTransId="{393FF716-BE89-4F51-8F8C-4A04B848799A}" sibTransId="{E17A5E7F-95B5-48B7-A2B4-960E0D9320CF}"/>
    <dgm:cxn modelId="{F4D174A0-6C94-46AD-BE03-5C81E89F2DDB}" type="presOf" srcId="{0F539C60-0905-4BA7-8E58-428CE2AFADBC}" destId="{D011493B-0315-49F4-99B4-48D54C431EC1}" srcOrd="1" destOrd="0" presId="urn:microsoft.com/office/officeart/2005/8/layout/pyramid1"/>
    <dgm:cxn modelId="{1E9ABA37-F146-42EF-9E72-4E6919661486}" srcId="{9F548C3B-A380-4963-B170-E63145FA4A13}" destId="{0F539C60-0905-4BA7-8E58-428CE2AFADBC}" srcOrd="4" destOrd="0" parTransId="{7281407E-AD1D-48DD-A76F-B074C25BE94C}" sibTransId="{7864F025-A69F-41A8-A4C7-9D246C25ABD2}"/>
    <dgm:cxn modelId="{E1977AA8-C36C-4BEC-BD07-FB1EB71387B5}" type="presOf" srcId="{130913A7-EABA-4E28-8949-578D171C2F0F}" destId="{BA81BD8D-3E16-4061-B2AE-24FA16AD3747}" srcOrd="1" destOrd="0" presId="urn:microsoft.com/office/officeart/2005/8/layout/pyramid1"/>
    <dgm:cxn modelId="{B243309B-05D9-4F89-A3B9-2700FB1E23B8}" srcId="{9F548C3B-A380-4963-B170-E63145FA4A13}" destId="{BD34EF36-7EC7-44C1-8B62-F4E5AFDFBE5C}" srcOrd="2" destOrd="0" parTransId="{EB3387B5-A71E-40FF-8EDF-1DE68F2FEF9A}" sibTransId="{E4F791D9-5905-49CE-B485-4B2D3A248FF1}"/>
    <dgm:cxn modelId="{661EB483-6F9E-4582-890B-21C8C7B813EA}" type="presOf" srcId="{130913A7-EABA-4E28-8949-578D171C2F0F}" destId="{C85324EE-B573-448F-8A03-A76B6D4C0E64}" srcOrd="0" destOrd="0" presId="urn:microsoft.com/office/officeart/2005/8/layout/pyramid1"/>
    <dgm:cxn modelId="{FB92707B-D403-4A68-8D92-65D7259D863A}" type="presOf" srcId="{BD34EF36-7EC7-44C1-8B62-F4E5AFDFBE5C}" destId="{4C1BEC0D-7899-4453-B957-EF05C038FCA0}" srcOrd="0" destOrd="0" presId="urn:microsoft.com/office/officeart/2005/8/layout/pyramid1"/>
    <dgm:cxn modelId="{646F15D9-914B-48E6-8639-BE784444F8A9}" type="presOf" srcId="{5B17001D-2DF5-456F-8762-7DB164F20902}" destId="{1BEFB23F-A12D-4633-82CE-0D57D305CD19}" srcOrd="0" destOrd="0" presId="urn:microsoft.com/office/officeart/2005/8/layout/pyramid1"/>
    <dgm:cxn modelId="{FD1B1A1E-250B-4A93-AD70-6A5DE88DBEB5}" type="presOf" srcId="{9F548C3B-A380-4963-B170-E63145FA4A13}" destId="{A9946536-C63D-44CF-9761-1DFCA95A8013}" srcOrd="0" destOrd="0" presId="urn:microsoft.com/office/officeart/2005/8/layout/pyramid1"/>
    <dgm:cxn modelId="{2BC71A9D-D8FE-4DEA-B7B7-783037BE4229}" type="presOf" srcId="{5B17001D-2DF5-456F-8762-7DB164F20902}" destId="{E34A825B-EC66-4F45-8A29-24E9C3EA9672}" srcOrd="1" destOrd="0" presId="urn:microsoft.com/office/officeart/2005/8/layout/pyramid1"/>
    <dgm:cxn modelId="{9001CAA9-584E-4EF4-BDEE-163543698C56}" type="presParOf" srcId="{A9946536-C63D-44CF-9761-1DFCA95A8013}" destId="{A119DA65-0A73-4B47-B9BF-344438BFA0FA}" srcOrd="0" destOrd="0" presId="urn:microsoft.com/office/officeart/2005/8/layout/pyramid1"/>
    <dgm:cxn modelId="{5143AA10-4D71-4AD7-B72C-36F7A100B22D}" type="presParOf" srcId="{A119DA65-0A73-4B47-B9BF-344438BFA0FA}" destId="{90EA4EA1-7E31-4680-92AA-3670067F648C}" srcOrd="0" destOrd="0" presId="urn:microsoft.com/office/officeart/2005/8/layout/pyramid1"/>
    <dgm:cxn modelId="{B69C5FB5-BB16-4564-80D8-D281F840C19E}" type="presParOf" srcId="{A119DA65-0A73-4B47-B9BF-344438BFA0FA}" destId="{744B005F-9FD2-4FAA-B205-875859AB3ABE}" srcOrd="1" destOrd="0" presId="urn:microsoft.com/office/officeart/2005/8/layout/pyramid1"/>
    <dgm:cxn modelId="{B6EC272C-595F-4983-A0B6-9F40186104B2}" type="presParOf" srcId="{A9946536-C63D-44CF-9761-1DFCA95A8013}" destId="{D766B9CA-66B8-4A5A-BBAB-02218615D5D6}" srcOrd="1" destOrd="0" presId="urn:microsoft.com/office/officeart/2005/8/layout/pyramid1"/>
    <dgm:cxn modelId="{547CCBF5-0C53-4A43-BC06-2A779450FE5B}" type="presParOf" srcId="{D766B9CA-66B8-4A5A-BBAB-02218615D5D6}" destId="{C85324EE-B573-448F-8A03-A76B6D4C0E64}" srcOrd="0" destOrd="0" presId="urn:microsoft.com/office/officeart/2005/8/layout/pyramid1"/>
    <dgm:cxn modelId="{880EDC80-A81C-4197-85EC-B5176B25FCF0}" type="presParOf" srcId="{D766B9CA-66B8-4A5A-BBAB-02218615D5D6}" destId="{BA81BD8D-3E16-4061-B2AE-24FA16AD3747}" srcOrd="1" destOrd="0" presId="urn:microsoft.com/office/officeart/2005/8/layout/pyramid1"/>
    <dgm:cxn modelId="{8AB0FD0A-F7FD-4928-9393-22D490BC370E}" type="presParOf" srcId="{A9946536-C63D-44CF-9761-1DFCA95A8013}" destId="{46BECB32-9A72-46AD-9E66-615D4F982DAE}" srcOrd="2" destOrd="0" presId="urn:microsoft.com/office/officeart/2005/8/layout/pyramid1"/>
    <dgm:cxn modelId="{43602A27-4038-42A9-AC8E-40EEFAD9095D}" type="presParOf" srcId="{46BECB32-9A72-46AD-9E66-615D4F982DAE}" destId="{4C1BEC0D-7899-4453-B957-EF05C038FCA0}" srcOrd="0" destOrd="0" presId="urn:microsoft.com/office/officeart/2005/8/layout/pyramid1"/>
    <dgm:cxn modelId="{9871D4DB-1144-46F8-818E-243680F6735B}" type="presParOf" srcId="{46BECB32-9A72-46AD-9E66-615D4F982DAE}" destId="{6C795403-F404-445C-AF1C-66C937CF2D4F}" srcOrd="1" destOrd="0" presId="urn:microsoft.com/office/officeart/2005/8/layout/pyramid1"/>
    <dgm:cxn modelId="{13055BE4-7BBE-4AED-86FD-C7EDF90AA059}" type="presParOf" srcId="{A9946536-C63D-44CF-9761-1DFCA95A8013}" destId="{6E77C157-2C6B-4718-BDEC-010A946108FD}" srcOrd="3" destOrd="0" presId="urn:microsoft.com/office/officeart/2005/8/layout/pyramid1"/>
    <dgm:cxn modelId="{CD807428-666E-43F3-8EEA-CC26B3BBC27F}" type="presParOf" srcId="{6E77C157-2C6B-4718-BDEC-010A946108FD}" destId="{1BEFB23F-A12D-4633-82CE-0D57D305CD19}" srcOrd="0" destOrd="0" presId="urn:microsoft.com/office/officeart/2005/8/layout/pyramid1"/>
    <dgm:cxn modelId="{68B0B5F3-45E1-49F3-B3BF-F15CE0CA82B9}" type="presParOf" srcId="{6E77C157-2C6B-4718-BDEC-010A946108FD}" destId="{E34A825B-EC66-4F45-8A29-24E9C3EA9672}" srcOrd="1" destOrd="0" presId="urn:microsoft.com/office/officeart/2005/8/layout/pyramid1"/>
    <dgm:cxn modelId="{0AB15E59-D40D-4FCB-9A8F-4690139D1AE9}" type="presParOf" srcId="{A9946536-C63D-44CF-9761-1DFCA95A8013}" destId="{623FDDA9-B46F-4EFF-BC41-8A95BB471AD1}" srcOrd="4" destOrd="0" presId="urn:microsoft.com/office/officeart/2005/8/layout/pyramid1"/>
    <dgm:cxn modelId="{E2316FEB-4B18-49BB-9B00-D30D9AB8D46D}" type="presParOf" srcId="{623FDDA9-B46F-4EFF-BC41-8A95BB471AD1}" destId="{F594AA39-3BEA-4DD0-81B1-47293D005CFD}" srcOrd="0" destOrd="0" presId="urn:microsoft.com/office/officeart/2005/8/layout/pyramid1"/>
    <dgm:cxn modelId="{783B0472-561A-49B7-8A58-B8AB9586FABF}" type="presParOf" srcId="{623FDDA9-B46F-4EFF-BC41-8A95BB471AD1}" destId="{D011493B-0315-49F4-99B4-48D54C431EC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EA4EA1-7E31-4680-92AA-3670067F648C}">
      <dsp:nvSpPr>
        <dsp:cNvPr id="0" name=""/>
        <dsp:cNvSpPr/>
      </dsp:nvSpPr>
      <dsp:spPr>
        <a:xfrm>
          <a:off x="2826461" y="0"/>
          <a:ext cx="1776628" cy="1185870"/>
        </a:xfrm>
        <a:prstGeom prst="trapezoid">
          <a:avLst>
            <a:gd name="adj" fmla="val 62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26461" y="0"/>
        <a:ext cx="1776628" cy="1185870"/>
      </dsp:txXfrm>
    </dsp:sp>
    <dsp:sp modelId="{C85324EE-B573-448F-8A03-A76B6D4C0E64}">
      <dsp:nvSpPr>
        <dsp:cNvPr id="0" name=""/>
        <dsp:cNvSpPr/>
      </dsp:nvSpPr>
      <dsp:spPr>
        <a:xfrm>
          <a:off x="2071700" y="1185870"/>
          <a:ext cx="3286150" cy="1185870"/>
        </a:xfrm>
        <a:prstGeom prst="trapezoid">
          <a:avLst>
            <a:gd name="adj" fmla="val 62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Times New Roman" pitchFamily="18" charset="0"/>
              <a:cs typeface="Times New Roman" pitchFamily="18" charset="0"/>
            </a:rPr>
            <a:t>3 года 1500 слов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46777" y="1185870"/>
        <a:ext cx="2135997" cy="1185870"/>
      </dsp:txXfrm>
    </dsp:sp>
    <dsp:sp modelId="{4C1BEC0D-7899-4453-B957-EF05C038FCA0}">
      <dsp:nvSpPr>
        <dsp:cNvPr id="0" name=""/>
        <dsp:cNvSpPr/>
      </dsp:nvSpPr>
      <dsp:spPr>
        <a:xfrm>
          <a:off x="1357327" y="2371741"/>
          <a:ext cx="4714897" cy="1185870"/>
        </a:xfrm>
        <a:prstGeom prst="trapezoid">
          <a:avLst>
            <a:gd name="adj" fmla="val 62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Times New Roman" pitchFamily="18" charset="0"/>
              <a:cs typeface="Times New Roman" pitchFamily="18" charset="0"/>
            </a:rPr>
            <a:t>4 года         1900 слов</a:t>
          </a:r>
          <a:endParaRPr lang="ru-RU" sz="3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82434" y="2371741"/>
        <a:ext cx="3064683" cy="1185870"/>
      </dsp:txXfrm>
    </dsp:sp>
    <dsp:sp modelId="{1BEFB23F-A12D-4633-82CE-0D57D305CD19}">
      <dsp:nvSpPr>
        <dsp:cNvPr id="0" name=""/>
        <dsp:cNvSpPr/>
      </dsp:nvSpPr>
      <dsp:spPr>
        <a:xfrm>
          <a:off x="642953" y="3557612"/>
          <a:ext cx="6143645" cy="1185870"/>
        </a:xfrm>
        <a:prstGeom prst="trapezoid">
          <a:avLst>
            <a:gd name="adj" fmla="val 62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Times New Roman" pitchFamily="18" charset="0"/>
              <a:cs typeface="Times New Roman" pitchFamily="18" charset="0"/>
            </a:rPr>
            <a:t>5 </a:t>
          </a:r>
          <a:r>
            <a:rPr lang="ru-RU" sz="3600" b="1" kern="1200" smtClean="0">
              <a:latin typeface="Times New Roman" pitchFamily="18" charset="0"/>
              <a:cs typeface="Times New Roman" pitchFamily="18" charset="0"/>
            </a:rPr>
            <a:t>лет                  </a:t>
          </a:r>
          <a:r>
            <a:rPr lang="ru-RU" sz="3600" b="1" kern="1200" smtClean="0">
              <a:latin typeface="Times New Roman" pitchFamily="18" charset="0"/>
              <a:cs typeface="Times New Roman" pitchFamily="18" charset="0"/>
            </a:rPr>
            <a:t>2000-2500 </a:t>
          </a:r>
          <a:r>
            <a:rPr lang="ru-RU" sz="3600" b="1" kern="1200" dirty="0" smtClean="0">
              <a:latin typeface="Times New Roman" pitchFamily="18" charset="0"/>
              <a:cs typeface="Times New Roman" pitchFamily="18" charset="0"/>
            </a:rPr>
            <a:t>слов</a:t>
          </a:r>
          <a:endParaRPr lang="ru-RU" sz="3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18091" y="3557612"/>
        <a:ext cx="3993369" cy="1185870"/>
      </dsp:txXfrm>
    </dsp:sp>
    <dsp:sp modelId="{F594AA39-3BEA-4DD0-81B1-47293D005CFD}">
      <dsp:nvSpPr>
        <dsp:cNvPr id="0" name=""/>
        <dsp:cNvSpPr/>
      </dsp:nvSpPr>
      <dsp:spPr>
        <a:xfrm>
          <a:off x="0" y="4743483"/>
          <a:ext cx="7429552" cy="1185870"/>
        </a:xfrm>
        <a:prstGeom prst="trapezoid">
          <a:avLst>
            <a:gd name="adj" fmla="val 62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itchFamily="18" charset="0"/>
              <a:cs typeface="Times New Roman" pitchFamily="18" charset="0"/>
            </a:rPr>
            <a:t>6-7 лет                         3500-4000 слов</a:t>
          </a:r>
          <a:endParaRPr lang="ru-RU" sz="4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00171" y="4743483"/>
        <a:ext cx="4829208" cy="1185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57732D-FF16-4497-B8B9-8CD69CDCCB35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8DBDB6-C057-40E0-82D5-28E2DDF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ctrTitle"/>
          </p:nvPr>
        </p:nvSpPr>
        <p:spPr>
          <a:xfrm>
            <a:off x="1714480" y="214290"/>
            <a:ext cx="7215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ea typeface="Ebrima" pitchFamily="2" charset="0"/>
                <a:cs typeface="Times New Roman" pitchFamily="18" charset="0"/>
              </a:rPr>
              <a:t>Муниципальное  дошкольное образовательное автономное учреждение</a:t>
            </a:r>
            <a:b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ea typeface="Ebrima" pitchFamily="2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ea typeface="Ebrima" pitchFamily="2" charset="0"/>
                <a:cs typeface="Times New Roman" pitchFamily="18" charset="0"/>
              </a:rPr>
              <a:t>«Центр развития ребенка – детский сад №56 «надежда» г.Орска»</a:t>
            </a:r>
            <a:endParaRPr lang="ru-RU" sz="1500" b="1" dirty="0">
              <a:solidFill>
                <a:schemeClr val="tx1"/>
              </a:solidFill>
              <a:latin typeface="Times New Roman" pitchFamily="18" charset="0"/>
              <a:ea typeface="Ebrima" pitchFamily="2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71604" y="1714500"/>
            <a:ext cx="7358114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</a:t>
            </a:r>
            <a:endParaRPr kumimoji="0" lang="ru-RU" sz="4400" i="0" u="none" strike="noStrike" normalizeH="0" baseline="0" dirty="0" smtClean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i="0" u="none" strike="noStrike" normalizeH="0" baseline="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440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Основные закономерности развития детской речи</a:t>
            </a:r>
            <a:r>
              <a:rPr kumimoji="0" lang="ru-RU" sz="4400" i="0" u="none" strike="noStrike" normalizeH="0" baseline="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01018" y="5072499"/>
            <a:ext cx="4157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algn="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Буякевич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Т.Ю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736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Алексеева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М.М., Яшина В.И. Методика развития речи и обучения родному языку дошкольников: Учеб. пособие – М.,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2000</a:t>
            </a:r>
          </a:p>
          <a:p>
            <a:pPr marL="514350" indent="-514350" algn="just">
              <a:buAutoNum type="arabicPeriod"/>
            </a:pPr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Арушанова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А.Г. Речь и речевое общение детей: Книга воспитателей д/с – М., 1999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3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Ворошнина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Л.В Теория и методика развития речи у детей в 2-ч - М.,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2018</a:t>
            </a:r>
          </a:p>
          <a:p>
            <a:pPr marL="514350" indent="-514350" algn="just">
              <a:buAutoNum type="arabicPeriod" startAt="3"/>
            </a:pPr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Гербова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В.В.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Развите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речи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/с. Программа и методические рекомендации – М., 2005</a:t>
            </a:r>
          </a:p>
          <a:p>
            <a:pPr algn="just">
              <a:lnSpc>
                <a:spcPct val="150000"/>
              </a:lnSpc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500042"/>
            <a:ext cx="63939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Используемая литература: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500174"/>
            <a:ext cx="8726043" cy="101566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000" b="1" dirty="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внимание!</a:t>
            </a:r>
            <a:endParaRPr lang="ru-RU" sz="6000" b="1" dirty="0">
              <a:ln w="11430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85728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Специалисты по развитию детской речи </a:t>
            </a:r>
            <a:endParaRPr lang="ru-RU" sz="3600" b="1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214422"/>
            <a:ext cx="32861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Психологи: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Л. С.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Н. И.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Жинкин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М. И.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Лисина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Л. И.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Божович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М. Г. Елагина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4942" y="1643050"/>
            <a:ext cx="34290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Педагоги: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Е. А.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Стребелева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С. Д.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Забрамная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Т. Н. Исаева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4000504"/>
            <a:ext cx="38576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Лингвисты: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А. Н. Гвоздев,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Н. И.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Лепская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А. М.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Шахнарович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К. Ф. Седов</a:t>
            </a:r>
            <a:endParaRPr lang="ru-RU" sz="3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285720" y="1785926"/>
            <a:ext cx="3286148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/>
          </a:p>
        </p:txBody>
      </p:sp>
      <p:sp>
        <p:nvSpPr>
          <p:cNvPr id="7" name="Овал 6"/>
          <p:cNvSpPr/>
          <p:nvPr/>
        </p:nvSpPr>
        <p:spPr>
          <a:xfrm>
            <a:off x="2571736" y="3571876"/>
            <a:ext cx="3429024" cy="2500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Лексика 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429256" y="1857364"/>
            <a:ext cx="3429024" cy="2571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52" y="285728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Формирование речи </a:t>
            </a:r>
            <a:endParaRPr lang="ru-RU" sz="5400" b="1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2428868"/>
            <a:ext cx="29581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Фонетика</a:t>
            </a:r>
            <a:endParaRPr lang="ru-RU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5572132" y="2571744"/>
            <a:ext cx="34111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Грамматика</a:t>
            </a:r>
          </a:p>
          <a:p>
            <a:endParaRPr lang="ru-RU" sz="4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85728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Развитие словаря детей</a:t>
            </a:r>
            <a:endParaRPr lang="ru-RU" sz="5400" b="1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3571876"/>
            <a:ext cx="3786214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947206">
            <a:off x="2765934" y="1321802"/>
            <a:ext cx="394557" cy="2065204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9196157">
            <a:off x="5190330" y="1241948"/>
            <a:ext cx="394557" cy="2065204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714876" y="3500438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14282" y="3643314"/>
            <a:ext cx="3786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Количественный рост словаря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14876" y="3643314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Качественное развитие словаря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0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Количественный рост словаря</a:t>
            </a:r>
            <a:endParaRPr lang="ru-RU" sz="4400" b="1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77020053"/>
              </p:ext>
            </p:extLst>
          </p:nvPr>
        </p:nvGraphicFramePr>
        <p:xfrm>
          <a:off x="714348" y="714356"/>
          <a:ext cx="742955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14744" y="928670"/>
            <a:ext cx="16280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года</a:t>
            </a:r>
          </a:p>
          <a:p>
            <a:pPr lvl="0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300 слов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Качественное развитие словаря</a:t>
            </a:r>
          </a:p>
          <a:p>
            <a:pPr algn="ctr"/>
            <a:endParaRPr lang="ru-RU" sz="4400" b="1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142984"/>
            <a:ext cx="857256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strike="noStrike" cap="none" normalizeH="0" baseline="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слов (М. М. Кольцова) 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400" b="1" i="0" strike="noStrike" cap="none" normalizeH="0" baseline="0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степень обобщения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 год)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слово замещает чувственный образ одного предмета;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степень обобщения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 год)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слово замещает чувственный образ рада однородных предметов;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степень обобщения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(3 - 3,5 лет)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слово обозначает несколько групп предметов;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степень обобщения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 5 годам)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слово достигает высшей степени интеграции;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357166"/>
            <a:ext cx="8429684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1" i="0" u="none" strike="noStrike" normalizeH="0" baseline="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Грамматический  строй речи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normalizeH="0" baseline="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800" b="1" i="0" u="none" strike="noStrike" normalizeH="0" baseline="0" dirty="0" smtClean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strike="noStrike" cap="none" normalizeH="0" baseline="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периоды (Гвоздев):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400" b="1" i="0" strike="noStrike" cap="none" normalizeH="0" baseline="0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период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 год 3 месяца – 1 год 10 месяцев)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период предложений, состоящих из аморфных слов-корней;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период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 год 10 месяцев – 3 года)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период усвоения грамматической структуры предложения;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период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 года – 7 лет)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период усвоения морфологической системы русского языка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85728"/>
            <a:ext cx="66886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Развитие связной речи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1500174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2 года – первые осмысленные слова;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3 года – диалогическая речь;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4-5 лет – контекстная речь, </a:t>
            </a: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коллективная беседа;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6-7 лет – монологическая речь, 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свободная беседа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7158" y="428604"/>
            <a:ext cx="828680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normalizeH="0" baseline="0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strike="noStrike" normalizeH="0" baseline="0" dirty="0" smtClean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Онтогенез речевой деятельности представляет собой сложный процесс неравномерного развития всех сторон речи и коммуникации в целом.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Очень важно, чтобы родители знали нормы развития ребенка, отслеживали этапы становления речевых навыков и своевременно обращались к специалистам за помощью, если обнаружили отклонения.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181</TotalTime>
  <Words>438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Муниципальное  дошкольное образовательное автономное учреждение «Центр развития ребенка – детский сад №56 «надежда» г.Орска»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 дошкольное образовательное автономное учреждение «Центр развития ребенка – детский сад №56 «надежда» г.Орска»</dc:title>
  <dc:creator>1</dc:creator>
  <cp:lastModifiedBy>1</cp:lastModifiedBy>
  <cp:revision>17</cp:revision>
  <dcterms:created xsi:type="dcterms:W3CDTF">2002-01-03T22:44:00Z</dcterms:created>
  <dcterms:modified xsi:type="dcterms:W3CDTF">2023-01-31T09:34:01Z</dcterms:modified>
</cp:coreProperties>
</file>