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2" r:id="rId4"/>
    <p:sldId id="259" r:id="rId5"/>
    <p:sldId id="263" r:id="rId6"/>
    <p:sldId id="261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Рустам Рустам" initials="РР" lastIdx="1" clrIdx="0">
    <p:extLst>
      <p:ext uri="{19B8F6BF-5375-455C-9EA6-DF929625EA0E}">
        <p15:presenceInfo xmlns:p15="http://schemas.microsoft.com/office/powerpoint/2012/main" userId="69be26a4242f260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F0EC"/>
    <a:srgbClr val="F1F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580" autoAdjust="0"/>
  </p:normalViewPr>
  <p:slideViewPr>
    <p:cSldViewPr snapToGrid="0">
      <p:cViewPr varScale="1">
        <p:scale>
          <a:sx n="73" d="100"/>
          <a:sy n="73" d="100"/>
        </p:scale>
        <p:origin x="72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85CA3B-CB53-43D1-BA1C-63085B4DC205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2DC76B-BDC4-4E44-8955-1990FB67D341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solidFill>
            <a:srgbClr val="00B050"/>
          </a:solidFill>
        </a:ln>
      </dgm:spPr>
      <dgm:t>
        <a:bodyPr/>
        <a:lstStyle/>
        <a:p>
          <a:r>
            <a:rPr lang="ru-RU" sz="2400" b="1" dirty="0">
              <a:solidFill>
                <a:schemeClr val="tx1"/>
              </a:solidFill>
            </a:rPr>
            <a:t>Социально-коммуникативные компетенции, формирующиеся у  детей дошкольного возраста при ознакомлении с иноязычной культурой</a:t>
          </a:r>
        </a:p>
      </dgm:t>
    </dgm:pt>
    <dgm:pt modelId="{7A897F85-19F8-481E-AF4D-2BC9782A2B71}" type="parTrans" cxnId="{3FE50201-20E0-47D2-AABA-976647751D10}">
      <dgm:prSet/>
      <dgm:spPr/>
      <dgm:t>
        <a:bodyPr/>
        <a:lstStyle/>
        <a:p>
          <a:endParaRPr lang="ru-RU"/>
        </a:p>
      </dgm:t>
    </dgm:pt>
    <dgm:pt modelId="{0021478C-5444-4C67-BF1F-5704AAA0C5B7}" type="sibTrans" cxnId="{3FE50201-20E0-47D2-AABA-976647751D10}">
      <dgm:prSet/>
      <dgm:spPr/>
      <dgm:t>
        <a:bodyPr/>
        <a:lstStyle/>
        <a:p>
          <a:endParaRPr lang="ru-RU"/>
        </a:p>
      </dgm:t>
    </dgm:pt>
    <dgm:pt modelId="{FB675C2D-7789-4CFC-9994-D49A31906970}">
      <dgm:prSet custT="1"/>
      <dgm:spPr>
        <a:solidFill>
          <a:schemeClr val="accent6">
            <a:lumMod val="40000"/>
            <a:lumOff val="60000"/>
          </a:schemeClr>
        </a:solidFill>
        <a:ln>
          <a:solidFill>
            <a:srgbClr val="00B050"/>
          </a:solidFill>
        </a:ln>
      </dgm:spPr>
      <dgm:t>
        <a:bodyPr/>
        <a:lstStyle/>
        <a:p>
          <a:r>
            <a:rPr lang="ru-RU" sz="28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</a:rPr>
            <a:t>уровень кругозора детей, их осведомлённости и образованности</a:t>
          </a:r>
          <a:endParaRPr lang="ru-RU" sz="2800" dirty="0">
            <a:solidFill>
              <a:schemeClr val="tx1"/>
            </a:solidFill>
            <a:latin typeface="+mn-lt"/>
          </a:endParaRPr>
        </a:p>
      </dgm:t>
    </dgm:pt>
    <dgm:pt modelId="{5B5C562A-DE1D-401F-9205-8341E7A0B29F}" type="parTrans" cxnId="{8F938034-7663-4E52-896A-8972DBC9F831}">
      <dgm:prSet/>
      <dgm:spPr/>
      <dgm:t>
        <a:bodyPr/>
        <a:lstStyle/>
        <a:p>
          <a:endParaRPr lang="ru-RU"/>
        </a:p>
      </dgm:t>
    </dgm:pt>
    <dgm:pt modelId="{26A48BAE-2767-405E-8AA1-673A2D442625}" type="sibTrans" cxnId="{8F938034-7663-4E52-896A-8972DBC9F831}">
      <dgm:prSet/>
      <dgm:spPr/>
      <dgm:t>
        <a:bodyPr/>
        <a:lstStyle/>
        <a:p>
          <a:endParaRPr lang="ru-RU"/>
        </a:p>
      </dgm:t>
    </dgm:pt>
    <dgm:pt modelId="{AA0D4200-14B1-4367-B931-0DB6B5BD7342}">
      <dgm:prSet custT="1"/>
      <dgm:spPr>
        <a:solidFill>
          <a:schemeClr val="accent6">
            <a:lumMod val="40000"/>
            <a:lumOff val="60000"/>
          </a:schemeClr>
        </a:solidFill>
        <a:ln>
          <a:solidFill>
            <a:srgbClr val="00B050"/>
          </a:solidFill>
        </a:ln>
      </dgm:spPr>
      <dgm:t>
        <a:bodyPr/>
        <a:lstStyle/>
        <a:p>
          <a:r>
            <a:rPr lang="ru-RU" sz="2800" dirty="0">
              <a:solidFill>
                <a:schemeClr val="tx1"/>
              </a:solidFill>
            </a:rPr>
            <a:t>заинтересованность детей в игровой деятельности</a:t>
          </a:r>
        </a:p>
      </dgm:t>
    </dgm:pt>
    <dgm:pt modelId="{9EDA65DF-F07C-472F-B07D-D46EE69AE11C}" type="parTrans" cxnId="{A770A48F-1B58-46F2-AC39-44EA7A4ADCCC}">
      <dgm:prSet/>
      <dgm:spPr/>
      <dgm:t>
        <a:bodyPr/>
        <a:lstStyle/>
        <a:p>
          <a:endParaRPr lang="ru-RU"/>
        </a:p>
      </dgm:t>
    </dgm:pt>
    <dgm:pt modelId="{460EB74F-3291-4858-98BF-E317B4C55F4E}" type="sibTrans" cxnId="{A770A48F-1B58-46F2-AC39-44EA7A4ADCCC}">
      <dgm:prSet/>
      <dgm:spPr/>
      <dgm:t>
        <a:bodyPr/>
        <a:lstStyle/>
        <a:p>
          <a:endParaRPr lang="ru-RU"/>
        </a:p>
      </dgm:t>
    </dgm:pt>
    <dgm:pt modelId="{B860BC12-89CD-4141-86B7-C3C8D56F4956}">
      <dgm:prSet custT="1"/>
      <dgm:spPr>
        <a:solidFill>
          <a:schemeClr val="accent6">
            <a:lumMod val="40000"/>
            <a:lumOff val="60000"/>
          </a:schemeClr>
        </a:solidFill>
        <a:ln>
          <a:solidFill>
            <a:srgbClr val="00B050"/>
          </a:solidFill>
        </a:ln>
      </dgm:spPr>
      <dgm:t>
        <a:bodyPr/>
        <a:lstStyle/>
        <a:p>
          <a:r>
            <a:rPr lang="ru-RU" sz="2800" dirty="0">
              <a:solidFill>
                <a:schemeClr val="tx1"/>
              </a:solidFill>
            </a:rPr>
            <a:t>умение детей работать в коллективе, сопереживать и радоваться за других</a:t>
          </a:r>
        </a:p>
      </dgm:t>
    </dgm:pt>
    <dgm:pt modelId="{94BF0694-7E2F-4468-A416-B2803798D8BD}" type="parTrans" cxnId="{15F21D66-A1EA-4DA1-89AC-6E158B9E2018}">
      <dgm:prSet/>
      <dgm:spPr/>
      <dgm:t>
        <a:bodyPr/>
        <a:lstStyle/>
        <a:p>
          <a:endParaRPr lang="ru-RU"/>
        </a:p>
      </dgm:t>
    </dgm:pt>
    <dgm:pt modelId="{CC8A497B-E19D-4482-AD26-578D4F2ABB6D}" type="sibTrans" cxnId="{15F21D66-A1EA-4DA1-89AC-6E158B9E2018}">
      <dgm:prSet/>
      <dgm:spPr/>
      <dgm:t>
        <a:bodyPr/>
        <a:lstStyle/>
        <a:p>
          <a:endParaRPr lang="ru-RU"/>
        </a:p>
      </dgm:t>
    </dgm:pt>
    <dgm:pt modelId="{5AF6C4B7-8049-4DB1-9CF5-888EDC280EEC}">
      <dgm:prSet custT="1"/>
      <dgm:spPr>
        <a:solidFill>
          <a:schemeClr val="accent6">
            <a:lumMod val="40000"/>
            <a:lumOff val="60000"/>
          </a:schemeClr>
        </a:solidFill>
        <a:ln>
          <a:solidFill>
            <a:srgbClr val="00B050"/>
          </a:solidFill>
        </a:ln>
      </dgm:spPr>
      <dgm:t>
        <a:bodyPr/>
        <a:lstStyle/>
        <a:p>
          <a:r>
            <a:rPr lang="ru-RU" sz="2800" dirty="0">
              <a:solidFill>
                <a:schemeClr val="tx1"/>
              </a:solidFill>
            </a:rPr>
            <a:t>развитие у детей чувства ответственности</a:t>
          </a:r>
        </a:p>
      </dgm:t>
    </dgm:pt>
    <dgm:pt modelId="{FB1E220E-C564-4135-AE45-D3B41B54BB1A}" type="parTrans" cxnId="{A727EC27-76DC-4BCD-8C1A-0CE19131AE33}">
      <dgm:prSet/>
      <dgm:spPr/>
      <dgm:t>
        <a:bodyPr/>
        <a:lstStyle/>
        <a:p>
          <a:endParaRPr lang="ru-RU"/>
        </a:p>
      </dgm:t>
    </dgm:pt>
    <dgm:pt modelId="{ACC99150-4CD6-4CD2-BB01-2D615D9BD992}" type="sibTrans" cxnId="{A727EC27-76DC-4BCD-8C1A-0CE19131AE33}">
      <dgm:prSet/>
      <dgm:spPr/>
      <dgm:t>
        <a:bodyPr/>
        <a:lstStyle/>
        <a:p>
          <a:endParaRPr lang="ru-RU"/>
        </a:p>
      </dgm:t>
    </dgm:pt>
    <dgm:pt modelId="{A67CB2A2-396D-4D2E-8CA3-6B62316B6168}">
      <dgm:prSet custT="1"/>
      <dgm:spPr>
        <a:solidFill>
          <a:schemeClr val="accent6">
            <a:lumMod val="40000"/>
            <a:lumOff val="60000"/>
          </a:schemeClr>
        </a:solidFill>
        <a:ln>
          <a:solidFill>
            <a:srgbClr val="00B050"/>
          </a:solidFill>
        </a:ln>
      </dgm:spPr>
      <dgm:t>
        <a:bodyPr/>
        <a:lstStyle/>
        <a:p>
          <a:r>
            <a:rPr lang="ru-RU" sz="2800" dirty="0">
              <a:solidFill>
                <a:schemeClr val="tx1"/>
              </a:solidFill>
            </a:rPr>
            <a:t>формирование нравственных качеств и культуры поведения в обществе</a:t>
          </a:r>
        </a:p>
      </dgm:t>
    </dgm:pt>
    <dgm:pt modelId="{A939319B-4BE3-4E21-B463-337D7097745B}" type="parTrans" cxnId="{70EDEB39-FF6C-4A05-8D2B-B760B5B93CF2}">
      <dgm:prSet/>
      <dgm:spPr/>
      <dgm:t>
        <a:bodyPr/>
        <a:lstStyle/>
        <a:p>
          <a:endParaRPr lang="ru-RU"/>
        </a:p>
      </dgm:t>
    </dgm:pt>
    <dgm:pt modelId="{8BB2F849-1D18-46A9-88E7-E570D2450E72}" type="sibTrans" cxnId="{70EDEB39-FF6C-4A05-8D2B-B760B5B93CF2}">
      <dgm:prSet/>
      <dgm:spPr/>
      <dgm:t>
        <a:bodyPr/>
        <a:lstStyle/>
        <a:p>
          <a:endParaRPr lang="ru-RU"/>
        </a:p>
      </dgm:t>
    </dgm:pt>
    <dgm:pt modelId="{C1EAD119-A079-4C5C-9F14-F12FDB4B8BA9}">
      <dgm:prSet custT="1"/>
      <dgm:spPr>
        <a:solidFill>
          <a:schemeClr val="accent6">
            <a:lumMod val="40000"/>
            <a:lumOff val="60000"/>
          </a:schemeClr>
        </a:solidFill>
        <a:ln>
          <a:solidFill>
            <a:srgbClr val="00B050"/>
          </a:solidFill>
        </a:ln>
      </dgm:spPr>
      <dgm:t>
        <a:bodyPr/>
        <a:lstStyle/>
        <a:p>
          <a:pPr algn="ctr"/>
          <a:r>
            <a:rPr lang="ru-RU" sz="2800" dirty="0">
              <a:solidFill>
                <a:schemeClr val="tx1"/>
              </a:solidFill>
            </a:rPr>
            <a:t>уважение к культуре и традициям  других стран, расширение кругозора детей</a:t>
          </a:r>
        </a:p>
      </dgm:t>
    </dgm:pt>
    <dgm:pt modelId="{B2E82084-1D00-4E4D-A7B6-3057CF5A01C5}" type="parTrans" cxnId="{37108054-220C-4418-9F07-26498B6F1E8F}">
      <dgm:prSet/>
      <dgm:spPr/>
      <dgm:t>
        <a:bodyPr/>
        <a:lstStyle/>
        <a:p>
          <a:endParaRPr lang="ru-RU"/>
        </a:p>
      </dgm:t>
    </dgm:pt>
    <dgm:pt modelId="{BD2F0BE5-7FA9-49FF-B51F-25BB22C16085}" type="sibTrans" cxnId="{37108054-220C-4418-9F07-26498B6F1E8F}">
      <dgm:prSet/>
      <dgm:spPr/>
      <dgm:t>
        <a:bodyPr/>
        <a:lstStyle/>
        <a:p>
          <a:endParaRPr lang="ru-RU"/>
        </a:p>
      </dgm:t>
    </dgm:pt>
    <dgm:pt modelId="{FCBD2DEC-478C-4B55-9D5B-A5D477386C74}" type="pres">
      <dgm:prSet presAssocID="{5885CA3B-CB53-43D1-BA1C-63085B4DC20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74C1172-60B0-4C4B-9566-EE4129261B83}" type="pres">
      <dgm:prSet presAssocID="{5885CA3B-CB53-43D1-BA1C-63085B4DC205}" presName="hierFlow" presStyleCnt="0"/>
      <dgm:spPr/>
    </dgm:pt>
    <dgm:pt modelId="{E3505572-4C3F-4FCF-9041-DF1B56ACDB3D}" type="pres">
      <dgm:prSet presAssocID="{5885CA3B-CB53-43D1-BA1C-63085B4DC20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3137167B-8E7E-4530-BB05-EEF436EFA49C}" type="pres">
      <dgm:prSet presAssocID="{1C2DC76B-BDC4-4E44-8955-1990FB67D341}" presName="Name17" presStyleCnt="0"/>
      <dgm:spPr/>
    </dgm:pt>
    <dgm:pt modelId="{A6C08173-4113-4AC0-BE92-2A1402BB2D5B}" type="pres">
      <dgm:prSet presAssocID="{1C2DC76B-BDC4-4E44-8955-1990FB67D341}" presName="level1Shape" presStyleLbl="node0" presStyleIdx="0" presStyleCnt="1" custScaleX="67251" custScaleY="438006" custLinFactNeighborX="19040" custLinFactNeighborY="-35608">
        <dgm:presLayoutVars>
          <dgm:chPref val="3"/>
        </dgm:presLayoutVars>
      </dgm:prSet>
      <dgm:spPr/>
    </dgm:pt>
    <dgm:pt modelId="{4A76AAC5-B676-4D8B-ADCB-A450ED32F6E3}" type="pres">
      <dgm:prSet presAssocID="{1C2DC76B-BDC4-4E44-8955-1990FB67D341}" presName="hierChild2" presStyleCnt="0"/>
      <dgm:spPr/>
    </dgm:pt>
    <dgm:pt modelId="{5CAB144C-8F24-490D-A7CF-92ECA1521EAB}" type="pres">
      <dgm:prSet presAssocID="{9EDA65DF-F07C-472F-B07D-D46EE69AE11C}" presName="Name25" presStyleLbl="parChTrans1D2" presStyleIdx="0" presStyleCnt="6"/>
      <dgm:spPr/>
    </dgm:pt>
    <dgm:pt modelId="{EFA9737D-E2CD-44F2-8C5B-85EB172890E9}" type="pres">
      <dgm:prSet presAssocID="{9EDA65DF-F07C-472F-B07D-D46EE69AE11C}" presName="connTx" presStyleLbl="parChTrans1D2" presStyleIdx="0" presStyleCnt="6"/>
      <dgm:spPr/>
    </dgm:pt>
    <dgm:pt modelId="{0253D52F-BC13-469D-8AA5-916E8E406469}" type="pres">
      <dgm:prSet presAssocID="{AA0D4200-14B1-4367-B931-0DB6B5BD7342}" presName="Name30" presStyleCnt="0"/>
      <dgm:spPr/>
    </dgm:pt>
    <dgm:pt modelId="{ADAB3BA9-91F7-43DF-BB76-77DF9DA2C321}" type="pres">
      <dgm:prSet presAssocID="{AA0D4200-14B1-4367-B931-0DB6B5BD7342}" presName="level2Shape" presStyleLbl="node2" presStyleIdx="0" presStyleCnt="6" custScaleX="253618" custScaleY="56275" custLinFactNeighborX="18817" custLinFactNeighborY="-54413"/>
      <dgm:spPr/>
    </dgm:pt>
    <dgm:pt modelId="{0209F123-92A3-4FE6-AE68-DD356192A1A2}" type="pres">
      <dgm:prSet presAssocID="{AA0D4200-14B1-4367-B931-0DB6B5BD7342}" presName="hierChild3" presStyleCnt="0"/>
      <dgm:spPr/>
    </dgm:pt>
    <dgm:pt modelId="{165B796D-132F-49D4-AE85-0620F4766F4F}" type="pres">
      <dgm:prSet presAssocID="{5B5C562A-DE1D-401F-9205-8341E7A0B29F}" presName="Name25" presStyleLbl="parChTrans1D2" presStyleIdx="1" presStyleCnt="6"/>
      <dgm:spPr/>
    </dgm:pt>
    <dgm:pt modelId="{27010CA6-2A50-4822-90A5-BA92997A4301}" type="pres">
      <dgm:prSet presAssocID="{5B5C562A-DE1D-401F-9205-8341E7A0B29F}" presName="connTx" presStyleLbl="parChTrans1D2" presStyleIdx="1" presStyleCnt="6"/>
      <dgm:spPr/>
    </dgm:pt>
    <dgm:pt modelId="{ECD33094-C9E8-4CA6-82D0-7A0A9D384B4E}" type="pres">
      <dgm:prSet presAssocID="{FB675C2D-7789-4CFC-9994-D49A31906970}" presName="Name30" presStyleCnt="0"/>
      <dgm:spPr/>
    </dgm:pt>
    <dgm:pt modelId="{6016041D-3A29-4711-B981-E0206BBC87FD}" type="pres">
      <dgm:prSet presAssocID="{FB675C2D-7789-4CFC-9994-D49A31906970}" presName="level2Shape" presStyleLbl="node2" presStyleIdx="1" presStyleCnt="6" custScaleX="269536" custScaleY="51526" custLinFactNeighborX="23350" custLinFactNeighborY="-52965"/>
      <dgm:spPr/>
    </dgm:pt>
    <dgm:pt modelId="{3D67EBA5-60E7-4D39-BE9B-576954498493}" type="pres">
      <dgm:prSet presAssocID="{FB675C2D-7789-4CFC-9994-D49A31906970}" presName="hierChild3" presStyleCnt="0"/>
      <dgm:spPr/>
    </dgm:pt>
    <dgm:pt modelId="{56035C3C-5706-4E81-8A38-0B039A4C80B6}" type="pres">
      <dgm:prSet presAssocID="{A939319B-4BE3-4E21-B463-337D7097745B}" presName="Name25" presStyleLbl="parChTrans1D2" presStyleIdx="2" presStyleCnt="6"/>
      <dgm:spPr/>
    </dgm:pt>
    <dgm:pt modelId="{25C66915-7031-463C-9BD5-5A53551F581E}" type="pres">
      <dgm:prSet presAssocID="{A939319B-4BE3-4E21-B463-337D7097745B}" presName="connTx" presStyleLbl="parChTrans1D2" presStyleIdx="2" presStyleCnt="6"/>
      <dgm:spPr/>
    </dgm:pt>
    <dgm:pt modelId="{8912FD01-CBE7-4E4B-B9B3-0428697EF509}" type="pres">
      <dgm:prSet presAssocID="{A67CB2A2-396D-4D2E-8CA3-6B62316B6168}" presName="Name30" presStyleCnt="0"/>
      <dgm:spPr/>
    </dgm:pt>
    <dgm:pt modelId="{FDE7BD4C-5739-43AF-8732-ABD61B6A873B}" type="pres">
      <dgm:prSet presAssocID="{A67CB2A2-396D-4D2E-8CA3-6B62316B6168}" presName="level2Shape" presStyleLbl="node2" presStyleIdx="2" presStyleCnt="6" custScaleX="284316" custScaleY="49896" custLinFactNeighborX="11482" custLinFactNeighborY="-51217"/>
      <dgm:spPr/>
    </dgm:pt>
    <dgm:pt modelId="{EEDF7B10-0CCA-4CF3-AF76-881E47208223}" type="pres">
      <dgm:prSet presAssocID="{A67CB2A2-396D-4D2E-8CA3-6B62316B6168}" presName="hierChild3" presStyleCnt="0"/>
      <dgm:spPr/>
    </dgm:pt>
    <dgm:pt modelId="{1F3A9494-F693-4ADC-A797-BF146A0BCB72}" type="pres">
      <dgm:prSet presAssocID="{FB1E220E-C564-4135-AE45-D3B41B54BB1A}" presName="Name25" presStyleLbl="parChTrans1D2" presStyleIdx="3" presStyleCnt="6"/>
      <dgm:spPr/>
    </dgm:pt>
    <dgm:pt modelId="{1DD396B0-19ED-4EA5-B173-B66316DC6591}" type="pres">
      <dgm:prSet presAssocID="{FB1E220E-C564-4135-AE45-D3B41B54BB1A}" presName="connTx" presStyleLbl="parChTrans1D2" presStyleIdx="3" presStyleCnt="6"/>
      <dgm:spPr/>
    </dgm:pt>
    <dgm:pt modelId="{1B18B770-3427-4EDB-98FA-4EB392B8D1BF}" type="pres">
      <dgm:prSet presAssocID="{5AF6C4B7-8049-4DB1-9CF5-888EDC280EEC}" presName="Name30" presStyleCnt="0"/>
      <dgm:spPr/>
    </dgm:pt>
    <dgm:pt modelId="{2F0F9C6E-ED44-4EB2-8A21-8558BE636508}" type="pres">
      <dgm:prSet presAssocID="{5AF6C4B7-8049-4DB1-9CF5-888EDC280EEC}" presName="level2Shape" presStyleLbl="node2" presStyleIdx="3" presStyleCnt="6" custScaleX="224559" custScaleY="49873" custLinFactNeighborX="66489" custLinFactNeighborY="-53814"/>
      <dgm:spPr/>
    </dgm:pt>
    <dgm:pt modelId="{3A926489-1FF4-4B42-B3D7-A1E50A27048F}" type="pres">
      <dgm:prSet presAssocID="{5AF6C4B7-8049-4DB1-9CF5-888EDC280EEC}" presName="hierChild3" presStyleCnt="0"/>
      <dgm:spPr/>
    </dgm:pt>
    <dgm:pt modelId="{7FD03496-19C5-413A-9102-ED0DF34ADF5A}" type="pres">
      <dgm:prSet presAssocID="{94BF0694-7E2F-4468-A416-B2803798D8BD}" presName="Name25" presStyleLbl="parChTrans1D2" presStyleIdx="4" presStyleCnt="6"/>
      <dgm:spPr/>
    </dgm:pt>
    <dgm:pt modelId="{460C9829-06EE-4F4D-84E5-F1FCC6A9263D}" type="pres">
      <dgm:prSet presAssocID="{94BF0694-7E2F-4468-A416-B2803798D8BD}" presName="connTx" presStyleLbl="parChTrans1D2" presStyleIdx="4" presStyleCnt="6"/>
      <dgm:spPr/>
    </dgm:pt>
    <dgm:pt modelId="{776CBDCF-F8C8-41C4-9746-B10DCC1CAF8C}" type="pres">
      <dgm:prSet presAssocID="{B860BC12-89CD-4141-86B7-C3C8D56F4956}" presName="Name30" presStyleCnt="0"/>
      <dgm:spPr/>
    </dgm:pt>
    <dgm:pt modelId="{2D36F623-E1A0-4B34-A485-0BAA312CC1DD}" type="pres">
      <dgm:prSet presAssocID="{B860BC12-89CD-4141-86B7-C3C8D56F4956}" presName="level2Shape" presStyleLbl="node2" presStyleIdx="4" presStyleCnt="6" custScaleX="281442" custScaleY="49749" custLinFactNeighborX="13525" custLinFactNeighborY="-44552"/>
      <dgm:spPr/>
    </dgm:pt>
    <dgm:pt modelId="{68AE72F4-6870-4703-AB52-C50B5281C394}" type="pres">
      <dgm:prSet presAssocID="{B860BC12-89CD-4141-86B7-C3C8D56F4956}" presName="hierChild3" presStyleCnt="0"/>
      <dgm:spPr/>
    </dgm:pt>
    <dgm:pt modelId="{4520E73E-E36F-47A7-8657-22C943738C61}" type="pres">
      <dgm:prSet presAssocID="{B2E82084-1D00-4E4D-A7B6-3057CF5A01C5}" presName="Name25" presStyleLbl="parChTrans1D2" presStyleIdx="5" presStyleCnt="6"/>
      <dgm:spPr/>
    </dgm:pt>
    <dgm:pt modelId="{10E2691B-3634-4E3D-864D-59AEE2C425C4}" type="pres">
      <dgm:prSet presAssocID="{B2E82084-1D00-4E4D-A7B6-3057CF5A01C5}" presName="connTx" presStyleLbl="parChTrans1D2" presStyleIdx="5" presStyleCnt="6"/>
      <dgm:spPr/>
    </dgm:pt>
    <dgm:pt modelId="{203E36EA-E0F1-47BC-BD46-EA897EEFAAC1}" type="pres">
      <dgm:prSet presAssocID="{C1EAD119-A079-4C5C-9F14-F12FDB4B8BA9}" presName="Name30" presStyleCnt="0"/>
      <dgm:spPr/>
    </dgm:pt>
    <dgm:pt modelId="{1BC003FA-6005-48B2-9855-F996A6DE2BF8}" type="pres">
      <dgm:prSet presAssocID="{C1EAD119-A079-4C5C-9F14-F12FDB4B8BA9}" presName="level2Shape" presStyleLbl="node2" presStyleIdx="5" presStyleCnt="6" custScaleX="298962" custScaleY="45403" custLinFactNeighborX="-2748" custLinFactNeighborY="-30008"/>
      <dgm:spPr/>
    </dgm:pt>
    <dgm:pt modelId="{28E1CB46-C532-4430-943F-542003209FB4}" type="pres">
      <dgm:prSet presAssocID="{C1EAD119-A079-4C5C-9F14-F12FDB4B8BA9}" presName="hierChild3" presStyleCnt="0"/>
      <dgm:spPr/>
    </dgm:pt>
    <dgm:pt modelId="{07F7F945-4811-4F9F-B6FB-39E0708DA84B}" type="pres">
      <dgm:prSet presAssocID="{5885CA3B-CB53-43D1-BA1C-63085B4DC205}" presName="bgShapesFlow" presStyleCnt="0"/>
      <dgm:spPr/>
    </dgm:pt>
  </dgm:ptLst>
  <dgm:cxnLst>
    <dgm:cxn modelId="{3FE50201-20E0-47D2-AABA-976647751D10}" srcId="{5885CA3B-CB53-43D1-BA1C-63085B4DC205}" destId="{1C2DC76B-BDC4-4E44-8955-1990FB67D341}" srcOrd="0" destOrd="0" parTransId="{7A897F85-19F8-481E-AF4D-2BC9782A2B71}" sibTransId="{0021478C-5444-4C67-BF1F-5704AAA0C5B7}"/>
    <dgm:cxn modelId="{7CB0E501-5425-4177-845E-4EC3CD5D8EE4}" type="presOf" srcId="{9EDA65DF-F07C-472F-B07D-D46EE69AE11C}" destId="{5CAB144C-8F24-490D-A7CF-92ECA1521EAB}" srcOrd="0" destOrd="0" presId="urn:microsoft.com/office/officeart/2005/8/layout/hierarchy5"/>
    <dgm:cxn modelId="{066C1B0E-B9CF-42C7-8504-ABD463238EFD}" type="presOf" srcId="{AA0D4200-14B1-4367-B931-0DB6B5BD7342}" destId="{ADAB3BA9-91F7-43DF-BB76-77DF9DA2C321}" srcOrd="0" destOrd="0" presId="urn:microsoft.com/office/officeart/2005/8/layout/hierarchy5"/>
    <dgm:cxn modelId="{8ADF1612-59C2-4C30-8343-D45DB0CC3843}" type="presOf" srcId="{A939319B-4BE3-4E21-B463-337D7097745B}" destId="{25C66915-7031-463C-9BD5-5A53551F581E}" srcOrd="1" destOrd="0" presId="urn:microsoft.com/office/officeart/2005/8/layout/hierarchy5"/>
    <dgm:cxn modelId="{42B9D81F-9DA9-47B5-A2F4-F2F72146C594}" type="presOf" srcId="{FB1E220E-C564-4135-AE45-D3B41B54BB1A}" destId="{1F3A9494-F693-4ADC-A797-BF146A0BCB72}" srcOrd="0" destOrd="0" presId="urn:microsoft.com/office/officeart/2005/8/layout/hierarchy5"/>
    <dgm:cxn modelId="{A727EC27-76DC-4BCD-8C1A-0CE19131AE33}" srcId="{1C2DC76B-BDC4-4E44-8955-1990FB67D341}" destId="{5AF6C4B7-8049-4DB1-9CF5-888EDC280EEC}" srcOrd="3" destOrd="0" parTransId="{FB1E220E-C564-4135-AE45-D3B41B54BB1A}" sibTransId="{ACC99150-4CD6-4CD2-BB01-2D615D9BD992}"/>
    <dgm:cxn modelId="{70F4E92D-3538-41DE-A761-93589187C325}" type="presOf" srcId="{B860BC12-89CD-4141-86B7-C3C8D56F4956}" destId="{2D36F623-E1A0-4B34-A485-0BAA312CC1DD}" srcOrd="0" destOrd="0" presId="urn:microsoft.com/office/officeart/2005/8/layout/hierarchy5"/>
    <dgm:cxn modelId="{8F938034-7663-4E52-896A-8972DBC9F831}" srcId="{1C2DC76B-BDC4-4E44-8955-1990FB67D341}" destId="{FB675C2D-7789-4CFC-9994-D49A31906970}" srcOrd="1" destOrd="0" parTransId="{5B5C562A-DE1D-401F-9205-8341E7A0B29F}" sibTransId="{26A48BAE-2767-405E-8AA1-673A2D442625}"/>
    <dgm:cxn modelId="{F940C436-B571-4D5C-9A29-6D3484D192B2}" type="presOf" srcId="{FB1E220E-C564-4135-AE45-D3B41B54BB1A}" destId="{1DD396B0-19ED-4EA5-B173-B66316DC6591}" srcOrd="1" destOrd="0" presId="urn:microsoft.com/office/officeart/2005/8/layout/hierarchy5"/>
    <dgm:cxn modelId="{70EDEB39-FF6C-4A05-8D2B-B760B5B93CF2}" srcId="{1C2DC76B-BDC4-4E44-8955-1990FB67D341}" destId="{A67CB2A2-396D-4D2E-8CA3-6B62316B6168}" srcOrd="2" destOrd="0" parTransId="{A939319B-4BE3-4E21-B463-337D7097745B}" sibTransId="{8BB2F849-1D18-46A9-88E7-E570D2450E72}"/>
    <dgm:cxn modelId="{0521773D-744C-438D-9B93-A4BF31CFBD73}" type="presOf" srcId="{A67CB2A2-396D-4D2E-8CA3-6B62316B6168}" destId="{FDE7BD4C-5739-43AF-8732-ABD61B6A873B}" srcOrd="0" destOrd="0" presId="urn:microsoft.com/office/officeart/2005/8/layout/hierarchy5"/>
    <dgm:cxn modelId="{D0E2B95E-FB7A-4900-8B4D-52BA95C38074}" type="presOf" srcId="{B2E82084-1D00-4E4D-A7B6-3057CF5A01C5}" destId="{4520E73E-E36F-47A7-8657-22C943738C61}" srcOrd="0" destOrd="0" presId="urn:microsoft.com/office/officeart/2005/8/layout/hierarchy5"/>
    <dgm:cxn modelId="{9CA98543-C8B4-4160-8393-E18A9B06400D}" type="presOf" srcId="{94BF0694-7E2F-4468-A416-B2803798D8BD}" destId="{7FD03496-19C5-413A-9102-ED0DF34ADF5A}" srcOrd="0" destOrd="0" presId="urn:microsoft.com/office/officeart/2005/8/layout/hierarchy5"/>
    <dgm:cxn modelId="{15F21D66-A1EA-4DA1-89AC-6E158B9E2018}" srcId="{1C2DC76B-BDC4-4E44-8955-1990FB67D341}" destId="{B860BC12-89CD-4141-86B7-C3C8D56F4956}" srcOrd="4" destOrd="0" parTransId="{94BF0694-7E2F-4468-A416-B2803798D8BD}" sibTransId="{CC8A497B-E19D-4482-AD26-578D4F2ABB6D}"/>
    <dgm:cxn modelId="{6BFD0972-AEBE-4530-8BAF-CBE90DD34127}" type="presOf" srcId="{FB675C2D-7789-4CFC-9994-D49A31906970}" destId="{6016041D-3A29-4711-B981-E0206BBC87FD}" srcOrd="0" destOrd="0" presId="urn:microsoft.com/office/officeart/2005/8/layout/hierarchy5"/>
    <dgm:cxn modelId="{95112B53-AC5E-4416-A0B4-0370F0E9865E}" type="presOf" srcId="{5B5C562A-DE1D-401F-9205-8341E7A0B29F}" destId="{27010CA6-2A50-4822-90A5-BA92997A4301}" srcOrd="1" destOrd="0" presId="urn:microsoft.com/office/officeart/2005/8/layout/hierarchy5"/>
    <dgm:cxn modelId="{37108054-220C-4418-9F07-26498B6F1E8F}" srcId="{1C2DC76B-BDC4-4E44-8955-1990FB67D341}" destId="{C1EAD119-A079-4C5C-9F14-F12FDB4B8BA9}" srcOrd="5" destOrd="0" parTransId="{B2E82084-1D00-4E4D-A7B6-3057CF5A01C5}" sibTransId="{BD2F0BE5-7FA9-49FF-B51F-25BB22C16085}"/>
    <dgm:cxn modelId="{F9EAEF80-9D55-454F-B153-CB546F974ABF}" type="presOf" srcId="{B2E82084-1D00-4E4D-A7B6-3057CF5A01C5}" destId="{10E2691B-3634-4E3D-864D-59AEE2C425C4}" srcOrd="1" destOrd="0" presId="urn:microsoft.com/office/officeart/2005/8/layout/hierarchy5"/>
    <dgm:cxn modelId="{A770A48F-1B58-46F2-AC39-44EA7A4ADCCC}" srcId="{1C2DC76B-BDC4-4E44-8955-1990FB67D341}" destId="{AA0D4200-14B1-4367-B931-0DB6B5BD7342}" srcOrd="0" destOrd="0" parTransId="{9EDA65DF-F07C-472F-B07D-D46EE69AE11C}" sibTransId="{460EB74F-3291-4858-98BF-E317B4C55F4E}"/>
    <dgm:cxn modelId="{7B791A90-D286-4177-8418-019C9EFED2F2}" type="presOf" srcId="{5AF6C4B7-8049-4DB1-9CF5-888EDC280EEC}" destId="{2F0F9C6E-ED44-4EB2-8A21-8558BE636508}" srcOrd="0" destOrd="0" presId="urn:microsoft.com/office/officeart/2005/8/layout/hierarchy5"/>
    <dgm:cxn modelId="{2978D595-D85E-4F8F-BF93-78216F39780E}" type="presOf" srcId="{C1EAD119-A079-4C5C-9F14-F12FDB4B8BA9}" destId="{1BC003FA-6005-48B2-9855-F996A6DE2BF8}" srcOrd="0" destOrd="0" presId="urn:microsoft.com/office/officeart/2005/8/layout/hierarchy5"/>
    <dgm:cxn modelId="{170BD19C-DDA7-43D9-8557-EC1DACF69123}" type="presOf" srcId="{1C2DC76B-BDC4-4E44-8955-1990FB67D341}" destId="{A6C08173-4113-4AC0-BE92-2A1402BB2D5B}" srcOrd="0" destOrd="0" presId="urn:microsoft.com/office/officeart/2005/8/layout/hierarchy5"/>
    <dgm:cxn modelId="{ABB12CAF-7C3E-41A1-993C-9BAB834B1E2F}" type="presOf" srcId="{9EDA65DF-F07C-472F-B07D-D46EE69AE11C}" destId="{EFA9737D-E2CD-44F2-8C5B-85EB172890E9}" srcOrd="1" destOrd="0" presId="urn:microsoft.com/office/officeart/2005/8/layout/hierarchy5"/>
    <dgm:cxn modelId="{3BD2ACB0-BC98-42CB-A460-4DE52555EA8C}" type="presOf" srcId="{94BF0694-7E2F-4468-A416-B2803798D8BD}" destId="{460C9829-06EE-4F4D-84E5-F1FCC6A9263D}" srcOrd="1" destOrd="0" presId="urn:microsoft.com/office/officeart/2005/8/layout/hierarchy5"/>
    <dgm:cxn modelId="{C3B03DB1-A601-4FFB-9DF0-52121EC15F5A}" type="presOf" srcId="{5885CA3B-CB53-43D1-BA1C-63085B4DC205}" destId="{FCBD2DEC-478C-4B55-9D5B-A5D477386C74}" srcOrd="0" destOrd="0" presId="urn:microsoft.com/office/officeart/2005/8/layout/hierarchy5"/>
    <dgm:cxn modelId="{BD9B17B4-1C16-44A8-9451-E19AF6F466FE}" type="presOf" srcId="{5B5C562A-DE1D-401F-9205-8341E7A0B29F}" destId="{165B796D-132F-49D4-AE85-0620F4766F4F}" srcOrd="0" destOrd="0" presId="urn:microsoft.com/office/officeart/2005/8/layout/hierarchy5"/>
    <dgm:cxn modelId="{9C430EBA-9125-4245-B1D2-8058940F1D76}" type="presOf" srcId="{A939319B-4BE3-4E21-B463-337D7097745B}" destId="{56035C3C-5706-4E81-8A38-0B039A4C80B6}" srcOrd="0" destOrd="0" presId="urn:microsoft.com/office/officeart/2005/8/layout/hierarchy5"/>
    <dgm:cxn modelId="{BD8D7C2C-181C-4DB8-B5E7-FACB149B6B3C}" type="presParOf" srcId="{FCBD2DEC-478C-4B55-9D5B-A5D477386C74}" destId="{874C1172-60B0-4C4B-9566-EE4129261B83}" srcOrd="0" destOrd="0" presId="urn:microsoft.com/office/officeart/2005/8/layout/hierarchy5"/>
    <dgm:cxn modelId="{81B9CE99-D0A4-4229-AB4B-FA750FA408D7}" type="presParOf" srcId="{874C1172-60B0-4C4B-9566-EE4129261B83}" destId="{E3505572-4C3F-4FCF-9041-DF1B56ACDB3D}" srcOrd="0" destOrd="0" presId="urn:microsoft.com/office/officeart/2005/8/layout/hierarchy5"/>
    <dgm:cxn modelId="{971AC2E9-7645-4D1C-8C44-9AE95CD14DB6}" type="presParOf" srcId="{E3505572-4C3F-4FCF-9041-DF1B56ACDB3D}" destId="{3137167B-8E7E-4530-BB05-EEF436EFA49C}" srcOrd="0" destOrd="0" presId="urn:microsoft.com/office/officeart/2005/8/layout/hierarchy5"/>
    <dgm:cxn modelId="{6CBC7049-7225-4AB4-BB3A-E2C0E49C4620}" type="presParOf" srcId="{3137167B-8E7E-4530-BB05-EEF436EFA49C}" destId="{A6C08173-4113-4AC0-BE92-2A1402BB2D5B}" srcOrd="0" destOrd="0" presId="urn:microsoft.com/office/officeart/2005/8/layout/hierarchy5"/>
    <dgm:cxn modelId="{2236015C-1B72-410D-855C-1EFB817C494C}" type="presParOf" srcId="{3137167B-8E7E-4530-BB05-EEF436EFA49C}" destId="{4A76AAC5-B676-4D8B-ADCB-A450ED32F6E3}" srcOrd="1" destOrd="0" presId="urn:microsoft.com/office/officeart/2005/8/layout/hierarchy5"/>
    <dgm:cxn modelId="{7EAF8B61-7D8A-4406-B280-D1F866513E07}" type="presParOf" srcId="{4A76AAC5-B676-4D8B-ADCB-A450ED32F6E3}" destId="{5CAB144C-8F24-490D-A7CF-92ECA1521EAB}" srcOrd="0" destOrd="0" presId="urn:microsoft.com/office/officeart/2005/8/layout/hierarchy5"/>
    <dgm:cxn modelId="{63F793B7-FA5D-449B-A74C-438A759C8C86}" type="presParOf" srcId="{5CAB144C-8F24-490D-A7CF-92ECA1521EAB}" destId="{EFA9737D-E2CD-44F2-8C5B-85EB172890E9}" srcOrd="0" destOrd="0" presId="urn:microsoft.com/office/officeart/2005/8/layout/hierarchy5"/>
    <dgm:cxn modelId="{FA86AA23-3F2A-452D-A3FA-1F70979ED41C}" type="presParOf" srcId="{4A76AAC5-B676-4D8B-ADCB-A450ED32F6E3}" destId="{0253D52F-BC13-469D-8AA5-916E8E406469}" srcOrd="1" destOrd="0" presId="urn:microsoft.com/office/officeart/2005/8/layout/hierarchy5"/>
    <dgm:cxn modelId="{C768C8ED-CBDF-4681-B35E-54244344D31D}" type="presParOf" srcId="{0253D52F-BC13-469D-8AA5-916E8E406469}" destId="{ADAB3BA9-91F7-43DF-BB76-77DF9DA2C321}" srcOrd="0" destOrd="0" presId="urn:microsoft.com/office/officeart/2005/8/layout/hierarchy5"/>
    <dgm:cxn modelId="{0A2C479C-05EA-42CE-A52F-430921739874}" type="presParOf" srcId="{0253D52F-BC13-469D-8AA5-916E8E406469}" destId="{0209F123-92A3-4FE6-AE68-DD356192A1A2}" srcOrd="1" destOrd="0" presId="urn:microsoft.com/office/officeart/2005/8/layout/hierarchy5"/>
    <dgm:cxn modelId="{8203D11E-EC3D-4461-BC10-4CA4A2BA69F0}" type="presParOf" srcId="{4A76AAC5-B676-4D8B-ADCB-A450ED32F6E3}" destId="{165B796D-132F-49D4-AE85-0620F4766F4F}" srcOrd="2" destOrd="0" presId="urn:microsoft.com/office/officeart/2005/8/layout/hierarchy5"/>
    <dgm:cxn modelId="{076F40AD-B44B-4150-98BB-9C621B8625B5}" type="presParOf" srcId="{165B796D-132F-49D4-AE85-0620F4766F4F}" destId="{27010CA6-2A50-4822-90A5-BA92997A4301}" srcOrd="0" destOrd="0" presId="urn:microsoft.com/office/officeart/2005/8/layout/hierarchy5"/>
    <dgm:cxn modelId="{6AD775B8-94D1-4875-99F5-A0D88B522AD0}" type="presParOf" srcId="{4A76AAC5-B676-4D8B-ADCB-A450ED32F6E3}" destId="{ECD33094-C9E8-4CA6-82D0-7A0A9D384B4E}" srcOrd="3" destOrd="0" presId="urn:microsoft.com/office/officeart/2005/8/layout/hierarchy5"/>
    <dgm:cxn modelId="{4E805FAE-6ADC-40DC-8323-B5C40C8F794D}" type="presParOf" srcId="{ECD33094-C9E8-4CA6-82D0-7A0A9D384B4E}" destId="{6016041D-3A29-4711-B981-E0206BBC87FD}" srcOrd="0" destOrd="0" presId="urn:microsoft.com/office/officeart/2005/8/layout/hierarchy5"/>
    <dgm:cxn modelId="{90F56DD1-AD2C-4CF2-840C-76CD8FEEF882}" type="presParOf" srcId="{ECD33094-C9E8-4CA6-82D0-7A0A9D384B4E}" destId="{3D67EBA5-60E7-4D39-BE9B-576954498493}" srcOrd="1" destOrd="0" presId="urn:microsoft.com/office/officeart/2005/8/layout/hierarchy5"/>
    <dgm:cxn modelId="{D9743E9A-0416-4C1D-A84C-5627B399AE67}" type="presParOf" srcId="{4A76AAC5-B676-4D8B-ADCB-A450ED32F6E3}" destId="{56035C3C-5706-4E81-8A38-0B039A4C80B6}" srcOrd="4" destOrd="0" presId="urn:microsoft.com/office/officeart/2005/8/layout/hierarchy5"/>
    <dgm:cxn modelId="{B7111166-F5E6-4B9B-9FB7-27775273E2C0}" type="presParOf" srcId="{56035C3C-5706-4E81-8A38-0B039A4C80B6}" destId="{25C66915-7031-463C-9BD5-5A53551F581E}" srcOrd="0" destOrd="0" presId="urn:microsoft.com/office/officeart/2005/8/layout/hierarchy5"/>
    <dgm:cxn modelId="{B09A1E7A-BFCD-4A11-B268-6518F6E2063E}" type="presParOf" srcId="{4A76AAC5-B676-4D8B-ADCB-A450ED32F6E3}" destId="{8912FD01-CBE7-4E4B-B9B3-0428697EF509}" srcOrd="5" destOrd="0" presId="urn:microsoft.com/office/officeart/2005/8/layout/hierarchy5"/>
    <dgm:cxn modelId="{B787DD3C-9BBC-4492-8104-998899C38893}" type="presParOf" srcId="{8912FD01-CBE7-4E4B-B9B3-0428697EF509}" destId="{FDE7BD4C-5739-43AF-8732-ABD61B6A873B}" srcOrd="0" destOrd="0" presId="urn:microsoft.com/office/officeart/2005/8/layout/hierarchy5"/>
    <dgm:cxn modelId="{2F65EB4F-EE3F-4C82-A706-271BB981A093}" type="presParOf" srcId="{8912FD01-CBE7-4E4B-B9B3-0428697EF509}" destId="{EEDF7B10-0CCA-4CF3-AF76-881E47208223}" srcOrd="1" destOrd="0" presId="urn:microsoft.com/office/officeart/2005/8/layout/hierarchy5"/>
    <dgm:cxn modelId="{D39261D4-7C30-4FC0-8BD8-EB13E9E009D1}" type="presParOf" srcId="{4A76AAC5-B676-4D8B-ADCB-A450ED32F6E3}" destId="{1F3A9494-F693-4ADC-A797-BF146A0BCB72}" srcOrd="6" destOrd="0" presId="urn:microsoft.com/office/officeart/2005/8/layout/hierarchy5"/>
    <dgm:cxn modelId="{44E58460-EA7E-4D4E-B5F8-CD5703BE3B9B}" type="presParOf" srcId="{1F3A9494-F693-4ADC-A797-BF146A0BCB72}" destId="{1DD396B0-19ED-4EA5-B173-B66316DC6591}" srcOrd="0" destOrd="0" presId="urn:microsoft.com/office/officeart/2005/8/layout/hierarchy5"/>
    <dgm:cxn modelId="{85844193-04C8-4EA9-9435-79AA76E08821}" type="presParOf" srcId="{4A76AAC5-B676-4D8B-ADCB-A450ED32F6E3}" destId="{1B18B770-3427-4EDB-98FA-4EB392B8D1BF}" srcOrd="7" destOrd="0" presId="urn:microsoft.com/office/officeart/2005/8/layout/hierarchy5"/>
    <dgm:cxn modelId="{E4F867D8-6BE9-4458-B53B-AB1596C52DFB}" type="presParOf" srcId="{1B18B770-3427-4EDB-98FA-4EB392B8D1BF}" destId="{2F0F9C6E-ED44-4EB2-8A21-8558BE636508}" srcOrd="0" destOrd="0" presId="urn:microsoft.com/office/officeart/2005/8/layout/hierarchy5"/>
    <dgm:cxn modelId="{21A495FC-AF27-4DD7-BD0A-542E71C8FA69}" type="presParOf" srcId="{1B18B770-3427-4EDB-98FA-4EB392B8D1BF}" destId="{3A926489-1FF4-4B42-B3D7-A1E50A27048F}" srcOrd="1" destOrd="0" presId="urn:microsoft.com/office/officeart/2005/8/layout/hierarchy5"/>
    <dgm:cxn modelId="{DA913BBD-94E0-4449-8C6A-6AD5B2FBD39C}" type="presParOf" srcId="{4A76AAC5-B676-4D8B-ADCB-A450ED32F6E3}" destId="{7FD03496-19C5-413A-9102-ED0DF34ADF5A}" srcOrd="8" destOrd="0" presId="urn:microsoft.com/office/officeart/2005/8/layout/hierarchy5"/>
    <dgm:cxn modelId="{1B2D4889-44B0-4AEF-8DED-962DCB4AAC02}" type="presParOf" srcId="{7FD03496-19C5-413A-9102-ED0DF34ADF5A}" destId="{460C9829-06EE-4F4D-84E5-F1FCC6A9263D}" srcOrd="0" destOrd="0" presId="urn:microsoft.com/office/officeart/2005/8/layout/hierarchy5"/>
    <dgm:cxn modelId="{454F6694-4607-41B9-BF37-AD1FF7D09468}" type="presParOf" srcId="{4A76AAC5-B676-4D8B-ADCB-A450ED32F6E3}" destId="{776CBDCF-F8C8-41C4-9746-B10DCC1CAF8C}" srcOrd="9" destOrd="0" presId="urn:microsoft.com/office/officeart/2005/8/layout/hierarchy5"/>
    <dgm:cxn modelId="{45BD417C-7AA5-4196-82B3-CD9BFDFC4F20}" type="presParOf" srcId="{776CBDCF-F8C8-41C4-9746-B10DCC1CAF8C}" destId="{2D36F623-E1A0-4B34-A485-0BAA312CC1DD}" srcOrd="0" destOrd="0" presId="urn:microsoft.com/office/officeart/2005/8/layout/hierarchy5"/>
    <dgm:cxn modelId="{C51D7BF4-E85C-4077-8F28-C00823080204}" type="presParOf" srcId="{776CBDCF-F8C8-41C4-9746-B10DCC1CAF8C}" destId="{68AE72F4-6870-4703-AB52-C50B5281C394}" srcOrd="1" destOrd="0" presId="urn:microsoft.com/office/officeart/2005/8/layout/hierarchy5"/>
    <dgm:cxn modelId="{26BEEFF5-7B7C-4C5E-A565-25C33C3B5157}" type="presParOf" srcId="{4A76AAC5-B676-4D8B-ADCB-A450ED32F6E3}" destId="{4520E73E-E36F-47A7-8657-22C943738C61}" srcOrd="10" destOrd="0" presId="urn:microsoft.com/office/officeart/2005/8/layout/hierarchy5"/>
    <dgm:cxn modelId="{5AB194A8-53AA-4F13-8C88-7B5CCA19E8CE}" type="presParOf" srcId="{4520E73E-E36F-47A7-8657-22C943738C61}" destId="{10E2691B-3634-4E3D-864D-59AEE2C425C4}" srcOrd="0" destOrd="0" presId="urn:microsoft.com/office/officeart/2005/8/layout/hierarchy5"/>
    <dgm:cxn modelId="{BDC8DD1F-3CD7-485D-88A6-0DCDF493F94A}" type="presParOf" srcId="{4A76AAC5-B676-4D8B-ADCB-A450ED32F6E3}" destId="{203E36EA-E0F1-47BC-BD46-EA897EEFAAC1}" srcOrd="11" destOrd="0" presId="urn:microsoft.com/office/officeart/2005/8/layout/hierarchy5"/>
    <dgm:cxn modelId="{1A325CDC-71DB-4E25-BFD6-5A8377519B15}" type="presParOf" srcId="{203E36EA-E0F1-47BC-BD46-EA897EEFAAC1}" destId="{1BC003FA-6005-48B2-9855-F996A6DE2BF8}" srcOrd="0" destOrd="0" presId="urn:microsoft.com/office/officeart/2005/8/layout/hierarchy5"/>
    <dgm:cxn modelId="{BC7EA7AD-AF97-4D10-AAE4-4E2194037FC9}" type="presParOf" srcId="{203E36EA-E0F1-47BC-BD46-EA897EEFAAC1}" destId="{28E1CB46-C532-4430-943F-542003209FB4}" srcOrd="1" destOrd="0" presId="urn:microsoft.com/office/officeart/2005/8/layout/hierarchy5"/>
    <dgm:cxn modelId="{C81A1EA8-ED9C-4B4C-B1E7-CADF5CD1F4BE}" type="presParOf" srcId="{FCBD2DEC-478C-4B55-9D5B-A5D477386C74}" destId="{07F7F945-4811-4F9F-B6FB-39E0708DA84B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144BED-D1BD-4C42-8526-E0BF9EB011F6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01EB42-E98E-48F0-AFE7-659C1B2354E9}">
      <dgm:prSet phldrT="[Текст]"/>
      <dgm:spPr>
        <a:solidFill>
          <a:srgbClr val="A4F0EC"/>
        </a:solidFill>
        <a:ln>
          <a:solidFill>
            <a:srgbClr val="00B050"/>
          </a:solidFill>
        </a:ln>
      </dgm:spPr>
      <dgm:t>
        <a:bodyPr/>
        <a:lstStyle/>
        <a:p>
          <a:r>
            <a:rPr lang="ru-RU" b="1" dirty="0">
              <a:solidFill>
                <a:schemeClr val="accent1">
                  <a:lumMod val="75000"/>
                </a:schemeClr>
              </a:solidFill>
            </a:rPr>
            <a:t>Виды игр</a:t>
          </a:r>
        </a:p>
      </dgm:t>
    </dgm:pt>
    <dgm:pt modelId="{6B3C8413-4942-4FEE-9DDE-F41AC9774058}" type="parTrans" cxnId="{A46F48F7-7FE7-4C63-A2DF-4348E1F200B1}">
      <dgm:prSet/>
      <dgm:spPr/>
      <dgm:t>
        <a:bodyPr/>
        <a:lstStyle/>
        <a:p>
          <a:endParaRPr lang="ru-RU"/>
        </a:p>
      </dgm:t>
    </dgm:pt>
    <dgm:pt modelId="{9746245D-EFF1-4673-BDB0-D2CC66A9B0CC}" type="sibTrans" cxnId="{A46F48F7-7FE7-4C63-A2DF-4348E1F200B1}">
      <dgm:prSet/>
      <dgm:spPr/>
      <dgm:t>
        <a:bodyPr/>
        <a:lstStyle/>
        <a:p>
          <a:endParaRPr lang="ru-RU"/>
        </a:p>
      </dgm:t>
    </dgm:pt>
    <dgm:pt modelId="{54E9D707-87A4-465C-82BC-D4935ECA2A1A}">
      <dgm:prSet phldrT="[Текст]" custT="1"/>
      <dgm:spPr>
        <a:solidFill>
          <a:srgbClr val="A4F0EC"/>
        </a:solidFill>
        <a:ln>
          <a:solidFill>
            <a:srgbClr val="00B050"/>
          </a:solidFill>
        </a:ln>
      </dgm:spPr>
      <dgm:t>
        <a:bodyPr/>
        <a:lstStyle/>
        <a:p>
          <a:r>
            <a:rPr lang="ru-RU" sz="3200" dirty="0">
              <a:solidFill>
                <a:schemeClr val="accent1">
                  <a:lumMod val="75000"/>
                </a:schemeClr>
              </a:solidFill>
            </a:rPr>
            <a:t>Драматизация</a:t>
          </a:r>
        </a:p>
      </dgm:t>
    </dgm:pt>
    <dgm:pt modelId="{07D8081F-A97E-44F8-9526-70360423F4E6}" type="parTrans" cxnId="{297FB110-1517-4C68-BF22-52480A1115A9}">
      <dgm:prSet/>
      <dgm:spPr/>
      <dgm:t>
        <a:bodyPr/>
        <a:lstStyle/>
        <a:p>
          <a:endParaRPr lang="ru-RU"/>
        </a:p>
      </dgm:t>
    </dgm:pt>
    <dgm:pt modelId="{75BB8AC5-4759-4FDF-96E4-BC15569E4415}" type="sibTrans" cxnId="{297FB110-1517-4C68-BF22-52480A1115A9}">
      <dgm:prSet/>
      <dgm:spPr/>
      <dgm:t>
        <a:bodyPr/>
        <a:lstStyle/>
        <a:p>
          <a:endParaRPr lang="ru-RU"/>
        </a:p>
      </dgm:t>
    </dgm:pt>
    <dgm:pt modelId="{8F90F5B5-FD65-4C1A-B994-9D04317A6BF6}">
      <dgm:prSet phldrT="[Текст]" custT="1"/>
      <dgm:spPr>
        <a:solidFill>
          <a:srgbClr val="A4F0EC"/>
        </a:solidFill>
        <a:ln>
          <a:solidFill>
            <a:srgbClr val="00B050"/>
          </a:solidFill>
        </a:ln>
      </dgm:spPr>
      <dgm:t>
        <a:bodyPr/>
        <a:lstStyle/>
        <a:p>
          <a:r>
            <a:rPr lang="ru-RU" sz="3200" b="0" dirty="0">
              <a:solidFill>
                <a:schemeClr val="accent1">
                  <a:lumMod val="75000"/>
                </a:schemeClr>
              </a:solidFill>
            </a:rPr>
            <a:t>Настольно-печатные</a:t>
          </a:r>
        </a:p>
      </dgm:t>
    </dgm:pt>
    <dgm:pt modelId="{99061C9B-1835-4537-A4F2-326124FDC94E}" type="parTrans" cxnId="{C5C28194-B585-47A4-A2B5-A39159951401}">
      <dgm:prSet/>
      <dgm:spPr/>
      <dgm:t>
        <a:bodyPr/>
        <a:lstStyle/>
        <a:p>
          <a:endParaRPr lang="ru-RU"/>
        </a:p>
      </dgm:t>
    </dgm:pt>
    <dgm:pt modelId="{F7537EA0-4046-43BB-A19A-66BB2B2DB95C}" type="sibTrans" cxnId="{C5C28194-B585-47A4-A2B5-A39159951401}">
      <dgm:prSet/>
      <dgm:spPr/>
      <dgm:t>
        <a:bodyPr/>
        <a:lstStyle/>
        <a:p>
          <a:endParaRPr lang="ru-RU"/>
        </a:p>
      </dgm:t>
    </dgm:pt>
    <dgm:pt modelId="{428E803C-9E99-462B-B9C8-A3794CE96010}">
      <dgm:prSet phldrT="[Текст]" custT="1"/>
      <dgm:spPr>
        <a:solidFill>
          <a:srgbClr val="A4F0EC"/>
        </a:solidFill>
        <a:ln>
          <a:solidFill>
            <a:srgbClr val="00B050"/>
          </a:solidFill>
        </a:ln>
      </dgm:spPr>
      <dgm:t>
        <a:bodyPr/>
        <a:lstStyle/>
        <a:p>
          <a:r>
            <a:rPr lang="ru-RU" sz="3200" dirty="0">
              <a:solidFill>
                <a:schemeClr val="accent1">
                  <a:lumMod val="75000"/>
                </a:schemeClr>
              </a:solidFill>
            </a:rPr>
            <a:t>Сюжетно-ролевые</a:t>
          </a:r>
        </a:p>
      </dgm:t>
    </dgm:pt>
    <dgm:pt modelId="{0D30A553-F3A6-4330-BD29-8CF22A4F9DDC}" type="parTrans" cxnId="{C5DDC4C3-9FCF-4040-9CBE-D3AAAA83D102}">
      <dgm:prSet/>
      <dgm:spPr/>
      <dgm:t>
        <a:bodyPr/>
        <a:lstStyle/>
        <a:p>
          <a:endParaRPr lang="ru-RU"/>
        </a:p>
      </dgm:t>
    </dgm:pt>
    <dgm:pt modelId="{90D64F69-FC17-4B77-A9A7-153AD537936A}" type="sibTrans" cxnId="{C5DDC4C3-9FCF-4040-9CBE-D3AAAA83D102}">
      <dgm:prSet/>
      <dgm:spPr/>
      <dgm:t>
        <a:bodyPr/>
        <a:lstStyle/>
        <a:p>
          <a:endParaRPr lang="ru-RU"/>
        </a:p>
      </dgm:t>
    </dgm:pt>
    <dgm:pt modelId="{6E8D7553-A915-4D3D-B2A6-9640F221B606}">
      <dgm:prSet phldrT="[Текст]" custT="1"/>
      <dgm:spPr>
        <a:solidFill>
          <a:srgbClr val="A4F0EC"/>
        </a:solidFill>
        <a:ln>
          <a:solidFill>
            <a:srgbClr val="00B050"/>
          </a:solidFill>
        </a:ln>
      </dgm:spPr>
      <dgm:t>
        <a:bodyPr/>
        <a:lstStyle/>
        <a:p>
          <a:r>
            <a:rPr lang="ru-RU" sz="3200" b="0" dirty="0">
              <a:solidFill>
                <a:schemeClr val="accent1">
                  <a:lumMod val="75000"/>
                </a:schemeClr>
              </a:solidFill>
            </a:rPr>
            <a:t>Дидактические </a:t>
          </a:r>
        </a:p>
      </dgm:t>
    </dgm:pt>
    <dgm:pt modelId="{F98D0EB2-2C22-4F47-B1E8-AD4408C60C1A}" type="parTrans" cxnId="{FABCF936-097A-43E0-84B0-034D4C58FD0D}">
      <dgm:prSet/>
      <dgm:spPr/>
      <dgm:t>
        <a:bodyPr/>
        <a:lstStyle/>
        <a:p>
          <a:endParaRPr lang="ru-RU"/>
        </a:p>
      </dgm:t>
    </dgm:pt>
    <dgm:pt modelId="{164FD845-346A-4D44-9020-2E0A9E3BE3C7}" type="sibTrans" cxnId="{FABCF936-097A-43E0-84B0-034D4C58FD0D}">
      <dgm:prSet/>
      <dgm:spPr/>
      <dgm:t>
        <a:bodyPr/>
        <a:lstStyle/>
        <a:p>
          <a:endParaRPr lang="ru-RU"/>
        </a:p>
      </dgm:t>
    </dgm:pt>
    <dgm:pt modelId="{374F9851-3CA6-455A-9579-9D20794402A6}" type="pres">
      <dgm:prSet presAssocID="{BF144BED-D1BD-4C42-8526-E0BF9EB011F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21A2067-FAA2-4ACB-89CB-F97001864B76}" type="pres">
      <dgm:prSet presAssocID="{DD01EB42-E98E-48F0-AFE7-659C1B2354E9}" presName="centerShape" presStyleLbl="node0" presStyleIdx="0" presStyleCnt="1" custScaleX="184749" custScaleY="164156" custLinFactNeighborX="585" custLinFactNeighborY="-23482"/>
      <dgm:spPr/>
    </dgm:pt>
    <dgm:pt modelId="{77E2B2D3-B4A8-42CF-B2C4-DC4D15591A2A}" type="pres">
      <dgm:prSet presAssocID="{07D8081F-A97E-44F8-9526-70360423F4E6}" presName="Name9" presStyleLbl="parChTrans1D2" presStyleIdx="0" presStyleCnt="4"/>
      <dgm:spPr/>
    </dgm:pt>
    <dgm:pt modelId="{153D7902-E2B6-4D39-BAE4-7A7D113A12ED}" type="pres">
      <dgm:prSet presAssocID="{07D8081F-A97E-44F8-9526-70360423F4E6}" presName="connTx" presStyleLbl="parChTrans1D2" presStyleIdx="0" presStyleCnt="4"/>
      <dgm:spPr/>
    </dgm:pt>
    <dgm:pt modelId="{5A983D28-C546-4BDA-95C7-C8B390881ABF}" type="pres">
      <dgm:prSet presAssocID="{54E9D707-87A4-465C-82BC-D4935ECA2A1A}" presName="node" presStyleLbl="node1" presStyleIdx="0" presStyleCnt="4" custScaleX="268389" custScaleY="157548" custRadScaleRad="207399" custRadScaleInc="156073">
        <dgm:presLayoutVars>
          <dgm:bulletEnabled val="1"/>
        </dgm:presLayoutVars>
      </dgm:prSet>
      <dgm:spPr/>
    </dgm:pt>
    <dgm:pt modelId="{F2BCE613-6F11-444A-B268-27D7A50F2924}" type="pres">
      <dgm:prSet presAssocID="{99061C9B-1835-4537-A4F2-326124FDC94E}" presName="Name9" presStyleLbl="parChTrans1D2" presStyleIdx="1" presStyleCnt="4"/>
      <dgm:spPr/>
    </dgm:pt>
    <dgm:pt modelId="{5F2906F5-F6EB-41C9-BE48-E12035CE030E}" type="pres">
      <dgm:prSet presAssocID="{99061C9B-1835-4537-A4F2-326124FDC94E}" presName="connTx" presStyleLbl="parChTrans1D2" presStyleIdx="1" presStyleCnt="4"/>
      <dgm:spPr/>
    </dgm:pt>
    <dgm:pt modelId="{55F7D48D-00BE-4216-9441-3C509434BF2B}" type="pres">
      <dgm:prSet presAssocID="{8F90F5B5-FD65-4C1A-B994-9D04317A6BF6}" presName="node" presStyleLbl="node1" presStyleIdx="1" presStyleCnt="4" custScaleX="295654" custScaleY="153608" custRadScaleRad="184266" custRadScaleInc="49295">
        <dgm:presLayoutVars>
          <dgm:bulletEnabled val="1"/>
        </dgm:presLayoutVars>
      </dgm:prSet>
      <dgm:spPr/>
    </dgm:pt>
    <dgm:pt modelId="{C24AC863-AAFB-4DB6-B6C4-ED108ECA0875}" type="pres">
      <dgm:prSet presAssocID="{0D30A553-F3A6-4330-BD29-8CF22A4F9DDC}" presName="Name9" presStyleLbl="parChTrans1D2" presStyleIdx="2" presStyleCnt="4"/>
      <dgm:spPr/>
    </dgm:pt>
    <dgm:pt modelId="{B7DD2EA9-B52B-407D-994B-227A8C519F3C}" type="pres">
      <dgm:prSet presAssocID="{0D30A553-F3A6-4330-BD29-8CF22A4F9DDC}" presName="connTx" presStyleLbl="parChTrans1D2" presStyleIdx="2" presStyleCnt="4"/>
      <dgm:spPr/>
    </dgm:pt>
    <dgm:pt modelId="{509C3F05-58B9-47E7-ABAB-D4CCAE9E39A9}" type="pres">
      <dgm:prSet presAssocID="{428E803C-9E99-462B-B9C8-A3794CE96010}" presName="node" presStyleLbl="node1" presStyleIdx="2" presStyleCnt="4" custScaleX="280906" custScaleY="155465" custRadScaleRad="173075" custRadScaleInc="146399">
        <dgm:presLayoutVars>
          <dgm:bulletEnabled val="1"/>
        </dgm:presLayoutVars>
      </dgm:prSet>
      <dgm:spPr/>
    </dgm:pt>
    <dgm:pt modelId="{E02D4D66-5066-4CAD-93E9-87A3B7B41D37}" type="pres">
      <dgm:prSet presAssocID="{F98D0EB2-2C22-4F47-B1E8-AD4408C60C1A}" presName="Name9" presStyleLbl="parChTrans1D2" presStyleIdx="3" presStyleCnt="4"/>
      <dgm:spPr/>
    </dgm:pt>
    <dgm:pt modelId="{4CFF1474-E208-4713-A578-76EE523916C4}" type="pres">
      <dgm:prSet presAssocID="{F98D0EB2-2C22-4F47-B1E8-AD4408C60C1A}" presName="connTx" presStyleLbl="parChTrans1D2" presStyleIdx="3" presStyleCnt="4"/>
      <dgm:spPr/>
    </dgm:pt>
    <dgm:pt modelId="{FF93E80B-FDF4-44A3-9269-3464C2B2E896}" type="pres">
      <dgm:prSet presAssocID="{6E8D7553-A915-4D3D-B2A6-9640F221B606}" presName="node" presStyleLbl="node1" presStyleIdx="3" presStyleCnt="4" custScaleX="263307" custScaleY="150170" custRadScaleRad="209347" custRadScaleInc="44278">
        <dgm:presLayoutVars>
          <dgm:bulletEnabled val="1"/>
        </dgm:presLayoutVars>
      </dgm:prSet>
      <dgm:spPr/>
    </dgm:pt>
  </dgm:ptLst>
  <dgm:cxnLst>
    <dgm:cxn modelId="{3444A703-95ED-4845-A37F-9678B6FEE45C}" type="presOf" srcId="{0D30A553-F3A6-4330-BD29-8CF22A4F9DDC}" destId="{C24AC863-AAFB-4DB6-B6C4-ED108ECA0875}" srcOrd="0" destOrd="0" presId="urn:microsoft.com/office/officeart/2005/8/layout/radial1"/>
    <dgm:cxn modelId="{297FB110-1517-4C68-BF22-52480A1115A9}" srcId="{DD01EB42-E98E-48F0-AFE7-659C1B2354E9}" destId="{54E9D707-87A4-465C-82BC-D4935ECA2A1A}" srcOrd="0" destOrd="0" parTransId="{07D8081F-A97E-44F8-9526-70360423F4E6}" sibTransId="{75BB8AC5-4759-4FDF-96E4-BC15569E4415}"/>
    <dgm:cxn modelId="{50DC4528-AB9A-4436-968A-D03C8D8DD534}" type="presOf" srcId="{07D8081F-A97E-44F8-9526-70360423F4E6}" destId="{153D7902-E2B6-4D39-BAE4-7A7D113A12ED}" srcOrd="1" destOrd="0" presId="urn:microsoft.com/office/officeart/2005/8/layout/radial1"/>
    <dgm:cxn modelId="{6E049B2B-EDBD-443B-8B3C-02742E298874}" type="presOf" srcId="{428E803C-9E99-462B-B9C8-A3794CE96010}" destId="{509C3F05-58B9-47E7-ABAB-D4CCAE9E39A9}" srcOrd="0" destOrd="0" presId="urn:microsoft.com/office/officeart/2005/8/layout/radial1"/>
    <dgm:cxn modelId="{5AEF1D2D-7A29-474E-8A02-DCD86DD29A6E}" type="presOf" srcId="{54E9D707-87A4-465C-82BC-D4935ECA2A1A}" destId="{5A983D28-C546-4BDA-95C7-C8B390881ABF}" srcOrd="0" destOrd="0" presId="urn:microsoft.com/office/officeart/2005/8/layout/radial1"/>
    <dgm:cxn modelId="{FABCF936-097A-43E0-84B0-034D4C58FD0D}" srcId="{DD01EB42-E98E-48F0-AFE7-659C1B2354E9}" destId="{6E8D7553-A915-4D3D-B2A6-9640F221B606}" srcOrd="3" destOrd="0" parTransId="{F98D0EB2-2C22-4F47-B1E8-AD4408C60C1A}" sibTransId="{164FD845-346A-4D44-9020-2E0A9E3BE3C7}"/>
    <dgm:cxn modelId="{2D3E4838-C02F-4163-8E9D-9D24F37ED286}" type="presOf" srcId="{99061C9B-1835-4537-A4F2-326124FDC94E}" destId="{5F2906F5-F6EB-41C9-BE48-E12035CE030E}" srcOrd="1" destOrd="0" presId="urn:microsoft.com/office/officeart/2005/8/layout/radial1"/>
    <dgm:cxn modelId="{02BBA33B-FE56-4C2F-B516-15D78ADEAD13}" type="presOf" srcId="{BF144BED-D1BD-4C42-8526-E0BF9EB011F6}" destId="{374F9851-3CA6-455A-9579-9D20794402A6}" srcOrd="0" destOrd="0" presId="urn:microsoft.com/office/officeart/2005/8/layout/radial1"/>
    <dgm:cxn modelId="{61C12746-6B24-4FAF-889F-C95439119631}" type="presOf" srcId="{F98D0EB2-2C22-4F47-B1E8-AD4408C60C1A}" destId="{4CFF1474-E208-4713-A578-76EE523916C4}" srcOrd="1" destOrd="0" presId="urn:microsoft.com/office/officeart/2005/8/layout/radial1"/>
    <dgm:cxn modelId="{81F6B271-42C3-4466-A276-65C36FE0A71D}" type="presOf" srcId="{DD01EB42-E98E-48F0-AFE7-659C1B2354E9}" destId="{821A2067-FAA2-4ACB-89CB-F97001864B76}" srcOrd="0" destOrd="0" presId="urn:microsoft.com/office/officeart/2005/8/layout/radial1"/>
    <dgm:cxn modelId="{D736307E-D49D-470D-A2CF-CD4A66EA0EEA}" type="presOf" srcId="{F98D0EB2-2C22-4F47-B1E8-AD4408C60C1A}" destId="{E02D4D66-5066-4CAD-93E9-87A3B7B41D37}" srcOrd="0" destOrd="0" presId="urn:microsoft.com/office/officeart/2005/8/layout/radial1"/>
    <dgm:cxn modelId="{30198484-FCCC-4753-BE8B-3E6469AB4D53}" type="presOf" srcId="{8F90F5B5-FD65-4C1A-B994-9D04317A6BF6}" destId="{55F7D48D-00BE-4216-9441-3C509434BF2B}" srcOrd="0" destOrd="0" presId="urn:microsoft.com/office/officeart/2005/8/layout/radial1"/>
    <dgm:cxn modelId="{C5C28194-B585-47A4-A2B5-A39159951401}" srcId="{DD01EB42-E98E-48F0-AFE7-659C1B2354E9}" destId="{8F90F5B5-FD65-4C1A-B994-9D04317A6BF6}" srcOrd="1" destOrd="0" parTransId="{99061C9B-1835-4537-A4F2-326124FDC94E}" sibTransId="{F7537EA0-4046-43BB-A19A-66BB2B2DB95C}"/>
    <dgm:cxn modelId="{65D7CEAE-6853-48E0-A5F3-45411E5D6763}" type="presOf" srcId="{99061C9B-1835-4537-A4F2-326124FDC94E}" destId="{F2BCE613-6F11-444A-B268-27D7A50F2924}" srcOrd="0" destOrd="0" presId="urn:microsoft.com/office/officeart/2005/8/layout/radial1"/>
    <dgm:cxn modelId="{C5DDC4C3-9FCF-4040-9CBE-D3AAAA83D102}" srcId="{DD01EB42-E98E-48F0-AFE7-659C1B2354E9}" destId="{428E803C-9E99-462B-B9C8-A3794CE96010}" srcOrd="2" destOrd="0" parTransId="{0D30A553-F3A6-4330-BD29-8CF22A4F9DDC}" sibTransId="{90D64F69-FC17-4B77-A9A7-153AD537936A}"/>
    <dgm:cxn modelId="{D5CFDCCF-A72D-4E39-B7FD-00580E6DBFB7}" type="presOf" srcId="{07D8081F-A97E-44F8-9526-70360423F4E6}" destId="{77E2B2D3-B4A8-42CF-B2C4-DC4D15591A2A}" srcOrd="0" destOrd="0" presId="urn:microsoft.com/office/officeart/2005/8/layout/radial1"/>
    <dgm:cxn modelId="{8D23FAD8-FB80-4432-9DF3-05DE0EDEBAAA}" type="presOf" srcId="{6E8D7553-A915-4D3D-B2A6-9640F221B606}" destId="{FF93E80B-FDF4-44A3-9269-3464C2B2E896}" srcOrd="0" destOrd="0" presId="urn:microsoft.com/office/officeart/2005/8/layout/radial1"/>
    <dgm:cxn modelId="{6737F2F3-34C4-4EF1-91D3-905389EA903A}" type="presOf" srcId="{0D30A553-F3A6-4330-BD29-8CF22A4F9DDC}" destId="{B7DD2EA9-B52B-407D-994B-227A8C519F3C}" srcOrd="1" destOrd="0" presId="urn:microsoft.com/office/officeart/2005/8/layout/radial1"/>
    <dgm:cxn modelId="{A46F48F7-7FE7-4C63-A2DF-4348E1F200B1}" srcId="{BF144BED-D1BD-4C42-8526-E0BF9EB011F6}" destId="{DD01EB42-E98E-48F0-AFE7-659C1B2354E9}" srcOrd="0" destOrd="0" parTransId="{6B3C8413-4942-4FEE-9DDE-F41AC9774058}" sibTransId="{9746245D-EFF1-4673-BDB0-D2CC66A9B0CC}"/>
    <dgm:cxn modelId="{FDEA662C-BA17-473A-8725-46E34AC0F93B}" type="presParOf" srcId="{374F9851-3CA6-455A-9579-9D20794402A6}" destId="{821A2067-FAA2-4ACB-89CB-F97001864B76}" srcOrd="0" destOrd="0" presId="urn:microsoft.com/office/officeart/2005/8/layout/radial1"/>
    <dgm:cxn modelId="{2A7176D5-BCB6-442B-B5BD-B485C1C112A6}" type="presParOf" srcId="{374F9851-3CA6-455A-9579-9D20794402A6}" destId="{77E2B2D3-B4A8-42CF-B2C4-DC4D15591A2A}" srcOrd="1" destOrd="0" presId="urn:microsoft.com/office/officeart/2005/8/layout/radial1"/>
    <dgm:cxn modelId="{78C31C94-E04E-47A5-989F-EB080CDD4505}" type="presParOf" srcId="{77E2B2D3-B4A8-42CF-B2C4-DC4D15591A2A}" destId="{153D7902-E2B6-4D39-BAE4-7A7D113A12ED}" srcOrd="0" destOrd="0" presId="urn:microsoft.com/office/officeart/2005/8/layout/radial1"/>
    <dgm:cxn modelId="{3DE85A1A-E504-47CB-91EC-881FE7BA37B4}" type="presParOf" srcId="{374F9851-3CA6-455A-9579-9D20794402A6}" destId="{5A983D28-C546-4BDA-95C7-C8B390881ABF}" srcOrd="2" destOrd="0" presId="urn:microsoft.com/office/officeart/2005/8/layout/radial1"/>
    <dgm:cxn modelId="{FA958D58-8BB8-491F-A0FC-20C4817F6A4F}" type="presParOf" srcId="{374F9851-3CA6-455A-9579-9D20794402A6}" destId="{F2BCE613-6F11-444A-B268-27D7A50F2924}" srcOrd="3" destOrd="0" presId="urn:microsoft.com/office/officeart/2005/8/layout/radial1"/>
    <dgm:cxn modelId="{D8CA306D-110D-4190-A91B-2A6CC4F85EF5}" type="presParOf" srcId="{F2BCE613-6F11-444A-B268-27D7A50F2924}" destId="{5F2906F5-F6EB-41C9-BE48-E12035CE030E}" srcOrd="0" destOrd="0" presId="urn:microsoft.com/office/officeart/2005/8/layout/radial1"/>
    <dgm:cxn modelId="{5D867FAE-0B4B-48B1-8D32-94582DA571E0}" type="presParOf" srcId="{374F9851-3CA6-455A-9579-9D20794402A6}" destId="{55F7D48D-00BE-4216-9441-3C509434BF2B}" srcOrd="4" destOrd="0" presId="urn:microsoft.com/office/officeart/2005/8/layout/radial1"/>
    <dgm:cxn modelId="{729C84F8-A436-4933-A084-69DAFC494493}" type="presParOf" srcId="{374F9851-3CA6-455A-9579-9D20794402A6}" destId="{C24AC863-AAFB-4DB6-B6C4-ED108ECA0875}" srcOrd="5" destOrd="0" presId="urn:microsoft.com/office/officeart/2005/8/layout/radial1"/>
    <dgm:cxn modelId="{CDE21C1D-418E-4CE1-8795-AB3089D7F0F5}" type="presParOf" srcId="{C24AC863-AAFB-4DB6-B6C4-ED108ECA0875}" destId="{B7DD2EA9-B52B-407D-994B-227A8C519F3C}" srcOrd="0" destOrd="0" presId="urn:microsoft.com/office/officeart/2005/8/layout/radial1"/>
    <dgm:cxn modelId="{A8C8D4FC-FDA4-44CD-9895-CFA9C7E5A4F5}" type="presParOf" srcId="{374F9851-3CA6-455A-9579-9D20794402A6}" destId="{509C3F05-58B9-47E7-ABAB-D4CCAE9E39A9}" srcOrd="6" destOrd="0" presId="urn:microsoft.com/office/officeart/2005/8/layout/radial1"/>
    <dgm:cxn modelId="{EE9437F3-4FA3-491F-A970-C77707484BDF}" type="presParOf" srcId="{374F9851-3CA6-455A-9579-9D20794402A6}" destId="{E02D4D66-5066-4CAD-93E9-87A3B7B41D37}" srcOrd="7" destOrd="0" presId="urn:microsoft.com/office/officeart/2005/8/layout/radial1"/>
    <dgm:cxn modelId="{F424F6A6-7FB2-4CCB-ACB7-C5D76474086F}" type="presParOf" srcId="{E02D4D66-5066-4CAD-93E9-87A3B7B41D37}" destId="{4CFF1474-E208-4713-A578-76EE523916C4}" srcOrd="0" destOrd="0" presId="urn:microsoft.com/office/officeart/2005/8/layout/radial1"/>
    <dgm:cxn modelId="{673FC16C-180A-49E6-8637-F89B1E1A5A97}" type="presParOf" srcId="{374F9851-3CA6-455A-9579-9D20794402A6}" destId="{FF93E80B-FDF4-44A3-9269-3464C2B2E896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08173-4113-4AC0-BE92-2A1402BB2D5B}">
      <dsp:nvSpPr>
        <dsp:cNvPr id="0" name=""/>
        <dsp:cNvSpPr/>
      </dsp:nvSpPr>
      <dsp:spPr>
        <a:xfrm>
          <a:off x="603074" y="0"/>
          <a:ext cx="2111908" cy="6877432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Социально-коммуникативные компетенции, формирующиеся у  детей дошкольного возраста при ознакомлении с иноязычной культурой</a:t>
          </a:r>
        </a:p>
      </dsp:txBody>
      <dsp:txXfrm>
        <a:off x="664930" y="61856"/>
        <a:ext cx="1988196" cy="6753720"/>
      </dsp:txXfrm>
    </dsp:sp>
    <dsp:sp modelId="{5CAB144C-8F24-490D-A7CF-92ECA1521EAB}">
      <dsp:nvSpPr>
        <dsp:cNvPr id="0" name=""/>
        <dsp:cNvSpPr/>
      </dsp:nvSpPr>
      <dsp:spPr>
        <a:xfrm rot="17628091">
          <a:off x="1791944" y="2005005"/>
          <a:ext cx="3095207" cy="35463"/>
        </a:xfrm>
        <a:custGeom>
          <a:avLst/>
          <a:gdLst/>
          <a:ahLst/>
          <a:cxnLst/>
          <a:rect l="0" t="0" r="0" b="0"/>
          <a:pathLst>
            <a:path>
              <a:moveTo>
                <a:pt x="0" y="17731"/>
              </a:moveTo>
              <a:lnTo>
                <a:pt x="3095207" y="177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>
        <a:off x="3262168" y="1945357"/>
        <a:ext cx="154760" cy="154760"/>
      </dsp:txXfrm>
    </dsp:sp>
    <dsp:sp modelId="{ADAB3BA9-91F7-43DF-BB76-77DF9DA2C321}">
      <dsp:nvSpPr>
        <dsp:cNvPr id="0" name=""/>
        <dsp:cNvSpPr/>
      </dsp:nvSpPr>
      <dsp:spPr>
        <a:xfrm>
          <a:off x="3964114" y="164952"/>
          <a:ext cx="7964460" cy="883612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/>
              </a:solidFill>
            </a:rPr>
            <a:t>заинтересованность детей в игровой деятельности</a:t>
          </a:r>
        </a:p>
      </dsp:txBody>
      <dsp:txXfrm>
        <a:off x="3989994" y="190832"/>
        <a:ext cx="7912700" cy="831852"/>
      </dsp:txXfrm>
    </dsp:sp>
    <dsp:sp modelId="{165B796D-132F-49D4-AE85-0620F4766F4F}">
      <dsp:nvSpPr>
        <dsp:cNvPr id="0" name=""/>
        <dsp:cNvSpPr/>
      </dsp:nvSpPr>
      <dsp:spPr>
        <a:xfrm rot="18531194">
          <a:off x="2301668" y="2557300"/>
          <a:ext cx="2218112" cy="35463"/>
        </a:xfrm>
        <a:custGeom>
          <a:avLst/>
          <a:gdLst/>
          <a:ahLst/>
          <a:cxnLst/>
          <a:rect l="0" t="0" r="0" b="0"/>
          <a:pathLst>
            <a:path>
              <a:moveTo>
                <a:pt x="0" y="17731"/>
              </a:moveTo>
              <a:lnTo>
                <a:pt x="2218112" y="177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>
        <a:off x="3355271" y="2519580"/>
        <a:ext cx="110905" cy="110905"/>
      </dsp:txXfrm>
    </dsp:sp>
    <dsp:sp modelId="{6016041D-3A29-4711-B981-E0206BBC87FD}">
      <dsp:nvSpPr>
        <dsp:cNvPr id="0" name=""/>
        <dsp:cNvSpPr/>
      </dsp:nvSpPr>
      <dsp:spPr>
        <a:xfrm>
          <a:off x="4106466" y="1306826"/>
          <a:ext cx="8464339" cy="809045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</a:rPr>
            <a:t>уровень кругозора детей, их осведомлённости и образованности</a:t>
          </a:r>
          <a:endParaRPr lang="ru-RU" sz="2800" kern="1200" dirty="0">
            <a:solidFill>
              <a:schemeClr val="tx1"/>
            </a:solidFill>
            <a:latin typeface="+mn-lt"/>
          </a:endParaRPr>
        </a:p>
      </dsp:txBody>
      <dsp:txXfrm>
        <a:off x="4130162" y="1330522"/>
        <a:ext cx="8416947" cy="761653"/>
      </dsp:txXfrm>
    </dsp:sp>
    <dsp:sp modelId="{56035C3C-5706-4E81-8A38-0B039A4C80B6}">
      <dsp:nvSpPr>
        <dsp:cNvPr id="0" name=""/>
        <dsp:cNvSpPr/>
      </dsp:nvSpPr>
      <dsp:spPr>
        <a:xfrm rot="19604527">
          <a:off x="2615207" y="3086910"/>
          <a:ext cx="1218339" cy="35463"/>
        </a:xfrm>
        <a:custGeom>
          <a:avLst/>
          <a:gdLst/>
          <a:ahLst/>
          <a:cxnLst/>
          <a:rect l="0" t="0" r="0" b="0"/>
          <a:pathLst>
            <a:path>
              <a:moveTo>
                <a:pt x="0" y="17731"/>
              </a:moveTo>
              <a:lnTo>
                <a:pt x="1218339" y="177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193918" y="3074184"/>
        <a:ext cx="60916" cy="60916"/>
      </dsp:txXfrm>
    </dsp:sp>
    <dsp:sp modelId="{FDE7BD4C-5739-43AF-8732-ABD61B6A873B}">
      <dsp:nvSpPr>
        <dsp:cNvPr id="0" name=""/>
        <dsp:cNvSpPr/>
      </dsp:nvSpPr>
      <dsp:spPr>
        <a:xfrm>
          <a:off x="3733771" y="2378843"/>
          <a:ext cx="8928481" cy="783451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/>
              </a:solidFill>
            </a:rPr>
            <a:t>формирование нравственных качеств и культуры поведения в обществе</a:t>
          </a:r>
        </a:p>
      </dsp:txBody>
      <dsp:txXfrm>
        <a:off x="3756717" y="2401789"/>
        <a:ext cx="8882589" cy="737559"/>
      </dsp:txXfrm>
    </dsp:sp>
    <dsp:sp modelId="{1F3A9494-F693-4ADC-A797-BF146A0BCB72}">
      <dsp:nvSpPr>
        <dsp:cNvPr id="0" name=""/>
        <dsp:cNvSpPr/>
      </dsp:nvSpPr>
      <dsp:spPr>
        <a:xfrm rot="386271">
          <a:off x="2706269" y="3575920"/>
          <a:ext cx="2763620" cy="35463"/>
        </a:xfrm>
        <a:custGeom>
          <a:avLst/>
          <a:gdLst/>
          <a:ahLst/>
          <a:cxnLst/>
          <a:rect l="0" t="0" r="0" b="0"/>
          <a:pathLst>
            <a:path>
              <a:moveTo>
                <a:pt x="0" y="17731"/>
              </a:moveTo>
              <a:lnTo>
                <a:pt x="2763620" y="177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4018989" y="3524561"/>
        <a:ext cx="138181" cy="138181"/>
      </dsp:txXfrm>
    </dsp:sp>
    <dsp:sp modelId="{2F0F9C6E-ED44-4EB2-8A21-8558BE636508}">
      <dsp:nvSpPr>
        <dsp:cNvPr id="0" name=""/>
        <dsp:cNvSpPr/>
      </dsp:nvSpPr>
      <dsp:spPr>
        <a:xfrm>
          <a:off x="5461176" y="3357042"/>
          <a:ext cx="7051909" cy="783090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/>
              </a:solidFill>
            </a:rPr>
            <a:t>развитие у детей чувства ответственности</a:t>
          </a:r>
        </a:p>
      </dsp:txBody>
      <dsp:txXfrm>
        <a:off x="5484112" y="3379978"/>
        <a:ext cx="7006037" cy="737218"/>
      </dsp:txXfrm>
    </dsp:sp>
    <dsp:sp modelId="{7FD03496-19C5-413A-9102-ED0DF34ADF5A}">
      <dsp:nvSpPr>
        <dsp:cNvPr id="0" name=""/>
        <dsp:cNvSpPr/>
      </dsp:nvSpPr>
      <dsp:spPr>
        <a:xfrm rot="3220543">
          <a:off x="2342353" y="4157455"/>
          <a:ext cx="1828204" cy="35463"/>
        </a:xfrm>
        <a:custGeom>
          <a:avLst/>
          <a:gdLst/>
          <a:ahLst/>
          <a:cxnLst/>
          <a:rect l="0" t="0" r="0" b="0"/>
          <a:pathLst>
            <a:path>
              <a:moveTo>
                <a:pt x="0" y="17731"/>
              </a:moveTo>
              <a:lnTo>
                <a:pt x="1828204" y="177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3210750" y="4129482"/>
        <a:ext cx="91410" cy="91410"/>
      </dsp:txXfrm>
    </dsp:sp>
    <dsp:sp modelId="{2D36F623-E1A0-4B34-A485-0BAA312CC1DD}">
      <dsp:nvSpPr>
        <dsp:cNvPr id="0" name=""/>
        <dsp:cNvSpPr/>
      </dsp:nvSpPr>
      <dsp:spPr>
        <a:xfrm>
          <a:off x="3797928" y="4521087"/>
          <a:ext cx="8838227" cy="781143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/>
              </a:solidFill>
            </a:rPr>
            <a:t>умение детей работать в коллективе, сопереживать и радоваться за других</a:t>
          </a:r>
        </a:p>
      </dsp:txBody>
      <dsp:txXfrm>
        <a:off x="3820807" y="4543966"/>
        <a:ext cx="8792469" cy="735385"/>
      </dsp:txXfrm>
    </dsp:sp>
    <dsp:sp modelId="{4520E73E-E36F-47A7-8657-22C943738C61}">
      <dsp:nvSpPr>
        <dsp:cNvPr id="0" name=""/>
        <dsp:cNvSpPr/>
      </dsp:nvSpPr>
      <dsp:spPr>
        <a:xfrm rot="4678227">
          <a:off x="1628883" y="4762912"/>
          <a:ext cx="2744116" cy="35463"/>
        </a:xfrm>
        <a:custGeom>
          <a:avLst/>
          <a:gdLst/>
          <a:ahLst/>
          <a:cxnLst/>
          <a:rect l="0" t="0" r="0" b="0"/>
          <a:pathLst>
            <a:path>
              <a:moveTo>
                <a:pt x="0" y="17731"/>
              </a:moveTo>
              <a:lnTo>
                <a:pt x="2744116" y="177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2932339" y="4712041"/>
        <a:ext cx="137205" cy="137205"/>
      </dsp:txXfrm>
    </dsp:sp>
    <dsp:sp modelId="{1BC003FA-6005-48B2-9855-F996A6DE2BF8}">
      <dsp:nvSpPr>
        <dsp:cNvPr id="0" name=""/>
        <dsp:cNvSpPr/>
      </dsp:nvSpPr>
      <dsp:spPr>
        <a:xfrm>
          <a:off x="3286901" y="5766121"/>
          <a:ext cx="9388415" cy="712903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/>
              </a:solidFill>
            </a:rPr>
            <a:t>уважение к культуре и традициям  других стран, расширение кругозора детей</a:t>
          </a:r>
        </a:p>
      </dsp:txBody>
      <dsp:txXfrm>
        <a:off x="3307781" y="5787001"/>
        <a:ext cx="9346655" cy="6711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1A2067-FAA2-4ACB-89CB-F97001864B76}">
      <dsp:nvSpPr>
        <dsp:cNvPr id="0" name=""/>
        <dsp:cNvSpPr/>
      </dsp:nvSpPr>
      <dsp:spPr>
        <a:xfrm>
          <a:off x="4264022" y="563041"/>
          <a:ext cx="2670614" cy="2372935"/>
        </a:xfrm>
        <a:prstGeom prst="ellipse">
          <a:avLst/>
        </a:prstGeom>
        <a:solidFill>
          <a:srgbClr val="A4F0EC"/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600" b="1" kern="1200" dirty="0">
              <a:solidFill>
                <a:schemeClr val="accent1">
                  <a:lumMod val="75000"/>
                </a:schemeClr>
              </a:solidFill>
            </a:rPr>
            <a:t>Виды игр</a:t>
          </a:r>
        </a:p>
      </dsp:txBody>
      <dsp:txXfrm>
        <a:off x="4655124" y="910549"/>
        <a:ext cx="1888410" cy="1677919"/>
      </dsp:txXfrm>
    </dsp:sp>
    <dsp:sp modelId="{77E2B2D3-B4A8-42CF-B2C4-DC4D15591A2A}">
      <dsp:nvSpPr>
        <dsp:cNvPr id="0" name=""/>
        <dsp:cNvSpPr/>
      </dsp:nvSpPr>
      <dsp:spPr>
        <a:xfrm rot="21191232">
          <a:off x="6921216" y="1554575"/>
          <a:ext cx="428310" cy="22847"/>
        </a:xfrm>
        <a:custGeom>
          <a:avLst/>
          <a:gdLst/>
          <a:ahLst/>
          <a:cxnLst/>
          <a:rect l="0" t="0" r="0" b="0"/>
          <a:pathLst>
            <a:path>
              <a:moveTo>
                <a:pt x="0" y="11423"/>
              </a:moveTo>
              <a:lnTo>
                <a:pt x="428310" y="11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7124663" y="1555291"/>
        <a:ext cx="21415" cy="21415"/>
      </dsp:txXfrm>
    </dsp:sp>
    <dsp:sp modelId="{5A983D28-C546-4BDA-95C7-C8B390881ABF}">
      <dsp:nvSpPr>
        <dsp:cNvPr id="0" name=""/>
        <dsp:cNvSpPr/>
      </dsp:nvSpPr>
      <dsp:spPr>
        <a:xfrm>
          <a:off x="7309046" y="174792"/>
          <a:ext cx="3879661" cy="2277414"/>
        </a:xfrm>
        <a:prstGeom prst="ellipse">
          <a:avLst/>
        </a:prstGeom>
        <a:solidFill>
          <a:srgbClr val="A4F0EC"/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solidFill>
                <a:schemeClr val="accent1">
                  <a:lumMod val="75000"/>
                </a:schemeClr>
              </a:solidFill>
            </a:rPr>
            <a:t>Драматизация</a:t>
          </a:r>
        </a:p>
      </dsp:txBody>
      <dsp:txXfrm>
        <a:off x="7877209" y="508312"/>
        <a:ext cx="2743335" cy="1610374"/>
      </dsp:txXfrm>
    </dsp:sp>
    <dsp:sp modelId="{F2BCE613-6F11-444A-B268-27D7A50F2924}">
      <dsp:nvSpPr>
        <dsp:cNvPr id="0" name=""/>
        <dsp:cNvSpPr/>
      </dsp:nvSpPr>
      <dsp:spPr>
        <a:xfrm rot="2070978">
          <a:off x="6565186" y="2754357"/>
          <a:ext cx="1023856" cy="22847"/>
        </a:xfrm>
        <a:custGeom>
          <a:avLst/>
          <a:gdLst/>
          <a:ahLst/>
          <a:cxnLst/>
          <a:rect l="0" t="0" r="0" b="0"/>
          <a:pathLst>
            <a:path>
              <a:moveTo>
                <a:pt x="0" y="11423"/>
              </a:moveTo>
              <a:lnTo>
                <a:pt x="1023856" y="11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7051518" y="2740184"/>
        <a:ext cx="51192" cy="51192"/>
      </dsp:txXfrm>
    </dsp:sp>
    <dsp:sp modelId="{55F7D48D-00BE-4216-9441-3C509434BF2B}">
      <dsp:nvSpPr>
        <dsp:cNvPr id="0" name=""/>
        <dsp:cNvSpPr/>
      </dsp:nvSpPr>
      <dsp:spPr>
        <a:xfrm>
          <a:off x="6650155" y="2831472"/>
          <a:ext cx="4273787" cy="2220460"/>
        </a:xfrm>
        <a:prstGeom prst="ellipse">
          <a:avLst/>
        </a:prstGeom>
        <a:solidFill>
          <a:srgbClr val="A4F0EC"/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0" kern="1200" dirty="0">
              <a:solidFill>
                <a:schemeClr val="accent1">
                  <a:lumMod val="75000"/>
                </a:schemeClr>
              </a:solidFill>
            </a:rPr>
            <a:t>Настольно-печатные</a:t>
          </a:r>
        </a:p>
      </dsp:txBody>
      <dsp:txXfrm>
        <a:off x="7276037" y="3156651"/>
        <a:ext cx="3022023" cy="1570102"/>
      </dsp:txXfrm>
    </dsp:sp>
    <dsp:sp modelId="{C24AC863-AAFB-4DB6-B6C4-ED108ECA0875}">
      <dsp:nvSpPr>
        <dsp:cNvPr id="0" name=""/>
        <dsp:cNvSpPr/>
      </dsp:nvSpPr>
      <dsp:spPr>
        <a:xfrm rot="8610844">
          <a:off x="3730734" y="2774751"/>
          <a:ext cx="933804" cy="22847"/>
        </a:xfrm>
        <a:custGeom>
          <a:avLst/>
          <a:gdLst/>
          <a:ahLst/>
          <a:cxnLst/>
          <a:rect l="0" t="0" r="0" b="0"/>
          <a:pathLst>
            <a:path>
              <a:moveTo>
                <a:pt x="0" y="11423"/>
              </a:moveTo>
              <a:lnTo>
                <a:pt x="933804" y="11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4174291" y="2762830"/>
        <a:ext cx="46690" cy="46690"/>
      </dsp:txXfrm>
    </dsp:sp>
    <dsp:sp modelId="{509C3F05-58B9-47E7-ABAB-D4CCAE9E39A9}">
      <dsp:nvSpPr>
        <dsp:cNvPr id="0" name=""/>
        <dsp:cNvSpPr/>
      </dsp:nvSpPr>
      <dsp:spPr>
        <a:xfrm>
          <a:off x="575517" y="2839803"/>
          <a:ext cx="4060599" cy="2247303"/>
        </a:xfrm>
        <a:prstGeom prst="ellipse">
          <a:avLst/>
        </a:prstGeom>
        <a:solidFill>
          <a:srgbClr val="A4F0EC"/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solidFill>
                <a:schemeClr val="accent1">
                  <a:lumMod val="75000"/>
                </a:schemeClr>
              </a:solidFill>
            </a:rPr>
            <a:t>Сюжетно-ролевые</a:t>
          </a:r>
        </a:p>
      </dsp:txBody>
      <dsp:txXfrm>
        <a:off x="1170178" y="3168913"/>
        <a:ext cx="2871277" cy="1589083"/>
      </dsp:txXfrm>
    </dsp:sp>
    <dsp:sp modelId="{E02D4D66-5066-4CAD-93E9-87A3B7B41D37}">
      <dsp:nvSpPr>
        <dsp:cNvPr id="0" name=""/>
        <dsp:cNvSpPr/>
      </dsp:nvSpPr>
      <dsp:spPr>
        <a:xfrm rot="11224373">
          <a:off x="3760729" y="1542100"/>
          <a:ext cx="518095" cy="22847"/>
        </a:xfrm>
        <a:custGeom>
          <a:avLst/>
          <a:gdLst/>
          <a:ahLst/>
          <a:cxnLst/>
          <a:rect l="0" t="0" r="0" b="0"/>
          <a:pathLst>
            <a:path>
              <a:moveTo>
                <a:pt x="0" y="11423"/>
              </a:moveTo>
              <a:lnTo>
                <a:pt x="518095" y="11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4006825" y="1540571"/>
        <a:ext cx="25904" cy="25904"/>
      </dsp:txXfrm>
    </dsp:sp>
    <dsp:sp modelId="{FF93E80B-FDF4-44A3-9269-3464C2B2E896}">
      <dsp:nvSpPr>
        <dsp:cNvPr id="0" name=""/>
        <dsp:cNvSpPr/>
      </dsp:nvSpPr>
      <dsp:spPr>
        <a:xfrm>
          <a:off x="0" y="205513"/>
          <a:ext cx="3806199" cy="2170762"/>
        </a:xfrm>
        <a:prstGeom prst="ellipse">
          <a:avLst/>
        </a:prstGeom>
        <a:solidFill>
          <a:srgbClr val="A4F0EC"/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0" kern="1200" dirty="0">
              <a:solidFill>
                <a:schemeClr val="accent1">
                  <a:lumMod val="75000"/>
                </a:schemeClr>
              </a:solidFill>
            </a:rPr>
            <a:t>Дидактические </a:t>
          </a:r>
        </a:p>
      </dsp:txBody>
      <dsp:txXfrm>
        <a:off x="557405" y="523414"/>
        <a:ext cx="2691389" cy="1534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7EB0F-3309-4FB4-99DF-11DFEEA5B89F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71D28-0CA6-4B75-8FBD-38C4434EF2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717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71D28-0CA6-4B75-8FBD-38C4434EF27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819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71D28-0CA6-4B75-8FBD-38C4434EF27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024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2D2F93-993D-4D49-AEA8-60B6E1379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52B6B0-D8A5-4342-8D92-B2A387BA3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536385-CC2D-4B87-BEF2-001464A5B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41ED-D462-4EAB-B24B-9BF212757F5C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28910C-1A96-4B04-9725-9842D6B21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0BA1F9-358B-403A-B446-F2DAB9CA6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EADC-AC7A-40E7-ACA0-3E96B03F9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710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F5C3E7-134E-44A4-AB97-AAA1397BB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FDDD4B-F7AA-4807-B52E-086A955551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642680-852C-47CE-BC57-72BCE7AB2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41ED-D462-4EAB-B24B-9BF212757F5C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02E50B-BE92-4172-8793-560AE2F4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291BD4-980F-40B9-897C-DB18EEA3B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EADC-AC7A-40E7-ACA0-3E96B03F9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131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7E04EA5-9F68-4668-9B54-812EB76922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00523AB-6A4F-44C5-BFA7-508B9627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A8842F-05C8-44E2-9DB0-B0D512E1D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41ED-D462-4EAB-B24B-9BF212757F5C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8DCED1-0929-48AC-A019-578DE4C1D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3F178A-EFB2-4708-B8B2-F309AF511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EADC-AC7A-40E7-ACA0-3E96B03F9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006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8094C-C6B5-4183-AC97-D35E90169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B1473E-6160-432B-A5DC-4E3CA1209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F95D69-369F-4725-8D43-7280DED6A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41ED-D462-4EAB-B24B-9BF212757F5C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48D6AB-AE7C-44BF-8DF9-6981354EF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EB12BE-83E1-48AD-A605-1F485430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EADC-AC7A-40E7-ACA0-3E96B03F9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082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75E6DC-480C-430C-88AA-FE31E5C28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21D5BF-40DA-430B-8438-BAB70DA0E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6398D3-FF72-48DE-8774-B48F60B6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41ED-D462-4EAB-B24B-9BF212757F5C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73535C-4546-4A11-A58D-FA97A082E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C7D6DF-A19D-4BC3-BA34-A8831ECD5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EADC-AC7A-40E7-ACA0-3E96B03F9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714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5689CF-9445-4A01-AE00-4F0E79BD2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EB2B72-BF45-4F09-825D-5E6A6BC67C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E33707-E351-4515-A656-A9A796E7B5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6AB347-70FE-4578-975B-90139E94F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41ED-D462-4EAB-B24B-9BF212757F5C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22AFA4-B95C-403B-AEC7-E2023B219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35B653-02F2-4958-8AE9-22B22D4E4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EADC-AC7A-40E7-ACA0-3E96B03F9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632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CBF003-D28B-4753-8712-2B76E4256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09A6A2-B4FD-46E8-A9AB-670A48AC6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30BC94-3279-4CFE-84F0-401DF41547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68B0B2-16D6-41BA-B286-D48DE952C4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B3541F8-411C-4FA5-9F44-22876341B2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6CF97F-8CAE-4CC3-B4E1-CBC283EBC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41ED-D462-4EAB-B24B-9BF212757F5C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90EBA18-A961-4D47-84B0-0A3183925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2BE53B-DDB6-46E5-85C2-9F8F54F95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EADC-AC7A-40E7-ACA0-3E96B03F9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575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D70984-198C-44B0-A0BD-7454898D2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81DCAD6-A2FE-47EE-8DDD-D233A2481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41ED-D462-4EAB-B24B-9BF212757F5C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46CF158-51A6-4E0D-AF6C-4DD2FEDC0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5C51F21-64AF-4AEB-A1EB-6DA0D0AEA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EADC-AC7A-40E7-ACA0-3E96B03F9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43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EE71699-70C3-41B8-8065-E8A741C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41ED-D462-4EAB-B24B-9BF212757F5C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C0B5F41-9912-4050-B888-5E5268A42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A08E73-7C9A-45C6-A932-F40D0B7AC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EADC-AC7A-40E7-ACA0-3E96B03F9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795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5A95FB-139E-4C3B-85BB-F305CDB6D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1186E7-60D5-48EA-84A2-C798CAB97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F65549-F7BC-486C-8B47-1762BAC328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2A1A3D-1DA7-46F8-9EEF-314848661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41ED-D462-4EAB-B24B-9BF212757F5C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33CEC5-387B-4519-ADB6-8E70474BF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A5BD65-9CDC-4812-8F34-EF36ACECF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EADC-AC7A-40E7-ACA0-3E96B03F9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831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A59E90-7F79-4440-912B-35DF385C4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11E406F-1155-496F-98EF-3AEFBCEB14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B6DF567-6F5E-4305-AF42-2633CD05D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4D069F-86A0-4E4C-90D5-A6C88D50C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41ED-D462-4EAB-B24B-9BF212757F5C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142637-FF1A-4CC1-8479-40C715364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16182E-5AEE-4C3E-ABF5-CA6FE187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EADC-AC7A-40E7-ACA0-3E96B03F9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479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3D2A2-FD9B-4352-A5CE-1E23B2B28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6841BA-2146-428F-95E8-993787486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A4C30-70B0-4891-9761-8691404D20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C41ED-D462-4EAB-B24B-9BF212757F5C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2C9A14-847C-4B58-A4A9-141C627E2B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60C31C-58C4-4716-8719-F21C148AC5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9EADC-AC7A-40E7-ACA0-3E96B03F9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206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B7C9E8"/>
            </a:gs>
            <a:gs pos="54107">
              <a:srgbClr val="BFCFEA"/>
            </a:gs>
            <a:gs pos="22000">
              <a:srgbClr val="C6D4ED"/>
            </a:gs>
            <a:gs pos="67766">
              <a:srgbClr val="B1C5E6"/>
            </a:gs>
            <a:gs pos="39368">
              <a:srgbClr val="CEDAEF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4BB2D5-8241-4BEF-9E51-56EEA51CE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18012"/>
            <a:ext cx="9144000" cy="135049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B050"/>
                </a:solidFill>
              </a:rPr>
              <a:t>МДОАУ «Центр развития ребенка- детский сад №56 «Надежда» </a:t>
            </a:r>
            <a:r>
              <a:rPr lang="ru-RU" sz="4000" b="1" dirty="0" err="1">
                <a:solidFill>
                  <a:srgbClr val="00B050"/>
                </a:solidFill>
              </a:rPr>
              <a:t>г.Орска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4459F8-8CB5-42CF-BBFD-8E9753259D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2659" y="3564835"/>
            <a:ext cx="4811150" cy="1245704"/>
          </a:xfrm>
        </p:spPr>
        <p:txBody>
          <a:bodyPr/>
          <a:lstStyle/>
          <a:p>
            <a:pPr algn="just"/>
            <a:r>
              <a:rPr lang="ru-RU" dirty="0"/>
              <a:t>Воспитатель: </a:t>
            </a:r>
          </a:p>
          <a:p>
            <a:pPr algn="just"/>
            <a:r>
              <a:rPr lang="ru-RU" dirty="0" err="1"/>
              <a:t>Кадырбаева</a:t>
            </a:r>
            <a:r>
              <a:rPr lang="ru-RU" dirty="0"/>
              <a:t> Ляйсан </a:t>
            </a:r>
            <a:r>
              <a:rPr lang="ru-RU" dirty="0" err="1"/>
              <a:t>Ахматшевна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461F77-F9CF-4CE7-BA2E-5D4C167FCD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74" r="2719" b="5512"/>
          <a:stretch/>
        </p:blipFill>
        <p:spPr>
          <a:xfrm>
            <a:off x="614855" y="2443655"/>
            <a:ext cx="5076497" cy="3626070"/>
          </a:xfrm>
          <a:prstGeom prst="rect">
            <a:avLst/>
          </a:prstGeom>
          <a:noFill/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71293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652851-C0B2-4231-BEF7-7A4908F71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563" y="-53484"/>
            <a:ext cx="10515600" cy="949529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00B050"/>
                </a:solidFill>
              </a:rPr>
              <a:t>Драматизация сказки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EB033A-71DC-4639-A728-B111E8143B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99" y="770709"/>
            <a:ext cx="6427960" cy="608729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11200" b="1" dirty="0"/>
              <a:t>    Драматизация сказки «Теремок»   </a:t>
            </a:r>
          </a:p>
          <a:p>
            <a:pPr>
              <a:lnSpc>
                <a:spcPct val="120000"/>
              </a:lnSpc>
            </a:pPr>
            <a:r>
              <a:rPr lang="ru-RU" sz="11200" b="1" dirty="0"/>
              <a:t>Цель:</a:t>
            </a:r>
            <a:r>
              <a:rPr lang="ru-RU" sz="11200" dirty="0"/>
              <a:t> </a:t>
            </a:r>
            <a:r>
              <a:rPr lang="ru-RU" sz="8000" dirty="0"/>
              <a:t>развивать навыки общения у детей, способствовать развитию творческого потенциала, артистических способностей ребенка, формировать интерес к изучению иностранного языка.</a:t>
            </a:r>
          </a:p>
          <a:p>
            <a:pPr>
              <a:lnSpc>
                <a:spcPct val="120000"/>
              </a:lnSpc>
            </a:pPr>
            <a:r>
              <a:rPr lang="ru-RU" sz="11200" b="1" dirty="0"/>
              <a:t>Ход  сказки: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8000" b="0" i="0" dirty="0">
                <a:solidFill>
                  <a:srgbClr val="000000"/>
                </a:solidFill>
                <a:effectLst/>
              </a:rPr>
              <a:t>Расставьте стульчик, столик. Постройте из них «теремок». Распределите роли маленькой зеленой лягушки, большой рыжей лисы, маленького серого зайчика, большого медведя, серого волка, маленькой мышки.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8000" b="0" i="0" dirty="0">
                <a:solidFill>
                  <a:srgbClr val="000000"/>
                </a:solidFill>
                <a:effectLst/>
              </a:rPr>
              <a:t>Игра начинается со стука в дверь. </a:t>
            </a:r>
            <a:r>
              <a:rPr lang="ru-RU" sz="8000" dirty="0">
                <a:solidFill>
                  <a:srgbClr val="000000"/>
                </a:solidFill>
              </a:rPr>
              <a:t>Мышка</a:t>
            </a:r>
            <a:r>
              <a:rPr lang="ru-RU" sz="8000" b="0" i="0" dirty="0">
                <a:solidFill>
                  <a:srgbClr val="000000"/>
                </a:solidFill>
                <a:effectLst/>
              </a:rPr>
              <a:t>, выглянув в «окошко», спрашивает  «Who </a:t>
            </a:r>
            <a:r>
              <a:rPr lang="ru-RU" sz="8000" b="0" i="0" dirty="0" err="1">
                <a:solidFill>
                  <a:srgbClr val="000000"/>
                </a:solidFill>
                <a:effectLst/>
              </a:rPr>
              <a:t>are</a:t>
            </a:r>
            <a:r>
              <a:rPr lang="ru-RU" sz="80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8000" b="0" i="0" dirty="0" err="1">
                <a:solidFill>
                  <a:srgbClr val="000000"/>
                </a:solidFill>
                <a:effectLst/>
              </a:rPr>
              <a:t>you</a:t>
            </a:r>
            <a:r>
              <a:rPr lang="ru-RU" sz="8000" b="0" i="0" dirty="0">
                <a:solidFill>
                  <a:srgbClr val="000000"/>
                </a:solidFill>
                <a:effectLst/>
              </a:rPr>
              <a:t>?». Ребенок, исполняющий роль лягушки, говорит: «</a:t>
            </a:r>
            <a:r>
              <a:rPr lang="ru-RU" sz="8000" b="0" i="0" dirty="0" err="1">
                <a:solidFill>
                  <a:srgbClr val="000000"/>
                </a:solidFill>
                <a:effectLst/>
              </a:rPr>
              <a:t>I’m</a:t>
            </a:r>
            <a:r>
              <a:rPr lang="ru-RU" sz="8000" b="0" i="0" dirty="0">
                <a:solidFill>
                  <a:srgbClr val="000000"/>
                </a:solidFill>
                <a:effectLst/>
              </a:rPr>
              <a:t> a </a:t>
            </a:r>
            <a:r>
              <a:rPr lang="ru-RU" sz="8000" b="0" i="0" dirty="0" err="1">
                <a:solidFill>
                  <a:srgbClr val="000000"/>
                </a:solidFill>
                <a:effectLst/>
              </a:rPr>
              <a:t>little</a:t>
            </a:r>
            <a:r>
              <a:rPr lang="ru-RU" sz="80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8000" b="0" i="0" dirty="0" err="1">
                <a:solidFill>
                  <a:srgbClr val="000000"/>
                </a:solidFill>
                <a:effectLst/>
              </a:rPr>
              <a:t>green</a:t>
            </a:r>
            <a:r>
              <a:rPr lang="ru-RU" sz="80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8000" b="0" i="0" dirty="0" err="1">
                <a:solidFill>
                  <a:srgbClr val="000000"/>
                </a:solidFill>
                <a:effectLst/>
              </a:rPr>
              <a:t>frog</a:t>
            </a:r>
            <a:r>
              <a:rPr lang="ru-RU" sz="8000" b="0" i="0" dirty="0">
                <a:solidFill>
                  <a:srgbClr val="000000"/>
                </a:solidFill>
                <a:effectLst/>
              </a:rPr>
              <a:t>» .  «</a:t>
            </a:r>
            <a:r>
              <a:rPr lang="ru-RU" sz="8000" b="0" i="0" dirty="0" err="1">
                <a:solidFill>
                  <a:srgbClr val="000000"/>
                </a:solidFill>
                <a:effectLst/>
              </a:rPr>
              <a:t>May</a:t>
            </a:r>
            <a:r>
              <a:rPr lang="ru-RU" sz="8000" b="0" i="0" dirty="0">
                <a:solidFill>
                  <a:srgbClr val="000000"/>
                </a:solidFill>
                <a:effectLst/>
              </a:rPr>
              <a:t> I </a:t>
            </a:r>
            <a:r>
              <a:rPr lang="ru-RU" sz="8000" b="0" i="0" dirty="0" err="1">
                <a:solidFill>
                  <a:srgbClr val="000000"/>
                </a:solidFill>
                <a:effectLst/>
              </a:rPr>
              <a:t>come</a:t>
            </a:r>
            <a:r>
              <a:rPr lang="ru-RU" sz="80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8000" b="0" i="0" dirty="0" err="1">
                <a:solidFill>
                  <a:srgbClr val="000000"/>
                </a:solidFill>
                <a:effectLst/>
              </a:rPr>
              <a:t>in</a:t>
            </a:r>
            <a:r>
              <a:rPr lang="ru-RU" sz="8000" b="0" i="0" dirty="0">
                <a:solidFill>
                  <a:srgbClr val="000000"/>
                </a:solidFill>
                <a:effectLst/>
              </a:rPr>
              <a:t>?». Дети хором отвечают: «</a:t>
            </a:r>
            <a:r>
              <a:rPr lang="ru-RU" sz="8000" b="0" i="0" dirty="0" err="1">
                <a:solidFill>
                  <a:srgbClr val="000000"/>
                </a:solidFill>
                <a:effectLst/>
              </a:rPr>
              <a:t>Come</a:t>
            </a:r>
            <a:r>
              <a:rPr lang="ru-RU" sz="80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8000" b="0" i="0" dirty="0" err="1">
                <a:solidFill>
                  <a:srgbClr val="000000"/>
                </a:solidFill>
                <a:effectLst/>
              </a:rPr>
              <a:t>in</a:t>
            </a:r>
            <a:r>
              <a:rPr lang="ru-RU" sz="8000" b="0" i="0" dirty="0">
                <a:solidFill>
                  <a:srgbClr val="000000"/>
                </a:solidFill>
                <a:effectLst/>
              </a:rPr>
              <a:t>, </a:t>
            </a:r>
            <a:r>
              <a:rPr lang="ru-RU" sz="8000" b="0" i="0" dirty="0" err="1">
                <a:solidFill>
                  <a:srgbClr val="000000"/>
                </a:solidFill>
                <a:effectLst/>
              </a:rPr>
              <a:t>please</a:t>
            </a:r>
            <a:r>
              <a:rPr lang="ru-RU" sz="8000" b="0" i="0" dirty="0">
                <a:solidFill>
                  <a:srgbClr val="000000"/>
                </a:solidFill>
                <a:effectLst/>
              </a:rPr>
              <a:t>». Лягушка: «</a:t>
            </a:r>
            <a:r>
              <a:rPr lang="ru-RU" sz="8000" b="0" i="0" dirty="0" err="1">
                <a:solidFill>
                  <a:srgbClr val="000000"/>
                </a:solidFill>
                <a:effectLst/>
              </a:rPr>
              <a:t>Thank</a:t>
            </a:r>
            <a:r>
              <a:rPr lang="ru-RU" sz="80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8000" b="0" i="0" dirty="0" err="1">
                <a:solidFill>
                  <a:srgbClr val="000000"/>
                </a:solidFill>
                <a:effectLst/>
              </a:rPr>
              <a:t>you</a:t>
            </a:r>
            <a:r>
              <a:rPr lang="ru-RU" sz="8000" b="0" i="0" dirty="0">
                <a:solidFill>
                  <a:srgbClr val="000000"/>
                </a:solidFill>
                <a:effectLst/>
              </a:rPr>
              <a:t>!» Затем проходят все дети по очереди, спрашивая: «Who </a:t>
            </a:r>
            <a:r>
              <a:rPr lang="ru-RU" sz="8000" b="0" i="0" dirty="0" err="1">
                <a:solidFill>
                  <a:srgbClr val="000000"/>
                </a:solidFill>
                <a:effectLst/>
              </a:rPr>
              <a:t>lives</a:t>
            </a:r>
            <a:r>
              <a:rPr lang="ru-RU" sz="80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8000" b="0" i="0" dirty="0" err="1">
                <a:solidFill>
                  <a:srgbClr val="000000"/>
                </a:solidFill>
                <a:effectLst/>
              </a:rPr>
              <a:t>in</a:t>
            </a:r>
            <a:r>
              <a:rPr lang="ru-RU" sz="80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8000" b="0" i="0" dirty="0" err="1">
                <a:solidFill>
                  <a:srgbClr val="000000"/>
                </a:solidFill>
                <a:effectLst/>
              </a:rPr>
              <a:t>the</a:t>
            </a:r>
            <a:r>
              <a:rPr lang="ru-RU" sz="80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8000" b="0" i="0" dirty="0" err="1">
                <a:solidFill>
                  <a:srgbClr val="000000"/>
                </a:solidFill>
                <a:effectLst/>
              </a:rPr>
              <a:t>house</a:t>
            </a:r>
            <a:r>
              <a:rPr lang="ru-RU" sz="8000" b="0" i="0" dirty="0">
                <a:solidFill>
                  <a:srgbClr val="000000"/>
                </a:solidFill>
                <a:effectLst/>
              </a:rPr>
              <a:t>?» Встречая очередного гостя, говорят: «</a:t>
            </a:r>
            <a:r>
              <a:rPr lang="ru-RU" sz="8000" b="0" i="0" dirty="0" err="1">
                <a:solidFill>
                  <a:srgbClr val="000000"/>
                </a:solidFill>
                <a:effectLst/>
              </a:rPr>
              <a:t>Let’s</a:t>
            </a:r>
            <a:r>
              <a:rPr lang="ru-RU" sz="80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8000" b="0" i="0" dirty="0" err="1">
                <a:solidFill>
                  <a:srgbClr val="000000"/>
                </a:solidFill>
                <a:effectLst/>
              </a:rPr>
              <a:t>live</a:t>
            </a:r>
            <a:r>
              <a:rPr lang="ru-RU" sz="80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8000" b="0" i="0" dirty="0" err="1">
                <a:solidFill>
                  <a:srgbClr val="000000"/>
                </a:solidFill>
                <a:effectLst/>
              </a:rPr>
              <a:t>together</a:t>
            </a:r>
            <a:r>
              <a:rPr lang="ru-RU" sz="8000" b="0" i="0" dirty="0">
                <a:solidFill>
                  <a:srgbClr val="000000"/>
                </a:solidFill>
                <a:effectLst/>
              </a:rPr>
              <a:t>!».</a:t>
            </a:r>
          </a:p>
          <a:p>
            <a:endParaRPr lang="ru-RU" sz="8000" b="1" dirty="0"/>
          </a:p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37C488D-7938-4282-BD5E-8583ECECFF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81119" y="1230725"/>
            <a:ext cx="2413452" cy="1744093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250CCC-2615-4FBD-AAE1-0A5E98EE95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12529" y="1491271"/>
            <a:ext cx="2272939" cy="174409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62B982F-8F04-41B7-9784-0F30A21047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39782" y="3997925"/>
            <a:ext cx="2207625" cy="174409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5EE6CEC-5E54-47BB-BB82-712542D288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73685" y="2090047"/>
            <a:ext cx="2272938" cy="174409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B49D380-2C1A-4C6E-8EF7-74B4C740BC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78215" y="4520444"/>
            <a:ext cx="2207624" cy="174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546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F5308CD-4F56-4982-B1AB-E44CDAC29E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7637" y="2909455"/>
            <a:ext cx="9144000" cy="398318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3600" dirty="0">
                <a:solidFill>
                  <a:srgbClr val="00B050"/>
                </a:solidFill>
                <a:effectLst/>
                <a:latin typeface="+mn-lt"/>
                <a:ea typeface="Times New Roman" panose="02020603050405020304" pitchFamily="18" charset="0"/>
              </a:rPr>
              <a:t>Таким образом, создавая максимально комфортную и доброжелательную атмосферу, способствующую успешному овладению иноязычной речевой деятельностью с дошкольниками, делая попытки элементарного общения на иностранном языке и через деятельность с языком, формируем у детей основы коммуникативных компетенции</a:t>
            </a:r>
            <a:r>
              <a:rPr lang="ru-RU" sz="36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3600" dirty="0"/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2D0E0AC1-2476-49EE-958F-4CF685ABEE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532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F4C28B6-3B87-4B49-A7D5-5296C2719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0BB6593-8FE9-4864-91AD-64A7EA36C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0842"/>
            <a:ext cx="10515600" cy="519329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8000" b="1" i="1" dirty="0">
                <a:solidFill>
                  <a:srgbClr val="00B050"/>
                </a:solidFill>
              </a:rPr>
              <a:t>Спасибо за внимание!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11E59E-C080-42BE-8205-2698EC8225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74" r="2719" b="5512"/>
          <a:stretch/>
        </p:blipFill>
        <p:spPr>
          <a:xfrm>
            <a:off x="1167740" y="3321522"/>
            <a:ext cx="3896294" cy="2611671"/>
          </a:xfrm>
          <a:prstGeom prst="rect">
            <a:avLst/>
          </a:prstGeom>
          <a:noFill/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90932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B7C9E8"/>
            </a:gs>
            <a:gs pos="54107">
              <a:srgbClr val="BFCFEA"/>
            </a:gs>
            <a:gs pos="22000">
              <a:srgbClr val="C6D4ED"/>
            </a:gs>
            <a:gs pos="67766">
              <a:srgbClr val="B1C5E6"/>
            </a:gs>
            <a:gs pos="39368">
              <a:srgbClr val="CEDAEF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94E04B-4DA9-4EA6-BEFD-EBC30AD17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82" y="-1802674"/>
            <a:ext cx="12095018" cy="8991749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/>
              <a:t>Тема: </a:t>
            </a:r>
            <a:r>
              <a:rPr lang="ru-RU" sz="6600" b="1" dirty="0">
                <a:solidFill>
                  <a:srgbClr val="00B050"/>
                </a:solidFill>
              </a:rPr>
              <a:t>Социально- коммуникативное развитие дошкольников через знакомство с иноязычной культурой.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0BD973-EDA3-48F7-9A95-2822232FB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979" y="441435"/>
            <a:ext cx="8781393" cy="268014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461F77-F9CF-4CE7-BA2E-5D4C167FCD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8774" r="2719" b="5512"/>
          <a:stretch/>
        </p:blipFill>
        <p:spPr>
          <a:xfrm>
            <a:off x="435700" y="4898570"/>
            <a:ext cx="2908391" cy="1698171"/>
          </a:xfrm>
          <a:prstGeom prst="rect">
            <a:avLst/>
          </a:prstGeom>
          <a:noFill/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93378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B7C9E8"/>
            </a:gs>
            <a:gs pos="54107">
              <a:srgbClr val="BFCFEA"/>
            </a:gs>
            <a:gs pos="22000">
              <a:srgbClr val="C6D4ED"/>
            </a:gs>
            <a:gs pos="67766">
              <a:srgbClr val="B1C5E6"/>
            </a:gs>
            <a:gs pos="39368">
              <a:srgbClr val="CEDAEF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8B51E6-1E4F-41C9-9213-956D312F7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164" y="418010"/>
            <a:ext cx="11855669" cy="133241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Актуальность социально-коммуникативного развития через знакомство с иноязычной культурой.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FFC94D-8DF7-4980-B446-ACD89E8E2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1" y="1423852"/>
            <a:ext cx="11236036" cy="6531428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ru-RU" sz="2000" b="0" i="0" dirty="0">
              <a:solidFill>
                <a:srgbClr val="181818"/>
              </a:solidFill>
              <a:effectLst/>
              <a:latin typeface="Open Sans" panose="020B0606030504020204" pitchFamily="34" charset="0"/>
            </a:endParaRPr>
          </a:p>
          <a:p>
            <a:pPr algn="just">
              <a:buNone/>
            </a:pPr>
            <a:r>
              <a:rPr lang="ru-RU" sz="2000" b="0" i="0" dirty="0">
                <a:solidFill>
                  <a:srgbClr val="181818"/>
                </a:solidFill>
                <a:effectLst/>
              </a:rPr>
              <a:t>          Социально-коммуникативная компетентность относится к группе ключевых, т. е. имеющих особую значимость в жизни человека, поэтому ее формированию следует уделять пристальное внимание.</a:t>
            </a:r>
          </a:p>
          <a:p>
            <a:pPr algn="just">
              <a:buNone/>
            </a:pPr>
            <a:r>
              <a:rPr lang="ru-RU" sz="2000" b="0" i="0" dirty="0">
                <a:solidFill>
                  <a:srgbClr val="181818"/>
                </a:solidFill>
                <a:effectLst/>
              </a:rPr>
              <a:t>           Коммуникативная компетенция включает знание необходимых языков, способов взаимодействия с окружающими и удаленными людьми и событиями, навыки работы в группе, владение различными социальными ролями в коллективе. Ребенок должен уметь представить себя, задать вопрос, ответить и др.</a:t>
            </a:r>
          </a:p>
          <a:p>
            <a:pPr algn="just">
              <a:buNone/>
            </a:pPr>
            <a:r>
              <a:rPr lang="ru-RU" sz="2000" b="0" i="0" dirty="0">
                <a:solidFill>
                  <a:srgbClr val="181818"/>
                </a:solidFill>
                <a:effectLst/>
              </a:rPr>
              <a:t>          Говоря об обучении дошкольников иностранному языку, мы, прежде всего, говорим о социальном развитии детей средствами иностранного языка. Организация образовательной деятельности с детьми по обучению иностранному языку предполагает развитие </a:t>
            </a:r>
            <a:r>
              <a:rPr lang="ru-RU" sz="2000" b="0" i="0" dirty="0" err="1">
                <a:solidFill>
                  <a:srgbClr val="181818"/>
                </a:solidFill>
                <a:effectLst/>
              </a:rPr>
              <a:t>ссоциально-коммуникативных</a:t>
            </a:r>
            <a:r>
              <a:rPr lang="ru-RU" sz="2000" b="0" i="0" dirty="0">
                <a:solidFill>
                  <a:srgbClr val="181818"/>
                </a:solidFill>
                <a:effectLst/>
              </a:rPr>
              <a:t> способностей, которые необходимы для последующей социализации детей в обществе.</a:t>
            </a:r>
          </a:p>
          <a:p>
            <a:pPr marL="0" indent="0" algn="just">
              <a:buNone/>
            </a:pP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531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20000"/>
                <a:lumOff val="80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B0FB20-18ED-424C-9D9B-426DCE53A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936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 обучения: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F0FE9D-8E25-472F-91FD-9B8EFD13A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40524"/>
            <a:ext cx="12328634" cy="6148551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4000" b="1" dirty="0"/>
              <a:t>Коммуникативная направленность</a:t>
            </a:r>
            <a:endParaRPr lang="ru-RU" sz="3600" b="1" dirty="0"/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4000" b="1" dirty="0"/>
              <a:t>Наглядности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4000" b="1" dirty="0"/>
              <a:t>Дифференциации и интеграции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4000" b="1" dirty="0"/>
              <a:t>Доступности и посильности</a:t>
            </a:r>
            <a:endParaRPr lang="ru-RU" sz="3600" b="1" dirty="0"/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4000" b="1" dirty="0"/>
              <a:t>Индивидуального подхода</a:t>
            </a:r>
            <a:endParaRPr lang="ru-RU" sz="36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461F77-F9CF-4CE7-BA2E-5D4C167FCD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8774" r="2719" b="5512"/>
          <a:stretch/>
        </p:blipFill>
        <p:spPr>
          <a:xfrm>
            <a:off x="180110" y="4922670"/>
            <a:ext cx="2590799" cy="1789611"/>
          </a:xfrm>
          <a:prstGeom prst="rect">
            <a:avLst/>
          </a:prstGeom>
          <a:noFill/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8271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B7C9E8"/>
            </a:gs>
            <a:gs pos="54107">
              <a:srgbClr val="BFCFEA"/>
            </a:gs>
            <a:gs pos="22000">
              <a:srgbClr val="C6D4ED"/>
            </a:gs>
            <a:gs pos="67766">
              <a:srgbClr val="B1C5E6"/>
            </a:gs>
            <a:gs pos="39368">
              <a:srgbClr val="CEDAEF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884AB-CA5A-4014-9FDE-FD4B666C0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E03C6203-985F-4823-A4C6-32AC972239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6015663"/>
              </p:ext>
            </p:extLst>
          </p:nvPr>
        </p:nvGraphicFramePr>
        <p:xfrm>
          <a:off x="-574767" y="13063"/>
          <a:ext cx="12766767" cy="7969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8419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20000"/>
                <a:lumOff val="80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21344E-2C72-435B-A297-C26937112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927" y="29585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00B050"/>
                </a:solidFill>
              </a:rPr>
              <a:t>Виды  игры в формировании социально</a:t>
            </a:r>
            <a:r>
              <a:rPr lang="ru-RU" sz="4000" b="1" dirty="0">
                <a:solidFill>
                  <a:srgbClr val="A4F0EC"/>
                </a:solidFill>
              </a:rPr>
              <a:t>-</a:t>
            </a:r>
            <a:r>
              <a:rPr lang="ru-RU" sz="4000" b="1" dirty="0">
                <a:solidFill>
                  <a:srgbClr val="00B050"/>
                </a:solidFill>
              </a:rPr>
              <a:t>коммуникативных компетенций при ознакомлении с иноязычной культурой</a:t>
            </a:r>
            <a:r>
              <a:rPr lang="ru-RU" b="1" dirty="0">
                <a:solidFill>
                  <a:srgbClr val="00B050"/>
                </a:solidFill>
              </a:rPr>
              <a:t>.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F4D37FA9-90DD-49D0-B2D9-E677EB72B7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7147900"/>
              </p:ext>
            </p:extLst>
          </p:nvPr>
        </p:nvGraphicFramePr>
        <p:xfrm>
          <a:off x="401782" y="1727464"/>
          <a:ext cx="11388436" cy="5250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6986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B7C9E8"/>
            </a:gs>
            <a:gs pos="54107">
              <a:srgbClr val="BFCFEA"/>
            </a:gs>
            <a:gs pos="22000">
              <a:srgbClr val="C6D4ED"/>
            </a:gs>
            <a:gs pos="67766">
              <a:srgbClr val="B1C5E6"/>
            </a:gs>
            <a:gs pos="39368">
              <a:srgbClr val="CEDAEF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2789" y="-9939"/>
            <a:ext cx="11336185" cy="1145358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00B050"/>
                </a:solidFill>
              </a:rPr>
              <a:t>Дидактическая  игра</a:t>
            </a:r>
            <a:endParaRPr lang="ru-RU" sz="48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65186" y="1135419"/>
            <a:ext cx="5754614" cy="5722581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ru-RU" b="1" dirty="0"/>
              <a:t>Игра «Самый внимательный гном»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b="1" dirty="0"/>
              <a:t>Цель</a:t>
            </a:r>
            <a:r>
              <a:rPr lang="ru-RU" dirty="0"/>
              <a:t>: </a:t>
            </a:r>
            <a:r>
              <a:rPr lang="ru-RU" sz="2000" dirty="0"/>
              <a:t>развитие коммуникативных умений дошкольников; повторение лексических единиц английского языка на тему «Что я могу делать», систематизация знаний по различным темам</a:t>
            </a:r>
            <a:r>
              <a:rPr lang="en-US" sz="2000" dirty="0"/>
              <a:t>.</a:t>
            </a:r>
            <a:br>
              <a:rPr lang="ru-RU" sz="2000" dirty="0"/>
            </a:br>
            <a:r>
              <a:rPr lang="ru-RU" b="1" dirty="0"/>
              <a:t>Ход игры: </a:t>
            </a:r>
            <a:r>
              <a:rPr lang="ru-RU" sz="2000" dirty="0"/>
              <a:t>двое детей «превращаются» в гномов, надевая колпачки, становятся спиной друг к другу. Сначала педагог, а затем сами ребята произносят команды, которые должны выполнять гномы.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42443694-5C9B-414E-A844-EC7FB25556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81673" flipV="1">
            <a:off x="6105457" y="1305202"/>
            <a:ext cx="2868760" cy="2491281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D38B9D2-B17C-4116-A039-D2D40C2088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35515">
            <a:off x="9134187" y="1225466"/>
            <a:ext cx="2922918" cy="239964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5D9C512-D446-494B-8791-B39E762FDC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66254" y="4225168"/>
            <a:ext cx="2587240" cy="238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0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6F96B5-FCE0-40EC-B1BC-726DC2231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1719"/>
            <a:ext cx="10515600" cy="1125639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00B050"/>
                </a:solidFill>
              </a:rPr>
              <a:t>Настольно-печатная игра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02F656-3C75-4112-B61E-4FEBA90984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880" y="1123920"/>
            <a:ext cx="5733107" cy="6073714"/>
          </a:xfrm>
        </p:spPr>
        <p:txBody>
          <a:bodyPr>
            <a:noAutofit/>
          </a:bodyPr>
          <a:lstStyle/>
          <a:p>
            <a:r>
              <a:rPr lang="ru-RU" b="1" dirty="0"/>
              <a:t>Игра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ru-RU" b="1" dirty="0">
                <a:solidFill>
                  <a:srgbClr val="000000"/>
                </a:solidFill>
              </a:rPr>
              <a:t>«Что пропало?» (</a:t>
            </a:r>
            <a:r>
              <a:rPr lang="ru-RU" b="1" i="0" dirty="0">
                <a:solidFill>
                  <a:srgbClr val="000000"/>
                </a:solidFill>
                <a:effectLst/>
              </a:rPr>
              <a:t>What </a:t>
            </a:r>
            <a:r>
              <a:rPr lang="ru-RU" b="1" i="0" dirty="0" err="1">
                <a:solidFill>
                  <a:srgbClr val="000000"/>
                </a:solidFill>
                <a:effectLst/>
              </a:rPr>
              <a:t>is</a:t>
            </a:r>
            <a:r>
              <a:rPr lang="ru-RU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</a:rPr>
              <a:t>missing</a:t>
            </a:r>
            <a:r>
              <a:rPr lang="ru-RU" b="1" i="0" dirty="0">
                <a:solidFill>
                  <a:srgbClr val="000000"/>
                </a:solidFill>
                <a:effectLst/>
              </a:rPr>
              <a:t>?)</a:t>
            </a:r>
          </a:p>
          <a:p>
            <a:pPr algn="just">
              <a:lnSpc>
                <a:spcPct val="100000"/>
              </a:lnSpc>
            </a:pPr>
            <a:r>
              <a:rPr lang="ru-RU" b="1" dirty="0"/>
              <a:t>Цель: </a:t>
            </a:r>
            <a:r>
              <a:rPr lang="ru-RU" sz="2000" dirty="0"/>
              <a:t>развивать коммуникативные навыки у детей,</a:t>
            </a:r>
            <a:r>
              <a:rPr lang="ru-RU" sz="2000" b="1" dirty="0"/>
              <a:t> </a:t>
            </a:r>
            <a:r>
              <a:rPr lang="ru-RU" sz="2000" dirty="0"/>
              <a:t>развивать внимание, память, закреплять лексический запас слов.</a:t>
            </a:r>
          </a:p>
          <a:p>
            <a:pPr>
              <a:lnSpc>
                <a:spcPct val="100000"/>
              </a:lnSpc>
            </a:pPr>
            <a:r>
              <a:rPr lang="ru-RU" b="1" dirty="0"/>
              <a:t>Ход игры:</a:t>
            </a:r>
            <a:br>
              <a:rPr lang="ru-RU" b="1" dirty="0"/>
            </a:br>
            <a:r>
              <a:rPr lang="ru-RU" sz="2000" b="0" i="0" dirty="0">
                <a:solidFill>
                  <a:srgbClr val="000000"/>
                </a:solidFill>
                <a:effectLst/>
              </a:rPr>
              <a:t>На ковре раскладываются карточки со словами, дети их называют. Учитель даёт команду: "</a:t>
            </a:r>
            <a:r>
              <a:rPr lang="ru-RU" sz="2000" b="0" i="0" dirty="0" err="1">
                <a:solidFill>
                  <a:srgbClr val="000000"/>
                </a:solidFill>
                <a:effectLst/>
              </a:rPr>
              <a:t>Close</a:t>
            </a:r>
            <a:r>
              <a:rPr lang="ru-RU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</a:rPr>
              <a:t>your</a:t>
            </a:r>
            <a:r>
              <a:rPr lang="ru-RU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</a:rPr>
              <a:t>eyes</a:t>
            </a:r>
            <a:r>
              <a:rPr lang="ru-RU" sz="2000" b="0" i="0" dirty="0">
                <a:solidFill>
                  <a:srgbClr val="000000"/>
                </a:solidFill>
                <a:effectLst/>
              </a:rPr>
              <a:t>!" и убирает 1-2 карточки. Затем даёт команду: "Open </a:t>
            </a:r>
            <a:r>
              <a:rPr lang="ru-RU" sz="2000" b="0" i="0" dirty="0" err="1">
                <a:solidFill>
                  <a:srgbClr val="000000"/>
                </a:solidFill>
                <a:effectLst/>
              </a:rPr>
              <a:t>your</a:t>
            </a:r>
            <a:r>
              <a:rPr lang="ru-RU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</a:rPr>
              <a:t>eyes</a:t>
            </a:r>
            <a:r>
              <a:rPr lang="ru-RU" sz="2000" b="0" i="0" dirty="0">
                <a:solidFill>
                  <a:srgbClr val="000000"/>
                </a:solidFill>
                <a:effectLst/>
              </a:rPr>
              <a:t>!" и задаёт вопрос: "What </a:t>
            </a:r>
            <a:r>
              <a:rPr lang="ru-RU" sz="2000" b="0" i="0" dirty="0" err="1">
                <a:solidFill>
                  <a:srgbClr val="000000"/>
                </a:solidFill>
                <a:effectLst/>
              </a:rPr>
              <a:t>is</a:t>
            </a:r>
            <a:r>
              <a:rPr lang="ru-RU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</a:rPr>
              <a:t>missing</a:t>
            </a:r>
            <a:r>
              <a:rPr lang="ru-RU" sz="2000" b="0" i="0" dirty="0">
                <a:solidFill>
                  <a:srgbClr val="000000"/>
                </a:solidFill>
                <a:effectLst/>
              </a:rPr>
              <a:t>?" Дети вспоминают пропавшие слова.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E65D88B-18DE-48DF-B287-75C9239208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78526">
            <a:off x="6266845" y="1568765"/>
            <a:ext cx="2392179" cy="2231061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A3D9377-08CE-46F3-B19D-4C7686FCA7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77762">
            <a:off x="9235926" y="1652585"/>
            <a:ext cx="2357110" cy="192918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952C3C0-3214-400F-BCDF-5140B1FE15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21760" y="3973360"/>
            <a:ext cx="2283891" cy="203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79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6C874-DDD2-453E-B8BC-9E146D76A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597" y="0"/>
            <a:ext cx="10923246" cy="1176617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00B050"/>
                </a:solidFill>
              </a:rPr>
              <a:t>Сюжетно-ролевая игра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1D2361-1501-4E8E-9FAB-0F4FDBE6A3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0392" y="1018903"/>
            <a:ext cx="5783005" cy="5839097"/>
          </a:xfrm>
        </p:spPr>
        <p:txBody>
          <a:bodyPr>
            <a:normAutofit fontScale="25000" lnSpcReduction="20000"/>
          </a:bodyPr>
          <a:lstStyle/>
          <a:p>
            <a:r>
              <a:rPr lang="ru-RU" sz="11200" b="1" dirty="0"/>
              <a:t>Игра</a:t>
            </a:r>
            <a:r>
              <a:rPr lang="ru-RU" sz="11200" dirty="0"/>
              <a:t> </a:t>
            </a:r>
            <a:r>
              <a:rPr lang="ru-RU" sz="11200" b="1" dirty="0"/>
              <a:t>«В магазине».</a:t>
            </a:r>
          </a:p>
          <a:p>
            <a:pPr>
              <a:lnSpc>
                <a:spcPct val="120000"/>
              </a:lnSpc>
            </a:pPr>
            <a:r>
              <a:rPr lang="ru-RU" sz="11200" b="1" dirty="0"/>
              <a:t>Цель</a:t>
            </a:r>
            <a:r>
              <a:rPr lang="ru-RU" sz="11200" dirty="0"/>
              <a:t>: </a:t>
            </a:r>
            <a:r>
              <a:rPr lang="ru-RU" sz="8000" dirty="0"/>
              <a:t>развивать навыки общения друг с другом, развивать навыки диалогической речи; закреплять ранее изученные речевые образцы на иностранном языке.</a:t>
            </a:r>
          </a:p>
          <a:p>
            <a:r>
              <a:rPr lang="ru-RU" sz="11200" b="1" dirty="0"/>
              <a:t>Ход игры:</a:t>
            </a:r>
          </a:p>
          <a:p>
            <a:r>
              <a:rPr lang="ru-RU" sz="8000" b="0" i="0" dirty="0">
                <a:solidFill>
                  <a:srgbClr val="000000"/>
                </a:solidFill>
                <a:effectLst/>
              </a:rPr>
              <a:t>Предложите детям игру в магазин. Скажите: «</a:t>
            </a:r>
            <a:r>
              <a:rPr lang="en-US" sz="8000" b="0" i="0" dirty="0">
                <a:solidFill>
                  <a:srgbClr val="000000"/>
                </a:solidFill>
                <a:effectLst/>
              </a:rPr>
              <a:t>Let’s play shop!». </a:t>
            </a:r>
            <a:r>
              <a:rPr lang="ru-RU" sz="8000" b="0" i="0" dirty="0">
                <a:solidFill>
                  <a:srgbClr val="000000"/>
                </a:solidFill>
                <a:effectLst/>
              </a:rPr>
              <a:t>Выберите «продавца» и разложите несколько игрушек в магазине для продажи.</a:t>
            </a:r>
          </a:p>
          <a:p>
            <a:r>
              <a:rPr lang="ru-RU" sz="8000" b="0" i="0" dirty="0">
                <a:solidFill>
                  <a:srgbClr val="000000"/>
                </a:solidFill>
                <a:effectLst/>
              </a:rPr>
              <a:t>Покупатель: </a:t>
            </a:r>
            <a:r>
              <a:rPr lang="en-US" sz="8000" b="0" i="0" dirty="0">
                <a:solidFill>
                  <a:srgbClr val="000000"/>
                </a:solidFill>
                <a:effectLst/>
              </a:rPr>
              <a:t>knock, knock, knock! May I come in?</a:t>
            </a:r>
          </a:p>
          <a:p>
            <a:r>
              <a:rPr lang="ru-RU" sz="8000" b="0" i="0" dirty="0">
                <a:solidFill>
                  <a:srgbClr val="000000"/>
                </a:solidFill>
                <a:effectLst/>
              </a:rPr>
              <a:t>Продавец:  </a:t>
            </a:r>
            <a:r>
              <a:rPr lang="en-US" sz="8000" b="0" i="0" dirty="0">
                <a:solidFill>
                  <a:srgbClr val="000000"/>
                </a:solidFill>
                <a:effectLst/>
              </a:rPr>
              <a:t>Come in, please.</a:t>
            </a:r>
          </a:p>
          <a:p>
            <a:r>
              <a:rPr lang="ru-RU" sz="8000" b="0" i="0" dirty="0">
                <a:solidFill>
                  <a:srgbClr val="000000"/>
                </a:solidFill>
                <a:effectLst/>
              </a:rPr>
              <a:t>Покупатель:  </a:t>
            </a:r>
            <a:r>
              <a:rPr lang="en-US" sz="8000" b="0" i="0" dirty="0">
                <a:solidFill>
                  <a:srgbClr val="000000"/>
                </a:solidFill>
                <a:effectLst/>
              </a:rPr>
              <a:t>Good morning!</a:t>
            </a:r>
          </a:p>
          <a:p>
            <a:r>
              <a:rPr lang="ru-RU" sz="8000" b="0" i="0" dirty="0">
                <a:solidFill>
                  <a:srgbClr val="000000"/>
                </a:solidFill>
                <a:effectLst/>
              </a:rPr>
              <a:t>Продавец:  </a:t>
            </a:r>
            <a:r>
              <a:rPr lang="en-US" sz="8000" b="0" i="0" dirty="0">
                <a:solidFill>
                  <a:srgbClr val="000000"/>
                </a:solidFill>
                <a:effectLst/>
              </a:rPr>
              <a:t>Good morning!</a:t>
            </a:r>
          </a:p>
          <a:p>
            <a:r>
              <a:rPr lang="ru-RU" sz="8000" b="0" i="0" dirty="0">
                <a:solidFill>
                  <a:srgbClr val="000000"/>
                </a:solidFill>
                <a:effectLst/>
              </a:rPr>
              <a:t>Покупатель: </a:t>
            </a:r>
            <a:r>
              <a:rPr lang="en-US" sz="8000" b="0" i="0" dirty="0">
                <a:solidFill>
                  <a:srgbClr val="000000"/>
                </a:solidFill>
                <a:effectLst/>
              </a:rPr>
              <a:t>Please, give me</a:t>
            </a:r>
            <a:r>
              <a:rPr lang="ru-RU" sz="8000" b="0" i="0" dirty="0">
                <a:solidFill>
                  <a:srgbClr val="000000"/>
                </a:solidFill>
                <a:effectLst/>
              </a:rPr>
              <a:t>, </a:t>
            </a:r>
            <a:r>
              <a:rPr lang="en-US" sz="8000" dirty="0">
                <a:solidFill>
                  <a:srgbClr val="000000"/>
                </a:solidFill>
              </a:rPr>
              <a:t>please..</a:t>
            </a:r>
            <a:r>
              <a:rPr lang="en-US" sz="8000" b="0" i="0" dirty="0">
                <a:solidFill>
                  <a:srgbClr val="000000"/>
                </a:solidFill>
                <a:effectLst/>
              </a:rPr>
              <a:t>.</a:t>
            </a:r>
          </a:p>
          <a:p>
            <a:r>
              <a:rPr lang="ru-RU" sz="8000" b="0" i="0" dirty="0">
                <a:solidFill>
                  <a:srgbClr val="000000"/>
                </a:solidFill>
                <a:effectLst/>
              </a:rPr>
              <a:t>Продавец: </a:t>
            </a:r>
            <a:r>
              <a:rPr lang="en-US" sz="8000" b="0" i="0" dirty="0">
                <a:solidFill>
                  <a:srgbClr val="000000"/>
                </a:solidFill>
                <a:effectLst/>
              </a:rPr>
              <a:t>Here you are.</a:t>
            </a:r>
          </a:p>
          <a:p>
            <a:r>
              <a:rPr lang="ru-RU" sz="8000" b="0" i="0" dirty="0">
                <a:solidFill>
                  <a:srgbClr val="000000"/>
                </a:solidFill>
                <a:effectLst/>
              </a:rPr>
              <a:t>Покупатель: </a:t>
            </a:r>
            <a:r>
              <a:rPr lang="en-US" sz="8000" b="0" i="0" dirty="0">
                <a:solidFill>
                  <a:srgbClr val="000000"/>
                </a:solidFill>
                <a:effectLst/>
              </a:rPr>
              <a:t>Thank you. Good bye.</a:t>
            </a:r>
          </a:p>
          <a:p>
            <a:r>
              <a:rPr lang="ru-RU" sz="8000" b="0" i="0" dirty="0">
                <a:solidFill>
                  <a:srgbClr val="000000"/>
                </a:solidFill>
                <a:effectLst/>
              </a:rPr>
              <a:t>Продавец: </a:t>
            </a:r>
            <a:r>
              <a:rPr lang="en-US" sz="8000" b="0" i="0" dirty="0">
                <a:solidFill>
                  <a:srgbClr val="000000"/>
                </a:solidFill>
                <a:effectLst/>
              </a:rPr>
              <a:t>Good bye.</a:t>
            </a:r>
          </a:p>
          <a:p>
            <a:endParaRPr lang="ru-RU" b="1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7A5DE26-FE28-4E12-AAD8-29555E71EC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80022" y="1584722"/>
            <a:ext cx="2383088" cy="1891426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FAB26A0-E104-4A08-888E-6AD66DA9D9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91360" y="1405601"/>
            <a:ext cx="2155371" cy="18914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028AC1A-CCE0-48C0-AA05-4128CE30CA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36779" y="4206925"/>
            <a:ext cx="2536771" cy="189142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36C3864-AE24-481D-A09E-5B17694F82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79904" y="4037177"/>
            <a:ext cx="2536773" cy="201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878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</TotalTime>
  <Words>722</Words>
  <Application>Microsoft Office PowerPoint</Application>
  <PresentationFormat>Широкоэкранный</PresentationFormat>
  <Paragraphs>58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Open Sans</vt:lpstr>
      <vt:lpstr>Times New Roman</vt:lpstr>
      <vt:lpstr>Wingdings</vt:lpstr>
      <vt:lpstr>Тема Office</vt:lpstr>
      <vt:lpstr>МДОАУ «Центр развития ребенка- детский сад №56 «Надежда» г.Орска</vt:lpstr>
      <vt:lpstr>Тема: Социально- коммуникативное развитие дошкольников через знакомство с иноязычной культурой.</vt:lpstr>
      <vt:lpstr>Актуальность социально-коммуникативного развития через знакомство с иноязычной культурой.</vt:lpstr>
      <vt:lpstr>Принципы обучения:</vt:lpstr>
      <vt:lpstr>Презентация PowerPoint</vt:lpstr>
      <vt:lpstr>Виды  игры в формировании социально-коммуникативных компетенций при ознакомлении с иноязычной культурой.</vt:lpstr>
      <vt:lpstr>Дидактическая  игра</vt:lpstr>
      <vt:lpstr>Настольно-печатная игра </vt:lpstr>
      <vt:lpstr>Сюжетно-ролевая игра </vt:lpstr>
      <vt:lpstr>Драматизация сказки </vt:lpstr>
      <vt:lpstr>Таким образом, создавая максимально комфортную и доброжелательную атмосферу, способствующую успешному овладению иноязычной речевой деятельностью с дошкольниками, делая попытки элементарного общения на иностранном языке и через деятельность с языком, формируем у детей основы коммуникативных компетенции.  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МДОАУ «Центр развития ребенка- детский сад №56 «Надежда» г.Орска</dc:title>
  <dc:creator>Рустам Рустам</dc:creator>
  <cp:lastModifiedBy>Рустам Рустам</cp:lastModifiedBy>
  <cp:revision>20</cp:revision>
  <dcterms:created xsi:type="dcterms:W3CDTF">2022-01-26T08:36:03Z</dcterms:created>
  <dcterms:modified xsi:type="dcterms:W3CDTF">2022-02-14T16:09:45Z</dcterms:modified>
</cp:coreProperties>
</file>