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7" r:id="rId16"/>
    <p:sldId id="278" r:id="rId17"/>
    <p:sldId id="279" r:id="rId18"/>
    <p:sldId id="272" r:id="rId19"/>
    <p:sldId id="273" r:id="rId20"/>
    <p:sldId id="274" r:id="rId21"/>
    <p:sldId id="275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0675-8BD1-4AED-9787-508560ABD06B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726E-E846-4B17-84B3-6F697E1E99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uslide.ru/images/7/13205/96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772816"/>
            <a:ext cx="7488832" cy="151216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988840"/>
            <a:ext cx="52565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Использование ИКТ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Оформление презентации</a:t>
            </a:r>
            <a:endParaRPr lang="ru-RU" sz="2800" b="1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16632"/>
            <a:ext cx="8064896" cy="78581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 w="11430"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kumimoji="0" lang="ru-RU" sz="1600" b="1" i="0" u="none" strike="noStrike" kern="1200" cap="none" spc="0" normalizeH="0" baseline="0" noProof="0" dirty="0" smtClean="0">
                <a:ln w="11430"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 w="11430"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«Центр развития ребенка – детский сад № 56  «Надежда» г.Орска</a:t>
            </a:r>
            <a:endParaRPr kumimoji="0" lang="ru-RU" sz="1600" b="1" i="0" u="none" strike="noStrike" kern="1200" cap="none" spc="0" normalizeH="0" baseline="0" noProof="0" dirty="0">
              <a:ln w="11430"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4581128"/>
            <a:ext cx="2825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 воспитатель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Селиванова Л.А.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texterra.ru/upload/img/27-05-16-texterra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s://texterra.ru/upload/img/27-05-16-texterra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texterra.ru/upload/img/27-05-16-texterra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texterra.ru/upload/img/27-05-16-texterra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49694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Что такое ФГОС ? 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Для каждой системы образования и образовательного учреждения утвержден перечень обязательных требований, направленных на определение каждого уровня обучения профессии, специальности. Эти требования объединяются в рамках федерального государственного образовательного стандарта (ФГОС), который утверждается органами власти, уполномоченными регулировать политику в сфере образования. Реализация и результаты освоения программ в государственных образовательных учреждениях не могут быть ниже указанных в ФГОС. Кроме того, российское образование предполагает, что без освоения стандартов невозможно будет получить документ государственного образца. ФГОС - это некая основа, благодаря которой учащийся имеет возможность переходить от одного уровня образования к другому, как по лестнице. Цели Федеральные государственные образовательные стандарты призваны обеспечивать цельность образовательного пространства России; преемственность основных программ дошкольного, начального, среднего, профессионального и высшего образования. Помимо этого, ФГОС отвечает за аспекты духовно-нравственного развития и воспитания. Требования образовательного стандарта включают в себя строгие установленные сроки получения общего образования и профессионального образования с учетом всевозможных форм обучения и образовательных технологий. Основой для разработки ориентировочных образовательных программ; программ учебных предметов, курсов, литературы, контрольных материалов; нормативов финансового снабжения образовательной деятельности специализированных учреждений, реализующих образовательную программу, является ФГОС. Что такое стандарт для государственного образования? В первую очередь, это принципы организации образовательного процесса в учреждениях (детских садах, школах, колледжах, ВУЗах и т.д.). Без </a:t>
            </a:r>
            <a:r>
              <a:rPr lang="ru-RU" sz="1400" dirty="0" err="1" smtClean="0">
                <a:solidFill>
                  <a:schemeClr val="bg1"/>
                </a:solidFill>
              </a:rPr>
              <a:t>ФГОСа</a:t>
            </a:r>
            <a:r>
              <a:rPr lang="ru-RU" sz="1400" dirty="0" smtClean="0">
                <a:solidFill>
                  <a:schemeClr val="bg1"/>
                </a:solidFill>
              </a:rPr>
              <a:t> невозможно осуществить контроль за соблюдением законодательства РФ в образовательной области, а также провести итоговую и промежуточную аттестацию учащихся. Стоит отметить, что одной из целей ФГОС является внутренний мониторинг качества образования. С помощью стандартов происходит организация деятельности методических специалистов, а также аттестация педагогических работников и другого персонала образовательных учреждений. Подготовка, переподготовка и повышение квалификации тружеников образования также находятся в сфере влияния государственных стандартов.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u="sng" dirty="0" smtClean="0">
                <a:solidFill>
                  <a:schemeClr val="bg1"/>
                </a:solidFill>
              </a:rPr>
              <a:t>Что такое ФГОС ?  </a:t>
            </a: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Документ, отражающий систему норм и правил, обязательных для исполнения в любом образовательном учреждении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texterra.ru/upload/img/27-05-16-texterra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texterra.ru/upload/img/27-05-16-texterra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texterra.ru/upload/img/27-05-16-texterra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s://get.wallhere.com/photo/landscape-sea-bay-lake-water-nature-photography-coast-cliff-island-lagoon-fjord-cape-vacation-Terrain-mountain-ocean-islet-landform-geographical-feature-body-of-water-96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700808"/>
            <a:ext cx="44374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Презентация о 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природе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texterra.ru/upload/img/27-05-16-texterra-0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sh-Nature-hd-Wallpapers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65807477_19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140968"/>
            <a:ext cx="2941312" cy="2647181"/>
          </a:xfrm>
          <a:prstGeom prst="rect">
            <a:avLst/>
          </a:prstGeom>
        </p:spPr>
      </p:pic>
      <p:pic>
        <p:nvPicPr>
          <p:cNvPr id="4" name="Рисунок 3" descr="1465807477_19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2708920"/>
            <a:ext cx="2941312" cy="2647181"/>
          </a:xfrm>
          <a:prstGeom prst="rect">
            <a:avLst/>
          </a:prstGeom>
        </p:spPr>
      </p:pic>
      <p:pic>
        <p:nvPicPr>
          <p:cNvPr id="5" name="Рисунок 4" descr="1465807477_19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284984"/>
            <a:ext cx="2941312" cy="2647181"/>
          </a:xfrm>
          <a:prstGeom prst="rect">
            <a:avLst/>
          </a:prstGeom>
        </p:spPr>
      </p:pic>
      <p:pic>
        <p:nvPicPr>
          <p:cNvPr id="6" name="Рисунок 5" descr="dgpz9986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522440" flipV="1">
            <a:off x="4499992" y="404664"/>
            <a:ext cx="4149080" cy="414908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669 L 0.35694 -0.3189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-0.10902 L 0.54011 -0.26643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7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808fb675f29fe1ea258db7731753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gpz9986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972388" flipV="1">
            <a:off x="5415308" y="929597"/>
            <a:ext cx="3900539" cy="3900539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7" name="Рисунок 6" descr="1465807477_194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96136" y="1772816"/>
            <a:ext cx="2741290" cy="2467161"/>
          </a:xfrm>
          <a:prstGeom prst="rect">
            <a:avLst/>
          </a:prstGeom>
        </p:spPr>
      </p:pic>
      <p:pic>
        <p:nvPicPr>
          <p:cNvPr id="9" name="Рисунок 8" descr="1465807477_194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79383" flipH="1">
            <a:off x="5718822" y="1898741"/>
            <a:ext cx="2741290" cy="24671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56702 0.3361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16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23576 0.316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texterra.ru/upload/img/27-05-16-texterra-0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texterra.ru/upload/img/27-05-16-texterr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texterra.ru/upload/img/27-05-16-texterr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6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texterra.ru/upload/img/27-05-16-texterr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texterra.ru/upload/img/27-05-16-texterr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texterra.ru/upload/img/27-05-16-texterra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texterra.ru/upload/img/27-05-16-texterra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342</Words>
  <Application>Microsoft Office PowerPoint</Application>
  <PresentationFormat>Экран (4:3)</PresentationFormat>
  <Paragraphs>17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irbis777</dc:creator>
  <cp:lastModifiedBy>irbis777</cp:lastModifiedBy>
  <cp:revision>36</cp:revision>
  <dcterms:created xsi:type="dcterms:W3CDTF">2018-02-08T14:32:54Z</dcterms:created>
  <dcterms:modified xsi:type="dcterms:W3CDTF">2020-10-05T08:33:03Z</dcterms:modified>
</cp:coreProperties>
</file>