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7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10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1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25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7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8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2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7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6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A727-13F7-458C-9A8D-4490FF67D454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367FA6-2778-4037-BE50-1C9EBFA8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1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158044"/>
            <a:ext cx="11785600" cy="389279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622" y="158045"/>
            <a:ext cx="11898489" cy="6479822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4" name="Рисунок 3" descr="Рисунок1.jpg"/>
          <p:cNvPicPr/>
          <p:nvPr/>
        </p:nvPicPr>
        <p:blipFill rotWithShape="1">
          <a:blip r:embed="rId2" cstate="print"/>
          <a:srcRect l="4584" t="16454" r="6249" b="12935"/>
          <a:stretch/>
        </p:blipFill>
        <p:spPr bwMode="auto">
          <a:xfrm>
            <a:off x="4023996" y="100486"/>
            <a:ext cx="1891382" cy="971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222" y="1162756"/>
            <a:ext cx="114356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«НОВЫЕ НАРЯДЫ ДЛЯ КУКОЛ»</a:t>
            </a: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Петрищева Наталья Николаевна,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МДОАУ № 56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8230" r="8024" b="15720"/>
          <a:stretch/>
        </p:blipFill>
        <p:spPr>
          <a:xfrm rot="20556744">
            <a:off x="613613" y="2296337"/>
            <a:ext cx="4398187" cy="2890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3868"/>
          <a:stretch/>
        </p:blipFill>
        <p:spPr>
          <a:xfrm rot="6277215">
            <a:off x="6653112" y="2321666"/>
            <a:ext cx="4161095" cy="3638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86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4"/>
          <a:stretch/>
        </p:blipFill>
        <p:spPr>
          <a:xfrm rot="5400000">
            <a:off x="411694" y="131184"/>
            <a:ext cx="3050863" cy="3147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7532"/>
          <a:stretch/>
        </p:blipFill>
        <p:spPr>
          <a:xfrm rot="5400000">
            <a:off x="4527562" y="-135752"/>
            <a:ext cx="3063281" cy="3609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5843"/>
          <a:stretch/>
        </p:blipFill>
        <p:spPr>
          <a:xfrm rot="5400000">
            <a:off x="8491680" y="39226"/>
            <a:ext cx="3020987" cy="3259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3210"/>
          <a:stretch/>
        </p:blipFill>
        <p:spPr>
          <a:xfrm rot="4605421">
            <a:off x="327051" y="3635643"/>
            <a:ext cx="3115846" cy="2523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>
          <a:xfrm rot="5999357">
            <a:off x="8456605" y="3437046"/>
            <a:ext cx="3207239" cy="262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626510" y="3360420"/>
            <a:ext cx="4462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лист бумаги и карандаш.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куклу, придумай наряд.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Вырезай аккуратно, соблюдай правила работы с ножницами!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Укрась наряд ( краски, цветные карандаши, фломастеры, восковые мелки, аппликацией из цветной бумаги и т.п.) и добавь детали к наряду(манжеты, карманы, воротник, пуговицы, рюши, оборки).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 готов? Играй!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9866">
            <a:off x="185711" y="924487"/>
            <a:ext cx="3751730" cy="2968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486" y="584057"/>
            <a:ext cx="3787763" cy="2989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0559">
            <a:off x="8070443" y="1127993"/>
            <a:ext cx="3736385" cy="2997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011680" y="4514850"/>
            <a:ext cx="830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любую бумагу! (белую, цветную, обрезки обоев, гофрированную, цветной тонкий картон, бумагу для упаковки и др.)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5826" y="505222"/>
            <a:ext cx="4580906" cy="3753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4242" y="750959"/>
            <a:ext cx="4580904" cy="3478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13251"/>
          <a:stretch/>
        </p:blipFill>
        <p:spPr>
          <a:xfrm>
            <a:off x="3139600" y="3143250"/>
            <a:ext cx="5802310" cy="3523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771901" y="971550"/>
            <a:ext cx="462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куклы в новых нарядах!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играть!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/>
          <a:stretch/>
        </p:blipFill>
        <p:spPr>
          <a:xfrm>
            <a:off x="1890626" y="372532"/>
            <a:ext cx="7123814" cy="4820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91822" y="5283200"/>
            <a:ext cx="912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можно использовать на занятиях по рисованию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82" y="750985"/>
            <a:ext cx="4912289" cy="33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7" b="2593"/>
          <a:stretch/>
        </p:blipFill>
        <p:spPr>
          <a:xfrm rot="5400000">
            <a:off x="153314" y="900687"/>
            <a:ext cx="3093157" cy="2952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b="24371"/>
          <a:stretch/>
        </p:blipFill>
        <p:spPr>
          <a:xfrm rot="5400000">
            <a:off x="3003150" y="3700835"/>
            <a:ext cx="3476367" cy="2731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трелка влево 8"/>
          <p:cNvSpPr/>
          <p:nvPr/>
        </p:nvSpPr>
        <p:spPr>
          <a:xfrm>
            <a:off x="2822223" y="898662"/>
            <a:ext cx="3838222" cy="1607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испачкала платье и плачет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3022" y="76186"/>
            <a:ext cx="8048978" cy="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младшей группе «Новое платье для куклы»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-3069" y="4263058"/>
            <a:ext cx="3714476" cy="160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отите помочь кукле?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7596968" y="4013781"/>
            <a:ext cx="3572071" cy="14945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плачь, кукла, мы поможем!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164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Natalya</dc:creator>
  <cp:lastModifiedBy>Natalya</cp:lastModifiedBy>
  <cp:revision>23</cp:revision>
  <dcterms:created xsi:type="dcterms:W3CDTF">2021-11-15T19:28:06Z</dcterms:created>
  <dcterms:modified xsi:type="dcterms:W3CDTF">2023-10-13T17:51:58Z</dcterms:modified>
</cp:coreProperties>
</file>