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72" r:id="rId5"/>
    <p:sldId id="275" r:id="rId6"/>
    <p:sldId id="271" r:id="rId7"/>
    <p:sldId id="276" r:id="rId8"/>
    <p:sldId id="260" r:id="rId9"/>
    <p:sldId id="258" r:id="rId10"/>
    <p:sldId id="261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11601" y="598424"/>
            <a:ext cx="831532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4575" y="1732914"/>
            <a:ext cx="7774940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2655" y="2500618"/>
            <a:ext cx="3276600" cy="3733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2499919"/>
            <a:ext cx="4953000" cy="374848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05000" y="152400"/>
            <a:ext cx="9448799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5400" u="sng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Мастер-класс:</a:t>
            </a:r>
          </a:p>
          <a:p>
            <a:pPr algn="ctr"/>
            <a:r>
              <a:rPr lang="ru-RU" sz="5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«Изготовление и роспись имбирных пряников»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 rot="10800000" flipV="1">
            <a:off x="3200400" y="932630"/>
            <a:ext cx="3886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6000" spc="-10" dirty="0" smtClean="0">
                <a:latin typeface="Calibri"/>
                <a:cs typeface="Calibri"/>
              </a:rPr>
              <a:t>         </a:t>
            </a:r>
            <a:endParaRPr sz="8800">
              <a:latin typeface="Calibri"/>
              <a:cs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73091"/>
            <a:ext cx="5372100" cy="4269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0" y="2273091"/>
            <a:ext cx="5376789" cy="427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57400" y="528322"/>
            <a:ext cx="9448799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5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5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УСПЕХОВ!</a:t>
            </a:r>
            <a:endParaRPr lang="ru-RU" sz="5400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2200" y="1447800"/>
            <a:ext cx="9525000" cy="485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Слово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«пряник»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происходит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от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слова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«пряный».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Изначально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0" dirty="0" err="1" smtClean="0">
                <a:latin typeface="Tahoma"/>
                <a:cs typeface="Tahoma"/>
              </a:rPr>
              <a:t>процесс</a:t>
            </a:r>
            <a:r>
              <a:rPr lang="ru-RU" sz="2400" b="1" dirty="0">
                <a:latin typeface="Tahoma"/>
                <a:cs typeface="Tahoma"/>
              </a:rPr>
              <a:t> </a:t>
            </a:r>
            <a:r>
              <a:rPr sz="2400" b="1" dirty="0" err="1" smtClean="0">
                <a:latin typeface="Tahoma"/>
                <a:cs typeface="Tahoma"/>
              </a:rPr>
              <a:t>приготовления</a:t>
            </a:r>
            <a:r>
              <a:rPr sz="2400" b="1" spc="-90" dirty="0" smtClean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пряника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предполагал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добавление</a:t>
            </a:r>
            <a:r>
              <a:rPr sz="2400" b="1" spc="-8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различных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ароматных</a:t>
            </a:r>
            <a:r>
              <a:rPr sz="2400" b="1" spc="-9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пряностей, </a:t>
            </a:r>
            <a:r>
              <a:rPr sz="2400" b="1" dirty="0">
                <a:latin typeface="Tahoma"/>
                <a:cs typeface="Tahoma"/>
              </a:rPr>
              <a:t>специй.</a:t>
            </a:r>
            <a:r>
              <a:rPr sz="2400" b="1" spc="-75" dirty="0">
                <a:latin typeface="Tahoma"/>
                <a:cs typeface="Tahoma"/>
              </a:rPr>
              <a:t> </a:t>
            </a:r>
            <a:endParaRPr lang="ru-RU" sz="2400" b="1" spc="-75" dirty="0" smtClean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 err="1" smtClean="0">
                <a:latin typeface="Tahoma"/>
                <a:cs typeface="Tahoma"/>
              </a:rPr>
              <a:t>На</a:t>
            </a:r>
            <a:r>
              <a:rPr sz="2400" b="1" spc="-40" dirty="0" smtClean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Руси</a:t>
            </a:r>
            <a:r>
              <a:rPr sz="2400" b="1" spc="-5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основным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компонентом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приготовлении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пряников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 err="1">
                <a:latin typeface="Tahoma"/>
                <a:cs typeface="Tahoma"/>
              </a:rPr>
              <a:t>являлся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 smtClean="0">
                <a:latin typeface="Tahoma"/>
                <a:cs typeface="Tahoma"/>
              </a:rPr>
              <a:t>м</a:t>
            </a:r>
            <a:r>
              <a:rPr lang="ru-RU" sz="2400" b="1" dirty="0">
                <a:latin typeface="Tahoma"/>
                <a:cs typeface="Tahoma"/>
              </a:rPr>
              <a:t>е</a:t>
            </a:r>
            <a:r>
              <a:rPr sz="2400" b="1" dirty="0" smtClean="0">
                <a:latin typeface="Tahoma"/>
                <a:cs typeface="Tahoma"/>
              </a:rPr>
              <a:t>д</a:t>
            </a:r>
            <a:r>
              <a:rPr lang="ru-RU" sz="2400" b="1" dirty="0" smtClean="0">
                <a:latin typeface="Tahoma"/>
                <a:cs typeface="Tahoma"/>
              </a:rPr>
              <a:t>.</a:t>
            </a:r>
            <a:r>
              <a:rPr sz="2400" b="1" spc="-40" dirty="0" smtClean="0">
                <a:latin typeface="Tahoma"/>
                <a:cs typeface="Tahoma"/>
              </a:rPr>
              <a:t> </a:t>
            </a:r>
            <a:r>
              <a:rPr lang="ru-RU" sz="2400" b="1" spc="-20" dirty="0">
                <a:latin typeface="Tahoma"/>
                <a:cs typeface="Tahoma"/>
              </a:rPr>
              <a:t> </a:t>
            </a:r>
            <a:r>
              <a:rPr sz="2400" b="1" dirty="0" err="1" smtClean="0">
                <a:latin typeface="Tahoma"/>
                <a:cs typeface="Tahoma"/>
              </a:rPr>
              <a:t>Его</a:t>
            </a:r>
            <a:r>
              <a:rPr sz="2400" b="1" spc="-35" dirty="0" smtClean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было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так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много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пряниках,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25" dirty="0">
                <a:latin typeface="Tahoma"/>
                <a:cs typeface="Tahoma"/>
              </a:rPr>
              <a:t>что </a:t>
            </a:r>
            <a:r>
              <a:rPr sz="2400" b="1" dirty="0">
                <a:latin typeface="Tahoma"/>
                <a:cs typeface="Tahoma"/>
              </a:rPr>
              <a:t>без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воды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или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чая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их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просто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невозможно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было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есть.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lang="ru-RU" sz="2400" b="1" spc="-40" dirty="0" smtClean="0">
                <a:latin typeface="Tahoma"/>
                <a:cs typeface="Tahoma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latin typeface="Tahoma"/>
                <a:cs typeface="Tahoma"/>
              </a:rPr>
              <a:t>В</a:t>
            </a:r>
            <a:r>
              <a:rPr sz="2400" b="1" spc="-25" dirty="0" smtClean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Европе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предпочитали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кушать </a:t>
            </a:r>
            <a:r>
              <a:rPr sz="2400" b="1" dirty="0">
                <a:latin typeface="Tahoma"/>
                <a:cs typeface="Tahoma"/>
              </a:rPr>
              <a:t>лепёшки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добавлением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орешек,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на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востоке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пряники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обязательно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добавлялись </a:t>
            </a:r>
            <a:r>
              <a:rPr sz="2400" b="1" dirty="0">
                <a:latin typeface="Tahoma"/>
                <a:cs typeface="Tahoma"/>
              </a:rPr>
              <a:t>специи,</a:t>
            </a:r>
            <a:r>
              <a:rPr sz="2400" b="1" spc="-7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главным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образом,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имбирь.</a:t>
            </a:r>
            <a:r>
              <a:rPr sz="2400" b="1" spc="-40" dirty="0">
                <a:latin typeface="Tahoma"/>
                <a:cs typeface="Tahoma"/>
              </a:rPr>
              <a:t> </a:t>
            </a:r>
            <a:endParaRPr lang="ru-RU" sz="2400" b="1" spc="-40" dirty="0" smtClean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dirty="0" err="1" smtClean="0">
                <a:latin typeface="Tahoma"/>
                <a:cs typeface="Tahoma"/>
              </a:rPr>
              <a:t>На</a:t>
            </a:r>
            <a:r>
              <a:rPr sz="2400" b="1" spc="-20" dirty="0" smtClean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Руси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пряник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медом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стал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известен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лишь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IX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столетии.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Специи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стали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добавлять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это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лакомство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позже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XII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веке,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когда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из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государств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Ближнего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Востока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Индии </a:t>
            </a:r>
            <a:r>
              <a:rPr sz="2400" b="1" dirty="0">
                <a:latin typeface="Tahoma"/>
                <a:cs typeface="Tahoma"/>
              </a:rPr>
              <a:t>караваны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стали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привозить</a:t>
            </a:r>
            <a:r>
              <a:rPr sz="2400" b="1" spc="-7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различные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приправы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и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специи.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911601" y="598424"/>
            <a:ext cx="831532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5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Немного истории</a:t>
            </a:r>
            <a:endParaRPr lang="ru-RU" sz="5400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76600" y="990600"/>
            <a:ext cx="7010400" cy="4308872"/>
          </a:xfrm>
        </p:spPr>
        <p:txBody>
          <a:bodyPr/>
          <a:lstStyle/>
          <a:p>
            <a:pPr algn="ctr"/>
            <a:r>
              <a:rPr lang="ru-RU" sz="2800" b="1" i="0" dirty="0" smtClean="0"/>
              <a:t>…И </a:t>
            </a:r>
            <a:r>
              <a:rPr lang="ru-RU" sz="2800" b="1" i="0" dirty="0" smtClean="0"/>
              <a:t>вообще все было каким-то необычным и странным. Когда солнце было уже высоко, дети вышли на поляну, посреди которой стоял домик. Необычный домик. Крыша у него была из шоколадных пряников, стены – из </a:t>
            </a:r>
            <a:r>
              <a:rPr lang="ru-RU" sz="2800" b="1" i="0" dirty="0" err="1" smtClean="0"/>
              <a:t>розового</a:t>
            </a:r>
            <a:r>
              <a:rPr lang="ru-RU" sz="2800" b="1" i="0" dirty="0" smtClean="0"/>
              <a:t> марципана, а забор – из больших миндальных орехов. Вокруг него был сад, и росли в нем разноцветные конфеты, а на маленьких деревцах висели большие </a:t>
            </a:r>
            <a:r>
              <a:rPr lang="ru-RU" sz="2800" b="1" i="0" dirty="0" smtClean="0"/>
              <a:t>изюмины.</a:t>
            </a:r>
            <a:endParaRPr lang="ru-RU" sz="2800" b="1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05800" y="5486400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0" dirty="0" smtClean="0"/>
              <a:t>Б. Гримм « </a:t>
            </a:r>
            <a:r>
              <a:rPr lang="ru-RU" sz="1800" b="1" i="0" dirty="0" err="1" smtClean="0"/>
              <a:t>Гензель</a:t>
            </a:r>
            <a:r>
              <a:rPr lang="ru-RU" sz="1800" b="1" i="0" dirty="0" smtClean="0"/>
              <a:t> и </a:t>
            </a:r>
            <a:r>
              <a:rPr lang="ru-RU" sz="1800" b="1" i="0" dirty="0" err="1" smtClean="0"/>
              <a:t>Гретель</a:t>
            </a:r>
            <a:r>
              <a:rPr lang="ru-RU" sz="1800" b="1" i="0" dirty="0" smtClean="0"/>
              <a:t>»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BFF"/>
              </a:clrFrom>
              <a:clrTo>
                <a:srgbClr val="FC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4E7EE"/>
              </a:clrFrom>
              <a:clrTo>
                <a:srgbClr val="F4E7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8610600" cy="63246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9144000" cy="6324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52589" r="3564" b="7105"/>
          <a:stretch/>
        </p:blipFill>
        <p:spPr>
          <a:xfrm>
            <a:off x="2971800" y="1595103"/>
            <a:ext cx="8534400" cy="472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0887" r="4834" b="74446"/>
          <a:stretch/>
        </p:blipFill>
        <p:spPr>
          <a:xfrm>
            <a:off x="2971800" y="609600"/>
            <a:ext cx="838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9144000" cy="6324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52589" r="3564" b="7105"/>
          <a:stretch/>
        </p:blipFill>
        <p:spPr>
          <a:xfrm>
            <a:off x="2971800" y="1595103"/>
            <a:ext cx="8534400" cy="472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0887" r="4834" b="74446"/>
          <a:stretch/>
        </p:blipFill>
        <p:spPr>
          <a:xfrm>
            <a:off x="2971800" y="609600"/>
            <a:ext cx="8382000" cy="106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17" y="528100"/>
            <a:ext cx="8532182" cy="5720300"/>
          </a:xfrm>
          <a:prstGeom prst="rect">
            <a:avLst/>
          </a:prstGeom>
        </p:spPr>
      </p:pic>
      <p:pic>
        <p:nvPicPr>
          <p:cNvPr id="9" name="Picture 3" descr="C:\Users\ГлавБух\Desktop\a5ed998426ad0932688ed21313220d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566" y="3923436"/>
            <a:ext cx="3908268" cy="2201333"/>
          </a:xfrm>
          <a:prstGeom prst="rect">
            <a:avLst/>
          </a:prstGeom>
          <a:noFill/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67" y="1371600"/>
            <a:ext cx="3894284" cy="25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743200" y="1443335"/>
            <a:ext cx="9144000" cy="4577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652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b="1" i="0" dirty="0"/>
              <a:t>50</a:t>
            </a:r>
            <a:r>
              <a:rPr sz="2000" b="1" i="0" spc="-30" dirty="0"/>
              <a:t> </a:t>
            </a:r>
            <a:r>
              <a:rPr sz="2000" b="1" i="0" dirty="0"/>
              <a:t>г</a:t>
            </a:r>
            <a:r>
              <a:rPr sz="2000" b="1" i="0" spc="-40" dirty="0"/>
              <a:t> </a:t>
            </a:r>
            <a:r>
              <a:rPr sz="2000" b="1" i="0" dirty="0"/>
              <a:t>жидкого</a:t>
            </a:r>
            <a:r>
              <a:rPr sz="2000" b="1" i="0" spc="-45" dirty="0"/>
              <a:t> </a:t>
            </a:r>
            <a:r>
              <a:rPr sz="2000" b="1" i="0" dirty="0" err="1"/>
              <a:t>меда</a:t>
            </a:r>
            <a:r>
              <a:rPr sz="2000" b="1" i="0" spc="-35" dirty="0"/>
              <a:t> </a:t>
            </a:r>
            <a:endParaRPr lang="ru-RU" sz="2000" b="1" i="0" spc="-35" dirty="0" smtClean="0"/>
          </a:p>
          <a:p>
            <a:pPr marL="355600" marR="136525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000" b="1" i="0" dirty="0" smtClean="0"/>
              <a:t>80–100 </a:t>
            </a:r>
            <a:r>
              <a:rPr sz="2000" b="1" i="0" dirty="0"/>
              <a:t>г</a:t>
            </a:r>
            <a:r>
              <a:rPr sz="2000" b="1" i="0" spc="-40" dirty="0"/>
              <a:t> </a:t>
            </a:r>
            <a:r>
              <a:rPr sz="2000" b="1" i="0" spc="-10" dirty="0"/>
              <a:t>мелкого</a:t>
            </a:r>
            <a:r>
              <a:rPr sz="2000" b="1" i="0" spc="-20" dirty="0"/>
              <a:t> </a:t>
            </a:r>
            <a:r>
              <a:rPr sz="2000" b="1" i="0" spc="-10" dirty="0"/>
              <a:t>сахара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250–300 г</a:t>
            </a:r>
            <a:r>
              <a:rPr sz="2000" b="1" i="0" spc="-45" dirty="0"/>
              <a:t> </a:t>
            </a:r>
            <a:r>
              <a:rPr sz="2000" b="1" i="0" spc="-20" dirty="0"/>
              <a:t>муки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1</a:t>
            </a:r>
            <a:r>
              <a:rPr sz="2000" b="1" i="0" spc="-10" dirty="0"/>
              <a:t> </a:t>
            </a:r>
            <a:r>
              <a:rPr sz="2000" b="1" i="0" dirty="0"/>
              <a:t>ч.</a:t>
            </a:r>
            <a:r>
              <a:rPr sz="2000" b="1" i="0" spc="-10" dirty="0"/>
              <a:t> </a:t>
            </a:r>
            <a:r>
              <a:rPr sz="2000" b="1" i="0" dirty="0"/>
              <a:t>л.</a:t>
            </a:r>
            <a:r>
              <a:rPr sz="2000" b="1" i="0" spc="-15" dirty="0"/>
              <a:t> </a:t>
            </a:r>
            <a:r>
              <a:rPr sz="2000" b="1" i="0" spc="-10" dirty="0"/>
              <a:t>какао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0,5</a:t>
            </a:r>
            <a:r>
              <a:rPr sz="2000" b="1" i="0" spc="-5" dirty="0"/>
              <a:t> </a:t>
            </a:r>
            <a:r>
              <a:rPr sz="2000" b="1" i="0" dirty="0"/>
              <a:t>ч.</a:t>
            </a:r>
            <a:r>
              <a:rPr sz="2000" b="1" i="0" spc="-15" dirty="0"/>
              <a:t> </a:t>
            </a:r>
            <a:r>
              <a:rPr sz="2000" b="1" i="0" dirty="0"/>
              <a:t>л.</a:t>
            </a:r>
            <a:r>
              <a:rPr sz="2000" b="1" i="0" spc="-25" dirty="0"/>
              <a:t> </a:t>
            </a:r>
            <a:r>
              <a:rPr sz="2000" b="1" i="0" spc="-20" dirty="0"/>
              <a:t>соды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1</a:t>
            </a:r>
            <a:r>
              <a:rPr sz="2000" b="1" i="0" spc="-15" dirty="0"/>
              <a:t> </a:t>
            </a:r>
            <a:r>
              <a:rPr sz="2000" b="1" i="0" dirty="0"/>
              <a:t>ч.</a:t>
            </a:r>
            <a:r>
              <a:rPr sz="2000" b="1" i="0" spc="-10" dirty="0"/>
              <a:t> </a:t>
            </a:r>
            <a:r>
              <a:rPr sz="2000" b="1" i="0" dirty="0"/>
              <a:t>л.</a:t>
            </a:r>
            <a:r>
              <a:rPr sz="2000" b="1" i="0" spc="-20" dirty="0"/>
              <a:t> </a:t>
            </a:r>
            <a:r>
              <a:rPr sz="2000" b="1" i="0" spc="-10" dirty="0"/>
              <a:t>разрыхлителя</a:t>
            </a: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80</a:t>
            </a:r>
            <a:r>
              <a:rPr sz="2000" b="1" i="0" spc="5" dirty="0"/>
              <a:t> </a:t>
            </a:r>
            <a:r>
              <a:rPr sz="2000" b="1" i="0" dirty="0"/>
              <a:t>г</a:t>
            </a:r>
            <a:r>
              <a:rPr sz="2000" b="1" i="0" spc="-10" dirty="0"/>
              <a:t> сливочного</a:t>
            </a:r>
            <a:r>
              <a:rPr sz="2000" b="1" i="0" dirty="0"/>
              <a:t> </a:t>
            </a:r>
            <a:r>
              <a:rPr sz="2000" b="1" i="0" spc="-10" dirty="0"/>
              <a:t>масла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1</a:t>
            </a:r>
            <a:r>
              <a:rPr sz="2000" b="1" i="0" spc="-30" dirty="0"/>
              <a:t> </a:t>
            </a:r>
            <a:r>
              <a:rPr sz="2000" b="1" i="0" dirty="0"/>
              <a:t>яйцо</a:t>
            </a:r>
            <a:r>
              <a:rPr sz="2000" b="1" i="0" spc="-25" dirty="0"/>
              <a:t> </a:t>
            </a:r>
            <a:r>
              <a:rPr sz="2000" b="1" i="0" dirty="0"/>
              <a:t>(60</a:t>
            </a:r>
            <a:r>
              <a:rPr sz="2000" b="1" i="0" spc="-15" dirty="0"/>
              <a:t> </a:t>
            </a:r>
            <a:r>
              <a:rPr sz="2000" b="1" i="0" spc="-25" dirty="0"/>
              <a:t>г)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соль</a:t>
            </a:r>
            <a:r>
              <a:rPr sz="2000" b="1" i="0" spc="-45" dirty="0"/>
              <a:t> </a:t>
            </a:r>
            <a:r>
              <a:rPr sz="2000" b="1" i="0" dirty="0"/>
              <a:t>на</a:t>
            </a:r>
            <a:r>
              <a:rPr sz="2000" b="1" i="0" spc="-50" dirty="0"/>
              <a:t> </a:t>
            </a:r>
            <a:r>
              <a:rPr sz="2000" b="1" i="0" dirty="0"/>
              <a:t>кончике</a:t>
            </a:r>
            <a:r>
              <a:rPr sz="2000" b="1" i="0" spc="-40" dirty="0"/>
              <a:t> </a:t>
            </a:r>
            <a:r>
              <a:rPr sz="2000" b="1" i="0" spc="-20" dirty="0"/>
              <a:t>ножа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1</a:t>
            </a:r>
            <a:r>
              <a:rPr sz="2000" b="1" i="0" spc="-20" dirty="0"/>
              <a:t> </a:t>
            </a:r>
            <a:r>
              <a:rPr sz="2000" b="1" i="0" dirty="0"/>
              <a:t>ч.</a:t>
            </a:r>
            <a:r>
              <a:rPr sz="2000" b="1" i="0" spc="-25" dirty="0"/>
              <a:t> </a:t>
            </a:r>
            <a:r>
              <a:rPr sz="2000" b="1" i="0" dirty="0"/>
              <a:t>л.</a:t>
            </a:r>
            <a:r>
              <a:rPr sz="2000" b="1" i="0" spc="-25" dirty="0"/>
              <a:t> </a:t>
            </a:r>
            <a:r>
              <a:rPr sz="2000" b="1" i="0" spc="-10" dirty="0"/>
              <a:t>молотой</a:t>
            </a:r>
            <a:r>
              <a:rPr sz="2000" b="1" i="0" dirty="0"/>
              <a:t> </a:t>
            </a:r>
            <a:r>
              <a:rPr sz="2000" b="1" i="0" spc="-10" dirty="0"/>
              <a:t>корицы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0,5</a:t>
            </a:r>
            <a:r>
              <a:rPr sz="2000" b="1" i="0" spc="-5" dirty="0"/>
              <a:t> </a:t>
            </a:r>
            <a:r>
              <a:rPr sz="2000" b="1" i="0" dirty="0"/>
              <a:t>ч.</a:t>
            </a:r>
            <a:r>
              <a:rPr sz="2000" b="1" i="0" spc="-20" dirty="0"/>
              <a:t> </a:t>
            </a:r>
            <a:r>
              <a:rPr sz="2000" b="1" i="0" dirty="0"/>
              <a:t>л.</a:t>
            </a:r>
            <a:r>
              <a:rPr sz="2000" b="1" i="0" spc="-20" dirty="0"/>
              <a:t> </a:t>
            </a:r>
            <a:r>
              <a:rPr sz="2000" b="1" i="0" spc="-10" dirty="0"/>
              <a:t>кардамона</a:t>
            </a:r>
            <a:r>
              <a:rPr sz="2000" b="1" i="0" spc="-25" dirty="0"/>
              <a:t> </a:t>
            </a:r>
            <a:r>
              <a:rPr sz="2000" b="1" i="0" dirty="0"/>
              <a:t>или</a:t>
            </a:r>
            <a:r>
              <a:rPr sz="2000" b="1" i="0" spc="-20" dirty="0"/>
              <a:t> </a:t>
            </a:r>
            <a:r>
              <a:rPr sz="2000" b="1" i="0" spc="-10" dirty="0"/>
              <a:t>гвоздики</a:t>
            </a: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b="1" i="0" dirty="0"/>
              <a:t>2</a:t>
            </a:r>
            <a:r>
              <a:rPr sz="2000" b="1" i="0" spc="-25" dirty="0"/>
              <a:t> </a:t>
            </a:r>
            <a:r>
              <a:rPr sz="2000" b="1" i="0" dirty="0"/>
              <a:t>ч.</a:t>
            </a:r>
            <a:r>
              <a:rPr sz="2000" b="1" i="0" spc="-25" dirty="0"/>
              <a:t> </a:t>
            </a:r>
            <a:r>
              <a:rPr sz="2000" b="1" i="0" dirty="0"/>
              <a:t>л.</a:t>
            </a:r>
            <a:r>
              <a:rPr sz="2000" b="1" i="0" spc="-35" dirty="0"/>
              <a:t> </a:t>
            </a:r>
            <a:r>
              <a:rPr sz="2000" b="1" i="0" spc="-10" dirty="0"/>
              <a:t>молотого</a:t>
            </a:r>
            <a:r>
              <a:rPr sz="2000" b="1" i="0" spc="-5" dirty="0"/>
              <a:t> </a:t>
            </a:r>
            <a:r>
              <a:rPr sz="2000" b="1" i="0" spc="-10" dirty="0"/>
              <a:t>имбиря</a:t>
            </a: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2000" b="1" dirty="0"/>
              <a:t>Данный</a:t>
            </a:r>
            <a:r>
              <a:rPr sz="2000" b="1" spc="-60" dirty="0"/>
              <a:t> </a:t>
            </a:r>
            <a:r>
              <a:rPr sz="2000" b="1" dirty="0"/>
              <a:t>рецепт</a:t>
            </a:r>
            <a:r>
              <a:rPr sz="2000" b="1" spc="-50" dirty="0"/>
              <a:t> </a:t>
            </a:r>
            <a:r>
              <a:rPr sz="2000" b="1" dirty="0"/>
              <a:t>рассчитан</a:t>
            </a:r>
            <a:r>
              <a:rPr sz="2000" b="1" spc="-10" dirty="0"/>
              <a:t> </a:t>
            </a:r>
            <a:r>
              <a:rPr sz="2000" b="1" dirty="0"/>
              <a:t>на</a:t>
            </a:r>
            <a:r>
              <a:rPr sz="2000" b="1" spc="-60" dirty="0"/>
              <a:t> </a:t>
            </a:r>
            <a:r>
              <a:rPr sz="2000" b="1" spc="-10" dirty="0"/>
              <a:t>небольшое</a:t>
            </a:r>
            <a:r>
              <a:rPr sz="2000" b="1" spc="-45" dirty="0"/>
              <a:t> </a:t>
            </a:r>
            <a:r>
              <a:rPr sz="2000" b="1" spc="-10" dirty="0"/>
              <a:t>количество</a:t>
            </a:r>
            <a:r>
              <a:rPr sz="2000" b="1" spc="-25" dirty="0"/>
              <a:t> </a:t>
            </a:r>
            <a:r>
              <a:rPr sz="2000" b="1" spc="-10" dirty="0"/>
              <a:t>пряников,</a:t>
            </a:r>
            <a:r>
              <a:rPr sz="2000" b="1" spc="-30" dirty="0"/>
              <a:t> </a:t>
            </a:r>
            <a:r>
              <a:rPr sz="2000" b="1" spc="-10" dirty="0"/>
              <a:t>поэтому, </a:t>
            </a:r>
            <a:r>
              <a:rPr sz="2000" b="1" dirty="0"/>
              <a:t>если</a:t>
            </a:r>
            <a:r>
              <a:rPr sz="2000" b="1" spc="-60" dirty="0"/>
              <a:t> </a:t>
            </a:r>
            <a:r>
              <a:rPr sz="2000" b="1" spc="-10" dirty="0"/>
              <a:t>решите </a:t>
            </a:r>
            <a:r>
              <a:rPr sz="2000" b="1" dirty="0"/>
              <a:t>печь</a:t>
            </a:r>
            <a:r>
              <a:rPr sz="2000" b="1" spc="-45" dirty="0"/>
              <a:t> </a:t>
            </a:r>
            <a:r>
              <a:rPr sz="2000" b="1" dirty="0"/>
              <a:t>пряники,</a:t>
            </a:r>
            <a:r>
              <a:rPr sz="2000" b="1" spc="-35" dirty="0"/>
              <a:t> </a:t>
            </a:r>
            <a:r>
              <a:rPr sz="2000" b="1" dirty="0"/>
              <a:t>сразу</a:t>
            </a:r>
            <a:r>
              <a:rPr sz="2000" b="1" spc="-45" dirty="0"/>
              <a:t> </a:t>
            </a:r>
            <a:r>
              <a:rPr sz="2000" b="1" spc="-10" dirty="0"/>
              <a:t>замешивайте</a:t>
            </a:r>
            <a:r>
              <a:rPr sz="2000" b="1" spc="-30" dirty="0"/>
              <a:t> </a:t>
            </a:r>
            <a:r>
              <a:rPr sz="2000" b="1" dirty="0"/>
              <a:t>двойную</a:t>
            </a:r>
            <a:r>
              <a:rPr sz="2000" b="1" spc="-45" dirty="0"/>
              <a:t> </a:t>
            </a:r>
            <a:r>
              <a:rPr sz="2000" b="1" dirty="0"/>
              <a:t>или</a:t>
            </a:r>
            <a:r>
              <a:rPr sz="2000" b="1" spc="-50" dirty="0"/>
              <a:t> </a:t>
            </a:r>
            <a:r>
              <a:rPr sz="2000" b="1" dirty="0"/>
              <a:t>тройную</a:t>
            </a:r>
            <a:r>
              <a:rPr sz="2000" b="1" spc="-40" dirty="0"/>
              <a:t> </a:t>
            </a:r>
            <a:r>
              <a:rPr sz="2000" b="1" spc="-10" dirty="0"/>
              <a:t>порцию</a:t>
            </a:r>
            <a:r>
              <a:rPr sz="2000" b="1" i="0" spc="-10" dirty="0"/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6327" y="2592344"/>
            <a:ext cx="3458805" cy="2554203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86000" y="559733"/>
            <a:ext cx="944879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54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Рецепт имбирного пряника</a:t>
            </a:r>
            <a:endParaRPr lang="ru-RU" sz="5400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98178" y="1213801"/>
            <a:ext cx="4351022" cy="4588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800" b="1" u="sng" spc="-10" dirty="0">
                <a:latin typeface="Tahoma"/>
                <a:cs typeface="Tahoma"/>
              </a:rPr>
              <a:t>Продукты:</a:t>
            </a:r>
            <a:endParaRPr sz="2800" b="1" u="sng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Tahoma"/>
                <a:cs typeface="Tahoma"/>
              </a:rPr>
              <a:t>масло</a:t>
            </a:r>
            <a:r>
              <a:rPr sz="1800" b="1" spc="-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сливочное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20" dirty="0">
                <a:latin typeface="Tahoma"/>
                <a:cs typeface="Tahoma"/>
              </a:rPr>
              <a:t>яйцо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10" dirty="0">
                <a:latin typeface="Tahoma"/>
                <a:cs typeface="Tahoma"/>
              </a:rPr>
              <a:t>сахар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25" dirty="0">
                <a:latin typeface="Tahoma"/>
                <a:cs typeface="Tahoma"/>
              </a:rPr>
              <a:t>мед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10" dirty="0">
                <a:latin typeface="Tahoma"/>
                <a:cs typeface="Tahoma"/>
              </a:rPr>
              <a:t>разрыхлитель</a:t>
            </a:r>
            <a:endParaRPr sz="1800" b="1" dirty="0">
              <a:latin typeface="Tahoma"/>
              <a:cs typeface="Tahoma"/>
            </a:endParaRPr>
          </a:p>
          <a:p>
            <a:pPr marL="299085" marR="5080" indent="-287020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Tahoma"/>
                <a:cs typeface="Tahoma"/>
              </a:rPr>
              <a:t>мука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dirty="0" err="1">
                <a:latin typeface="Tahoma"/>
                <a:cs typeface="Tahoma"/>
              </a:rPr>
              <a:t>пшеничная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lang="ru-RU" sz="1800" b="1" spc="-10" dirty="0" smtClean="0">
                <a:latin typeface="Tahoma"/>
                <a:cs typeface="Tahoma"/>
              </a:rPr>
              <a:t>в</a:t>
            </a:r>
            <a:r>
              <a:rPr lang="en-US" b="1" spc="-10" dirty="0" smtClean="0">
                <a:latin typeface="Tahoma"/>
                <a:cs typeface="Tahoma"/>
              </a:rPr>
              <a:t>/</a:t>
            </a:r>
            <a:r>
              <a:rPr lang="ru-RU" b="1" spc="-10" dirty="0" smtClean="0">
                <a:latin typeface="Tahoma"/>
                <a:cs typeface="Tahoma"/>
              </a:rPr>
              <a:t>с</a:t>
            </a:r>
            <a:r>
              <a:rPr sz="1800" b="1" dirty="0" smtClean="0">
                <a:latin typeface="Tahoma"/>
                <a:cs typeface="Tahoma"/>
              </a:rPr>
              <a:t>,</a:t>
            </a:r>
            <a:r>
              <a:rPr sz="1800" b="1" spc="-35" dirty="0" smtClean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цельнозерновая</a:t>
            </a:r>
            <a:endParaRPr sz="1800" b="1" dirty="0">
              <a:latin typeface="Tahoma"/>
              <a:cs typeface="Tahoma"/>
            </a:endParaRPr>
          </a:p>
          <a:p>
            <a:pPr marL="299085" marR="692785" indent="-287020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Tahoma"/>
                <a:cs typeface="Tahoma"/>
              </a:rPr>
              <a:t>пряности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(</a:t>
            </a:r>
            <a:r>
              <a:rPr sz="1800" b="1" spc="-10" dirty="0" err="1" smtClean="0">
                <a:latin typeface="Tahoma"/>
                <a:cs typeface="Tahoma"/>
              </a:rPr>
              <a:t>имбирь,</a:t>
            </a:r>
            <a:r>
              <a:rPr sz="1800" b="1" dirty="0" err="1" smtClean="0">
                <a:latin typeface="Tahoma"/>
                <a:cs typeface="Tahoma"/>
              </a:rPr>
              <a:t>корица</a:t>
            </a:r>
            <a:r>
              <a:rPr sz="1800" b="1" dirty="0">
                <a:latin typeface="Tahoma"/>
                <a:cs typeface="Tahoma"/>
              </a:rPr>
              <a:t>,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0" dirty="0" err="1" smtClean="0">
                <a:latin typeface="Tahoma"/>
                <a:cs typeface="Tahoma"/>
              </a:rPr>
              <a:t>кардамон,</a:t>
            </a:r>
            <a:r>
              <a:rPr sz="1800" b="1" dirty="0" err="1" smtClean="0">
                <a:latin typeface="Tahoma"/>
                <a:cs typeface="Tahoma"/>
              </a:rPr>
              <a:t>гвоздика</a:t>
            </a:r>
            <a:r>
              <a:rPr sz="1800" b="1" dirty="0">
                <a:latin typeface="Tahoma"/>
                <a:cs typeface="Tahoma"/>
              </a:rPr>
              <a:t>,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0" dirty="0" err="1" smtClean="0">
                <a:latin typeface="Tahoma"/>
                <a:cs typeface="Tahoma"/>
              </a:rPr>
              <a:t>ванилин,</a:t>
            </a:r>
            <a:r>
              <a:rPr sz="1800" b="1" dirty="0" err="1" smtClean="0">
                <a:latin typeface="Tahoma"/>
                <a:cs typeface="Tahoma"/>
              </a:rPr>
              <a:t>мускатный</a:t>
            </a:r>
            <a:r>
              <a:rPr lang="ru-RU" b="1" spc="-140" dirty="0" smtClean="0">
                <a:latin typeface="Tahoma"/>
                <a:cs typeface="Tahoma"/>
              </a:rPr>
              <a:t> </a:t>
            </a:r>
            <a:r>
              <a:rPr sz="1800" b="1" spc="-10" dirty="0" err="1" smtClean="0">
                <a:latin typeface="Tahoma"/>
                <a:cs typeface="Tahoma"/>
              </a:rPr>
              <a:t>орех</a:t>
            </a:r>
            <a:r>
              <a:rPr sz="1800" b="1" spc="-10" dirty="0">
                <a:latin typeface="Tahoma"/>
                <a:cs typeface="Tahoma"/>
              </a:rPr>
              <a:t>)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1800" b="1" spc="-10" dirty="0">
                <a:latin typeface="Tahoma"/>
                <a:cs typeface="Tahoma"/>
              </a:rPr>
              <a:t>апельсин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dirty="0">
                <a:latin typeface="Tahoma"/>
                <a:cs typeface="Tahoma"/>
              </a:rPr>
              <a:t>сахарная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пудра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ts val="212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10" dirty="0">
                <a:latin typeface="Tahoma"/>
                <a:cs typeface="Tahoma"/>
              </a:rPr>
              <a:t>лимон</a:t>
            </a:r>
            <a:endParaRPr sz="1800" b="1" dirty="0">
              <a:latin typeface="Tahoma"/>
              <a:cs typeface="Tahoma"/>
            </a:endParaRPr>
          </a:p>
          <a:p>
            <a:pPr marL="299085" indent="-286385" algn="l">
              <a:lnSpc>
                <a:spcPts val="2120"/>
              </a:lnSpc>
              <a:buFont typeface="Arial MT"/>
              <a:buChar char="•"/>
              <a:tabLst>
                <a:tab pos="299085" algn="l"/>
              </a:tabLst>
            </a:pPr>
            <a:r>
              <a:rPr sz="1800" b="1" spc="-20" dirty="0">
                <a:latin typeface="Tahoma"/>
                <a:cs typeface="Tahoma"/>
              </a:rPr>
              <a:t>соль</a:t>
            </a:r>
            <a:endParaRPr sz="1800" b="1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9323" y="1368552"/>
            <a:ext cx="2877312" cy="2156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5372" y="1363980"/>
            <a:ext cx="2586228" cy="21610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8576" y="3688079"/>
            <a:ext cx="3585972" cy="23911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6091" y="3688079"/>
            <a:ext cx="3590544" cy="239115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286000" y="228600"/>
            <a:ext cx="77724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40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Материалы и инструменты </a:t>
            </a:r>
          </a:p>
          <a:p>
            <a:pPr algn="ctr"/>
            <a:r>
              <a:rPr lang="ru-RU" sz="4000" dirty="0" smtClean="0">
                <a:ln>
                  <a:solidFill>
                    <a:schemeClr val="accent6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для мастер-класса</a:t>
            </a:r>
            <a:endParaRPr lang="ru-RU" sz="4000" dirty="0">
              <a:ln>
                <a:solidFill>
                  <a:schemeClr val="accent6"/>
                </a:solidFill>
              </a:ln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1000" y="507128"/>
            <a:ext cx="2286000" cy="2236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7128"/>
            <a:ext cx="2286000" cy="229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335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MT</vt:lpstr>
      <vt:lpstr>Calibri</vt:lpstr>
      <vt:lpstr>Tahoma</vt:lpstr>
      <vt:lpstr>Office Theme</vt:lpstr>
      <vt:lpstr>Презентация PowerPoint</vt:lpstr>
      <vt:lpstr>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Director2</dc:creator>
  <cp:lastModifiedBy>Пользователь Windows</cp:lastModifiedBy>
  <cp:revision>17</cp:revision>
  <dcterms:created xsi:type="dcterms:W3CDTF">2025-03-25T09:21:18Z</dcterms:created>
  <dcterms:modified xsi:type="dcterms:W3CDTF">2025-03-25T17:52:45Z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2025-03-25T00:00:00Z</vt:filetime>
  </property>
  <property fmtid="{D5CDD505-2E9C-101B-9397-08002B2CF9AE}" pid="5" name="Producer">
    <vt:lpwstr>Microsoft® PowerPoint® 2016</vt:lpwstr>
  </property>
</Properties>
</file>