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DAFF"/>
    <a:srgbClr val="5292B8"/>
    <a:srgbClr val="3A855E"/>
    <a:srgbClr val="3598B8"/>
    <a:srgbClr val="3396B5"/>
    <a:srgbClr val="0CC3C1"/>
    <a:srgbClr val="FFC001"/>
    <a:srgbClr val="C2F37E"/>
    <a:srgbClr val="328C99"/>
    <a:srgbClr val="B1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98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3267-1025-8F97-84C7-6D6F1B26E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0960" y="1381450"/>
            <a:ext cx="7051040" cy="1615609"/>
          </a:xfrm>
        </p:spPr>
        <p:txBody>
          <a:bodyPr anchor="ctr"/>
          <a:lstStyle>
            <a:lvl1pPr algn="ctr">
              <a:defRPr sz="6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66868-B6E3-0C7F-2F98-44ABA83A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8A31D-2EA7-2D07-4E55-942D8EA0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91F7A-BA25-9C40-5147-632CDA97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74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787" y="0"/>
            <a:ext cx="9634742" cy="1325563"/>
          </a:xfrm>
        </p:spPr>
        <p:txBody>
          <a:bodyPr/>
          <a:lstStyle>
            <a:lvl1pPr algn="l"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1785" y="1770927"/>
            <a:ext cx="9634743" cy="448763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5038" y="6356350"/>
            <a:ext cx="2746362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3856" y="6356350"/>
            <a:ext cx="4119544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7438" y="6356350"/>
            <a:ext cx="2746362" cy="3651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4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90B68-8F96-411F-AAE8-9EEC655B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806" y="365125"/>
            <a:ext cx="11680722" cy="1325563"/>
          </a:xfrm>
        </p:spPr>
        <p:txBody>
          <a:bodyPr/>
          <a:lstStyle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2A2F1-E7B1-7893-5A19-AD14132A4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5" y="1825625"/>
            <a:ext cx="11680723" cy="435133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DC211-E2B1-0E8A-9CDA-F7BF249D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AE10-595B-BA4F-757F-0D952E49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7ECD9-62AD-2ED3-0DE8-5C33549B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20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C622-07CE-1784-8746-BAEE04C6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0F502-C499-4611-3F82-6450B1736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7542D-213D-02E1-AF6C-9E29A8C0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7B38-E6A4-7E3C-B690-CBC6DD3B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6065C-AD2A-D8F0-1E2D-D2CD813C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2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F2446-78F4-64D9-3BCE-B9B91273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A39EB-795F-5834-CDD8-29B155F00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D5F12-8ED9-32B4-BB3B-3E01DD801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E1BD5-5603-A051-14D1-A7C4B24E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E315-FA80-84A9-E1B9-8416AA27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26ED5-2606-B40D-F5E5-77149B7CE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6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81981-2075-0694-7437-B911A70A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CD91A-0078-E00B-DD0A-4AC86EE9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6177F6-3FB6-7F47-4026-151E329E5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AFA44-ED3A-4C88-36DE-546D666C8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EF0E0-4204-8A2D-788E-8A68A484D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AF9F21-2C53-54FC-954A-28888E028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F40D8F-3FF1-B013-9E23-0F5CCA6B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B5BFD-34E4-920A-D0E3-75F10FB1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0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DA88-B122-214E-B5E0-E3180B2C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150FF-7599-CC84-9385-2CE33961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BD902-BE9F-D468-C220-5A6EE243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1DB4D-98BF-AEC3-954C-FFA43138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7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5A582-B8F3-D896-3894-4126EE55E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BD34A-A509-1A8E-7751-54B78A86C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B74E2-6255-3BF7-E53A-CF19F0BB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64AF3-E71C-F0BC-1964-F4E4F97F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B0028-AA70-4D34-B623-DCA42E476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5CAC5-73A4-6A14-2862-26B2F34F2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9F47A-338A-F9B4-C5BC-E36C5880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6B6B3-E169-2693-1A50-7F8EF0E8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D5CC7-2DD3-61E1-014C-07FA3810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83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3ECE-CB5B-3F96-328B-747AA9D51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46DD8-16C2-0AB0-7CDB-92680FFC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36F4-98F8-A308-233D-A211459D9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9AFC1-D75B-EA63-8936-6E709A9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98E78-E48C-49E2-1978-305BC5E9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84CEC-2C05-0F62-428F-0939AE6F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5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B172-37AB-9C92-E2CC-164192D1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99AD25-74B4-0B23-D1B7-4CBC09AF6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BB94A-F3EB-BFBF-0786-30CF40209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D872-9F34-8E29-3901-E7F41D582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252B0-F413-AEE1-65A4-72BC80A5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5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364E3-DEFE-384E-874E-CFE6BAB5B2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3B02D-7CF6-A0EA-23CD-25518099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8812-845A-DBCA-0E6E-58A42D9FA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A56FF-DD40-2CB9-0030-B9FBA70F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D17E0-69B1-A6AD-2312-C86F36570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9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35E0D-0038-412F-7A8E-40CEC6373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ABF78-79CA-46B4-C1B2-3891D2DC1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C76DF-8B83-4025-02A8-3BE948E65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F8AF8-FDE2-410C-8D85-3FB48DA88970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5384C-6B6C-EDC3-46C0-9BFB44D79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CD001-6171-B71F-A678-1D1A06DAF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C9140-A1CC-4337-801E-1631F84DA6C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:a16="http://schemas.microsoft.com/office/drawing/2014/main" id="{897A19B5-97F5-4E9A-1613-D5654B987D4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9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BF54-EE4A-0FE5-D74E-6B5A7D211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567" y="324920"/>
            <a:ext cx="9634742" cy="1325563"/>
          </a:xfrm>
        </p:spPr>
        <p:txBody>
          <a:bodyPr/>
          <a:lstStyle/>
          <a:p>
            <a:pPr algn="ctr"/>
            <a:r>
              <a:rPr lang="ru-RU" altLang="ru-RU" dirty="0" bmk="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ea typeface="Arial" panose="020B0604020202020204" pitchFamily="34" charset="0"/>
              </a:rPr>
              <a:t>Сертификат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82BD-1D0D-29BE-0C71-6A5FBE941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91" y="987700"/>
            <a:ext cx="10868457" cy="5604091"/>
          </a:xfrm>
        </p:spPr>
        <p:txBody>
          <a:bodyPr>
            <a:normAutofit fontScale="77500" lnSpcReduction="20000"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4800" i="1" dirty="0" bmk="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Горшенина Оксана Валентиновна</a:t>
            </a:r>
          </a:p>
          <a:p>
            <a:pPr marL="0" indent="0" algn="ctr">
              <a:buNone/>
            </a:pPr>
            <a:r>
              <a:rPr lang="ru-RU" sz="4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ИМЦ СО " Ресурс центр" г. Орска </a:t>
            </a:r>
          </a:p>
          <a:p>
            <a:pPr marL="0" indent="0" algn="ctr">
              <a:buNone/>
            </a:pPr>
            <a:r>
              <a:rPr lang="ru-RU" sz="31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прошла обучение на образовательном тренинге (6 часов)</a:t>
            </a:r>
          </a:p>
          <a:p>
            <a:pPr marL="0" indent="0" algn="ctr">
              <a:buNone/>
            </a:pPr>
            <a:br>
              <a:rPr lang="ru-RU" sz="40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«Проектирование инновационной деятельности.</a:t>
            </a:r>
          </a:p>
          <a:p>
            <a:pPr marL="0" indent="0" algn="ctr">
              <a:buNone/>
            </a:pPr>
            <a:r>
              <a:rPr 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Техническое творчество и плоскостное конструирование, как ресурс развития ДОО»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3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№ 43 от 28.09.2026 г.</a:t>
            </a:r>
          </a:p>
          <a:p>
            <a:pPr marL="0" indent="0" algn="ctr">
              <a:buNone/>
            </a:pP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Ассоциации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 и педагогов                                                                                         И.В. Бесчаскина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</a:t>
            </a: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sz="1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endParaRPr lang="en-US" sz="1800" kern="100" dirty="0">
              <a:solidFill>
                <a:srgbClr val="1F386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kern="100" dirty="0">
                <a:solidFill>
                  <a:srgbClr val="1F386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Лицензия на образовательную деятельность  № 5187 от 01.04.2019 год.</a:t>
            </a:r>
            <a:endParaRPr lang="ru-RU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dirty="0">
              <a:solidFill>
                <a:srgbClr val="00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DDE2E3-954D-4A80-8E1C-1149C92A9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667" y="445364"/>
            <a:ext cx="1209520" cy="12169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43E9F9-0077-4BEF-88E9-CDB025DB3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233" y="4579743"/>
            <a:ext cx="1423419" cy="142341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3AECEE-0986-4009-A412-436DCA4C0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066" y="4775863"/>
            <a:ext cx="1703872" cy="103118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0A4D366-3EB9-43D9-A3AE-25C35F065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691" y="658718"/>
            <a:ext cx="25204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450001, Республика Башкортостан,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 Уфа, ул. Бабушкина, 23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(347) 216 37 35 assperolist.ru  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2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100</Words>
  <Application>Microsoft Office PowerPoint</Application>
  <PresentationFormat>Широкоэкранный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Georgia</vt:lpstr>
      <vt:lpstr>Times New Roman</vt:lpstr>
      <vt:lpstr>Office Theme</vt:lpstr>
      <vt:lpstr>Сертификат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Красочный абстрактный фон, presentation-creation.ru</dc:title>
  <dc:creator>User Obstinate</dc:creator>
  <cp:lastModifiedBy>Redactor</cp:lastModifiedBy>
  <cp:revision>46</cp:revision>
  <dcterms:created xsi:type="dcterms:W3CDTF">2023-08-23T11:31:43Z</dcterms:created>
  <dcterms:modified xsi:type="dcterms:W3CDTF">2026-10-02T12:55:12Z</dcterms:modified>
</cp:coreProperties>
</file>