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4" r:id="rId3"/>
    <p:sldId id="267" r:id="rId4"/>
    <p:sldId id="262" r:id="rId5"/>
    <p:sldId id="268" r:id="rId6"/>
    <p:sldId id="269" r:id="rId7"/>
    <p:sldId id="271" r:id="rId8"/>
    <p:sldId id="272" r:id="rId9"/>
    <p:sldId id="263" r:id="rId10"/>
    <p:sldId id="259" r:id="rId11"/>
    <p:sldId id="27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86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79ACC-D1DE-4541-AC45-7FCEBBC98047}" type="datetimeFigureOut">
              <a:rPr lang="ru-RU" smtClean="0"/>
              <a:pPr/>
              <a:t>04.02.2026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CD5F8-3172-47CD-93AC-CB794DEDA3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79ACC-D1DE-4541-AC45-7FCEBBC98047}" type="datetimeFigureOut">
              <a:rPr lang="ru-RU" smtClean="0"/>
              <a:pPr/>
              <a:t>04.02.2026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CD5F8-3172-47CD-93AC-CB794DEDA3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79ACC-D1DE-4541-AC45-7FCEBBC98047}" type="datetimeFigureOut">
              <a:rPr lang="ru-RU" smtClean="0"/>
              <a:pPr/>
              <a:t>04.02.2026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CD5F8-3172-47CD-93AC-CB794DEDA3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79ACC-D1DE-4541-AC45-7FCEBBC98047}" type="datetimeFigureOut">
              <a:rPr lang="ru-RU" smtClean="0"/>
              <a:pPr/>
              <a:t>04.02.2026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CD5F8-3172-47CD-93AC-CB794DEDA3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79ACC-D1DE-4541-AC45-7FCEBBC98047}" type="datetimeFigureOut">
              <a:rPr lang="ru-RU" smtClean="0"/>
              <a:pPr/>
              <a:t>04.02.2026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CD5F8-3172-47CD-93AC-CB794DEDA3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79ACC-D1DE-4541-AC45-7FCEBBC98047}" type="datetimeFigureOut">
              <a:rPr lang="ru-RU" smtClean="0"/>
              <a:pPr/>
              <a:t>04.02.2026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CD5F8-3172-47CD-93AC-CB794DEDA3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79ACC-D1DE-4541-AC45-7FCEBBC98047}" type="datetimeFigureOut">
              <a:rPr lang="ru-RU" smtClean="0"/>
              <a:pPr/>
              <a:t>04.02.2026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CD5F8-3172-47CD-93AC-CB794DEDA3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79ACC-D1DE-4541-AC45-7FCEBBC98047}" type="datetimeFigureOut">
              <a:rPr lang="ru-RU" smtClean="0"/>
              <a:pPr/>
              <a:t>04.02.2026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CD5F8-3172-47CD-93AC-CB794DEDA3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79ACC-D1DE-4541-AC45-7FCEBBC98047}" type="datetimeFigureOut">
              <a:rPr lang="ru-RU" smtClean="0"/>
              <a:pPr/>
              <a:t>04.02.2026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CD5F8-3172-47CD-93AC-CB794DEDA3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79ACC-D1DE-4541-AC45-7FCEBBC98047}" type="datetimeFigureOut">
              <a:rPr lang="ru-RU" smtClean="0"/>
              <a:pPr/>
              <a:t>04.02.2026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CD5F8-3172-47CD-93AC-CB794DEDA3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79ACC-D1DE-4541-AC45-7FCEBBC98047}" type="datetimeFigureOut">
              <a:rPr lang="ru-RU" smtClean="0"/>
              <a:pPr/>
              <a:t>04.02.2026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CD5F8-3172-47CD-93AC-CB794DEDA3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879ACC-D1DE-4541-AC45-7FCEBBC98047}" type="datetimeFigureOut">
              <a:rPr lang="ru-RU" smtClean="0"/>
              <a:pPr/>
              <a:t>04.02.2026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2CD5F8-3172-47CD-93AC-CB794DEDA3A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2908" y="-1"/>
            <a:ext cx="9286908" cy="68580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14876" y="4643446"/>
            <a:ext cx="38576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dirty="0" smtClean="0"/>
              <a:t>Выполнил:</a:t>
            </a:r>
            <a:endParaRPr lang="ru-RU" dirty="0" smtClean="0"/>
          </a:p>
          <a:p>
            <a:r>
              <a:rPr lang="ru-RU" dirty="0" smtClean="0"/>
              <a:t>воспитатель: Болдырева О.В. ,</a:t>
            </a:r>
          </a:p>
          <a:p>
            <a:r>
              <a:rPr lang="ru-RU" dirty="0" smtClean="0"/>
              <a:t>учитель- дефектолог: Филатова С.А.</a:t>
            </a:r>
          </a:p>
          <a:p>
            <a:r>
              <a:rPr lang="ru-RU" dirty="0" smtClean="0"/>
              <a:t>                         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2285992"/>
            <a:ext cx="77867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Дидактическая игра и пособие по безопасности жизнедеятельности детей дошкольного возраста</a:t>
            </a:r>
          </a:p>
          <a:p>
            <a:pPr algn="ctr"/>
            <a:r>
              <a:rPr lang="ru-RU" b="1" dirty="0" smtClean="0"/>
              <a:t> «Пожарная команда»</a:t>
            </a:r>
            <a:endParaRPr lang="ru-RU" b="1" dirty="0"/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928662" y="285729"/>
            <a:ext cx="778674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Муниципального дошкольного образовательного автономного учреждения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«Детский сад №1 компенсирующего вида с приоритетным осуществлением квалифицированной коррекции отклонений в физическом и психическом развитии воспитанников  г.Орска»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71934" y="6215082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124" name="Picture 4" descr="https://pbs.twimg.com/media/DoWlYpgXsAE1mNQ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14348" y="4071942"/>
            <a:ext cx="1928826" cy="21699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 descr="https://ds03.infourok.ru/uploads/ex/01b8/0003d247-b528ab27/3/img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88" name="AutoShape 4" descr="https://ds03.infourok.ru/uploads/ex/01b8/0003d247-b528ab27/3/img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 descr="img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7" name="Рисунок 6" descr="20220203_1723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2928934"/>
            <a:ext cx="3929090" cy="3429024"/>
          </a:xfrm>
          <a:prstGeom prst="rect">
            <a:avLst/>
          </a:prstGeom>
        </p:spPr>
      </p:pic>
      <p:pic>
        <p:nvPicPr>
          <p:cNvPr id="9" name="Рисунок 8" descr="20220203_17265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785794"/>
            <a:ext cx="4357718" cy="292895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85952" y="428605"/>
            <a:ext cx="5429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Макет: </a:t>
            </a:r>
            <a:r>
              <a:rPr lang="ru-RU" dirty="0" smtClean="0">
                <a:solidFill>
                  <a:srgbClr val="C00000"/>
                </a:solidFill>
              </a:rPr>
              <a:t>«</a:t>
            </a:r>
            <a:r>
              <a:rPr lang="ru-RU" b="1" dirty="0">
                <a:solidFill>
                  <a:srgbClr val="C00000"/>
                </a:solidFill>
              </a:rPr>
              <a:t> </a:t>
            </a:r>
            <a:r>
              <a:rPr lang="ru-RU" b="1" dirty="0" smtClean="0">
                <a:solidFill>
                  <a:srgbClr val="C00000"/>
                </a:solidFill>
              </a:rPr>
              <a:t>Спички детям -не игрушка»</a:t>
            </a:r>
            <a:endParaRPr lang="ru-RU" b="1" dirty="0">
              <a:solidFill>
                <a:srgbClr val="C00000"/>
              </a:solidFill>
            </a:endParaRPr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57158" y="4500570"/>
            <a:ext cx="435771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«Что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приводит к пожару, и как он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опасен».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Спички детям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– не игрушка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«Будь осторожен с огнем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«Из искры начинается пламя» и т.п.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42910" y="3929066"/>
            <a:ext cx="23222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Беседы по макету: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42878" y="714356"/>
            <a:ext cx="814396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Предлагаемая развивающая  игра  (макеты) используется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ются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 в процессе организации образовательной деятельности (на занятии), при организации индивидуальной, подгрупповой работы, в режимных моментах с детьми среднего  и старшего возраста в детском саду и дома.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8" descr="https://i.ytimg.com/vi/8Koanp3sbG0/maxresdefault.jpg"/>
          <p:cNvPicPr>
            <a:picLocks noChangeAspect="1" noChangeArrowheads="1"/>
          </p:cNvPicPr>
          <p:nvPr/>
        </p:nvPicPr>
        <p:blipFill>
          <a:blip r:embed="rId3"/>
          <a:srcRect l="2189" r="4061" b="4167"/>
          <a:stretch>
            <a:fillRect/>
          </a:stretch>
        </p:blipFill>
        <p:spPr bwMode="auto">
          <a:xfrm>
            <a:off x="5143504" y="4286256"/>
            <a:ext cx="3621596" cy="2286016"/>
          </a:xfrm>
          <a:prstGeom prst="rect">
            <a:avLst/>
          </a:prstGeom>
          <a:noFill/>
        </p:spPr>
      </p:pic>
      <p:pic>
        <p:nvPicPr>
          <p:cNvPr id="8" name="Picture 4" descr="https://pbs.twimg.com/media/DoWlYpgXsAE1mNQ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500034" y="4214818"/>
            <a:ext cx="2000264" cy="23128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00034" y="1500174"/>
            <a:ext cx="78581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6148" name="AutoShape 4" descr="https://specavto.ru/upload/uf/465/4658e120f07ee1c3903ea024507718a2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0" name="AutoShape 6" descr="https://specavto.ru/upload/uf/465/4658e120f07ee1c3903ea024507718a2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2" name="Picture 8" descr="https://i.ytimg.com/vi/8Koanp3sbG0/maxresdefault.jpg"/>
          <p:cNvPicPr>
            <a:picLocks noChangeAspect="1" noChangeArrowheads="1"/>
          </p:cNvPicPr>
          <p:nvPr/>
        </p:nvPicPr>
        <p:blipFill>
          <a:blip r:embed="rId3"/>
          <a:srcRect l="2189" r="4061" b="4167"/>
          <a:stretch>
            <a:fillRect/>
          </a:stretch>
        </p:blipFill>
        <p:spPr bwMode="auto">
          <a:xfrm>
            <a:off x="5357818" y="4357694"/>
            <a:ext cx="3407282" cy="221457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57158" y="428604"/>
            <a:ext cx="835824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endParaRPr lang="ru-RU" dirty="0" smtClean="0"/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Данная дидактическая игра рассчитана на детей среднего и старшего дошкольного возраста, которая позволит детям в игровой форме познакомиться с профессией пожарных, с правилами пожарной безопасности, а также попробовать себя в роли пожарных, примерив на себя образы героев. 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Количество игровых заданий можно регулировать в зависимости от возраста и восприятия детей; продолжительность игры зависит от интереса и особенностей детей, но лучше, если для детей она не будет превышать 15-20 минут. 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В процессе игры развиваются мыслительные процессы, словарный запас и кругозор. 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В подборке дидактического материала предполагаются загадки, воспитательные и образовательные возможности  которых  многообразны. Отгадывание загадок развивает находчивость, сообразительность, быстроту реакции, мышление, способность глубоко и разносторонне осмысливать мир.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00034" y="1500174"/>
            <a:ext cx="785818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Дидактические задачи</a:t>
            </a:r>
            <a:r>
              <a:rPr lang="ru-RU" b="1" dirty="0"/>
              <a:t>:</a:t>
            </a:r>
            <a:r>
              <a:rPr lang="ru-RU" dirty="0"/>
              <a:t> </a:t>
            </a: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познакомить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детей с профессией пожарных, с правилами пожарной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безопасности.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понятие о первичных средствах тушения пожара; учить осторожному обращению с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огнём.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Формировать осторожное отношение к предметам – повышенным источникам пожарной опасности.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Учить детей выполнять совместные действия по речевой инструкции.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Развивать коммуникативные  качества у детей в игре.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Развивать у детей память, внимание, воображение; зрительное восприятие; мелкую моторику рук.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Формировать в процессе игры мышление.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Воспитывать уважительное отношение к профессии пожарных.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Воспитывать желание оказывать взаимопомощь, бережно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относиться к своей жизни и здоровью.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428604"/>
            <a:ext cx="78581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Формирование у детей навыков осторожного обращения с огнем и  понимания необходимости соблюдения правил пожарной безопасности.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8" name="AutoShape 4" descr="https://specavto.ru/upload/uf/465/4658e120f07ee1c3903ea024507718a2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0" name="AutoShape 6" descr="https://specavto.ru/upload/uf/465/4658e120f07ee1c3903ea024507718a2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Picture 4" descr="https://pbs.twimg.com/media/DoWlYpgXsAE1mNQ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4357694"/>
            <a:ext cx="1783542" cy="21699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pic>
        <p:nvPicPr>
          <p:cNvPr id="5" name="Рисунок 4" descr="20220201_150843.jpg"/>
          <p:cNvPicPr>
            <a:picLocks noChangeAspect="1"/>
          </p:cNvPicPr>
          <p:nvPr/>
        </p:nvPicPr>
        <p:blipFill>
          <a:blip r:embed="rId3" cstate="print"/>
          <a:srcRect l="1639" r="6557"/>
          <a:stretch>
            <a:fillRect/>
          </a:stretch>
        </p:blipFill>
        <p:spPr>
          <a:xfrm>
            <a:off x="4214810" y="3286124"/>
            <a:ext cx="4500594" cy="314327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643042" y="428604"/>
            <a:ext cx="6215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         </a:t>
            </a:r>
            <a:r>
              <a:rPr lang="ru-RU" sz="2400" b="1" dirty="0" smtClean="0">
                <a:solidFill>
                  <a:srgbClr val="C00000"/>
                </a:solidFill>
              </a:rPr>
              <a:t>Настольная игра: «Пожарная команда».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18" name="Рисунок 17" descr="20220202_173335.jpg"/>
          <p:cNvPicPr>
            <a:picLocks noChangeAspect="1"/>
          </p:cNvPicPr>
          <p:nvPr/>
        </p:nvPicPr>
        <p:blipFill>
          <a:blip r:embed="rId4" cstate="print"/>
          <a:srcRect t="4444" b="4444"/>
          <a:stretch>
            <a:fillRect/>
          </a:stretch>
        </p:blipFill>
        <p:spPr>
          <a:xfrm>
            <a:off x="428596" y="1071546"/>
            <a:ext cx="4214842" cy="300039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786314" y="1357298"/>
            <a:ext cx="392909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Состав игры: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игровое поле, фигурки пожарных, специальной техники, предметы повышенной опасности, сюжетные картинки.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6" name="Рисунок 5" descr="20220202_173733.jpg"/>
          <p:cNvPicPr>
            <a:picLocks noChangeAspect="1"/>
          </p:cNvPicPr>
          <p:nvPr/>
        </p:nvPicPr>
        <p:blipFill>
          <a:blip r:embed="rId3" cstate="print"/>
          <a:srcRect b="5000"/>
          <a:stretch>
            <a:fillRect/>
          </a:stretch>
        </p:blipFill>
        <p:spPr>
          <a:xfrm>
            <a:off x="428596" y="3571876"/>
            <a:ext cx="3786214" cy="2857520"/>
          </a:xfrm>
          <a:prstGeom prst="rect">
            <a:avLst/>
          </a:prstGeom>
        </p:spPr>
      </p:pic>
      <p:pic>
        <p:nvPicPr>
          <p:cNvPr id="10" name="Рисунок 9" descr="20220202_173856.jpg"/>
          <p:cNvPicPr>
            <a:picLocks noChangeAspect="1"/>
          </p:cNvPicPr>
          <p:nvPr/>
        </p:nvPicPr>
        <p:blipFill>
          <a:blip r:embed="rId4" cstate="print"/>
          <a:srcRect l="7947" b="8823"/>
          <a:stretch>
            <a:fillRect/>
          </a:stretch>
        </p:blipFill>
        <p:spPr>
          <a:xfrm>
            <a:off x="2928926" y="785794"/>
            <a:ext cx="4071966" cy="2714644"/>
          </a:xfrm>
          <a:prstGeom prst="rect">
            <a:avLst/>
          </a:prstGeom>
        </p:spPr>
      </p:pic>
      <p:pic>
        <p:nvPicPr>
          <p:cNvPr id="11" name="Рисунок 10" descr="20220202_173956.jpg"/>
          <p:cNvPicPr>
            <a:picLocks noChangeAspect="1"/>
          </p:cNvPicPr>
          <p:nvPr/>
        </p:nvPicPr>
        <p:blipFill>
          <a:blip r:embed="rId5" cstate="print"/>
          <a:srcRect b="11950"/>
          <a:stretch>
            <a:fillRect/>
          </a:stretch>
        </p:blipFill>
        <p:spPr>
          <a:xfrm>
            <a:off x="4714876" y="3643314"/>
            <a:ext cx="4048153" cy="285752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857356" y="357166"/>
            <a:ext cx="62151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Настольная игра: «Пожарная команда».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857356" y="357166"/>
            <a:ext cx="6215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                    Настольная игра: «Пожарная команда».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 rot="10800000" flipV="1">
            <a:off x="3143241" y="5821184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857224" y="642918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00034" y="928670"/>
            <a:ext cx="821537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Игровые действия: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Поиск и название предметов, сюжетов; поиск опасного предмета; выбор из предложенных - правильной картинки; найти предмет (сюжет) в соответствии с ситуацией, профессией.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Игровые   правила: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Выбрать   предметы,   которые   могут   быть   источником  опасности.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Рассказать о последствиях пожара для людей.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Называть действия человека данной профессии.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Найти лишний предмет. Объяснить, почему.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вопрос педагога показать картинку с правильным ответом.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Ответить на вопрос игровых персонажей.</a:t>
            </a:r>
          </a:p>
        </p:txBody>
      </p:sp>
      <p:pic>
        <p:nvPicPr>
          <p:cNvPr id="19" name="Picture 8" descr="https://i.ytimg.com/vi/8Koanp3sbG0/maxresdefault.jpg"/>
          <p:cNvPicPr>
            <a:picLocks noChangeAspect="1" noChangeArrowheads="1"/>
          </p:cNvPicPr>
          <p:nvPr/>
        </p:nvPicPr>
        <p:blipFill>
          <a:blip r:embed="rId3"/>
          <a:srcRect l="2189" r="4061" b="4167"/>
          <a:stretch>
            <a:fillRect/>
          </a:stretch>
        </p:blipFill>
        <p:spPr bwMode="auto">
          <a:xfrm>
            <a:off x="5786446" y="4643446"/>
            <a:ext cx="2978654" cy="1928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857356" y="357166"/>
            <a:ext cx="6215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                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0034" y="3429000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857224" y="642918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00034" y="428604"/>
            <a:ext cx="8286808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Настольная игра: «Пожарная команда» предполагает следующие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варианты игр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1. «Опасно – не опасно», «Хорошо – плохо».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а) Совместно с детьми рассмотреть игровое поле , героев. Педагог предлагает детям найти карточки с причинами пожара; рассказать, что люди сделали неправильно.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б) Поставить карточки с огнем и дымом на здание, где начался пожар. Что уже повреждено и что может случиться, если вовремя его не потушить.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2. «Знаешь ли ты?»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Педагог выкладывает на игровом поле сюжет , предлагая детям ответить на вопросы: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-Как вызвать пожарную команду?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-Что нужно делать до приезда пожарных?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-Какие действия ты считаешь правильными, а какие – нет? и т.д.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Кому, что нужно для работы», «Кто что </a:t>
            </a: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делает?».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Педагог предлагает детям выложить на игровом поле  предметы необходимые для работы пожарных: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-на чем прибыли пожарные?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-чем оборудованы пожарная машина и вертолет?</a:t>
            </a:r>
          </a:p>
          <a:p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857356" y="357166"/>
            <a:ext cx="6215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                  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0034" y="3429000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857224" y="642918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69175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42910" y="642918"/>
            <a:ext cx="807249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4. «Что сначала? Что потом?»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Педагог предлагает найти карточки с действиями пожарных, поставить их по порядку.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2910" y="1714488"/>
            <a:ext cx="807249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«Четвертый – лишний».</a:t>
            </a:r>
          </a:p>
          <a:p>
            <a:endParaRPr lang="ru-RU" b="1" dirty="0" smtClean="0"/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Педагог  выкладывает героев, сюжет + лишняя карточка. Предлагает детям найти и назвать лишнего героя, сюжет.</a:t>
            </a:r>
          </a:p>
          <a:p>
            <a:endParaRPr lang="ru-RU" b="1" dirty="0" smtClean="0"/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6. «Мужество пожарных», «Мы – спасатели».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Педагог предлагает детям придумать игру о том, как пожарные боролись с огнем; с какими трудностями сталкивается пожарный ; кого и как спасают пожарные и показать ее своим друзьям.</a:t>
            </a:r>
          </a:p>
          <a:p>
            <a:endParaRPr lang="ru-RU" dirty="0" smtClean="0"/>
          </a:p>
          <a:p>
            <a:endParaRPr lang="ru-RU" b="1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 </a:t>
            </a:r>
            <a:endParaRPr lang="ru-RU" dirty="0"/>
          </a:p>
        </p:txBody>
      </p:sp>
      <p:pic>
        <p:nvPicPr>
          <p:cNvPr id="10" name="Picture 4" descr="https://pbs.twimg.com/media/DoWlYpgXsAE1mNQ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4286256"/>
            <a:ext cx="1783542" cy="21699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928794" y="357166"/>
            <a:ext cx="65008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Макет «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Пожарный щит»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20220203_17185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00298" y="785794"/>
            <a:ext cx="4286280" cy="308969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57158" y="3643315"/>
            <a:ext cx="8786842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Пожарный щит оснащен стандартным набором инструментов и оборудованием: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• Багор – применяется для разборки стен, перегородок, горячих и горящих предметов в помещении.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• Топор – предназначен для срубания и разборки деревянных конструкций горящих зданий.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• Лопата – с ее помощью удобно быстро разбирать завалы, выносить горячий мусор из помещения, отодвигать горящие элементы.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• Ведро – используют для переноски воды или песка, используемых для тушения пожара или очага возгорания.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• Огнетушитель – переносное устройство для тушения пожара.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• Ящик-песок – хранилище песка, эффективное средство в борьбе с огнем.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• Рукав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шланг для подачи воды.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</TotalTime>
  <Words>535</Words>
  <Application>Microsoft Office PowerPoint</Application>
  <PresentationFormat>Экран (4:3)</PresentationFormat>
  <Paragraphs>92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Win7</dc:creator>
  <cp:lastModifiedBy>1</cp:lastModifiedBy>
  <cp:revision>46</cp:revision>
  <dcterms:created xsi:type="dcterms:W3CDTF">2022-02-04T07:21:41Z</dcterms:created>
  <dcterms:modified xsi:type="dcterms:W3CDTF">2026-02-04T09:58:38Z</dcterms:modified>
</cp:coreProperties>
</file>