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74" r:id="rId3"/>
    <p:sldId id="269" r:id="rId4"/>
    <p:sldId id="289" r:id="rId5"/>
    <p:sldId id="287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61A5F-0A5E-4DFD-9828-A7EB9B884077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E141B-CEE2-49ED-AED3-9ECA8F42E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3EF-F96F-4F4E-A769-2202892A7523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743A-E2CD-4233-9374-E13E7F15B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3EF-F96F-4F4E-A769-2202892A7523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743A-E2CD-4233-9374-E13E7F15B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3EF-F96F-4F4E-A769-2202892A7523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743A-E2CD-4233-9374-E13E7F15B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3EF-F96F-4F4E-A769-2202892A7523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743A-E2CD-4233-9374-E13E7F15B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3EF-F96F-4F4E-A769-2202892A7523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743A-E2CD-4233-9374-E13E7F15B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3EF-F96F-4F4E-A769-2202892A7523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743A-E2CD-4233-9374-E13E7F15B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3EF-F96F-4F4E-A769-2202892A7523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743A-E2CD-4233-9374-E13E7F15B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3EF-F96F-4F4E-A769-2202892A7523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743A-E2CD-4233-9374-E13E7F15B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3EF-F96F-4F4E-A769-2202892A7523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743A-E2CD-4233-9374-E13E7F15B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3EF-F96F-4F4E-A769-2202892A7523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743A-E2CD-4233-9374-E13E7F15B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3EF-F96F-4F4E-A769-2202892A7523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743A-E2CD-4233-9374-E13E7F15B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A3EF-F96F-4F4E-A769-2202892A7523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1743A-E2CD-4233-9374-E13E7F15B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s://&#1089;&#1072;&#1081;&#1090;&#1086;&#1073;&#1088;&#1072;&#1079;&#1086;&#1074;&#1072;&#1085;&#1080;&#1103;.&#1088;&#1092;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980728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Презентация </a:t>
            </a:r>
            <a:r>
              <a:rPr lang="ru-RU" sz="4000" b="1" dirty="0" err="1" smtClean="0">
                <a:solidFill>
                  <a:srgbClr val="002060"/>
                </a:solidFill>
                <a:latin typeface="Monotype Corsiva" pitchFamily="66" charset="0"/>
              </a:rPr>
              <a:t>лэпбука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«С чего начинается Родина»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Выполнила: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воспитатель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Дергович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Г.А.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16632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                           «Детский сад № 1 компенсирующего вида с приоритетным осуществлением квалифицированной коррекции отклонений в физическом и психическом  развитии воспитанников» г. Орска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Илья\AppData\Local\Temp\93db7b9e-43d4-4289-aa2b-34ed3d376b37_Attachments_galina13-13@yandex.ru_2025-11-01_18-01-58.zip.b37\IMG_4949.jpg"/>
          <p:cNvPicPr>
            <a:picLocks noChangeAspect="1" noChangeArrowheads="1"/>
          </p:cNvPicPr>
          <p:nvPr/>
        </p:nvPicPr>
        <p:blipFill>
          <a:blip r:embed="rId3" cstate="print"/>
          <a:srcRect r="-352" b="16901"/>
          <a:stretch>
            <a:fillRect/>
          </a:stretch>
        </p:blipFill>
        <p:spPr bwMode="auto">
          <a:xfrm>
            <a:off x="3203848" y="2420888"/>
            <a:ext cx="3582093" cy="2224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https://downloader.disk.yandex.ru/preview/c00d0c9f36a6dab980a58ef71e30d9c5a4fa1da6cc8df39095234fe70e6993a3/6906415b/CBxM-YisCnJlR74orLAowclhbG8m4vOMWCoQ9M43O3lc-kYFnmegvViZ8Tsa3Q7G2iSo0czidVxg086OIqoXtg%3D%3D?uid=0&amp;filename=IMG_4948.jpg&amp;disposition=inline&amp;hash=&amp;limit=0&amp;content_type=image%2Fjpeg&amp;owner_uid=0&amp;tknv=v3&amp;size=2048x2048"/>
          <p:cNvPicPr>
            <a:picLocks noChangeAspect="1" noChangeArrowheads="1"/>
          </p:cNvPicPr>
          <p:nvPr/>
        </p:nvPicPr>
        <p:blipFill>
          <a:blip r:embed="rId4" cstate="print"/>
          <a:srcRect l="3005" r="820" b="2254"/>
          <a:stretch>
            <a:fillRect/>
          </a:stretch>
        </p:blipFill>
        <p:spPr bwMode="auto">
          <a:xfrm rot="16200000">
            <a:off x="2620312" y="3796512"/>
            <a:ext cx="2391208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Представляю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Вашему вниманию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«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 чего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начинается Родина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?».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Данное пособие предназначено для детей старшего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возраста.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Оно состоит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из разворотов, на которых расположены кармашки с различными дидактическими играми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упражнениями. Все дидактические игры и упражнения данного пособия направлены на закрепление знаний детей о Родине, государственной символике.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*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 детей нравственно-патриотических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чувств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*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детей к истории и культуре родной страны (России),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достопримечательностям;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*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любви, привязанности к родной стране, уважения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дружеских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чувств по отношению к россиянам разных национальностей.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29698" name="Picture 2" descr="https://downloader.disk.yandex.ru/preview/9e9a9369d313943dee65abcec3d0a6b098ae9c666c24cdfdde32e4d98c5ee534/69064119/D6roD7u7YxPesQED2lj73_7hJ1z4ARuIIAPzZ3p52S7I6qIiHYUB7SJYBsJvJCtMe5IgCL05-t85-iMDsPv4Ug%3D%3D?uid=0&amp;filename=IMG_4950.jpg&amp;disposition=inline&amp;hash=&amp;limit=0&amp;content_type=image%2Fjpeg&amp;owner_uid=0&amp;tknv=v3&amp;size=2048x2048"/>
          <p:cNvPicPr>
            <a:picLocks noChangeAspect="1" noChangeArrowheads="1"/>
          </p:cNvPicPr>
          <p:nvPr/>
        </p:nvPicPr>
        <p:blipFill>
          <a:blip r:embed="rId3" cstate="print"/>
          <a:srcRect t="2324" r="7326"/>
          <a:stretch>
            <a:fillRect/>
          </a:stretch>
        </p:blipFill>
        <p:spPr bwMode="auto">
          <a:xfrm rot="5400000">
            <a:off x="181251" y="762965"/>
            <a:ext cx="2732826" cy="2160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75856" y="188640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первой странице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расположены                           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445224"/>
            <a:ext cx="43924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Илья\AppData\Local\Temp\d2b320a0-3bc8-4c62-8c83-5d21725ddfe3_Attachments_galina13-13@yandex.ru_2025-11-01_18-01-58.zip.fe3\IMG_4952.jpg"/>
          <p:cNvPicPr>
            <a:picLocks noChangeAspect="1" noChangeArrowheads="1"/>
          </p:cNvPicPr>
          <p:nvPr/>
        </p:nvPicPr>
        <p:blipFill>
          <a:blip r:embed="rId4" cstate="print"/>
          <a:srcRect l="2359" t="16970" r="12727" b="15414"/>
          <a:stretch>
            <a:fillRect/>
          </a:stretch>
        </p:blipFill>
        <p:spPr bwMode="auto">
          <a:xfrm>
            <a:off x="5868144" y="980728"/>
            <a:ext cx="1567430" cy="936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499992" y="2204864"/>
            <a:ext cx="4464496" cy="43204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204865"/>
            <a:ext cx="42484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Д/игра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«Народы России»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Цель игры: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познакомить детей с некоторыми народами нашей страны.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Варианты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игры: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Речевая игра «Скажи, чей костюм?»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образование прилагательные от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существительных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татарин-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татарский, казах- казахский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*«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Найди и назови национальный костюм по описанию»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описывает костюм, не называя народ. А дети находят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подходящую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картинку и называют народ, для которого характерен данный костюм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Дидактическая игра «Человека какой национальности не стало?»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принцип заданий по типу игры «Что изменилось?».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выложите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перед ребенком ряд карточек. Назовите их и рассмотрите вместе с ребенком. Затем пусть малыш отвернется, а Вы внесите изменения в этот ряд. Например, можно добавить картинку или наоборот - убрать, поменять картинки местами. Когда всё готово, ребенок открывает глаза и пытается догадаться, что изменилось. Затем взрослый и ребенок меняются ролями.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Илья\Downloads\IMG_49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556792"/>
            <a:ext cx="1619672" cy="1214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C:\Users\Илья\AppData\Local\Temp\d0128600-8d12-4ff5-8706-e8acbc3b967c_Attachments_galina13-13@yandex.ru_2025-11-01_18-01-58.zip.67c\IMG_4953.jpg"/>
          <p:cNvPicPr>
            <a:picLocks noChangeAspect="1" noChangeArrowheads="1"/>
          </p:cNvPicPr>
          <p:nvPr/>
        </p:nvPicPr>
        <p:blipFill>
          <a:blip r:embed="rId7" cstate="print"/>
          <a:srcRect l="1324" t="31329" r="3330" b="30649"/>
          <a:stretch>
            <a:fillRect/>
          </a:stretch>
        </p:blipFill>
        <p:spPr bwMode="auto">
          <a:xfrm rot="5400000">
            <a:off x="2151648" y="1728731"/>
            <a:ext cx="3384377" cy="1312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C:\Users\Илья\AppData\Local\Temp\d0128600-8d12-4ff5-8706-e8acbc3b967c_Attachments_galina13-13@yandex.ru_2025-11-01_18-01-58.zip.67c\IMG_4953.jpg"/>
          <p:cNvPicPr>
            <a:picLocks noChangeAspect="1" noChangeArrowheads="1"/>
          </p:cNvPicPr>
          <p:nvPr/>
        </p:nvPicPr>
        <p:blipFill>
          <a:blip r:embed="rId7" cstate="print"/>
          <a:srcRect l="31238" t="29328" r="38848" b="68671"/>
          <a:stretch>
            <a:fillRect/>
          </a:stretch>
        </p:blipFill>
        <p:spPr bwMode="auto">
          <a:xfrm rot="5400000">
            <a:off x="2598133" y="2090499"/>
            <a:ext cx="1440162" cy="84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07504" y="4005064"/>
            <a:ext cx="4320480" cy="25922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Д/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«Найди флаг России»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закрепить знания детей о государственном символе России – флаге. 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воспитатель показывает детям флаги нескольких стран и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просит детей найти и показать среди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них российский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флаг.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просит рассказать что обозначают каждый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 флага. 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Белый цвет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цвет мира. Он говорит о том, что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страна миролюбивая, она ни на кого не нападает.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Синий цвет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вера, верность. Народ любит свою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страну, защищает её, верен ей.                                                                                                    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Красный цвет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силы. Это кровь, пролитая за Родину.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5366" name="Picture 6" descr="https://downloader.disk.yandex.ru/preview/c4560c2bd35c859c3f6b170000ab91181583ca03c5c050d1667ab08ce0218735/690640d7/XlQCwtfIzVJGgYUQbybLgXT_1Om6vIFOgIsCx1tiIRiSVvPigxJvtIEYayUHiDJYhLKPAaCcr9H_XjwLIejGsg%3D%3D?uid=0&amp;filename=IMG_4954.jpg&amp;disposition=inline&amp;hash=&amp;limit=0&amp;content_type=image%2Fjpeg&amp;owner_uid=0&amp;tknv=v3&amp;size=2048x2048"/>
          <p:cNvPicPr>
            <a:picLocks noChangeAspect="1" noChangeArrowheads="1"/>
          </p:cNvPicPr>
          <p:nvPr/>
        </p:nvPicPr>
        <p:blipFill>
          <a:blip r:embed="rId3" cstate="print"/>
          <a:srcRect l="6675"/>
          <a:stretch>
            <a:fillRect/>
          </a:stretch>
        </p:blipFill>
        <p:spPr bwMode="auto">
          <a:xfrm rot="16200000">
            <a:off x="6851125" y="-74261"/>
            <a:ext cx="1562432" cy="2232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33265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средней странице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расположены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Илья\AppData\Local\Temp\d32b9772-23d8-403f-b9a4-996d3e542cfb_Attachments_galina13-13@yandex.ru_2025-11-01_18-01-58.zip.cfb\IMG_4957.jpg"/>
          <p:cNvPicPr>
            <a:picLocks noChangeAspect="1" noChangeArrowheads="1"/>
          </p:cNvPicPr>
          <p:nvPr/>
        </p:nvPicPr>
        <p:blipFill>
          <a:blip r:embed="rId4" cstate="print"/>
          <a:srcRect l="4808" t="11538" r="4808" b="11539"/>
          <a:stretch>
            <a:fillRect/>
          </a:stretch>
        </p:blipFill>
        <p:spPr bwMode="auto">
          <a:xfrm>
            <a:off x="251520" y="1052736"/>
            <a:ext cx="1353751" cy="864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C:\Users\Илья\AppData\Local\Temp\545b30f6-5e46-4c08-8dc2-154c0d52c44d_Attachments_galina13-13@yandex.ru_2025-11-01_18-01-58.zip.44d\IMG_4958.jpg"/>
          <p:cNvPicPr>
            <a:picLocks noChangeAspect="1" noChangeArrowheads="1"/>
          </p:cNvPicPr>
          <p:nvPr/>
        </p:nvPicPr>
        <p:blipFill>
          <a:blip r:embed="rId5" cstate="print"/>
          <a:srcRect r="7045" b="5059"/>
          <a:stretch>
            <a:fillRect/>
          </a:stretch>
        </p:blipFill>
        <p:spPr bwMode="auto">
          <a:xfrm flipV="1">
            <a:off x="1619672" y="1628800"/>
            <a:ext cx="1547663" cy="1185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2852936"/>
            <a:ext cx="3024336" cy="33843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Д/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«Найди по тени» </a:t>
            </a:r>
          </a:p>
          <a:p>
            <a:pPr fontAlgn="base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умения находить силуэты путем зрительного восприятия.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игры:                                                                                           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детям раздаются карточки с цветным и чёрно-белым («тень») изображением.  Воспитатель вместе с детьми рассматривает карточки, называя неофициальные символы России. Дети находят нужную «тень».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Усложнение игры:                                                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чёрно-белому изображению («тени») дети находят неофициальный символ России, называют его и находят нужную цветную картинку.</a:t>
            </a:r>
          </a:p>
          <a:p>
            <a:pPr fontAlgn="base"/>
            <a:endPara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7864" y="3645024"/>
            <a:ext cx="3384376" cy="27363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Д/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«Разрезные картинки»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формировать у детей представление о целостном образе предмета. Способствовать закреплению знаний детей о государственном символе России – гербе.  Что нарисовано на гербе и что это обозначает. Воспитывать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патриотические чувства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Ход 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 детьми на столе лежат разрезные картинки с изображением гербов. Детям-участникам игры предлагается сложить картинку из частей так, чтобы получился целый предмет, путём прикладывания.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Users\Илья\AppData\Local\Temp\29b5ba6e-2006-4ac4-b26e-36164e2a6049_Attachments_galina13-13@yandex.ru_2025-11-01_18-01-58.zip.049\IMG_4956.jpg"/>
          <p:cNvPicPr>
            <a:picLocks noChangeAspect="1" noChangeArrowheads="1"/>
          </p:cNvPicPr>
          <p:nvPr/>
        </p:nvPicPr>
        <p:blipFill>
          <a:blip r:embed="rId6" cstate="print"/>
          <a:srcRect l="8275" t="1839" r="6216" b="11733"/>
          <a:stretch>
            <a:fillRect/>
          </a:stretch>
        </p:blipFill>
        <p:spPr bwMode="auto">
          <a:xfrm>
            <a:off x="3707904" y="2204864"/>
            <a:ext cx="1709807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:\Users\Илья\AppData\Local\Temp\dbaff3f0-18eb-449a-93b1-8fbeffc7ec81_Attachments_galina13-13@yandex.ru_2025-11-01_18-01-58.zip.c81\IMG_4955.jpg"/>
          <p:cNvPicPr>
            <a:picLocks noChangeAspect="1" noChangeArrowheads="1"/>
          </p:cNvPicPr>
          <p:nvPr/>
        </p:nvPicPr>
        <p:blipFill>
          <a:blip r:embed="rId7" cstate="print"/>
          <a:srcRect l="3774" t="17610" r="5660" b="4403"/>
          <a:stretch>
            <a:fillRect/>
          </a:stretch>
        </p:blipFill>
        <p:spPr bwMode="auto">
          <a:xfrm>
            <a:off x="4572000" y="1052736"/>
            <a:ext cx="1512168" cy="976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 descr="https://downloader.disk.yandex.ru/preview/46b66db9318b4489fff0536aa6ed3e7265deacd4f4a4188b1c09b48a0b35da0e/69064272/avSjSvN64LHu_dPpfEg0MEhTmkZ5XRWZvHW44CCM8L2DtLBiIfDOQMWfdEeWviHsmdqD8KGBC8WKCjJNASXsPw%3D%3D?uid=0&amp;filename=IMG_4960.jpg&amp;disposition=inline&amp;hash=&amp;limit=0&amp;content_type=image%2Fjpeg&amp;owner_uid=0&amp;tknv=v3&amp;size=2048x2048"/>
          <p:cNvPicPr>
            <a:picLocks noChangeAspect="1" noChangeArrowheads="1"/>
          </p:cNvPicPr>
          <p:nvPr/>
        </p:nvPicPr>
        <p:blipFill>
          <a:blip r:embed="rId8" cstate="print"/>
          <a:srcRect t="20216" r="2703" b="23788"/>
          <a:stretch>
            <a:fillRect/>
          </a:stretch>
        </p:blipFill>
        <p:spPr bwMode="auto">
          <a:xfrm rot="16200000">
            <a:off x="6121290" y="4111958"/>
            <a:ext cx="3670172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084168" y="1988840"/>
            <a:ext cx="2376264" cy="10801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обобщать и систематизировать знания детей о России. Обогащать словарный запас, прививать любовь к родному языку.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43608" y="11663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На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последней странице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расположены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s://downloader.disk.yandex.ru/preview/10db8f7f64940983322c29b769f1d3b1443c4409df994601f80b31d4d72c94fa/6906432a/nlIVE1pF-oN24pfThHrryHM3s3noEyFHGE1Z7QdxGlJjwPNV_LEK5XLajsjVmLVrRpqMIzro-iApasU61-_Fjg%3D%3D?uid=0&amp;filename=IMG_4965.jpg&amp;disposition=inline&amp;hash=&amp;limit=0&amp;content_type=image%2Fjpeg&amp;owner_uid=0&amp;tknv=v3&amp;size=2048x2048"/>
          <p:cNvPicPr>
            <a:picLocks noChangeAspect="1" noChangeArrowheads="1"/>
          </p:cNvPicPr>
          <p:nvPr/>
        </p:nvPicPr>
        <p:blipFill>
          <a:blip r:embed="rId3" cstate="print"/>
          <a:srcRect l="2174" t="6522" r="1630" b="8696"/>
          <a:stretch>
            <a:fillRect/>
          </a:stretch>
        </p:blipFill>
        <p:spPr bwMode="auto">
          <a:xfrm rot="10800000">
            <a:off x="179512" y="620688"/>
            <a:ext cx="1512168" cy="999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 descr="https://downloader.disk.yandex.ru/preview/69e12cd9016d8449010d5ab3dc6b766e698a24d6a1ddfcc548792c1dd61da57f/69064242/xTJu7CXGT7uCiIbtt3ceY8mXpdAhrohsmfNJttWd9f9wldijcfi6-UaDKOG2rwzBDNPhFXg-bMBi4gS7Z4RL7A%3D%3D?uid=0&amp;filename=IMG_4964.jpg&amp;disposition=inline&amp;hash=&amp;limit=0&amp;content_type=image%2Fjpeg&amp;owner_uid=0&amp;tknv=v3&amp;size=2048x2048"/>
          <p:cNvPicPr>
            <a:picLocks noChangeAspect="1" noChangeArrowheads="1"/>
          </p:cNvPicPr>
          <p:nvPr/>
        </p:nvPicPr>
        <p:blipFill>
          <a:blip r:embed="rId4" cstate="print"/>
          <a:srcRect l="3571" t="8163"/>
          <a:stretch>
            <a:fillRect/>
          </a:stretch>
        </p:blipFill>
        <p:spPr bwMode="auto">
          <a:xfrm rot="10800000">
            <a:off x="2051720" y="1124744"/>
            <a:ext cx="1901011" cy="1357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2564904"/>
            <a:ext cx="3960440" cy="41764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Д/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«Праздники России»</a:t>
            </a:r>
          </a:p>
          <a:p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нравственно-патриотическое воспитание детей старшего дошкольного возраста, через приобщение к истокам и традициям русской культуры посредством знакомства с Российскими праздниками. 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Варианты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</a:p>
          <a:p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*«Назови в какое время года праздник»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закреплять знания детей о праздниках, которые отмечаются зимой, весной, летом и осенью.</a:t>
            </a:r>
          </a:p>
          <a:p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игры:                                                                                         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предлагает детям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назвать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праздники, которые изображены на картинках, определить в какое время года они отмечаются. Дети рассматривают картинки, называют 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праздник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время года.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*«Подбери к празднику дату (цифру)»-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закреплять знания детей о праздничных датах.</a:t>
            </a:r>
          </a:p>
          <a:p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игры:                                                                                               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левой стороны игрового поля расположена картинка с изображением даты праздника.   С правой стороны игрового поля картинки с изображением праздника. Дети рассматривают картинки с изображением праздников, называют их, вспоминают даты этих праздников. Картинка с изображением праздника передвигается к цифре.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39952" y="1412776"/>
            <a:ext cx="5004048" cy="31683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Д/игра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Матрешки»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сенсомоторного восприятия. Учить детей выстраивать 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сериационный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ряд в убывающем порядке: от низкого к высокому и наоборот. Учить обследовать предмет путем приложения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Варианты игры: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показывает детям новую игрушку —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матрёшку (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матрёшки</a:t>
            </a:r>
          </a:p>
          <a:p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расположены в одной матрешке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и загадывает загадку:</a:t>
            </a:r>
            <a:b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Ростом разные подружки,</a:t>
            </a:r>
            <a:b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похожи друг на дружку.</a:t>
            </a:r>
            <a:b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они сидят друг в дружке,</a:t>
            </a:r>
            <a:b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всего одна игрушка.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После этого педагог раскладывает перед детьми матрёшек, даёт возможность их рассмотреть, закрепляет знания детей «один–много». 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появляется маленькая матрешка и просит детей найти матрешек – подружек, которые больше ее. Дети путем приложения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выбирают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матрешек и выстраивают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сериационный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ряд.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4869160"/>
            <a:ext cx="20882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72200" y="5733256"/>
            <a:ext cx="2771800" cy="11247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П/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гимнастика по теме «Россия»</a:t>
            </a:r>
          </a:p>
          <a:p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детей, развитие речи посредством мелкой и крупной моторики. 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s://downloader.disk.yandex.ru/preview/b210da9fb003d133c4dbb5c833efa8820e336159bfe7d7a63062484fbf5e4e37/690641e6/fln2vp-hibt5JqR76uDnULA23VYCLQDCSN75OBaH4jIfxPV0DS-PpmMT2Xkvf0igCUmnPFfY4nWT2LqFbd0UoA%3D%3D?uid=0&amp;filename=IMG_4967.jpg&amp;disposition=inline&amp;hash=&amp;limit=0&amp;content_type=image%2Fjpeg&amp;owner_uid=0&amp;tknv=v3&amp;size=2048x20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427984" y="4653136"/>
            <a:ext cx="1944216" cy="1458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https://downloader.disk.yandex.ru/preview/34353de163b044a99b312a44b5849baf8a7c841c3bbb254b4e953e704bdd5281/690642c0/FTqJS9rNpr_EJsfnT5BuKOMgA_2PkQlo2WfNMStqtj-JWFFmZE1JlngVXen2MxMMoycCnrGUj_Odm9nTY1z9qQ%3D%3D?uid=0&amp;filename=IMG_4966.jpg&amp;disposition=inline&amp;hash=&amp;limit=0&amp;content_type=image%2Fjpeg&amp;owner_uid=0&amp;tknv=v3&amp;size=2048x2048"/>
          <p:cNvPicPr>
            <a:picLocks noChangeAspect="1" noChangeArrowheads="1"/>
          </p:cNvPicPr>
          <p:nvPr/>
        </p:nvPicPr>
        <p:blipFill>
          <a:blip r:embed="rId6" cstate="print"/>
          <a:srcRect l="961" t="10256" r="8173" b="7051"/>
          <a:stretch>
            <a:fillRect/>
          </a:stretch>
        </p:blipFill>
        <p:spPr bwMode="auto">
          <a:xfrm rot="15675548">
            <a:off x="3815601" y="5749473"/>
            <a:ext cx="1249292" cy="852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 descr="C:\Users\Илья\AppData\Local\Temp\caf9f042-205e-4f2a-a8e1-759c9120c716_Attachments_galina13-13@yandex.ru_2025-11-01_18-01-58.zip.716\IMG_4963.jpg"/>
          <p:cNvPicPr>
            <a:picLocks noChangeAspect="1" noChangeArrowheads="1"/>
          </p:cNvPicPr>
          <p:nvPr/>
        </p:nvPicPr>
        <p:blipFill>
          <a:blip r:embed="rId7" cstate="print"/>
          <a:srcRect t="19355" b="9677"/>
          <a:stretch>
            <a:fillRect/>
          </a:stretch>
        </p:blipFill>
        <p:spPr bwMode="auto">
          <a:xfrm flipH="1" flipV="1">
            <a:off x="5868144" y="548680"/>
            <a:ext cx="1763688" cy="1009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4" descr="https://downloader.disk.yandex.ru/preview/877df91172aeedc8894c4a9e82912015fa8ec29c3fa89c64458ae6d0a34e8185/690641af/2xhYup97eOSrTPdjcudtRe1aARfvxFxpEc1wLNqZ6T-5RfFbvRWXlzMh_KSsTCixnUUwtfY8MAqoiBdOlQ3TTA%3D%3D?uid=0&amp;filename=IMG_4962.jpg&amp;disposition=inline&amp;hash=&amp;limit=0&amp;content_type=image%2Fjpeg&amp;owner_uid=0&amp;tknv=v3&amp;size=2048x204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7632340" y="296652"/>
            <a:ext cx="1440159" cy="1080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83568" y="2492896"/>
            <a:ext cx="2448272" cy="26642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Д/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«Лабиринт»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внимательности, логического мышления, умения ориентироваться на листе бумаги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Ход 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показывает лабиринт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предлагает найти любимую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игрушку  семьи. Играть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небольшими фигурками, вести пальчиком или карандашом.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downloader.disk.yandex.ru/preview/bda50fbb433cd7d9914c33d665c9339c27ecf40e8aa857415279f62f524aa87d/69064214/tqyMvGmJAP-TK4TMuIWaYiO9PB_JbVRkIvxmNoaH_OorZp4j5gALD1rW8Nedw1lgclvAIMq4-4t7P0QW1yFj1g%3D%3D?uid=0&amp;filename=IMG_4969.jpg&amp;disposition=inline&amp;hash=&amp;limit=0&amp;content_type=image%2Fjpeg&amp;owner_uid=0&amp;tknv=v3&amp;size=2048x2048"/>
          <p:cNvPicPr>
            <a:picLocks noChangeAspect="1" noChangeArrowheads="1"/>
          </p:cNvPicPr>
          <p:nvPr/>
        </p:nvPicPr>
        <p:blipFill>
          <a:blip r:embed="rId3" cstate="print"/>
          <a:srcRect l="5814" r="13953"/>
          <a:stretch>
            <a:fillRect/>
          </a:stretch>
        </p:blipFill>
        <p:spPr bwMode="auto">
          <a:xfrm flipH="1" flipV="1">
            <a:off x="3707904" y="764704"/>
            <a:ext cx="1869663" cy="1747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https://downloader.disk.yandex.ru/preview/82318ded1c9eafa817d4d03102232562b40407156e55447097f60941af46f195/69064086/ZT3d5103Lf5cQCHgFu9pFD9Z_cxuKhKLM4ZEjcUebBaSbfDi_fq0agZ1kQ8LOESJWvwjI935tx3W2mCc_GruhQ%3D%3D?uid=0&amp;filename=IMG_4970.jpg&amp;disposition=inline&amp;hash=&amp;limit=0&amp;content_type=image%2Fjpeg&amp;owner_uid=0&amp;tknv=v3&amp;size=2048x2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5724128" y="1916832"/>
            <a:ext cx="2400266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796136" y="620688"/>
            <a:ext cx="3096344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Д/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пособие                                                        «Народные промыслы России»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и закреплять знания детей о народных промыслах 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декоративно-прикладного искусства.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2120" y="4653136"/>
            <a:ext cx="3240360" cy="20162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Раскраски «Матрешки»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вызвать желание у детей украсить силуэт русской народной игрушки – матрёшки. Самостоятельно выбирать для работы материал. Сочетать в рисовании разные материалы для создания более выразительной матрёшки. Развивать воображение и творчество в выборе цветов и узоров.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Илья\Downloads\IMG_4988.jpg"/>
          <p:cNvPicPr>
            <a:picLocks noChangeAspect="1" noChangeArrowheads="1"/>
          </p:cNvPicPr>
          <p:nvPr/>
        </p:nvPicPr>
        <p:blipFill>
          <a:blip r:embed="rId5" cstate="print"/>
          <a:srcRect l="55553" t="28521" r="8050" b="7625"/>
          <a:stretch>
            <a:fillRect/>
          </a:stretch>
        </p:blipFill>
        <p:spPr bwMode="auto">
          <a:xfrm>
            <a:off x="3635896" y="3068960"/>
            <a:ext cx="1811721" cy="2383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03848" y="116632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обратной стороне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расположены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Илья\Downloads\IMG_4988.jpg"/>
          <p:cNvPicPr>
            <a:picLocks noChangeAspect="1" noChangeArrowheads="1"/>
          </p:cNvPicPr>
          <p:nvPr/>
        </p:nvPicPr>
        <p:blipFill>
          <a:blip r:embed="rId6" cstate="print"/>
          <a:srcRect l="6696" t="12500" r="4911" b="3571"/>
          <a:stretch>
            <a:fillRect/>
          </a:stretch>
        </p:blipFill>
        <p:spPr bwMode="auto">
          <a:xfrm>
            <a:off x="467544" y="260648"/>
            <a:ext cx="2736304" cy="1948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4" name="Picture 2" descr="https://downloader.disk.yandex.ru/preview/7ed58c513d4094e2cece57948158bd1b1ac4f0a60f2b75eef3884bf07158e2d8/690642f9/-rqlXLP8vzG5wd5iVJfRsG4np_Ga0UMxVSKIViPCyRZzLrxQWBLINS3czwR-L2SOFNUtmVijLeh4XvKBMqke0g%3D%3D?uid=0&amp;filename=IMG_4968.jpg&amp;disposition=inline&amp;hash=&amp;limit=0&amp;content_type=image%2Fjpeg&amp;owner_uid=0&amp;tknv=v3&amp;size=2048x2048"/>
          <p:cNvPicPr>
            <a:picLocks noChangeAspect="1" noChangeArrowheads="1"/>
          </p:cNvPicPr>
          <p:nvPr/>
        </p:nvPicPr>
        <p:blipFill>
          <a:blip r:embed="rId7" cstate="print"/>
          <a:srcRect l="2174" t="4348" r="2174" b="2899"/>
          <a:stretch>
            <a:fillRect/>
          </a:stretch>
        </p:blipFill>
        <p:spPr bwMode="auto">
          <a:xfrm rot="10800000">
            <a:off x="323528" y="5157192"/>
            <a:ext cx="2088232" cy="1518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463</Words>
  <Application>Microsoft Office PowerPoint</Application>
  <PresentationFormat>Экран (4:3)</PresentationFormat>
  <Paragraphs>92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Илья</cp:lastModifiedBy>
  <cp:revision>34</cp:revision>
  <dcterms:created xsi:type="dcterms:W3CDTF">2025-11-01T12:58:21Z</dcterms:created>
  <dcterms:modified xsi:type="dcterms:W3CDTF">2025-11-10T15:41:02Z</dcterms:modified>
</cp:coreProperties>
</file>