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306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1322E-86FA-46BD-AB42-AA8317231036}" type="datetimeFigureOut">
              <a:rPr lang="ru-RU" smtClean="0"/>
              <a:t>06.02.2026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3AE50-0751-4A25-825F-EF4F25D21B7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73450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1322E-86FA-46BD-AB42-AA8317231036}" type="datetimeFigureOut">
              <a:rPr lang="ru-RU" smtClean="0"/>
              <a:t>06.02.2026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3AE50-0751-4A25-825F-EF4F25D21B7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90072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1322E-86FA-46BD-AB42-AA8317231036}" type="datetimeFigureOut">
              <a:rPr lang="ru-RU" smtClean="0"/>
              <a:t>06.02.2026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3AE50-0751-4A25-825F-EF4F25D21B7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49095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1322E-86FA-46BD-AB42-AA8317231036}" type="datetimeFigureOut">
              <a:rPr lang="ru-RU" smtClean="0"/>
              <a:t>06.02.2026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3AE50-0751-4A25-825F-EF4F25D21B7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02130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1322E-86FA-46BD-AB42-AA8317231036}" type="datetimeFigureOut">
              <a:rPr lang="ru-RU" smtClean="0"/>
              <a:t>06.02.2026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3AE50-0751-4A25-825F-EF4F25D21B7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87635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1322E-86FA-46BD-AB42-AA8317231036}" type="datetimeFigureOut">
              <a:rPr lang="ru-RU" smtClean="0"/>
              <a:t>06.02.2026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3AE50-0751-4A25-825F-EF4F25D21B7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06804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1322E-86FA-46BD-AB42-AA8317231036}" type="datetimeFigureOut">
              <a:rPr lang="ru-RU" smtClean="0"/>
              <a:t>06.02.2026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3AE50-0751-4A25-825F-EF4F25D21B7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68790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1322E-86FA-46BD-AB42-AA8317231036}" type="datetimeFigureOut">
              <a:rPr lang="ru-RU" smtClean="0"/>
              <a:t>06.02.2026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3AE50-0751-4A25-825F-EF4F25D21B7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308290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1322E-86FA-46BD-AB42-AA8317231036}" type="datetimeFigureOut">
              <a:rPr lang="ru-RU" smtClean="0"/>
              <a:t>06.02.2026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3AE50-0751-4A25-825F-EF4F25D21B7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65499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1322E-86FA-46BD-AB42-AA8317231036}" type="datetimeFigureOut">
              <a:rPr lang="ru-RU" smtClean="0"/>
              <a:t>06.02.2026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3AE50-0751-4A25-825F-EF4F25D21B7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95036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1322E-86FA-46BD-AB42-AA8317231036}" type="datetimeFigureOut">
              <a:rPr lang="ru-RU" smtClean="0"/>
              <a:t>06.02.2026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3AE50-0751-4A25-825F-EF4F25D21B7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75916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51322E-86FA-46BD-AB42-AA8317231036}" type="datetimeFigureOut">
              <a:rPr lang="ru-RU" smtClean="0"/>
              <a:t>06.02.2026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53AE50-0751-4A25-825F-EF4F25D21B7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88807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9DD686FC-340E-54EF-160C-A5899DF9509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856" y="0"/>
            <a:ext cx="6648287" cy="9144000"/>
          </a:xfrm>
          <a:prstGeom prst="rect">
            <a:avLst/>
          </a:prstGeom>
        </p:spPr>
      </p:pic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DB8C2D55-1F92-A228-6348-F27AA45F4529}"/>
              </a:ext>
            </a:extLst>
          </p:cNvPr>
          <p:cNvSpPr/>
          <p:nvPr/>
        </p:nvSpPr>
        <p:spPr>
          <a:xfrm>
            <a:off x="705995" y="4161135"/>
            <a:ext cx="5446043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800" b="0" i="1" u="sng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Горшенина Оксана Валентиновна</a:t>
            </a: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F0A40AA6-CC8A-1FCF-9826-C7FE761CC9F0}"/>
              </a:ext>
            </a:extLst>
          </p:cNvPr>
          <p:cNvSpPr/>
          <p:nvPr/>
        </p:nvSpPr>
        <p:spPr>
          <a:xfrm>
            <a:off x="1520228" y="4572000"/>
            <a:ext cx="3682098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u="sng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учитель-дефектолог</a:t>
            </a:r>
            <a:endParaRPr lang="ru-RU" b="0" u="sng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r>
              <a:rPr lang="ru-RU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МДОАУ «Детский сад № 1» г. Орска</a:t>
            </a:r>
          </a:p>
        </p:txBody>
      </p:sp>
    </p:spTree>
    <p:extLst>
      <p:ext uri="{BB962C8B-B14F-4D97-AF65-F5344CB8AC3E}">
        <p14:creationId xmlns:p14="http://schemas.microsoft.com/office/powerpoint/2010/main" val="55534973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9</TotalTime>
  <Words>14</Words>
  <Application>Microsoft Office PowerPoint</Application>
  <PresentationFormat>Экран (4:3)</PresentationFormat>
  <Paragraphs>3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1</dc:creator>
  <cp:lastModifiedBy>User</cp:lastModifiedBy>
  <cp:revision>3</cp:revision>
  <dcterms:created xsi:type="dcterms:W3CDTF">2026-02-02T07:16:18Z</dcterms:created>
  <dcterms:modified xsi:type="dcterms:W3CDTF">2026-02-06T08:28:38Z</dcterms:modified>
</cp:coreProperties>
</file>