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257" r:id="rId5"/>
    <p:sldId id="259" r:id="rId6"/>
    <p:sldId id="260" r:id="rId7"/>
    <p:sldId id="261" r:id="rId8"/>
    <p:sldId id="262" r:id="rId9"/>
    <p:sldId id="264" r:id="rId10"/>
    <p:sldId id="282" r:id="rId11"/>
    <p:sldId id="266" r:id="rId12"/>
    <p:sldId id="267" r:id="rId13"/>
    <p:sldId id="271" r:id="rId14"/>
    <p:sldId id="281" r:id="rId15"/>
  </p:sldIdLst>
  <p:sldSz cx="9144000" cy="6858000" type="screen4x3"/>
  <p:notesSz cx="6858000" cy="9144000"/>
  <p:defaultTextStyle>
    <a:defPPr>
      <a:defRPr lang="en-GB"/>
    </a:defPPr>
    <a:lvl1pPr marL="0" lvl="0" indent="0" algn="l" defTabSz="449580" rtl="0" eaLnBrk="1" fontAlgn="base" latinLnBrk="0" hangingPunct="1">
      <a:lnSpc>
        <a:spcPct val="100000"/>
      </a:lnSpc>
      <a:spcBef>
        <a:spcPct val="0"/>
      </a:spcBef>
      <a:spcAft>
        <a:spcPct val="0"/>
      </a:spcAft>
      <a:buSzPct val="100000"/>
      <a:buFont typeface="Times New Roman" panose="02020603050405020304" pitchFamily="18" charset="0"/>
      <a:buNone/>
      <a:defRPr b="0" i="0" u="none" kern="1200" baseline="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1pPr>
    <a:lvl2pPr marL="742950" lvl="1" indent="-285750" algn="l" defTabSz="449580" rtl="0" eaLnBrk="1" fontAlgn="base" latinLnBrk="0" hangingPunct="1">
      <a:lnSpc>
        <a:spcPct val="100000"/>
      </a:lnSpc>
      <a:spcBef>
        <a:spcPct val="0"/>
      </a:spcBef>
      <a:spcAft>
        <a:spcPct val="0"/>
      </a:spcAft>
      <a:buSzPct val="100000"/>
      <a:buFont typeface="Times New Roman" panose="02020603050405020304" pitchFamily="18" charset="0"/>
      <a:buNone/>
      <a:defRPr b="0" i="0" u="none" kern="1200" baseline="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2pPr>
    <a:lvl3pPr marL="1143000" lvl="2" indent="-228600" algn="l" defTabSz="449580" rtl="0" eaLnBrk="1" fontAlgn="base" latinLnBrk="0" hangingPunct="1">
      <a:lnSpc>
        <a:spcPct val="100000"/>
      </a:lnSpc>
      <a:spcBef>
        <a:spcPct val="0"/>
      </a:spcBef>
      <a:spcAft>
        <a:spcPct val="0"/>
      </a:spcAft>
      <a:buSzPct val="100000"/>
      <a:buFont typeface="Times New Roman" panose="02020603050405020304" pitchFamily="18" charset="0"/>
      <a:buNone/>
      <a:defRPr b="0" i="0" u="none" kern="1200" baseline="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3pPr>
    <a:lvl4pPr marL="1600200" lvl="3" indent="-228600" algn="l" defTabSz="449580" rtl="0" eaLnBrk="1" fontAlgn="base" latinLnBrk="0" hangingPunct="1">
      <a:lnSpc>
        <a:spcPct val="100000"/>
      </a:lnSpc>
      <a:spcBef>
        <a:spcPct val="0"/>
      </a:spcBef>
      <a:spcAft>
        <a:spcPct val="0"/>
      </a:spcAft>
      <a:buSzPct val="100000"/>
      <a:buFont typeface="Times New Roman" panose="02020603050405020304" pitchFamily="18" charset="0"/>
      <a:buNone/>
      <a:defRPr b="0" i="0" u="none" kern="1200" baseline="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4pPr>
    <a:lvl5pPr marL="2057400" lvl="4" indent="-228600" algn="l" defTabSz="449580" rtl="0" eaLnBrk="1" fontAlgn="base" latinLnBrk="0" hangingPunct="1">
      <a:lnSpc>
        <a:spcPct val="100000"/>
      </a:lnSpc>
      <a:spcBef>
        <a:spcPct val="0"/>
      </a:spcBef>
      <a:spcAft>
        <a:spcPct val="0"/>
      </a:spcAft>
      <a:buSzPct val="100000"/>
      <a:buFont typeface="Times New Roman" panose="02020603050405020304" pitchFamily="18" charset="0"/>
      <a:buNone/>
      <a:defRPr b="0" i="0" u="none" kern="1200" baseline="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5pPr>
    <a:lvl6pPr marL="2286000" lvl="5" indent="-228600" algn="l" defTabSz="449580" rtl="0" eaLnBrk="1" fontAlgn="base" latinLnBrk="0" hangingPunct="1">
      <a:lnSpc>
        <a:spcPct val="100000"/>
      </a:lnSpc>
      <a:spcBef>
        <a:spcPct val="0"/>
      </a:spcBef>
      <a:spcAft>
        <a:spcPct val="0"/>
      </a:spcAft>
      <a:buSzPct val="100000"/>
      <a:buFont typeface="Times New Roman" panose="02020603050405020304" pitchFamily="18" charset="0"/>
      <a:buNone/>
      <a:defRPr b="0" i="0" u="none" kern="1200" baseline="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6pPr>
    <a:lvl7pPr marL="2743200" lvl="6" indent="-228600" algn="l" defTabSz="449580" rtl="0" eaLnBrk="1" fontAlgn="base" latinLnBrk="0" hangingPunct="1">
      <a:lnSpc>
        <a:spcPct val="100000"/>
      </a:lnSpc>
      <a:spcBef>
        <a:spcPct val="0"/>
      </a:spcBef>
      <a:spcAft>
        <a:spcPct val="0"/>
      </a:spcAft>
      <a:buSzPct val="100000"/>
      <a:buFont typeface="Times New Roman" panose="02020603050405020304" pitchFamily="18" charset="0"/>
      <a:buNone/>
      <a:defRPr b="0" i="0" u="none" kern="1200" baseline="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7pPr>
    <a:lvl8pPr marL="3200400" lvl="7" indent="-228600" algn="l" defTabSz="449580" rtl="0" eaLnBrk="1" fontAlgn="base" latinLnBrk="0" hangingPunct="1">
      <a:lnSpc>
        <a:spcPct val="100000"/>
      </a:lnSpc>
      <a:spcBef>
        <a:spcPct val="0"/>
      </a:spcBef>
      <a:spcAft>
        <a:spcPct val="0"/>
      </a:spcAft>
      <a:buSzPct val="100000"/>
      <a:buFont typeface="Times New Roman" panose="02020603050405020304" pitchFamily="18" charset="0"/>
      <a:buNone/>
      <a:defRPr b="0" i="0" u="none" kern="1200" baseline="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8pPr>
    <a:lvl9pPr marL="3657600" lvl="8" indent="-228600" algn="l" defTabSz="449580" rtl="0" eaLnBrk="1" fontAlgn="base" latinLnBrk="0" hangingPunct="1">
      <a:lnSpc>
        <a:spcPct val="100000"/>
      </a:lnSpc>
      <a:spcBef>
        <a:spcPct val="0"/>
      </a:spcBef>
      <a:spcAft>
        <a:spcPct val="0"/>
      </a:spcAft>
      <a:buSzPct val="100000"/>
      <a:buFont typeface="Times New Roman" panose="02020603050405020304" pitchFamily="18" charset="0"/>
      <a:buNone/>
      <a:defRPr b="0" i="0" u="none" kern="1200" baseline="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</a:ln>
          <a:effectLst/>
        </p:spPr>
        <p:txBody>
          <a:bodyPr wrap="none" anchor="ctr"/>
          <a:lstStyle/>
          <a:p>
            <a:pPr marL="0" marR="0" lvl="0" indent="0" algn="l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2051" name="AutoShape 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</a:ln>
          <a:effectLst/>
        </p:spPr>
        <p:txBody>
          <a:bodyPr wrap="none" anchor="ctr"/>
          <a:lstStyle/>
          <a:p>
            <a:pPr marL="0" marR="0" lvl="0" indent="0" algn="l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2052" name="AutoShape 4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</a:ln>
          <a:effectLst/>
        </p:spPr>
        <p:txBody>
          <a:bodyPr wrap="none" anchor="ctr"/>
          <a:lstStyle/>
          <a:p>
            <a:pPr marL="0" marR="0" lvl="0" indent="0" algn="l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2053" name="AutoShape 5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</a:ln>
          <a:effectLst/>
        </p:spPr>
        <p:txBody>
          <a:bodyPr wrap="none" anchor="ctr"/>
          <a:lstStyle/>
          <a:p>
            <a:pPr marL="0" marR="0" lvl="0" indent="0" algn="l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2054" name="AutoShape 6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</a:ln>
          <a:effectLst/>
        </p:spPr>
        <p:txBody>
          <a:bodyPr wrap="none" anchor="ctr"/>
          <a:lstStyle/>
          <a:p>
            <a:pPr marL="0" marR="0" lvl="0" indent="0" algn="l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2055" name="AutoShape 7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</a:ln>
          <a:effectLst/>
        </p:spPr>
        <p:txBody>
          <a:bodyPr wrap="none" anchor="ctr"/>
          <a:lstStyle/>
          <a:p>
            <a:pPr marL="0" marR="0" lvl="0" indent="0" algn="l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2056" name="AutoShape 8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</a:ln>
          <a:effectLst/>
        </p:spPr>
        <p:txBody>
          <a:bodyPr wrap="none" anchor="ctr"/>
          <a:lstStyle/>
          <a:p>
            <a:pPr marL="0" marR="0" lvl="0" indent="0" algn="l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2057" name="AutoShape 9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</a:ln>
          <a:effectLst/>
        </p:spPr>
        <p:txBody>
          <a:bodyPr wrap="none" anchor="ctr"/>
          <a:lstStyle/>
          <a:p>
            <a:pPr marL="0" marR="0" lvl="0" indent="0" algn="l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2058" name="AutoShape 10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</a:ln>
          <a:effectLst/>
        </p:spPr>
        <p:txBody>
          <a:bodyPr wrap="none" anchor="ctr"/>
          <a:lstStyle/>
          <a:p>
            <a:pPr marL="0" marR="0" lvl="0" indent="0" algn="l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2059" name="AutoShape 1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</a:ln>
          <a:effectLst/>
        </p:spPr>
        <p:txBody>
          <a:bodyPr wrap="none" anchor="ctr"/>
          <a:lstStyle/>
          <a:p>
            <a:pPr marL="0" marR="0" lvl="0" indent="0" algn="l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2060" name="AutoShape 1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</a:ln>
          <a:effectLst/>
        </p:spPr>
        <p:txBody>
          <a:bodyPr wrap="none" anchor="ctr"/>
          <a:lstStyle/>
          <a:p>
            <a:pPr marL="0" marR="0" lvl="0" indent="0" algn="l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2061" name="AutoShape 1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</a:ln>
          <a:effectLst/>
        </p:spPr>
        <p:txBody>
          <a:bodyPr wrap="none" anchor="ctr"/>
          <a:lstStyle/>
          <a:p>
            <a:pPr marL="0" marR="0" lvl="0" indent="0" algn="l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2062" name="Text Box 14"/>
          <p:cNvSpPr txBox="1"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round/>
          </a:ln>
          <a:effectLst/>
        </p:spPr>
        <p:txBody>
          <a:bodyPr wrap="none" anchor="ctr"/>
          <a:lstStyle/>
          <a:p>
            <a:pPr marL="0" marR="0" lvl="0" indent="0" algn="l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2063" name="Text Box 15"/>
          <p:cNvSpPr txBox="1">
            <a:spLocks noChangeArrowheads="1"/>
          </p:cNvSpPr>
          <p:nvPr/>
        </p:nvSpPr>
        <p:spPr bwMode="auto">
          <a:xfrm>
            <a:off x="3884613" y="0"/>
            <a:ext cx="2962275" cy="447675"/>
          </a:xfrm>
          <a:prstGeom prst="rect">
            <a:avLst/>
          </a:prstGeom>
          <a:noFill/>
          <a:ln w="9525">
            <a:noFill/>
            <a:round/>
          </a:ln>
          <a:effectLst/>
        </p:spPr>
        <p:txBody>
          <a:bodyPr wrap="none" anchor="ctr"/>
          <a:lstStyle/>
          <a:p>
            <a:pPr marL="0" marR="0" lvl="0" indent="0" algn="l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2065" name="Rectangle 16"/>
          <p:cNvSpPr>
            <a:spLocks noGrp="1"/>
          </p:cNvSpPr>
          <p:nvPr>
            <p:ph type="sldImg"/>
          </p:nvPr>
        </p:nvSpPr>
        <p:spPr>
          <a:xfrm>
            <a:off x="1143000" y="658813"/>
            <a:ext cx="4551363" cy="3443287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2" name="Rectangle 17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65763" cy="4094163"/>
          </a:xfrm>
          <a:prstGeom prst="rect">
            <a:avLst/>
          </a:prstGeom>
          <a:noFill/>
          <a:ln w="9525">
            <a:noFill/>
            <a:round/>
          </a:ln>
          <a:effectLst/>
        </p:spPr>
        <p:txBody>
          <a:bodyPr vert="horz" wrap="square" lIns="0" tIns="0" rIns="0" bIns="0" numCol="1" anchor="t" anchorCtr="0" compatLnSpc="1"/>
          <a:lstStyle/>
          <a:p>
            <a:pPr marL="0" marR="0" lvl="0" indent="0" algn="l" defTabSz="44958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kumimoji="0" lang="ru-RU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066" name="Text Box 18"/>
          <p:cNvSpPr txBox="1">
            <a:spLocks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round/>
          </a:ln>
          <a:effectLst/>
        </p:spPr>
        <p:txBody>
          <a:bodyPr wrap="none" anchor="ctr"/>
          <a:lstStyle/>
          <a:p>
            <a:pPr marL="0" marR="0" lvl="0" indent="0" algn="l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2067" name="Rectangle 19"/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51163" cy="436563"/>
          </a:xfrm>
          <a:prstGeom prst="rect">
            <a:avLst/>
          </a:prstGeom>
          <a:noFill/>
          <a:ln w="9525">
            <a:noFill/>
            <a:round/>
          </a:ln>
          <a:effectLst/>
        </p:spPr>
        <p:txBody>
          <a:bodyPr vert="horz" wrap="square" lIns="90000" tIns="46800" rIns="90000" bIns="46800" numCol="1" anchor="b" anchorCtr="0" compatLnSpc="1"/>
          <a:p>
            <a:pPr lvl="0" algn="r" defTabSz="449580" eaLnBrk="1" fontAlgn="base" hangingPunct="1">
              <a:buClrTx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fld id="{9A0DB2DC-4C9A-4742-B13C-FB6460FD3503}" type="slidenum">
              <a:rPr lang="ru-RU" altLang="x-none" sz="1200" strike="noStrike" noProof="1" dirty="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Segoe UI" panose="020B0502040204020203" pitchFamily="34" charset="0"/>
              </a:rPr>
            </a:fld>
            <a:endParaRPr lang="ru-RU" altLang="x-none" sz="1200" strike="noStrike" noProof="1" dirty="0">
              <a:solidFill>
                <a:srgbClr val="000000"/>
              </a:solidFill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44958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58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58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58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58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4098" name="Rectangle 19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51162" cy="436562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0000" tIns="46800" rIns="90000" bIns="46800" anchor="b" anchorCtr="0"/>
          <a:p>
            <a:pPr lvl="0" algn="r" defTabSz="449580">
              <a:buClrTx/>
              <a:buFontTx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fld id="{9A0DB2DC-4C9A-4742-B13C-FB6460FD3503}" type="slidenum">
              <a:rPr lang="ru-RU" altLang="x-none" sz="1200" dirty="0">
                <a:solidFill>
                  <a:srgbClr val="000000"/>
                </a:solidFill>
              </a:rPr>
            </a:fld>
            <a:endParaRPr lang="ru-RU" altLang="x-none" sz="1200" dirty="0">
              <a:solidFill>
                <a:srgbClr val="000000"/>
              </a:solidFill>
              <a:ea typeface="Segoe UI" panose="020B0502040204020203" pitchFamily="34" charset="0"/>
            </a:endParaRPr>
          </a:p>
        </p:txBody>
      </p:sp>
      <p:sp>
        <p:nvSpPr>
          <p:cNvPr id="4099" name="Text Box 1"/>
          <p:cNvSpPr txBox="1"/>
          <p:nvPr/>
        </p:nvSpPr>
        <p:spPr>
          <a:xfrm>
            <a:off x="3884613" y="8685213"/>
            <a:ext cx="2962275" cy="447675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b" anchorCtr="0"/>
          <a:p>
            <a:pPr lvl="0" algn="r" defTabSz="449580">
              <a:buClrTx/>
              <a:buFontTx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fld id="{9A0DB2DC-4C9A-4742-B13C-FB6460FD3503}" type="slidenum">
              <a:rPr lang="ru-RU" altLang="x-none" sz="1200" dirty="0">
                <a:solidFill>
                  <a:srgbClr val="000000"/>
                </a:solidFill>
              </a:rPr>
            </a:fld>
            <a:endParaRPr lang="ru-RU" altLang="x-none" sz="1200" dirty="0">
              <a:solidFill>
                <a:srgbClr val="000000"/>
              </a:solidFill>
              <a:ea typeface="Segoe UI" panose="020B0502040204020203" pitchFamily="34" charset="0"/>
            </a:endParaRPr>
          </a:p>
        </p:txBody>
      </p:sp>
      <p:sp>
        <p:nvSpPr>
          <p:cNvPr id="4100" name="Rectangle 2"/>
          <p:cNvSpPr>
            <a:spLocks noGrp="1" noTextEdit="1"/>
          </p:cNvSpPr>
          <p:nvPr>
            <p:ph type="sldImg"/>
          </p:nvPr>
        </p:nvSpPr>
        <p:spPr>
          <a:xfrm>
            <a:off x="1133475" y="677863"/>
            <a:ext cx="4591050" cy="3444875"/>
          </a:xfrm>
          <a:solidFill>
            <a:srgbClr val="FFFFFF"/>
          </a:solidFill>
          <a:ln>
            <a:solidFill>
              <a:srgbClr val="000000"/>
            </a:solidFill>
            <a:miter/>
          </a:ln>
        </p:spPr>
      </p:sp>
      <p:sp>
        <p:nvSpPr>
          <p:cNvPr id="4101" name="Rectangle 3"/>
          <p:cNvSpPr/>
          <p:nvPr>
            <p:ph type="body"/>
          </p:nvPr>
        </p:nvSpPr>
        <p:spPr>
          <a:xfrm>
            <a:off x="685800" y="4343400"/>
            <a:ext cx="5486400" cy="4114800"/>
          </a:xfrm>
        </p:spPr>
        <p:txBody>
          <a:bodyPr wrap="none" lIns="0" tIns="0" rIns="0" bIns="0" anchor="ctr" anchorCtr="0"/>
          <a:p>
            <a:pPr lvl="0"/>
            <a:endParaRPr lang="ru-RU" altLang="x-none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7650" name="Rectangle 19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51162" cy="436562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0000" tIns="46800" rIns="90000" bIns="46800" anchor="b" anchorCtr="0"/>
          <a:p>
            <a:pPr lvl="0" algn="r" defTabSz="449580">
              <a:buClrTx/>
              <a:buFontTx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fld id="{9A0DB2DC-4C9A-4742-B13C-FB6460FD3503}" type="slidenum">
              <a:rPr lang="ru-RU" altLang="x-none" sz="1200" dirty="0">
                <a:solidFill>
                  <a:srgbClr val="000000"/>
                </a:solidFill>
              </a:rPr>
            </a:fld>
            <a:endParaRPr lang="ru-RU" altLang="x-none" sz="1200" dirty="0">
              <a:solidFill>
                <a:srgbClr val="000000"/>
              </a:solidFill>
              <a:ea typeface="Segoe UI" panose="020B0502040204020203" pitchFamily="34" charset="0"/>
            </a:endParaRPr>
          </a:p>
        </p:txBody>
      </p:sp>
      <p:sp>
        <p:nvSpPr>
          <p:cNvPr id="27651" name="Text Box 1"/>
          <p:cNvSpPr txBox="1"/>
          <p:nvPr/>
        </p:nvSpPr>
        <p:spPr>
          <a:xfrm>
            <a:off x="3884613" y="8685213"/>
            <a:ext cx="2962275" cy="447675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b" anchorCtr="0"/>
          <a:p>
            <a:pPr lvl="0" algn="r" defTabSz="449580">
              <a:buClrTx/>
              <a:buFontTx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fld id="{9A0DB2DC-4C9A-4742-B13C-FB6460FD3503}" type="slidenum">
              <a:rPr lang="ru-RU" altLang="x-none" sz="1200" dirty="0">
                <a:solidFill>
                  <a:srgbClr val="000000"/>
                </a:solidFill>
              </a:rPr>
            </a:fld>
            <a:endParaRPr lang="ru-RU" altLang="x-none" sz="1200" dirty="0">
              <a:solidFill>
                <a:srgbClr val="000000"/>
              </a:solidFill>
              <a:ea typeface="Segoe UI" panose="020B0502040204020203" pitchFamily="34" charset="0"/>
            </a:endParaRPr>
          </a:p>
        </p:txBody>
      </p:sp>
      <p:sp>
        <p:nvSpPr>
          <p:cNvPr id="27652" name="Rectangle 2"/>
          <p:cNvSpPr>
            <a:spLocks noGrp="1" noTextEdit="1"/>
          </p:cNvSpPr>
          <p:nvPr>
            <p:ph type="sldImg"/>
          </p:nvPr>
        </p:nvSpPr>
        <p:spPr>
          <a:xfrm>
            <a:off x="1133475" y="677863"/>
            <a:ext cx="4591050" cy="3444875"/>
          </a:xfrm>
          <a:solidFill>
            <a:srgbClr val="FFFFFF"/>
          </a:solidFill>
          <a:ln>
            <a:solidFill>
              <a:srgbClr val="000000"/>
            </a:solidFill>
            <a:miter/>
          </a:ln>
        </p:spPr>
      </p:sp>
      <p:sp>
        <p:nvSpPr>
          <p:cNvPr id="27653" name="Rectangle 3"/>
          <p:cNvSpPr/>
          <p:nvPr>
            <p:ph type="body"/>
          </p:nvPr>
        </p:nvSpPr>
        <p:spPr>
          <a:xfrm>
            <a:off x="685800" y="4343400"/>
            <a:ext cx="5486400" cy="4114800"/>
          </a:xfrm>
        </p:spPr>
        <p:txBody>
          <a:bodyPr wrap="none" lIns="0" tIns="0" rIns="0" bIns="0" anchor="ctr" anchorCtr="0"/>
          <a:p>
            <a:pPr lvl="0"/>
            <a:endParaRPr lang="ru-RU" altLang="x-none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9698" name="Rectangle 19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51162" cy="436562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0000" tIns="46800" rIns="90000" bIns="46800" anchor="b" anchorCtr="0"/>
          <a:p>
            <a:pPr lvl="0" algn="r" defTabSz="449580">
              <a:buClrTx/>
              <a:buFontTx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fld id="{9A0DB2DC-4C9A-4742-B13C-FB6460FD3503}" type="slidenum">
              <a:rPr lang="ru-RU" altLang="x-none" sz="1200" dirty="0">
                <a:solidFill>
                  <a:srgbClr val="000000"/>
                </a:solidFill>
              </a:rPr>
            </a:fld>
            <a:endParaRPr lang="ru-RU" altLang="x-none" sz="1200" dirty="0">
              <a:solidFill>
                <a:srgbClr val="000000"/>
              </a:solidFill>
              <a:ea typeface="Segoe UI" panose="020B0502040204020203" pitchFamily="34" charset="0"/>
            </a:endParaRPr>
          </a:p>
        </p:txBody>
      </p:sp>
      <p:sp>
        <p:nvSpPr>
          <p:cNvPr id="29699" name="Text Box 1"/>
          <p:cNvSpPr txBox="1"/>
          <p:nvPr/>
        </p:nvSpPr>
        <p:spPr>
          <a:xfrm>
            <a:off x="3884613" y="8685213"/>
            <a:ext cx="2962275" cy="447675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b" anchorCtr="0"/>
          <a:p>
            <a:pPr lvl="0" algn="r" defTabSz="449580">
              <a:buClrTx/>
              <a:buFontTx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fld id="{9A0DB2DC-4C9A-4742-B13C-FB6460FD3503}" type="slidenum">
              <a:rPr lang="ru-RU" altLang="x-none" sz="1200" dirty="0">
                <a:solidFill>
                  <a:srgbClr val="000000"/>
                </a:solidFill>
              </a:rPr>
            </a:fld>
            <a:endParaRPr lang="ru-RU" altLang="x-none" sz="1200" dirty="0">
              <a:solidFill>
                <a:srgbClr val="000000"/>
              </a:solidFill>
              <a:ea typeface="Segoe UI" panose="020B0502040204020203" pitchFamily="34" charset="0"/>
            </a:endParaRPr>
          </a:p>
        </p:txBody>
      </p:sp>
      <p:sp>
        <p:nvSpPr>
          <p:cNvPr id="29700" name="Rectangle 2"/>
          <p:cNvSpPr>
            <a:spLocks noGrp="1" noTextEdit="1"/>
          </p:cNvSpPr>
          <p:nvPr>
            <p:ph type="sldImg"/>
          </p:nvPr>
        </p:nvSpPr>
        <p:spPr>
          <a:xfrm>
            <a:off x="1133475" y="677863"/>
            <a:ext cx="4591050" cy="3444875"/>
          </a:xfrm>
          <a:solidFill>
            <a:srgbClr val="FFFFFF"/>
          </a:solidFill>
          <a:ln>
            <a:solidFill>
              <a:srgbClr val="000000"/>
            </a:solidFill>
            <a:miter/>
          </a:ln>
        </p:spPr>
      </p:sp>
      <p:sp>
        <p:nvSpPr>
          <p:cNvPr id="29701" name="Rectangle 3"/>
          <p:cNvSpPr/>
          <p:nvPr>
            <p:ph type="body"/>
          </p:nvPr>
        </p:nvSpPr>
        <p:spPr>
          <a:xfrm>
            <a:off x="685800" y="4343400"/>
            <a:ext cx="5486400" cy="4114800"/>
          </a:xfrm>
        </p:spPr>
        <p:txBody>
          <a:bodyPr wrap="none" lIns="0" tIns="0" rIns="0" bIns="0" anchor="ctr" anchorCtr="0"/>
          <a:p>
            <a:pPr lvl="0"/>
            <a:endParaRPr lang="ru-RU" altLang="x-none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6146" name="Rectangle 19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51162" cy="436562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0000" tIns="46800" rIns="90000" bIns="46800" anchor="b" anchorCtr="0"/>
          <a:p>
            <a:pPr lvl="0" algn="r" defTabSz="449580">
              <a:buClrTx/>
              <a:buFontTx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fld id="{9A0DB2DC-4C9A-4742-B13C-FB6460FD3503}" type="slidenum">
              <a:rPr lang="ru-RU" altLang="x-none" sz="1200" dirty="0">
                <a:solidFill>
                  <a:srgbClr val="000000"/>
                </a:solidFill>
              </a:rPr>
            </a:fld>
            <a:endParaRPr lang="ru-RU" altLang="x-none" sz="1200" dirty="0">
              <a:solidFill>
                <a:srgbClr val="000000"/>
              </a:solidFill>
              <a:ea typeface="Segoe UI" panose="020B0502040204020203" pitchFamily="34" charset="0"/>
            </a:endParaRPr>
          </a:p>
        </p:txBody>
      </p:sp>
      <p:sp>
        <p:nvSpPr>
          <p:cNvPr id="6147" name="Text Box 1"/>
          <p:cNvSpPr txBox="1"/>
          <p:nvPr/>
        </p:nvSpPr>
        <p:spPr>
          <a:xfrm>
            <a:off x="3884613" y="8685213"/>
            <a:ext cx="2962275" cy="447675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b" anchorCtr="0"/>
          <a:p>
            <a:pPr lvl="0" algn="r" defTabSz="449580">
              <a:buClrTx/>
              <a:buFontTx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fld id="{9A0DB2DC-4C9A-4742-B13C-FB6460FD3503}" type="slidenum">
              <a:rPr lang="ru-RU" altLang="x-none" sz="1200" dirty="0">
                <a:solidFill>
                  <a:srgbClr val="000000"/>
                </a:solidFill>
              </a:rPr>
            </a:fld>
            <a:endParaRPr lang="ru-RU" altLang="x-none" sz="1200" dirty="0">
              <a:solidFill>
                <a:srgbClr val="000000"/>
              </a:solidFill>
              <a:ea typeface="Segoe UI" panose="020B0502040204020203" pitchFamily="34" charset="0"/>
            </a:endParaRPr>
          </a:p>
        </p:txBody>
      </p:sp>
      <p:sp>
        <p:nvSpPr>
          <p:cNvPr id="6148" name="Rectangle 2"/>
          <p:cNvSpPr>
            <a:spLocks noGrp="1" noTextEdit="1"/>
          </p:cNvSpPr>
          <p:nvPr>
            <p:ph type="sldImg"/>
          </p:nvPr>
        </p:nvSpPr>
        <p:spPr>
          <a:xfrm>
            <a:off x="1133475" y="677863"/>
            <a:ext cx="4591050" cy="3444875"/>
          </a:xfrm>
          <a:solidFill>
            <a:srgbClr val="FFFFFF"/>
          </a:solidFill>
          <a:ln>
            <a:solidFill>
              <a:srgbClr val="000000"/>
            </a:solidFill>
            <a:miter/>
          </a:ln>
        </p:spPr>
      </p:sp>
      <p:sp>
        <p:nvSpPr>
          <p:cNvPr id="6149" name="Rectangle 3"/>
          <p:cNvSpPr/>
          <p:nvPr>
            <p:ph type="body"/>
          </p:nvPr>
        </p:nvSpPr>
        <p:spPr>
          <a:xfrm>
            <a:off x="685800" y="4343400"/>
            <a:ext cx="5486400" cy="4114800"/>
          </a:xfrm>
        </p:spPr>
        <p:txBody>
          <a:bodyPr wrap="none" lIns="0" tIns="0" rIns="0" bIns="0" anchor="ctr" anchorCtr="0"/>
          <a:p>
            <a:pPr lvl="0"/>
            <a:endParaRPr lang="ru-RU" altLang="x-none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42" name="Rectangle 19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51162" cy="436562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0000" tIns="46800" rIns="90000" bIns="46800" anchor="b" anchorCtr="0"/>
          <a:p>
            <a:pPr lvl="0" algn="r" defTabSz="449580">
              <a:buClrTx/>
              <a:buFontTx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fld id="{9A0DB2DC-4C9A-4742-B13C-FB6460FD3503}" type="slidenum">
              <a:rPr lang="ru-RU" altLang="x-none" sz="1200" dirty="0">
                <a:solidFill>
                  <a:srgbClr val="000000"/>
                </a:solidFill>
              </a:rPr>
            </a:fld>
            <a:endParaRPr lang="ru-RU" altLang="x-none" sz="1200" dirty="0">
              <a:solidFill>
                <a:srgbClr val="000000"/>
              </a:solidFill>
              <a:ea typeface="Segoe UI" panose="020B0502040204020203" pitchFamily="34" charset="0"/>
            </a:endParaRPr>
          </a:p>
        </p:txBody>
      </p:sp>
      <p:sp>
        <p:nvSpPr>
          <p:cNvPr id="10243" name="Text Box 1"/>
          <p:cNvSpPr txBox="1"/>
          <p:nvPr/>
        </p:nvSpPr>
        <p:spPr>
          <a:xfrm>
            <a:off x="3884613" y="8685213"/>
            <a:ext cx="2962275" cy="447675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b" anchorCtr="0"/>
          <a:p>
            <a:pPr lvl="0" algn="r" defTabSz="449580">
              <a:buClrTx/>
              <a:buFontTx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fld id="{9A0DB2DC-4C9A-4742-B13C-FB6460FD3503}" type="slidenum">
              <a:rPr lang="ru-RU" altLang="x-none" sz="1200" dirty="0">
                <a:solidFill>
                  <a:srgbClr val="000000"/>
                </a:solidFill>
              </a:rPr>
            </a:fld>
            <a:endParaRPr lang="ru-RU" altLang="x-none" sz="1200" dirty="0">
              <a:solidFill>
                <a:srgbClr val="000000"/>
              </a:solidFill>
              <a:ea typeface="Segoe UI" panose="020B0502040204020203" pitchFamily="34" charset="0"/>
            </a:endParaRPr>
          </a:p>
        </p:txBody>
      </p:sp>
      <p:sp>
        <p:nvSpPr>
          <p:cNvPr id="10244" name="Rectangle 2"/>
          <p:cNvSpPr>
            <a:spLocks noGrp="1" noTextEdit="1"/>
          </p:cNvSpPr>
          <p:nvPr>
            <p:ph type="sldImg"/>
          </p:nvPr>
        </p:nvSpPr>
        <p:spPr>
          <a:xfrm>
            <a:off x="1133475" y="677863"/>
            <a:ext cx="4591050" cy="3444875"/>
          </a:xfrm>
          <a:solidFill>
            <a:srgbClr val="FFFFFF"/>
          </a:solidFill>
          <a:ln>
            <a:solidFill>
              <a:srgbClr val="000000"/>
            </a:solidFill>
            <a:miter/>
          </a:ln>
        </p:spPr>
      </p:sp>
      <p:sp>
        <p:nvSpPr>
          <p:cNvPr id="10245" name="Rectangle 3"/>
          <p:cNvSpPr/>
          <p:nvPr>
            <p:ph type="body"/>
          </p:nvPr>
        </p:nvSpPr>
        <p:spPr>
          <a:xfrm>
            <a:off x="685800" y="4343400"/>
            <a:ext cx="5486400" cy="4114800"/>
          </a:xfrm>
        </p:spPr>
        <p:txBody>
          <a:bodyPr wrap="none" lIns="0" tIns="0" rIns="0" bIns="0" anchor="ctr" anchorCtr="0"/>
          <a:p>
            <a:pPr lvl="0"/>
            <a:endParaRPr lang="ru-RU" altLang="x-none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2290" name="Rectangle 19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51162" cy="436562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0000" tIns="46800" rIns="90000" bIns="46800" anchor="b" anchorCtr="0"/>
          <a:p>
            <a:pPr lvl="0" algn="r" defTabSz="449580">
              <a:buClrTx/>
              <a:buFontTx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fld id="{9A0DB2DC-4C9A-4742-B13C-FB6460FD3503}" type="slidenum">
              <a:rPr lang="ru-RU" altLang="x-none" sz="1200" dirty="0">
                <a:solidFill>
                  <a:srgbClr val="000000"/>
                </a:solidFill>
              </a:rPr>
            </a:fld>
            <a:endParaRPr lang="ru-RU" altLang="x-none" sz="1200" dirty="0">
              <a:solidFill>
                <a:srgbClr val="000000"/>
              </a:solidFill>
              <a:ea typeface="Segoe UI" panose="020B0502040204020203" pitchFamily="34" charset="0"/>
            </a:endParaRPr>
          </a:p>
        </p:txBody>
      </p:sp>
      <p:sp>
        <p:nvSpPr>
          <p:cNvPr id="12291" name="Text Box 1"/>
          <p:cNvSpPr txBox="1"/>
          <p:nvPr/>
        </p:nvSpPr>
        <p:spPr>
          <a:xfrm>
            <a:off x="3884613" y="8685213"/>
            <a:ext cx="2962275" cy="447675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b" anchorCtr="0"/>
          <a:p>
            <a:pPr lvl="0" algn="r" defTabSz="449580">
              <a:buClrTx/>
              <a:buFontTx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fld id="{9A0DB2DC-4C9A-4742-B13C-FB6460FD3503}" type="slidenum">
              <a:rPr lang="ru-RU" altLang="x-none" sz="1200" dirty="0">
                <a:solidFill>
                  <a:srgbClr val="000000"/>
                </a:solidFill>
              </a:rPr>
            </a:fld>
            <a:endParaRPr lang="ru-RU" altLang="x-none" sz="1200" dirty="0">
              <a:solidFill>
                <a:srgbClr val="000000"/>
              </a:solidFill>
              <a:ea typeface="Segoe UI" panose="020B0502040204020203" pitchFamily="34" charset="0"/>
            </a:endParaRPr>
          </a:p>
        </p:txBody>
      </p:sp>
      <p:sp>
        <p:nvSpPr>
          <p:cNvPr id="12292" name="Rectangle 2"/>
          <p:cNvSpPr>
            <a:spLocks noGrp="1" noTextEdit="1"/>
          </p:cNvSpPr>
          <p:nvPr>
            <p:ph type="sldImg"/>
          </p:nvPr>
        </p:nvSpPr>
        <p:spPr>
          <a:xfrm>
            <a:off x="1131888" y="674688"/>
            <a:ext cx="4591050" cy="3444875"/>
          </a:xfrm>
          <a:solidFill>
            <a:srgbClr val="FFFFFF"/>
          </a:solidFill>
          <a:ln>
            <a:solidFill>
              <a:srgbClr val="000000"/>
            </a:solidFill>
            <a:miter/>
          </a:ln>
        </p:spPr>
      </p:sp>
      <p:sp>
        <p:nvSpPr>
          <p:cNvPr id="12293" name="Rectangle 3"/>
          <p:cNvSpPr/>
          <p:nvPr>
            <p:ph type="body"/>
          </p:nvPr>
        </p:nvSpPr>
        <p:spPr>
          <a:xfrm>
            <a:off x="685800" y="4343400"/>
            <a:ext cx="5483225" cy="4111625"/>
          </a:xfrm>
        </p:spPr>
        <p:txBody>
          <a:bodyPr wrap="none" lIns="0" tIns="0" rIns="0" bIns="0" anchor="ctr" anchorCtr="0"/>
          <a:p>
            <a:pPr lvl="0"/>
            <a:endParaRPr lang="ru-RU" altLang="x-none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4338" name="Rectangle 19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51162" cy="436562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0000" tIns="46800" rIns="90000" bIns="46800" anchor="b" anchorCtr="0"/>
          <a:p>
            <a:pPr lvl="0" algn="r" defTabSz="449580">
              <a:buClrTx/>
              <a:buFontTx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fld id="{9A0DB2DC-4C9A-4742-B13C-FB6460FD3503}" type="slidenum">
              <a:rPr lang="ru-RU" altLang="x-none" sz="1200" dirty="0">
                <a:solidFill>
                  <a:srgbClr val="000000"/>
                </a:solidFill>
              </a:rPr>
            </a:fld>
            <a:endParaRPr lang="ru-RU" altLang="x-none" sz="1200" dirty="0">
              <a:solidFill>
                <a:srgbClr val="000000"/>
              </a:solidFill>
              <a:ea typeface="Segoe UI" panose="020B0502040204020203" pitchFamily="34" charset="0"/>
            </a:endParaRPr>
          </a:p>
        </p:txBody>
      </p:sp>
      <p:sp>
        <p:nvSpPr>
          <p:cNvPr id="14339" name="Text Box 1"/>
          <p:cNvSpPr txBox="1"/>
          <p:nvPr/>
        </p:nvSpPr>
        <p:spPr>
          <a:xfrm>
            <a:off x="3884613" y="8685213"/>
            <a:ext cx="2962275" cy="447675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b" anchorCtr="0"/>
          <a:p>
            <a:pPr lvl="0" algn="r" defTabSz="449580">
              <a:buClrTx/>
              <a:buFontTx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fld id="{9A0DB2DC-4C9A-4742-B13C-FB6460FD3503}" type="slidenum">
              <a:rPr lang="ru-RU" altLang="x-none" sz="1200" dirty="0">
                <a:solidFill>
                  <a:srgbClr val="000000"/>
                </a:solidFill>
              </a:rPr>
            </a:fld>
            <a:endParaRPr lang="ru-RU" altLang="x-none" sz="1200" dirty="0">
              <a:solidFill>
                <a:srgbClr val="000000"/>
              </a:solidFill>
              <a:ea typeface="Segoe UI" panose="020B0502040204020203" pitchFamily="34" charset="0"/>
            </a:endParaRPr>
          </a:p>
        </p:txBody>
      </p:sp>
      <p:sp>
        <p:nvSpPr>
          <p:cNvPr id="14340" name="Rectangle 2"/>
          <p:cNvSpPr>
            <a:spLocks noGrp="1" noTextEdit="1"/>
          </p:cNvSpPr>
          <p:nvPr>
            <p:ph type="sldImg"/>
          </p:nvPr>
        </p:nvSpPr>
        <p:spPr>
          <a:xfrm>
            <a:off x="1130300" y="671513"/>
            <a:ext cx="4591050" cy="3444875"/>
          </a:xfrm>
          <a:solidFill>
            <a:srgbClr val="FFFFFF"/>
          </a:solidFill>
          <a:ln>
            <a:solidFill>
              <a:srgbClr val="000000"/>
            </a:solidFill>
            <a:miter/>
          </a:ln>
        </p:spPr>
      </p:sp>
      <p:sp>
        <p:nvSpPr>
          <p:cNvPr id="14341" name="Rectangle 3"/>
          <p:cNvSpPr/>
          <p:nvPr>
            <p:ph type="body"/>
          </p:nvPr>
        </p:nvSpPr>
        <p:spPr>
          <a:xfrm>
            <a:off x="685800" y="4343400"/>
            <a:ext cx="5480050" cy="4108450"/>
          </a:xfrm>
        </p:spPr>
        <p:txBody>
          <a:bodyPr wrap="none" lIns="0" tIns="0" rIns="0" bIns="0" anchor="ctr" anchorCtr="0"/>
          <a:p>
            <a:pPr lvl="0"/>
            <a:endParaRPr lang="ru-RU" altLang="x-none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7410" name="Rectangle 19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51162" cy="436562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0000" tIns="46800" rIns="90000" bIns="46800" anchor="b" anchorCtr="0"/>
          <a:p>
            <a:pPr lvl="0" algn="r" defTabSz="449580">
              <a:buClrTx/>
              <a:buFontTx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fld id="{9A0DB2DC-4C9A-4742-B13C-FB6460FD3503}" type="slidenum">
              <a:rPr lang="ru-RU" altLang="x-none" sz="1200" dirty="0">
                <a:solidFill>
                  <a:srgbClr val="000000"/>
                </a:solidFill>
              </a:rPr>
            </a:fld>
            <a:endParaRPr lang="ru-RU" altLang="x-none" sz="1200" dirty="0">
              <a:solidFill>
                <a:srgbClr val="000000"/>
              </a:solidFill>
              <a:ea typeface="Segoe UI" panose="020B0502040204020203" pitchFamily="34" charset="0"/>
            </a:endParaRPr>
          </a:p>
        </p:txBody>
      </p:sp>
      <p:sp>
        <p:nvSpPr>
          <p:cNvPr id="17411" name="Text Box 1"/>
          <p:cNvSpPr txBox="1"/>
          <p:nvPr/>
        </p:nvSpPr>
        <p:spPr>
          <a:xfrm>
            <a:off x="3884613" y="8685213"/>
            <a:ext cx="2962275" cy="447675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b" anchorCtr="0"/>
          <a:p>
            <a:pPr lvl="0" algn="r" defTabSz="449580">
              <a:buClrTx/>
              <a:buFontTx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fld id="{9A0DB2DC-4C9A-4742-B13C-FB6460FD3503}" type="slidenum">
              <a:rPr lang="ru-RU" altLang="x-none" sz="1200" dirty="0">
                <a:solidFill>
                  <a:srgbClr val="000000"/>
                </a:solidFill>
              </a:rPr>
            </a:fld>
            <a:endParaRPr lang="ru-RU" altLang="x-none" sz="1200" dirty="0">
              <a:solidFill>
                <a:srgbClr val="000000"/>
              </a:solidFill>
              <a:ea typeface="Segoe UI" panose="020B0502040204020203" pitchFamily="34" charset="0"/>
            </a:endParaRPr>
          </a:p>
        </p:txBody>
      </p:sp>
      <p:sp>
        <p:nvSpPr>
          <p:cNvPr id="17412" name="Rectangle 2"/>
          <p:cNvSpPr>
            <a:spLocks noGrp="1" noTextEdit="1"/>
          </p:cNvSpPr>
          <p:nvPr>
            <p:ph type="sldImg"/>
          </p:nvPr>
        </p:nvSpPr>
        <p:spPr>
          <a:xfrm>
            <a:off x="1133475" y="677863"/>
            <a:ext cx="4591050" cy="3444875"/>
          </a:xfrm>
          <a:solidFill>
            <a:srgbClr val="FFFFFF"/>
          </a:solidFill>
          <a:ln>
            <a:solidFill>
              <a:srgbClr val="000000"/>
            </a:solidFill>
            <a:miter/>
          </a:ln>
        </p:spPr>
      </p:sp>
      <p:sp>
        <p:nvSpPr>
          <p:cNvPr id="17413" name="Rectangle 3"/>
          <p:cNvSpPr/>
          <p:nvPr>
            <p:ph type="body"/>
          </p:nvPr>
        </p:nvSpPr>
        <p:spPr>
          <a:xfrm>
            <a:off x="685800" y="4343400"/>
            <a:ext cx="5486400" cy="4114800"/>
          </a:xfrm>
        </p:spPr>
        <p:txBody>
          <a:bodyPr wrap="none" lIns="0" tIns="0" rIns="0" bIns="0" anchor="ctr" anchorCtr="0"/>
          <a:p>
            <a:pPr lvl="0"/>
            <a:endParaRPr lang="ru-RU" altLang="x-none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9458" name="Rectangle 19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51162" cy="436562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0000" tIns="46800" rIns="90000" bIns="46800" anchor="b" anchorCtr="0"/>
          <a:p>
            <a:pPr lvl="0" algn="r" defTabSz="449580">
              <a:buClrTx/>
              <a:buFontTx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fld id="{9A0DB2DC-4C9A-4742-B13C-FB6460FD3503}" type="slidenum">
              <a:rPr lang="ru-RU" altLang="x-none" sz="1200" dirty="0">
                <a:solidFill>
                  <a:srgbClr val="000000"/>
                </a:solidFill>
              </a:rPr>
            </a:fld>
            <a:endParaRPr lang="ru-RU" altLang="x-none" sz="1200" dirty="0">
              <a:solidFill>
                <a:srgbClr val="000000"/>
              </a:solidFill>
              <a:ea typeface="Segoe UI" panose="020B0502040204020203" pitchFamily="34" charset="0"/>
            </a:endParaRPr>
          </a:p>
        </p:txBody>
      </p:sp>
      <p:sp>
        <p:nvSpPr>
          <p:cNvPr id="19459" name="Rectangle 1"/>
          <p:cNvSpPr>
            <a:spLocks noGrp="1" noTextEdit="1"/>
          </p:cNvSpPr>
          <p:nvPr>
            <p:ph type="sldImg"/>
          </p:nvPr>
        </p:nvSpPr>
        <p:spPr>
          <a:xfrm>
            <a:off x="1127125" y="666750"/>
            <a:ext cx="4592638" cy="3444875"/>
          </a:xfrm>
          <a:solidFill>
            <a:srgbClr val="FFFFFF"/>
          </a:solidFill>
          <a:ln>
            <a:solidFill>
              <a:srgbClr val="000000"/>
            </a:solidFill>
            <a:miter/>
          </a:ln>
        </p:spPr>
      </p:sp>
      <p:sp>
        <p:nvSpPr>
          <p:cNvPr id="19460" name="Rectangle 2"/>
          <p:cNvSpPr/>
          <p:nvPr>
            <p:ph type="body"/>
          </p:nvPr>
        </p:nvSpPr>
        <p:spPr>
          <a:xfrm>
            <a:off x="685800" y="4343400"/>
            <a:ext cx="5475288" cy="4103688"/>
          </a:xfrm>
        </p:spPr>
        <p:txBody>
          <a:bodyPr wrap="none" lIns="0" tIns="0" rIns="0" bIns="0" anchor="ctr" anchorCtr="0"/>
          <a:p>
            <a:pPr lvl="0"/>
            <a:endParaRPr lang="ru-RU" altLang="x-none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1506" name="Rectangle 19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51162" cy="436562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0000" tIns="46800" rIns="90000" bIns="46800" anchor="b" anchorCtr="0"/>
          <a:p>
            <a:pPr lvl="0" algn="r" defTabSz="449580">
              <a:buClrTx/>
              <a:buFontTx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fld id="{9A0DB2DC-4C9A-4742-B13C-FB6460FD3503}" type="slidenum">
              <a:rPr lang="ru-RU" altLang="x-none" sz="1200" dirty="0">
                <a:solidFill>
                  <a:srgbClr val="000000"/>
                </a:solidFill>
              </a:rPr>
            </a:fld>
            <a:endParaRPr lang="ru-RU" altLang="x-none" sz="1200" dirty="0">
              <a:solidFill>
                <a:srgbClr val="000000"/>
              </a:solidFill>
              <a:ea typeface="Segoe UI" panose="020B0502040204020203" pitchFamily="34" charset="0"/>
            </a:endParaRPr>
          </a:p>
        </p:txBody>
      </p:sp>
      <p:sp>
        <p:nvSpPr>
          <p:cNvPr id="21507" name="Text Box 1"/>
          <p:cNvSpPr txBox="1"/>
          <p:nvPr/>
        </p:nvSpPr>
        <p:spPr>
          <a:xfrm>
            <a:off x="3884613" y="8685213"/>
            <a:ext cx="2962275" cy="447675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b" anchorCtr="0"/>
          <a:p>
            <a:pPr lvl="0" algn="r" defTabSz="449580">
              <a:buClrTx/>
              <a:buFontTx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fld id="{9A0DB2DC-4C9A-4742-B13C-FB6460FD3503}" type="slidenum">
              <a:rPr lang="ru-RU" altLang="x-none" sz="1200" dirty="0">
                <a:solidFill>
                  <a:srgbClr val="000000"/>
                </a:solidFill>
              </a:rPr>
            </a:fld>
            <a:endParaRPr lang="ru-RU" altLang="x-none" sz="1200" dirty="0">
              <a:solidFill>
                <a:srgbClr val="000000"/>
              </a:solidFill>
              <a:ea typeface="Segoe UI" panose="020B0502040204020203" pitchFamily="34" charset="0"/>
            </a:endParaRPr>
          </a:p>
        </p:txBody>
      </p:sp>
      <p:sp>
        <p:nvSpPr>
          <p:cNvPr id="21508" name="Rectangle 2"/>
          <p:cNvSpPr>
            <a:spLocks noGrp="1" noTextEdit="1"/>
          </p:cNvSpPr>
          <p:nvPr>
            <p:ph type="sldImg"/>
          </p:nvPr>
        </p:nvSpPr>
        <p:spPr>
          <a:xfrm>
            <a:off x="1133475" y="677863"/>
            <a:ext cx="4591050" cy="3444875"/>
          </a:xfrm>
          <a:solidFill>
            <a:srgbClr val="FFFFFF"/>
          </a:solidFill>
          <a:ln>
            <a:solidFill>
              <a:srgbClr val="000000"/>
            </a:solidFill>
            <a:miter/>
          </a:ln>
        </p:spPr>
      </p:sp>
      <p:sp>
        <p:nvSpPr>
          <p:cNvPr id="21509" name="Rectangle 3"/>
          <p:cNvSpPr/>
          <p:nvPr>
            <p:ph type="body"/>
          </p:nvPr>
        </p:nvSpPr>
        <p:spPr>
          <a:xfrm>
            <a:off x="685800" y="4343400"/>
            <a:ext cx="5486400" cy="4114800"/>
          </a:xfrm>
        </p:spPr>
        <p:txBody>
          <a:bodyPr wrap="none" lIns="0" tIns="0" rIns="0" bIns="0" anchor="ctr" anchorCtr="0"/>
          <a:p>
            <a:pPr lvl="0"/>
            <a:endParaRPr lang="ru-RU" altLang="x-none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3554" name="Rectangle 19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51162" cy="436562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0000" tIns="46800" rIns="90000" bIns="46800" anchor="b" anchorCtr="0"/>
          <a:p>
            <a:pPr lvl="0" algn="r" defTabSz="449580">
              <a:buClrTx/>
              <a:buFontTx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fld id="{9A0DB2DC-4C9A-4742-B13C-FB6460FD3503}" type="slidenum">
              <a:rPr lang="ru-RU" altLang="x-none" sz="1200" dirty="0">
                <a:solidFill>
                  <a:srgbClr val="000000"/>
                </a:solidFill>
              </a:rPr>
            </a:fld>
            <a:endParaRPr lang="ru-RU" altLang="x-none" sz="1200" dirty="0">
              <a:solidFill>
                <a:srgbClr val="000000"/>
              </a:solidFill>
              <a:ea typeface="Segoe UI" panose="020B0502040204020203" pitchFamily="34" charset="0"/>
            </a:endParaRPr>
          </a:p>
        </p:txBody>
      </p:sp>
      <p:sp>
        <p:nvSpPr>
          <p:cNvPr id="23555" name="Text Box 1"/>
          <p:cNvSpPr txBox="1"/>
          <p:nvPr/>
        </p:nvSpPr>
        <p:spPr>
          <a:xfrm>
            <a:off x="3884613" y="8685213"/>
            <a:ext cx="2962275" cy="447675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b" anchorCtr="0"/>
          <a:p>
            <a:pPr lvl="0" algn="r" defTabSz="449580">
              <a:buClrTx/>
              <a:buFontTx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fld id="{9A0DB2DC-4C9A-4742-B13C-FB6460FD3503}" type="slidenum">
              <a:rPr lang="ru-RU" altLang="x-none" sz="1200" dirty="0">
                <a:solidFill>
                  <a:srgbClr val="000000"/>
                </a:solidFill>
              </a:rPr>
            </a:fld>
            <a:endParaRPr lang="ru-RU" altLang="x-none" sz="1200" dirty="0">
              <a:solidFill>
                <a:srgbClr val="000000"/>
              </a:solidFill>
              <a:ea typeface="Segoe UI" panose="020B0502040204020203" pitchFamily="34" charset="0"/>
            </a:endParaRPr>
          </a:p>
        </p:txBody>
      </p:sp>
      <p:sp>
        <p:nvSpPr>
          <p:cNvPr id="23556" name="Rectangle 2"/>
          <p:cNvSpPr>
            <a:spLocks noGrp="1" noTextEdit="1"/>
          </p:cNvSpPr>
          <p:nvPr>
            <p:ph type="sldImg"/>
          </p:nvPr>
        </p:nvSpPr>
        <p:spPr>
          <a:xfrm>
            <a:off x="1133475" y="677863"/>
            <a:ext cx="4591050" cy="3444875"/>
          </a:xfrm>
          <a:solidFill>
            <a:srgbClr val="FFFFFF"/>
          </a:solidFill>
          <a:ln>
            <a:solidFill>
              <a:srgbClr val="000000"/>
            </a:solidFill>
            <a:miter/>
          </a:ln>
        </p:spPr>
      </p:sp>
      <p:sp>
        <p:nvSpPr>
          <p:cNvPr id="23557" name="Rectangle 3"/>
          <p:cNvSpPr/>
          <p:nvPr>
            <p:ph type="body"/>
          </p:nvPr>
        </p:nvSpPr>
        <p:spPr>
          <a:xfrm>
            <a:off x="685800" y="4343400"/>
            <a:ext cx="5486400" cy="4114800"/>
          </a:xfrm>
        </p:spPr>
        <p:txBody>
          <a:bodyPr wrap="none" lIns="0" tIns="0" rIns="0" bIns="0" anchor="ctr" anchorCtr="0"/>
          <a:p>
            <a:pPr lvl="0"/>
            <a:endParaRPr lang="ru-RU" altLang="x-none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ru-RU" strike="noStrike" noProof="1" smtClean="0"/>
              <a:t>Образец заголовка</a:t>
            </a:r>
            <a:endParaRPr lang="ru-RU" strike="noStrike" noProof="1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ru-RU" strike="noStrike" noProof="1" smtClean="0"/>
              <a:t>Образец подзаголовка</a:t>
            </a:r>
            <a:endParaRPr lang="ru-RU" strike="noStrike" noProof="1"/>
          </a:p>
        </p:txBody>
      </p:sp>
      <p:sp>
        <p:nvSpPr>
          <p:cNvPr id="4" name="Замещающий 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p>
            <a:pPr lvl="0" eaLnBrk="1" fontAlgn="base" hangingPunct="1">
              <a:buClrTx/>
              <a:buNone/>
            </a:pPr>
            <a:fld id="{9A0DB2DC-4C9A-4742-B13C-FB6460FD3503}" type="slidenum">
              <a:rPr lang="ru-RU" altLang="x-none" strike="noStrike" noProof="1" dirty="0">
                <a:latin typeface="Arial" panose="020B0604020202020204" pitchFamily="34" charset="0"/>
                <a:ea typeface="Microsoft YaHei" panose="020B0503020204020204" pitchFamily="34" charset="-122"/>
                <a:cs typeface="+mn-cs"/>
              </a:rPr>
            </a:fld>
            <a:endParaRPr lang="ru-RU" altLang="x-none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ru-RU" strike="noStrike" noProof="1" smtClean="0"/>
              <a:t>Образец заголовка</a:t>
            </a:r>
            <a:endParaRPr lang="ru-RU" strike="noStrike" noProof="1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ru-RU" strike="noStrike" noProof="1" smtClean="0"/>
              <a:t>Образец текста</a:t>
            </a:r>
            <a:endParaRPr lang="ru-RU" strike="noStrike" noProof="1" smtClean="0"/>
          </a:p>
          <a:p>
            <a:pPr lvl="1" fontAlgn="base"/>
            <a:r>
              <a:rPr lang="ru-RU" strike="noStrike" noProof="1" smtClean="0"/>
              <a:t>Второй уровень</a:t>
            </a:r>
            <a:endParaRPr lang="ru-RU" strike="noStrike" noProof="1" smtClean="0"/>
          </a:p>
          <a:p>
            <a:pPr lvl="2" fontAlgn="base"/>
            <a:r>
              <a:rPr lang="ru-RU" strike="noStrike" noProof="1" smtClean="0"/>
              <a:t>Третий уровень</a:t>
            </a:r>
            <a:endParaRPr lang="ru-RU" strike="noStrike" noProof="1" smtClean="0"/>
          </a:p>
          <a:p>
            <a:pPr lvl="3" fontAlgn="base"/>
            <a:r>
              <a:rPr lang="ru-RU" strike="noStrike" noProof="1" smtClean="0"/>
              <a:t>Четвертый уровень</a:t>
            </a:r>
            <a:endParaRPr lang="ru-RU" strike="noStrike" noProof="1" smtClean="0"/>
          </a:p>
          <a:p>
            <a:pPr lvl="4" fontAlgn="base"/>
            <a:r>
              <a:rPr lang="ru-RU" strike="noStrike" noProof="1" smtClean="0"/>
              <a:t>Пятый уровень</a:t>
            </a:r>
            <a:endParaRPr lang="ru-RU" strike="noStrike" noProof="1"/>
          </a:p>
        </p:txBody>
      </p:sp>
      <p:sp>
        <p:nvSpPr>
          <p:cNvPr id="4" name="Замещающий 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p>
            <a:pPr lvl="0" eaLnBrk="1" fontAlgn="base" hangingPunct="1">
              <a:buClrTx/>
              <a:buNone/>
            </a:pPr>
            <a:fld id="{9A0DB2DC-4C9A-4742-B13C-FB6460FD3503}" type="slidenum">
              <a:rPr lang="ru-RU" altLang="x-none" strike="noStrike" noProof="1" dirty="0">
                <a:latin typeface="Arial" panose="020B0604020202020204" pitchFamily="34" charset="0"/>
                <a:ea typeface="Microsoft YaHei" panose="020B0503020204020204" pitchFamily="34" charset="-122"/>
                <a:cs typeface="+mn-cs"/>
              </a:rPr>
            </a:fld>
            <a:endParaRPr lang="ru-RU" altLang="x-none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15113" y="128588"/>
            <a:ext cx="2051050" cy="5584825"/>
          </a:xfrm>
        </p:spPr>
        <p:txBody>
          <a:bodyPr vert="eaVert"/>
          <a:lstStyle/>
          <a:p>
            <a:pPr fontAlgn="base"/>
            <a:r>
              <a:rPr lang="ru-RU" strike="noStrike" noProof="1" smtClean="0"/>
              <a:t>Образец заголовка</a:t>
            </a:r>
            <a:endParaRPr lang="ru-RU" strike="noStrike" noProof="1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05513" cy="5584825"/>
          </a:xfrm>
        </p:spPr>
        <p:txBody>
          <a:bodyPr vert="eaVert"/>
          <a:lstStyle/>
          <a:p>
            <a:pPr lvl="0" fontAlgn="base"/>
            <a:r>
              <a:rPr lang="ru-RU" strike="noStrike" noProof="1" smtClean="0"/>
              <a:t>Образец текста</a:t>
            </a:r>
            <a:endParaRPr lang="ru-RU" strike="noStrike" noProof="1" smtClean="0"/>
          </a:p>
          <a:p>
            <a:pPr lvl="1" fontAlgn="base"/>
            <a:r>
              <a:rPr lang="ru-RU" strike="noStrike" noProof="1" smtClean="0"/>
              <a:t>Второй уровень</a:t>
            </a:r>
            <a:endParaRPr lang="ru-RU" strike="noStrike" noProof="1" smtClean="0"/>
          </a:p>
          <a:p>
            <a:pPr lvl="2" fontAlgn="base"/>
            <a:r>
              <a:rPr lang="ru-RU" strike="noStrike" noProof="1" smtClean="0"/>
              <a:t>Третий уровень</a:t>
            </a:r>
            <a:endParaRPr lang="ru-RU" strike="noStrike" noProof="1" smtClean="0"/>
          </a:p>
          <a:p>
            <a:pPr lvl="3" fontAlgn="base"/>
            <a:r>
              <a:rPr lang="ru-RU" strike="noStrike" noProof="1" smtClean="0"/>
              <a:t>Четвертый уровень</a:t>
            </a:r>
            <a:endParaRPr lang="ru-RU" strike="noStrike" noProof="1" smtClean="0"/>
          </a:p>
          <a:p>
            <a:pPr lvl="4" fontAlgn="base"/>
            <a:r>
              <a:rPr lang="ru-RU" strike="noStrike" noProof="1" smtClean="0"/>
              <a:t>Пятый уровень</a:t>
            </a:r>
            <a:endParaRPr lang="ru-RU" strike="noStrike" noProof="1"/>
          </a:p>
        </p:txBody>
      </p:sp>
      <p:sp>
        <p:nvSpPr>
          <p:cNvPr id="4" name="Замещающий 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p>
            <a:pPr lvl="0" eaLnBrk="1" fontAlgn="base" hangingPunct="1">
              <a:buClrTx/>
              <a:buNone/>
            </a:pPr>
            <a:fld id="{9A0DB2DC-4C9A-4742-B13C-FB6460FD3503}" type="slidenum">
              <a:rPr lang="ru-RU" altLang="x-none" strike="noStrike" noProof="1" dirty="0">
                <a:latin typeface="Arial" panose="020B0604020202020204" pitchFamily="34" charset="0"/>
                <a:ea typeface="Microsoft YaHei" panose="020B0503020204020204" pitchFamily="34" charset="-122"/>
                <a:cs typeface="+mn-cs"/>
              </a:rPr>
            </a:fld>
            <a:endParaRPr lang="ru-RU" altLang="x-none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ru-RU" strike="noStrike" noProof="1" smtClean="0"/>
              <a:t>Образец заголовка</a:t>
            </a:r>
            <a:endParaRPr lang="ru-RU" strike="noStrike" noProof="1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ru-RU" strike="noStrike" noProof="1" smtClean="0"/>
              <a:t>Образец текста</a:t>
            </a:r>
            <a:endParaRPr lang="ru-RU" strike="noStrike" noProof="1" smtClean="0"/>
          </a:p>
          <a:p>
            <a:pPr lvl="1" fontAlgn="base"/>
            <a:r>
              <a:rPr lang="ru-RU" strike="noStrike" noProof="1" smtClean="0"/>
              <a:t>Второй уровень</a:t>
            </a:r>
            <a:endParaRPr lang="ru-RU" strike="noStrike" noProof="1" smtClean="0"/>
          </a:p>
          <a:p>
            <a:pPr lvl="2" fontAlgn="base"/>
            <a:r>
              <a:rPr lang="ru-RU" strike="noStrike" noProof="1" smtClean="0"/>
              <a:t>Третий уровень</a:t>
            </a:r>
            <a:endParaRPr lang="ru-RU" strike="noStrike" noProof="1" smtClean="0"/>
          </a:p>
          <a:p>
            <a:pPr lvl="3" fontAlgn="base"/>
            <a:r>
              <a:rPr lang="ru-RU" strike="noStrike" noProof="1" smtClean="0"/>
              <a:t>Четвертый уровень</a:t>
            </a:r>
            <a:endParaRPr lang="ru-RU" strike="noStrike" noProof="1" smtClean="0"/>
          </a:p>
          <a:p>
            <a:pPr lvl="4" fontAlgn="base"/>
            <a:r>
              <a:rPr lang="ru-RU" strike="noStrike" noProof="1" smtClean="0"/>
              <a:t>Пятый уровень</a:t>
            </a:r>
            <a:endParaRPr lang="ru-RU" strike="noStrike" noProof="1"/>
          </a:p>
        </p:txBody>
      </p:sp>
      <p:sp>
        <p:nvSpPr>
          <p:cNvPr id="4" name="Замещающий 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p>
            <a:pPr lvl="0" eaLnBrk="1" fontAlgn="base" hangingPunct="1">
              <a:buClrTx/>
              <a:buNone/>
            </a:pPr>
            <a:fld id="{9A0DB2DC-4C9A-4742-B13C-FB6460FD3503}" type="slidenum">
              <a:rPr lang="ru-RU" altLang="x-none" strike="noStrike" noProof="1" dirty="0">
                <a:latin typeface="Arial" panose="020B0604020202020204" pitchFamily="34" charset="0"/>
                <a:ea typeface="Microsoft YaHei" panose="020B0503020204020204" pitchFamily="34" charset="-122"/>
                <a:cs typeface="+mn-cs"/>
              </a:rPr>
            </a:fld>
            <a:endParaRPr lang="ru-RU" altLang="x-none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ru-RU" strike="noStrike" noProof="1" smtClean="0"/>
              <a:t>Образец заголовка</a:t>
            </a:r>
            <a:endParaRPr lang="ru-RU" strike="noStrike" noProof="1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ru-RU" strike="noStrike" noProof="1" smtClean="0"/>
              <a:t>Образец текста</a:t>
            </a:r>
            <a:endParaRPr lang="ru-RU" strike="noStrike" noProof="1" smtClean="0"/>
          </a:p>
        </p:txBody>
      </p:sp>
      <p:sp>
        <p:nvSpPr>
          <p:cNvPr id="4" name="Замещающий 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p>
            <a:pPr lvl="0" eaLnBrk="1" fontAlgn="base" hangingPunct="1">
              <a:buClrTx/>
              <a:buNone/>
            </a:pPr>
            <a:fld id="{9A0DB2DC-4C9A-4742-B13C-FB6460FD3503}" type="slidenum">
              <a:rPr lang="ru-RU" altLang="x-none" strike="noStrike" noProof="1" dirty="0">
                <a:latin typeface="Arial" panose="020B0604020202020204" pitchFamily="34" charset="0"/>
                <a:ea typeface="Microsoft YaHei" panose="020B0503020204020204" pitchFamily="34" charset="-122"/>
                <a:cs typeface="+mn-cs"/>
              </a:rPr>
            </a:fld>
            <a:endParaRPr lang="ru-RU" altLang="x-none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ru-RU" strike="noStrike" noProof="1" smtClean="0"/>
              <a:t>Образец заголовка</a:t>
            </a:r>
            <a:endParaRPr lang="ru-RU" strike="noStrike" noProof="1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27488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ru-RU" strike="noStrike" noProof="1" smtClean="0"/>
              <a:t>Образец текста</a:t>
            </a:r>
            <a:endParaRPr lang="ru-RU" strike="noStrike" noProof="1" smtClean="0"/>
          </a:p>
          <a:p>
            <a:pPr lvl="1" fontAlgn="base"/>
            <a:r>
              <a:rPr lang="ru-RU" strike="noStrike" noProof="1" smtClean="0"/>
              <a:t>Второй уровень</a:t>
            </a:r>
            <a:endParaRPr lang="ru-RU" strike="noStrike" noProof="1" smtClean="0"/>
          </a:p>
          <a:p>
            <a:pPr lvl="2" fontAlgn="base"/>
            <a:r>
              <a:rPr lang="ru-RU" strike="noStrike" noProof="1" smtClean="0"/>
              <a:t>Третий уровень</a:t>
            </a:r>
            <a:endParaRPr lang="ru-RU" strike="noStrike" noProof="1" smtClean="0"/>
          </a:p>
          <a:p>
            <a:pPr lvl="3" fontAlgn="base"/>
            <a:r>
              <a:rPr lang="ru-RU" strike="noStrike" noProof="1" smtClean="0"/>
              <a:t>Четвертый уровень</a:t>
            </a:r>
            <a:endParaRPr lang="ru-RU" strike="noStrike" noProof="1" smtClean="0"/>
          </a:p>
          <a:p>
            <a:pPr lvl="4" fontAlgn="base"/>
            <a:r>
              <a:rPr lang="ru-RU" strike="noStrike" noProof="1" smtClean="0"/>
              <a:t>Пятый уровень</a:t>
            </a:r>
            <a:endParaRPr lang="ru-RU" strike="noStrike" noProof="1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37088" y="1600200"/>
            <a:ext cx="4029075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ru-RU" strike="noStrike" noProof="1" smtClean="0"/>
              <a:t>Образец текста</a:t>
            </a:r>
            <a:endParaRPr lang="ru-RU" strike="noStrike" noProof="1" smtClean="0"/>
          </a:p>
          <a:p>
            <a:pPr lvl="1" fontAlgn="base"/>
            <a:r>
              <a:rPr lang="ru-RU" strike="noStrike" noProof="1" smtClean="0"/>
              <a:t>Второй уровень</a:t>
            </a:r>
            <a:endParaRPr lang="ru-RU" strike="noStrike" noProof="1" smtClean="0"/>
          </a:p>
          <a:p>
            <a:pPr lvl="2" fontAlgn="base"/>
            <a:r>
              <a:rPr lang="ru-RU" strike="noStrike" noProof="1" smtClean="0"/>
              <a:t>Третий уровень</a:t>
            </a:r>
            <a:endParaRPr lang="ru-RU" strike="noStrike" noProof="1" smtClean="0"/>
          </a:p>
          <a:p>
            <a:pPr lvl="3" fontAlgn="base"/>
            <a:r>
              <a:rPr lang="ru-RU" strike="noStrike" noProof="1" smtClean="0"/>
              <a:t>Четвертый уровень</a:t>
            </a:r>
            <a:endParaRPr lang="ru-RU" strike="noStrike" noProof="1" smtClean="0"/>
          </a:p>
          <a:p>
            <a:pPr lvl="4" fontAlgn="base"/>
            <a:r>
              <a:rPr lang="ru-RU" strike="noStrike" noProof="1" smtClean="0"/>
              <a:t>Пятый уровень</a:t>
            </a:r>
            <a:endParaRPr lang="ru-RU" strike="noStrike" noProof="1"/>
          </a:p>
        </p:txBody>
      </p:sp>
      <p:sp>
        <p:nvSpPr>
          <p:cNvPr id="5" name="Замещающий номер слайда 4"/>
          <p:cNvSpPr>
            <a:spLocks noGrp="1"/>
          </p:cNvSpPr>
          <p:nvPr>
            <p:ph type="sldNum" idx="10"/>
          </p:nvPr>
        </p:nvSpPr>
        <p:spPr/>
        <p:txBody>
          <a:bodyPr/>
          <a:p>
            <a:pPr lvl="0" eaLnBrk="1" fontAlgn="base" hangingPunct="1">
              <a:buClrTx/>
              <a:buNone/>
            </a:pPr>
            <a:fld id="{9A0DB2DC-4C9A-4742-B13C-FB6460FD3503}" type="slidenum">
              <a:rPr lang="ru-RU" altLang="x-none" strike="noStrike" noProof="1" dirty="0">
                <a:latin typeface="Arial" panose="020B0604020202020204" pitchFamily="34" charset="0"/>
                <a:ea typeface="Microsoft YaHei" panose="020B0503020204020204" pitchFamily="34" charset="-122"/>
                <a:cs typeface="+mn-cs"/>
              </a:rPr>
            </a:fld>
            <a:endParaRPr lang="ru-RU" altLang="x-none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ru-RU" strike="noStrike" noProof="1" smtClean="0"/>
              <a:t>Образец заголовка</a:t>
            </a:r>
            <a:endParaRPr lang="ru-RU" strike="noStrike" noProof="1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ru-RU" strike="noStrike" noProof="1" smtClean="0"/>
              <a:t>Образец текста</a:t>
            </a:r>
            <a:endParaRPr lang="ru-RU" strike="noStrike" noProof="1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ru-RU" strike="noStrike" noProof="1" smtClean="0"/>
              <a:t>Образец текста</a:t>
            </a:r>
            <a:endParaRPr lang="ru-RU" strike="noStrike" noProof="1" smtClean="0"/>
          </a:p>
          <a:p>
            <a:pPr lvl="1" fontAlgn="base"/>
            <a:r>
              <a:rPr lang="ru-RU" strike="noStrike" noProof="1" smtClean="0"/>
              <a:t>Второй уровень</a:t>
            </a:r>
            <a:endParaRPr lang="ru-RU" strike="noStrike" noProof="1" smtClean="0"/>
          </a:p>
          <a:p>
            <a:pPr lvl="2" fontAlgn="base"/>
            <a:r>
              <a:rPr lang="ru-RU" strike="noStrike" noProof="1" smtClean="0"/>
              <a:t>Третий уровень</a:t>
            </a:r>
            <a:endParaRPr lang="ru-RU" strike="noStrike" noProof="1" smtClean="0"/>
          </a:p>
          <a:p>
            <a:pPr lvl="3" fontAlgn="base"/>
            <a:r>
              <a:rPr lang="ru-RU" strike="noStrike" noProof="1" smtClean="0"/>
              <a:t>Четвертый уровень</a:t>
            </a:r>
            <a:endParaRPr lang="ru-RU" strike="noStrike" noProof="1" smtClean="0"/>
          </a:p>
          <a:p>
            <a:pPr lvl="4" fontAlgn="base"/>
            <a:r>
              <a:rPr lang="ru-RU" strike="noStrike" noProof="1" smtClean="0"/>
              <a:t>Пятый уровень</a:t>
            </a:r>
            <a:endParaRPr lang="ru-RU" strike="noStrike" noProof="1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ru-RU" strike="noStrike" noProof="1" smtClean="0"/>
              <a:t>Образец текста</a:t>
            </a:r>
            <a:endParaRPr lang="ru-RU" strike="noStrike" noProof="1" smtClean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ru-RU" strike="noStrike" noProof="1" smtClean="0"/>
              <a:t>Образец текста</a:t>
            </a:r>
            <a:endParaRPr lang="ru-RU" strike="noStrike" noProof="1" smtClean="0"/>
          </a:p>
          <a:p>
            <a:pPr lvl="1" fontAlgn="base"/>
            <a:r>
              <a:rPr lang="ru-RU" strike="noStrike" noProof="1" smtClean="0"/>
              <a:t>Второй уровень</a:t>
            </a:r>
            <a:endParaRPr lang="ru-RU" strike="noStrike" noProof="1" smtClean="0"/>
          </a:p>
          <a:p>
            <a:pPr lvl="2" fontAlgn="base"/>
            <a:r>
              <a:rPr lang="ru-RU" strike="noStrike" noProof="1" smtClean="0"/>
              <a:t>Третий уровень</a:t>
            </a:r>
            <a:endParaRPr lang="ru-RU" strike="noStrike" noProof="1" smtClean="0"/>
          </a:p>
          <a:p>
            <a:pPr lvl="3" fontAlgn="base"/>
            <a:r>
              <a:rPr lang="ru-RU" strike="noStrike" noProof="1" smtClean="0"/>
              <a:t>Четвертый уровень</a:t>
            </a:r>
            <a:endParaRPr lang="ru-RU" strike="noStrike" noProof="1" smtClean="0"/>
          </a:p>
          <a:p>
            <a:pPr lvl="4" fontAlgn="base"/>
            <a:r>
              <a:rPr lang="ru-RU" strike="noStrike" noProof="1" smtClean="0"/>
              <a:t>Пятый уровень</a:t>
            </a:r>
            <a:endParaRPr lang="ru-RU" strike="noStrike" noProof="1"/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idx="10"/>
          </p:nvPr>
        </p:nvSpPr>
        <p:spPr/>
        <p:txBody>
          <a:bodyPr/>
          <a:p>
            <a:pPr lvl="0" eaLnBrk="1" fontAlgn="base" hangingPunct="1">
              <a:buClrTx/>
              <a:buNone/>
            </a:pPr>
            <a:fld id="{9A0DB2DC-4C9A-4742-B13C-FB6460FD3503}" type="slidenum">
              <a:rPr lang="ru-RU" altLang="x-none" strike="noStrike" noProof="1" dirty="0">
                <a:latin typeface="Arial" panose="020B0604020202020204" pitchFamily="34" charset="0"/>
                <a:ea typeface="Microsoft YaHei" panose="020B0503020204020204" pitchFamily="34" charset="-122"/>
                <a:cs typeface="+mn-cs"/>
              </a:rPr>
            </a:fld>
            <a:endParaRPr lang="ru-RU" altLang="x-none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ru-RU" strike="noStrike" noProof="1" smtClean="0"/>
              <a:t>Образец заголовка</a:t>
            </a:r>
            <a:endParaRPr lang="ru-RU" strike="noStrike" noProof="1"/>
          </a:p>
        </p:txBody>
      </p:sp>
      <p:sp>
        <p:nvSpPr>
          <p:cNvPr id="3" name="Замещающий номер слайда 2"/>
          <p:cNvSpPr>
            <a:spLocks noGrp="1"/>
          </p:cNvSpPr>
          <p:nvPr>
            <p:ph type="sldNum" idx="10"/>
          </p:nvPr>
        </p:nvSpPr>
        <p:spPr/>
        <p:txBody>
          <a:bodyPr/>
          <a:p>
            <a:pPr lvl="0" eaLnBrk="1" fontAlgn="base" hangingPunct="1">
              <a:buClrTx/>
              <a:buNone/>
            </a:pPr>
            <a:fld id="{9A0DB2DC-4C9A-4742-B13C-FB6460FD3503}" type="slidenum">
              <a:rPr lang="ru-RU" altLang="x-none" strike="noStrike" noProof="1" dirty="0">
                <a:latin typeface="Arial" panose="020B0604020202020204" pitchFamily="34" charset="0"/>
                <a:ea typeface="Microsoft YaHei" panose="020B0503020204020204" pitchFamily="34" charset="-122"/>
                <a:cs typeface="+mn-cs"/>
              </a:rPr>
            </a:fld>
            <a:endParaRPr lang="ru-RU" altLang="x-none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ий номер слайда 1"/>
          <p:cNvSpPr>
            <a:spLocks noGrp="1"/>
          </p:cNvSpPr>
          <p:nvPr>
            <p:ph type="sldNum" idx="10"/>
          </p:nvPr>
        </p:nvSpPr>
        <p:spPr/>
        <p:txBody>
          <a:bodyPr/>
          <a:p>
            <a:pPr lvl="0" eaLnBrk="1" fontAlgn="base" hangingPunct="1">
              <a:buClrTx/>
              <a:buNone/>
            </a:pPr>
            <a:fld id="{9A0DB2DC-4C9A-4742-B13C-FB6460FD3503}" type="slidenum">
              <a:rPr lang="ru-RU" altLang="x-none" strike="noStrike" noProof="1" dirty="0">
                <a:latin typeface="Arial" panose="020B0604020202020204" pitchFamily="34" charset="0"/>
                <a:ea typeface="Microsoft YaHei" panose="020B0503020204020204" pitchFamily="34" charset="-122"/>
                <a:cs typeface="+mn-cs"/>
              </a:rPr>
            </a:fld>
            <a:endParaRPr lang="ru-RU" altLang="x-none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ru-RU" strike="noStrike" noProof="1" smtClean="0"/>
              <a:t>Образец заголовка</a:t>
            </a:r>
            <a:endParaRPr lang="ru-RU" strike="noStrike" noProof="1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ru-RU" strike="noStrike" noProof="1" smtClean="0"/>
              <a:t>Образец текста</a:t>
            </a:r>
            <a:endParaRPr lang="ru-RU" strike="noStrike" noProof="1" smtClean="0"/>
          </a:p>
          <a:p>
            <a:pPr lvl="1" fontAlgn="base"/>
            <a:r>
              <a:rPr lang="ru-RU" strike="noStrike" noProof="1" smtClean="0"/>
              <a:t>Второй уровень</a:t>
            </a:r>
            <a:endParaRPr lang="ru-RU" strike="noStrike" noProof="1" smtClean="0"/>
          </a:p>
          <a:p>
            <a:pPr lvl="2" fontAlgn="base"/>
            <a:r>
              <a:rPr lang="ru-RU" strike="noStrike" noProof="1" smtClean="0"/>
              <a:t>Третий уровень</a:t>
            </a:r>
            <a:endParaRPr lang="ru-RU" strike="noStrike" noProof="1" smtClean="0"/>
          </a:p>
          <a:p>
            <a:pPr lvl="3" fontAlgn="base"/>
            <a:r>
              <a:rPr lang="ru-RU" strike="noStrike" noProof="1" smtClean="0"/>
              <a:t>Четвертый уровень</a:t>
            </a:r>
            <a:endParaRPr lang="ru-RU" strike="noStrike" noProof="1" smtClean="0"/>
          </a:p>
          <a:p>
            <a:pPr lvl="4" fontAlgn="base"/>
            <a:r>
              <a:rPr lang="ru-RU" strike="noStrike" noProof="1" smtClean="0"/>
              <a:t>Пятый уровень</a:t>
            </a:r>
            <a:endParaRPr lang="ru-RU" strike="noStrike" noProof="1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ru-RU" strike="noStrike" noProof="1" smtClean="0"/>
              <a:t>Образец текста</a:t>
            </a:r>
            <a:endParaRPr lang="ru-RU" strike="noStrike" noProof="1" smtClean="0"/>
          </a:p>
        </p:txBody>
      </p:sp>
      <p:sp>
        <p:nvSpPr>
          <p:cNvPr id="5" name="Замещающий номер слайда 4"/>
          <p:cNvSpPr>
            <a:spLocks noGrp="1"/>
          </p:cNvSpPr>
          <p:nvPr>
            <p:ph type="sldNum" idx="10"/>
          </p:nvPr>
        </p:nvSpPr>
        <p:spPr/>
        <p:txBody>
          <a:bodyPr/>
          <a:p>
            <a:pPr lvl="0" eaLnBrk="1" fontAlgn="base" hangingPunct="1">
              <a:buClrTx/>
              <a:buNone/>
            </a:pPr>
            <a:fld id="{9A0DB2DC-4C9A-4742-B13C-FB6460FD3503}" type="slidenum">
              <a:rPr lang="ru-RU" altLang="x-none" strike="noStrike" noProof="1" dirty="0">
                <a:latin typeface="Arial" panose="020B0604020202020204" pitchFamily="34" charset="0"/>
                <a:ea typeface="Microsoft YaHei" panose="020B0503020204020204" pitchFamily="34" charset="-122"/>
                <a:cs typeface="+mn-cs"/>
              </a:rPr>
            </a:fld>
            <a:endParaRPr lang="ru-RU" altLang="x-none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ru-RU" strike="noStrike" noProof="1" smtClean="0"/>
              <a:t>Образец заголовка</a:t>
            </a:r>
            <a:endParaRPr lang="ru-RU" strike="noStrike" noProof="1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0000" tIns="46800" rIns="90000" bIns="4680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44958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kumimoji="0" lang="ru-RU" sz="3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ru-RU" strike="noStrike" noProof="1" smtClean="0"/>
              <a:t>Образец текста</a:t>
            </a:r>
            <a:endParaRPr lang="ru-RU" strike="noStrike" noProof="1" smtClean="0"/>
          </a:p>
        </p:txBody>
      </p:sp>
      <p:sp>
        <p:nvSpPr>
          <p:cNvPr id="5" name="Замещающий номер слайда 4"/>
          <p:cNvSpPr>
            <a:spLocks noGrp="1"/>
          </p:cNvSpPr>
          <p:nvPr>
            <p:ph type="sldNum" idx="10"/>
          </p:nvPr>
        </p:nvSpPr>
        <p:spPr/>
        <p:txBody>
          <a:bodyPr/>
          <a:p>
            <a:pPr lvl="0" eaLnBrk="1" fontAlgn="base" hangingPunct="1">
              <a:buClrTx/>
              <a:buNone/>
            </a:pPr>
            <a:fld id="{9A0DB2DC-4C9A-4742-B13C-FB6460FD3503}" type="slidenum">
              <a:rPr lang="ru-RU" altLang="x-none" strike="noStrike" noProof="1" dirty="0">
                <a:latin typeface="Arial" panose="020B0604020202020204" pitchFamily="34" charset="0"/>
                <a:ea typeface="Microsoft YaHei" panose="020B0503020204020204" pitchFamily="34" charset="-122"/>
                <a:cs typeface="+mn-cs"/>
              </a:rPr>
            </a:fld>
            <a:endParaRPr lang="ru-RU" altLang="x-none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1"/>
          <p:cNvSpPr>
            <a:spLocks noGrp="1"/>
          </p:cNvSpPr>
          <p:nvPr>
            <p:ph type="title"/>
          </p:nvPr>
        </p:nvSpPr>
        <p:spPr>
          <a:xfrm>
            <a:off x="457200" y="128588"/>
            <a:ext cx="8208963" cy="1433512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ctr" anchorCtr="0"/>
          <a:p>
            <a:pPr lvl="0"/>
            <a:r>
              <a:rPr lang="en-GB" dirty="0"/>
              <a:t>Для правки текста заголовка щелкните мышью</a:t>
            </a:r>
            <a:endParaRPr lang="en-GB" dirty="0"/>
          </a:p>
        </p:txBody>
      </p:sp>
      <p:sp>
        <p:nvSpPr>
          <p:cNvPr id="1027" name="Rectangle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08963" cy="4113213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t" anchorCtr="0"/>
          <a:p>
            <a:pPr lvl="0"/>
            <a:r>
              <a:rPr lang="en-GB" dirty="0"/>
              <a:t>Для правки структуры щелкните мышью</a:t>
            </a:r>
            <a:endParaRPr lang="en-GB" dirty="0"/>
          </a:p>
          <a:p>
            <a:pPr lvl="1"/>
            <a:r>
              <a:rPr lang="en-GB" dirty="0"/>
              <a:t>Второй уровень структуры</a:t>
            </a:r>
            <a:endParaRPr lang="en-GB" dirty="0"/>
          </a:p>
          <a:p>
            <a:pPr lvl="2"/>
            <a:r>
              <a:rPr lang="en-GB" dirty="0"/>
              <a:t>Третий уровень структуры</a:t>
            </a:r>
            <a:endParaRPr lang="en-GB" dirty="0"/>
          </a:p>
          <a:p>
            <a:pPr lvl="3"/>
            <a:r>
              <a:rPr lang="en-GB" dirty="0"/>
              <a:t>Четвёртый уровень структуры</a:t>
            </a:r>
            <a:endParaRPr lang="en-GB" dirty="0"/>
          </a:p>
          <a:p>
            <a:pPr lvl="4"/>
            <a:r>
              <a:rPr lang="en-GB" dirty="0"/>
              <a:t>Пятый уровень структуры</a:t>
            </a:r>
            <a:endParaRPr lang="en-GB" dirty="0"/>
          </a:p>
          <a:p>
            <a:pPr lvl="4"/>
            <a:r>
              <a:rPr lang="en-GB" dirty="0"/>
              <a:t>Шестой уровень структуры</a:t>
            </a:r>
            <a:endParaRPr lang="en-GB" dirty="0"/>
          </a:p>
          <a:p>
            <a:pPr lvl="4"/>
            <a:r>
              <a:rPr lang="en-GB" dirty="0"/>
              <a:t>Седьмой уровень структуры</a:t>
            </a:r>
            <a:endParaRPr lang="en-GB" dirty="0"/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round/>
          </a:ln>
          <a:effectLst/>
        </p:spPr>
        <p:txBody>
          <a:bodyPr wrap="none" anchor="ctr"/>
          <a:lstStyle/>
          <a:p>
            <a:pPr marL="0" marR="0" lvl="0" indent="0" algn="l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round/>
          </a:ln>
          <a:effectLst/>
        </p:spPr>
        <p:txBody>
          <a:bodyPr wrap="none" anchor="ctr"/>
          <a:lstStyle/>
          <a:p>
            <a:pPr marL="0" marR="0" lvl="0" indent="0" algn="l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12963" cy="455613"/>
          </a:xfrm>
          <a:prstGeom prst="rect">
            <a:avLst/>
          </a:prstGeom>
          <a:noFill/>
          <a:ln w="9525">
            <a:noFill/>
            <a:round/>
          </a:ln>
          <a:effectLst/>
        </p:spPr>
        <p:txBody>
          <a:bodyPr vert="horz" wrap="square" lIns="90000" tIns="46800" rIns="90000" bIns="46800" numCol="1" anchor="t" anchorCtr="0" compatLnSpc="1"/>
          <a:lstStyle>
            <a:lvl1pPr>
              <a:buFontTx/>
              <a:defRPr>
                <a:solidFill>
                  <a:srgbClr val="FFFFFF"/>
                </a:solidFill>
              </a:defRPr>
            </a:lvl1pPr>
          </a:lstStyle>
          <a:p>
            <a:pPr lvl="0" eaLnBrk="1" fontAlgn="base" hangingPunct="1">
              <a:buClrTx/>
              <a:buNone/>
            </a:pPr>
            <a:fld id="{9A0DB2DC-4C9A-4742-B13C-FB6460FD3503}" type="slidenum">
              <a:rPr lang="ru-RU" altLang="x-none" strike="noStrike" noProof="1" dirty="0">
                <a:latin typeface="Arial" panose="020B0604020202020204" pitchFamily="34" charset="0"/>
                <a:ea typeface="Microsoft YaHei" panose="020B0503020204020204" pitchFamily="34" charset="-122"/>
                <a:cs typeface="+mn-cs"/>
              </a:rPr>
            </a:fld>
            <a:endParaRPr lang="ru-RU" altLang="x-none" strike="noStrike" noProof="1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44958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58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2pPr>
      <a:lvl3pPr algn="ctr" defTabSz="44958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3pPr>
      <a:lvl4pPr algn="ctr" defTabSz="44958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4pPr>
      <a:lvl5pPr algn="ctr" defTabSz="44958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5pPr>
      <a:lvl6pPr marL="2514600" indent="-228600" algn="ctr" defTabSz="44958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6pPr>
      <a:lvl7pPr marL="2971800" indent="-228600" algn="ctr" defTabSz="44958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7pPr>
      <a:lvl8pPr marL="3429000" indent="-228600" algn="ctr" defTabSz="44958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8pPr>
      <a:lvl9pPr marL="3886200" indent="-228600" algn="ctr" defTabSz="44958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58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58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58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58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58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»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58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58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58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58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8.png"/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jpeg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1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9.jpeg"/><Relationship Id="rId1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3.jpeg"/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3074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171450"/>
            <a:ext cx="9144000" cy="70294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 Box 2"/>
          <p:cNvSpPr txBox="1"/>
          <p:nvPr/>
        </p:nvSpPr>
        <p:spPr>
          <a:xfrm>
            <a:off x="503238" y="4857750"/>
            <a:ext cx="8316912" cy="1697038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t" anchorCtr="0"/>
          <a:p>
            <a:pPr algn="ctr" defTabSz="449580">
              <a:lnSpc>
                <a:spcPct val="90000"/>
              </a:lnSpc>
              <a:spcBef>
                <a:spcPts val="700"/>
              </a:spcBef>
              <a:buClrTx/>
              <a:buFontTx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ru-RU" altLang="x-none" sz="2400" b="1" i="1" dirty="0">
                <a:solidFill>
                  <a:srgbClr val="0047FF"/>
                </a:solidFill>
                <a:latin typeface="Constantia" panose="02030602050306030303" pitchFamily="18" charset="0"/>
              </a:rPr>
              <a:t> </a:t>
            </a:r>
            <a:endParaRPr lang="ru-RU" altLang="x-none" sz="2400" b="1" i="1" dirty="0">
              <a:solidFill>
                <a:srgbClr val="0047FF"/>
              </a:solidFill>
              <a:latin typeface="Constantia" panose="02030602050306030303" pitchFamily="18" charset="0"/>
            </a:endParaRPr>
          </a:p>
          <a:p>
            <a:pPr algn="ctr" defTabSz="449580">
              <a:spcBef>
                <a:spcPts val="600"/>
              </a:spcBef>
              <a:buClrTx/>
              <a:buFontTx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endParaRPr lang="ru-RU" altLang="x-none" sz="2400" b="1" i="1" dirty="0">
              <a:solidFill>
                <a:srgbClr val="0047FF"/>
              </a:solidFill>
              <a:latin typeface="Constantia" panose="02030602050306030303" pitchFamily="18" charset="0"/>
            </a:endParaRPr>
          </a:p>
        </p:txBody>
      </p:sp>
      <p:sp>
        <p:nvSpPr>
          <p:cNvPr id="3075" name="Text Box 3"/>
          <p:cNvSpPr txBox="1"/>
          <p:nvPr/>
        </p:nvSpPr>
        <p:spPr>
          <a:xfrm>
            <a:off x="323850" y="1078230"/>
            <a:ext cx="8641080" cy="3575050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ctr" anchorCtr="0"/>
          <a:p>
            <a:pPr algn="ctr"/>
            <a:r>
              <a:rPr lang="ru-RU" altLang="x-none" sz="2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Развитие графомоторных навыков                                                    у дошкольников с ЗПР</a:t>
            </a:r>
            <a:endParaRPr lang="ru-RU" altLang="x-none" sz="3200" b="1" i="1"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3077" name="Прямоугольник 5"/>
          <p:cNvSpPr/>
          <p:nvPr/>
        </p:nvSpPr>
        <p:spPr>
          <a:xfrm>
            <a:off x="395288" y="3860800"/>
            <a:ext cx="8137525" cy="206216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endParaRPr lang="ru-RU" altLang="x-none" b="1" i="1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endParaRPr lang="ru-RU" altLang="x-none" b="1" i="1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endParaRPr lang="ru-RU" altLang="x-none" sz="2300" b="1" i="1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ctr"/>
            <a:r>
              <a:rPr lang="ru-RU" altLang="x-none" sz="2300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Выполнил: </a:t>
            </a:r>
            <a:r>
              <a:rPr lang="es-ES" altLang="x-none" sz="2300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у</a:t>
            </a:r>
            <a:r>
              <a:rPr lang="ru-RU" altLang="x-none" sz="2300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читель – дефектолог                                        МДОАУ «Детский сад № 1» г. Орска</a:t>
            </a:r>
            <a:endParaRPr lang="ru-RU" altLang="x-none" sz="2300" b="1" i="1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ru-RU" altLang="x-none" sz="2300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Рябчикова Н.Г.</a:t>
            </a:r>
            <a:endParaRPr lang="ru-RU" altLang="x-none" sz="2300" i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078" name="Рисунок 7" descr="https://media.istockphoto.com/photos/books-with-clipping-path-picture-id183057390?k=6&amp;m=183057390&amp;s=612x612&amp;w=0&amp;h=MjJozTvkgZ2TTWh28ctfGznAV8ETP3hor3EG0jmm5po=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14312"/>
            <a:ext cx="2286000" cy="17859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 advTm="2048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 additive="repl"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2530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1000" y="116840"/>
            <a:ext cx="8547735" cy="40195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531" name="Rectangle 4"/>
          <p:cNvSpPr/>
          <p:nvPr/>
        </p:nvSpPr>
        <p:spPr>
          <a:xfrm>
            <a:off x="323850" y="860425"/>
            <a:ext cx="15293975" cy="6477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p>
            <a:pPr eaLnBrk="0" hangingPunct="0"/>
            <a:endParaRPr lang="ru-RU" altLang="x-none" b="1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eaLnBrk="0" hangingPunct="0"/>
            <a:endParaRPr lang="ru-RU" altLang="x-none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532" name="Rectangle 5"/>
          <p:cNvSpPr/>
          <p:nvPr/>
        </p:nvSpPr>
        <p:spPr>
          <a:xfrm>
            <a:off x="468313" y="476250"/>
            <a:ext cx="8367712" cy="339725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txBody>
          <a:bodyPr anchor="ctr" anchorCtr="0">
            <a:spAutoFit/>
          </a:bodyPr>
          <a:p>
            <a:pPr algn="just" defTabSz="449580" eaLnBrk="0" hangingPunct="0">
              <a:tabLst>
                <a:tab pos="457200" algn="l"/>
              </a:tabLst>
            </a:pPr>
            <a:r>
              <a:rPr lang="ru-RU" altLang="x-none" sz="1600" dirty="0">
                <a:latin typeface="Times New Roman" panose="02020603050405020304" pitchFamily="18" charset="0"/>
              </a:rPr>
              <a:t>ф</a:t>
            </a:r>
            <a:endParaRPr lang="ru-RU" altLang="x-none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533" name="Прямоугольник 5"/>
          <p:cNvSpPr/>
          <p:nvPr/>
        </p:nvSpPr>
        <p:spPr>
          <a:xfrm>
            <a:off x="520065" y="1052830"/>
            <a:ext cx="7993063" cy="64611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ru-RU" altLang="x-none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endParaRPr lang="ru-RU" altLang="x-none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endParaRPr lang="ru-RU" altLang="x-none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22" name="Rectangle 10"/>
          <p:cNvSpPr>
            <a:spLocks noChangeArrowheads="1"/>
          </p:cNvSpPr>
          <p:nvPr/>
        </p:nvSpPr>
        <p:spPr bwMode="auto">
          <a:xfrm>
            <a:off x="214630" y="719455"/>
            <a:ext cx="8714105" cy="63690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</a:ln>
          <a:effectLst/>
        </p:spPr>
        <p:txBody>
          <a:bodyPr anchor="ctr">
            <a:noAutofit/>
          </a:bodyPr>
          <a:lstStyle/>
          <a:p>
            <a:pPr marL="0" marR="0" lvl="0" indent="228600" algn="ctr" defTabSz="44958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2441575" algn="l"/>
              </a:tabLst>
              <a:defRPr/>
            </a:pPr>
            <a:r>
              <a:rPr kumimoji="0" lang="ru-RU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" name="Текстовое поле 1"/>
          <p:cNvSpPr txBox="1"/>
          <p:nvPr/>
        </p:nvSpPr>
        <p:spPr>
          <a:xfrm>
            <a:off x="459105" y="385445"/>
            <a:ext cx="8447405" cy="970915"/>
          </a:xfrm>
          <a:prstGeom prst="rect">
            <a:avLst/>
          </a:prstGeom>
        </p:spPr>
        <p:txBody>
          <a:bodyPr>
            <a:noAutofit/>
          </a:bodyPr>
          <a:p>
            <a:pPr algn="ctr" defTabSz="266700">
              <a:lnSpc>
                <a:spcPct val="114000"/>
              </a:lnSpc>
            </a:pPr>
            <a:endParaRPr sz="1800" b="1" i="1">
              <a:solidFill>
                <a:srgbClr val="000000"/>
              </a:solidFill>
              <a:latin typeface="Times New Roman" panose="02020603050405020304"/>
              <a:ea typeface="Times New Roman" panose="02020603050405020304"/>
            </a:endParaRPr>
          </a:p>
          <a:p>
            <a:pPr algn="ctr" defTabSz="266700">
              <a:lnSpc>
                <a:spcPct val="114000"/>
              </a:lnSpc>
            </a:pPr>
            <a:r>
              <a:rPr lang="ru-RU" sz="1800" b="1" i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endParaRPr lang="ru-RU" sz="1800" b="1" i="1">
              <a:solidFill>
                <a:srgbClr val="000000"/>
              </a:solidFill>
              <a:latin typeface="Times New Roman" panose="02020603050405020304"/>
              <a:ea typeface="Times New Roman" panose="02020603050405020304"/>
            </a:endParaRPr>
          </a:p>
        </p:txBody>
      </p:sp>
      <p:sp>
        <p:nvSpPr>
          <p:cNvPr id="3" name="Текстовое поле 2"/>
          <p:cNvSpPr txBox="1"/>
          <p:nvPr/>
        </p:nvSpPr>
        <p:spPr>
          <a:xfrm flipV="1">
            <a:off x="520065" y="2616835"/>
            <a:ext cx="8443595" cy="213360"/>
          </a:xfrm>
          <a:prstGeom prst="rect">
            <a:avLst/>
          </a:prstGeom>
        </p:spPr>
        <p:txBody>
          <a:bodyPr wrap="square">
            <a:noAutofit/>
          </a:bodyPr>
          <a:p>
            <a:pPr algn="just" defTabSz="266700">
              <a:lnSpc>
                <a:spcPct val="114000"/>
              </a:lnSpc>
            </a:pPr>
            <a:r>
              <a:rPr sz="1600">
                <a:solidFill>
                  <a:srgbClr val="000000"/>
                </a:solidFill>
                <a:latin typeface="Wingdings" panose="05000000000000000000"/>
                <a:ea typeface="Times New Roman" panose="02020603050405020304"/>
              </a:rPr>
              <a:t>ü </a:t>
            </a:r>
            <a:r>
              <a:rPr lang="ru-RU" sz="160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endParaRPr lang="ru-RU" sz="1600">
              <a:solidFill>
                <a:srgbClr val="000000"/>
              </a:solidFill>
              <a:latin typeface="Times New Roman" panose="02020603050405020304"/>
              <a:ea typeface="Times New Roman" panose="02020603050405020304"/>
            </a:endParaRPr>
          </a:p>
        </p:txBody>
      </p:sp>
      <p:sp>
        <p:nvSpPr>
          <p:cNvPr id="4" name="Текстовое поле 3"/>
          <p:cNvSpPr txBox="1"/>
          <p:nvPr/>
        </p:nvSpPr>
        <p:spPr>
          <a:xfrm flipV="1">
            <a:off x="323850" y="2512060"/>
            <a:ext cx="8604885" cy="76200"/>
          </a:xfrm>
          <a:prstGeom prst="rect">
            <a:avLst/>
          </a:prstGeom>
        </p:spPr>
        <p:txBody>
          <a:bodyPr>
            <a:noAutofit/>
          </a:bodyPr>
          <a:p>
            <a:pPr algn="ctr" defTabSz="266700">
              <a:lnSpc>
                <a:spcPct val="114000"/>
              </a:lnSpc>
            </a:pPr>
            <a:r>
              <a:rPr lang="ru-RU" sz="1800" u="sng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ru-RU" sz="180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::</a:t>
            </a:r>
            <a:endParaRPr lang="ru-RU" sz="1800">
              <a:solidFill>
                <a:srgbClr val="000000"/>
              </a:solidFill>
              <a:latin typeface="Times New Roman" panose="02020603050405020304"/>
              <a:ea typeface="Times New Roman" panose="02020603050405020304"/>
            </a:endParaRPr>
          </a:p>
          <a:p>
            <a:pPr algn="ctr" defTabSz="266700">
              <a:lnSpc>
                <a:spcPct val="114000"/>
              </a:lnSpc>
            </a:pPr>
            <a:endParaRPr sz="1800" u="sng">
              <a:solidFill>
                <a:srgbClr val="000000"/>
              </a:solidFill>
              <a:latin typeface="Times New Roman" panose="02020603050405020304"/>
              <a:ea typeface="Times New Roman" panose="02020603050405020304"/>
            </a:endParaRPr>
          </a:p>
          <a:p>
            <a:pPr algn="ctr" defTabSz="266700">
              <a:lnSpc>
                <a:spcPct val="114000"/>
              </a:lnSpc>
            </a:pPr>
            <a:r>
              <a:rPr lang="ru-RU" sz="1800" u="sng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sz="1600" u="sng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:</a:t>
            </a:r>
            <a:endParaRPr sz="1600" u="sng">
              <a:solidFill>
                <a:srgbClr val="000000"/>
              </a:solidFill>
              <a:latin typeface="Times New Roman" panose="02020603050405020304"/>
              <a:ea typeface="Times New Roman" panose="02020603050405020304"/>
            </a:endParaRPr>
          </a:p>
        </p:txBody>
      </p:sp>
      <p:pic>
        <p:nvPicPr>
          <p:cNvPr id="13" name="Рисунок 13" descr="Picture background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1905" y="4490085"/>
            <a:ext cx="2537460" cy="2225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5" descr="Picture background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035" y="2075815"/>
            <a:ext cx="3021330" cy="207327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Текстовое поле 4"/>
          <p:cNvSpPr txBox="1"/>
          <p:nvPr/>
        </p:nvSpPr>
        <p:spPr>
          <a:xfrm>
            <a:off x="459105" y="384810"/>
            <a:ext cx="6453505" cy="5773420"/>
          </a:xfrm>
          <a:prstGeom prst="rect">
            <a:avLst/>
          </a:prstGeom>
        </p:spPr>
        <p:txBody>
          <a:bodyPr>
            <a:noAutofit/>
          </a:bodyPr>
          <a:p>
            <a:pPr algn="ctr" defTabSz="266700">
              <a:lnSpc>
                <a:spcPct val="114000"/>
              </a:lnSpc>
            </a:pPr>
            <a:r>
              <a:rPr sz="1600" b="1">
                <a:solidFill>
                  <a:srgbClr val="000000"/>
                </a:solidFill>
                <a:latin typeface="Times New Roman" panose="02020603050405020304"/>
                <a:ea typeface="Calibri" panose="020F0502020204030204"/>
              </a:rPr>
              <a:t>Работа по формированию графомоторных навыков дошкольников с ЗПР </a:t>
            </a:r>
            <a:r>
              <a:rPr sz="1600" b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ведется </a:t>
            </a:r>
            <a:r>
              <a:rPr sz="1600" b="1" i="0" u="sng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по нескольким направлениям:</a:t>
            </a:r>
            <a:endParaRPr sz="1600" b="1" i="0" u="sng">
              <a:solidFill>
                <a:srgbClr val="000000"/>
              </a:solidFill>
              <a:latin typeface="Times New Roman" panose="02020603050405020304"/>
              <a:ea typeface="Times New Roman" panose="02020603050405020304"/>
            </a:endParaRPr>
          </a:p>
          <a:p>
            <a:pPr algn="ctr" defTabSz="266700">
              <a:lnSpc>
                <a:spcPct val="114000"/>
              </a:lnSpc>
            </a:pPr>
            <a:r>
              <a:rPr sz="1600" b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 </a:t>
            </a:r>
            <a:endParaRPr sz="1600" b="1">
              <a:solidFill>
                <a:schemeClr val="tx1"/>
              </a:solidFill>
              <a:latin typeface="Times New Roman" panose="02020603050405020304"/>
              <a:ea typeface="Times New Roman" panose="02020603050405020304"/>
            </a:endParaRPr>
          </a:p>
          <a:p>
            <a:pPr algn="just" defTabSz="266700">
              <a:lnSpc>
                <a:spcPct val="114000"/>
              </a:lnSpc>
            </a:pPr>
            <a:r>
              <a:rPr sz="1600" b="1" i="1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I.Формирование пространственных представлений и речевого обозначения пространственных отношений:</a:t>
            </a:r>
            <a:endParaRPr sz="1600" b="1" i="1">
              <a:solidFill>
                <a:schemeClr val="tx1"/>
              </a:solidFill>
              <a:latin typeface="Times New Roman" panose="02020603050405020304"/>
              <a:ea typeface="Times New Roman" panose="02020603050405020304"/>
            </a:endParaRPr>
          </a:p>
          <a:p>
            <a:pPr defTabSz="266700"/>
            <a:r>
              <a:rPr sz="1600">
                <a:solidFill>
                  <a:schemeClr val="tx1"/>
                </a:solidFill>
                <a:latin typeface="Wingdings" panose="05000000000000000000"/>
                <a:ea typeface="Times New Roman" panose="02020603050405020304"/>
              </a:rPr>
              <a:t>ü </a:t>
            </a:r>
            <a:r>
              <a:rPr sz="1600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ориентировка в собственном теле;</a:t>
            </a:r>
            <a:endParaRPr sz="1600">
              <a:solidFill>
                <a:schemeClr val="tx1"/>
              </a:solidFill>
              <a:latin typeface="Times New Roman" panose="02020603050405020304"/>
              <a:ea typeface="Times New Roman" panose="02020603050405020304"/>
            </a:endParaRPr>
          </a:p>
          <a:p>
            <a:pPr defTabSz="266700"/>
            <a:r>
              <a:rPr sz="1600">
                <a:solidFill>
                  <a:schemeClr val="tx1"/>
                </a:solidFill>
                <a:latin typeface="Wingdings" panose="05000000000000000000"/>
                <a:ea typeface="Times New Roman" panose="02020603050405020304"/>
              </a:rPr>
              <a:t>ü </a:t>
            </a:r>
            <a:r>
              <a:rPr sz="1600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ориентировка в окружающем пространстве;</a:t>
            </a:r>
            <a:endParaRPr sz="1600">
              <a:solidFill>
                <a:schemeClr val="tx1"/>
              </a:solidFill>
              <a:latin typeface="Times New Roman" panose="02020603050405020304"/>
              <a:ea typeface="Times New Roman" panose="02020603050405020304"/>
            </a:endParaRPr>
          </a:p>
          <a:p>
            <a:pPr defTabSz="266700"/>
            <a:r>
              <a:rPr sz="1600">
                <a:solidFill>
                  <a:schemeClr val="tx1"/>
                </a:solidFill>
                <a:latin typeface="Wingdings" panose="05000000000000000000"/>
                <a:ea typeface="Times New Roman" panose="02020603050405020304"/>
              </a:rPr>
              <a:t>ü </a:t>
            </a:r>
            <a:r>
              <a:rPr sz="1600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ориентировка на листе бумаги.</a:t>
            </a:r>
            <a:endParaRPr sz="1600">
              <a:solidFill>
                <a:schemeClr val="tx1"/>
              </a:solidFill>
              <a:latin typeface="Times New Roman" panose="02020603050405020304"/>
              <a:ea typeface="Times New Roman" panose="02020603050405020304"/>
            </a:endParaRPr>
          </a:p>
          <a:p>
            <a:pPr defTabSz="266700"/>
            <a:r>
              <a:rPr sz="1600" b="1" i="1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II. Развитие общей и мелкой моторики:</a:t>
            </a:r>
            <a:endParaRPr sz="1600" b="1" i="1">
              <a:solidFill>
                <a:schemeClr val="tx1"/>
              </a:solidFill>
              <a:latin typeface="Times New Roman" panose="02020603050405020304"/>
              <a:ea typeface="Times New Roman" panose="02020603050405020304"/>
            </a:endParaRPr>
          </a:p>
          <a:p>
            <a:pPr defTabSz="266700"/>
            <a:r>
              <a:rPr sz="1600">
                <a:solidFill>
                  <a:schemeClr val="tx1"/>
                </a:solidFill>
                <a:latin typeface="Wingdings" panose="05000000000000000000"/>
                <a:ea typeface="Times New Roman" panose="02020603050405020304"/>
              </a:rPr>
              <a:t>ü </a:t>
            </a:r>
            <a:r>
              <a:rPr sz="1600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физминутки; </a:t>
            </a:r>
            <a:endParaRPr sz="1600">
              <a:solidFill>
                <a:schemeClr val="tx1"/>
              </a:solidFill>
              <a:latin typeface="Times New Roman" panose="02020603050405020304"/>
              <a:ea typeface="Times New Roman" panose="02020603050405020304"/>
            </a:endParaRPr>
          </a:p>
          <a:p>
            <a:pPr defTabSz="266700"/>
            <a:r>
              <a:rPr sz="1600">
                <a:solidFill>
                  <a:schemeClr val="tx1"/>
                </a:solidFill>
                <a:latin typeface="Wingdings" panose="05000000000000000000"/>
                <a:ea typeface="Times New Roman" panose="02020603050405020304"/>
              </a:rPr>
              <a:t>ü </a:t>
            </a:r>
            <a:r>
              <a:rPr sz="1600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пальчиковая гимнастика; </a:t>
            </a:r>
            <a:endParaRPr sz="1600">
              <a:solidFill>
                <a:schemeClr val="tx1"/>
              </a:solidFill>
              <a:latin typeface="Times New Roman" panose="02020603050405020304"/>
              <a:ea typeface="Times New Roman" panose="02020603050405020304"/>
            </a:endParaRPr>
          </a:p>
          <a:p>
            <a:pPr defTabSz="266700"/>
            <a:r>
              <a:rPr sz="1600">
                <a:solidFill>
                  <a:schemeClr val="tx1"/>
                </a:solidFill>
                <a:latin typeface="Wingdings" panose="05000000000000000000"/>
                <a:ea typeface="Times New Roman" panose="02020603050405020304"/>
              </a:rPr>
              <a:t>ü </a:t>
            </a:r>
            <a:r>
              <a:rPr sz="1600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лепка из пластилина или глины; </a:t>
            </a:r>
            <a:endParaRPr sz="1600">
              <a:solidFill>
                <a:schemeClr val="tx1"/>
              </a:solidFill>
              <a:latin typeface="Times New Roman" panose="02020603050405020304"/>
              <a:ea typeface="Times New Roman" panose="02020603050405020304"/>
            </a:endParaRPr>
          </a:p>
          <a:p>
            <a:pPr defTabSz="266700"/>
            <a:r>
              <a:rPr sz="1600">
                <a:solidFill>
                  <a:schemeClr val="tx1"/>
                </a:solidFill>
                <a:latin typeface="Wingdings" panose="05000000000000000000"/>
                <a:ea typeface="Times New Roman" panose="02020603050405020304"/>
              </a:rPr>
              <a:t>ü </a:t>
            </a:r>
            <a:r>
              <a:rPr sz="1600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вырезание из бумаги; </a:t>
            </a:r>
            <a:endParaRPr sz="1600">
              <a:solidFill>
                <a:schemeClr val="tx1"/>
              </a:solidFill>
              <a:latin typeface="Times New Roman" panose="02020603050405020304"/>
              <a:ea typeface="Times New Roman" panose="02020603050405020304"/>
            </a:endParaRPr>
          </a:p>
          <a:p>
            <a:pPr defTabSz="266700"/>
            <a:r>
              <a:rPr sz="1600">
                <a:solidFill>
                  <a:schemeClr val="tx1"/>
                </a:solidFill>
                <a:latin typeface="Wingdings" panose="05000000000000000000"/>
                <a:ea typeface="Times New Roman" panose="02020603050405020304"/>
              </a:rPr>
              <a:t>ü </a:t>
            </a:r>
            <a:r>
              <a:rPr sz="1600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нанизывание бусин, пуговиц и т.д.; </a:t>
            </a:r>
            <a:endParaRPr sz="1600">
              <a:solidFill>
                <a:schemeClr val="tx1"/>
              </a:solidFill>
              <a:latin typeface="Times New Roman" panose="02020603050405020304"/>
              <a:ea typeface="Times New Roman" panose="02020603050405020304"/>
            </a:endParaRPr>
          </a:p>
          <a:p>
            <a:pPr defTabSz="266700"/>
            <a:r>
              <a:rPr sz="1600">
                <a:solidFill>
                  <a:schemeClr val="tx1"/>
                </a:solidFill>
                <a:latin typeface="Wingdings" panose="05000000000000000000"/>
                <a:ea typeface="Times New Roman" panose="02020603050405020304"/>
              </a:rPr>
              <a:t>ü </a:t>
            </a:r>
            <a:r>
              <a:rPr sz="1600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мозаики и конструторы;</a:t>
            </a:r>
            <a:endParaRPr sz="1600">
              <a:solidFill>
                <a:schemeClr val="tx1"/>
              </a:solidFill>
              <a:latin typeface="Times New Roman" panose="02020603050405020304"/>
              <a:ea typeface="Times New Roman" panose="02020603050405020304"/>
            </a:endParaRPr>
          </a:p>
          <a:p>
            <a:pPr defTabSz="266700"/>
            <a:r>
              <a:rPr sz="1600">
                <a:solidFill>
                  <a:schemeClr val="tx1"/>
                </a:solidFill>
                <a:latin typeface="Wingdings" panose="05000000000000000000"/>
                <a:ea typeface="Times New Roman" panose="02020603050405020304"/>
              </a:rPr>
              <a:t>ü </a:t>
            </a:r>
            <a:r>
              <a:rPr sz="1600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раскраски.</a:t>
            </a:r>
            <a:endParaRPr sz="1600">
              <a:solidFill>
                <a:schemeClr val="tx1"/>
              </a:solidFill>
              <a:latin typeface="Times New Roman" panose="02020603050405020304"/>
              <a:ea typeface="Times New Roman" panose="02020603050405020304"/>
            </a:endParaRPr>
          </a:p>
          <a:p>
            <a:pPr algn="l" defTabSz="266700">
              <a:lnSpc>
                <a:spcPct val="114000"/>
              </a:lnSpc>
            </a:pPr>
            <a:r>
              <a:rPr sz="1600" b="1" i="1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III. Знакомство с тетрадью и рабочей строкой:</a:t>
            </a:r>
            <a:endParaRPr sz="1600" b="1" i="1">
              <a:solidFill>
                <a:schemeClr val="tx1"/>
              </a:solidFill>
              <a:latin typeface="Times New Roman" panose="02020603050405020304"/>
              <a:ea typeface="Times New Roman" panose="02020603050405020304"/>
            </a:endParaRPr>
          </a:p>
          <a:p>
            <a:pPr defTabSz="266700"/>
            <a:r>
              <a:rPr sz="1600">
                <a:solidFill>
                  <a:srgbClr val="000000"/>
                </a:solidFill>
                <a:latin typeface="Wingdings" panose="05000000000000000000"/>
                <a:ea typeface="Times New Roman" panose="02020603050405020304"/>
              </a:rPr>
              <a:t>ü </a:t>
            </a:r>
            <a:r>
              <a:rPr sz="160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знакомление с клеткой, пространством листа; </a:t>
            </a:r>
            <a:endParaRPr sz="1600">
              <a:solidFill>
                <a:srgbClr val="000000"/>
              </a:solidFill>
              <a:latin typeface="Times New Roman" panose="02020603050405020304"/>
              <a:ea typeface="Times New Roman" panose="02020603050405020304"/>
            </a:endParaRPr>
          </a:p>
          <a:p>
            <a:pPr defTabSz="266700"/>
            <a:r>
              <a:rPr sz="1600">
                <a:solidFill>
                  <a:srgbClr val="000000"/>
                </a:solidFill>
                <a:latin typeface="Wingdings" panose="05000000000000000000"/>
                <a:ea typeface="Times New Roman" panose="02020603050405020304"/>
              </a:rPr>
              <a:t>ü </a:t>
            </a:r>
            <a:r>
              <a:rPr sz="160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рисование вертикальных и горизонтальных прямых линии и комбинации из них; </a:t>
            </a:r>
            <a:endParaRPr sz="1600">
              <a:solidFill>
                <a:srgbClr val="000000"/>
              </a:solidFill>
              <a:latin typeface="Times New Roman" panose="02020603050405020304"/>
              <a:ea typeface="Times New Roman" panose="02020603050405020304"/>
            </a:endParaRPr>
          </a:p>
          <a:p>
            <a:pPr defTabSz="266700"/>
            <a:r>
              <a:rPr sz="1600">
                <a:solidFill>
                  <a:srgbClr val="000000"/>
                </a:solidFill>
                <a:latin typeface="Wingdings" panose="05000000000000000000"/>
                <a:ea typeface="Times New Roman" panose="02020603050405020304"/>
              </a:rPr>
              <a:t>ü </a:t>
            </a:r>
            <a:r>
              <a:rPr sz="160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рисование наклонных прямых линии и комбинации из них; </a:t>
            </a:r>
            <a:endParaRPr sz="1600">
              <a:solidFill>
                <a:srgbClr val="000000"/>
              </a:solidFill>
              <a:latin typeface="Times New Roman" panose="02020603050405020304"/>
              <a:ea typeface="Times New Roman" panose="02020603050405020304"/>
            </a:endParaRPr>
          </a:p>
          <a:p>
            <a:pPr defTabSz="266700"/>
            <a:r>
              <a:rPr sz="1600">
                <a:solidFill>
                  <a:srgbClr val="000000"/>
                </a:solidFill>
                <a:latin typeface="Wingdings" panose="05000000000000000000"/>
                <a:ea typeface="Times New Roman" panose="02020603050405020304"/>
              </a:rPr>
              <a:t>ü </a:t>
            </a:r>
            <a:r>
              <a:rPr sz="160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 рисование орнаментов (дуги, волнистые линии, круги, овалы); </a:t>
            </a:r>
            <a:endParaRPr sz="1600">
              <a:solidFill>
                <a:srgbClr val="000000"/>
              </a:solidFill>
              <a:latin typeface="Times New Roman" panose="02020603050405020304"/>
              <a:ea typeface="Times New Roman" panose="02020603050405020304"/>
            </a:endParaRPr>
          </a:p>
          <a:p>
            <a:pPr defTabSz="266700">
              <a:lnSpc>
                <a:spcPct val="114000"/>
              </a:lnSpc>
            </a:pPr>
            <a:r>
              <a:rPr sz="160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графические диктанты.</a:t>
            </a:r>
            <a:endParaRPr sz="1600">
              <a:solidFill>
                <a:srgbClr val="000000"/>
              </a:solidFill>
              <a:latin typeface="Times New Roman" panose="02020603050405020304"/>
              <a:ea typeface="Times New Roman" panose="02020603050405020304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6626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7188" y="0"/>
            <a:ext cx="8786812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4" name="Text Box 2"/>
          <p:cNvSpPr txBox="1"/>
          <p:nvPr/>
        </p:nvSpPr>
        <p:spPr>
          <a:xfrm>
            <a:off x="1944688" y="71438"/>
            <a:ext cx="7105650" cy="1871662"/>
          </a:xfrm>
          <a:prstGeom prst="rect">
            <a:avLst/>
          </a:prstGeom>
          <a:noFill/>
          <a:ln w="9525">
            <a:noFill/>
          </a:ln>
        </p:spPr>
        <p:txBody>
          <a:bodyPr lIns="90000" tIns="45000" rIns="90000" bIns="45000" anchor="t" anchorCtr="0"/>
          <a:p>
            <a:pPr algn="ctr" defTabSz="449580">
              <a:buClrTx/>
              <a:buFontTx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br>
              <a:rPr lang="ru-RU" altLang="x-none" sz="3600" b="1" dirty="0">
                <a:solidFill>
                  <a:srgbClr val="94476B"/>
                </a:solidFill>
                <a:latin typeface="Constantia" panose="02030602050306030303" pitchFamily="18" charset="0"/>
              </a:rPr>
            </a:br>
            <a:endParaRPr lang="ru-RU" altLang="x-none" sz="3600" b="1" dirty="0">
              <a:solidFill>
                <a:srgbClr val="94476B"/>
              </a:solidFill>
              <a:latin typeface="Constantia" panose="02030602050306030303" pitchFamily="18" charset="0"/>
            </a:endParaRPr>
          </a:p>
        </p:txBody>
      </p:sp>
      <p:sp>
        <p:nvSpPr>
          <p:cNvPr id="26628" name="Rectangle 5"/>
          <p:cNvSpPr/>
          <p:nvPr/>
        </p:nvSpPr>
        <p:spPr>
          <a:xfrm>
            <a:off x="357188" y="1693704"/>
            <a:ext cx="41894125" cy="39878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p>
            <a:pPr eaLnBrk="0" hangingPunct="0">
              <a:buClrTx/>
              <a:buSzTx/>
              <a:buFontTx/>
            </a:pPr>
            <a:r>
              <a:rPr lang="ru-RU" altLang="x-none" sz="20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ru-RU" altLang="x-none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      </a:t>
            </a:r>
            <a:r>
              <a:rPr lang="ru-RU" altLang="x-none" sz="2000" dirty="0">
                <a:latin typeface="Times New Roman" panose="02020603050405020304" pitchFamily="18" charset="0"/>
              </a:rPr>
              <a:t> </a:t>
            </a:r>
            <a:endParaRPr lang="ru-RU" altLang="x-none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Текстовое поле 2"/>
          <p:cNvSpPr txBox="1"/>
          <p:nvPr/>
        </p:nvSpPr>
        <p:spPr>
          <a:xfrm>
            <a:off x="520065" y="855980"/>
            <a:ext cx="8272145" cy="4588510"/>
          </a:xfrm>
          <a:prstGeom prst="rect">
            <a:avLst/>
          </a:prstGeom>
        </p:spPr>
        <p:txBody>
          <a:bodyPr>
            <a:noAutofit/>
          </a:bodyPr>
          <a:p>
            <a:pPr algn="just" defTabSz="266700"/>
            <a:r>
              <a:rPr sz="160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Таким образом, развитие графомоторных навыков играет огромное развитие в формировании личности ребенка. Эти умения позволят детям не сталкиваться с возможны</a:t>
            </a:r>
            <a:r>
              <a:rPr sz="1600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ми сложностями при письме в школе, а также с общей успеваемостью.</a:t>
            </a:r>
            <a:endParaRPr sz="1600">
              <a:solidFill>
                <a:schemeClr val="tx1"/>
              </a:solidFill>
              <a:latin typeface="Times New Roman" panose="02020603050405020304"/>
              <a:ea typeface="Times New Roman" panose="02020603050405020304"/>
            </a:endParaRPr>
          </a:p>
          <a:p>
            <a:pPr algn="just" defTabSz="266700"/>
            <a:r>
              <a:rPr sz="1600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 </a:t>
            </a:r>
            <a:endParaRPr sz="1600">
              <a:solidFill>
                <a:schemeClr val="tx1"/>
              </a:solidFill>
              <a:latin typeface="Times New Roman" panose="02020603050405020304"/>
              <a:ea typeface="Times New Roman" panose="02020603050405020304"/>
            </a:endParaRPr>
          </a:p>
          <a:p>
            <a:pPr algn="just" defTabSz="266700"/>
            <a:endParaRPr sz="1600">
              <a:solidFill>
                <a:schemeClr val="tx1"/>
              </a:solidFill>
              <a:latin typeface="Times New Roman" panose="02020603050405020304"/>
              <a:ea typeface="Times New Roman" panose="02020603050405020304"/>
            </a:endParaRPr>
          </a:p>
          <a:p>
            <a:pPr algn="just" defTabSz="266700"/>
            <a:endParaRPr sz="1600">
              <a:solidFill>
                <a:schemeClr val="tx1"/>
              </a:solidFill>
              <a:latin typeface="Times New Roman" panose="02020603050405020304"/>
              <a:ea typeface="Times New Roman" panose="02020603050405020304"/>
            </a:endParaRPr>
          </a:p>
          <a:p>
            <a:pPr algn="just" defTabSz="266700"/>
            <a:r>
              <a:rPr lang="ru-RU" sz="1600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endParaRPr lang="ru-RU" sz="1600">
              <a:solidFill>
                <a:schemeClr val="tx1"/>
              </a:solidFill>
              <a:latin typeface="Times New Roman" panose="02020603050405020304"/>
              <a:ea typeface="Times New Roman" panose="02020603050405020304"/>
            </a:endParaRPr>
          </a:p>
        </p:txBody>
      </p:sp>
      <p:pic>
        <p:nvPicPr>
          <p:cNvPr id="26" name="Рисунок 26" descr="Picture background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705" y="4725035"/>
            <a:ext cx="2583815" cy="180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Рисунок 33" descr="Picture background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6315" y="4766310"/>
            <a:ext cx="2863215" cy="17583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Рисунок 35" descr="Picture background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4725670"/>
            <a:ext cx="2896235" cy="185293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Текстовое поле 1"/>
          <p:cNvSpPr txBox="1"/>
          <p:nvPr/>
        </p:nvSpPr>
        <p:spPr>
          <a:xfrm>
            <a:off x="611505" y="1628775"/>
            <a:ext cx="8083550" cy="3930015"/>
          </a:xfrm>
          <a:prstGeom prst="rect">
            <a:avLst/>
          </a:prstGeom>
        </p:spPr>
        <p:txBody>
          <a:bodyPr>
            <a:noAutofit/>
          </a:bodyPr>
          <a:p>
            <a:pPr algn="just" defTabSz="266700"/>
            <a:endParaRPr sz="1600">
              <a:solidFill>
                <a:schemeClr val="tx1"/>
              </a:solidFill>
              <a:latin typeface="Times New Roman" panose="02020603050405020304"/>
              <a:ea typeface="Times New Roman" panose="02020603050405020304"/>
            </a:endParaRPr>
          </a:p>
          <a:p>
            <a:pPr algn="just" defTabSz="266700"/>
            <a:r>
              <a:rPr sz="1600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В результате проведенной работы у детей с ЗПР:                                                                                                                 </a:t>
            </a:r>
            <a:endParaRPr sz="1600">
              <a:solidFill>
                <a:schemeClr val="tx1"/>
              </a:solidFill>
              <a:latin typeface="Times New Roman" panose="02020603050405020304"/>
              <a:ea typeface="Times New Roman" panose="02020603050405020304"/>
            </a:endParaRPr>
          </a:p>
          <a:p>
            <a:pPr algn="l" defTabSz="266700"/>
            <a:r>
              <a:rPr sz="1600">
                <a:solidFill>
                  <a:schemeClr val="tx1"/>
                </a:solidFill>
                <a:latin typeface="Times New Roman" panose="02020603050405020304"/>
                <a:ea typeface="Calibri" panose="020F0502020204030204"/>
              </a:rPr>
              <a:t>-</a:t>
            </a:r>
            <a:r>
              <a:rPr lang="ru-RU" sz="1600">
                <a:solidFill>
                  <a:schemeClr val="tx1"/>
                </a:solidFill>
                <a:latin typeface="Times New Roman" panose="02020603050405020304"/>
                <a:ea typeface="Calibri" panose="020F0502020204030204"/>
              </a:rPr>
              <a:t> </a:t>
            </a:r>
            <a:r>
              <a:rPr sz="1600">
                <a:solidFill>
                  <a:schemeClr val="tx1"/>
                </a:solidFill>
                <a:latin typeface="Times New Roman" panose="02020603050405020304"/>
                <a:ea typeface="Calibri" panose="020F0502020204030204"/>
              </a:rPr>
              <a:t>разви</a:t>
            </a:r>
            <a:r>
              <a:rPr lang="ru-RU" sz="1600">
                <a:solidFill>
                  <a:schemeClr val="tx1"/>
                </a:solidFill>
                <a:latin typeface="Times New Roman" panose="02020603050405020304"/>
                <a:ea typeface="Calibri" panose="020F0502020204030204"/>
              </a:rPr>
              <a:t>вается</a:t>
            </a:r>
            <a:r>
              <a:rPr sz="1600">
                <a:solidFill>
                  <a:schemeClr val="tx1"/>
                </a:solidFill>
                <a:latin typeface="Times New Roman" panose="02020603050405020304"/>
                <a:ea typeface="Calibri" panose="020F0502020204030204"/>
              </a:rPr>
              <a:t> мелкая моторика рук; </a:t>
            </a:r>
            <a:endParaRPr sz="1600">
              <a:solidFill>
                <a:schemeClr val="tx1"/>
              </a:solidFill>
              <a:latin typeface="Times New Roman" panose="02020603050405020304"/>
              <a:ea typeface="Calibri" panose="020F0502020204030204"/>
            </a:endParaRPr>
          </a:p>
          <a:p>
            <a:pPr algn="l" defTabSz="266700"/>
            <a:r>
              <a:rPr sz="1600">
                <a:solidFill>
                  <a:schemeClr val="tx1"/>
                </a:solidFill>
                <a:latin typeface="Times New Roman" panose="02020603050405020304"/>
                <a:ea typeface="Calibri" panose="020F0502020204030204"/>
              </a:rPr>
              <a:t>-</a:t>
            </a:r>
            <a:r>
              <a:rPr lang="ru-RU" sz="1600">
                <a:solidFill>
                  <a:schemeClr val="tx1"/>
                </a:solidFill>
                <a:latin typeface="Times New Roman" panose="02020603050405020304"/>
                <a:ea typeface="Calibri" panose="020F0502020204030204"/>
              </a:rPr>
              <a:t> </a:t>
            </a:r>
            <a:r>
              <a:rPr sz="1600">
                <a:solidFill>
                  <a:schemeClr val="tx1"/>
                </a:solidFill>
                <a:latin typeface="Times New Roman" panose="02020603050405020304"/>
                <a:ea typeface="Calibri" panose="020F0502020204030204"/>
              </a:rPr>
              <a:t>формир</a:t>
            </a:r>
            <a:r>
              <a:rPr lang="ru-RU" sz="1600">
                <a:solidFill>
                  <a:schemeClr val="tx1"/>
                </a:solidFill>
                <a:latin typeface="Times New Roman" panose="02020603050405020304"/>
                <a:ea typeface="Calibri" panose="020F0502020204030204"/>
              </a:rPr>
              <a:t>уется </a:t>
            </a:r>
            <a:r>
              <a:rPr sz="1600">
                <a:solidFill>
                  <a:schemeClr val="tx1"/>
                </a:solidFill>
                <a:latin typeface="Times New Roman" panose="02020603050405020304"/>
                <a:ea typeface="Calibri" panose="020F0502020204030204"/>
              </a:rPr>
              <a:t>координация движений руки и глаза; </a:t>
            </a:r>
            <a:endParaRPr sz="1600">
              <a:solidFill>
                <a:schemeClr val="tx1"/>
              </a:solidFill>
              <a:latin typeface="Times New Roman" panose="02020603050405020304"/>
              <a:ea typeface="Calibri" panose="020F0502020204030204"/>
            </a:endParaRPr>
          </a:p>
          <a:p>
            <a:pPr algn="l" defTabSz="266700"/>
            <a:r>
              <a:rPr sz="1600">
                <a:solidFill>
                  <a:schemeClr val="tx1"/>
                </a:solidFill>
                <a:latin typeface="Times New Roman" panose="02020603050405020304"/>
                <a:ea typeface="Calibri" panose="020F0502020204030204"/>
              </a:rPr>
              <a:t>- разви</a:t>
            </a:r>
            <a:r>
              <a:rPr lang="ru-RU" sz="1600">
                <a:solidFill>
                  <a:schemeClr val="tx1"/>
                </a:solidFill>
                <a:latin typeface="Times New Roman" panose="02020603050405020304"/>
                <a:ea typeface="Calibri" panose="020F0502020204030204"/>
              </a:rPr>
              <a:t>вается</a:t>
            </a:r>
            <a:r>
              <a:rPr sz="1600">
                <a:solidFill>
                  <a:schemeClr val="tx1"/>
                </a:solidFill>
                <a:latin typeface="Times New Roman" panose="02020603050405020304"/>
                <a:ea typeface="Calibri" panose="020F0502020204030204"/>
              </a:rPr>
              <a:t> произвольное слуховое и зрительное восприятие, внимание, память, зрительно-пространственные представления; </a:t>
            </a:r>
            <a:endParaRPr sz="1600">
              <a:solidFill>
                <a:schemeClr val="tx1"/>
              </a:solidFill>
              <a:latin typeface="Times New Roman" panose="02020603050405020304"/>
              <a:ea typeface="Calibri" panose="020F0502020204030204"/>
            </a:endParaRPr>
          </a:p>
          <a:p>
            <a:pPr algn="l" defTabSz="266700"/>
            <a:r>
              <a:rPr sz="1600">
                <a:solidFill>
                  <a:schemeClr val="tx1"/>
                </a:solidFill>
                <a:latin typeface="Times New Roman" panose="02020603050405020304"/>
                <a:ea typeface="Calibri" panose="020F0502020204030204"/>
              </a:rPr>
              <a:t>- формир</a:t>
            </a:r>
            <a:r>
              <a:rPr lang="ru-RU" sz="1600">
                <a:solidFill>
                  <a:schemeClr val="tx1"/>
                </a:solidFill>
                <a:latin typeface="Times New Roman" panose="02020603050405020304"/>
                <a:ea typeface="Calibri" panose="020F0502020204030204"/>
              </a:rPr>
              <a:t>уются</a:t>
            </a:r>
            <a:r>
              <a:rPr sz="1600">
                <a:solidFill>
                  <a:schemeClr val="tx1"/>
                </a:solidFill>
                <a:latin typeface="Times New Roman" panose="02020603050405020304"/>
                <a:ea typeface="Calibri" panose="020F0502020204030204"/>
              </a:rPr>
              <a:t> элементарные графические умения и навыки; </a:t>
            </a:r>
            <a:endParaRPr sz="1600">
              <a:solidFill>
                <a:schemeClr val="tx1"/>
              </a:solidFill>
              <a:latin typeface="Times New Roman" panose="02020603050405020304"/>
              <a:ea typeface="Calibri" panose="020F0502020204030204"/>
            </a:endParaRPr>
          </a:p>
          <a:p>
            <a:pPr algn="l" defTabSz="266700"/>
            <a:r>
              <a:rPr sz="1600">
                <a:solidFill>
                  <a:schemeClr val="tx1"/>
                </a:solidFill>
                <a:latin typeface="Times New Roman" panose="02020603050405020304"/>
                <a:ea typeface="Calibri" panose="020F0502020204030204"/>
              </a:rPr>
              <a:t>- </a:t>
            </a:r>
            <a:r>
              <a:rPr lang="ru-RU" sz="1600">
                <a:solidFill>
                  <a:schemeClr val="tx1"/>
                </a:solidFill>
                <a:latin typeface="Times New Roman" panose="02020603050405020304"/>
                <a:ea typeface="Calibri" panose="020F0502020204030204"/>
              </a:rPr>
              <a:t>отмечаются </a:t>
            </a:r>
            <a:r>
              <a:rPr sz="1600">
                <a:solidFill>
                  <a:schemeClr val="tx1"/>
                </a:solidFill>
                <a:latin typeface="Times New Roman" panose="02020603050405020304"/>
                <a:ea typeface="Calibri" panose="020F0502020204030204"/>
              </a:rPr>
              <a:t>положительные изменения в сенсомоторной и пространственной </a:t>
            </a:r>
            <a:endParaRPr sz="1600">
              <a:solidFill>
                <a:schemeClr val="tx1"/>
              </a:solidFill>
              <a:latin typeface="Times New Roman" panose="02020603050405020304"/>
              <a:ea typeface="Calibri" panose="020F0502020204030204"/>
            </a:endParaRPr>
          </a:p>
          <a:p>
            <a:pPr algn="l" defTabSz="266700"/>
            <a:r>
              <a:rPr sz="1600">
                <a:solidFill>
                  <a:schemeClr val="tx1"/>
                </a:solidFill>
                <a:latin typeface="Times New Roman" panose="02020603050405020304"/>
                <a:ea typeface="Calibri" panose="020F0502020204030204"/>
              </a:rPr>
              <a:t>координации; </a:t>
            </a:r>
            <a:endParaRPr sz="1600">
              <a:solidFill>
                <a:schemeClr val="tx1"/>
              </a:solidFill>
              <a:latin typeface="Times New Roman" panose="02020603050405020304"/>
              <a:ea typeface="Calibri" panose="020F0502020204030204"/>
            </a:endParaRPr>
          </a:p>
          <a:p>
            <a:pPr defTabSz="266700">
              <a:lnSpc>
                <a:spcPct val="114000"/>
              </a:lnSpc>
            </a:pPr>
            <a:r>
              <a:rPr sz="1600">
                <a:solidFill>
                  <a:schemeClr val="tx1"/>
                </a:solidFill>
                <a:latin typeface="Times New Roman" panose="02020603050405020304"/>
                <a:ea typeface="Calibri" panose="020F0502020204030204"/>
              </a:rPr>
              <a:t>- </a:t>
            </a:r>
            <a:r>
              <a:rPr lang="ru-RU" sz="1600">
                <a:solidFill>
                  <a:schemeClr val="tx1"/>
                </a:solidFill>
                <a:latin typeface="Times New Roman" panose="02020603050405020304"/>
                <a:ea typeface="Calibri" panose="020F0502020204030204"/>
              </a:rPr>
              <a:t>постепенно </a:t>
            </a:r>
            <a:r>
              <a:rPr sz="1600">
                <a:solidFill>
                  <a:schemeClr val="tx1"/>
                </a:solidFill>
                <a:latin typeface="Times New Roman" panose="02020603050405020304"/>
                <a:ea typeface="Calibri" panose="020F0502020204030204"/>
              </a:rPr>
              <a:t>формир</a:t>
            </a:r>
            <a:r>
              <a:rPr lang="ru-RU" sz="1600">
                <a:solidFill>
                  <a:schemeClr val="tx1"/>
                </a:solidFill>
                <a:latin typeface="Times New Roman" panose="02020603050405020304"/>
                <a:ea typeface="Calibri" panose="020F0502020204030204"/>
              </a:rPr>
              <a:t>уется</a:t>
            </a:r>
            <a:r>
              <a:rPr sz="1600">
                <a:solidFill>
                  <a:schemeClr val="tx1"/>
                </a:solidFill>
                <a:latin typeface="Times New Roman" panose="02020603050405020304"/>
                <a:ea typeface="Calibri" panose="020F0502020204030204"/>
              </a:rPr>
              <a:t> координация обеих рук. </a:t>
            </a:r>
            <a:r>
              <a:rPr sz="1600">
                <a:latin typeface="Times New Roman" panose="02020603050405020304"/>
                <a:ea typeface="Calibri" panose="020F0502020204030204"/>
              </a:rPr>
              <a:t> </a:t>
            </a:r>
            <a:endParaRPr sz="1600">
              <a:latin typeface="Times New Roman" panose="02020603050405020304"/>
              <a:ea typeface="Calibri" panose="020F0502020204030204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8674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50" y="785813"/>
            <a:ext cx="7464425" cy="48958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 additive="repl"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o>
                                        <p:strVal val="-45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-45,000000"/>
                                          </p:val>
                                        </p:tav>
                                        <p:tav>
                                          <p:val>
                                            <p:fltVal val="45,000000"/>
                                          </p:val>
                                        </p:tav>
                                        <p:tav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y-1"/>
                                          </p:val>
                                        </p:tav>
                                        <p:tav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156" decel="50000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5122" name="Text Box 1"/>
          <p:cNvSpPr txBox="1"/>
          <p:nvPr/>
        </p:nvSpPr>
        <p:spPr>
          <a:xfrm>
            <a:off x="500063" y="500063"/>
            <a:ext cx="8358187" cy="1465262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t" anchorCtr="0">
            <a:spAutoFit/>
          </a:bodyPr>
          <a:p>
            <a:pPr defTabSz="449580">
              <a:buClrTx/>
              <a:buFontTx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endParaRPr lang="ru-RU" altLang="x-none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defTabSz="449580">
              <a:buClrTx/>
              <a:buFontTx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endParaRPr lang="ru-RU" altLang="x-none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defTabSz="449580">
              <a:buClrTx/>
              <a:buFontTx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endParaRPr lang="ru-RU" altLang="x-none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defTabSz="449580">
              <a:buClrTx/>
              <a:buFontTx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endParaRPr lang="ru-RU" altLang="x-none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defTabSz="449580">
              <a:buClrTx/>
              <a:buFontTx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endParaRPr lang="ru-RU" altLang="x-none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512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242887"/>
            <a:ext cx="9144000" cy="7289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02" name="Rectangle 6"/>
          <p:cNvSpPr/>
          <p:nvPr/>
        </p:nvSpPr>
        <p:spPr>
          <a:xfrm>
            <a:off x="2000250" y="571500"/>
            <a:ext cx="6858000" cy="306388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t" anchorCtr="0">
            <a:spAutoFit/>
          </a:bodyPr>
          <a:p>
            <a:pPr defTabSz="449580">
              <a:buClrTx/>
              <a:buFontTx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ru-RU" altLang="x-none" sz="1400" b="1" i="1" dirty="0">
                <a:solidFill>
                  <a:srgbClr val="161645"/>
                </a:solidFill>
                <a:latin typeface="Arial" panose="020B0604020202020204" pitchFamily="34" charset="0"/>
              </a:rPr>
              <a:t> </a:t>
            </a:r>
            <a:endParaRPr lang="ru-RU" altLang="x-none" sz="1400" b="1" i="1" dirty="0">
              <a:solidFill>
                <a:srgbClr val="161645"/>
              </a:solidFill>
              <a:latin typeface="Arial" panose="020B0604020202020204" pitchFamily="34" charset="0"/>
            </a:endParaRPr>
          </a:p>
        </p:txBody>
      </p:sp>
      <p:sp>
        <p:nvSpPr>
          <p:cNvPr id="4103" name="Text Box 7"/>
          <p:cNvSpPr txBox="1"/>
          <p:nvPr/>
        </p:nvSpPr>
        <p:spPr>
          <a:xfrm>
            <a:off x="1698625" y="144463"/>
            <a:ext cx="7445375" cy="1008062"/>
          </a:xfrm>
          <a:prstGeom prst="rect">
            <a:avLst/>
          </a:prstGeom>
          <a:noFill/>
          <a:ln w="9525">
            <a:noFill/>
          </a:ln>
        </p:spPr>
        <p:txBody>
          <a:bodyPr wrap="none" lIns="90000" tIns="46800" rIns="90000" bIns="46800" anchor="ctr" anchorCtr="0"/>
          <a:p>
            <a:pPr algn="ctr" defTabSz="449580">
              <a:buClrTx/>
              <a:buFontTx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endParaRPr lang="ru-RU" altLang="x-none" sz="2800" b="1" i="1" dirty="0">
              <a:solidFill>
                <a:srgbClr val="800080"/>
              </a:solidFill>
              <a:latin typeface="Constantia" panose="02030602050306030303" pitchFamily="18" charset="0"/>
            </a:endParaRPr>
          </a:p>
        </p:txBody>
      </p:sp>
      <p:sp>
        <p:nvSpPr>
          <p:cNvPr id="4104" name="Rectangle 8"/>
          <p:cNvSpPr/>
          <p:nvPr/>
        </p:nvSpPr>
        <p:spPr>
          <a:xfrm>
            <a:off x="755650" y="0"/>
            <a:ext cx="7959725" cy="1773238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t" anchorCtr="0">
            <a:spAutoFit/>
          </a:bodyPr>
          <a:p>
            <a:pPr defTabSz="449580">
              <a:lnSpc>
                <a:spcPct val="80000"/>
              </a:lnSpc>
              <a:spcBef>
                <a:spcPts val="450"/>
              </a:spcBef>
              <a:buClrTx/>
              <a:buFontTx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ru-RU" altLang="x-none" sz="2400" b="1" i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endParaRPr lang="ru-RU" altLang="x-none" sz="2400" b="1" i="1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algn="ctr" defTabSz="449580">
              <a:lnSpc>
                <a:spcPct val="80000"/>
              </a:lnSpc>
              <a:spcBef>
                <a:spcPts val="450"/>
              </a:spcBef>
              <a:buClrTx/>
              <a:buFontTx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br>
              <a:rPr lang="ru-RU" altLang="x-none" sz="2400" b="1" i="1" dirty="0">
                <a:solidFill>
                  <a:schemeClr val="tx1"/>
                </a:solidFill>
                <a:latin typeface="Times New Roman" panose="02020603050405020304" pitchFamily="18" charset="0"/>
              </a:rPr>
            </a:br>
            <a:r>
              <a:rPr lang="ru-RU" altLang="x-none" sz="2400" b="1" i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endParaRPr lang="ru-RU" altLang="x-none" sz="2400" b="1" i="1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defTabSz="449580"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ru-RU" altLang="x-none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altLang="x-none" sz="2400" i="1" dirty="0">
                <a:solidFill>
                  <a:schemeClr val="tx1"/>
                </a:solidFill>
                <a:latin typeface="Times New Roman" panose="02020603050405020304" pitchFamily="18" charset="0"/>
              </a:rPr>
              <a:t>              </a:t>
            </a:r>
            <a:endParaRPr lang="ru-RU" altLang="x-none" sz="2400" i="1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defTabSz="449580"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ru-RU" altLang="x-none" sz="2400" i="1" dirty="0">
                <a:solidFill>
                  <a:schemeClr val="tx1"/>
                </a:solidFill>
                <a:latin typeface="Times New Roman" panose="02020603050405020304" pitchFamily="18" charset="0"/>
              </a:rPr>
              <a:t>                                                 </a:t>
            </a:r>
            <a:r>
              <a:rPr lang="ru-RU" altLang="x-none" sz="2000" i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endParaRPr lang="ru-RU" altLang="x-none" sz="20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127" name="Рисунок 7" descr="https://xn--40-6kctzgmgdq4g.xn--p1ai/school_life/for_first_graders/image/p-1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38" y="4714875"/>
            <a:ext cx="8072437" cy="21431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8" name="Текстовое поле 1"/>
          <p:cNvSpPr txBox="1"/>
          <p:nvPr/>
        </p:nvSpPr>
        <p:spPr>
          <a:xfrm>
            <a:off x="501650" y="1562735"/>
            <a:ext cx="8148955" cy="205232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/>
          <a:p>
            <a:pPr algn="just" defTabSz="266700">
              <a:lnSpc>
                <a:spcPct val="114000"/>
              </a:lnSpc>
            </a:pPr>
            <a:r>
              <a:rPr lang="en-GB" sz="160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Уровень развития мелкой моторики – это один из основных показателей готовности дошкольника к дальнейшему обучению в школе. Как правило, ребенок, у которого хорошо развита мелкая моторика, умеет логически рассуждать, свободно выражать свои мысли, у него хорошо развиты внимание, воображение и память.</a:t>
            </a:r>
            <a:endParaRPr lang="en-GB" sz="1600">
              <a:solidFill>
                <a:srgbClr val="000000"/>
              </a:solidFill>
              <a:latin typeface="Times New Roman" panose="02020603050405020304"/>
              <a:ea typeface="Times New Roman" panose="02020603050405020304"/>
            </a:endParaRPr>
          </a:p>
          <a:p>
            <a:pPr algn="just" defTabSz="266700">
              <a:lnSpc>
                <a:spcPct val="114000"/>
              </a:lnSpc>
            </a:pPr>
            <a:endParaRPr lang="en-GB" sz="1600">
              <a:solidFill>
                <a:srgbClr val="000000"/>
              </a:solidFill>
              <a:latin typeface="Times New Roman" panose="02020603050405020304"/>
              <a:ea typeface="Times New Roman" panose="02020603050405020304"/>
            </a:endParaRPr>
          </a:p>
        </p:txBody>
      </p:sp>
      <p:sp>
        <p:nvSpPr>
          <p:cNvPr id="5129" name="Текстовое поле 2"/>
          <p:cNvSpPr txBox="1"/>
          <p:nvPr/>
        </p:nvSpPr>
        <p:spPr>
          <a:xfrm>
            <a:off x="551180" y="2814320"/>
            <a:ext cx="8258175" cy="218376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/>
          <a:p>
            <a:pPr algn="just" defTabSz="266700">
              <a:lnSpc>
                <a:spcPct val="114000"/>
              </a:lnSpc>
            </a:pPr>
            <a:r>
              <a:rPr lang="en-GB" sz="160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Если у ребенка плохо развиты графомоторные навыки, то при обучении у него возникнут проблемы с письмом, а его успеваемость снизится. Именно поэтому, развитием графомоторных навыков у детей нужно заниматься с самого раннего возраста.</a:t>
            </a:r>
            <a:endParaRPr lang="en-GB" sz="1600">
              <a:solidFill>
                <a:srgbClr val="000000"/>
              </a:solidFill>
              <a:latin typeface="Times New Roman" panose="02020603050405020304"/>
              <a:ea typeface="Times New Roman" panose="02020603050405020304"/>
            </a:endParaRPr>
          </a:p>
          <a:p>
            <a:pPr algn="just" defTabSz="266700">
              <a:lnSpc>
                <a:spcPct val="114000"/>
              </a:lnSpc>
            </a:pPr>
            <a:r>
              <a:rPr lang="en-GB" sz="160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Что такое графомоторика</a:t>
            </a:r>
            <a:endParaRPr lang="en-GB" sz="1600">
              <a:solidFill>
                <a:srgbClr val="000000"/>
              </a:solidFill>
              <a:latin typeface="Times New Roman" panose="02020603050405020304"/>
              <a:ea typeface="Times New Roman" panose="02020603050405020304"/>
            </a:endParaRPr>
          </a:p>
          <a:p>
            <a:pPr algn="just" defTabSz="266700">
              <a:lnSpc>
                <a:spcPct val="114000"/>
              </a:lnSpc>
            </a:pPr>
            <a:endParaRPr lang="en-GB" sz="1600">
              <a:solidFill>
                <a:srgbClr val="000000"/>
              </a:solidFill>
              <a:latin typeface="Times New Roman" panose="02020603050405020304"/>
              <a:ea typeface="Times New Roman" panose="02020603050405020304"/>
            </a:endParaRPr>
          </a:p>
          <a:p>
            <a:pPr algn="just" defTabSz="266700">
              <a:lnSpc>
                <a:spcPct val="114000"/>
              </a:lnSpc>
            </a:pPr>
            <a:r>
              <a:rPr lang="en-GB" sz="1600" b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Граф</a:t>
            </a:r>
            <a:r>
              <a:rPr lang="ru-RU" altLang="en-GB" sz="1600" b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омоторный</a:t>
            </a:r>
            <a:r>
              <a:rPr lang="en-GB" sz="1600" b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навык</a:t>
            </a:r>
            <a:r>
              <a:rPr lang="en-GB" sz="160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 – это определенное положение и движения пишущей руки, которое позволяет копировать простые узоры, рисовать, соединять точки, раскрашивать и т.д.</a:t>
            </a:r>
            <a:endParaRPr lang="en-GB" sz="1600">
              <a:solidFill>
                <a:srgbClr val="000000"/>
              </a:solidFill>
              <a:latin typeface="Times New Roman" panose="02020603050405020304"/>
              <a:ea typeface="Times New Roman" panose="02020603050405020304"/>
            </a:endParaRPr>
          </a:p>
        </p:txBody>
      </p:sp>
      <p:pic>
        <p:nvPicPr>
          <p:cNvPr id="7174" name="Рисунок 20" descr="https://ds05.infourok.ru/uploads/ex/0a3d/00179d64-07fab6b8/hello_html_m5784460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050" y="-125730"/>
            <a:ext cx="2477770" cy="164274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 advTm="307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 additive="repl">
                                        <p:cTn id="7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0" dur="500"/>
                                        <p:tgtEl>
                                          <p:spTgt spid="4104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>
                                            <p:txEl>
                                              <p:charRg st="2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3" dur="500"/>
                                        <p:tgtEl>
                                          <p:spTgt spid="4104">
                                            <p:txEl>
                                              <p:charRg st="2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18" dur="500"/>
                                        <p:tgtEl>
                                          <p:spTgt spid="4102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9218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7670" y="428625"/>
            <a:ext cx="8736330" cy="734885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7" name="Rectangle 3"/>
          <p:cNvSpPr/>
          <p:nvPr/>
        </p:nvSpPr>
        <p:spPr>
          <a:xfrm flipV="1">
            <a:off x="611188" y="1152525"/>
            <a:ext cx="8208962" cy="647700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t" anchorCtr="0">
            <a:spAutoFit/>
          </a:bodyPr>
          <a:p>
            <a:pPr algn="just" defTabSz="449580">
              <a:lnSpc>
                <a:spcPct val="150000"/>
              </a:lnSpc>
              <a:spcBef>
                <a:spcPts val="450"/>
              </a:spcBef>
              <a:buClrTx/>
              <a:buFontTx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ru-RU" altLang="x-none" b="1" i="1" dirty="0">
                <a:solidFill>
                  <a:srgbClr val="4C1900"/>
                </a:solidFill>
                <a:latin typeface="Times New Roman" panose="02020603050405020304" pitchFamily="18" charset="0"/>
              </a:rPr>
              <a:t> </a:t>
            </a:r>
            <a:endParaRPr lang="ru-RU" altLang="x-none" sz="2400" b="1" i="1" dirty="0">
              <a:solidFill>
                <a:srgbClr val="6600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9220" name="Rectangle 5"/>
          <p:cNvSpPr/>
          <p:nvPr/>
        </p:nvSpPr>
        <p:spPr>
          <a:xfrm>
            <a:off x="285750" y="259557"/>
            <a:ext cx="8715375" cy="46037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p>
            <a:pPr algn="ctr" eaLnBrk="0" hangingPunct="0"/>
            <a:r>
              <a:rPr lang="ru-RU" altLang="x-none" sz="2400" b="1" i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endParaRPr lang="ru-RU" altLang="x-none" sz="2400" b="1" i="1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21" name="Прямоугольник 6"/>
          <p:cNvSpPr/>
          <p:nvPr/>
        </p:nvSpPr>
        <p:spPr>
          <a:xfrm>
            <a:off x="323850" y="836613"/>
            <a:ext cx="8496300" cy="369887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just"/>
            <a:r>
              <a:rPr lang="ru-RU" altLang="x-none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endParaRPr lang="ru-RU" altLang="x-none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22" name="Прямоугольник 5"/>
          <p:cNvSpPr/>
          <p:nvPr/>
        </p:nvSpPr>
        <p:spPr>
          <a:xfrm flipV="1">
            <a:off x="571500" y="-214312"/>
            <a:ext cx="6286500" cy="369887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ru-RU" altLang="x-none" dirty="0">
                <a:latin typeface="Arial" panose="020B0604020202020204" pitchFamily="34" charset="0"/>
              </a:rPr>
              <a:t> </a:t>
            </a:r>
            <a:endParaRPr lang="ru-RU" altLang="x-none" dirty="0">
              <a:latin typeface="Arial" panose="020B0604020202020204" pitchFamily="34" charset="0"/>
            </a:endParaRPr>
          </a:p>
        </p:txBody>
      </p:sp>
      <p:sp>
        <p:nvSpPr>
          <p:cNvPr id="9223" name="Rectangle 6"/>
          <p:cNvSpPr/>
          <p:nvPr/>
        </p:nvSpPr>
        <p:spPr>
          <a:xfrm>
            <a:off x="0" y="0"/>
            <a:ext cx="265113" cy="369888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txBody>
          <a:bodyPr wrap="none" anchor="ctr" anchorCtr="0">
            <a:spAutoFit/>
          </a:bodyPr>
          <a:p>
            <a:pPr algn="just" eaLnBrk="0" hangingPunct="0">
              <a:buFont typeface="Times New Roman" panose="02020603050405020304" pitchFamily="18" charset="0"/>
              <a:buChar char="•"/>
            </a:pPr>
            <a:endParaRPr lang="ru-RU" altLang="x-none" dirty="0">
              <a:latin typeface="Arial" panose="020B0604020202020204" pitchFamily="34" charset="0"/>
            </a:endParaRPr>
          </a:p>
        </p:txBody>
      </p:sp>
      <p:sp>
        <p:nvSpPr>
          <p:cNvPr id="9224" name="Прямоугольник 7"/>
          <p:cNvSpPr/>
          <p:nvPr/>
        </p:nvSpPr>
        <p:spPr>
          <a:xfrm>
            <a:off x="500063" y="1143000"/>
            <a:ext cx="7215187" cy="4603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0" hangingPunct="0">
              <a:buFont typeface="Times New Roman" panose="02020603050405020304" pitchFamily="18" charset="0"/>
            </a:pPr>
            <a:r>
              <a:rPr lang="ru-RU" altLang="x-none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.</a:t>
            </a:r>
            <a:endParaRPr lang="ru-RU" altLang="x-none" sz="24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9226" name="Рисунок 10" descr="https://i.pinimg.com/474x/ed/74/8f/ed748ff7e065f337bc1e86f74d4d997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9570" y="5104130"/>
            <a:ext cx="1073150" cy="188214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Текстовое поле 1"/>
          <p:cNvSpPr txBox="1"/>
          <p:nvPr/>
        </p:nvSpPr>
        <p:spPr>
          <a:xfrm>
            <a:off x="2032000" y="491490"/>
            <a:ext cx="5080000" cy="715010"/>
          </a:xfrm>
          <a:prstGeom prst="rect">
            <a:avLst/>
          </a:prstGeom>
        </p:spPr>
        <p:txBody>
          <a:bodyPr>
            <a:noAutofit/>
          </a:bodyPr>
          <a:p>
            <a:pPr algn="ctr" defTabSz="266700">
              <a:lnSpc>
                <a:spcPct val="114000"/>
              </a:lnSpc>
            </a:pPr>
            <a:r>
              <a:rPr sz="1800" b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В </a:t>
            </a:r>
            <a:r>
              <a:rPr sz="1800" b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задачи </a:t>
            </a:r>
            <a:r>
              <a:rPr sz="1800" b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графомоторики входит</a:t>
            </a:r>
            <a:r>
              <a:rPr sz="160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:</a:t>
            </a:r>
            <a:endParaRPr sz="1600">
              <a:solidFill>
                <a:srgbClr val="000000"/>
              </a:solidFill>
              <a:latin typeface="Times New Roman" panose="02020603050405020304"/>
              <a:ea typeface="Times New Roman" panose="02020603050405020304"/>
            </a:endParaRPr>
          </a:p>
        </p:txBody>
      </p:sp>
      <p:sp>
        <p:nvSpPr>
          <p:cNvPr id="4" name="Текстовое поле 3"/>
          <p:cNvSpPr txBox="1"/>
          <p:nvPr/>
        </p:nvSpPr>
        <p:spPr>
          <a:xfrm>
            <a:off x="323850" y="891540"/>
            <a:ext cx="8656320" cy="4030980"/>
          </a:xfrm>
          <a:prstGeom prst="rect">
            <a:avLst/>
          </a:prstGeom>
        </p:spPr>
        <p:txBody>
          <a:bodyPr>
            <a:noAutofit/>
          </a:bodyPr>
          <a:p>
            <a:pPr algn="just" defTabSz="266700"/>
            <a:r>
              <a:rPr sz="1600">
                <a:latin typeface="Wingdings" panose="05000000000000000000"/>
                <a:ea typeface="Calibri" panose="020F0502020204030204"/>
              </a:rPr>
              <a:t>Ø </a:t>
            </a:r>
            <a:r>
              <a:rPr sz="1600">
                <a:latin typeface="Times New Roman" panose="02020603050405020304"/>
                <a:ea typeface="Calibri" panose="020F0502020204030204"/>
              </a:rPr>
              <a:t>Формирование базы предметно-практических образов, отражающих разнообразные явления действительности.</a:t>
            </a:r>
            <a:endParaRPr sz="1600">
              <a:latin typeface="Times New Roman" panose="02020603050405020304"/>
              <a:ea typeface="Calibri" panose="020F0502020204030204"/>
            </a:endParaRPr>
          </a:p>
          <a:p>
            <a:pPr algn="just" defTabSz="266700"/>
            <a:r>
              <a:rPr sz="1600">
                <a:solidFill>
                  <a:srgbClr val="000000"/>
                </a:solidFill>
                <a:latin typeface="Wingdings" panose="05000000000000000000"/>
                <a:ea typeface="Times New Roman" panose="02020603050405020304"/>
              </a:rPr>
              <a:t>Ø</a:t>
            </a:r>
            <a:r>
              <a:rPr lang="ru-RU" sz="1600">
                <a:solidFill>
                  <a:srgbClr val="000000"/>
                </a:solidFill>
                <a:latin typeface="Wingdings" panose="05000000000000000000"/>
                <a:ea typeface="Times New Roman" panose="02020603050405020304"/>
              </a:rPr>
              <a:t> </a:t>
            </a:r>
            <a:r>
              <a:rPr sz="160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Правильное удерживание карандаша или ручки.</a:t>
            </a:r>
            <a:endParaRPr sz="1600">
              <a:solidFill>
                <a:srgbClr val="000000"/>
              </a:solidFill>
              <a:latin typeface="Times New Roman" panose="02020603050405020304"/>
              <a:ea typeface="Times New Roman" panose="02020603050405020304"/>
            </a:endParaRPr>
          </a:p>
          <a:p>
            <a:pPr algn="just" defTabSz="266700"/>
            <a:r>
              <a:rPr sz="1600">
                <a:solidFill>
                  <a:srgbClr val="000000"/>
                </a:solidFill>
                <a:latin typeface="Wingdings" panose="05000000000000000000"/>
                <a:ea typeface="Times New Roman" panose="02020603050405020304"/>
              </a:rPr>
              <a:t>Ø</a:t>
            </a:r>
            <a:r>
              <a:rPr lang="ru-RU" sz="1600">
                <a:solidFill>
                  <a:srgbClr val="000000"/>
                </a:solidFill>
                <a:latin typeface="Wingdings" panose="05000000000000000000"/>
                <a:ea typeface="Times New Roman" panose="02020603050405020304"/>
              </a:rPr>
              <a:t> </a:t>
            </a:r>
            <a:r>
              <a:rPr sz="160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Соответствующий нажим ручки при письме.</a:t>
            </a:r>
            <a:endParaRPr sz="1600">
              <a:solidFill>
                <a:srgbClr val="000000"/>
              </a:solidFill>
              <a:latin typeface="Times New Roman" panose="02020603050405020304"/>
              <a:ea typeface="Times New Roman" panose="02020603050405020304"/>
            </a:endParaRPr>
          </a:p>
          <a:p>
            <a:pPr algn="just" defTabSz="266700"/>
            <a:r>
              <a:rPr sz="1600">
                <a:solidFill>
                  <a:srgbClr val="000000"/>
                </a:solidFill>
                <a:latin typeface="Wingdings" panose="05000000000000000000"/>
                <a:ea typeface="Times New Roman" panose="02020603050405020304"/>
              </a:rPr>
              <a:t>Ø</a:t>
            </a:r>
            <a:r>
              <a:rPr lang="ru-RU" sz="1600">
                <a:solidFill>
                  <a:srgbClr val="000000"/>
                </a:solidFill>
                <a:latin typeface="Wingdings" panose="05000000000000000000"/>
                <a:ea typeface="Times New Roman" panose="02020603050405020304"/>
              </a:rPr>
              <a:t> </a:t>
            </a:r>
            <a:r>
              <a:rPr sz="160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Ритмичность движений.</a:t>
            </a:r>
            <a:endParaRPr sz="1600">
              <a:solidFill>
                <a:srgbClr val="000000"/>
              </a:solidFill>
              <a:latin typeface="Times New Roman" panose="02020603050405020304"/>
              <a:ea typeface="Times New Roman" panose="02020603050405020304"/>
            </a:endParaRPr>
          </a:p>
          <a:p>
            <a:pPr algn="just" defTabSz="266700"/>
            <a:r>
              <a:rPr sz="1600">
                <a:solidFill>
                  <a:srgbClr val="000000"/>
                </a:solidFill>
                <a:latin typeface="Wingdings" panose="05000000000000000000"/>
                <a:ea typeface="Times New Roman" panose="02020603050405020304"/>
              </a:rPr>
              <a:t>Ø</a:t>
            </a:r>
            <a:r>
              <a:rPr lang="ru-RU" sz="1600">
                <a:solidFill>
                  <a:srgbClr val="000000"/>
                </a:solidFill>
                <a:latin typeface="Wingdings" panose="05000000000000000000"/>
                <a:ea typeface="Times New Roman" panose="02020603050405020304"/>
              </a:rPr>
              <a:t> </a:t>
            </a:r>
            <a:r>
              <a:rPr sz="160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Точность в обведении линий.</a:t>
            </a:r>
            <a:endParaRPr sz="1600">
              <a:solidFill>
                <a:srgbClr val="000000"/>
              </a:solidFill>
              <a:latin typeface="Times New Roman" panose="02020603050405020304"/>
              <a:ea typeface="Times New Roman" panose="02020603050405020304"/>
            </a:endParaRPr>
          </a:p>
          <a:p>
            <a:pPr algn="just" defTabSz="266700"/>
            <a:r>
              <a:rPr sz="1600">
                <a:solidFill>
                  <a:srgbClr val="000000"/>
                </a:solidFill>
                <a:latin typeface="Wingdings" panose="05000000000000000000"/>
                <a:ea typeface="Times New Roman" panose="02020603050405020304"/>
              </a:rPr>
              <a:t>Ø</a:t>
            </a:r>
            <a:r>
              <a:rPr lang="ru-RU" sz="1600">
                <a:solidFill>
                  <a:srgbClr val="000000"/>
                </a:solidFill>
                <a:latin typeface="Wingdings" panose="05000000000000000000"/>
                <a:ea typeface="Times New Roman" panose="02020603050405020304"/>
              </a:rPr>
              <a:t> </a:t>
            </a:r>
            <a:r>
              <a:rPr sz="160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Зрительное восприятие заданного материала.</a:t>
            </a:r>
            <a:endParaRPr sz="1600">
              <a:solidFill>
                <a:srgbClr val="000000"/>
              </a:solidFill>
              <a:latin typeface="Times New Roman" panose="02020603050405020304"/>
              <a:ea typeface="Times New Roman" panose="02020603050405020304"/>
            </a:endParaRPr>
          </a:p>
          <a:p>
            <a:pPr algn="just" defTabSz="266700"/>
            <a:r>
              <a:rPr sz="1600">
                <a:solidFill>
                  <a:srgbClr val="000000"/>
                </a:solidFill>
                <a:latin typeface="Wingdings" panose="05000000000000000000"/>
                <a:ea typeface="Times New Roman" panose="02020603050405020304"/>
              </a:rPr>
              <a:t>Ø</a:t>
            </a:r>
            <a:r>
              <a:rPr lang="ru-RU" sz="1600">
                <a:solidFill>
                  <a:srgbClr val="000000"/>
                </a:solidFill>
                <a:latin typeface="Wingdings" panose="05000000000000000000"/>
                <a:ea typeface="Times New Roman" panose="02020603050405020304"/>
              </a:rPr>
              <a:t> </a:t>
            </a:r>
            <a:r>
              <a:rPr sz="160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Сосредоточенность и внимание.</a:t>
            </a:r>
            <a:endParaRPr sz="1600">
              <a:solidFill>
                <a:srgbClr val="000000"/>
              </a:solidFill>
              <a:latin typeface="Times New Roman" panose="02020603050405020304"/>
              <a:ea typeface="Times New Roman" panose="02020603050405020304"/>
            </a:endParaRPr>
          </a:p>
          <a:p>
            <a:pPr algn="just" defTabSz="266700"/>
            <a:r>
              <a:rPr sz="1600">
                <a:solidFill>
                  <a:schemeClr val="tx1"/>
                </a:solidFill>
                <a:latin typeface="Wingdings" panose="05000000000000000000"/>
                <a:ea typeface="Calibri" panose="020F0502020204030204"/>
              </a:rPr>
              <a:t>Ø</a:t>
            </a:r>
            <a:r>
              <a:rPr lang="ru-RU" sz="1600">
                <a:solidFill>
                  <a:schemeClr val="tx1"/>
                </a:solidFill>
                <a:latin typeface="Wingdings" panose="05000000000000000000"/>
                <a:ea typeface="Calibri" panose="020F0502020204030204"/>
              </a:rPr>
              <a:t> </a:t>
            </a:r>
            <a:r>
              <a:rPr sz="1600">
                <a:solidFill>
                  <a:schemeClr val="tx1"/>
                </a:solidFill>
                <a:latin typeface="Times New Roman" panose="02020603050405020304"/>
                <a:ea typeface="Calibri" panose="020F0502020204030204"/>
              </a:rPr>
              <a:t>Развитие навыка рисования вертикальных и горизонтальных линий.</a:t>
            </a:r>
            <a:endParaRPr sz="1600">
              <a:solidFill>
                <a:schemeClr val="tx1"/>
              </a:solidFill>
              <a:latin typeface="Times New Roman" panose="02020603050405020304"/>
              <a:ea typeface="Calibri" panose="020F0502020204030204"/>
            </a:endParaRPr>
          </a:p>
          <a:p>
            <a:pPr algn="just" defTabSz="266700"/>
            <a:r>
              <a:rPr sz="1600">
                <a:solidFill>
                  <a:schemeClr val="tx1"/>
                </a:solidFill>
                <a:latin typeface="Wingdings" panose="05000000000000000000"/>
                <a:ea typeface="Calibri" panose="020F0502020204030204"/>
              </a:rPr>
              <a:t>Ø</a:t>
            </a:r>
            <a:r>
              <a:rPr lang="ru-RU" sz="1600">
                <a:solidFill>
                  <a:schemeClr val="tx1"/>
                </a:solidFill>
                <a:latin typeface="Wingdings" panose="05000000000000000000"/>
                <a:ea typeface="Calibri" panose="020F0502020204030204"/>
              </a:rPr>
              <a:t> </a:t>
            </a:r>
            <a:r>
              <a:rPr sz="1600">
                <a:solidFill>
                  <a:schemeClr val="tx1"/>
                </a:solidFill>
                <a:latin typeface="Times New Roman" panose="02020603050405020304"/>
                <a:ea typeface="Calibri" panose="020F0502020204030204"/>
              </a:rPr>
              <a:t>Развитие навыка рисования прямых линий в разных направлениях.</a:t>
            </a:r>
            <a:endParaRPr sz="1600">
              <a:solidFill>
                <a:schemeClr val="tx1"/>
              </a:solidFill>
              <a:latin typeface="Times New Roman" panose="02020603050405020304"/>
              <a:ea typeface="Calibri" panose="020F0502020204030204"/>
            </a:endParaRPr>
          </a:p>
          <a:p>
            <a:pPr algn="just" defTabSz="266700"/>
            <a:r>
              <a:rPr sz="1600">
                <a:solidFill>
                  <a:schemeClr val="tx1"/>
                </a:solidFill>
                <a:latin typeface="Wingdings" panose="05000000000000000000"/>
                <a:ea typeface="Calibri" panose="020F0502020204030204"/>
              </a:rPr>
              <a:t>Ø</a:t>
            </a:r>
            <a:r>
              <a:rPr lang="ru-RU" sz="1600">
                <a:solidFill>
                  <a:schemeClr val="tx1"/>
                </a:solidFill>
                <a:latin typeface="Wingdings" panose="05000000000000000000"/>
                <a:ea typeface="Calibri" panose="020F0502020204030204"/>
              </a:rPr>
              <a:t> </a:t>
            </a:r>
            <a:r>
              <a:rPr sz="1600">
                <a:solidFill>
                  <a:schemeClr val="tx1"/>
                </a:solidFill>
                <a:latin typeface="Times New Roman" panose="02020603050405020304"/>
                <a:ea typeface="Calibri" panose="020F0502020204030204"/>
              </a:rPr>
              <a:t>Развитие навыка рисования кривых и спиралеобразных линий.</a:t>
            </a:r>
            <a:endParaRPr sz="1600">
              <a:solidFill>
                <a:schemeClr val="tx1"/>
              </a:solidFill>
              <a:latin typeface="Times New Roman" panose="02020603050405020304"/>
              <a:ea typeface="Calibri" panose="020F0502020204030204"/>
            </a:endParaRPr>
          </a:p>
          <a:p>
            <a:pPr algn="just" defTabSz="266700"/>
            <a:r>
              <a:rPr sz="1600">
                <a:solidFill>
                  <a:schemeClr val="tx1"/>
                </a:solidFill>
                <a:latin typeface="Wingdings" panose="05000000000000000000"/>
                <a:ea typeface="Calibri" panose="020F0502020204030204"/>
              </a:rPr>
              <a:t>Ø</a:t>
            </a:r>
            <a:r>
              <a:rPr lang="ru-RU" sz="1600">
                <a:solidFill>
                  <a:schemeClr val="tx1"/>
                </a:solidFill>
                <a:latin typeface="Wingdings" panose="05000000000000000000"/>
                <a:ea typeface="Calibri" panose="020F0502020204030204"/>
              </a:rPr>
              <a:t> </a:t>
            </a:r>
            <a:r>
              <a:rPr sz="1600">
                <a:solidFill>
                  <a:schemeClr val="tx1"/>
                </a:solidFill>
                <a:latin typeface="Times New Roman" panose="02020603050405020304"/>
                <a:ea typeface="Calibri" panose="020F0502020204030204"/>
              </a:rPr>
              <a:t>Развитие навыка рисования ритмичных циклических линий: ломаных, волнистых, дугообразных и петлевидных линий.</a:t>
            </a:r>
            <a:endParaRPr sz="1600">
              <a:solidFill>
                <a:schemeClr val="tx1"/>
              </a:solidFill>
              <a:latin typeface="Times New Roman" panose="02020603050405020304"/>
              <a:ea typeface="Calibri" panose="020F0502020204030204"/>
            </a:endParaRPr>
          </a:p>
          <a:p>
            <a:pPr algn="just" defTabSz="266700"/>
            <a:r>
              <a:rPr sz="1600">
                <a:solidFill>
                  <a:schemeClr val="tx1"/>
                </a:solidFill>
                <a:latin typeface="Wingdings" panose="05000000000000000000"/>
                <a:ea typeface="Calibri" panose="020F0502020204030204"/>
              </a:rPr>
              <a:t>Ø</a:t>
            </a:r>
            <a:r>
              <a:rPr lang="ru-RU" sz="1600">
                <a:solidFill>
                  <a:schemeClr val="tx1"/>
                </a:solidFill>
                <a:latin typeface="Wingdings" panose="05000000000000000000"/>
                <a:ea typeface="Calibri" panose="020F0502020204030204"/>
              </a:rPr>
              <a:t> </a:t>
            </a:r>
            <a:r>
              <a:rPr sz="1600">
                <a:solidFill>
                  <a:schemeClr val="tx1"/>
                </a:solidFill>
                <a:latin typeface="Times New Roman" panose="02020603050405020304"/>
                <a:ea typeface="Calibri" panose="020F0502020204030204"/>
              </a:rPr>
              <a:t>Развитие навыка рисования параллельных линий.</a:t>
            </a:r>
            <a:endParaRPr sz="1600">
              <a:solidFill>
                <a:schemeClr val="tx1"/>
              </a:solidFill>
              <a:latin typeface="Times New Roman" panose="02020603050405020304"/>
              <a:ea typeface="Calibri" panose="020F0502020204030204"/>
            </a:endParaRPr>
          </a:p>
          <a:p>
            <a:pPr algn="just" defTabSz="266700"/>
            <a:r>
              <a:rPr sz="1600">
                <a:solidFill>
                  <a:schemeClr val="tx1"/>
                </a:solidFill>
                <a:latin typeface="Wingdings" panose="05000000000000000000"/>
                <a:ea typeface="Calibri" panose="020F0502020204030204"/>
              </a:rPr>
              <a:t>Ø</a:t>
            </a:r>
            <a:r>
              <a:rPr lang="ru-RU" sz="1600">
                <a:solidFill>
                  <a:schemeClr val="tx1"/>
                </a:solidFill>
                <a:latin typeface="Wingdings" panose="05000000000000000000"/>
                <a:ea typeface="Calibri" panose="020F0502020204030204"/>
              </a:rPr>
              <a:t> </a:t>
            </a:r>
            <a:r>
              <a:rPr sz="1600">
                <a:solidFill>
                  <a:schemeClr val="tx1"/>
                </a:solidFill>
                <a:latin typeface="Times New Roman" panose="02020603050405020304"/>
                <a:ea typeface="Calibri" panose="020F0502020204030204"/>
              </a:rPr>
              <a:t>Формирование умения наносить штриховку в разных направлениях.</a:t>
            </a:r>
            <a:endParaRPr sz="1600">
              <a:solidFill>
                <a:schemeClr val="tx1"/>
              </a:solidFill>
              <a:latin typeface="Times New Roman" panose="02020603050405020304"/>
              <a:ea typeface="Calibri" panose="020F0502020204030204"/>
            </a:endParaRPr>
          </a:p>
          <a:p>
            <a:pPr algn="just" defTabSz="266700"/>
            <a:r>
              <a:rPr sz="1600">
                <a:solidFill>
                  <a:schemeClr val="tx1"/>
                </a:solidFill>
                <a:latin typeface="Wingdings" panose="05000000000000000000"/>
                <a:ea typeface="Calibri" panose="020F0502020204030204"/>
              </a:rPr>
              <a:t>Ø</a:t>
            </a:r>
            <a:r>
              <a:rPr lang="ru-RU" sz="1600">
                <a:solidFill>
                  <a:schemeClr val="tx1"/>
                </a:solidFill>
                <a:latin typeface="Wingdings" panose="05000000000000000000"/>
                <a:ea typeface="Calibri" panose="020F0502020204030204"/>
              </a:rPr>
              <a:t> </a:t>
            </a:r>
            <a:r>
              <a:rPr sz="1600">
                <a:solidFill>
                  <a:schemeClr val="tx1"/>
                </a:solidFill>
                <a:latin typeface="Times New Roman" panose="02020603050405020304"/>
                <a:ea typeface="Calibri" panose="020F0502020204030204"/>
              </a:rPr>
              <a:t>Развитие ориентирования на листе бумаги.</a:t>
            </a:r>
            <a:endParaRPr sz="1600">
              <a:solidFill>
                <a:schemeClr val="tx1"/>
              </a:solidFill>
              <a:latin typeface="Times New Roman" panose="02020603050405020304"/>
              <a:ea typeface="Calibri" panose="020F0502020204030204"/>
            </a:endParaRPr>
          </a:p>
          <a:p>
            <a:pPr algn="just" defTabSz="266700"/>
            <a:r>
              <a:rPr sz="1600">
                <a:solidFill>
                  <a:schemeClr val="tx1"/>
                </a:solidFill>
                <a:latin typeface="Wingdings" panose="05000000000000000000"/>
                <a:ea typeface="Calibri" panose="020F0502020204030204"/>
              </a:rPr>
              <a:t>Ø</a:t>
            </a:r>
            <a:r>
              <a:rPr lang="ru-RU" sz="1600">
                <a:solidFill>
                  <a:schemeClr val="tx1"/>
                </a:solidFill>
                <a:latin typeface="Wingdings" panose="05000000000000000000"/>
                <a:ea typeface="Calibri" panose="020F0502020204030204"/>
              </a:rPr>
              <a:t> </a:t>
            </a:r>
            <a:r>
              <a:rPr sz="1600">
                <a:solidFill>
                  <a:schemeClr val="tx1"/>
                </a:solidFill>
                <a:latin typeface="Times New Roman" panose="02020603050405020304"/>
                <a:ea typeface="Calibri" panose="020F0502020204030204"/>
              </a:rPr>
              <a:t>Развитие тонкой моторики кисти руки и зрительно-двигательной координации.</a:t>
            </a:r>
            <a:endParaRPr sz="1600">
              <a:solidFill>
                <a:schemeClr val="tx1"/>
              </a:solidFill>
              <a:latin typeface="Times New Roman" panose="02020603050405020304"/>
              <a:ea typeface="Calibri" panose="020F0502020204030204"/>
            </a:endParaRPr>
          </a:p>
          <a:p>
            <a:pPr algn="just" defTabSz="266700"/>
            <a:r>
              <a:rPr sz="1600">
                <a:solidFill>
                  <a:schemeClr val="tx1"/>
                </a:solidFill>
                <a:latin typeface="Wingdings" panose="05000000000000000000"/>
                <a:ea typeface="Calibri" panose="020F0502020204030204"/>
              </a:rPr>
              <a:t>Ø</a:t>
            </a:r>
            <a:r>
              <a:rPr lang="ru-RU" sz="1600">
                <a:solidFill>
                  <a:schemeClr val="tx1"/>
                </a:solidFill>
                <a:latin typeface="Wingdings" panose="05000000000000000000"/>
                <a:ea typeface="Calibri" panose="020F0502020204030204"/>
              </a:rPr>
              <a:t> </a:t>
            </a:r>
            <a:r>
              <a:rPr sz="1600">
                <a:solidFill>
                  <a:schemeClr val="tx1"/>
                </a:solidFill>
                <a:latin typeface="Times New Roman" panose="02020603050405020304"/>
                <a:ea typeface="Calibri" panose="020F0502020204030204"/>
              </a:rPr>
              <a:t>Формирование у детей интереса к рисованию.</a:t>
            </a:r>
            <a:endParaRPr sz="1600">
              <a:solidFill>
                <a:schemeClr val="tx1"/>
              </a:solidFill>
              <a:latin typeface="Times New Roman" panose="02020603050405020304"/>
              <a:ea typeface="Calibri" panose="020F0502020204030204"/>
            </a:endParaRPr>
          </a:p>
          <a:p>
            <a:pPr algn="just" defTabSz="266700"/>
            <a:r>
              <a:rPr sz="1600">
                <a:solidFill>
                  <a:schemeClr val="tx1"/>
                </a:solidFill>
                <a:latin typeface="Wingdings" panose="05000000000000000000"/>
                <a:ea typeface="Calibri" panose="020F0502020204030204"/>
              </a:rPr>
              <a:t>Ø</a:t>
            </a:r>
            <a:r>
              <a:rPr lang="ru-RU" sz="1600">
                <a:solidFill>
                  <a:schemeClr val="tx1"/>
                </a:solidFill>
                <a:latin typeface="Wingdings" panose="05000000000000000000"/>
                <a:ea typeface="Calibri" panose="020F0502020204030204"/>
              </a:rPr>
              <a:t> </a:t>
            </a:r>
            <a:r>
              <a:rPr sz="1600">
                <a:solidFill>
                  <a:schemeClr val="tx1"/>
                </a:solidFill>
                <a:latin typeface="Times New Roman" panose="02020603050405020304"/>
                <a:ea typeface="Calibri" panose="020F0502020204030204"/>
              </a:rPr>
              <a:t>Развитие творческих способностей.</a:t>
            </a:r>
            <a:endParaRPr sz="1600">
              <a:solidFill>
                <a:schemeClr val="tx1"/>
              </a:solidFill>
              <a:latin typeface="Times New Roman" panose="02020603050405020304"/>
              <a:ea typeface="Calibri" panose="020F0502020204030204"/>
            </a:endParaRPr>
          </a:p>
          <a:p>
            <a:pPr algn="just" defTabSz="266700"/>
            <a:r>
              <a:rPr sz="1600">
                <a:solidFill>
                  <a:schemeClr val="tx1"/>
                </a:solidFill>
                <a:latin typeface="Wingdings" panose="05000000000000000000"/>
                <a:ea typeface="Calibri" panose="020F0502020204030204"/>
              </a:rPr>
              <a:t>Ø</a:t>
            </a:r>
            <a:r>
              <a:rPr lang="ru-RU" sz="1600">
                <a:solidFill>
                  <a:schemeClr val="tx1"/>
                </a:solidFill>
                <a:latin typeface="Wingdings" panose="05000000000000000000"/>
                <a:ea typeface="Calibri" panose="020F0502020204030204"/>
              </a:rPr>
              <a:t> </a:t>
            </a:r>
            <a:r>
              <a:rPr sz="1600">
                <a:solidFill>
                  <a:schemeClr val="tx1"/>
                </a:solidFill>
                <a:latin typeface="Times New Roman" panose="02020603050405020304"/>
                <a:ea typeface="Calibri" panose="020F0502020204030204"/>
              </a:rPr>
              <a:t>Воспитание усидчивости, желание доводить дело до логического конца.</a:t>
            </a:r>
            <a:endParaRPr sz="1600">
              <a:solidFill>
                <a:schemeClr val="tx1"/>
              </a:solidFill>
              <a:latin typeface="Times New Roman" panose="02020603050405020304"/>
              <a:ea typeface="Calibri" panose="020F0502020204030204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1266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8625" y="134938"/>
            <a:ext cx="8715375" cy="64373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4" name="Text Box 6"/>
          <p:cNvSpPr txBox="1"/>
          <p:nvPr/>
        </p:nvSpPr>
        <p:spPr>
          <a:xfrm>
            <a:off x="580390" y="1311910"/>
            <a:ext cx="8060690" cy="3684270"/>
          </a:xfrm>
          <a:prstGeom prst="rect">
            <a:avLst/>
          </a:prstGeom>
          <a:noFill/>
          <a:ln w="9525">
            <a:noFill/>
          </a:ln>
        </p:spPr>
        <p:txBody>
          <a:bodyPr lIns="90000" tIns="45000" rIns="90000" bIns="45000" anchor="t" anchorCtr="0"/>
          <a:p>
            <a:pPr algn="ctr" defTabSz="449580">
              <a:spcBef>
                <a:spcPts val="550"/>
              </a:spcBef>
              <a:buClrTx/>
              <a:buFontTx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ru-RU" altLang="x-none" sz="2400" b="1" i="1" dirty="0">
                <a:solidFill>
                  <a:srgbClr val="660066"/>
                </a:solidFill>
                <a:latin typeface="Constantia" panose="02030602050306030303" pitchFamily="18" charset="0"/>
              </a:rPr>
              <a:t> </a:t>
            </a:r>
            <a:endParaRPr lang="ru-RU" altLang="x-none" sz="2400" b="1" i="1" dirty="0">
              <a:solidFill>
                <a:srgbClr val="660066"/>
              </a:solidFill>
              <a:latin typeface="Constantia" panose="02030602050306030303" pitchFamily="18" charset="0"/>
            </a:endParaRPr>
          </a:p>
        </p:txBody>
      </p:sp>
      <p:sp>
        <p:nvSpPr>
          <p:cNvPr id="11268" name="Rectangle 9"/>
          <p:cNvSpPr/>
          <p:nvPr/>
        </p:nvSpPr>
        <p:spPr>
          <a:xfrm>
            <a:off x="35560" y="548640"/>
            <a:ext cx="8497888" cy="40941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p>
            <a:pPr eaLnBrk="0" hangingPunct="0"/>
            <a:endParaRPr lang="ru-RU" altLang="x-none" u="sng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eaLnBrk="0" hangingPunct="0"/>
            <a:endParaRPr lang="ru-RU" altLang="x-none" sz="2000" b="1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eaLnBrk="0" hangingPunct="0"/>
            <a:endParaRPr lang="ru-RU" altLang="x-none" sz="2200" b="1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eaLnBrk="0" hangingPunct="0"/>
            <a:endParaRPr lang="ru-RU" altLang="x-none" sz="2200" b="1" dirty="0">
              <a:solidFill>
                <a:schemeClr val="accent2"/>
              </a:solidFill>
              <a:latin typeface="Times New Roman" panose="02020603050405020304" pitchFamily="18" charset="0"/>
            </a:endParaRPr>
          </a:p>
          <a:p>
            <a:pPr eaLnBrk="0" hangingPunct="0"/>
            <a:endParaRPr lang="ru-RU" altLang="x-none" sz="2200" b="1" dirty="0">
              <a:solidFill>
                <a:schemeClr val="accent2"/>
              </a:solidFill>
              <a:latin typeface="Times New Roman" panose="02020603050405020304" pitchFamily="18" charset="0"/>
            </a:endParaRPr>
          </a:p>
          <a:p>
            <a:pPr eaLnBrk="0" hangingPunct="0"/>
            <a:endParaRPr lang="ru-RU" altLang="x-none" sz="2200" b="1" dirty="0">
              <a:solidFill>
                <a:schemeClr val="accent2"/>
              </a:solidFill>
              <a:latin typeface="Times New Roman" panose="02020603050405020304" pitchFamily="18" charset="0"/>
            </a:endParaRPr>
          </a:p>
          <a:p>
            <a:pPr eaLnBrk="0" hangingPunct="0"/>
            <a:endParaRPr lang="ru-RU" altLang="x-none" sz="2200" b="1" dirty="0">
              <a:solidFill>
                <a:schemeClr val="accent2"/>
              </a:solidFill>
              <a:latin typeface="Times New Roman" panose="02020603050405020304" pitchFamily="18" charset="0"/>
            </a:endParaRPr>
          </a:p>
          <a:p>
            <a:pPr eaLnBrk="0" hangingPunct="0"/>
            <a:r>
              <a:rPr lang="ru-RU" altLang="x-none" sz="22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endParaRPr lang="ru-RU" altLang="x-none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algn="just"/>
            <a:endParaRPr lang="ru-RU" altLang="x-none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algn="just"/>
            <a:endParaRPr lang="ru-RU" altLang="x-none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algn="just"/>
            <a:endParaRPr lang="ru-RU" altLang="x-none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algn="just" eaLnBrk="0" hangingPunct="0"/>
            <a:endParaRPr lang="ru-RU" altLang="x-none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eaLnBrk="0" hangingPunct="0"/>
            <a:endParaRPr lang="ru-RU" altLang="x-none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69" name="Rectangle 5"/>
          <p:cNvSpPr/>
          <p:nvPr/>
        </p:nvSpPr>
        <p:spPr>
          <a:xfrm>
            <a:off x="428625" y="1231265"/>
            <a:ext cx="8329930" cy="251015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noAutofit/>
          </a:bodyPr>
          <a:p>
            <a:pPr algn="just" eaLnBrk="0" hangingPunct="0"/>
            <a:endParaRPr lang="ru-RU" altLang="x-none" sz="2000" b="1" i="1" dirty="0">
              <a:solidFill>
                <a:srgbClr val="C00000"/>
              </a:solidFill>
              <a:latin typeface="Times New Roman" panose="02020603050405020304" pitchFamily="18" charset="0"/>
            </a:endParaRPr>
          </a:p>
          <a:p>
            <a:pPr algn="just" eaLnBrk="0" hangingPunct="0"/>
            <a:r>
              <a:rPr lang="ru-RU" altLang="x-none" sz="20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endParaRPr lang="ru-RU" altLang="x-none" sz="20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1270" name="Прямоугольник 5"/>
          <p:cNvSpPr/>
          <p:nvPr/>
        </p:nvSpPr>
        <p:spPr>
          <a:xfrm>
            <a:off x="1357313" y="214313"/>
            <a:ext cx="5857875" cy="4603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ru-RU" altLang="x-none" sz="2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endParaRPr lang="ru-RU" altLang="x-none" sz="2400" b="1" i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" name="Текстовое поле 1"/>
          <p:cNvSpPr txBox="1"/>
          <p:nvPr/>
        </p:nvSpPr>
        <p:spPr>
          <a:xfrm>
            <a:off x="796925" y="400050"/>
            <a:ext cx="7844155" cy="539115"/>
          </a:xfrm>
          <a:prstGeom prst="rect">
            <a:avLst/>
          </a:prstGeom>
        </p:spPr>
        <p:txBody>
          <a:bodyPr>
            <a:noAutofit/>
          </a:bodyPr>
          <a:p>
            <a:pPr algn="ctr" defTabSz="266700">
              <a:lnSpc>
                <a:spcPct val="114000"/>
              </a:lnSpc>
            </a:pPr>
            <a:r>
              <a:rPr sz="1800" b="1" i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Графомоторные навыки включают в себя:</a:t>
            </a:r>
            <a:endParaRPr sz="1800" b="1" i="1">
              <a:solidFill>
                <a:srgbClr val="000000"/>
              </a:solidFill>
              <a:latin typeface="Times New Roman" panose="02020603050405020304"/>
              <a:ea typeface="Times New Roman" panose="02020603050405020304"/>
            </a:endParaRPr>
          </a:p>
        </p:txBody>
      </p:sp>
      <p:sp>
        <p:nvSpPr>
          <p:cNvPr id="3" name="Текстовое поле 2"/>
          <p:cNvSpPr txBox="1"/>
          <p:nvPr/>
        </p:nvSpPr>
        <p:spPr>
          <a:xfrm>
            <a:off x="539750" y="1005205"/>
            <a:ext cx="8144510" cy="4132580"/>
          </a:xfrm>
          <a:prstGeom prst="rect">
            <a:avLst/>
          </a:prstGeom>
        </p:spPr>
        <p:txBody>
          <a:bodyPr>
            <a:noAutofit/>
          </a:bodyPr>
          <a:p>
            <a:pPr algn="just" defTabSz="266700">
              <a:lnSpc>
                <a:spcPct val="114000"/>
              </a:lnSpc>
            </a:pPr>
            <a:r>
              <a:rPr sz="1600">
                <a:solidFill>
                  <a:srgbClr val="000000"/>
                </a:solidFill>
                <a:latin typeface="Wingdings" panose="05000000000000000000"/>
                <a:ea typeface="Times New Roman" panose="02020603050405020304"/>
              </a:rPr>
              <a:t>Ø</a:t>
            </a:r>
            <a:r>
              <a:rPr lang="ru-RU" sz="1600">
                <a:solidFill>
                  <a:srgbClr val="000000"/>
                </a:solidFill>
                <a:latin typeface="Wingdings" panose="05000000000000000000"/>
                <a:ea typeface="Times New Roman" panose="02020603050405020304"/>
              </a:rPr>
              <a:t> </a:t>
            </a:r>
            <a:r>
              <a:rPr sz="160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Мелкую мускулатуру пальцев (контроль за быстротой движения пальцами и их силой).</a:t>
            </a:r>
            <a:endParaRPr sz="1600">
              <a:solidFill>
                <a:srgbClr val="000000"/>
              </a:solidFill>
              <a:latin typeface="Times New Roman" panose="02020603050405020304"/>
              <a:ea typeface="Times New Roman" panose="02020603050405020304"/>
            </a:endParaRPr>
          </a:p>
          <a:p>
            <a:pPr algn="just" defTabSz="266700">
              <a:lnSpc>
                <a:spcPct val="114000"/>
              </a:lnSpc>
            </a:pPr>
            <a:r>
              <a:rPr sz="1600">
                <a:solidFill>
                  <a:srgbClr val="000000"/>
                </a:solidFill>
                <a:latin typeface="Wingdings" panose="05000000000000000000"/>
                <a:ea typeface="Times New Roman" panose="02020603050405020304"/>
              </a:rPr>
              <a:t>Ø</a:t>
            </a:r>
            <a:r>
              <a:rPr lang="ru-RU" sz="1600">
                <a:solidFill>
                  <a:srgbClr val="000000"/>
                </a:solidFill>
                <a:latin typeface="Wingdings" panose="05000000000000000000"/>
                <a:ea typeface="Times New Roman" panose="02020603050405020304"/>
              </a:rPr>
              <a:t> </a:t>
            </a:r>
            <a:r>
              <a:rPr sz="160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Зрительный анализ и синтез (ориентирование в пространстве по отношению к предметам, понимание правой и левой стороны).</a:t>
            </a:r>
            <a:endParaRPr sz="1600">
              <a:solidFill>
                <a:srgbClr val="000000"/>
              </a:solidFill>
              <a:latin typeface="Times New Roman" panose="02020603050405020304"/>
              <a:ea typeface="Times New Roman" panose="02020603050405020304"/>
            </a:endParaRPr>
          </a:p>
          <a:p>
            <a:pPr algn="just" defTabSz="266700">
              <a:lnSpc>
                <a:spcPct val="114000"/>
              </a:lnSpc>
            </a:pPr>
            <a:r>
              <a:rPr sz="1600">
                <a:solidFill>
                  <a:srgbClr val="000000"/>
                </a:solidFill>
                <a:latin typeface="Wingdings" panose="05000000000000000000"/>
                <a:ea typeface="Times New Roman" panose="02020603050405020304"/>
              </a:rPr>
              <a:t>Ø</a:t>
            </a:r>
            <a:r>
              <a:rPr lang="ru-RU" sz="1600">
                <a:solidFill>
                  <a:srgbClr val="000000"/>
                </a:solidFill>
                <a:latin typeface="Wingdings" panose="05000000000000000000"/>
                <a:ea typeface="Times New Roman" panose="02020603050405020304"/>
              </a:rPr>
              <a:t> </a:t>
            </a:r>
            <a:r>
              <a:rPr sz="160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Рисование (обводка, штриховка, зарисовка предметов, срисовывание, дорисовка рисунков с незаконченными элементами).</a:t>
            </a:r>
            <a:endParaRPr sz="1600">
              <a:solidFill>
                <a:srgbClr val="000000"/>
              </a:solidFill>
              <a:latin typeface="Times New Roman" panose="02020603050405020304"/>
              <a:ea typeface="Times New Roman" panose="02020603050405020304"/>
            </a:endParaRPr>
          </a:p>
          <a:p>
            <a:pPr algn="just" defTabSz="266700">
              <a:lnSpc>
                <a:spcPct val="114000"/>
              </a:lnSpc>
            </a:pPr>
            <a:r>
              <a:rPr sz="1600">
                <a:solidFill>
                  <a:srgbClr val="000000"/>
                </a:solidFill>
                <a:latin typeface="Wingdings" panose="05000000000000000000"/>
                <a:ea typeface="Times New Roman" panose="02020603050405020304"/>
              </a:rPr>
              <a:t>Ø</a:t>
            </a:r>
            <a:r>
              <a:rPr lang="ru-RU" sz="1600">
                <a:solidFill>
                  <a:srgbClr val="000000"/>
                </a:solidFill>
                <a:latin typeface="Wingdings" panose="05000000000000000000"/>
                <a:ea typeface="Times New Roman" panose="02020603050405020304"/>
              </a:rPr>
              <a:t> </a:t>
            </a:r>
            <a:r>
              <a:rPr sz="160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Графическую символику (предполагает значение геометрических фигур, рисование узоров и умение изображать их с помощью символов).</a:t>
            </a:r>
            <a:endParaRPr sz="1600">
              <a:solidFill>
                <a:srgbClr val="000000"/>
              </a:solidFill>
              <a:latin typeface="Times New Roman" panose="02020603050405020304"/>
              <a:ea typeface="Times New Roman" panose="02020603050405020304"/>
            </a:endParaRPr>
          </a:p>
        </p:txBody>
      </p:sp>
      <p:pic>
        <p:nvPicPr>
          <p:cNvPr id="4" name="Рисунок 1" descr="Picture background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95" y="4023995"/>
            <a:ext cx="4104005" cy="253301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5" descr="Picture background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9840" y="3500755"/>
            <a:ext cx="3778250" cy="25539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13314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5" name="Text Box 3"/>
          <p:cNvSpPr txBox="1"/>
          <p:nvPr/>
        </p:nvSpPr>
        <p:spPr>
          <a:xfrm>
            <a:off x="3384550" y="144463"/>
            <a:ext cx="5759450" cy="1728787"/>
          </a:xfrm>
          <a:prstGeom prst="rect">
            <a:avLst/>
          </a:prstGeom>
          <a:noFill/>
          <a:ln w="9525">
            <a:noFill/>
          </a:ln>
        </p:spPr>
        <p:txBody>
          <a:bodyPr lIns="90000" tIns="45000" rIns="90000" bIns="45000" anchor="t" anchorCtr="0"/>
          <a:p>
            <a:pPr defTabSz="449580">
              <a:buClrTx/>
              <a:buFontTx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endParaRPr lang="ru-RU" altLang="x-none" sz="2000" b="1" i="1" dirty="0">
              <a:solidFill>
                <a:srgbClr val="161645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196" name="Text Box 4"/>
          <p:cNvSpPr txBox="1"/>
          <p:nvPr/>
        </p:nvSpPr>
        <p:spPr>
          <a:xfrm>
            <a:off x="1847850" y="2160588"/>
            <a:ext cx="7375525" cy="3816350"/>
          </a:xfrm>
          <a:prstGeom prst="rect">
            <a:avLst/>
          </a:prstGeom>
          <a:noFill/>
          <a:ln w="9525">
            <a:noFill/>
          </a:ln>
        </p:spPr>
        <p:txBody>
          <a:bodyPr lIns="90000" tIns="45000" rIns="90000" bIns="45000" anchor="t" anchorCtr="0"/>
          <a:p>
            <a:pPr defTabSz="449580">
              <a:buClrTx/>
              <a:buFontTx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ru-RU" altLang="x-none" sz="2400" b="1" dirty="0">
                <a:solidFill>
                  <a:srgbClr val="660066"/>
                </a:solidFill>
                <a:latin typeface="Times New Roman" panose="02020603050405020304" pitchFamily="18" charset="0"/>
              </a:rPr>
              <a:t> </a:t>
            </a:r>
            <a:endParaRPr lang="ru-RU" altLang="x-none" sz="2400" b="1" dirty="0">
              <a:solidFill>
                <a:srgbClr val="66006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17" name="Прямоугольник 5"/>
          <p:cNvSpPr/>
          <p:nvPr/>
        </p:nvSpPr>
        <p:spPr>
          <a:xfrm>
            <a:off x="250825" y="188913"/>
            <a:ext cx="8713788" cy="120015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just"/>
            <a:endParaRPr lang="ru-RU" altLang="x-none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algn="just"/>
            <a:endParaRPr lang="ru-RU" altLang="x-none" b="1" u="sng" dirty="0">
              <a:solidFill>
                <a:srgbClr val="C00000"/>
              </a:solidFill>
              <a:latin typeface="Times New Roman" panose="02020603050405020304" pitchFamily="18" charset="0"/>
            </a:endParaRPr>
          </a:p>
          <a:p>
            <a:pPr algn="just"/>
            <a:endParaRPr lang="ru-RU" altLang="x-none" b="1" u="sng" dirty="0">
              <a:solidFill>
                <a:srgbClr val="C00000"/>
              </a:solidFill>
              <a:latin typeface="Times New Roman" panose="02020603050405020304" pitchFamily="18" charset="0"/>
            </a:endParaRPr>
          </a:p>
          <a:p>
            <a:pPr algn="just"/>
            <a:endParaRPr lang="ru-RU" altLang="x-none" b="1" u="sng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18" name="Rectangle 6"/>
          <p:cNvSpPr/>
          <p:nvPr/>
        </p:nvSpPr>
        <p:spPr>
          <a:xfrm>
            <a:off x="285750" y="1383507"/>
            <a:ext cx="8215313" cy="76835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p>
            <a:pPr eaLnBrk="0" hangingPunct="0"/>
            <a:r>
              <a:rPr lang="ru-RU" altLang="x-none" sz="2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endParaRPr lang="ru-RU" altLang="x-none" sz="2400" dirty="0">
              <a:latin typeface="Times New Roman" panose="02020603050405020304" pitchFamily="18" charset="0"/>
            </a:endParaRPr>
          </a:p>
          <a:p>
            <a:pPr algn="just" eaLnBrk="0" hangingPunct="0">
              <a:buClrTx/>
              <a:buSzTx/>
              <a:buFontTx/>
            </a:pPr>
            <a:r>
              <a:rPr lang="ru-RU" altLang="x-none" sz="2000" b="1" i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endParaRPr lang="ru-RU" altLang="x-none" sz="20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19" name="Rectangle 7"/>
          <p:cNvSpPr/>
          <p:nvPr/>
        </p:nvSpPr>
        <p:spPr>
          <a:xfrm>
            <a:off x="357188" y="3000375"/>
            <a:ext cx="7786687" cy="4619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p>
            <a:pPr algn="ctr" eaLnBrk="0" hangingPunct="0"/>
            <a:r>
              <a:rPr lang="ru-RU" altLang="x-none" sz="2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endParaRPr lang="ru-RU" altLang="x-none" sz="20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20" name="Прямоугольник 9"/>
          <p:cNvSpPr/>
          <p:nvPr/>
        </p:nvSpPr>
        <p:spPr>
          <a:xfrm>
            <a:off x="357188" y="2928938"/>
            <a:ext cx="8572500" cy="39878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just"/>
            <a:r>
              <a:rPr lang="ru-RU" altLang="x-none" sz="2000" b="1" i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endParaRPr lang="ru-RU" altLang="x-none" sz="20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1" name="Picture 2" descr="http://www.islam.ru/sites/default/files/mg_7309_edit.jpg"/>
          <p:cNvPicPr>
            <a:picLocks noChangeAspect="1" noChangeArrowheads="1"/>
          </p:cNvPicPr>
          <p:nvPr/>
        </p:nvPicPr>
        <p:blipFill>
          <a:blip r:embed="rId1"/>
          <a:srcRect t="20370" b="12963"/>
          <a:stretch>
            <a:fillRect/>
          </a:stretch>
        </p:blipFill>
        <p:spPr bwMode="auto">
          <a:xfrm>
            <a:off x="7021195" y="5324475"/>
            <a:ext cx="1944370" cy="14458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Текстовое поле 1"/>
          <p:cNvSpPr txBox="1"/>
          <p:nvPr/>
        </p:nvSpPr>
        <p:spPr>
          <a:xfrm>
            <a:off x="481965" y="327660"/>
            <a:ext cx="8112125" cy="571500"/>
          </a:xfrm>
          <a:prstGeom prst="rect">
            <a:avLst/>
          </a:prstGeom>
        </p:spPr>
        <p:txBody>
          <a:bodyPr>
            <a:noAutofit/>
          </a:bodyPr>
          <a:p>
            <a:pPr algn="ctr" defTabSz="266700">
              <a:lnSpc>
                <a:spcPct val="114000"/>
              </a:lnSpc>
            </a:pPr>
            <a:r>
              <a:rPr sz="1800" b="1" i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Основные стадии развития графомоторных навыков</a:t>
            </a:r>
            <a:endParaRPr sz="1800" b="1" i="1">
              <a:solidFill>
                <a:srgbClr val="000000"/>
              </a:solidFill>
              <a:latin typeface="Times New Roman" panose="02020603050405020304"/>
              <a:ea typeface="Times New Roman" panose="02020603050405020304"/>
            </a:endParaRPr>
          </a:p>
        </p:txBody>
      </p:sp>
      <p:sp>
        <p:nvSpPr>
          <p:cNvPr id="3" name="Текстовое поле 2"/>
          <p:cNvSpPr txBox="1"/>
          <p:nvPr/>
        </p:nvSpPr>
        <p:spPr>
          <a:xfrm>
            <a:off x="539115" y="1001395"/>
            <a:ext cx="8175625" cy="5415280"/>
          </a:xfrm>
          <a:prstGeom prst="rect">
            <a:avLst/>
          </a:prstGeom>
        </p:spPr>
        <p:txBody>
          <a:bodyPr>
            <a:noAutofit/>
          </a:bodyPr>
          <a:p>
            <a:pPr algn="just" defTabSz="266700">
              <a:lnSpc>
                <a:spcPct val="114000"/>
              </a:lnSpc>
            </a:pPr>
            <a:r>
              <a:rPr sz="160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Для каждого возраста характерен свой уровень развития графомоторики. В связи с этим удается определить, соответствует ли ребенок данному уровню развития, либо он отстает.</a:t>
            </a:r>
            <a:endParaRPr sz="1600">
              <a:solidFill>
                <a:srgbClr val="000000"/>
              </a:solidFill>
              <a:latin typeface="Times New Roman" panose="02020603050405020304"/>
              <a:ea typeface="Times New Roman" panose="02020603050405020304"/>
            </a:endParaRPr>
          </a:p>
          <a:p>
            <a:pPr algn="just" defTabSz="266700">
              <a:lnSpc>
                <a:spcPct val="114000"/>
              </a:lnSpc>
            </a:pPr>
            <a:r>
              <a:rPr sz="160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Вот что должны уметь дети 3-4 лет:</a:t>
            </a:r>
            <a:endParaRPr sz="1600">
              <a:solidFill>
                <a:srgbClr val="000000"/>
              </a:solidFill>
              <a:latin typeface="Times New Roman" panose="02020603050405020304"/>
              <a:ea typeface="Times New Roman" panose="02020603050405020304"/>
            </a:endParaRPr>
          </a:p>
          <a:p>
            <a:pPr algn="just" defTabSz="266700">
              <a:lnSpc>
                <a:spcPct val="114000"/>
              </a:lnSpc>
            </a:pPr>
            <a:r>
              <a:rPr sz="160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Навыки детей 3-4 лет:</a:t>
            </a:r>
            <a:endParaRPr sz="1600">
              <a:solidFill>
                <a:srgbClr val="000000"/>
              </a:solidFill>
              <a:latin typeface="Times New Roman" panose="02020603050405020304"/>
              <a:ea typeface="Times New Roman" panose="02020603050405020304"/>
            </a:endParaRPr>
          </a:p>
          <a:p>
            <a:pPr algn="just" defTabSz="266700">
              <a:lnSpc>
                <a:spcPct val="114000"/>
              </a:lnSpc>
            </a:pPr>
            <a:r>
              <a:rPr sz="160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·           умение вязать узелки;</a:t>
            </a:r>
            <a:endParaRPr sz="1600">
              <a:solidFill>
                <a:srgbClr val="000000"/>
              </a:solidFill>
              <a:latin typeface="Times New Roman" panose="02020603050405020304"/>
              <a:ea typeface="Times New Roman" panose="02020603050405020304"/>
            </a:endParaRPr>
          </a:p>
          <a:p>
            <a:pPr algn="just" defTabSz="266700">
              <a:lnSpc>
                <a:spcPct val="114000"/>
              </a:lnSpc>
            </a:pPr>
            <a:r>
              <a:rPr sz="160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·           самостоятельно заправлять постель;</a:t>
            </a:r>
            <a:endParaRPr sz="1600">
              <a:solidFill>
                <a:srgbClr val="000000"/>
              </a:solidFill>
              <a:latin typeface="Times New Roman" panose="02020603050405020304"/>
              <a:ea typeface="Times New Roman" panose="02020603050405020304"/>
            </a:endParaRPr>
          </a:p>
          <a:p>
            <a:pPr algn="just" defTabSz="266700">
              <a:lnSpc>
                <a:spcPct val="114000"/>
              </a:lnSpc>
            </a:pPr>
            <a:r>
              <a:rPr sz="160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·           рисовать фломастерами, мелками;</a:t>
            </a:r>
            <a:endParaRPr sz="1600">
              <a:solidFill>
                <a:srgbClr val="000000"/>
              </a:solidFill>
              <a:latin typeface="Times New Roman" panose="02020603050405020304"/>
              <a:ea typeface="Times New Roman" panose="02020603050405020304"/>
            </a:endParaRPr>
          </a:p>
          <a:p>
            <a:pPr algn="just" defTabSz="266700">
              <a:lnSpc>
                <a:spcPct val="114000"/>
              </a:lnSpc>
            </a:pPr>
            <a:r>
              <a:rPr sz="160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·     обводка фигур и штрихование </a:t>
            </a:r>
            <a:r>
              <a:rPr sz="1600" i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(если на этом этапе эти действия получаются у него не идеально, то это вполне нормально);</a:t>
            </a:r>
            <a:endParaRPr sz="1600" i="1">
              <a:solidFill>
                <a:srgbClr val="000000"/>
              </a:solidFill>
              <a:latin typeface="Times New Roman" panose="02020603050405020304"/>
              <a:ea typeface="Times New Roman" panose="02020603050405020304"/>
            </a:endParaRPr>
          </a:p>
          <a:p>
            <a:pPr algn="just" defTabSz="266700">
              <a:lnSpc>
                <a:spcPct val="114000"/>
              </a:lnSpc>
            </a:pPr>
            <a:r>
              <a:rPr sz="160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·           происходит латерализация (определение ведущей руки).</a:t>
            </a:r>
            <a:endParaRPr sz="1600">
              <a:solidFill>
                <a:srgbClr val="000000"/>
              </a:solidFill>
              <a:latin typeface="Times New Roman" panose="02020603050405020304"/>
              <a:ea typeface="Times New Roman" panose="02020603050405020304"/>
            </a:endParaRPr>
          </a:p>
          <a:p>
            <a:pPr algn="just" defTabSz="266700">
              <a:lnSpc>
                <a:spcPct val="114000"/>
              </a:lnSpc>
            </a:pPr>
            <a:r>
              <a:rPr sz="160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Навыки детей 4-6 лет:</a:t>
            </a:r>
            <a:endParaRPr sz="1600">
              <a:solidFill>
                <a:srgbClr val="000000"/>
              </a:solidFill>
              <a:latin typeface="Times New Roman" panose="02020603050405020304"/>
              <a:ea typeface="Times New Roman" panose="02020603050405020304"/>
            </a:endParaRPr>
          </a:p>
          <a:p>
            <a:pPr algn="just" defTabSz="266700">
              <a:lnSpc>
                <a:spcPct val="114000"/>
              </a:lnSpc>
            </a:pPr>
            <a:r>
              <a:rPr sz="160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·           застегивать молнии на куртке;</a:t>
            </a:r>
            <a:endParaRPr sz="1600">
              <a:solidFill>
                <a:srgbClr val="000000"/>
              </a:solidFill>
              <a:latin typeface="Times New Roman" panose="02020603050405020304"/>
              <a:ea typeface="Times New Roman" panose="02020603050405020304"/>
            </a:endParaRPr>
          </a:p>
          <a:p>
            <a:pPr algn="just" defTabSz="266700">
              <a:lnSpc>
                <a:spcPct val="114000"/>
              </a:lnSpc>
            </a:pPr>
            <a:r>
              <a:rPr sz="160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·           самостоятельно завязать шнурки;</a:t>
            </a:r>
            <a:endParaRPr sz="1600">
              <a:solidFill>
                <a:srgbClr val="000000"/>
              </a:solidFill>
              <a:latin typeface="Times New Roman" panose="02020603050405020304"/>
              <a:ea typeface="Times New Roman" panose="02020603050405020304"/>
            </a:endParaRPr>
          </a:p>
          <a:p>
            <a:pPr algn="just" defTabSz="266700">
              <a:lnSpc>
                <a:spcPct val="114000"/>
              </a:lnSpc>
            </a:pPr>
            <a:r>
              <a:rPr sz="160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·           уже может обводить фигуры на бумаге по нарисованным пунктирным линиям;</a:t>
            </a:r>
            <a:endParaRPr sz="1600">
              <a:solidFill>
                <a:srgbClr val="000000"/>
              </a:solidFill>
              <a:latin typeface="Times New Roman" panose="02020603050405020304"/>
              <a:ea typeface="Times New Roman" panose="02020603050405020304"/>
            </a:endParaRPr>
          </a:p>
          <a:p>
            <a:pPr algn="just" defTabSz="266700">
              <a:lnSpc>
                <a:spcPct val="114000"/>
              </a:lnSpc>
            </a:pPr>
            <a:r>
              <a:rPr sz="160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·           разукрашивает рисунки, не выходя за его контуры.</a:t>
            </a:r>
            <a:endParaRPr sz="1600">
              <a:solidFill>
                <a:srgbClr val="000000"/>
              </a:solidFill>
              <a:latin typeface="Times New Roman" panose="02020603050405020304"/>
              <a:ea typeface="Times New Roman" panose="02020603050405020304"/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/>
      <p:bldP spid="819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6386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575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250825" y="524510"/>
            <a:ext cx="8714105" cy="5884545"/>
          </a:xfrm>
          <a:prstGeom prst="rect">
            <a:avLst/>
          </a:prstGeom>
          <a:noFill/>
          <a:ln w="9525">
            <a:noFill/>
            <a:round/>
          </a:ln>
          <a:effectLst/>
        </p:spPr>
        <p:txBody>
          <a:bodyPr lIns="90000" tIns="46800" rIns="90000" bIns="46800"/>
          <a:lstStyle/>
          <a:p>
            <a:pPr marL="342900" marR="0" indent="-322580" algn="ctr" defTabSz="449580">
              <a:spcBef>
                <a:spcPts val="500"/>
              </a:spcBef>
              <a:buClrTx/>
              <a:buSzPct val="100000"/>
              <a:buFontTx/>
              <a:buNone/>
              <a:tabLst>
                <a:tab pos="342900" algn="l"/>
                <a:tab pos="790575" algn="l"/>
                <a:tab pos="1239520" algn="l"/>
                <a:tab pos="1689100" algn="l"/>
                <a:tab pos="2138045" algn="l"/>
                <a:tab pos="2587625" algn="l"/>
                <a:tab pos="3036570" algn="l"/>
                <a:tab pos="3486150" algn="l"/>
                <a:tab pos="3935095" algn="l"/>
                <a:tab pos="4384675" algn="l"/>
                <a:tab pos="4833620" algn="l"/>
                <a:tab pos="5283200" algn="l"/>
                <a:tab pos="5732145" algn="l"/>
                <a:tab pos="6181725" algn="l"/>
                <a:tab pos="6630670" algn="l"/>
                <a:tab pos="7080250" algn="l"/>
                <a:tab pos="7529195" algn="l"/>
                <a:tab pos="7978775" algn="l"/>
                <a:tab pos="8427720" algn="l"/>
                <a:tab pos="8877300" algn="l"/>
                <a:tab pos="9326245" algn="l"/>
              </a:tabLst>
              <a:defRPr/>
            </a:pPr>
            <a:r>
              <a:rPr kumimoji="0" lang="ru-RU" sz="2000" b="1" kern="1200" cap="none" spc="0" normalizeH="0" baseline="0" noProof="0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Microsoft YaHei" panose="020B0503020204020204" pitchFamily="34" charset="-122"/>
                <a:cs typeface="+mn-cs"/>
              </a:rPr>
              <a:t>     </a:t>
            </a:r>
            <a:endParaRPr kumimoji="0" lang="ru-RU" b="1" i="1" kern="1200" cap="none" spc="0" normalizeH="0" baseline="0" noProof="0" dirty="0">
              <a:solidFill>
                <a:srgbClr val="660066"/>
              </a:solidFill>
              <a:latin typeface="Constantia" panose="02030602050306030303" pitchFamily="18" charset="0"/>
              <a:ea typeface="Microsoft YaHei" panose="020B0503020204020204" pitchFamily="34" charset="-122"/>
              <a:cs typeface="+mn-cs"/>
            </a:endParaRPr>
          </a:p>
          <a:p>
            <a:pPr marL="342900" marR="0" indent="-322580" defTabSz="449580">
              <a:spcBef>
                <a:spcPts val="450"/>
              </a:spcBef>
              <a:buClrTx/>
              <a:buSzPct val="100000"/>
              <a:buFontTx/>
              <a:buNone/>
              <a:tabLst>
                <a:tab pos="342900" algn="l"/>
                <a:tab pos="790575" algn="l"/>
                <a:tab pos="1239520" algn="l"/>
                <a:tab pos="1689100" algn="l"/>
                <a:tab pos="2138045" algn="l"/>
                <a:tab pos="2587625" algn="l"/>
                <a:tab pos="3036570" algn="l"/>
                <a:tab pos="3486150" algn="l"/>
                <a:tab pos="3935095" algn="l"/>
                <a:tab pos="4384675" algn="l"/>
                <a:tab pos="4833620" algn="l"/>
                <a:tab pos="5283200" algn="l"/>
                <a:tab pos="5732145" algn="l"/>
                <a:tab pos="6181725" algn="l"/>
                <a:tab pos="6630670" algn="l"/>
                <a:tab pos="7080250" algn="l"/>
                <a:tab pos="7529195" algn="l"/>
                <a:tab pos="7978775" algn="l"/>
                <a:tab pos="8427720" algn="l"/>
                <a:tab pos="8877300" algn="l"/>
                <a:tab pos="9326245" algn="l"/>
              </a:tabLst>
              <a:defRPr/>
            </a:pPr>
            <a:endParaRPr kumimoji="0" lang="ru-RU" b="1" i="1" kern="1200" cap="none" spc="0" normalizeH="0" baseline="0" noProof="0" dirty="0">
              <a:solidFill>
                <a:srgbClr val="660066"/>
              </a:solidFill>
              <a:latin typeface="Constantia" panose="02030602050306030303" pitchFamily="18" charset="0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9220" name="Text Box 4"/>
          <p:cNvSpPr txBox="1"/>
          <p:nvPr/>
        </p:nvSpPr>
        <p:spPr>
          <a:xfrm>
            <a:off x="663575" y="1500505"/>
            <a:ext cx="7773035" cy="517525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endParaRPr lang="ru-RU" altLang="x-none" dirty="0">
              <a:latin typeface="Arial" panose="020B0604020202020204" pitchFamily="34" charset="0"/>
            </a:endParaRPr>
          </a:p>
        </p:txBody>
      </p:sp>
      <p:sp>
        <p:nvSpPr>
          <p:cNvPr id="16389" name="Прямоугольник 6"/>
          <p:cNvSpPr/>
          <p:nvPr/>
        </p:nvSpPr>
        <p:spPr>
          <a:xfrm>
            <a:off x="250825" y="404813"/>
            <a:ext cx="8642350" cy="677862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just" defTabSz="449580">
              <a:buClr>
                <a:srgbClr val="161645"/>
              </a:buClr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ru-RU" altLang="x-none" dirty="0">
                <a:solidFill>
                  <a:srgbClr val="161645"/>
                </a:solidFill>
                <a:latin typeface="Times New Roman" panose="02020603050405020304" pitchFamily="18" charset="0"/>
              </a:rPr>
              <a:t> </a:t>
            </a:r>
            <a:r>
              <a:rPr lang="ru-RU" altLang="x-none" sz="20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endParaRPr lang="ru-RU" altLang="x-none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algn="just" defTabSz="449580">
              <a:buFont typeface="Wingdings" panose="05000000000000000000" pitchFamily="2" charset="2"/>
              <a:buChar char="Ø"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endParaRPr lang="ru-RU" altLang="x-none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500063" y="2070100"/>
            <a:ext cx="8072438" cy="7683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>
            <a:spAutoFit/>
          </a:bodyPr>
          <a:lstStyle/>
          <a:p>
            <a:pPr marL="0" marR="0" lvl="0" indent="0" algn="l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kumimoji="0" lang="ru-RU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ru-RU" sz="2000" b="1" i="1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 marL="0" marR="0" lvl="0" indent="0" algn="l" defTabSz="44958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6391" name="Rectangle 7"/>
          <p:cNvSpPr/>
          <p:nvPr/>
        </p:nvSpPr>
        <p:spPr>
          <a:xfrm>
            <a:off x="0" y="0"/>
            <a:ext cx="3354388" cy="523875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p>
            <a:pPr algn="just" eaLnBrk="0" hangingPunct="0"/>
            <a:r>
              <a:rPr lang="ru-RU" altLang="x-none" sz="1400" dirty="0">
                <a:latin typeface="Times New Roman" panose="02020603050405020304" pitchFamily="18" charset="0"/>
              </a:rPr>
              <a:t> </a:t>
            </a:r>
            <a:endParaRPr lang="ru-RU" altLang="x-none" sz="800" dirty="0">
              <a:latin typeface="Arial" panose="020B0604020202020204" pitchFamily="34" charset="0"/>
            </a:endParaRPr>
          </a:p>
          <a:p>
            <a:pPr algn="just" eaLnBrk="0" hangingPunct="0">
              <a:buClrTx/>
              <a:buSzTx/>
              <a:buFontTx/>
              <a:buChar char="•"/>
            </a:pPr>
            <a:r>
              <a:rPr lang="ru-RU" altLang="x-none" sz="1400" dirty="0">
                <a:latin typeface="Times New Roman" panose="02020603050405020304" pitchFamily="18" charset="0"/>
              </a:rPr>
              <a:t>поиск решений и выбор лучшего из них.</a:t>
            </a:r>
            <a:endParaRPr lang="ru-RU" altLang="x-none" dirty="0">
              <a:latin typeface="Arial" panose="020B0604020202020204" pitchFamily="34" charset="0"/>
            </a:endParaRPr>
          </a:p>
        </p:txBody>
      </p:sp>
      <p:sp>
        <p:nvSpPr>
          <p:cNvPr id="16392" name="Rectangle 8"/>
          <p:cNvSpPr/>
          <p:nvPr/>
        </p:nvSpPr>
        <p:spPr>
          <a:xfrm>
            <a:off x="1785938" y="0"/>
            <a:ext cx="8429625" cy="738188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p>
            <a:pPr algn="just" eaLnBrk="0" hangingPunct="0"/>
            <a:r>
              <a:rPr lang="ru-RU" altLang="x-none" sz="1400" dirty="0">
                <a:latin typeface="Times New Roman" panose="02020603050405020304" pitchFamily="18" charset="0"/>
              </a:rPr>
              <a:t>методам, как:</a:t>
            </a:r>
            <a:endParaRPr lang="ru-RU" altLang="x-none" sz="800" dirty="0">
              <a:latin typeface="Arial" panose="020B0604020202020204" pitchFamily="34" charset="0"/>
            </a:endParaRPr>
          </a:p>
          <a:p>
            <a:pPr algn="just" eaLnBrk="0" hangingPunct="0">
              <a:buClrTx/>
              <a:buSzTx/>
              <a:buFontTx/>
              <a:buChar char="•"/>
            </a:pPr>
            <a:r>
              <a:rPr lang="ru-RU" altLang="x-none" sz="1400" dirty="0">
                <a:latin typeface="Times New Roman" panose="02020603050405020304" pitchFamily="18" charset="0"/>
              </a:rPr>
              <a:t>постановка проблемы, ее всесторонней анализ, </a:t>
            </a:r>
            <a:endParaRPr lang="ru-RU" altLang="x-none" sz="800" dirty="0">
              <a:latin typeface="Arial" panose="020B0604020202020204" pitchFamily="34" charset="0"/>
            </a:endParaRPr>
          </a:p>
          <a:p>
            <a:pPr algn="just" eaLnBrk="0" hangingPunct="0">
              <a:buClrTx/>
              <a:buSzTx/>
              <a:buFontTx/>
              <a:buChar char="•"/>
            </a:pPr>
            <a:r>
              <a:rPr lang="ru-RU" altLang="x-none" sz="1400" dirty="0">
                <a:latin typeface="Times New Roman" panose="02020603050405020304" pitchFamily="18" charset="0"/>
              </a:rPr>
              <a:t>наблюдение, </a:t>
            </a:r>
            <a:r>
              <a:rPr lang="ru-RU" altLang="x-none" sz="800" dirty="0">
                <a:latin typeface="Arial" panose="020B0604020202020204" pitchFamily="34" charset="0"/>
              </a:rPr>
              <a:t>   </a:t>
            </a:r>
            <a:endParaRPr lang="ru-RU" altLang="x-none" dirty="0">
              <a:latin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00063" y="3786188"/>
            <a:ext cx="8072438" cy="39878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just" defTabSz="44958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kumimoji="0" lang="ru-RU" sz="2000" b="1" i="1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" name="Текстовое поле 1"/>
          <p:cNvSpPr txBox="1"/>
          <p:nvPr/>
        </p:nvSpPr>
        <p:spPr>
          <a:xfrm>
            <a:off x="551815" y="524510"/>
            <a:ext cx="8588375" cy="659130"/>
          </a:xfrm>
          <a:prstGeom prst="rect">
            <a:avLst/>
          </a:prstGeom>
        </p:spPr>
        <p:txBody>
          <a:bodyPr>
            <a:noAutofit/>
          </a:bodyPr>
          <a:p>
            <a:pPr algn="ctr" defTabSz="266700">
              <a:lnSpc>
                <a:spcPct val="114000"/>
              </a:lnSpc>
            </a:pPr>
            <a:r>
              <a:rPr sz="1800" b="1" i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Развитие графомоторных навыков у детей с ЗПР</a:t>
            </a:r>
            <a:endParaRPr sz="1800" b="1" i="0">
              <a:solidFill>
                <a:srgbClr val="000000"/>
              </a:solidFill>
              <a:latin typeface="Times New Roman" panose="02020603050405020304"/>
              <a:ea typeface="Times New Roman" panose="02020603050405020304"/>
            </a:endParaRPr>
          </a:p>
        </p:txBody>
      </p:sp>
      <p:sp>
        <p:nvSpPr>
          <p:cNvPr id="3" name="Текстовое поле 2"/>
          <p:cNvSpPr txBox="1"/>
          <p:nvPr/>
        </p:nvSpPr>
        <p:spPr>
          <a:xfrm>
            <a:off x="710565" y="1290955"/>
            <a:ext cx="8142605" cy="3807460"/>
          </a:xfrm>
          <a:prstGeom prst="rect">
            <a:avLst/>
          </a:prstGeom>
        </p:spPr>
        <p:txBody>
          <a:bodyPr wrap="square">
            <a:noAutofit/>
          </a:bodyPr>
          <a:p>
            <a:pPr algn="just" defTabSz="266700">
              <a:lnSpc>
                <a:spcPct val="114000"/>
              </a:lnSpc>
            </a:pPr>
            <a:r>
              <a:rPr sz="160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Причины нарушения развития графомоторных навыков у детей с задержкой психического развития многообразны. Здесь можно выделить недостаточное развитие памяти и зрительного восприятия у детей с ЗПР, пространственных представлений, а также ручной моторики.</a:t>
            </a:r>
            <a:endParaRPr sz="1600">
              <a:solidFill>
                <a:srgbClr val="000000"/>
              </a:solidFill>
              <a:latin typeface="Times New Roman" panose="02020603050405020304"/>
              <a:ea typeface="Times New Roman" panose="02020603050405020304"/>
            </a:endParaRPr>
          </a:p>
          <a:p>
            <a:pPr defTabSz="266700">
              <a:lnSpc>
                <a:spcPct val="114000"/>
              </a:lnSpc>
            </a:pPr>
            <a:r>
              <a:rPr sz="1600">
                <a:solidFill>
                  <a:srgbClr val="000000"/>
                </a:solidFill>
                <a:latin typeface="Times New Roman" panose="02020603050405020304"/>
                <a:ea typeface="Calibri" panose="020F0502020204030204"/>
              </a:rPr>
              <a:t>Низкий уровень развития графического навыка  приводит  к возникновению следующих проблем при обучении письму:</a:t>
            </a:r>
            <a:endParaRPr sz="1600">
              <a:solidFill>
                <a:srgbClr val="000000"/>
              </a:solidFill>
              <a:latin typeface="Times New Roman" panose="02020603050405020304"/>
              <a:ea typeface="Calibri" panose="020F0502020204030204"/>
            </a:endParaRPr>
          </a:p>
          <a:p>
            <a:pPr defTabSz="266700">
              <a:lnSpc>
                <a:spcPct val="114000"/>
              </a:lnSpc>
            </a:pPr>
            <a:r>
              <a:rPr sz="1600">
                <a:solidFill>
                  <a:srgbClr val="000000"/>
                </a:solidFill>
                <a:latin typeface="Wingdings" panose="05000000000000000000"/>
                <a:ea typeface="Calibri" panose="020F0502020204030204"/>
              </a:rPr>
              <a:t>Ø</a:t>
            </a:r>
            <a:r>
              <a:rPr lang="ru-RU" sz="1600">
                <a:solidFill>
                  <a:srgbClr val="000000"/>
                </a:solidFill>
                <a:latin typeface="Wingdings" panose="05000000000000000000"/>
                <a:ea typeface="Calibri" panose="020F0502020204030204"/>
              </a:rPr>
              <a:t> </a:t>
            </a:r>
            <a:r>
              <a:rPr sz="1600">
                <a:solidFill>
                  <a:srgbClr val="000000"/>
                </a:solidFill>
                <a:latin typeface="Times New Roman" panose="02020603050405020304"/>
                <a:ea typeface="Calibri" panose="020F0502020204030204"/>
              </a:rPr>
              <a:t>Низкий темп письма. </a:t>
            </a:r>
            <a:endParaRPr sz="1600">
              <a:solidFill>
                <a:srgbClr val="000000"/>
              </a:solidFill>
              <a:latin typeface="Times New Roman" panose="02020603050405020304"/>
              <a:ea typeface="Calibri" panose="020F0502020204030204"/>
            </a:endParaRPr>
          </a:p>
          <a:p>
            <a:pPr defTabSz="266700">
              <a:lnSpc>
                <a:spcPct val="114000"/>
              </a:lnSpc>
            </a:pPr>
            <a:r>
              <a:rPr sz="1600">
                <a:solidFill>
                  <a:srgbClr val="000000"/>
                </a:solidFill>
                <a:latin typeface="Wingdings" panose="05000000000000000000"/>
                <a:ea typeface="Calibri" panose="020F0502020204030204"/>
              </a:rPr>
              <a:t>Ø</a:t>
            </a:r>
            <a:r>
              <a:rPr lang="ru-RU" sz="1600">
                <a:solidFill>
                  <a:srgbClr val="000000"/>
                </a:solidFill>
                <a:latin typeface="Wingdings" panose="05000000000000000000"/>
                <a:ea typeface="Calibri" panose="020F0502020204030204"/>
              </a:rPr>
              <a:t> </a:t>
            </a:r>
            <a:r>
              <a:rPr sz="1600">
                <a:solidFill>
                  <a:srgbClr val="000000"/>
                </a:solidFill>
                <a:latin typeface="Times New Roman" panose="02020603050405020304"/>
                <a:ea typeface="Calibri" panose="020F0502020204030204"/>
              </a:rPr>
              <a:t>Неровная, «дрожащая» линия.</a:t>
            </a:r>
            <a:endParaRPr sz="1600">
              <a:solidFill>
                <a:srgbClr val="000000"/>
              </a:solidFill>
              <a:latin typeface="Times New Roman" panose="02020603050405020304"/>
              <a:ea typeface="Calibri" panose="020F0502020204030204"/>
            </a:endParaRPr>
          </a:p>
          <a:p>
            <a:pPr defTabSz="266700">
              <a:lnSpc>
                <a:spcPct val="114000"/>
              </a:lnSpc>
            </a:pPr>
            <a:r>
              <a:rPr sz="1600">
                <a:solidFill>
                  <a:srgbClr val="000000"/>
                </a:solidFill>
                <a:latin typeface="Wingdings" panose="05000000000000000000"/>
                <a:ea typeface="Calibri" panose="020F0502020204030204"/>
              </a:rPr>
              <a:t>Ø</a:t>
            </a:r>
            <a:r>
              <a:rPr lang="ru-RU" sz="1600">
                <a:solidFill>
                  <a:srgbClr val="000000"/>
                </a:solidFill>
                <a:latin typeface="Wingdings" panose="05000000000000000000"/>
                <a:ea typeface="Calibri" panose="020F0502020204030204"/>
              </a:rPr>
              <a:t> </a:t>
            </a:r>
            <a:r>
              <a:rPr sz="1600">
                <a:solidFill>
                  <a:srgbClr val="000000"/>
                </a:solidFill>
                <a:latin typeface="Times New Roman" panose="02020603050405020304"/>
                <a:ea typeface="Calibri" panose="020F0502020204030204"/>
              </a:rPr>
              <a:t>«Угловатое» письмо, трудности в написании овалов. </a:t>
            </a:r>
            <a:endParaRPr sz="1600">
              <a:solidFill>
                <a:srgbClr val="000000"/>
              </a:solidFill>
              <a:latin typeface="Times New Roman" panose="02020603050405020304"/>
              <a:ea typeface="Calibri" panose="020F0502020204030204"/>
            </a:endParaRPr>
          </a:p>
          <a:p>
            <a:pPr defTabSz="266700">
              <a:lnSpc>
                <a:spcPct val="114000"/>
              </a:lnSpc>
            </a:pPr>
            <a:r>
              <a:rPr sz="1600">
                <a:solidFill>
                  <a:srgbClr val="000000"/>
                </a:solidFill>
                <a:latin typeface="Wingdings" panose="05000000000000000000"/>
                <a:ea typeface="Calibri" panose="020F0502020204030204"/>
              </a:rPr>
              <a:t>Ø</a:t>
            </a:r>
            <a:r>
              <a:rPr lang="ru-RU" sz="1600">
                <a:solidFill>
                  <a:srgbClr val="000000"/>
                </a:solidFill>
                <a:latin typeface="Wingdings" panose="05000000000000000000"/>
                <a:ea typeface="Calibri" panose="020F0502020204030204"/>
              </a:rPr>
              <a:t> </a:t>
            </a:r>
            <a:r>
              <a:rPr sz="1600">
                <a:solidFill>
                  <a:srgbClr val="000000"/>
                </a:solidFill>
                <a:latin typeface="Times New Roman" panose="02020603050405020304"/>
                <a:ea typeface="Calibri" panose="020F0502020204030204"/>
              </a:rPr>
              <a:t>Слишком сильный нажим.</a:t>
            </a:r>
            <a:endParaRPr sz="1600">
              <a:solidFill>
                <a:srgbClr val="000000"/>
              </a:solidFill>
              <a:latin typeface="Times New Roman" panose="02020603050405020304"/>
              <a:ea typeface="Calibri" panose="020F0502020204030204"/>
            </a:endParaRPr>
          </a:p>
          <a:p>
            <a:pPr defTabSz="266700">
              <a:lnSpc>
                <a:spcPct val="114000"/>
              </a:lnSpc>
            </a:pPr>
            <a:r>
              <a:rPr sz="1600">
                <a:solidFill>
                  <a:srgbClr val="000000"/>
                </a:solidFill>
                <a:latin typeface="Wingdings" panose="05000000000000000000"/>
                <a:ea typeface="Calibri" panose="020F0502020204030204"/>
              </a:rPr>
              <a:t>Ø</a:t>
            </a:r>
            <a:r>
              <a:rPr lang="ru-RU" sz="1600">
                <a:solidFill>
                  <a:srgbClr val="000000"/>
                </a:solidFill>
                <a:latin typeface="Wingdings" panose="05000000000000000000"/>
                <a:ea typeface="Calibri" panose="020F0502020204030204"/>
              </a:rPr>
              <a:t> </a:t>
            </a:r>
            <a:r>
              <a:rPr sz="1600">
                <a:solidFill>
                  <a:srgbClr val="000000"/>
                </a:solidFill>
                <a:latin typeface="Times New Roman" panose="02020603050405020304"/>
                <a:ea typeface="Calibri" panose="020F0502020204030204"/>
              </a:rPr>
              <a:t>Трудности в воспроизведении формы графических элементов.</a:t>
            </a:r>
            <a:endParaRPr sz="1600">
              <a:solidFill>
                <a:srgbClr val="000000"/>
              </a:solidFill>
              <a:latin typeface="Times New Roman" panose="02020603050405020304"/>
              <a:ea typeface="Calibri" panose="020F0502020204030204"/>
            </a:endParaRPr>
          </a:p>
          <a:p>
            <a:pPr defTabSz="266700">
              <a:lnSpc>
                <a:spcPct val="114000"/>
              </a:lnSpc>
            </a:pPr>
            <a:r>
              <a:rPr sz="1600">
                <a:solidFill>
                  <a:srgbClr val="000000"/>
                </a:solidFill>
                <a:latin typeface="Wingdings" panose="05000000000000000000"/>
                <a:ea typeface="Calibri" panose="020F0502020204030204"/>
              </a:rPr>
              <a:t>Ø</a:t>
            </a:r>
            <a:r>
              <a:rPr lang="ru-RU" sz="1600">
                <a:solidFill>
                  <a:srgbClr val="000000"/>
                </a:solidFill>
                <a:latin typeface="Wingdings" panose="05000000000000000000"/>
                <a:ea typeface="Calibri" panose="020F0502020204030204"/>
              </a:rPr>
              <a:t> </a:t>
            </a:r>
            <a:r>
              <a:rPr sz="1600">
                <a:solidFill>
                  <a:srgbClr val="000000"/>
                </a:solidFill>
                <a:latin typeface="Times New Roman" panose="02020603050405020304"/>
                <a:ea typeface="Calibri" panose="020F0502020204030204"/>
              </a:rPr>
              <a:t>Несоблюдение размера графических элементов.</a:t>
            </a:r>
            <a:endParaRPr sz="1600">
              <a:solidFill>
                <a:srgbClr val="000000"/>
              </a:solidFill>
              <a:latin typeface="Times New Roman" panose="02020603050405020304"/>
              <a:ea typeface="Calibri" panose="020F0502020204030204"/>
            </a:endParaRPr>
          </a:p>
          <a:p>
            <a:pPr defTabSz="266700">
              <a:lnSpc>
                <a:spcPct val="114000"/>
              </a:lnSpc>
            </a:pPr>
            <a:r>
              <a:rPr sz="1600">
                <a:solidFill>
                  <a:srgbClr val="000000"/>
                </a:solidFill>
                <a:latin typeface="Wingdings" panose="05000000000000000000"/>
                <a:ea typeface="Calibri" panose="020F0502020204030204"/>
              </a:rPr>
              <a:t>Ø</a:t>
            </a:r>
            <a:r>
              <a:rPr lang="ru-RU" sz="1600">
                <a:solidFill>
                  <a:srgbClr val="000000"/>
                </a:solidFill>
                <a:latin typeface="Wingdings" panose="05000000000000000000"/>
                <a:ea typeface="Calibri" panose="020F0502020204030204"/>
              </a:rPr>
              <a:t> </a:t>
            </a:r>
            <a:r>
              <a:rPr sz="1600">
                <a:solidFill>
                  <a:srgbClr val="000000"/>
                </a:solidFill>
                <a:latin typeface="Times New Roman" panose="02020603050405020304"/>
                <a:ea typeface="Calibri" panose="020F0502020204030204"/>
              </a:rPr>
              <a:t>Большое количество помарок и исправлений, «грязное» письмо.</a:t>
            </a:r>
            <a:endParaRPr sz="1600">
              <a:solidFill>
                <a:srgbClr val="000000"/>
              </a:solidFill>
              <a:latin typeface="Times New Roman" panose="02020603050405020304"/>
              <a:ea typeface="Calibri" panose="020F0502020204030204"/>
            </a:endParaRPr>
          </a:p>
        </p:txBody>
      </p:sp>
      <p:pic>
        <p:nvPicPr>
          <p:cNvPr id="5" name="Picture 2" descr="http://www.maam.ru/upload/blogs/3e6fdb814a4350e69bc160351f83b15f.jp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52005" y="5157470"/>
            <a:ext cx="1945005" cy="12636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ldLvl="0" animBg="1"/>
      <p:bldP spid="92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8434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0825" y="214313"/>
            <a:ext cx="8893175" cy="66436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5" name="Rectangle 4"/>
          <p:cNvSpPr/>
          <p:nvPr/>
        </p:nvSpPr>
        <p:spPr>
          <a:xfrm>
            <a:off x="179388" y="-811212"/>
            <a:ext cx="8713787" cy="23082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p>
            <a:pPr algn="just" eaLnBrk="0" hangingPunct="0"/>
            <a:endParaRPr lang="ru-RU" altLang="x-none" b="1" i="1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algn="just" eaLnBrk="0" hangingPunct="0"/>
            <a:endParaRPr lang="ru-RU" altLang="x-none" b="1" i="1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algn="just" eaLnBrk="0" hangingPunct="0"/>
            <a:endParaRPr lang="ru-RU" altLang="x-none" b="1" i="1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algn="just" eaLnBrk="0" hangingPunct="0"/>
            <a:endParaRPr lang="ru-RU" altLang="x-none" b="1" i="1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algn="just" eaLnBrk="0" hangingPunct="0"/>
            <a:endParaRPr lang="ru-RU" altLang="x-none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algn="just" eaLnBrk="0" hangingPunct="0">
              <a:buClrTx/>
              <a:buSzTx/>
            </a:pPr>
            <a:endParaRPr lang="ru-RU" altLang="x-none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algn="just" eaLnBrk="0" hangingPunct="0">
              <a:buClrTx/>
              <a:buSzTx/>
            </a:pPr>
            <a:endParaRPr lang="ru-RU" altLang="x-none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algn="just" eaLnBrk="0" hangingPunct="0">
              <a:buClrTx/>
              <a:buSzTx/>
            </a:pPr>
            <a:endParaRPr lang="ru-RU" altLang="x-none" b="1" i="1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357505" y="657225"/>
            <a:ext cx="8572500" cy="61341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</a:ln>
          <a:effectLst/>
        </p:spPr>
        <p:txBody>
          <a:bodyPr anchor="ctr">
            <a:noAutofit/>
          </a:bodyPr>
          <a:lstStyle/>
          <a:p>
            <a:pPr marL="0" marR="0" lvl="0" indent="0" algn="just" defTabSz="44958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>
                <a:tab pos="2484120" algn="l"/>
              </a:tabLst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 marL="0" marR="0" lvl="0" indent="0" algn="just" defTabSz="44958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 New Roman" panose="02020603050405020304" pitchFamily="18" charset="0"/>
              <a:buNone/>
              <a:tabLst>
                <a:tab pos="2484120" algn="l"/>
              </a:tabLst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18437" name="Прямоугольник 9"/>
          <p:cNvSpPr/>
          <p:nvPr/>
        </p:nvSpPr>
        <p:spPr>
          <a:xfrm>
            <a:off x="1357313" y="4143375"/>
            <a:ext cx="7143750" cy="4603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just" eaLnBrk="0" hangingPunct="0"/>
            <a:r>
              <a:rPr lang="ru-RU" altLang="x-none" sz="2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ru-RU" altLang="x-none" sz="24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endParaRPr lang="ru-RU" altLang="x-none" sz="2400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438" name="Прямоугольник 11"/>
          <p:cNvSpPr/>
          <p:nvPr/>
        </p:nvSpPr>
        <p:spPr>
          <a:xfrm>
            <a:off x="357188" y="4929188"/>
            <a:ext cx="8215312" cy="39878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0" hangingPunct="0"/>
            <a:r>
              <a:rPr lang="ru-RU" altLang="x-none" sz="2000" dirty="0">
                <a:solidFill>
                  <a:srgbClr val="1B1C2A"/>
                </a:solidFill>
                <a:latin typeface="Times New Roman" panose="02020603050405020304" pitchFamily="18" charset="0"/>
              </a:rPr>
              <a:t> </a:t>
            </a:r>
            <a:endParaRPr lang="ru-RU" altLang="x-none" sz="2000" dirty="0">
              <a:latin typeface="Arial" panose="020B0604020202020204" pitchFamily="34" charset="0"/>
            </a:endParaRPr>
          </a:p>
        </p:txBody>
      </p:sp>
      <p:sp>
        <p:nvSpPr>
          <p:cNvPr id="2" name="Текстовое поле 1"/>
          <p:cNvSpPr txBox="1"/>
          <p:nvPr/>
        </p:nvSpPr>
        <p:spPr>
          <a:xfrm>
            <a:off x="523875" y="329565"/>
            <a:ext cx="8357235" cy="624205"/>
          </a:xfrm>
          <a:prstGeom prst="rect">
            <a:avLst/>
          </a:prstGeom>
        </p:spPr>
        <p:txBody>
          <a:bodyPr>
            <a:noAutofit/>
          </a:bodyPr>
          <a:p>
            <a:pPr algn="ctr" defTabSz="266700">
              <a:lnSpc>
                <a:spcPct val="114000"/>
              </a:lnSpc>
            </a:pPr>
            <a:r>
              <a:rPr lang="ru-RU" sz="1800" b="1">
                <a:solidFill>
                  <a:srgbClr val="000000"/>
                </a:solidFill>
                <a:latin typeface="Times New Roman" panose="02020603050405020304"/>
                <a:ea typeface="Calibri" panose="020F0502020204030204"/>
              </a:rPr>
              <a:t>П</a:t>
            </a:r>
            <a:r>
              <a:rPr sz="1800" b="1">
                <a:solidFill>
                  <a:srgbClr val="000000"/>
                </a:solidFill>
                <a:latin typeface="Times New Roman" panose="02020603050405020304"/>
                <a:ea typeface="Calibri" panose="020F0502020204030204"/>
              </a:rPr>
              <a:t>редпосылки графической деятельности</a:t>
            </a:r>
            <a:endParaRPr sz="1800" b="1">
              <a:solidFill>
                <a:srgbClr val="000000"/>
              </a:solidFill>
              <a:latin typeface="Times New Roman" panose="02020603050405020304"/>
              <a:ea typeface="Calibri" panose="020F0502020204030204"/>
            </a:endParaRPr>
          </a:p>
        </p:txBody>
      </p:sp>
      <p:sp>
        <p:nvSpPr>
          <p:cNvPr id="3" name="Текстовое поле 2"/>
          <p:cNvSpPr txBox="1"/>
          <p:nvPr/>
        </p:nvSpPr>
        <p:spPr>
          <a:xfrm>
            <a:off x="493395" y="1010920"/>
            <a:ext cx="8387715" cy="3977640"/>
          </a:xfrm>
          <a:prstGeom prst="rect">
            <a:avLst/>
          </a:prstGeom>
        </p:spPr>
        <p:txBody>
          <a:bodyPr wrap="square">
            <a:noAutofit/>
          </a:bodyPr>
          <a:p>
            <a:pPr algn="just" defTabSz="266700">
              <a:lnSpc>
                <a:spcPct val="114000"/>
              </a:lnSpc>
            </a:pPr>
            <a:r>
              <a:rPr sz="1600">
                <a:solidFill>
                  <a:srgbClr val="000000"/>
                </a:solidFill>
                <a:latin typeface="Times New Roman" panose="02020603050405020304"/>
                <a:ea typeface="Calibri" panose="020F0502020204030204"/>
              </a:rPr>
              <a:t>Для того чтобы дети с ЗПР успешно освоили  рисование, штриховку, у них должны быть </a:t>
            </a:r>
            <a:r>
              <a:rPr sz="16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сформированы предпосылки графической деятельности. Среди таких</a:t>
            </a:r>
            <a:r>
              <a:rPr sz="1600">
                <a:solidFill>
                  <a:srgbClr val="000000"/>
                </a:solidFill>
                <a:latin typeface="Times New Roman" panose="02020603050405020304"/>
                <a:ea typeface="Calibri" panose="020F0502020204030204"/>
              </a:rPr>
              <a:t> </a:t>
            </a:r>
            <a:r>
              <a:rPr sz="1600" b="0" i="1">
                <a:solidFill>
                  <a:srgbClr val="000000"/>
                </a:solidFill>
                <a:latin typeface="Times New Roman" panose="02020603050405020304"/>
                <a:ea typeface="Calibri" panose="020F0502020204030204"/>
              </a:rPr>
              <a:t>предпосылок</a:t>
            </a:r>
            <a:r>
              <a:rPr sz="1600">
                <a:solidFill>
                  <a:srgbClr val="000000"/>
                </a:solidFill>
                <a:latin typeface="Times New Roman" panose="02020603050405020304"/>
                <a:ea typeface="Calibri" panose="020F0502020204030204"/>
              </a:rPr>
              <a:t>  мы  выделяем  следующие:</a:t>
            </a:r>
            <a:endParaRPr sz="1600">
              <a:solidFill>
                <a:srgbClr val="000000"/>
              </a:solidFill>
              <a:latin typeface="Times New Roman" panose="02020603050405020304"/>
              <a:ea typeface="Calibri" panose="020F0502020204030204"/>
            </a:endParaRPr>
          </a:p>
          <a:p>
            <a:pPr algn="just" defTabSz="266700">
              <a:lnSpc>
                <a:spcPct val="114000"/>
              </a:lnSpc>
            </a:pPr>
            <a:r>
              <a:rPr sz="1600">
                <a:solidFill>
                  <a:srgbClr val="000000"/>
                </a:solidFill>
                <a:latin typeface="Symbol" panose="05050102010706020507"/>
                <a:ea typeface="Calibri" panose="020F0502020204030204"/>
              </a:rPr>
              <a:t>· </a:t>
            </a:r>
            <a:r>
              <a:rPr sz="1600">
                <a:solidFill>
                  <a:srgbClr val="000000"/>
                </a:solidFill>
                <a:latin typeface="Times New Roman" panose="02020603050405020304"/>
                <a:ea typeface="Calibri" panose="020F0502020204030204"/>
              </a:rPr>
              <a:t>мелкая моторика – способность брать мелкие предметы и оперировать с ними, достаточная сила, подвижность, точность и дифференцированность движений кисти и пальцев;</a:t>
            </a:r>
            <a:endParaRPr sz="1600">
              <a:solidFill>
                <a:srgbClr val="000000"/>
              </a:solidFill>
              <a:latin typeface="Times New Roman" panose="02020603050405020304"/>
              <a:ea typeface="Calibri" panose="020F0502020204030204"/>
            </a:endParaRPr>
          </a:p>
          <a:p>
            <a:pPr algn="just" defTabSz="266700">
              <a:lnSpc>
                <a:spcPct val="114000"/>
              </a:lnSpc>
            </a:pPr>
            <a:r>
              <a:rPr sz="1600">
                <a:solidFill>
                  <a:srgbClr val="000000"/>
                </a:solidFill>
                <a:latin typeface="Symbol" panose="05050102010706020507"/>
                <a:ea typeface="Calibri" panose="020F0502020204030204"/>
              </a:rPr>
              <a:t>· </a:t>
            </a:r>
            <a:r>
              <a:rPr sz="1600">
                <a:solidFill>
                  <a:srgbClr val="000000"/>
                </a:solidFill>
                <a:latin typeface="Times New Roman" panose="02020603050405020304"/>
                <a:ea typeface="Calibri" panose="020F0502020204030204"/>
              </a:rPr>
              <a:t>зрительно-моторная координация – способность согласовывать движения руки и взгляда, например, ловить летящие предметы, дотягиваться до предметов точным движением, тянуться за движущимся предметом;</a:t>
            </a:r>
            <a:endParaRPr sz="1600">
              <a:solidFill>
                <a:srgbClr val="000000"/>
              </a:solidFill>
              <a:latin typeface="Times New Roman" panose="02020603050405020304"/>
              <a:ea typeface="Calibri" panose="020F0502020204030204"/>
            </a:endParaRPr>
          </a:p>
          <a:p>
            <a:pPr algn="just" defTabSz="266700">
              <a:lnSpc>
                <a:spcPct val="114000"/>
              </a:lnSpc>
            </a:pPr>
            <a:r>
              <a:rPr sz="1600">
                <a:solidFill>
                  <a:srgbClr val="000000"/>
                </a:solidFill>
                <a:latin typeface="Symbol" panose="05050102010706020507"/>
                <a:ea typeface="Calibri" panose="020F0502020204030204"/>
              </a:rPr>
              <a:t>· </a:t>
            </a:r>
            <a:r>
              <a:rPr sz="1600">
                <a:solidFill>
                  <a:srgbClr val="000000"/>
                </a:solidFill>
                <a:latin typeface="Times New Roman" panose="02020603050405020304"/>
                <a:ea typeface="Calibri" panose="020F0502020204030204"/>
              </a:rPr>
              <a:t> чувство ритма – ритмическое движение под музыку, счет, способность подражать чужому ритму и поддерживать свой собственный ритм;</a:t>
            </a:r>
            <a:endParaRPr sz="1600">
              <a:solidFill>
                <a:srgbClr val="000000"/>
              </a:solidFill>
              <a:latin typeface="Times New Roman" panose="02020603050405020304"/>
              <a:ea typeface="Calibri" panose="020F0502020204030204"/>
            </a:endParaRPr>
          </a:p>
          <a:p>
            <a:pPr algn="just" defTabSz="266700">
              <a:lnSpc>
                <a:spcPct val="114000"/>
              </a:lnSpc>
            </a:pPr>
            <a:r>
              <a:rPr sz="1600">
                <a:solidFill>
                  <a:srgbClr val="000000"/>
                </a:solidFill>
                <a:latin typeface="Symbol" panose="05050102010706020507"/>
                <a:ea typeface="Calibri" panose="020F0502020204030204"/>
              </a:rPr>
              <a:t>· </a:t>
            </a:r>
            <a:r>
              <a:rPr sz="1600">
                <a:solidFill>
                  <a:srgbClr val="000000"/>
                </a:solidFill>
                <a:latin typeface="Times New Roman" panose="02020603050405020304"/>
                <a:ea typeface="Calibri" panose="020F0502020204030204"/>
              </a:rPr>
              <a:t>общая моторная зрелость – необходима для формирования усидчивости, способности поддерживать статичную позу;</a:t>
            </a:r>
            <a:endParaRPr sz="1600">
              <a:solidFill>
                <a:srgbClr val="000000"/>
              </a:solidFill>
              <a:latin typeface="Times New Roman" panose="02020603050405020304"/>
              <a:ea typeface="Calibri" panose="020F0502020204030204"/>
            </a:endParaRPr>
          </a:p>
          <a:p>
            <a:pPr algn="just" defTabSz="266700">
              <a:lnSpc>
                <a:spcPct val="114000"/>
              </a:lnSpc>
            </a:pPr>
            <a:r>
              <a:rPr sz="1600">
                <a:solidFill>
                  <a:srgbClr val="000000"/>
                </a:solidFill>
                <a:latin typeface="Symbol" panose="05050102010706020507"/>
                <a:ea typeface="Calibri" panose="020F0502020204030204"/>
              </a:rPr>
              <a:t>· </a:t>
            </a:r>
            <a:r>
              <a:rPr sz="1600">
                <a:solidFill>
                  <a:srgbClr val="000000"/>
                </a:solidFill>
                <a:latin typeface="Times New Roman" panose="02020603050405020304"/>
                <a:ea typeface="Calibri" panose="020F0502020204030204"/>
              </a:rPr>
              <a:t>развитые зрительное восприятие и зрительное внимание – умение воспринимать изображение в целом, зрительно анализировать изображение, выделяя значимые детали, распределять и переключать внимание;</a:t>
            </a:r>
            <a:endParaRPr sz="1600">
              <a:solidFill>
                <a:srgbClr val="000000"/>
              </a:solidFill>
              <a:latin typeface="Times New Roman" panose="02020603050405020304"/>
              <a:ea typeface="Calibri" panose="020F0502020204030204"/>
            </a:endParaRPr>
          </a:p>
          <a:p>
            <a:pPr algn="just" defTabSz="266700">
              <a:lnSpc>
                <a:spcPct val="114000"/>
              </a:lnSpc>
            </a:pPr>
            <a:r>
              <a:rPr sz="1600">
                <a:solidFill>
                  <a:srgbClr val="000000"/>
                </a:solidFill>
                <a:latin typeface="Symbol" panose="05050102010706020507"/>
                <a:ea typeface="Calibri" panose="020F0502020204030204"/>
              </a:rPr>
              <a:t>· </a:t>
            </a:r>
            <a:r>
              <a:rPr sz="1600">
                <a:solidFill>
                  <a:srgbClr val="000000"/>
                </a:solidFill>
                <a:latin typeface="Times New Roman" panose="02020603050405020304"/>
                <a:ea typeface="Calibri" panose="020F0502020204030204"/>
              </a:rPr>
              <a:t>сформированные зрительно-пространственные представления – чувство композиции, формы, умение располагать рисунок на листе, отражать пространственное расположение, ориентацию и взаимосвязь отдельных его элементов, а также их размеров и пропорций.</a:t>
            </a:r>
            <a:endParaRPr sz="1600">
              <a:solidFill>
                <a:srgbClr val="000000"/>
              </a:solidFill>
              <a:latin typeface="Times New Roman" panose="02020603050405020304"/>
              <a:ea typeface="Calibri" panose="020F0502020204030204"/>
            </a:endParaRPr>
          </a:p>
        </p:txBody>
      </p:sp>
    </p:spTree>
  </p:cSld>
  <p:clrMapOvr>
    <a:masterClrMapping/>
  </p:clrMapOvr>
  <p:transition spd="med">
    <p:wipe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Текстовое поле 1"/>
          <p:cNvSpPr txBox="1"/>
          <p:nvPr/>
        </p:nvSpPr>
        <p:spPr>
          <a:xfrm>
            <a:off x="480695" y="338455"/>
            <a:ext cx="8328660" cy="4397375"/>
          </a:xfrm>
          <a:prstGeom prst="rect">
            <a:avLst/>
          </a:prstGeom>
        </p:spPr>
        <p:txBody>
          <a:bodyPr wrap="square">
            <a:noAutofit/>
          </a:bodyPr>
          <a:p>
            <a:pPr algn="ctr" defTabSz="266700">
              <a:lnSpc>
                <a:spcPct val="114000"/>
              </a:lnSpc>
            </a:pPr>
            <a:r>
              <a:rPr sz="1600" b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Формы и методы работы с воспитанниками</a:t>
            </a:r>
            <a:endParaRPr sz="1600" b="1">
              <a:solidFill>
                <a:srgbClr val="000000"/>
              </a:solidFill>
              <a:latin typeface="Times New Roman" panose="02020603050405020304"/>
              <a:ea typeface="Times New Roman" panose="02020603050405020304"/>
            </a:endParaRPr>
          </a:p>
          <a:p>
            <a:pPr algn="ctr" defTabSz="266700">
              <a:lnSpc>
                <a:spcPct val="114000"/>
              </a:lnSpc>
            </a:pPr>
            <a:r>
              <a:rPr sz="1600" b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 </a:t>
            </a:r>
            <a:endParaRPr sz="1600" b="1">
              <a:solidFill>
                <a:srgbClr val="000000"/>
              </a:solidFill>
              <a:latin typeface="Times New Roman" panose="02020603050405020304"/>
              <a:ea typeface="Times New Roman" panose="02020603050405020304"/>
            </a:endParaRPr>
          </a:p>
          <a:p>
            <a:pPr algn="just" defTabSz="266700">
              <a:lnSpc>
                <a:spcPct val="114000"/>
              </a:lnSpc>
            </a:pPr>
            <a:r>
              <a:rPr sz="1600" b="1" i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Подгрупповая форма работы </a:t>
            </a:r>
            <a:r>
              <a:rPr sz="160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- позволяет работать с небольшим количеством детей и объединять их в группы по уровню развития, по возрасту и др. Это улучшает эффективность работы, коррекционного процесса, а также делает его разнообразным и повышает интерес детей. </a:t>
            </a:r>
            <a:endParaRPr sz="1600">
              <a:solidFill>
                <a:srgbClr val="000000"/>
              </a:solidFill>
              <a:latin typeface="Times New Roman" panose="02020603050405020304"/>
              <a:ea typeface="Times New Roman" panose="02020603050405020304"/>
            </a:endParaRPr>
          </a:p>
          <a:p>
            <a:pPr algn="just" defTabSz="266700">
              <a:lnSpc>
                <a:spcPct val="114000"/>
              </a:lnSpc>
            </a:pPr>
            <a:r>
              <a:rPr sz="1600" b="1" i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Парная форма работы </a:t>
            </a:r>
            <a:r>
              <a:rPr sz="160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- предполагает работу детей в паре. Это объединяет детей, учит их взаимодействовать друг с другом, развивать общение. Пары можно формировать по желанию детей. К тому же, в помощь слабому ребенку можно дать ребенка посильнее. </a:t>
            </a:r>
            <a:endParaRPr sz="1600">
              <a:solidFill>
                <a:srgbClr val="000000"/>
              </a:solidFill>
              <a:latin typeface="Times New Roman" panose="02020603050405020304"/>
              <a:ea typeface="Times New Roman" panose="02020603050405020304"/>
            </a:endParaRPr>
          </a:p>
          <a:p>
            <a:pPr algn="just" defTabSz="266700">
              <a:lnSpc>
                <a:spcPct val="114000"/>
              </a:lnSpc>
            </a:pPr>
            <a:r>
              <a:rPr sz="1600" b="1" i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Индивидуальная форма работы - </a:t>
            </a:r>
            <a:r>
              <a:rPr sz="160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предполагает наличие индивидуального подхода к обучению и воспитанию ребенка. </a:t>
            </a:r>
            <a:endParaRPr sz="1600">
              <a:solidFill>
                <a:srgbClr val="000000"/>
              </a:solidFill>
              <a:latin typeface="Times New Roman" panose="02020603050405020304"/>
              <a:ea typeface="Times New Roman" panose="02020603050405020304"/>
            </a:endParaRPr>
          </a:p>
          <a:p>
            <a:pPr algn="just" defTabSz="266700">
              <a:lnSpc>
                <a:spcPct val="114000"/>
              </a:lnSpc>
            </a:pPr>
            <a:r>
              <a:rPr sz="1600" b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Методы работы: </a:t>
            </a:r>
            <a:endParaRPr sz="1600" b="1">
              <a:solidFill>
                <a:srgbClr val="000000"/>
              </a:solidFill>
              <a:latin typeface="Times New Roman" panose="02020603050405020304"/>
              <a:ea typeface="Times New Roman" panose="02020603050405020304"/>
            </a:endParaRPr>
          </a:p>
          <a:p>
            <a:pPr algn="just" defTabSz="266700">
              <a:lnSpc>
                <a:spcPct val="114000"/>
              </a:lnSpc>
            </a:pPr>
            <a:r>
              <a:rPr sz="160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Словесные методы (устные и печатные). </a:t>
            </a:r>
            <a:endParaRPr sz="1600">
              <a:solidFill>
                <a:srgbClr val="000000"/>
              </a:solidFill>
              <a:latin typeface="Times New Roman" panose="02020603050405020304"/>
              <a:ea typeface="Times New Roman" panose="02020603050405020304"/>
            </a:endParaRPr>
          </a:p>
          <a:p>
            <a:pPr algn="just" defTabSz="266700">
              <a:lnSpc>
                <a:spcPct val="114000"/>
              </a:lnSpc>
            </a:pPr>
            <a:r>
              <a:rPr sz="160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Игровые методы (дидактические). </a:t>
            </a:r>
            <a:endParaRPr sz="1600">
              <a:solidFill>
                <a:srgbClr val="000000"/>
              </a:solidFill>
              <a:latin typeface="Times New Roman" panose="02020603050405020304"/>
              <a:ea typeface="Times New Roman" panose="02020603050405020304"/>
            </a:endParaRPr>
          </a:p>
          <a:p>
            <a:pPr algn="just" defTabSz="266700">
              <a:lnSpc>
                <a:spcPct val="114000"/>
              </a:lnSpc>
            </a:pPr>
            <a:r>
              <a:rPr sz="160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Наглядные методы (методы иллюстраций и метод демонстраций).</a:t>
            </a:r>
            <a:endParaRPr sz="1600">
              <a:solidFill>
                <a:srgbClr val="000000"/>
              </a:solidFill>
              <a:latin typeface="Times New Roman" panose="02020603050405020304"/>
              <a:ea typeface="Times New Roman" panose="02020603050405020304"/>
            </a:endParaRPr>
          </a:p>
        </p:txBody>
      </p:sp>
      <p:pic>
        <p:nvPicPr>
          <p:cNvPr id="10" name="Рисунок 10" descr="Picture background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725035"/>
            <a:ext cx="1895475" cy="192151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7" descr="Picture background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5695" y="4744085"/>
            <a:ext cx="2294255" cy="200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8" descr="Picture background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9025" y="4744085"/>
            <a:ext cx="2118360" cy="1902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9" descr="Picture background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705" y="4725035"/>
            <a:ext cx="1830070" cy="17164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048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4313" y="357188"/>
            <a:ext cx="8929687" cy="65008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214313" y="1138080"/>
            <a:ext cx="8751888" cy="39878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>
            <a:spAutoFit/>
          </a:bodyPr>
          <a:lstStyle/>
          <a:p>
            <a:pPr marL="0" marR="0" lvl="0" indent="0" algn="l" defTabSz="44958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285750" y="591185"/>
            <a:ext cx="8429625" cy="52578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</a:ln>
          <a:effectLst/>
        </p:spPr>
        <p:txBody>
          <a:bodyPr anchor="ctr">
            <a:noAutofit/>
          </a:bodyPr>
          <a:lstStyle/>
          <a:p>
            <a:pPr marL="0" marR="0" lvl="0" indent="0" algn="l" defTabSz="44958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kumimoji="0" lang="ru-RU" sz="2000" b="1" i="1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0485" name="Rectangle 8"/>
          <p:cNvSpPr/>
          <p:nvPr/>
        </p:nvSpPr>
        <p:spPr>
          <a:xfrm>
            <a:off x="357188" y="4913313"/>
            <a:ext cx="8429625" cy="46037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p>
            <a:pPr algn="ctr" defTabSz="449580" eaLnBrk="0" hangingPunct="0">
              <a:tabLst>
                <a:tab pos="2441575" algn="l"/>
              </a:tabLst>
            </a:pPr>
            <a:r>
              <a:rPr lang="ru-RU" altLang="x-none" sz="2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endParaRPr lang="ru-RU" altLang="x-none" sz="20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Текстовое поле 1"/>
          <p:cNvSpPr txBox="1"/>
          <p:nvPr/>
        </p:nvSpPr>
        <p:spPr>
          <a:xfrm>
            <a:off x="481330" y="357505"/>
            <a:ext cx="8234045" cy="632460"/>
          </a:xfrm>
          <a:prstGeom prst="rect">
            <a:avLst/>
          </a:prstGeom>
        </p:spPr>
        <p:txBody>
          <a:bodyPr>
            <a:noAutofit/>
          </a:bodyPr>
          <a:p>
            <a:pPr marL="0" indent="0" algn="ctr" defTabSz="266700">
              <a:spcBef>
                <a:spcPct val="0"/>
              </a:spcBef>
              <a:spcAft>
                <a:spcPct val="0"/>
              </a:spcAft>
            </a:pPr>
            <a:r>
              <a:rPr sz="1800" b="1" i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Работа по формированию графомоторных навыков у детей с ЗПР </a:t>
            </a:r>
            <a:r>
              <a:rPr lang="ru-RU" sz="1800" b="1" i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                                             </a:t>
            </a:r>
            <a:r>
              <a:rPr sz="1800" b="1" i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включает в себя </a:t>
            </a:r>
            <a:r>
              <a:rPr lang="ru-RU" sz="1800" b="1" i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5</a:t>
            </a:r>
            <a:r>
              <a:rPr sz="1800" b="1" i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этап</a:t>
            </a:r>
            <a:r>
              <a:rPr lang="ru-RU" sz="1800" b="1" i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ов:</a:t>
            </a:r>
            <a:endParaRPr lang="ru-RU" sz="1800" b="1" i="1">
              <a:solidFill>
                <a:srgbClr val="000000"/>
              </a:solidFill>
              <a:latin typeface="Times New Roman" panose="02020603050405020304"/>
              <a:ea typeface="Times New Roman" panose="02020603050405020304"/>
            </a:endParaRPr>
          </a:p>
        </p:txBody>
      </p:sp>
      <p:sp>
        <p:nvSpPr>
          <p:cNvPr id="3" name="Текстовое поле 2"/>
          <p:cNvSpPr txBox="1"/>
          <p:nvPr/>
        </p:nvSpPr>
        <p:spPr>
          <a:xfrm>
            <a:off x="356870" y="1141730"/>
            <a:ext cx="8460105" cy="2893060"/>
          </a:xfrm>
          <a:prstGeom prst="rect">
            <a:avLst/>
          </a:prstGeom>
        </p:spPr>
        <p:txBody>
          <a:bodyPr wrap="square">
            <a:spAutoFit/>
          </a:bodyPr>
          <a:p>
            <a:pPr algn="just" defTabSz="266700">
              <a:lnSpc>
                <a:spcPct val="114000"/>
              </a:lnSpc>
            </a:pPr>
            <a:r>
              <a:rPr sz="1600" b="1" i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На 1 этапе</a:t>
            </a:r>
            <a:r>
              <a:rPr sz="1600" i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 </a:t>
            </a:r>
            <a:r>
              <a:rPr sz="160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проводится работа по развитию ручной моторики, а также развитию зрительно-двигательной координации. Для этого используются: рамки Монтессори, мозаики, доски Сегена, различные предметы для нанизывания и сортировки.</a:t>
            </a:r>
            <a:endParaRPr sz="1600">
              <a:solidFill>
                <a:srgbClr val="000000"/>
              </a:solidFill>
              <a:latin typeface="Times New Roman" panose="02020603050405020304"/>
              <a:ea typeface="Times New Roman" panose="02020603050405020304"/>
            </a:endParaRPr>
          </a:p>
          <a:p>
            <a:pPr algn="just" defTabSz="266700">
              <a:lnSpc>
                <a:spcPct val="114000"/>
              </a:lnSpc>
            </a:pPr>
            <a:r>
              <a:rPr sz="1600" b="1" i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На 2 этапе</a:t>
            </a:r>
            <a:r>
              <a:rPr sz="160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 важно совершенствовать у детей умение застегивать и расстегивать пуговицы, формирование у них умение составлять целый предмет из нескольких составляющих. Важно научить детей проводить непрерывную линию между двумя волнистыми линиями, обводить по контуру простые предметы и т.д.</a:t>
            </a:r>
            <a:endParaRPr sz="1600">
              <a:solidFill>
                <a:srgbClr val="000000"/>
              </a:solidFill>
              <a:latin typeface="Times New Roman" panose="02020603050405020304"/>
              <a:ea typeface="Times New Roman" panose="02020603050405020304"/>
            </a:endParaRPr>
          </a:p>
          <a:p>
            <a:pPr algn="just" defTabSz="266700">
              <a:lnSpc>
                <a:spcPct val="114000"/>
              </a:lnSpc>
            </a:pPr>
            <a:r>
              <a:rPr sz="1600" b="1" i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На 3 этапе </a:t>
            </a:r>
            <a:r>
              <a:rPr sz="160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дети учатся всем видам расстегивания и застегивания, они должны уметь штриховать предметы в разных направлениях. Они учатся ориентироваться в тетради в клетку </a:t>
            </a:r>
            <a:r>
              <a:rPr sz="1600" i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(обводка, подсчет клеток, проведение горизонтальных и вертикальных линий)</a:t>
            </a:r>
            <a:r>
              <a:rPr sz="160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.</a:t>
            </a:r>
            <a:endParaRPr sz="1600">
              <a:solidFill>
                <a:srgbClr val="000000"/>
              </a:solidFill>
              <a:latin typeface="Times New Roman" panose="02020603050405020304"/>
              <a:ea typeface="Times New Roman" panose="02020603050405020304"/>
            </a:endParaRPr>
          </a:p>
        </p:txBody>
      </p:sp>
      <p:sp>
        <p:nvSpPr>
          <p:cNvPr id="4" name="Текстовое поле 3"/>
          <p:cNvSpPr txBox="1"/>
          <p:nvPr/>
        </p:nvSpPr>
        <p:spPr>
          <a:xfrm>
            <a:off x="335915" y="3932555"/>
            <a:ext cx="8531225" cy="960755"/>
          </a:xfrm>
          <a:prstGeom prst="rect">
            <a:avLst/>
          </a:prstGeom>
        </p:spPr>
        <p:txBody>
          <a:bodyPr>
            <a:noAutofit/>
          </a:bodyPr>
          <a:p>
            <a:pPr algn="just" defTabSz="266700">
              <a:lnSpc>
                <a:spcPct val="114000"/>
              </a:lnSpc>
            </a:pPr>
            <a:r>
              <a:rPr sz="1600" b="1" i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На 4 этапе </a:t>
            </a:r>
            <a:r>
              <a:rPr sz="1600" b="0" i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даются</a:t>
            </a:r>
            <a:r>
              <a:rPr sz="1600" b="1" i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 </a:t>
            </a:r>
            <a:r>
              <a:rPr sz="160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задания, которые формируют поисковые ориентировочные действия, закрепляют умение ориентироваться на указатель‐стрелку, проводить линию по центру дорожки. Также на этом этапе уделяется внимание формированию целостного образа графических изображений, умения работать по показу. </a:t>
            </a:r>
            <a:endParaRPr sz="1600">
              <a:solidFill>
                <a:srgbClr val="000000"/>
              </a:solidFill>
              <a:latin typeface="Times New Roman" panose="02020603050405020304"/>
              <a:ea typeface="Times New Roman" panose="02020603050405020304"/>
            </a:endParaRPr>
          </a:p>
          <a:p>
            <a:pPr algn="just" defTabSz="266700">
              <a:lnSpc>
                <a:spcPct val="114000"/>
              </a:lnSpc>
            </a:pPr>
            <a:r>
              <a:rPr sz="1600" b="1" i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На 5 этапе </a:t>
            </a:r>
            <a:r>
              <a:rPr sz="1600" b="0" i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даются задания, закрепляющие следующие умения: ориентироваться как на строке (широкой, узкой), так и в широкой клетке; работать по показу и образцу (копировать графические ряды, представленные простыми линиями, геометрическими фигурами); завершать начатое графическое действие. </a:t>
            </a:r>
            <a:endParaRPr sz="1600" b="0" i="0">
              <a:solidFill>
                <a:srgbClr val="000000"/>
              </a:solidFill>
              <a:latin typeface="Times New Roman" panose="02020603050405020304"/>
              <a:ea typeface="Times New Roman" panose="02020603050405020304"/>
            </a:endParaRPr>
          </a:p>
        </p:txBody>
      </p:sp>
    </p:spTree>
  </p:cSld>
  <p:clrMapOvr>
    <a:masterClrMapping/>
  </p:clrMapOvr>
  <p:transition spd="med">
    <p:wipe/>
  </p:transition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4958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4958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9319</Words>
  <Application>WPS Presentation</Application>
  <PresentationFormat>Экран (4:3)</PresentationFormat>
  <Paragraphs>252</Paragraphs>
  <Slides>12</Slides>
  <Notes>13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6" baseType="lpstr">
      <vt:lpstr>Arial</vt:lpstr>
      <vt:lpstr>SimSun</vt:lpstr>
      <vt:lpstr>Wingdings</vt:lpstr>
      <vt:lpstr>Times New Roman</vt:lpstr>
      <vt:lpstr>Microsoft YaHei</vt:lpstr>
      <vt:lpstr>Segoe UI</vt:lpstr>
      <vt:lpstr>Constantia</vt:lpstr>
      <vt:lpstr>Times New Roman</vt:lpstr>
      <vt:lpstr>Wingdings</vt:lpstr>
      <vt:lpstr>Calibri</vt:lpstr>
      <vt:lpstr>Symbol</vt:lpstr>
      <vt:lpstr>Verdana</vt:lpstr>
      <vt:lpstr>Arial Unicode MS</vt:lpstr>
      <vt:lpstr>Тема Office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Надежда</cp:lastModifiedBy>
  <cp:revision>270</cp:revision>
  <dcterms:created xsi:type="dcterms:W3CDTF">2011-02-16T07:13:00Z</dcterms:created>
  <dcterms:modified xsi:type="dcterms:W3CDTF">2026-02-28T07:08:39Z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3A798D5ABA8747FC95B94ABDEC05AAD8_12</vt:lpwstr>
  </property>
  <property fmtid="{D5CDD505-2E9C-101B-9397-08002B2CF9AE}" pid="3" name="KSOProductBuildVer">
    <vt:lpwstr>1049-12.2.0.23196</vt:lpwstr>
  </property>
</Properties>
</file>