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0" r:id="rId8"/>
    <p:sldId id="271" r:id="rId9"/>
    <p:sldId id="266" r:id="rId10"/>
    <p:sldId id="259" r:id="rId11"/>
    <p:sldId id="268" r:id="rId12"/>
    <p:sldId id="267" r:id="rId13"/>
    <p:sldId id="278" r:id="rId14"/>
    <p:sldId id="279" r:id="rId15"/>
    <p:sldId id="28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>
                <a:solidFill>
                  <a:srgbClr val="002060"/>
                </a:solidFill>
                <a:latin typeface="+mn-lt"/>
              </a:rPr>
              <a:t> </a:t>
            </a:r>
            <a:endParaRPr lang="ru-RU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Многофункциональное дидактическое пособие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«Мои первые сказки»</a:t>
            </a: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           Выполнил 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           учитель-дефектолог : Филатова С.  А.,          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                                                                   воспитатель: Болдырева О.В.</a:t>
            </a:r>
          </a:p>
          <a:p>
            <a:endParaRPr lang="ru-RU" dirty="0" smtClean="0"/>
          </a:p>
        </p:txBody>
      </p:sp>
      <p:pic>
        <p:nvPicPr>
          <p:cNvPr id="1027" name="Picture 3" descr="D:\РАБОЧИЙ СТОЛ\IMG_20260303_09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2"/>
            <a:ext cx="2643206" cy="3112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1\Desktop\1616736439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714380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5715016"/>
            <a:ext cx="8143932" cy="625460"/>
          </a:xfrm>
        </p:spPr>
        <p:txBody>
          <a:bodyPr/>
          <a:lstStyle/>
          <a:p>
            <a:pPr lvl="4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Русская народная сказка «Репка»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-214346" y="6000768"/>
            <a:ext cx="8429684" cy="625460"/>
          </a:xfrm>
        </p:spPr>
        <p:txBody>
          <a:bodyPr/>
          <a:lstStyle/>
          <a:p>
            <a:pPr lvl="4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Русская народная сказка «Курочка Ряба»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C:\Users\1\Desktop\1616736439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14620"/>
            <a:ext cx="5298826" cy="3328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Users\1\Desktop\16167364395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357850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1\Desktop\1616736439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80010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857232"/>
            <a:ext cx="4972056" cy="44448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Сказка «Теремок»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Игра  </a:t>
            </a:r>
            <a:r>
              <a:rPr lang="ru-RU" sz="2800" b="1" dirty="0" smtClean="0">
                <a:solidFill>
                  <a:srgbClr val="002060"/>
                </a:solidFill>
              </a:rPr>
              <a:t>«Узнай </a:t>
            </a:r>
            <a:r>
              <a:rPr lang="ru-RU" sz="2800" b="1" dirty="0" smtClean="0">
                <a:solidFill>
                  <a:srgbClr val="002060"/>
                </a:solidFill>
              </a:rPr>
              <a:t>сказку».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074" name="Picture 2" descr="D:\РАБОЧИЙ СТОЛ\-5276116068009185780_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438820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D:\РАБОЧИЙ СТОЛ\-5276116068009185782_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99091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Игра «Кто </a:t>
            </a:r>
            <a:r>
              <a:rPr lang="ru-RU" sz="2800" b="1" dirty="0" smtClean="0">
                <a:solidFill>
                  <a:srgbClr val="002060"/>
                </a:solidFill>
              </a:rPr>
              <a:t>лишний?»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/>
          </a:p>
        </p:txBody>
      </p:sp>
      <p:pic>
        <p:nvPicPr>
          <p:cNvPr id="4098" name="Picture 2" descr="D:\РАБОЧИЙ СТОЛ\IMG_20260303_09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3786214" cy="4179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D:\РАБОЧИЙ СТОЛ\IMG2026030309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71477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Игра  </a:t>
            </a:r>
            <a:r>
              <a:rPr lang="ru-RU" sz="2800" b="1" dirty="0" smtClean="0">
                <a:solidFill>
                  <a:srgbClr val="002060"/>
                </a:solidFill>
              </a:rPr>
              <a:t>«Что сначала, что потом?»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122" name="Picture 2" descr="D:\РАБОЧИЙ СТОЛ\IMG_20260303_09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929091" cy="3649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D:\РАБОЧИЙ СТОЛ\IMG_20260303_09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446057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428728" y="928671"/>
            <a:ext cx="6858048" cy="100013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endParaRPr lang="ru-RU" dirty="0" smtClean="0"/>
          </a:p>
        </p:txBody>
      </p:sp>
      <p:pic>
        <p:nvPicPr>
          <p:cNvPr id="13316" name="Picture 4" descr="C:\Users\1\Desktop\1616736439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142976" y="1857364"/>
            <a:ext cx="7143799" cy="4286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358246" cy="54292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Актуальность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Дошкольный возраст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–это период активного усвоения ребёнком разговорного языка, становления и развития всех сторон речи: фонетической, лексической, грамматической. Существенную роль в процессе развития речи детей дошкольного возраста выполняет художественное слово –детская литература и фольклор. Именно фольклорные произведения характеризуются богатством, наполненностью, яркостью речи, интонационной выразительностью.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У детей дошкольного возраста игровая деятельность имеет важное значение для общего развития, а также для формирования памяти, мышления, развития речи и коммуникативных навыков.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С раннего детства дети знакомятся со сказкой. Сказка учит различать добро и зло, делать выбор, принимать жизненно-важные решения.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86790" cy="585791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учить </a:t>
            </a:r>
            <a:r>
              <a:rPr lang="ru-RU" sz="2000" dirty="0" smtClean="0">
                <a:solidFill>
                  <a:srgbClr val="002060"/>
                </a:solidFill>
              </a:rPr>
              <a:t>детей выполнять совместные действия по речевой инструкции;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учить понимать слова, составлять простую фразу по действиям с </a:t>
            </a:r>
            <a:r>
              <a:rPr lang="ru-RU" sz="2000" dirty="0" smtClean="0">
                <a:solidFill>
                  <a:srgbClr val="002060"/>
                </a:solidFill>
              </a:rPr>
              <a:t>игрушками, отвечать </a:t>
            </a:r>
            <a:r>
              <a:rPr lang="ru-RU" sz="2000" dirty="0" smtClean="0">
                <a:solidFill>
                  <a:srgbClr val="002060"/>
                </a:solidFill>
              </a:rPr>
              <a:t>на вопросы;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подводить детей к пониманию текста, разыгрывать содержание, используя персонажей;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знакомить детей с произведениями русского фольклора;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коммуникативные  качества у детей в игре;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у детей память, внимание, </a:t>
            </a:r>
            <a:r>
              <a:rPr lang="ru-RU" sz="2000" dirty="0" smtClean="0">
                <a:solidFill>
                  <a:srgbClr val="002060"/>
                </a:solidFill>
              </a:rPr>
              <a:t>воображение,</a:t>
            </a:r>
            <a:r>
              <a:rPr lang="ru-RU" sz="2000" dirty="0" smtClean="0">
                <a:solidFill>
                  <a:srgbClr val="002060"/>
                </a:solidFill>
              </a:rPr>
              <a:t> зрительное восприятие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формировать в процессе игры мышление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координацию и мелкую моторику  пальцев </a:t>
            </a:r>
            <a:r>
              <a:rPr lang="ru-RU" sz="2000" dirty="0" smtClean="0">
                <a:solidFill>
                  <a:srgbClr val="002060"/>
                </a:solidFill>
              </a:rPr>
              <a:t>рук;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закладывать основы нравственности, воспитывать моральные ценности;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приобщать детей к процессу познания добра и зла, честности и </a:t>
            </a:r>
            <a:r>
              <a:rPr lang="ru-RU" sz="2000" dirty="0" smtClean="0">
                <a:solidFill>
                  <a:srgbClr val="002060"/>
                </a:solidFill>
              </a:rPr>
              <a:t>справедливости.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43932" cy="5572164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Описание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Данная разработка дидактического пособия рассчитана на детей дошкольного возраста, которая позволит детям в игровой форме вспомнить сказки , а также попробовать себя в театральной деятельности, примерив на себя образы героев. Количество игровых заданий можно регулировать в зависимости от возраста и восприятия детей; продолжительность игры зависит от интереса и особенностей детей, но лучше, если для детей она не будет превышать 10-15 минут.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В процессе игры развиваются мыслительные процессы, словарный запас и кругозор.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В подборке дидактического материала предполагаются загадки, воспитательные и образовательные возможности  которых  многообразны. Отгадывание загадок развивает находчивость, сообразительность, быстроту реакции, мышление, способность глубоко и разносторонне осмысливать мир.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429684" cy="60007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Ход игры.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1.</a:t>
            </a:r>
            <a:r>
              <a:rPr lang="ru-RU" sz="2000" dirty="0" smtClean="0">
                <a:solidFill>
                  <a:srgbClr val="002060"/>
                </a:solidFill>
              </a:rPr>
              <a:t> Совместно с детьми рассмотреть игровое поле , героев. Педагог рассказывает сказку, используя данное пособие.</a:t>
            </a: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2.</a:t>
            </a:r>
            <a:r>
              <a:rPr lang="ru-RU" sz="2000" b="1" dirty="0" smtClean="0">
                <a:solidFill>
                  <a:srgbClr val="002060"/>
                </a:solidFill>
              </a:rPr>
              <a:t> «Что сначала, что потом?»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Педагог предлагает детям разложить персонажей сказки в правильной последовательности и рассказать сказку.</a:t>
            </a: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3.</a:t>
            </a:r>
            <a:r>
              <a:rPr lang="ru-RU" sz="2000" b="1" dirty="0" smtClean="0">
                <a:solidFill>
                  <a:srgbClr val="002060"/>
                </a:solidFill>
              </a:rPr>
              <a:t> «Кто лишний?»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Педагог  выкладывает персонажей из сказки + лишний герой. Предлагает детям назвать сказку и найти лишнего героя.</a:t>
            </a:r>
          </a:p>
          <a:p>
            <a:pPr>
              <a:lnSpc>
                <a:spcPct val="150000"/>
              </a:lnSpc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4.</a:t>
            </a:r>
            <a:r>
              <a:rPr lang="ru-RU" sz="2000" b="1" dirty="0" smtClean="0">
                <a:solidFill>
                  <a:srgbClr val="002060"/>
                </a:solidFill>
              </a:rPr>
              <a:t> «Узнай сказку?».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Педагог выкладывает перед детьми героев и произносит отрывок  из произведения. Дети называют сказку и продолжают повествование.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500726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Вариант 5</a:t>
            </a:r>
            <a:r>
              <a:rPr lang="ru-RU" sz="2000" b="1" dirty="0" smtClean="0">
                <a:solidFill>
                  <a:srgbClr val="002060"/>
                </a:solidFill>
              </a:rPr>
              <a:t>. «Из какой сказки герой?»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1) Педагог показывает героя и спрашивает :-В какой сказке есть этот герой ? Дети называют сказку.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2 ) Педагог описывает героя (также можно загадать загадку). Дети узнают по описанию, что это за герой. При угадывании педагог отдает фигурку ребенку. </a:t>
            </a:r>
            <a:r>
              <a:rPr lang="ru-RU" sz="2000" i="1" dirty="0" smtClean="0">
                <a:solidFill>
                  <a:srgbClr val="002060"/>
                </a:solidFill>
              </a:rPr>
              <a:t>(Педагог раздает фигурки детям в процессе отгадывания) . </a:t>
            </a:r>
            <a:r>
              <a:rPr lang="ru-RU" sz="2000" dirty="0" smtClean="0">
                <a:solidFill>
                  <a:srgbClr val="002060"/>
                </a:solidFill>
              </a:rPr>
              <a:t>Затем дети могут обыграть </a:t>
            </a:r>
            <a:r>
              <a:rPr lang="ru-RU" sz="2000" b="1" dirty="0" smtClean="0">
                <a:solidFill>
                  <a:srgbClr val="002060"/>
                </a:solidFill>
              </a:rPr>
              <a:t>сказку </a:t>
            </a:r>
            <a:r>
              <a:rPr lang="ru-RU" sz="2000" dirty="0" smtClean="0">
                <a:solidFill>
                  <a:srgbClr val="002060"/>
                </a:solidFill>
              </a:rPr>
              <a:t>в которой присутствуют эти герои.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2060"/>
                </a:solidFill>
              </a:rPr>
              <a:t>Вариант 6</a:t>
            </a:r>
            <a:r>
              <a:rPr lang="ru-RU" sz="2000" b="1" dirty="0" smtClean="0">
                <a:solidFill>
                  <a:srgbClr val="002060"/>
                </a:solidFill>
              </a:rPr>
              <a:t>. «Далеко-близко»</a:t>
            </a:r>
            <a:r>
              <a:rPr lang="ru-RU" sz="2000" dirty="0" smtClean="0">
                <a:solidFill>
                  <a:srgbClr val="002060"/>
                </a:solidFill>
              </a:rPr>
              <a:t> (на пространственное ориентирование</a:t>
            </a:r>
            <a:r>
              <a:rPr lang="ru-RU" sz="2000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Предлагаемое  развивающее пособие (игра) используется в процессе организации образовательной деятельности (на занятии), при организации индивидуальной, подгрупповой работы, в режимных моментах с детьми раннего возраста в детском саду и дома.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РАБОЧИЙ СТОЛ\IMG_20260303_09301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5617" y="1214422"/>
            <a:ext cx="3833557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D:\РАБОЧИЙ СТОЛ\IMG_20260303_093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37161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1\Desktop\1616736439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07249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6000768"/>
            <a:ext cx="7829576" cy="48258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Сказки «Курочка Ряба», «Колобок»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ДЕТСКИЕ\Nezhniy\Nezhn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Desktop\161673643953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57224" y="1000108"/>
            <a:ext cx="778674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14612" y="5500702"/>
            <a:ext cx="404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Потешка</a:t>
            </a:r>
            <a:r>
              <a:rPr lang="ru-RU" sz="2400" b="1" dirty="0" smtClean="0">
                <a:solidFill>
                  <a:srgbClr val="002060"/>
                </a:solidFill>
              </a:rPr>
              <a:t> «Два веселых гуся»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296</TotalTime>
  <Words>506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MirDetstva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Игра  «Узнай сказку». </vt:lpstr>
      <vt:lpstr>Игра «Кто лишний?»  </vt:lpstr>
      <vt:lpstr>Игра  «Что сначала, что потом?» 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1 компенсирующего вида с приоритетным осуществлением квалифицированной коррекции отклонений в физическом и психическом развитии воспитанников г. Орска»</dc:title>
  <dc:creator>1</dc:creator>
  <dc:description>http://propowerpoint.ru - Бесплатные шаблоны для презентаций. Полезные советы и уроки  PowerPoint .</dc:description>
  <cp:lastModifiedBy>1</cp:lastModifiedBy>
  <cp:revision>36</cp:revision>
  <dcterms:created xsi:type="dcterms:W3CDTF">2021-03-31T09:05:20Z</dcterms:created>
  <dcterms:modified xsi:type="dcterms:W3CDTF">2026-03-03T05:13:45Z</dcterms:modified>
</cp:coreProperties>
</file>