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0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345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00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909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213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76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680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879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82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54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50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591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88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DD686FC-340E-54EF-160C-A5899DF950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56" y="0"/>
            <a:ext cx="6648287" cy="91440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B8C2D55-1F92-A228-6348-F27AA45F4529}"/>
              </a:ext>
            </a:extLst>
          </p:cNvPr>
          <p:cNvSpPr/>
          <p:nvPr/>
        </p:nvSpPr>
        <p:spPr>
          <a:xfrm>
            <a:off x="1160569" y="4161135"/>
            <a:ext cx="45368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0" i="1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Лобанова Юлия Николаевна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0A40AA6-CC8A-1FCF-9826-C7FE761CC9F0}"/>
              </a:ext>
            </a:extLst>
          </p:cNvPr>
          <p:cNvSpPr/>
          <p:nvPr/>
        </p:nvSpPr>
        <p:spPr>
          <a:xfrm>
            <a:off x="1520228" y="4572000"/>
            <a:ext cx="368209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старший воспитатель</a:t>
            </a:r>
            <a:endParaRPr lang="ru-RU" b="0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МДОАУ «Детский сад № 1» г. Орска</a:t>
            </a:r>
          </a:p>
        </p:txBody>
      </p:sp>
    </p:spTree>
    <p:extLst>
      <p:ext uri="{BB962C8B-B14F-4D97-AF65-F5344CB8AC3E}">
        <p14:creationId xmlns:p14="http://schemas.microsoft.com/office/powerpoint/2010/main" val="5553497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</TotalTime>
  <Words>15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1</dc:creator>
  <cp:lastModifiedBy>User</cp:lastModifiedBy>
  <cp:revision>2</cp:revision>
  <dcterms:created xsi:type="dcterms:W3CDTF">2026-02-02T07:16:18Z</dcterms:created>
  <dcterms:modified xsi:type="dcterms:W3CDTF">2026-02-06T08:27:02Z</dcterms:modified>
</cp:coreProperties>
</file>