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4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Светлана Майраслова" userId="c87a969094680ebe" providerId="LiveId" clId="{00340557-D55D-49E2-B065-81C1B1022455}"/>
    <pc:docChg chg="undo custSel addSld delSld modSld sldOrd">
      <pc:chgData name="Светлана Майраслова" userId="c87a969094680ebe" providerId="LiveId" clId="{00340557-D55D-49E2-B065-81C1B1022455}" dt="2026-02-08T15:15:43.381" v="686" actId="14100"/>
      <pc:docMkLst>
        <pc:docMk/>
      </pc:docMkLst>
      <pc:sldChg chg="addSp modSp mod">
        <pc:chgData name="Светлана Майраслова" userId="c87a969094680ebe" providerId="LiveId" clId="{00340557-D55D-49E2-B065-81C1B1022455}" dt="2026-02-08T15:07:37.153" v="624" actId="207"/>
        <pc:sldMkLst>
          <pc:docMk/>
          <pc:sldMk cId="3911817328" sldId="256"/>
        </pc:sldMkLst>
        <pc:spChg chg="add mod">
          <ac:chgData name="Светлана Майраслова" userId="c87a969094680ebe" providerId="LiveId" clId="{00340557-D55D-49E2-B065-81C1B1022455}" dt="2026-02-08T15:07:37.153" v="624" actId="207"/>
          <ac:spMkLst>
            <pc:docMk/>
            <pc:sldMk cId="3911817328" sldId="256"/>
            <ac:spMk id="5" creationId="{6B077174-2E6B-4400-ACF0-31DA9A84ACB4}"/>
          </ac:spMkLst>
        </pc:spChg>
        <pc:spChg chg="add mod">
          <ac:chgData name="Светлана Майраслова" userId="c87a969094680ebe" providerId="LiveId" clId="{00340557-D55D-49E2-B065-81C1B1022455}" dt="2026-02-08T13:21:44.367" v="47" actId="20577"/>
          <ac:spMkLst>
            <pc:docMk/>
            <pc:sldMk cId="3911817328" sldId="256"/>
            <ac:spMk id="6" creationId="{2FEA6E57-735A-44D5-98A4-4447F81D99D1}"/>
          </ac:spMkLst>
        </pc:spChg>
        <pc:spChg chg="add mod">
          <ac:chgData name="Светлана Майраслова" userId="c87a969094680ebe" providerId="LiveId" clId="{00340557-D55D-49E2-B065-81C1B1022455}" dt="2026-02-08T13:31:14.462" v="101" actId="11529"/>
          <ac:spMkLst>
            <pc:docMk/>
            <pc:sldMk cId="3911817328" sldId="256"/>
            <ac:spMk id="7" creationId="{6E33747C-F8DA-47A1-A0A7-1307DA7C064D}"/>
          </ac:spMkLst>
        </pc:spChg>
      </pc:sldChg>
      <pc:sldChg chg="addSp delSp modSp add mod">
        <pc:chgData name="Светлана Майраслова" userId="c87a969094680ebe" providerId="LiveId" clId="{00340557-D55D-49E2-B065-81C1B1022455}" dt="2026-02-08T15:15:24.901" v="685" actId="14100"/>
        <pc:sldMkLst>
          <pc:docMk/>
          <pc:sldMk cId="1539856202" sldId="257"/>
        </pc:sldMkLst>
        <pc:spChg chg="add mod">
          <ac:chgData name="Светлана Майраслова" userId="c87a969094680ebe" providerId="LiveId" clId="{00340557-D55D-49E2-B065-81C1B1022455}" dt="2026-02-08T13:47:50.097" v="169" actId="255"/>
          <ac:spMkLst>
            <pc:docMk/>
            <pc:sldMk cId="1539856202" sldId="257"/>
            <ac:spMk id="5" creationId="{9CF84946-FAFA-489F-9152-413278C90897}"/>
          </ac:spMkLst>
        </pc:spChg>
        <pc:picChg chg="add mod">
          <ac:chgData name="Светлана Майраслова" userId="c87a969094680ebe" providerId="LiveId" clId="{00340557-D55D-49E2-B065-81C1B1022455}" dt="2026-02-08T15:15:24.901" v="685" actId="14100"/>
          <ac:picMkLst>
            <pc:docMk/>
            <pc:sldMk cId="1539856202" sldId="257"/>
            <ac:picMk id="3" creationId="{BD6FAB31-49D3-457E-B0AA-457396BC2FCA}"/>
          </ac:picMkLst>
        </pc:picChg>
        <pc:picChg chg="add del mod">
          <ac:chgData name="Светлана Майраслова" userId="c87a969094680ebe" providerId="LiveId" clId="{00340557-D55D-49E2-B065-81C1B1022455}" dt="2026-02-08T14:32:42.786" v="434" actId="478"/>
          <ac:picMkLst>
            <pc:docMk/>
            <pc:sldMk cId="1539856202" sldId="257"/>
            <ac:picMk id="6" creationId="{E11CC1EF-17D3-47DF-9861-056AC63985DE}"/>
          </ac:picMkLst>
        </pc:picChg>
        <pc:picChg chg="mod">
          <ac:chgData name="Светлана Майраслова" userId="c87a969094680ebe" providerId="LiveId" clId="{00340557-D55D-49E2-B065-81C1B1022455}" dt="2026-02-08T14:35:24.121" v="452" actId="1076"/>
          <ac:picMkLst>
            <pc:docMk/>
            <pc:sldMk cId="1539856202" sldId="257"/>
            <ac:picMk id="1026" creationId="{79E2F32D-8548-49FF-A694-7C164F3F6F14}"/>
          </ac:picMkLst>
        </pc:picChg>
      </pc:sldChg>
      <pc:sldChg chg="del">
        <pc:chgData name="Светлана Майраслова" userId="c87a969094680ebe" providerId="LiveId" clId="{00340557-D55D-49E2-B065-81C1B1022455}" dt="2026-02-08T13:10:51.898" v="0" actId="2696"/>
        <pc:sldMkLst>
          <pc:docMk/>
          <pc:sldMk cId="4090008139" sldId="257"/>
        </pc:sldMkLst>
      </pc:sldChg>
      <pc:sldChg chg="addSp delSp modSp add mod">
        <pc:chgData name="Светлана Майраслова" userId="c87a969094680ebe" providerId="LiveId" clId="{00340557-D55D-49E2-B065-81C1B1022455}" dt="2026-02-08T14:46:01.798" v="457" actId="207"/>
        <pc:sldMkLst>
          <pc:docMk/>
          <pc:sldMk cId="1382102224" sldId="258"/>
        </pc:sldMkLst>
        <pc:spChg chg="add mod">
          <ac:chgData name="Светлана Майраслова" userId="c87a969094680ebe" providerId="LiveId" clId="{00340557-D55D-49E2-B065-81C1B1022455}" dt="2026-02-08T14:46:01.798" v="457" actId="207"/>
          <ac:spMkLst>
            <pc:docMk/>
            <pc:sldMk cId="1382102224" sldId="258"/>
            <ac:spMk id="6" creationId="{165543BA-041A-45C7-A3A4-25DBC613ECED}"/>
          </ac:spMkLst>
        </pc:spChg>
        <pc:picChg chg="add del mod">
          <ac:chgData name="Светлана Майраслова" userId="c87a969094680ebe" providerId="LiveId" clId="{00340557-D55D-49E2-B065-81C1B1022455}" dt="2026-02-08T13:53:00.625" v="215" actId="478"/>
          <ac:picMkLst>
            <pc:docMk/>
            <pc:sldMk cId="1382102224" sldId="258"/>
            <ac:picMk id="3" creationId="{0764109B-4808-4481-B0C3-7B0AE9BD0371}"/>
          </ac:picMkLst>
        </pc:picChg>
        <pc:picChg chg="mod">
          <ac:chgData name="Светлана Майраслова" userId="c87a969094680ebe" providerId="LiveId" clId="{00340557-D55D-49E2-B065-81C1B1022455}" dt="2026-02-08T13:48:28.908" v="173" actId="1076"/>
          <ac:picMkLst>
            <pc:docMk/>
            <pc:sldMk cId="1382102224" sldId="258"/>
            <ac:picMk id="1026" creationId="{79E2F32D-8548-49FF-A694-7C164F3F6F14}"/>
          </ac:picMkLst>
        </pc:picChg>
      </pc:sldChg>
      <pc:sldChg chg="addSp delSp modSp add mod">
        <pc:chgData name="Светлана Майраслова" userId="c87a969094680ebe" providerId="LiveId" clId="{00340557-D55D-49E2-B065-81C1B1022455}" dt="2026-02-08T14:46:12.838" v="458" actId="207"/>
        <pc:sldMkLst>
          <pc:docMk/>
          <pc:sldMk cId="2196273513" sldId="259"/>
        </pc:sldMkLst>
        <pc:spChg chg="add mod">
          <ac:chgData name="Светлана Майраслова" userId="c87a969094680ebe" providerId="LiveId" clId="{00340557-D55D-49E2-B065-81C1B1022455}" dt="2026-02-08T14:46:12.838" v="458" actId="207"/>
          <ac:spMkLst>
            <pc:docMk/>
            <pc:sldMk cId="2196273513" sldId="259"/>
            <ac:spMk id="6" creationId="{3404F816-CD3D-4603-B913-E96FB0641E74}"/>
          </ac:spMkLst>
        </pc:spChg>
        <pc:picChg chg="add del mod modCrop">
          <ac:chgData name="Светлана Майраслова" userId="c87a969094680ebe" providerId="LiveId" clId="{00340557-D55D-49E2-B065-81C1B1022455}" dt="2026-02-08T13:56:00.842" v="234" actId="478"/>
          <ac:picMkLst>
            <pc:docMk/>
            <pc:sldMk cId="2196273513" sldId="259"/>
            <ac:picMk id="3" creationId="{CE06C1C7-EFA1-4EAC-B33B-4510796A4953}"/>
          </ac:picMkLst>
        </pc:picChg>
        <pc:picChg chg="add mod modCrop">
          <ac:chgData name="Светлана Майраслова" userId="c87a969094680ebe" providerId="LiveId" clId="{00340557-D55D-49E2-B065-81C1B1022455}" dt="2026-02-08T14:26:48.882" v="396" actId="14100"/>
          <ac:picMkLst>
            <pc:docMk/>
            <pc:sldMk cId="2196273513" sldId="259"/>
            <ac:picMk id="7" creationId="{20BEC01E-7D9B-4C57-BF30-7FC03C160F6D}"/>
          </ac:picMkLst>
        </pc:picChg>
        <pc:picChg chg="mod">
          <ac:chgData name="Светлана Майраслова" userId="c87a969094680ebe" providerId="LiveId" clId="{00340557-D55D-49E2-B065-81C1B1022455}" dt="2026-02-08T13:57:05.804" v="240" actId="1076"/>
          <ac:picMkLst>
            <pc:docMk/>
            <pc:sldMk cId="2196273513" sldId="259"/>
            <ac:picMk id="1026" creationId="{79E2F32D-8548-49FF-A694-7C164F3F6F14}"/>
          </ac:picMkLst>
        </pc:picChg>
      </pc:sldChg>
      <pc:sldChg chg="addSp delSp modSp add mod">
        <pc:chgData name="Светлана Майраслова" userId="c87a969094680ebe" providerId="LiveId" clId="{00340557-D55D-49E2-B065-81C1B1022455}" dt="2026-02-08T14:46:31.060" v="461" actId="207"/>
        <pc:sldMkLst>
          <pc:docMk/>
          <pc:sldMk cId="568965951" sldId="260"/>
        </pc:sldMkLst>
        <pc:spChg chg="add mod">
          <ac:chgData name="Светлана Майраслова" userId="c87a969094680ebe" providerId="LiveId" clId="{00340557-D55D-49E2-B065-81C1B1022455}" dt="2026-02-08T14:46:31.060" v="461" actId="207"/>
          <ac:spMkLst>
            <pc:docMk/>
            <pc:sldMk cId="568965951" sldId="260"/>
            <ac:spMk id="6" creationId="{40A1D3D2-8767-41F0-BCB7-F280028319F3}"/>
          </ac:spMkLst>
        </pc:spChg>
        <pc:picChg chg="add del mod modCrop">
          <ac:chgData name="Светлана Майраслова" userId="c87a969094680ebe" providerId="LiveId" clId="{00340557-D55D-49E2-B065-81C1B1022455}" dt="2026-02-08T14:04:15.507" v="259" actId="478"/>
          <ac:picMkLst>
            <pc:docMk/>
            <pc:sldMk cId="568965951" sldId="260"/>
            <ac:picMk id="3" creationId="{B270F435-F033-4EBD-9843-3D7952E05C9D}"/>
          </ac:picMkLst>
        </pc:picChg>
        <pc:picChg chg="add del mod">
          <ac:chgData name="Светлана Майраслова" userId="c87a969094680ebe" providerId="LiveId" clId="{00340557-D55D-49E2-B065-81C1B1022455}" dt="2026-02-08T14:13:22.733" v="281" actId="21"/>
          <ac:picMkLst>
            <pc:docMk/>
            <pc:sldMk cId="568965951" sldId="260"/>
            <ac:picMk id="7" creationId="{201FD48B-F3FB-4803-BB53-D92B381055D7}"/>
          </ac:picMkLst>
        </pc:picChg>
        <pc:picChg chg="add mod modCrop">
          <ac:chgData name="Светлана Майраслова" userId="c87a969094680ebe" providerId="LiveId" clId="{00340557-D55D-49E2-B065-81C1B1022455}" dt="2026-02-08T14:33:50.705" v="451" actId="14100"/>
          <ac:picMkLst>
            <pc:docMk/>
            <pc:sldMk cId="568965951" sldId="260"/>
            <ac:picMk id="9" creationId="{F1071910-3B43-4015-BE70-69A39D46C2AE}"/>
          </ac:picMkLst>
        </pc:picChg>
        <pc:picChg chg="add del mod modCrop">
          <ac:chgData name="Светлана Майраслова" userId="c87a969094680ebe" providerId="LiveId" clId="{00340557-D55D-49E2-B065-81C1B1022455}" dt="2026-02-08T14:31:33.024" v="425" actId="478"/>
          <ac:picMkLst>
            <pc:docMk/>
            <pc:sldMk cId="568965951" sldId="260"/>
            <ac:picMk id="10" creationId="{51AF610D-8CE7-40AC-A161-887C248FB471}"/>
          </ac:picMkLst>
        </pc:picChg>
        <pc:picChg chg="add mod modCrop">
          <ac:chgData name="Светлана Майраслова" userId="c87a969094680ebe" providerId="LiveId" clId="{00340557-D55D-49E2-B065-81C1B1022455}" dt="2026-02-08T14:33:39.857" v="446" actId="1076"/>
          <ac:picMkLst>
            <pc:docMk/>
            <pc:sldMk cId="568965951" sldId="260"/>
            <ac:picMk id="12" creationId="{6885F46E-D543-4DFD-BEE9-B3F585FCCB89}"/>
          </ac:picMkLst>
        </pc:picChg>
        <pc:picChg chg="mod">
          <ac:chgData name="Светлана Майраслова" userId="c87a969094680ebe" providerId="LiveId" clId="{00340557-D55D-49E2-B065-81C1B1022455}" dt="2026-02-08T14:14:55.455" v="305" actId="1076"/>
          <ac:picMkLst>
            <pc:docMk/>
            <pc:sldMk cId="568965951" sldId="260"/>
            <ac:picMk id="1026" creationId="{79E2F32D-8548-49FF-A694-7C164F3F6F14}"/>
          </ac:picMkLst>
        </pc:picChg>
      </pc:sldChg>
      <pc:sldChg chg="addSp modSp add mod">
        <pc:chgData name="Светлана Майраслова" userId="c87a969094680ebe" providerId="LiveId" clId="{00340557-D55D-49E2-B065-81C1B1022455}" dt="2026-02-08T15:15:43.381" v="686" actId="14100"/>
        <pc:sldMkLst>
          <pc:docMk/>
          <pc:sldMk cId="2191798847" sldId="261"/>
        </pc:sldMkLst>
        <pc:spChg chg="add mod">
          <ac:chgData name="Светлана Майраслова" userId="c87a969094680ebe" providerId="LiveId" clId="{00340557-D55D-49E2-B065-81C1B1022455}" dt="2026-02-08T15:15:43.381" v="686" actId="14100"/>
          <ac:spMkLst>
            <pc:docMk/>
            <pc:sldMk cId="2191798847" sldId="261"/>
            <ac:spMk id="4" creationId="{AA48DE47-4EFA-4357-B1EE-FC00FBCE9534}"/>
          </ac:spMkLst>
        </pc:spChg>
        <pc:picChg chg="mod">
          <ac:chgData name="Светлана Майраслова" userId="c87a969094680ebe" providerId="LiveId" clId="{00340557-D55D-49E2-B065-81C1B1022455}" dt="2026-02-08T14:23:27.523" v="378" actId="1076"/>
          <ac:picMkLst>
            <pc:docMk/>
            <pc:sldMk cId="2191798847" sldId="261"/>
            <ac:picMk id="1026" creationId="{79E2F32D-8548-49FF-A694-7C164F3F6F14}"/>
          </ac:picMkLst>
        </pc:picChg>
      </pc:sldChg>
      <pc:sldChg chg="addSp modSp add mod ord">
        <pc:chgData name="Светлана Майраслова" userId="c87a969094680ebe" providerId="LiveId" clId="{00340557-D55D-49E2-B065-81C1B1022455}" dt="2026-02-08T14:47:08.844" v="467" actId="207"/>
        <pc:sldMkLst>
          <pc:docMk/>
          <pc:sldMk cId="1829815185" sldId="262"/>
        </pc:sldMkLst>
        <pc:spChg chg="add mod">
          <ac:chgData name="Светлана Майраслова" userId="c87a969094680ebe" providerId="LiveId" clId="{00340557-D55D-49E2-B065-81C1B1022455}" dt="2026-02-08T14:47:08.844" v="467" actId="207"/>
          <ac:spMkLst>
            <pc:docMk/>
            <pc:sldMk cId="1829815185" sldId="262"/>
            <ac:spMk id="4" creationId="{94486254-9816-43FD-84C8-6F608AC674A9}"/>
          </ac:spMkLst>
        </pc:spChg>
      </pc:sldChg>
      <pc:sldChg chg="addSp delSp modSp add mod">
        <pc:chgData name="Светлана Майраслова" userId="c87a969094680ebe" providerId="LiveId" clId="{00340557-D55D-49E2-B065-81C1B1022455}" dt="2026-02-08T15:14:54.443" v="684" actId="14100"/>
        <pc:sldMkLst>
          <pc:docMk/>
          <pc:sldMk cId="2556855170" sldId="263"/>
        </pc:sldMkLst>
        <pc:spChg chg="mod">
          <ac:chgData name="Светлана Майраслова" userId="c87a969094680ebe" providerId="LiveId" clId="{00340557-D55D-49E2-B065-81C1B1022455}" dt="2026-02-08T15:14:54.443" v="684" actId="14100"/>
          <ac:spMkLst>
            <pc:docMk/>
            <pc:sldMk cId="2556855170" sldId="263"/>
            <ac:spMk id="4" creationId="{AA48DE47-4EFA-4357-B1EE-FC00FBCE9534}"/>
          </ac:spMkLst>
        </pc:spChg>
        <pc:picChg chg="add del mod modCrop">
          <ac:chgData name="Светлана Майраслова" userId="c87a969094680ebe" providerId="LiveId" clId="{00340557-D55D-49E2-B065-81C1B1022455}" dt="2026-02-08T14:31:18.087" v="422" actId="478"/>
          <ac:picMkLst>
            <pc:docMk/>
            <pc:sldMk cId="2556855170" sldId="263"/>
            <ac:picMk id="3" creationId="{A21273DE-4D98-4037-B6C0-7D65C7842230}"/>
          </ac:picMkLst>
        </pc:picChg>
        <pc:picChg chg="add del mod">
          <ac:chgData name="Светлана Майраслова" userId="c87a969094680ebe" providerId="LiveId" clId="{00340557-D55D-49E2-B065-81C1B1022455}" dt="2026-02-08T15:10:08.606" v="629" actId="478"/>
          <ac:picMkLst>
            <pc:docMk/>
            <pc:sldMk cId="2556855170" sldId="263"/>
            <ac:picMk id="6" creationId="{24ED7919-9254-43C8-8CC9-01FC369CDF35}"/>
          </ac:picMkLst>
        </pc:picChg>
        <pc:picChg chg="mod">
          <ac:chgData name="Светлана Майраслова" userId="c87a969094680ebe" providerId="LiveId" clId="{00340557-D55D-49E2-B065-81C1B1022455}" dt="2026-02-08T14:31:06.343" v="421" actId="1076"/>
          <ac:picMkLst>
            <pc:docMk/>
            <pc:sldMk cId="2556855170" sldId="263"/>
            <ac:picMk id="1026" creationId="{79E2F32D-8548-49FF-A694-7C164F3F6F14}"/>
          </ac:picMkLst>
        </pc:picChg>
      </pc:sldChg>
      <pc:sldChg chg="addSp delSp modSp add del mod">
        <pc:chgData name="Светлана Майраслова" userId="c87a969094680ebe" providerId="LiveId" clId="{00340557-D55D-49E2-B065-81C1B1022455}" dt="2026-02-08T14:59:56.997" v="550" actId="2696"/>
        <pc:sldMkLst>
          <pc:docMk/>
          <pc:sldMk cId="786452716" sldId="264"/>
        </pc:sldMkLst>
        <pc:spChg chg="del mod">
          <ac:chgData name="Светлана Майраслова" userId="c87a969094680ebe" providerId="LiveId" clId="{00340557-D55D-49E2-B065-81C1B1022455}" dt="2026-02-08T14:33:13.329" v="440"/>
          <ac:spMkLst>
            <pc:docMk/>
            <pc:sldMk cId="786452716" sldId="264"/>
            <ac:spMk id="4" creationId="{AA48DE47-4EFA-4357-B1EE-FC00FBCE9534}"/>
          </ac:spMkLst>
        </pc:spChg>
        <pc:spChg chg="add del">
          <ac:chgData name="Светлана Майраслова" userId="c87a969094680ebe" providerId="LiveId" clId="{00340557-D55D-49E2-B065-81C1B1022455}" dt="2026-02-08T14:57:22.728" v="533"/>
          <ac:spMkLst>
            <pc:docMk/>
            <pc:sldMk cId="786452716" sldId="264"/>
            <ac:spMk id="10" creationId="{B32FDF5F-2280-483B-98A0-E396D49B693D}"/>
          </ac:spMkLst>
        </pc:spChg>
        <pc:spChg chg="add mod">
          <ac:chgData name="Светлана Майраслова" userId="c87a969094680ebe" providerId="LiveId" clId="{00340557-D55D-49E2-B065-81C1B1022455}" dt="2026-02-08T14:58:29.017" v="548" actId="20577"/>
          <ac:spMkLst>
            <pc:docMk/>
            <pc:sldMk cId="786452716" sldId="264"/>
            <ac:spMk id="11" creationId="{6EC7BA5A-5C63-44F3-9EA3-42F95448605E}"/>
          </ac:spMkLst>
        </pc:spChg>
        <pc:spChg chg="add del">
          <ac:chgData name="Светлана Майраслова" userId="c87a969094680ebe" providerId="LiveId" clId="{00340557-D55D-49E2-B065-81C1B1022455}" dt="2026-02-08T14:57:22.728" v="533"/>
          <ac:spMkLst>
            <pc:docMk/>
            <pc:sldMk cId="786452716" sldId="264"/>
            <ac:spMk id="12" creationId="{EAC25F67-FBB1-4E99-B435-AB5857AEFCD8}"/>
          </ac:spMkLst>
        </pc:spChg>
        <pc:spChg chg="add del">
          <ac:chgData name="Светлана Майраслова" userId="c87a969094680ebe" providerId="LiveId" clId="{00340557-D55D-49E2-B065-81C1B1022455}" dt="2026-02-08T14:57:31.668" v="536"/>
          <ac:spMkLst>
            <pc:docMk/>
            <pc:sldMk cId="786452716" sldId="264"/>
            <ac:spMk id="13" creationId="{B5EFD4A0-7DE8-4CA8-B076-9122FAA5E032}"/>
          </ac:spMkLst>
        </pc:spChg>
        <pc:spChg chg="add del">
          <ac:chgData name="Светлана Майраслова" userId="c87a969094680ebe" providerId="LiveId" clId="{00340557-D55D-49E2-B065-81C1B1022455}" dt="2026-02-08T14:57:31.668" v="536"/>
          <ac:spMkLst>
            <pc:docMk/>
            <pc:sldMk cId="786452716" sldId="264"/>
            <ac:spMk id="14" creationId="{E0AEFA8D-4603-4561-BF03-D8AE3DF0765F}"/>
          </ac:spMkLst>
        </pc:spChg>
        <pc:picChg chg="add del mod modCrop">
          <ac:chgData name="Светлана Майраслова" userId="c87a969094680ebe" providerId="LiveId" clId="{00340557-D55D-49E2-B065-81C1B1022455}" dt="2026-02-08T14:53:13.192" v="488" actId="478"/>
          <ac:picMkLst>
            <pc:docMk/>
            <pc:sldMk cId="786452716" sldId="264"/>
            <ac:picMk id="3" creationId="{9F868140-85EA-413F-80A6-94A7A422626A}"/>
          </ac:picMkLst>
        </pc:picChg>
        <pc:picChg chg="add mod">
          <ac:chgData name="Светлана Майраслова" userId="c87a969094680ebe" providerId="LiveId" clId="{00340557-D55D-49E2-B065-81C1B1022455}" dt="2026-02-08T14:55:48.778" v="519" actId="14100"/>
          <ac:picMkLst>
            <pc:docMk/>
            <pc:sldMk cId="786452716" sldId="264"/>
            <ac:picMk id="6" creationId="{7DCF2320-86C2-4B11-AEDF-197F27A0A55B}"/>
          </ac:picMkLst>
        </pc:picChg>
        <pc:picChg chg="add del mod">
          <ac:chgData name="Светлана Майраслова" userId="c87a969094680ebe" providerId="LiveId" clId="{00340557-D55D-49E2-B065-81C1B1022455}" dt="2026-02-08T14:55:42.841" v="518" actId="478"/>
          <ac:picMkLst>
            <pc:docMk/>
            <pc:sldMk cId="786452716" sldId="264"/>
            <ac:picMk id="8" creationId="{4D3606F3-C4C6-46DE-B3BB-FDCDC56E2C4F}"/>
          </ac:picMkLst>
        </pc:picChg>
        <pc:picChg chg="mod">
          <ac:chgData name="Светлана Майраслова" userId="c87a969094680ebe" providerId="LiveId" clId="{00340557-D55D-49E2-B065-81C1B1022455}" dt="2026-02-08T14:55:13.127" v="513" actId="1076"/>
          <ac:picMkLst>
            <pc:docMk/>
            <pc:sldMk cId="786452716" sldId="264"/>
            <ac:picMk id="1026" creationId="{79E2F32D-8548-49FF-A694-7C164F3F6F14}"/>
          </ac:picMkLst>
        </pc:picChg>
      </pc:sldChg>
      <pc:sldChg chg="addSp delSp modSp add mod">
        <pc:chgData name="Светлана Майраслова" userId="c87a969094680ebe" providerId="LiveId" clId="{00340557-D55D-49E2-B065-81C1B1022455}" dt="2026-02-08T15:04:47.916" v="608"/>
        <pc:sldMkLst>
          <pc:docMk/>
          <pc:sldMk cId="2434239308" sldId="264"/>
        </pc:sldMkLst>
        <pc:spChg chg="add mod">
          <ac:chgData name="Светлана Майраслова" userId="c87a969094680ebe" providerId="LiveId" clId="{00340557-D55D-49E2-B065-81C1B1022455}" dt="2026-02-08T15:04:32.832" v="605"/>
          <ac:spMkLst>
            <pc:docMk/>
            <pc:sldMk cId="2434239308" sldId="264"/>
            <ac:spMk id="3" creationId="{37AB4837-0D7C-4C9A-A0FA-5E577867E4AA}"/>
          </ac:spMkLst>
        </pc:spChg>
        <pc:spChg chg="del mod">
          <ac:chgData name="Светлана Майраслова" userId="c87a969094680ebe" providerId="LiveId" clId="{00340557-D55D-49E2-B065-81C1B1022455}" dt="2026-02-08T15:00:19.993" v="555"/>
          <ac:spMkLst>
            <pc:docMk/>
            <pc:sldMk cId="2434239308" sldId="264"/>
            <ac:spMk id="4" creationId="{AA48DE47-4EFA-4357-B1EE-FC00FBCE9534}"/>
          </ac:spMkLst>
        </pc:spChg>
        <pc:spChg chg="add del mod">
          <ac:chgData name="Светлана Майраслова" userId="c87a969094680ebe" providerId="LiveId" clId="{00340557-D55D-49E2-B065-81C1B1022455}" dt="2026-02-08T15:04:47.916" v="608"/>
          <ac:spMkLst>
            <pc:docMk/>
            <pc:sldMk cId="2434239308" sldId="264"/>
            <ac:spMk id="7" creationId="{204B7895-56EE-40E9-9380-482DA04F658C}"/>
          </ac:spMkLst>
        </pc:spChg>
        <pc:picChg chg="del">
          <ac:chgData name="Светлана Майраслова" userId="c87a969094680ebe" providerId="LiveId" clId="{00340557-D55D-49E2-B065-81C1B1022455}" dt="2026-02-08T15:00:19.989" v="553" actId="478"/>
          <ac:picMkLst>
            <pc:docMk/>
            <pc:sldMk cId="2434239308" sldId="264"/>
            <ac:picMk id="6" creationId="{24ED7919-9254-43C8-8CC9-01FC369CDF35}"/>
          </ac:picMkLst>
        </pc:picChg>
      </pc:sldChg>
      <pc:sldChg chg="add">
        <pc:chgData name="Светлана Майраслова" userId="c87a969094680ebe" providerId="LiveId" clId="{00340557-D55D-49E2-B065-81C1B1022455}" dt="2026-02-08T15:08:55.711" v="625" actId="2890"/>
        <pc:sldMkLst>
          <pc:docMk/>
          <pc:sldMk cId="559824657" sldId="265"/>
        </pc:sldMkLst>
      </pc:sldChg>
      <pc:sldChg chg="addSp modSp add del">
        <pc:chgData name="Светлана Майраслова" userId="c87a969094680ebe" providerId="LiveId" clId="{00340557-D55D-49E2-B065-81C1B1022455}" dt="2026-02-08T14:59:52.156" v="549" actId="2696"/>
        <pc:sldMkLst>
          <pc:docMk/>
          <pc:sldMk cId="889178313" sldId="265"/>
        </pc:sldMkLst>
        <pc:picChg chg="add mod">
          <ac:chgData name="Светлана Майраслова" userId="c87a969094680ebe" providerId="LiveId" clId="{00340557-D55D-49E2-B065-81C1B1022455}" dt="2026-02-08T14:55:39.738" v="517"/>
          <ac:picMkLst>
            <pc:docMk/>
            <pc:sldMk cId="889178313" sldId="265"/>
            <ac:picMk id="3" creationId="{9919CD49-EA79-4BBF-8F66-2A59FDAA27D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643FEA-64B8-4EF1-8649-549BE0745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7834DDC-08CA-4EAD-9227-3410A90AF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345A1F-D13B-4304-B4E5-87064A598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60E0F3-98C0-4FFB-9852-EF5F2172A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81C3CB6-49D4-4008-A87B-0547FB66C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078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530623-03F9-440F-9477-DE79A244B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2FB93FF-3A9D-4EBF-86A3-F7AE961BB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3A8479-C25B-4A4C-965A-2C5D067E2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7C037F-C462-4F3A-9211-B4C701DBA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777FE8D-23FE-4184-91C0-EF19D6CFD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21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0EF06ED-3E66-422B-B5FC-4DF3F79935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3D3458-F654-4991-81A3-7029D434B9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3D691C-F437-4C2F-A0BE-F6150A942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65E5DB-9D9A-4D5F-8E22-A336BD4EA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037A35-F6E0-46A1-9853-338799E5B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47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17A8B0-14A1-4C45-B12E-0D4869941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1524F7-DE93-45D8-B15B-5A506AAAF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699AB94-A9D7-4E8B-A19C-50C2B5F22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8D5CA6-45BB-438E-AAA4-895AE148E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A64A7C-8E11-4051-970F-3C7CF4578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769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81EB60-02D8-45FA-86F8-514ECC9CF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B8DE06-93E5-48AD-BA21-17D2497DE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70F07D-B8B8-48E0-9BB9-690672D8B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1FB31C-3FFE-42B4-A41F-9E136B202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461EFB3-41EA-460B-B25D-C4DEAEE87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59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C337E-0D3A-4AB1-AA70-484944769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5313EE-9CB0-43A1-91F7-4DC1524E94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47CC69E-EC57-4F26-927D-779E1466B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CD8CD7B-DFE3-4D54-A73D-982EDCCA4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9BF1ED4-EBBD-4D9B-A1B1-21854F010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AC67CC-D194-4687-9C80-357F025A3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45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4CD3B3-26F6-4AD0-BCD3-8D56B8BEB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7117BD-ED56-4E91-9A8B-94C671A5B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216EE4-82D2-497C-A074-9DD6AAB9F5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33ACE77-5A0D-4AFE-9618-539D19F869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F9783CC-829A-4BDE-87FF-63587ABEA8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D7AE01-8DB7-4D68-995C-C082E6E24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0DBC5CB-43E9-4079-9C3D-A08109F2C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4726694-C9B6-4519-88E8-5587E1C61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77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8EBAF5-EFCF-4E39-BC98-865322276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D295F68-5565-4DEF-B1B4-688576CB1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7DE933D-2219-449F-8667-57FE035C9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70B7A83-A424-41FF-8DAD-F1C46334B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082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24F0BFB-81B4-4E3A-82AE-CC5570244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2F01F04-8239-49EF-A457-1007A2931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5CD5164-D4C9-4295-9F1A-EE0C64D5D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125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15A883-3C4A-4F5C-A215-2E234DF6F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963A74-9A62-41E1-A6CA-095858E16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E630658-B226-4696-A0B1-82D3E0CDC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6B9FE6C-B584-4B37-88BB-EB59FDB08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BDBF48-F30F-4128-AC79-9F770A8BF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EDEEF5-78E0-45EC-B013-8D8CCD1DC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60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8143DA-7916-4705-8544-3BBA8D24A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BA01900-9D0B-4195-B8D7-6862DB8D06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A071AE7-88D0-4371-9A63-4389CDE16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DFFB1E-27FE-42FD-BFD8-9D80C0A42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562F1E-AFBC-4032-A5EA-92920BAB9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FF7C218-12DA-47B5-AB73-5CB828671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05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AAE338-D320-459D-8730-7012E5FB9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299CFC-2446-4B30-886D-93F10F56F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B34F2D-9FD6-4CFC-B34E-7EDA902DC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38D6F-860D-413C-8BCA-A1FBB5015994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6F54E7-4A35-4B35-B4AF-5DF192DF78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7195D2-0E06-4865-A522-0E4E7EB2A0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048B5-CD1C-4873-B0B6-8D608302D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0154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946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FEA6E57-735A-44D5-98A4-4447F81D99D1}"/>
              </a:ext>
            </a:extLst>
          </p:cNvPr>
          <p:cNvSpPr txBox="1"/>
          <p:nvPr/>
        </p:nvSpPr>
        <p:spPr>
          <a:xfrm>
            <a:off x="1269506" y="1997474"/>
            <a:ext cx="10227077" cy="4608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B077174-2E6B-4400-ACF0-31DA9A84ACB4}"/>
              </a:ext>
            </a:extLst>
          </p:cNvPr>
          <p:cNvSpPr/>
          <p:nvPr/>
        </p:nvSpPr>
        <p:spPr>
          <a:xfrm>
            <a:off x="1393794" y="506027"/>
            <a:ext cx="9528700" cy="4145873"/>
          </a:xfrm>
          <a:prstGeom prst="rect">
            <a:avLst/>
          </a:prstGeom>
          <a:solidFill>
            <a:srgbClr val="FFFF00"/>
          </a:solidFill>
          <a:ln w="76200">
            <a:solidFill>
              <a:schemeClr val="accent6"/>
            </a:solidFill>
          </a:ln>
          <a:scene3d>
            <a:camera prst="perspectiveAbove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МДОАУ «Детский сад № 1 компенсирующего вида с приоритетным осуществлением квалифицированной коррекции отклонений в физическом и психическом развитии воспитанников г. Орска»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Муниципальный конкурс пособий по ОБЖ «Авторская находка -2026»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Дидактическое пособие – макет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«Улица, где все соблюдают правила»</a:t>
            </a: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Воспитатель: Майраслова С.Ю.</a:t>
            </a:r>
            <a:br>
              <a:rPr kumimoji="0" lang="ru-RU" sz="1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E33747C-F8DA-47A1-A0A7-1307DA7C064D}"/>
              </a:ext>
            </a:extLst>
          </p:cNvPr>
          <p:cNvSpPr/>
          <p:nvPr/>
        </p:nvSpPr>
        <p:spPr>
          <a:xfrm>
            <a:off x="11496583" y="3045041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817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1" y="110723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7AB4837-0D7C-4C9A-A0FA-5E577867E4AA}"/>
              </a:ext>
            </a:extLst>
          </p:cNvPr>
          <p:cNvSpPr/>
          <p:nvPr/>
        </p:nvSpPr>
        <p:spPr>
          <a:xfrm>
            <a:off x="1553592" y="1136343"/>
            <a:ext cx="9854213" cy="32137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perspective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Спасибо за внимание!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23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947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Содержимое 16" descr="20221108_125755.jpg">
            <a:extLst>
              <a:ext uri="{FF2B5EF4-FFF2-40B4-BE49-F238E27FC236}">
                <a16:creationId xmlns:a16="http://schemas.microsoft.com/office/drawing/2014/main" id="{BD6FAB31-49D3-457E-B0AA-457396BC2FCA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rcRect l="5496" r="8402"/>
          <a:stretch>
            <a:fillRect/>
          </a:stretch>
        </p:blipFill>
        <p:spPr>
          <a:xfrm>
            <a:off x="2916236" y="1443558"/>
            <a:ext cx="6104639" cy="4176007"/>
          </a:xfrm>
          <a:prstGeom prst="rect">
            <a:avLst/>
          </a:prstGeom>
          <a:ln>
            <a:solidFill>
              <a:srgbClr val="00B050"/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CF84946-FAFA-489F-9152-413278C90897}"/>
              </a:ext>
            </a:extLst>
          </p:cNvPr>
          <p:cNvSpPr txBox="1"/>
          <p:nvPr/>
        </p:nvSpPr>
        <p:spPr>
          <a:xfrm>
            <a:off x="719091" y="523783"/>
            <a:ext cx="102004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Макет служит связующим звеном между теорией (знакомыми правилами) и практикой (реальной улицей).</a:t>
            </a:r>
          </a:p>
        </p:txBody>
      </p:sp>
    </p:spTree>
    <p:extLst>
      <p:ext uri="{BB962C8B-B14F-4D97-AF65-F5344CB8AC3E}">
        <p14:creationId xmlns:p14="http://schemas.microsoft.com/office/powerpoint/2010/main" val="1539856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947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65543BA-041A-45C7-A3A4-25DBC613ECED}"/>
              </a:ext>
            </a:extLst>
          </p:cNvPr>
          <p:cNvSpPr txBox="1"/>
          <p:nvPr/>
        </p:nvSpPr>
        <p:spPr>
          <a:xfrm>
            <a:off x="1473694" y="550416"/>
            <a:ext cx="9321554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у детей старшего дошкольного возраста устойчивые навыки безопасного поведения в дорожно-транспортной среде, понимание основных правил дорожного движения и умение применять их в игровых и жизненных ситуациях.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 задачи (Что дети должны УЗНАТЬ и ПОНЯТЬ):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знания об основных элементах улицы: проезжая часть, тротуар, пешеходный переход (зебра, подземный, надземный), перекресток, остановка.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с видами транспорта (легковой, грузовой, общественный, спецтранспорт), дорожными знаками для пешеходов («Пешеходный переход», «Дети», «Движение пешеходов запрещено», «Остановка автобуса»).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Закрепить знания сигналов светофора (красный, желтый, зеленый) для пешеходов и водителей.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Объяснить правила поведения для пешехода, пассажира и потенциального водителя (на игрушечной машине).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 алгоритму безопасного перехода дороги: «Остановись, посмотри налево, посмотри направо, убедись, что транспорт остановился (или его нет), иди».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2102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54" y="137356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404F816-CD3D-4603-B913-E96FB0641E74}"/>
              </a:ext>
            </a:extLst>
          </p:cNvPr>
          <p:cNvSpPr txBox="1"/>
          <p:nvPr/>
        </p:nvSpPr>
        <p:spPr>
          <a:xfrm>
            <a:off x="763480" y="461639"/>
            <a:ext cx="1050228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Развивающие задачи (Какие навыки и способности РАЗВИВАЕМ):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пространственную ориентацию (лево/право, ближе/дальше, спереди/сзади).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внимание, память, мышление и наблюдательность (найди знак, что изменилось на макете, найди ошибку).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коммуникативные навыки и речь: умение описывать ситуацию, задавать вопросы, договариваться о ролях (кто водитель, кто пешеход).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мелкую моторику через расстановку фигурок, знаков, управление игрушечными машинками.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Стимулировать воображение для моделирования различных дорожных ситуаций</a:t>
            </a:r>
            <a:r>
              <a:rPr lang="ru-RU" dirty="0">
                <a:solidFill>
                  <a:srgbClr val="00B050"/>
                </a:solidFill>
              </a:rPr>
              <a:t>.</a:t>
            </a:r>
          </a:p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0BEC01E-7D9B-4C57-BF30-7FC03C160F6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547"/>
          <a:stretch/>
        </p:blipFill>
        <p:spPr>
          <a:xfrm>
            <a:off x="2698812" y="2979820"/>
            <a:ext cx="6426692" cy="2599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273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44" y="21947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A1D3D2-8767-41F0-BCB7-F280028319F3}"/>
              </a:ext>
            </a:extLst>
          </p:cNvPr>
          <p:cNvSpPr txBox="1"/>
          <p:nvPr/>
        </p:nvSpPr>
        <p:spPr>
          <a:xfrm>
            <a:off x="603681" y="470517"/>
            <a:ext cx="10990555" cy="3139321"/>
          </a:xfrm>
          <a:prstGeom prst="rect">
            <a:avLst/>
          </a:prstGeom>
          <a:noFill/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Воспитательные задачи (Какие ценности и установки ФОРМИРУЕМ):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дисциплинированность и сознательное отношение к соблюдению ПДД.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чувство ответственности за свою жизнь и безопасность окружающих.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Воспитывать культуру поведения на улице и в транспорте.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положительный пример для сверстников и младших детей.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Практико-ориентированные задачи (Как НАУЧИТЬ применять):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Моделировать типовые и нестандартные дорожные ситуации (переход с коляской, выход из автобуса, игра мячом у дороги).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Отрабатывать до автоматизма правильные поведенческие реакции в смоделированных ситуациях.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Учить предвидеть скрытую опасность (например, машина, выезжающая из-за угла или сугроба).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Создавать мотивацию для переноса полученных навыков в реальную жизнь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1071910-3B43-4015-BE70-69A39D46C2A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83" t="36874" r="2806" b="2605"/>
          <a:stretch/>
        </p:blipFill>
        <p:spPr>
          <a:xfrm>
            <a:off x="6462944" y="3588505"/>
            <a:ext cx="2027203" cy="2202214"/>
          </a:xfrm>
          <a:prstGeom prst="rect">
            <a:avLst/>
          </a:prstGeom>
          <a:ln>
            <a:noFill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885F46E-D543-4DFD-BEE9-B3F585FCCB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1" t="36505" r="61089" b="34757"/>
          <a:stretch/>
        </p:blipFill>
        <p:spPr>
          <a:xfrm>
            <a:off x="3411057" y="3588505"/>
            <a:ext cx="2672178" cy="2180970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568965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946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4486254-9816-43FD-84C8-6F608AC674A9}"/>
              </a:ext>
            </a:extLst>
          </p:cNvPr>
          <p:cNvSpPr txBox="1"/>
          <p:nvPr/>
        </p:nvSpPr>
        <p:spPr>
          <a:xfrm>
            <a:off x="1313894" y="544938"/>
            <a:ext cx="10120545" cy="4431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реализовать эти задачи через работу с макетом?</a:t>
            </a:r>
          </a:p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идеи: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Макет  интерактивный и модульный (элементы можно переставлять).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игр и заданий:</a:t>
            </a: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«Расставь правильно»: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предлагают расставить знаки, транспорт, пешеходов согласно заданию.</a:t>
            </a: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«Найди ошибку»: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Взрослый создает на макете опасную ситуацию (пешеход переходит на красный, машина стоит на «зебре»), ребенок находит и исправляет.</a:t>
            </a: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«Объясни, что делать»: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Моделируется ситуация (загорелся зеленый, но машина не остановилась). Ребенок должен объяснить правильный алгоритм действий.</a:t>
            </a: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Сюжетно-ролевая игра: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распределяют роли (инспектор ДПС, водители, пешеходы, пассажиры на остановке) и разыгрывают сценарии.</a:t>
            </a:r>
          </a:p>
          <a:p>
            <a:pPr>
              <a:buFont typeface="+mj-lt"/>
              <a:buAutoNum type="arabicPeriod"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«Проложи безопасный маршрут»: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кукольного дома до детского сада или магазина на макете. Ребенок ведет фигурку по безопасному пути, комментируя свои действия.</a:t>
            </a:r>
          </a:p>
        </p:txBody>
      </p:sp>
    </p:spTree>
    <p:extLst>
      <p:ext uri="{BB962C8B-B14F-4D97-AF65-F5344CB8AC3E}">
        <p14:creationId xmlns:p14="http://schemas.microsoft.com/office/powerpoint/2010/main" val="1829815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947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48DE47-4EFA-4357-B1EE-FC00FBCE9534}"/>
              </a:ext>
            </a:extLst>
          </p:cNvPr>
          <p:cNvSpPr txBox="1"/>
          <p:nvPr/>
        </p:nvSpPr>
        <p:spPr>
          <a:xfrm>
            <a:off x="1464816" y="408373"/>
            <a:ext cx="993411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принципы при создании и использовании макета:</a:t>
            </a:r>
          </a:p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Достоверность: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реальным правилам (например, движение в России — правостороннее).</a:t>
            </a:r>
          </a:p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Безопасность: 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детали макета должны быть безопасными (без острых углов, мелких несъемных деталей).</a:t>
            </a:r>
          </a:p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Наглядность и яркость: 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Макет должен привлекать внимание, но не быть аляповатым, чтобы не отвлекать от сути.</a:t>
            </a:r>
          </a:p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Доступность: 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должны быть понятны ребенку. Можно подписать знаки или сделать их узнаваемыми.</a:t>
            </a:r>
          </a:p>
          <a:p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Вариативность: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менять сценарии и элементы.</a:t>
            </a:r>
          </a:p>
        </p:txBody>
      </p:sp>
    </p:spTree>
    <p:extLst>
      <p:ext uri="{BB962C8B-B14F-4D97-AF65-F5344CB8AC3E}">
        <p14:creationId xmlns:p14="http://schemas.microsoft.com/office/powerpoint/2010/main" val="2191798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1" y="110723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48DE47-4EFA-4357-B1EE-FC00FBCE9534}"/>
              </a:ext>
            </a:extLst>
          </p:cNvPr>
          <p:cNvSpPr txBox="1"/>
          <p:nvPr/>
        </p:nvSpPr>
        <p:spPr>
          <a:xfrm>
            <a:off x="1420428" y="488272"/>
            <a:ext cx="9454718" cy="4932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Практическая реализация: </a:t>
            </a:r>
            <a:r>
              <a:rPr lang="ru-RU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Почему именно из потолочной плитки?</a:t>
            </a:r>
            <a:endParaRPr lang="ru-RU" sz="2400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Преимущества материала:</a:t>
            </a:r>
            <a:endParaRPr lang="ru-RU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Легкий и безопасный:</a:t>
            </a:r>
            <a:r>
              <a:rPr lang="ru-RU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b="1" dirty="0" err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травмоопасен</a:t>
            </a:r>
            <a:r>
              <a:rPr lang="ru-RU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дети могут сами участвовать в создании.</a:t>
            </a:r>
            <a:endParaRPr lang="ru-RU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Прост в обработке:</a:t>
            </a:r>
            <a:r>
              <a:rPr lang="ru-RU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Леко режется канцелярским ножом, хорошо красится (гуашь, акрил), на него можно клеить распечатанные изображения.</a:t>
            </a:r>
            <a:endParaRPr lang="ru-RU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Тактильно приятный:</a:t>
            </a:r>
            <a:r>
              <a:rPr lang="ru-RU" sz="24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Имеет легкую шероховатость</a:t>
            </a:r>
            <a:r>
              <a:rPr lang="ru-RU" sz="2400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фигурки не скользят.</a:t>
            </a:r>
            <a:endParaRPr lang="ru-RU" sz="24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u-RU" sz="24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Дешевый и доступный.</a:t>
            </a:r>
            <a:endParaRPr lang="ru-RU" sz="24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855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79E2F32D-8548-49FF-A694-7C164F3F6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51" y="110723"/>
            <a:ext cx="12192000" cy="6836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48DE47-4EFA-4357-B1EE-FC00FBCE9534}"/>
              </a:ext>
            </a:extLst>
          </p:cNvPr>
          <p:cNvSpPr txBox="1"/>
          <p:nvPr/>
        </p:nvSpPr>
        <p:spPr>
          <a:xfrm>
            <a:off x="1162975" y="1207363"/>
            <a:ext cx="102359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Макет по ПДД — 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не просто игрушка, а дидактический полигон, где абстрактные правила превращаются в зримые, осязаемые и понятные модели поведения. Его главная задача — через игру сформировать у ребенка инстинктивно правильную реакцию на дороге, которая в будущем может спасти ему жизнь.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4ED7919-9254-43C8-8CC9-01FC369CDF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5" t="2848" r="2967" b="65370"/>
          <a:stretch/>
        </p:blipFill>
        <p:spPr>
          <a:xfrm>
            <a:off x="3036162" y="3261262"/>
            <a:ext cx="6489577" cy="2179596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5598246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780</Words>
  <Application>Microsoft Office PowerPoint</Application>
  <PresentationFormat>Широкоэкранный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 Майраслова</dc:creator>
  <cp:lastModifiedBy>Светлана Майраслова</cp:lastModifiedBy>
  <cp:revision>9</cp:revision>
  <dcterms:created xsi:type="dcterms:W3CDTF">2026-02-08T13:10:28Z</dcterms:created>
  <dcterms:modified xsi:type="dcterms:W3CDTF">2026-02-08T15:15:54Z</dcterms:modified>
</cp:coreProperties>
</file>