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66" r:id="rId5"/>
    <p:sldId id="257" r:id="rId6"/>
    <p:sldId id="280" r:id="rId7"/>
    <p:sldId id="259" r:id="rId8"/>
    <p:sldId id="260" r:id="rId9"/>
    <p:sldId id="281" r:id="rId10"/>
    <p:sldId id="278" r:id="rId11"/>
    <p:sldId id="262" r:id="rId12"/>
    <p:sldId id="282" r:id="rId13"/>
    <p:sldId id="261" r:id="rId14"/>
    <p:sldId id="267" r:id="rId15"/>
    <p:sldId id="270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4FEB0"/>
    <a:srgbClr val="21FF3B"/>
    <a:srgbClr val="FFCC99"/>
    <a:srgbClr val="63F927"/>
    <a:srgbClr val="FFFF66"/>
    <a:srgbClr val="66FFFF"/>
    <a:srgbClr val="99FF66"/>
    <a:srgbClr val="C7B1FD"/>
    <a:srgbClr val="91F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902" y="-90"/>
      </p:cViewPr>
      <p:guideLst>
        <p:guide orient="horz" pos="2205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56E-67C2-45C4-965C-F7FDB896D83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975B-01BD-4AF5-8856-04E5234A401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56E-67C2-45C4-965C-F7FDB896D83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975B-01BD-4AF5-8856-04E5234A401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56E-67C2-45C4-965C-F7FDB896D83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975B-01BD-4AF5-8856-04E5234A401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56E-67C2-45C4-965C-F7FDB896D83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975B-01BD-4AF5-8856-04E5234A401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56E-67C2-45C4-965C-F7FDB896D83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975B-01BD-4AF5-8856-04E5234A401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56E-67C2-45C4-965C-F7FDB896D83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975B-01BD-4AF5-8856-04E5234A401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56E-67C2-45C4-965C-F7FDB896D83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975B-01BD-4AF5-8856-04E5234A401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56E-67C2-45C4-965C-F7FDB896D83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975B-01BD-4AF5-8856-04E5234A401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56E-67C2-45C4-965C-F7FDB896D83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975B-01BD-4AF5-8856-04E5234A401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56E-67C2-45C4-965C-F7FDB896D83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975B-01BD-4AF5-8856-04E5234A401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356E-67C2-45C4-965C-F7FDB896D83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975B-01BD-4AF5-8856-04E5234A401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9356E-67C2-45C4-965C-F7FDB896D83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2975B-01BD-4AF5-8856-04E5234A401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70" y="-86360"/>
            <a:ext cx="8501380" cy="228219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матрешки»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(подготовительная группа)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ребенка интереса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русской народной игрушке – матрешке, как важному элементу русской культурной традиции, средству развития интеллекта, речи и позитивного отношения к окружающему миру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929330"/>
            <a:ext cx="850112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учитель-дефектолог  МДОАУ «Детский сад № 1» г. Орска  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Рябчикова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Н.Г.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259632" y="2564904"/>
            <a:ext cx="5904656" cy="35004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  <a:endParaRPr lang="ru-RU" dirty="0"/>
          </a:p>
        </p:txBody>
      </p:sp>
      <p:pic>
        <p:nvPicPr>
          <p:cNvPr id="11" name="Рисунок 10" descr="https://infodoski.ru/images/detailed/8/d16671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65" y="2017687"/>
            <a:ext cx="186182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infodoski.ru/images/detailed/8/d16671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30" y="2561655"/>
            <a:ext cx="1549891" cy="307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nfodoski.ru/images/detailed/8/d16671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5501"/>
            <a:ext cx="1465491" cy="273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nfodoski.ru/images/detailed/8/d16671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97997"/>
            <a:ext cx="1296144" cy="226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nfodoski.ru/images/detailed/8/d166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04" y="3755372"/>
            <a:ext cx="1080120" cy="1805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photo_2026-02-18_15-01-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1535" y="433070"/>
            <a:ext cx="7922260" cy="58058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i="1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3198593"/>
            <a:ext cx="8643998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88640"/>
            <a:ext cx="8750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030"/>
            <a:ext cx="85347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«Расставь матрешек по росту»  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и формированию сенсорных эталонов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внимания, памяти, мышления, речи и понятия «величины».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соотносить по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величине матрешек и обозначать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их словами: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большая», маленькая»,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средняя», самая большая»,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маленькая»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пересчет предметов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логическое мышление, мелкую моторику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к истокам русской народной культуры,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разнообразие росписи матрёшки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/>
          </a:p>
          <a:p>
            <a:pPr marL="285750" indent="-28575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Расставь матрешек по росту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самой высокой до самой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наоборот)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(Если ребенок затрудняется - он опирается на образец построения)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Посчитать матрешек.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endParaRPr lang="ru-RU" dirty="0"/>
          </a:p>
        </p:txBody>
      </p:sp>
      <p:pic>
        <p:nvPicPr>
          <p:cNvPr id="7" name="Рисунок 6" descr="https://i.pinimg.com/originals/c1/c5/7d/c1c57d8468eaeb868d63f0808b31d100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09120"/>
            <a:ext cx="1465695" cy="234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1556792"/>
            <a:ext cx="7888390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755577" y="332656"/>
            <a:ext cx="7704856" cy="626469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 descr="photo_2026-02-18_15-02-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460" y="102235"/>
            <a:ext cx="8210550" cy="62661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857232"/>
            <a:ext cx="8929718" cy="1643074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ВНИМАНИЕ  </a:t>
            </a:r>
            <a:endParaRPr lang="ru-RU" sz="5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пекап\Documents\0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28860" y="2269288"/>
            <a:ext cx="4357686" cy="45887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матрешкам найти свое место»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акрепить счёт от 1 до 10-и.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знания детьми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 от 1 до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10;  закрепить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счета в пределах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10-и;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акцентировать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месте числа в ряду других чисел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логического мышления: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сопоставлять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анализировать,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обобщать, делать вывод;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детей к народному творчеству.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распределяет матрешек 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цифрами по порядку слева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 до 10-и.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80820"/>
            <a:ext cx="8323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распределяет матрешек по количеству, используя знаки: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Можно  предложить ребёнку посчитать матрешек и назвать все цифры от одного до десяти; поупражнять детей в прямом и обратном счете. Да и просто полюбоваться красотой матрешек, узорами, которые украшают их наряды.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https://grizly.club/uploads/posts/2023-02/1675902760_grizly-club-p-klipart-znaki-bolshe-menshe-ravno-1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17" y="4080820"/>
            <a:ext cx="1224136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nfodoski.ru/images/detailed/8/d166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013176"/>
            <a:ext cx="966727" cy="1825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9" name="Замещающий текст 8"/>
          <p:cNvSpPr>
            <a:spLocks noGrp="1"/>
          </p:cNvSpPr>
          <p:nvPr>
            <p:ph type="body" orient="vert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572264" y="4786322"/>
            <a:ext cx="285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76672"/>
            <a:ext cx="7488832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1659" y="-855477"/>
            <a:ext cx="6192688" cy="84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photo_2026-02-18_17-43-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9805" y="280670"/>
            <a:ext cx="5137150" cy="6330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52565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7"/>
            <a:ext cx="8643998" cy="207170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 descr="https://thumb.tildacdn.com/tild3638-6630-4166-a637-346634643665/-/resize/360x/-/format/webp/photo.jpg"/>
          <p:cNvSpPr>
            <a:spLocks noChangeAspect="1" noChangeArrowheads="1"/>
          </p:cNvSpPr>
          <p:nvPr/>
        </p:nvSpPr>
        <p:spPr bwMode="auto">
          <a:xfrm>
            <a:off x="0" y="0"/>
            <a:ext cx="300990" cy="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9" name="Прямоугольник 18" descr="https://thumb.tildacdn.com/tild3638-6630-4166-a637-346634643665/-/resize/360x/-/format/webp/photo.jpg"/>
          <p:cNvSpPr>
            <a:spLocks noChangeAspect="1" noChangeArrowheads="1"/>
          </p:cNvSpPr>
          <p:nvPr/>
        </p:nvSpPr>
        <p:spPr bwMode="auto">
          <a:xfrm>
            <a:off x="0" y="0"/>
            <a:ext cx="300990" cy="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0" name="Прямоугольник 19" descr="https://thumb.tildacdn.com/tild3638-6630-4166-a637-346634643665/-/resize/360x/-/format/webp/photo.jpg"/>
          <p:cNvSpPr>
            <a:spLocks noChangeAspect="1" noChangeArrowheads="1"/>
          </p:cNvSpPr>
          <p:nvPr/>
        </p:nvSpPr>
        <p:spPr bwMode="auto">
          <a:xfrm>
            <a:off x="0" y="0"/>
            <a:ext cx="300990" cy="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39552" y="3415319"/>
            <a:ext cx="8208912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75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270" algn="l"/>
                <a:tab pos="2969895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0104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«Наряди  матрешку»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запоминать, называть геометрические фигуры.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группировке предметов по цвету, соотнесению предметов по форме методом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ощущения;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фиксировать внимание на цветовых свойствах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словарь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народному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матрёшку методом наложения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выкладывает геометрические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контуру, соотносит с цветовой гаммой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(показывает и называет геометрическую фигуру)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контуры будут закрыты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фигурами нужной расцветки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закончена.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https://www.vippng.com/png/detail/407-4079429_thumb-image-russian-doll-vector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7501"/>
            <a:ext cx="1475656" cy="1889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858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i="1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55721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418008"/>
            <a:ext cx="8319298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1"/>
          <a:stretch>
            <a:fillRect/>
          </a:stretch>
        </p:blipFill>
        <p:spPr>
          <a:xfrm>
            <a:off x="683568" y="418008"/>
            <a:ext cx="7776864" cy="610733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photo_2026-02-18_16-01-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705" y="534670"/>
            <a:ext cx="8411210" cy="59048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матрешку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(разрезные картинки)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о целостных образах предметов; развивать сенсорное восприятие.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правильно собирать целый предмет из частей;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мышление, пространственную ориентировку.;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художественный вкус,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восприятие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словарный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самостоятельность в достижении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уважение к народным традициям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промыслам.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разрезные карточки раскладывают на столе хаотически и предъявляют ребенку. Количество частей и способ разрезания – от более простого к сложному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(разрез по косой или по прямой линиям). 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ребенку собрать матрешек  в соответствии с цветом и узором.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усложнения задания можно предложить детям собрать картинку на скорость.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gas-kvas.com/uploads/posts/2023-01/1673473783_gas-kvas-com-p-risunok-matreshka-dlya-detei-v-detskom-sad-14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152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64" y="260648"/>
            <a:ext cx="5544616" cy="61206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3400</Words>
  <Application>WPS Presentation</Application>
  <PresentationFormat>Экран (4:3)</PresentationFormat>
  <Paragraphs>119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Дидактические игры  «Веселые матрешки» (средняя группа) Воспитание  у ребенка интереса к русской народной игрушке – матрешке, как важному элементу русской культурной традиции, средству развития интеллекта, речи и позитивного отношения к окружающему миру</vt:lpstr>
      <vt:lpstr> </vt:lpstr>
      <vt:lpstr>PowerPoint 演示文稿</vt:lpstr>
      <vt:lpstr>PowerPoint 演示文稿</vt:lpstr>
      <vt:lpstr> </vt:lpstr>
      <vt:lpstr> </vt:lpstr>
      <vt:lpstr>PowerPoint 演示文稿</vt:lpstr>
      <vt:lpstr>PowerPoint 演示文稿</vt:lpstr>
      <vt:lpstr> </vt:lpstr>
      <vt:lpstr>PowerPoint 演示文稿</vt:lpstr>
      <vt:lpstr>  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сюжетно – ролевых игр в развитии речи дошкольников с ЗПР</dc:title>
  <dc:creator>пекап</dc:creator>
  <cp:lastModifiedBy>Надежда</cp:lastModifiedBy>
  <cp:revision>133</cp:revision>
  <dcterms:created xsi:type="dcterms:W3CDTF">2019-02-20T11:40:00Z</dcterms:created>
  <dcterms:modified xsi:type="dcterms:W3CDTF">2026-02-20T14:18:39Z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C865964FD2DE4AD4B35B92261430A37C_12</vt:lpwstr>
  </property>
  <property fmtid="{D5CDD505-2E9C-101B-9397-08002B2CF9AE}" pid="3" name="KSOProductBuildVer">
    <vt:lpwstr>1049-12.2.0.23196</vt:lpwstr>
  </property>
</Properties>
</file>