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2"/>
  </p:sldMasterIdLst>
  <p:notesMasterIdLst>
    <p:notesMasterId r:id="rId11"/>
  </p:notesMasterIdLst>
  <p:handoutMasterIdLst>
    <p:handoutMasterId r:id="rId12"/>
  </p:handoutMasterIdLst>
  <p:sldIdLst>
    <p:sldId id="6942" r:id="rId3"/>
    <p:sldId id="6960" r:id="rId4"/>
    <p:sldId id="6976" r:id="rId5"/>
    <p:sldId id="6952" r:id="rId6"/>
    <p:sldId id="6962" r:id="rId7"/>
    <p:sldId id="6950" r:id="rId8"/>
    <p:sldId id="6978" r:id="rId9"/>
    <p:sldId id="6963" r:id="rId10"/>
  </p:sldIdLst>
  <p:sldSz cx="18288000" cy="10287000"/>
  <p:notesSz cx="6858000" cy="9144000"/>
  <p:defaultTextStyle>
    <a:defPPr>
      <a:defRPr lang="zh-CN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DA6E5AFE-55E6-4E67-B687-097F1EAF534C}">
          <p14:sldIdLst>
            <p14:sldId id="6942"/>
            <p14:sldId id="6960"/>
            <p14:sldId id="6976"/>
            <p14:sldId id="6952"/>
            <p14:sldId id="6962"/>
            <p14:sldId id="6950"/>
            <p14:sldId id="6978"/>
            <p14:sldId id="6963"/>
          </p14:sldIdLst>
        </p14:section>
        <p14:section name="Icons" id="{4CC73F69-BF79-4508-807E-F50128CF7EA7}">
          <p14:sldIdLst/>
        </p14:section>
        <p14:section name="fonts" id="{8DFCB083-0DF3-4BF9-8B4F-9AB3A92EAB69}">
          <p14:sldIdLst/>
        </p14:section>
        <p14:section name="mslides.com" id="{41A76518-510F-4FC9-B6FB-15EA9B58F189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E1DED9"/>
    <a:srgbClr val="E0DDD8"/>
    <a:srgbClr val="00B0EF"/>
    <a:srgbClr val="F0EFEB"/>
    <a:srgbClr val="EEE6DD"/>
    <a:srgbClr val="EEEDE9"/>
    <a:srgbClr val="EAE6E2"/>
    <a:srgbClr val="000000"/>
    <a:srgbClr val="E7E7E7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980" autoAdjust="0"/>
  </p:normalViewPr>
  <p:slideViewPr>
    <p:cSldViewPr snapToGrid="0" showGuides="1">
      <p:cViewPr varScale="1">
        <p:scale>
          <a:sx n="76" d="100"/>
          <a:sy n="76" d="100"/>
        </p:scale>
        <p:origin x="510" y="114"/>
      </p:cViewPr>
      <p:guideLst/>
    </p:cSldViewPr>
  </p:slideViewPr>
  <p:outlineViewPr>
    <p:cViewPr>
      <p:scale>
        <a:sx n="100" d="100"/>
        <a:sy n="100" d="100"/>
      </p:scale>
      <p:origin x="0" y="-5280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90" d="100"/>
        <a:sy n="90" d="100"/>
      </p:scale>
      <p:origin x="0" y="-3542"/>
    </p:cViewPr>
  </p:sorterViewPr>
  <p:notesViewPr>
    <p:cSldViewPr snapToGrid="0" showGuides="1">
      <p:cViewPr varScale="1">
        <p:scale>
          <a:sx n="59" d="100"/>
          <a:sy n="59" d="100"/>
        </p:scale>
        <p:origin x="2371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Montserrat Alternates Light" panose="00000400000000000000" pitchFamily="50" charset="0"/>
              <a:ea typeface="Microsoft YaHei Light" panose="020B0502040204020203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1F343E-A4B4-4945-A289-F71CC24FF5E2}" type="datetimeFigureOut">
              <a:rPr lang="zh-CN" altLang="en-US" smtClean="0">
                <a:latin typeface="Montserrat Alternates Light" panose="00000400000000000000" pitchFamily="50" charset="0"/>
                <a:ea typeface="Microsoft YaHei Light" panose="020B0502040204020203" pitchFamily="34" charset="-122"/>
              </a:rPr>
              <a:t>2025/1/17</a:t>
            </a:fld>
            <a:endParaRPr lang="zh-CN" altLang="en-US">
              <a:latin typeface="Montserrat Alternates Light" panose="00000400000000000000" pitchFamily="50" charset="0"/>
              <a:ea typeface="Microsoft YaHei Light" panose="020B0502040204020203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Montserrat Alternates Light" panose="00000400000000000000" pitchFamily="50" charset="0"/>
              <a:ea typeface="Microsoft YaHei Light" panose="020B0502040204020203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FE3BE7-4887-454D-AC07-8146F5385083}" type="slidenum">
              <a:rPr lang="zh-CN" altLang="en-US" smtClean="0">
                <a:latin typeface="Montserrat Alternates Light" panose="00000400000000000000" pitchFamily="50" charset="0"/>
                <a:ea typeface="Microsoft YaHei Light" panose="020B0502040204020203" pitchFamily="34" charset="-122"/>
              </a:rPr>
              <a:t>‹#›</a:t>
            </a:fld>
            <a:endParaRPr lang="zh-CN" altLang="en-US">
              <a:latin typeface="Montserrat Alternates Light" panose="00000400000000000000" pitchFamily="50" charset="0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258060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ontserrat Alternates Light" panose="00000400000000000000" pitchFamily="50" charset="0"/>
                <a:ea typeface="Microsoft YaHei Light" panose="020B0502040204020203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ontserrat Alternates Light" panose="00000400000000000000" pitchFamily="50" charset="0"/>
                <a:ea typeface="Microsoft YaHei Light" panose="020B0502040204020203" pitchFamily="34" charset="-122"/>
              </a:defRPr>
            </a:lvl1pPr>
          </a:lstStyle>
          <a:p>
            <a:fld id="{184EC83E-688E-43DA-BB76-712D53DE601D}" type="datetimeFigureOut">
              <a:rPr lang="zh-CN" altLang="en-US" smtClean="0"/>
              <a:pPr/>
              <a:t>2025/1/17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ontserrat Alternates Light" panose="00000400000000000000" pitchFamily="50" charset="0"/>
                <a:ea typeface="Microsoft YaHei Light" panose="020B0502040204020203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ontserrat Alternates Light" panose="00000400000000000000" pitchFamily="50" charset="0"/>
                <a:ea typeface="Microsoft YaHei Light" panose="020B0502040204020203" pitchFamily="34" charset="-122"/>
              </a:defRPr>
            </a:lvl1pPr>
          </a:lstStyle>
          <a:p>
            <a:fld id="{BFEC4DAE-4541-43CA-A4FF-DC618A162F8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933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Montserrat Alternates Light" panose="00000400000000000000" pitchFamily="50" charset="0"/>
        <a:ea typeface="Microsoft YaHei Light" panose="020B0502040204020203" pitchFamily="34" charset="-122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Montserrat Alternates Light" panose="00000400000000000000" pitchFamily="50" charset="0"/>
        <a:ea typeface="Microsoft YaHei Light" panose="020B0502040204020203" pitchFamily="34" charset="-122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Montserrat Alternates Light" panose="00000400000000000000" pitchFamily="50" charset="0"/>
        <a:ea typeface="Microsoft YaHei Light" panose="020B0502040204020203" pitchFamily="34" charset="-122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Montserrat Alternates Light" panose="00000400000000000000" pitchFamily="50" charset="0"/>
        <a:ea typeface="Microsoft YaHei Light" panose="020B0502040204020203" pitchFamily="34" charset="-122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Montserrat Alternates Light" panose="00000400000000000000" pitchFamily="50" charset="0"/>
        <a:ea typeface="Microsoft YaHei Light" panose="020B0502040204020203" pitchFamily="34" charset="-122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8624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A4EDCAE-700B-4FA9-BC99-AF47B76BC2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53353" y="5279151"/>
            <a:ext cx="3746610" cy="3746608"/>
          </a:xfrm>
          <a:custGeom>
            <a:avLst/>
            <a:gdLst>
              <a:gd name="connsiteX0" fmla="*/ 1873305 w 3746610"/>
              <a:gd name="connsiteY0" fmla="*/ 0 h 3746608"/>
              <a:gd name="connsiteX1" fmla="*/ 3746610 w 3746610"/>
              <a:gd name="connsiteY1" fmla="*/ 1873304 h 3746608"/>
              <a:gd name="connsiteX2" fmla="*/ 1873305 w 3746610"/>
              <a:gd name="connsiteY2" fmla="*/ 3746608 h 3746608"/>
              <a:gd name="connsiteX3" fmla="*/ 0 w 3746610"/>
              <a:gd name="connsiteY3" fmla="*/ 1873304 h 3746608"/>
              <a:gd name="connsiteX4" fmla="*/ 1873305 w 3746610"/>
              <a:gd name="connsiteY4" fmla="*/ 0 h 374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6610" h="3746608">
                <a:moveTo>
                  <a:pt x="1873305" y="0"/>
                </a:moveTo>
                <a:cubicBezTo>
                  <a:pt x="2907903" y="0"/>
                  <a:pt x="3746610" y="838707"/>
                  <a:pt x="3746610" y="1873304"/>
                </a:cubicBezTo>
                <a:cubicBezTo>
                  <a:pt x="3746610" y="2907902"/>
                  <a:pt x="2907903" y="3746608"/>
                  <a:pt x="1873305" y="3746608"/>
                </a:cubicBezTo>
                <a:cubicBezTo>
                  <a:pt x="838707" y="3746608"/>
                  <a:pt x="0" y="2907902"/>
                  <a:pt x="0" y="1873304"/>
                </a:cubicBezTo>
                <a:cubicBezTo>
                  <a:pt x="0" y="838707"/>
                  <a:pt x="838707" y="0"/>
                  <a:pt x="187330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B6437D7-9FBB-405E-A1E4-1DF39C5C44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53355" y="1261242"/>
            <a:ext cx="3746610" cy="3746608"/>
          </a:xfrm>
          <a:custGeom>
            <a:avLst/>
            <a:gdLst>
              <a:gd name="connsiteX0" fmla="*/ 1873305 w 3746610"/>
              <a:gd name="connsiteY0" fmla="*/ 0 h 3746608"/>
              <a:gd name="connsiteX1" fmla="*/ 3746610 w 3746610"/>
              <a:gd name="connsiteY1" fmla="*/ 1873304 h 3746608"/>
              <a:gd name="connsiteX2" fmla="*/ 1873305 w 3746610"/>
              <a:gd name="connsiteY2" fmla="*/ 3746608 h 3746608"/>
              <a:gd name="connsiteX3" fmla="*/ 0 w 3746610"/>
              <a:gd name="connsiteY3" fmla="*/ 1873304 h 3746608"/>
              <a:gd name="connsiteX4" fmla="*/ 1873305 w 3746610"/>
              <a:gd name="connsiteY4" fmla="*/ 0 h 374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6610" h="3746608">
                <a:moveTo>
                  <a:pt x="1873305" y="0"/>
                </a:moveTo>
                <a:cubicBezTo>
                  <a:pt x="2907903" y="0"/>
                  <a:pt x="3746610" y="838707"/>
                  <a:pt x="3746610" y="1873304"/>
                </a:cubicBezTo>
                <a:cubicBezTo>
                  <a:pt x="3746610" y="2907902"/>
                  <a:pt x="2907903" y="3746608"/>
                  <a:pt x="1873305" y="3746608"/>
                </a:cubicBezTo>
                <a:cubicBezTo>
                  <a:pt x="838707" y="3746608"/>
                  <a:pt x="0" y="2907902"/>
                  <a:pt x="0" y="1873304"/>
                </a:cubicBezTo>
                <a:cubicBezTo>
                  <a:pt x="0" y="838707"/>
                  <a:pt x="838707" y="0"/>
                  <a:pt x="187330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27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4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B3FEB1B-A1A5-431C-8B73-7BEF1BE1CB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38338" y="6171824"/>
            <a:ext cx="3159182" cy="3159182"/>
          </a:xfrm>
          <a:custGeom>
            <a:avLst/>
            <a:gdLst>
              <a:gd name="connsiteX0" fmla="*/ 1579591 w 3159182"/>
              <a:gd name="connsiteY0" fmla="*/ 0 h 3159182"/>
              <a:gd name="connsiteX1" fmla="*/ 3159182 w 3159182"/>
              <a:gd name="connsiteY1" fmla="*/ 1579591 h 3159182"/>
              <a:gd name="connsiteX2" fmla="*/ 1579591 w 3159182"/>
              <a:gd name="connsiteY2" fmla="*/ 3159182 h 3159182"/>
              <a:gd name="connsiteX3" fmla="*/ 0 w 3159182"/>
              <a:gd name="connsiteY3" fmla="*/ 1579591 h 3159182"/>
              <a:gd name="connsiteX4" fmla="*/ 1579591 w 3159182"/>
              <a:gd name="connsiteY4" fmla="*/ 0 h 3159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9182" h="3159182">
                <a:moveTo>
                  <a:pt x="1579591" y="0"/>
                </a:moveTo>
                <a:cubicBezTo>
                  <a:pt x="2451975" y="0"/>
                  <a:pt x="3159182" y="707207"/>
                  <a:pt x="3159182" y="1579591"/>
                </a:cubicBezTo>
                <a:cubicBezTo>
                  <a:pt x="3159182" y="2451975"/>
                  <a:pt x="2451975" y="3159182"/>
                  <a:pt x="1579591" y="3159182"/>
                </a:cubicBezTo>
                <a:cubicBezTo>
                  <a:pt x="707207" y="3159182"/>
                  <a:pt x="0" y="2451975"/>
                  <a:pt x="0" y="1579591"/>
                </a:cubicBezTo>
                <a:cubicBezTo>
                  <a:pt x="0" y="707207"/>
                  <a:pt x="707207" y="0"/>
                  <a:pt x="157959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D97993A-4706-4C20-B8C2-4CB4B8822D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95380" y="3805322"/>
            <a:ext cx="3509880" cy="3509878"/>
          </a:xfrm>
          <a:custGeom>
            <a:avLst/>
            <a:gdLst>
              <a:gd name="connsiteX0" fmla="*/ 1754940 w 3509880"/>
              <a:gd name="connsiteY0" fmla="*/ 0 h 3509878"/>
              <a:gd name="connsiteX1" fmla="*/ 3509880 w 3509880"/>
              <a:gd name="connsiteY1" fmla="*/ 1754939 h 3509878"/>
              <a:gd name="connsiteX2" fmla="*/ 1754940 w 3509880"/>
              <a:gd name="connsiteY2" fmla="*/ 3509878 h 3509878"/>
              <a:gd name="connsiteX3" fmla="*/ 0 w 3509880"/>
              <a:gd name="connsiteY3" fmla="*/ 1754939 h 3509878"/>
              <a:gd name="connsiteX4" fmla="*/ 1754940 w 3509880"/>
              <a:gd name="connsiteY4" fmla="*/ 0 h 3509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9880" h="3509878">
                <a:moveTo>
                  <a:pt x="1754940" y="0"/>
                </a:moveTo>
                <a:cubicBezTo>
                  <a:pt x="2724167" y="0"/>
                  <a:pt x="3509880" y="785713"/>
                  <a:pt x="3509880" y="1754939"/>
                </a:cubicBezTo>
                <a:cubicBezTo>
                  <a:pt x="3509880" y="2724166"/>
                  <a:pt x="2724167" y="3509878"/>
                  <a:pt x="1754940" y="3509878"/>
                </a:cubicBezTo>
                <a:cubicBezTo>
                  <a:pt x="785713" y="3509878"/>
                  <a:pt x="0" y="2724166"/>
                  <a:pt x="0" y="1754939"/>
                </a:cubicBezTo>
                <a:cubicBezTo>
                  <a:pt x="0" y="785713"/>
                  <a:pt x="785713" y="0"/>
                  <a:pt x="175494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34340D1-DD96-4C80-B484-139D1BD301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46527" y="1236902"/>
            <a:ext cx="4375266" cy="4375266"/>
          </a:xfrm>
          <a:custGeom>
            <a:avLst/>
            <a:gdLst>
              <a:gd name="connsiteX0" fmla="*/ 2187633 w 4375266"/>
              <a:gd name="connsiteY0" fmla="*/ 0 h 4375266"/>
              <a:gd name="connsiteX1" fmla="*/ 4375266 w 4375266"/>
              <a:gd name="connsiteY1" fmla="*/ 2187633 h 4375266"/>
              <a:gd name="connsiteX2" fmla="*/ 2187633 w 4375266"/>
              <a:gd name="connsiteY2" fmla="*/ 4375266 h 4375266"/>
              <a:gd name="connsiteX3" fmla="*/ 0 w 4375266"/>
              <a:gd name="connsiteY3" fmla="*/ 2187633 h 4375266"/>
              <a:gd name="connsiteX4" fmla="*/ 2187633 w 4375266"/>
              <a:gd name="connsiteY4" fmla="*/ 0 h 4375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75266" h="4375266">
                <a:moveTo>
                  <a:pt x="2187633" y="0"/>
                </a:moveTo>
                <a:cubicBezTo>
                  <a:pt x="3395829" y="0"/>
                  <a:pt x="4375266" y="979437"/>
                  <a:pt x="4375266" y="2187633"/>
                </a:cubicBezTo>
                <a:cubicBezTo>
                  <a:pt x="4375266" y="3395831"/>
                  <a:pt x="3395829" y="4375266"/>
                  <a:pt x="2187633" y="4375266"/>
                </a:cubicBezTo>
                <a:cubicBezTo>
                  <a:pt x="979436" y="4375266"/>
                  <a:pt x="0" y="3395831"/>
                  <a:pt x="0" y="2187633"/>
                </a:cubicBezTo>
                <a:cubicBezTo>
                  <a:pt x="0" y="979437"/>
                  <a:pt x="979436" y="0"/>
                  <a:pt x="2187633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8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6" grpId="0" animBg="1"/>
      <p:bldP spid="13" grpId="0" animBg="1"/>
    </p:bldLst>
  </p:timing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4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3778354-3575-4040-A7D7-FA9DA84143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76" y="4352"/>
            <a:ext cx="18284824" cy="10282649"/>
          </a:xfrm>
          <a:custGeom>
            <a:avLst/>
            <a:gdLst>
              <a:gd name="connsiteX0" fmla="*/ 0 w 18284824"/>
              <a:gd name="connsiteY0" fmla="*/ 0 h 10282649"/>
              <a:gd name="connsiteX1" fmla="*/ 3011512 w 18284824"/>
              <a:gd name="connsiteY1" fmla="*/ 0 h 10282649"/>
              <a:gd name="connsiteX2" fmla="*/ 3624054 w 18284824"/>
              <a:gd name="connsiteY2" fmla="*/ 585083 h 10282649"/>
              <a:gd name="connsiteX3" fmla="*/ 4743085 w 18284824"/>
              <a:gd name="connsiteY3" fmla="*/ 2950092 h 10282649"/>
              <a:gd name="connsiteX4" fmla="*/ 5192891 w 18284824"/>
              <a:gd name="connsiteY4" fmla="*/ 5427182 h 10282649"/>
              <a:gd name="connsiteX5" fmla="*/ 6648364 w 18284824"/>
              <a:gd name="connsiteY5" fmla="*/ 7388084 h 10282649"/>
              <a:gd name="connsiteX6" fmla="*/ 9305147 w 18284824"/>
              <a:gd name="connsiteY6" fmla="*/ 7083717 h 10282649"/>
              <a:gd name="connsiteX7" fmla="*/ 11501154 w 18284824"/>
              <a:gd name="connsiteY7" fmla="*/ 5830262 h 10282649"/>
              <a:gd name="connsiteX8" fmla="*/ 13945835 w 18284824"/>
              <a:gd name="connsiteY8" fmla="*/ 4963435 h 10282649"/>
              <a:gd name="connsiteX9" fmla="*/ 15704835 w 18284824"/>
              <a:gd name="connsiteY9" fmla="*/ 5608158 h 10282649"/>
              <a:gd name="connsiteX10" fmla="*/ 18010552 w 18284824"/>
              <a:gd name="connsiteY10" fmla="*/ 7201968 h 10282649"/>
              <a:gd name="connsiteX11" fmla="*/ 18284824 w 18284824"/>
              <a:gd name="connsiteY11" fmla="*/ 7320218 h 10282649"/>
              <a:gd name="connsiteX12" fmla="*/ 18284824 w 18284824"/>
              <a:gd name="connsiteY12" fmla="*/ 10282649 h 10282649"/>
              <a:gd name="connsiteX13" fmla="*/ 0 w 18284824"/>
              <a:gd name="connsiteY13" fmla="*/ 10282649 h 1028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284824" h="10282649">
                <a:moveTo>
                  <a:pt x="0" y="0"/>
                </a:moveTo>
                <a:lnTo>
                  <a:pt x="3011512" y="0"/>
                </a:lnTo>
                <a:cubicBezTo>
                  <a:pt x="3236414" y="173777"/>
                  <a:pt x="3443034" y="367091"/>
                  <a:pt x="3624054" y="585083"/>
                </a:cubicBezTo>
                <a:cubicBezTo>
                  <a:pt x="4192712" y="1257568"/>
                  <a:pt x="4549265" y="2091491"/>
                  <a:pt x="4743085" y="2950092"/>
                </a:cubicBezTo>
                <a:cubicBezTo>
                  <a:pt x="4924105" y="3765506"/>
                  <a:pt x="4962502" y="4618966"/>
                  <a:pt x="5192891" y="5427182"/>
                </a:cubicBezTo>
                <a:cubicBezTo>
                  <a:pt x="5425108" y="6236427"/>
                  <a:pt x="5885886" y="7033332"/>
                  <a:pt x="6648364" y="7388084"/>
                </a:cubicBezTo>
                <a:cubicBezTo>
                  <a:pt x="7493122" y="7774711"/>
                  <a:pt x="8496958" y="7343868"/>
                  <a:pt x="9305147" y="7083717"/>
                </a:cubicBezTo>
                <a:cubicBezTo>
                  <a:pt x="10113336" y="6823566"/>
                  <a:pt x="10773418" y="6253907"/>
                  <a:pt x="11501154" y="5830262"/>
                </a:cubicBezTo>
                <a:cubicBezTo>
                  <a:pt x="12228890" y="5406617"/>
                  <a:pt x="13245527" y="4927446"/>
                  <a:pt x="13945835" y="4963435"/>
                </a:cubicBezTo>
                <a:cubicBezTo>
                  <a:pt x="14626031" y="4998397"/>
                  <a:pt x="15028297" y="5234897"/>
                  <a:pt x="15704835" y="5608158"/>
                </a:cubicBezTo>
                <a:cubicBezTo>
                  <a:pt x="16381374" y="5981417"/>
                  <a:pt x="17165792" y="6796831"/>
                  <a:pt x="18010552" y="7201968"/>
                </a:cubicBezTo>
                <a:cubicBezTo>
                  <a:pt x="18096490" y="7245155"/>
                  <a:pt x="18191572" y="7282172"/>
                  <a:pt x="18284824" y="7320218"/>
                </a:cubicBezTo>
                <a:lnTo>
                  <a:pt x="18284824" y="10282649"/>
                </a:lnTo>
                <a:lnTo>
                  <a:pt x="0" y="1028264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66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4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85F39D7-1ABD-4EA3-8B16-F9993BF75C0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446798" y="5458131"/>
            <a:ext cx="2746184" cy="2746184"/>
          </a:xfrm>
          <a:custGeom>
            <a:avLst/>
            <a:gdLst>
              <a:gd name="connsiteX0" fmla="*/ 1373092 w 2746184"/>
              <a:gd name="connsiteY0" fmla="*/ 0 h 2746184"/>
              <a:gd name="connsiteX1" fmla="*/ 2746184 w 2746184"/>
              <a:gd name="connsiteY1" fmla="*/ 1373092 h 2746184"/>
              <a:gd name="connsiteX2" fmla="*/ 1373092 w 2746184"/>
              <a:gd name="connsiteY2" fmla="*/ 2746184 h 2746184"/>
              <a:gd name="connsiteX3" fmla="*/ 0 w 2746184"/>
              <a:gd name="connsiteY3" fmla="*/ 1373092 h 2746184"/>
              <a:gd name="connsiteX4" fmla="*/ 1373092 w 2746184"/>
              <a:gd name="connsiteY4" fmla="*/ 0 h 274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6184" h="2746184">
                <a:moveTo>
                  <a:pt x="1373092" y="0"/>
                </a:moveTo>
                <a:cubicBezTo>
                  <a:pt x="2131430" y="0"/>
                  <a:pt x="2746184" y="614755"/>
                  <a:pt x="2746184" y="1373092"/>
                </a:cubicBezTo>
                <a:cubicBezTo>
                  <a:pt x="2746184" y="2131430"/>
                  <a:pt x="2131430" y="2746184"/>
                  <a:pt x="1373092" y="2746184"/>
                </a:cubicBezTo>
                <a:cubicBezTo>
                  <a:pt x="614754" y="2746184"/>
                  <a:pt x="0" y="2131430"/>
                  <a:pt x="0" y="1373092"/>
                </a:cubicBezTo>
                <a:cubicBezTo>
                  <a:pt x="0" y="614755"/>
                  <a:pt x="614754" y="0"/>
                  <a:pt x="1373092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80ED71F-BD1C-4909-A901-F4E8EAAFD1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41865" y="5458131"/>
            <a:ext cx="2746184" cy="2746184"/>
          </a:xfrm>
          <a:custGeom>
            <a:avLst/>
            <a:gdLst>
              <a:gd name="connsiteX0" fmla="*/ 1373092 w 2746184"/>
              <a:gd name="connsiteY0" fmla="*/ 0 h 2746184"/>
              <a:gd name="connsiteX1" fmla="*/ 2746184 w 2746184"/>
              <a:gd name="connsiteY1" fmla="*/ 1373092 h 2746184"/>
              <a:gd name="connsiteX2" fmla="*/ 1373092 w 2746184"/>
              <a:gd name="connsiteY2" fmla="*/ 2746184 h 2746184"/>
              <a:gd name="connsiteX3" fmla="*/ 0 w 2746184"/>
              <a:gd name="connsiteY3" fmla="*/ 1373092 h 2746184"/>
              <a:gd name="connsiteX4" fmla="*/ 1373092 w 2746184"/>
              <a:gd name="connsiteY4" fmla="*/ 0 h 274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6184" h="2746184">
                <a:moveTo>
                  <a:pt x="1373092" y="0"/>
                </a:moveTo>
                <a:cubicBezTo>
                  <a:pt x="2131430" y="0"/>
                  <a:pt x="2746184" y="614755"/>
                  <a:pt x="2746184" y="1373092"/>
                </a:cubicBezTo>
                <a:cubicBezTo>
                  <a:pt x="2746184" y="2131430"/>
                  <a:pt x="2131430" y="2746184"/>
                  <a:pt x="1373092" y="2746184"/>
                </a:cubicBezTo>
                <a:cubicBezTo>
                  <a:pt x="614754" y="2746184"/>
                  <a:pt x="0" y="2131430"/>
                  <a:pt x="0" y="1373092"/>
                </a:cubicBezTo>
                <a:cubicBezTo>
                  <a:pt x="0" y="614755"/>
                  <a:pt x="614754" y="0"/>
                  <a:pt x="1373092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0A60827-978E-4392-A937-21E854A4E93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446798" y="1551965"/>
            <a:ext cx="2746184" cy="2746184"/>
          </a:xfrm>
          <a:custGeom>
            <a:avLst/>
            <a:gdLst>
              <a:gd name="connsiteX0" fmla="*/ 1373092 w 2746184"/>
              <a:gd name="connsiteY0" fmla="*/ 0 h 2746184"/>
              <a:gd name="connsiteX1" fmla="*/ 2746184 w 2746184"/>
              <a:gd name="connsiteY1" fmla="*/ 1373092 h 2746184"/>
              <a:gd name="connsiteX2" fmla="*/ 1373092 w 2746184"/>
              <a:gd name="connsiteY2" fmla="*/ 2746184 h 2746184"/>
              <a:gd name="connsiteX3" fmla="*/ 0 w 2746184"/>
              <a:gd name="connsiteY3" fmla="*/ 1373092 h 2746184"/>
              <a:gd name="connsiteX4" fmla="*/ 1373092 w 2746184"/>
              <a:gd name="connsiteY4" fmla="*/ 0 h 274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6184" h="2746184">
                <a:moveTo>
                  <a:pt x="1373092" y="0"/>
                </a:moveTo>
                <a:cubicBezTo>
                  <a:pt x="2131430" y="0"/>
                  <a:pt x="2746184" y="614755"/>
                  <a:pt x="2746184" y="1373092"/>
                </a:cubicBezTo>
                <a:cubicBezTo>
                  <a:pt x="2746184" y="2131430"/>
                  <a:pt x="2131430" y="2746184"/>
                  <a:pt x="1373092" y="2746184"/>
                </a:cubicBezTo>
                <a:cubicBezTo>
                  <a:pt x="614754" y="2746184"/>
                  <a:pt x="0" y="2131430"/>
                  <a:pt x="0" y="1373092"/>
                </a:cubicBezTo>
                <a:cubicBezTo>
                  <a:pt x="0" y="614755"/>
                  <a:pt x="614754" y="0"/>
                  <a:pt x="1373092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426E028-6F71-401D-80F4-37DEDA5D8B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41865" y="1551965"/>
            <a:ext cx="2746184" cy="2746184"/>
          </a:xfrm>
          <a:custGeom>
            <a:avLst/>
            <a:gdLst>
              <a:gd name="connsiteX0" fmla="*/ 1373092 w 2746184"/>
              <a:gd name="connsiteY0" fmla="*/ 0 h 2746184"/>
              <a:gd name="connsiteX1" fmla="*/ 2746184 w 2746184"/>
              <a:gd name="connsiteY1" fmla="*/ 1373092 h 2746184"/>
              <a:gd name="connsiteX2" fmla="*/ 1373092 w 2746184"/>
              <a:gd name="connsiteY2" fmla="*/ 2746184 h 2746184"/>
              <a:gd name="connsiteX3" fmla="*/ 0 w 2746184"/>
              <a:gd name="connsiteY3" fmla="*/ 1373092 h 2746184"/>
              <a:gd name="connsiteX4" fmla="*/ 1373092 w 2746184"/>
              <a:gd name="connsiteY4" fmla="*/ 0 h 274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6184" h="2746184">
                <a:moveTo>
                  <a:pt x="1373092" y="0"/>
                </a:moveTo>
                <a:cubicBezTo>
                  <a:pt x="2131430" y="0"/>
                  <a:pt x="2746184" y="614755"/>
                  <a:pt x="2746184" y="1373092"/>
                </a:cubicBezTo>
                <a:cubicBezTo>
                  <a:pt x="2746184" y="2131430"/>
                  <a:pt x="2131430" y="2746184"/>
                  <a:pt x="1373092" y="2746184"/>
                </a:cubicBezTo>
                <a:cubicBezTo>
                  <a:pt x="614754" y="2746184"/>
                  <a:pt x="0" y="2131430"/>
                  <a:pt x="0" y="1373092"/>
                </a:cubicBezTo>
                <a:cubicBezTo>
                  <a:pt x="0" y="614755"/>
                  <a:pt x="614754" y="0"/>
                  <a:pt x="1373092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81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4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F88AF14-BAF2-4F27-812B-153E1DA6D4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49670" y="1638297"/>
            <a:ext cx="7010404" cy="7010406"/>
          </a:xfrm>
          <a:custGeom>
            <a:avLst/>
            <a:gdLst>
              <a:gd name="connsiteX0" fmla="*/ 3505202 w 7010404"/>
              <a:gd name="connsiteY0" fmla="*/ 0 h 7010406"/>
              <a:gd name="connsiteX1" fmla="*/ 7010404 w 7010404"/>
              <a:gd name="connsiteY1" fmla="*/ 3505203 h 7010406"/>
              <a:gd name="connsiteX2" fmla="*/ 3505202 w 7010404"/>
              <a:gd name="connsiteY2" fmla="*/ 7010406 h 7010406"/>
              <a:gd name="connsiteX3" fmla="*/ 0 w 7010404"/>
              <a:gd name="connsiteY3" fmla="*/ 3505203 h 7010406"/>
              <a:gd name="connsiteX4" fmla="*/ 3505202 w 7010404"/>
              <a:gd name="connsiteY4" fmla="*/ 0 h 7010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0404" h="7010406">
                <a:moveTo>
                  <a:pt x="3505202" y="0"/>
                </a:moveTo>
                <a:cubicBezTo>
                  <a:pt x="5441073" y="0"/>
                  <a:pt x="7010404" y="1569333"/>
                  <a:pt x="7010404" y="3505203"/>
                </a:cubicBezTo>
                <a:cubicBezTo>
                  <a:pt x="7010404" y="5441073"/>
                  <a:pt x="5441073" y="7010406"/>
                  <a:pt x="3505202" y="7010406"/>
                </a:cubicBezTo>
                <a:cubicBezTo>
                  <a:pt x="1569332" y="7010406"/>
                  <a:pt x="0" y="5441073"/>
                  <a:pt x="0" y="3505203"/>
                </a:cubicBezTo>
                <a:cubicBezTo>
                  <a:pt x="0" y="1569333"/>
                  <a:pt x="1569332" y="0"/>
                  <a:pt x="3505202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6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4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8E1D475-3E48-4DC4-8097-4EBF4A0770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26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4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AC00C3E-880F-4F51-9B6C-EA0133134F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21636" y="0"/>
            <a:ext cx="12444730" cy="9098450"/>
          </a:xfrm>
          <a:custGeom>
            <a:avLst/>
            <a:gdLst>
              <a:gd name="connsiteX0" fmla="*/ 96110 w 12444730"/>
              <a:gd name="connsiteY0" fmla="*/ 0 h 9098450"/>
              <a:gd name="connsiteX1" fmla="*/ 12079528 w 12444730"/>
              <a:gd name="connsiteY1" fmla="*/ 0 h 9098450"/>
              <a:gd name="connsiteX2" fmla="*/ 12173811 w 12444730"/>
              <a:gd name="connsiteY2" fmla="*/ 208786 h 9098450"/>
              <a:gd name="connsiteX3" fmla="*/ 11818314 w 12444730"/>
              <a:gd name="connsiteY3" fmla="*/ 3793686 h 9098450"/>
              <a:gd name="connsiteX4" fmla="*/ 7360316 w 12444730"/>
              <a:gd name="connsiteY4" fmla="*/ 8555939 h 9098450"/>
              <a:gd name="connsiteX5" fmla="*/ 2853491 w 12444730"/>
              <a:gd name="connsiteY5" fmla="*/ 8147799 h 9098450"/>
              <a:gd name="connsiteX6" fmla="*/ 2431237 w 12444730"/>
              <a:gd name="connsiteY6" fmla="*/ 7705467 h 9098450"/>
              <a:gd name="connsiteX7" fmla="*/ 15503 w 12444730"/>
              <a:gd name="connsiteY7" fmla="*/ 1218969 h 9098450"/>
              <a:gd name="connsiteX8" fmla="*/ 94966 w 12444730"/>
              <a:gd name="connsiteY8" fmla="*/ 4146 h 909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44730" h="9098450">
                <a:moveTo>
                  <a:pt x="96110" y="0"/>
                </a:moveTo>
                <a:lnTo>
                  <a:pt x="12079528" y="0"/>
                </a:lnTo>
                <a:lnTo>
                  <a:pt x="12173811" y="208786"/>
                </a:lnTo>
                <a:cubicBezTo>
                  <a:pt x="12627034" y="1346090"/>
                  <a:pt x="12513641" y="2686751"/>
                  <a:pt x="11818314" y="3793686"/>
                </a:cubicBezTo>
                <a:cubicBezTo>
                  <a:pt x="9719128" y="7299056"/>
                  <a:pt x="7360316" y="8555939"/>
                  <a:pt x="7360316" y="8555939"/>
                </a:cubicBezTo>
                <a:cubicBezTo>
                  <a:pt x="5923188" y="9385730"/>
                  <a:pt x="4103426" y="9274341"/>
                  <a:pt x="2853491" y="8147799"/>
                </a:cubicBezTo>
                <a:cubicBezTo>
                  <a:pt x="2694196" y="8011062"/>
                  <a:pt x="2553445" y="7863619"/>
                  <a:pt x="2431237" y="7705467"/>
                </a:cubicBezTo>
                <a:cubicBezTo>
                  <a:pt x="2418572" y="7694236"/>
                  <a:pt x="190737" y="5098635"/>
                  <a:pt x="15503" y="1218969"/>
                </a:cubicBezTo>
                <a:cubicBezTo>
                  <a:pt x="-20398" y="815498"/>
                  <a:pt x="6045" y="405585"/>
                  <a:pt x="94966" y="414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4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E807FC9-C380-4632-9AFD-D7C9DBE071C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316744" y="7131125"/>
            <a:ext cx="946727" cy="940266"/>
          </a:xfrm>
          <a:custGeom>
            <a:avLst/>
            <a:gdLst>
              <a:gd name="connsiteX0" fmla="*/ 358836 w 946727"/>
              <a:gd name="connsiteY0" fmla="*/ 2 h 940266"/>
              <a:gd name="connsiteX1" fmla="*/ 815393 w 946727"/>
              <a:gd name="connsiteY1" fmla="*/ 130295 h 940266"/>
              <a:gd name="connsiteX2" fmla="*/ 852493 w 946727"/>
              <a:gd name="connsiteY2" fmla="*/ 158720 h 940266"/>
              <a:gd name="connsiteX3" fmla="*/ 899074 w 946727"/>
              <a:gd name="connsiteY3" fmla="*/ 536709 h 940266"/>
              <a:gd name="connsiteX4" fmla="*/ 559933 w 946727"/>
              <a:gd name="connsiteY4" fmla="*/ 898995 h 940266"/>
              <a:gd name="connsiteX5" fmla="*/ 217078 w 946727"/>
              <a:gd name="connsiteY5" fmla="*/ 867946 h 940266"/>
              <a:gd name="connsiteX6" fmla="*/ 184955 w 946727"/>
              <a:gd name="connsiteY6" fmla="*/ 834296 h 940266"/>
              <a:gd name="connsiteX7" fmla="*/ 1180 w 946727"/>
              <a:gd name="connsiteY7" fmla="*/ 340839 h 940266"/>
              <a:gd name="connsiteX8" fmla="*/ 80704 w 946727"/>
              <a:gd name="connsiteY8" fmla="*/ 106352 h 940266"/>
              <a:gd name="connsiteX9" fmla="*/ 304864 w 946727"/>
              <a:gd name="connsiteY9" fmla="*/ 1847 h 940266"/>
              <a:gd name="connsiteX10" fmla="*/ 304307 w 946727"/>
              <a:gd name="connsiteY10" fmla="*/ 1698 h 940266"/>
              <a:gd name="connsiteX11" fmla="*/ 358836 w 946727"/>
              <a:gd name="connsiteY11" fmla="*/ 2 h 94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6727" h="940266">
                <a:moveTo>
                  <a:pt x="358836" y="2"/>
                </a:moveTo>
                <a:cubicBezTo>
                  <a:pt x="626407" y="523"/>
                  <a:pt x="815393" y="130295"/>
                  <a:pt x="815393" y="130295"/>
                </a:cubicBezTo>
                <a:cubicBezTo>
                  <a:pt x="828107" y="138472"/>
                  <a:pt x="840524" y="147761"/>
                  <a:pt x="852493" y="158720"/>
                </a:cubicBezTo>
                <a:cubicBezTo>
                  <a:pt x="959292" y="254118"/>
                  <a:pt x="976014" y="414223"/>
                  <a:pt x="899074" y="536709"/>
                </a:cubicBezTo>
                <a:cubicBezTo>
                  <a:pt x="739379" y="803378"/>
                  <a:pt x="559933" y="898995"/>
                  <a:pt x="559933" y="898995"/>
                </a:cubicBezTo>
                <a:cubicBezTo>
                  <a:pt x="450604" y="962121"/>
                  <a:pt x="312166" y="953647"/>
                  <a:pt x="217078" y="867946"/>
                </a:cubicBezTo>
                <a:cubicBezTo>
                  <a:pt x="204960" y="857544"/>
                  <a:pt x="194252" y="846327"/>
                  <a:pt x="184955" y="834296"/>
                </a:cubicBezTo>
                <a:cubicBezTo>
                  <a:pt x="183992" y="833441"/>
                  <a:pt x="14510" y="635982"/>
                  <a:pt x="1180" y="340839"/>
                </a:cubicBezTo>
                <a:cubicBezTo>
                  <a:pt x="-6103" y="258989"/>
                  <a:pt x="20339" y="173653"/>
                  <a:pt x="80704" y="106352"/>
                </a:cubicBezTo>
                <a:cubicBezTo>
                  <a:pt x="140513" y="38901"/>
                  <a:pt x="222690" y="3679"/>
                  <a:pt x="304864" y="1847"/>
                </a:cubicBezTo>
                <a:cubicBezTo>
                  <a:pt x="304864" y="1847"/>
                  <a:pt x="304864" y="1847"/>
                  <a:pt x="304307" y="1698"/>
                </a:cubicBezTo>
                <a:cubicBezTo>
                  <a:pt x="322811" y="507"/>
                  <a:pt x="340998" y="-33"/>
                  <a:pt x="358836" y="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B0B6CE2-CF69-4B1E-B3B5-DCBACB53AE1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76143" y="7131125"/>
            <a:ext cx="946727" cy="940266"/>
          </a:xfrm>
          <a:custGeom>
            <a:avLst/>
            <a:gdLst>
              <a:gd name="connsiteX0" fmla="*/ 358836 w 946727"/>
              <a:gd name="connsiteY0" fmla="*/ 2 h 940266"/>
              <a:gd name="connsiteX1" fmla="*/ 815393 w 946727"/>
              <a:gd name="connsiteY1" fmla="*/ 130295 h 940266"/>
              <a:gd name="connsiteX2" fmla="*/ 852493 w 946727"/>
              <a:gd name="connsiteY2" fmla="*/ 158720 h 940266"/>
              <a:gd name="connsiteX3" fmla="*/ 899074 w 946727"/>
              <a:gd name="connsiteY3" fmla="*/ 536709 h 940266"/>
              <a:gd name="connsiteX4" fmla="*/ 559933 w 946727"/>
              <a:gd name="connsiteY4" fmla="*/ 898995 h 940266"/>
              <a:gd name="connsiteX5" fmla="*/ 217078 w 946727"/>
              <a:gd name="connsiteY5" fmla="*/ 867946 h 940266"/>
              <a:gd name="connsiteX6" fmla="*/ 184955 w 946727"/>
              <a:gd name="connsiteY6" fmla="*/ 834296 h 940266"/>
              <a:gd name="connsiteX7" fmla="*/ 1180 w 946727"/>
              <a:gd name="connsiteY7" fmla="*/ 340839 h 940266"/>
              <a:gd name="connsiteX8" fmla="*/ 80704 w 946727"/>
              <a:gd name="connsiteY8" fmla="*/ 106352 h 940266"/>
              <a:gd name="connsiteX9" fmla="*/ 304864 w 946727"/>
              <a:gd name="connsiteY9" fmla="*/ 1847 h 940266"/>
              <a:gd name="connsiteX10" fmla="*/ 304307 w 946727"/>
              <a:gd name="connsiteY10" fmla="*/ 1698 h 940266"/>
              <a:gd name="connsiteX11" fmla="*/ 358836 w 946727"/>
              <a:gd name="connsiteY11" fmla="*/ 2 h 94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6727" h="940266">
                <a:moveTo>
                  <a:pt x="358836" y="2"/>
                </a:moveTo>
                <a:cubicBezTo>
                  <a:pt x="626407" y="523"/>
                  <a:pt x="815393" y="130295"/>
                  <a:pt x="815393" y="130295"/>
                </a:cubicBezTo>
                <a:cubicBezTo>
                  <a:pt x="828107" y="138472"/>
                  <a:pt x="840524" y="147761"/>
                  <a:pt x="852493" y="158720"/>
                </a:cubicBezTo>
                <a:cubicBezTo>
                  <a:pt x="959292" y="254118"/>
                  <a:pt x="976014" y="414223"/>
                  <a:pt x="899074" y="536709"/>
                </a:cubicBezTo>
                <a:cubicBezTo>
                  <a:pt x="739379" y="803378"/>
                  <a:pt x="559933" y="898995"/>
                  <a:pt x="559933" y="898995"/>
                </a:cubicBezTo>
                <a:cubicBezTo>
                  <a:pt x="450604" y="962121"/>
                  <a:pt x="312166" y="953647"/>
                  <a:pt x="217078" y="867946"/>
                </a:cubicBezTo>
                <a:cubicBezTo>
                  <a:pt x="204960" y="857544"/>
                  <a:pt x="194252" y="846327"/>
                  <a:pt x="184955" y="834296"/>
                </a:cubicBezTo>
                <a:cubicBezTo>
                  <a:pt x="183992" y="833441"/>
                  <a:pt x="14510" y="635982"/>
                  <a:pt x="1180" y="340839"/>
                </a:cubicBezTo>
                <a:cubicBezTo>
                  <a:pt x="-6103" y="258989"/>
                  <a:pt x="20339" y="173653"/>
                  <a:pt x="80704" y="106352"/>
                </a:cubicBezTo>
                <a:cubicBezTo>
                  <a:pt x="140513" y="38901"/>
                  <a:pt x="222690" y="3679"/>
                  <a:pt x="304864" y="1847"/>
                </a:cubicBezTo>
                <a:cubicBezTo>
                  <a:pt x="304864" y="1847"/>
                  <a:pt x="304864" y="1847"/>
                  <a:pt x="304307" y="1698"/>
                </a:cubicBezTo>
                <a:cubicBezTo>
                  <a:pt x="322811" y="507"/>
                  <a:pt x="340998" y="-33"/>
                  <a:pt x="358836" y="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8469FCF-5C8F-490A-AC69-C71E507B0E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35543" y="7131125"/>
            <a:ext cx="946727" cy="940266"/>
          </a:xfrm>
          <a:custGeom>
            <a:avLst/>
            <a:gdLst>
              <a:gd name="connsiteX0" fmla="*/ 358836 w 946727"/>
              <a:gd name="connsiteY0" fmla="*/ 2 h 940266"/>
              <a:gd name="connsiteX1" fmla="*/ 815393 w 946727"/>
              <a:gd name="connsiteY1" fmla="*/ 130295 h 940266"/>
              <a:gd name="connsiteX2" fmla="*/ 852493 w 946727"/>
              <a:gd name="connsiteY2" fmla="*/ 158720 h 940266"/>
              <a:gd name="connsiteX3" fmla="*/ 899074 w 946727"/>
              <a:gd name="connsiteY3" fmla="*/ 536709 h 940266"/>
              <a:gd name="connsiteX4" fmla="*/ 559933 w 946727"/>
              <a:gd name="connsiteY4" fmla="*/ 898995 h 940266"/>
              <a:gd name="connsiteX5" fmla="*/ 217078 w 946727"/>
              <a:gd name="connsiteY5" fmla="*/ 867946 h 940266"/>
              <a:gd name="connsiteX6" fmla="*/ 184955 w 946727"/>
              <a:gd name="connsiteY6" fmla="*/ 834296 h 940266"/>
              <a:gd name="connsiteX7" fmla="*/ 1180 w 946727"/>
              <a:gd name="connsiteY7" fmla="*/ 340839 h 940266"/>
              <a:gd name="connsiteX8" fmla="*/ 80704 w 946727"/>
              <a:gd name="connsiteY8" fmla="*/ 106352 h 940266"/>
              <a:gd name="connsiteX9" fmla="*/ 304864 w 946727"/>
              <a:gd name="connsiteY9" fmla="*/ 1847 h 940266"/>
              <a:gd name="connsiteX10" fmla="*/ 304307 w 946727"/>
              <a:gd name="connsiteY10" fmla="*/ 1698 h 940266"/>
              <a:gd name="connsiteX11" fmla="*/ 358836 w 946727"/>
              <a:gd name="connsiteY11" fmla="*/ 2 h 94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6727" h="940266">
                <a:moveTo>
                  <a:pt x="358836" y="2"/>
                </a:moveTo>
                <a:cubicBezTo>
                  <a:pt x="626407" y="523"/>
                  <a:pt x="815393" y="130295"/>
                  <a:pt x="815393" y="130295"/>
                </a:cubicBezTo>
                <a:cubicBezTo>
                  <a:pt x="828107" y="138472"/>
                  <a:pt x="840524" y="147761"/>
                  <a:pt x="852493" y="158720"/>
                </a:cubicBezTo>
                <a:cubicBezTo>
                  <a:pt x="959292" y="254118"/>
                  <a:pt x="976014" y="414223"/>
                  <a:pt x="899074" y="536709"/>
                </a:cubicBezTo>
                <a:cubicBezTo>
                  <a:pt x="739379" y="803378"/>
                  <a:pt x="559933" y="898995"/>
                  <a:pt x="559933" y="898995"/>
                </a:cubicBezTo>
                <a:cubicBezTo>
                  <a:pt x="450604" y="962121"/>
                  <a:pt x="312166" y="953647"/>
                  <a:pt x="217078" y="867946"/>
                </a:cubicBezTo>
                <a:cubicBezTo>
                  <a:pt x="204960" y="857544"/>
                  <a:pt x="194252" y="846327"/>
                  <a:pt x="184955" y="834296"/>
                </a:cubicBezTo>
                <a:cubicBezTo>
                  <a:pt x="183992" y="833441"/>
                  <a:pt x="14510" y="635982"/>
                  <a:pt x="1180" y="340839"/>
                </a:cubicBezTo>
                <a:cubicBezTo>
                  <a:pt x="-6103" y="258989"/>
                  <a:pt x="20339" y="173653"/>
                  <a:pt x="80704" y="106352"/>
                </a:cubicBezTo>
                <a:cubicBezTo>
                  <a:pt x="140513" y="38901"/>
                  <a:pt x="222690" y="3679"/>
                  <a:pt x="304864" y="1847"/>
                </a:cubicBezTo>
                <a:cubicBezTo>
                  <a:pt x="304864" y="1847"/>
                  <a:pt x="304864" y="1847"/>
                  <a:pt x="304307" y="1698"/>
                </a:cubicBezTo>
                <a:cubicBezTo>
                  <a:pt x="322811" y="507"/>
                  <a:pt x="340998" y="-33"/>
                  <a:pt x="358836" y="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66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6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F20FF0C-9E29-4C65-AFAB-E388E25C7F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48750" y="1685494"/>
            <a:ext cx="2524500" cy="5422414"/>
          </a:xfrm>
          <a:custGeom>
            <a:avLst/>
            <a:gdLst>
              <a:gd name="connsiteX0" fmla="*/ 2031579 w 2524500"/>
              <a:gd name="connsiteY0" fmla="*/ 0 h 5422414"/>
              <a:gd name="connsiteX1" fmla="*/ 2290124 w 2524500"/>
              <a:gd name="connsiteY1" fmla="*/ 6568 h 5422414"/>
              <a:gd name="connsiteX2" fmla="*/ 2473443 w 2524500"/>
              <a:gd name="connsiteY2" fmla="*/ 108553 h 5422414"/>
              <a:gd name="connsiteX3" fmla="*/ 2522197 w 2524500"/>
              <a:gd name="connsiteY3" fmla="*/ 298959 h 5422414"/>
              <a:gd name="connsiteX4" fmla="*/ 2524403 w 2524500"/>
              <a:gd name="connsiteY4" fmla="*/ 2792387 h 5422414"/>
              <a:gd name="connsiteX5" fmla="*/ 2524403 w 2524500"/>
              <a:gd name="connsiteY5" fmla="*/ 5054484 h 5422414"/>
              <a:gd name="connsiteX6" fmla="*/ 2491092 w 2524500"/>
              <a:gd name="connsiteY6" fmla="*/ 5286472 h 5422414"/>
              <a:gd name="connsiteX7" fmla="*/ 2318582 w 2524500"/>
              <a:gd name="connsiteY7" fmla="*/ 5412751 h 5422414"/>
              <a:gd name="connsiteX8" fmla="*/ 2140777 w 2524500"/>
              <a:gd name="connsiteY8" fmla="*/ 5422161 h 5422414"/>
              <a:gd name="connsiteX9" fmla="*/ 335156 w 2524500"/>
              <a:gd name="connsiteY9" fmla="*/ 5422161 h 5422414"/>
              <a:gd name="connsiteX10" fmla="*/ 128232 w 2524500"/>
              <a:gd name="connsiteY10" fmla="*/ 5382988 h 5422414"/>
              <a:gd name="connsiteX11" fmla="*/ 11314 w 2524500"/>
              <a:gd name="connsiteY11" fmla="*/ 5217969 h 5422414"/>
              <a:gd name="connsiteX12" fmla="*/ 2489 w 2524500"/>
              <a:gd name="connsiteY12" fmla="*/ 5046823 h 5422414"/>
              <a:gd name="connsiteX13" fmla="*/ 2709 w 2524500"/>
              <a:gd name="connsiteY13" fmla="*/ 2537859 h 5422414"/>
              <a:gd name="connsiteX14" fmla="*/ 283 w 2524500"/>
              <a:gd name="connsiteY14" fmla="*/ 352360 h 5422414"/>
              <a:gd name="connsiteX15" fmla="*/ 44403 w 2524500"/>
              <a:gd name="connsiteY15" fmla="*/ 117965 h 5422414"/>
              <a:gd name="connsiteX16" fmla="*/ 291257 w 2524500"/>
              <a:gd name="connsiteY16" fmla="*/ 658 h 5422414"/>
              <a:gd name="connsiteX17" fmla="*/ 514505 w 2524500"/>
              <a:gd name="connsiteY17" fmla="*/ 219 h 5422414"/>
              <a:gd name="connsiteX18" fmla="*/ 555538 w 2524500"/>
              <a:gd name="connsiteY18" fmla="*/ 24513 h 5422414"/>
              <a:gd name="connsiteX19" fmla="*/ 566788 w 2524500"/>
              <a:gd name="connsiteY19" fmla="*/ 100018 h 5422414"/>
              <a:gd name="connsiteX20" fmla="*/ 653483 w 2524500"/>
              <a:gd name="connsiteY20" fmla="*/ 189969 h 5422414"/>
              <a:gd name="connsiteX21" fmla="*/ 763564 w 2524500"/>
              <a:gd name="connsiteY21" fmla="*/ 200254 h 5422414"/>
              <a:gd name="connsiteX22" fmla="*/ 1728252 w 2524500"/>
              <a:gd name="connsiteY22" fmla="*/ 200474 h 5422414"/>
              <a:gd name="connsiteX23" fmla="*/ 1845171 w 2524500"/>
              <a:gd name="connsiteY23" fmla="*/ 197191 h 5422414"/>
              <a:gd name="connsiteX24" fmla="*/ 1965178 w 2524500"/>
              <a:gd name="connsiteY24" fmla="*/ 67190 h 5422414"/>
              <a:gd name="connsiteX25" fmla="*/ 1980842 w 2524500"/>
              <a:gd name="connsiteY25" fmla="*/ 8974 h 5422414"/>
              <a:gd name="connsiteX26" fmla="*/ 2031579 w 2524500"/>
              <a:gd name="connsiteY26" fmla="*/ 0 h 542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524500" h="5422414">
                <a:moveTo>
                  <a:pt x="2031579" y="0"/>
                </a:moveTo>
                <a:cubicBezTo>
                  <a:pt x="2117614" y="1314"/>
                  <a:pt x="2204310" y="-2624"/>
                  <a:pt x="2290124" y="6568"/>
                </a:cubicBezTo>
                <a:cubicBezTo>
                  <a:pt x="2361379" y="14228"/>
                  <a:pt x="2432632" y="48369"/>
                  <a:pt x="2473443" y="108553"/>
                </a:cubicBezTo>
                <a:cubicBezTo>
                  <a:pt x="2512490" y="163706"/>
                  <a:pt x="2521975" y="233082"/>
                  <a:pt x="2522197" y="298959"/>
                </a:cubicBezTo>
                <a:cubicBezTo>
                  <a:pt x="2520653" y="1130176"/>
                  <a:pt x="2524623" y="1961172"/>
                  <a:pt x="2524403" y="2792387"/>
                </a:cubicBezTo>
                <a:cubicBezTo>
                  <a:pt x="2524403" y="3546347"/>
                  <a:pt x="2524623" y="4300524"/>
                  <a:pt x="2524403" y="5054484"/>
                </a:cubicBezTo>
                <a:cubicBezTo>
                  <a:pt x="2524183" y="5132396"/>
                  <a:pt x="2528594" y="5215124"/>
                  <a:pt x="2491092" y="5286472"/>
                </a:cubicBezTo>
                <a:cubicBezTo>
                  <a:pt x="2459546" y="5354097"/>
                  <a:pt x="2390498" y="5397869"/>
                  <a:pt x="2318582" y="5412751"/>
                </a:cubicBezTo>
                <a:cubicBezTo>
                  <a:pt x="2260122" y="5424350"/>
                  <a:pt x="2200120" y="5421724"/>
                  <a:pt x="2140777" y="5422161"/>
                </a:cubicBezTo>
                <a:cubicBezTo>
                  <a:pt x="1538756" y="5422381"/>
                  <a:pt x="936957" y="5422600"/>
                  <a:pt x="335156" y="5422161"/>
                </a:cubicBezTo>
                <a:cubicBezTo>
                  <a:pt x="264785" y="5421724"/>
                  <a:pt x="190442" y="5419536"/>
                  <a:pt x="128232" y="5382988"/>
                </a:cubicBezTo>
                <a:cubicBezTo>
                  <a:pt x="65581" y="5350377"/>
                  <a:pt x="24549" y="5285814"/>
                  <a:pt x="11314" y="5217969"/>
                </a:cubicBezTo>
                <a:cubicBezTo>
                  <a:pt x="503" y="5161505"/>
                  <a:pt x="2931" y="5103945"/>
                  <a:pt x="2489" y="5046823"/>
                </a:cubicBezTo>
                <a:cubicBezTo>
                  <a:pt x="2709" y="4210356"/>
                  <a:pt x="2931" y="3374106"/>
                  <a:pt x="2709" y="2537859"/>
                </a:cubicBezTo>
                <a:cubicBezTo>
                  <a:pt x="2709" y="1809285"/>
                  <a:pt x="-1040" y="1080713"/>
                  <a:pt x="283" y="352360"/>
                </a:cubicBezTo>
                <a:cubicBezTo>
                  <a:pt x="944" y="272696"/>
                  <a:pt x="63" y="187779"/>
                  <a:pt x="44403" y="117965"/>
                </a:cubicBezTo>
                <a:cubicBezTo>
                  <a:pt x="94259" y="34142"/>
                  <a:pt x="197280" y="-874"/>
                  <a:pt x="291257" y="658"/>
                </a:cubicBezTo>
                <a:cubicBezTo>
                  <a:pt x="365599" y="-218"/>
                  <a:pt x="439941" y="0"/>
                  <a:pt x="514505" y="219"/>
                </a:cubicBezTo>
                <a:cubicBezTo>
                  <a:pt x="531049" y="-437"/>
                  <a:pt x="550904" y="7005"/>
                  <a:pt x="555538" y="24513"/>
                </a:cubicBezTo>
                <a:cubicBezTo>
                  <a:pt x="560390" y="49462"/>
                  <a:pt x="558184" y="75725"/>
                  <a:pt x="566788" y="100018"/>
                </a:cubicBezTo>
                <a:cubicBezTo>
                  <a:pt x="579362" y="141382"/>
                  <a:pt x="612672" y="175306"/>
                  <a:pt x="653483" y="189969"/>
                </a:cubicBezTo>
                <a:cubicBezTo>
                  <a:pt x="688559" y="203319"/>
                  <a:pt x="726723" y="199160"/>
                  <a:pt x="763564" y="200254"/>
                </a:cubicBezTo>
                <a:cubicBezTo>
                  <a:pt x="1085200" y="200912"/>
                  <a:pt x="1406616" y="200693"/>
                  <a:pt x="1728252" y="200474"/>
                </a:cubicBezTo>
                <a:cubicBezTo>
                  <a:pt x="1767079" y="199597"/>
                  <a:pt x="1806345" y="202005"/>
                  <a:pt x="1845171" y="197191"/>
                </a:cubicBezTo>
                <a:cubicBezTo>
                  <a:pt x="1908926" y="187779"/>
                  <a:pt x="1961429" y="131096"/>
                  <a:pt x="1965178" y="67190"/>
                </a:cubicBezTo>
                <a:cubicBezTo>
                  <a:pt x="1967826" y="47711"/>
                  <a:pt x="1963414" y="22981"/>
                  <a:pt x="1980842" y="8974"/>
                </a:cubicBezTo>
                <a:cubicBezTo>
                  <a:pt x="1994960" y="-2624"/>
                  <a:pt x="2014593" y="658"/>
                  <a:pt x="2031579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82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4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A212767-B782-4E24-9FB0-89B58441B4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275065" y="3883556"/>
            <a:ext cx="4882021" cy="3064509"/>
          </a:xfrm>
          <a:custGeom>
            <a:avLst/>
            <a:gdLst>
              <a:gd name="connsiteX0" fmla="*/ 0 w 4882021"/>
              <a:gd name="connsiteY0" fmla="*/ 0 h 3064509"/>
              <a:gd name="connsiteX1" fmla="*/ 4882021 w 4882021"/>
              <a:gd name="connsiteY1" fmla="*/ 0 h 3064509"/>
              <a:gd name="connsiteX2" fmla="*/ 4882021 w 4882021"/>
              <a:gd name="connsiteY2" fmla="*/ 3064509 h 3064509"/>
              <a:gd name="connsiteX3" fmla="*/ 0 w 4882021"/>
              <a:gd name="connsiteY3" fmla="*/ 3064509 h 3064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2021" h="3064509">
                <a:moveTo>
                  <a:pt x="0" y="0"/>
                </a:moveTo>
                <a:lnTo>
                  <a:pt x="4882021" y="0"/>
                </a:lnTo>
                <a:lnTo>
                  <a:pt x="4882021" y="3064509"/>
                </a:lnTo>
                <a:lnTo>
                  <a:pt x="0" y="306450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7E369B6-8D23-4136-AAA4-312A186CC4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125682" y="3883557"/>
            <a:ext cx="4882021" cy="3064509"/>
          </a:xfrm>
          <a:custGeom>
            <a:avLst/>
            <a:gdLst>
              <a:gd name="connsiteX0" fmla="*/ 0 w 4882021"/>
              <a:gd name="connsiteY0" fmla="*/ 0 h 3064509"/>
              <a:gd name="connsiteX1" fmla="*/ 4882021 w 4882021"/>
              <a:gd name="connsiteY1" fmla="*/ 0 h 3064509"/>
              <a:gd name="connsiteX2" fmla="*/ 4882021 w 4882021"/>
              <a:gd name="connsiteY2" fmla="*/ 3064509 h 3064509"/>
              <a:gd name="connsiteX3" fmla="*/ 0 w 4882021"/>
              <a:gd name="connsiteY3" fmla="*/ 3064509 h 3064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2021" h="3064509">
                <a:moveTo>
                  <a:pt x="0" y="0"/>
                </a:moveTo>
                <a:lnTo>
                  <a:pt x="4882021" y="0"/>
                </a:lnTo>
                <a:lnTo>
                  <a:pt x="4882021" y="3064509"/>
                </a:lnTo>
                <a:lnTo>
                  <a:pt x="0" y="306450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BE9FD96-2993-42BF-AE9B-BF1C3BD023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19828" y="3484884"/>
            <a:ext cx="6081775" cy="3817612"/>
          </a:xfrm>
          <a:custGeom>
            <a:avLst/>
            <a:gdLst>
              <a:gd name="connsiteX0" fmla="*/ 0 w 6081775"/>
              <a:gd name="connsiteY0" fmla="*/ 0 h 3817612"/>
              <a:gd name="connsiteX1" fmla="*/ 6081775 w 6081775"/>
              <a:gd name="connsiteY1" fmla="*/ 0 h 3817612"/>
              <a:gd name="connsiteX2" fmla="*/ 6081775 w 6081775"/>
              <a:gd name="connsiteY2" fmla="*/ 3817612 h 3817612"/>
              <a:gd name="connsiteX3" fmla="*/ 0 w 6081775"/>
              <a:gd name="connsiteY3" fmla="*/ 3817612 h 381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1775" h="3817612">
                <a:moveTo>
                  <a:pt x="0" y="0"/>
                </a:moveTo>
                <a:lnTo>
                  <a:pt x="6081775" y="0"/>
                </a:lnTo>
                <a:lnTo>
                  <a:pt x="6081775" y="3817612"/>
                </a:lnTo>
                <a:lnTo>
                  <a:pt x="0" y="381761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148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4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-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956D2F9-AD43-4462-ADAB-525ADE650F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280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068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4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09472CF-4489-4DF6-8FE9-C0E9148BCA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73721" y="1150762"/>
            <a:ext cx="8382648" cy="8325445"/>
          </a:xfrm>
          <a:custGeom>
            <a:avLst/>
            <a:gdLst>
              <a:gd name="connsiteX0" fmla="*/ 3177258 w 8382648"/>
              <a:gd name="connsiteY0" fmla="*/ 14 h 8325445"/>
              <a:gd name="connsiteX1" fmla="*/ 7219760 w 8382648"/>
              <a:gd name="connsiteY1" fmla="*/ 1153672 h 8325445"/>
              <a:gd name="connsiteX2" fmla="*/ 7548258 w 8382648"/>
              <a:gd name="connsiteY2" fmla="*/ 1405358 h 8325445"/>
              <a:gd name="connsiteX3" fmla="*/ 7960701 w 8382648"/>
              <a:gd name="connsiteY3" fmla="*/ 4752208 h 8325445"/>
              <a:gd name="connsiteX4" fmla="*/ 4957837 w 8382648"/>
              <a:gd name="connsiteY4" fmla="*/ 7960015 h 8325445"/>
              <a:gd name="connsiteX5" fmla="*/ 1922082 w 8382648"/>
              <a:gd name="connsiteY5" fmla="*/ 7685097 h 8325445"/>
              <a:gd name="connsiteX6" fmla="*/ 1637656 w 8382648"/>
              <a:gd name="connsiteY6" fmla="*/ 7387146 h 8325445"/>
              <a:gd name="connsiteX7" fmla="*/ 10442 w 8382648"/>
              <a:gd name="connsiteY7" fmla="*/ 3017904 h 8325445"/>
              <a:gd name="connsiteX8" fmla="*/ 714584 w 8382648"/>
              <a:gd name="connsiteY8" fmla="*/ 941671 h 8325445"/>
              <a:gd name="connsiteX9" fmla="*/ 2699363 w 8382648"/>
              <a:gd name="connsiteY9" fmla="*/ 16349 h 8325445"/>
              <a:gd name="connsiteX10" fmla="*/ 2694438 w 8382648"/>
              <a:gd name="connsiteY10" fmla="*/ 15028 h 8325445"/>
              <a:gd name="connsiteX11" fmla="*/ 3177258 w 8382648"/>
              <a:gd name="connsiteY11" fmla="*/ 14 h 8325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82648" h="8325445">
                <a:moveTo>
                  <a:pt x="3177258" y="14"/>
                </a:moveTo>
                <a:cubicBezTo>
                  <a:pt x="5546417" y="4632"/>
                  <a:pt x="7219760" y="1153672"/>
                  <a:pt x="7219760" y="1153672"/>
                </a:cubicBezTo>
                <a:cubicBezTo>
                  <a:pt x="7332339" y="1226073"/>
                  <a:pt x="7442279" y="1308326"/>
                  <a:pt x="7548258" y="1405358"/>
                </a:cubicBezTo>
                <a:cubicBezTo>
                  <a:pt x="8493895" y="2250045"/>
                  <a:pt x="8641959" y="3667669"/>
                  <a:pt x="7960701" y="4752208"/>
                </a:cubicBezTo>
                <a:cubicBezTo>
                  <a:pt x="6546709" y="7113392"/>
                  <a:pt x="4957837" y="7960015"/>
                  <a:pt x="4957837" y="7960015"/>
                </a:cubicBezTo>
                <a:cubicBezTo>
                  <a:pt x="3989801" y="8518955"/>
                  <a:pt x="2764026" y="8443924"/>
                  <a:pt x="1922082" y="7685097"/>
                </a:cubicBezTo>
                <a:cubicBezTo>
                  <a:pt x="1814783" y="7592992"/>
                  <a:pt x="1719975" y="7493675"/>
                  <a:pt x="1637656" y="7387146"/>
                </a:cubicBezTo>
                <a:cubicBezTo>
                  <a:pt x="1629125" y="7379581"/>
                  <a:pt x="128478" y="5631210"/>
                  <a:pt x="10442" y="3017904"/>
                </a:cubicBezTo>
                <a:cubicBezTo>
                  <a:pt x="-54044" y="2293173"/>
                  <a:pt x="180091" y="1537586"/>
                  <a:pt x="714584" y="941671"/>
                </a:cubicBezTo>
                <a:cubicBezTo>
                  <a:pt x="1244152" y="344438"/>
                  <a:pt x="1971773" y="32571"/>
                  <a:pt x="2699363" y="16349"/>
                </a:cubicBezTo>
                <a:cubicBezTo>
                  <a:pt x="2699363" y="16349"/>
                  <a:pt x="2699363" y="16349"/>
                  <a:pt x="2694438" y="15028"/>
                </a:cubicBezTo>
                <a:cubicBezTo>
                  <a:pt x="2858277" y="4484"/>
                  <a:pt x="3019313" y="-294"/>
                  <a:pt x="3177258" y="14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5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4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4A2CA43-6F6E-40AC-9AEF-EDBE9CD8CF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49080" y="-965437"/>
            <a:ext cx="13560090" cy="13467558"/>
          </a:xfrm>
          <a:custGeom>
            <a:avLst/>
            <a:gdLst>
              <a:gd name="connsiteX0" fmla="*/ 5139653 w 13560090"/>
              <a:gd name="connsiteY0" fmla="*/ 23 h 13467558"/>
              <a:gd name="connsiteX1" fmla="*/ 11678958 w 13560090"/>
              <a:gd name="connsiteY1" fmla="*/ 1866224 h 13467558"/>
              <a:gd name="connsiteX2" fmla="*/ 12210348 w 13560090"/>
              <a:gd name="connsiteY2" fmla="*/ 2273360 h 13467558"/>
              <a:gd name="connsiteX3" fmla="*/ 12877532 w 13560090"/>
              <a:gd name="connsiteY3" fmla="*/ 7687353 h 13467558"/>
              <a:gd name="connsiteX4" fmla="*/ 8019985 w 13560090"/>
              <a:gd name="connsiteY4" fmla="*/ 12876424 h 13467558"/>
              <a:gd name="connsiteX5" fmla="*/ 3109233 w 13560090"/>
              <a:gd name="connsiteY5" fmla="*/ 12431705 h 13467558"/>
              <a:gd name="connsiteX6" fmla="*/ 2649134 w 13560090"/>
              <a:gd name="connsiteY6" fmla="*/ 11949729 h 13467558"/>
              <a:gd name="connsiteX7" fmla="*/ 16892 w 13560090"/>
              <a:gd name="connsiteY7" fmla="*/ 4881877 h 13467558"/>
              <a:gd name="connsiteX8" fmla="*/ 1155939 w 13560090"/>
              <a:gd name="connsiteY8" fmla="*/ 1523284 h 13467558"/>
              <a:gd name="connsiteX9" fmla="*/ 4366592 w 13560090"/>
              <a:gd name="connsiteY9" fmla="*/ 26446 h 13467558"/>
              <a:gd name="connsiteX10" fmla="*/ 4358625 w 13560090"/>
              <a:gd name="connsiteY10" fmla="*/ 24311 h 13467558"/>
              <a:gd name="connsiteX11" fmla="*/ 5139653 w 13560090"/>
              <a:gd name="connsiteY11" fmla="*/ 23 h 13467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560090" h="13467558">
                <a:moveTo>
                  <a:pt x="5139653" y="23"/>
                </a:moveTo>
                <a:cubicBezTo>
                  <a:pt x="8972094" y="7494"/>
                  <a:pt x="11678958" y="1866224"/>
                  <a:pt x="11678958" y="1866224"/>
                </a:cubicBezTo>
                <a:cubicBezTo>
                  <a:pt x="11861070" y="1983343"/>
                  <a:pt x="12038912" y="2116399"/>
                  <a:pt x="12210348" y="2273360"/>
                </a:cubicBezTo>
                <a:cubicBezTo>
                  <a:pt x="13740048" y="3639758"/>
                  <a:pt x="13979560" y="5932962"/>
                  <a:pt x="12877532" y="7687353"/>
                </a:cubicBezTo>
                <a:cubicBezTo>
                  <a:pt x="10590206" y="11506893"/>
                  <a:pt x="8019985" y="12876424"/>
                  <a:pt x="8019985" y="12876424"/>
                </a:cubicBezTo>
                <a:cubicBezTo>
                  <a:pt x="6454054" y="13780585"/>
                  <a:pt x="4471194" y="13659214"/>
                  <a:pt x="3109233" y="12431705"/>
                </a:cubicBezTo>
                <a:cubicBezTo>
                  <a:pt x="2935661" y="12282713"/>
                  <a:pt x="2782296" y="12122055"/>
                  <a:pt x="2649134" y="11949729"/>
                </a:cubicBezTo>
                <a:cubicBezTo>
                  <a:pt x="2635335" y="11937491"/>
                  <a:pt x="207832" y="9109259"/>
                  <a:pt x="16892" y="4881877"/>
                </a:cubicBezTo>
                <a:cubicBezTo>
                  <a:pt x="-87423" y="3709524"/>
                  <a:pt x="291322" y="2487258"/>
                  <a:pt x="1155939" y="1523284"/>
                </a:cubicBezTo>
                <a:cubicBezTo>
                  <a:pt x="2012589" y="557177"/>
                  <a:pt x="3189615" y="52689"/>
                  <a:pt x="4366592" y="26446"/>
                </a:cubicBezTo>
                <a:cubicBezTo>
                  <a:pt x="4366592" y="26446"/>
                  <a:pt x="4366592" y="26446"/>
                  <a:pt x="4358625" y="24311"/>
                </a:cubicBezTo>
                <a:cubicBezTo>
                  <a:pt x="4623658" y="7254"/>
                  <a:pt x="4884156" y="-476"/>
                  <a:pt x="5139653" y="2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1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4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45AE6ED-1482-40B2-8BC2-929C7AC0D6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87062" y="1321661"/>
            <a:ext cx="7696200" cy="7643679"/>
          </a:xfrm>
          <a:custGeom>
            <a:avLst/>
            <a:gdLst>
              <a:gd name="connsiteX0" fmla="*/ 2917076 w 7696200"/>
              <a:gd name="connsiteY0" fmla="*/ 13 h 7643679"/>
              <a:gd name="connsiteX1" fmla="*/ 6628540 w 7696200"/>
              <a:gd name="connsiteY1" fmla="*/ 1059198 h 7643679"/>
              <a:gd name="connsiteX2" fmla="*/ 6930138 w 7696200"/>
              <a:gd name="connsiteY2" fmla="*/ 1290274 h 7643679"/>
              <a:gd name="connsiteX3" fmla="*/ 7308806 w 7696200"/>
              <a:gd name="connsiteY3" fmla="*/ 4363053 h 7643679"/>
              <a:gd name="connsiteX4" fmla="*/ 4551844 w 7696200"/>
              <a:gd name="connsiteY4" fmla="*/ 7308174 h 7643679"/>
              <a:gd name="connsiteX5" fmla="*/ 1764685 w 7696200"/>
              <a:gd name="connsiteY5" fmla="*/ 7055769 h 7643679"/>
              <a:gd name="connsiteX6" fmla="*/ 1503550 w 7696200"/>
              <a:gd name="connsiteY6" fmla="*/ 6782217 h 7643679"/>
              <a:gd name="connsiteX7" fmla="*/ 9588 w 7696200"/>
              <a:gd name="connsiteY7" fmla="*/ 2770770 h 7643679"/>
              <a:gd name="connsiteX8" fmla="*/ 656068 w 7696200"/>
              <a:gd name="connsiteY8" fmla="*/ 864558 h 7643679"/>
              <a:gd name="connsiteX9" fmla="*/ 2478315 w 7696200"/>
              <a:gd name="connsiteY9" fmla="*/ 15010 h 7643679"/>
              <a:gd name="connsiteX10" fmla="*/ 2473793 w 7696200"/>
              <a:gd name="connsiteY10" fmla="*/ 13797 h 7643679"/>
              <a:gd name="connsiteX11" fmla="*/ 2917076 w 7696200"/>
              <a:gd name="connsiteY11" fmla="*/ 13 h 7643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200" h="7643679">
                <a:moveTo>
                  <a:pt x="2917076" y="13"/>
                </a:moveTo>
                <a:cubicBezTo>
                  <a:pt x="5092225" y="4253"/>
                  <a:pt x="6628540" y="1059198"/>
                  <a:pt x="6628540" y="1059198"/>
                </a:cubicBezTo>
                <a:cubicBezTo>
                  <a:pt x="6731900" y="1125671"/>
                  <a:pt x="6832836" y="1201188"/>
                  <a:pt x="6930138" y="1290274"/>
                </a:cubicBezTo>
                <a:cubicBezTo>
                  <a:pt x="7798337" y="2065790"/>
                  <a:pt x="7934276" y="3367326"/>
                  <a:pt x="7308806" y="4363053"/>
                </a:cubicBezTo>
                <a:cubicBezTo>
                  <a:pt x="6010605" y="6530880"/>
                  <a:pt x="4551844" y="7308174"/>
                  <a:pt x="4551844" y="7308174"/>
                </a:cubicBezTo>
                <a:cubicBezTo>
                  <a:pt x="3663080" y="7821342"/>
                  <a:pt x="2537682" y="7752456"/>
                  <a:pt x="1764685" y="7055769"/>
                </a:cubicBezTo>
                <a:cubicBezTo>
                  <a:pt x="1666172" y="6971206"/>
                  <a:pt x="1579128" y="6880023"/>
                  <a:pt x="1503550" y="6782217"/>
                </a:cubicBezTo>
                <a:cubicBezTo>
                  <a:pt x="1495718" y="6775271"/>
                  <a:pt x="117958" y="5170073"/>
                  <a:pt x="9588" y="2770770"/>
                </a:cubicBezTo>
                <a:cubicBezTo>
                  <a:pt x="-49618" y="2105386"/>
                  <a:pt x="165343" y="1411674"/>
                  <a:pt x="656068" y="864558"/>
                </a:cubicBezTo>
                <a:cubicBezTo>
                  <a:pt x="1142270" y="316232"/>
                  <a:pt x="1810307" y="29904"/>
                  <a:pt x="2478315" y="15010"/>
                </a:cubicBezTo>
                <a:cubicBezTo>
                  <a:pt x="2478315" y="15010"/>
                  <a:pt x="2478315" y="15010"/>
                  <a:pt x="2473793" y="13797"/>
                </a:cubicBezTo>
                <a:cubicBezTo>
                  <a:pt x="2624216" y="4117"/>
                  <a:pt x="2772065" y="-270"/>
                  <a:pt x="2917076" y="1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10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4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457E962-B01B-400D-9F4E-8D3E125358F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817208" y="3364531"/>
            <a:ext cx="3570971" cy="3575141"/>
          </a:xfrm>
          <a:custGeom>
            <a:avLst/>
            <a:gdLst>
              <a:gd name="connsiteX0" fmla="*/ 1038166 w 3570971"/>
              <a:gd name="connsiteY0" fmla="*/ 262 h 3575141"/>
              <a:gd name="connsiteX1" fmla="*/ 1152562 w 3570971"/>
              <a:gd name="connsiteY1" fmla="*/ 2608 h 3575141"/>
              <a:gd name="connsiteX2" fmla="*/ 1277760 w 3570971"/>
              <a:gd name="connsiteY2" fmla="*/ 6084 h 3575141"/>
              <a:gd name="connsiteX3" fmla="*/ 1369586 w 3570971"/>
              <a:gd name="connsiteY3" fmla="*/ 14799 h 3575141"/>
              <a:gd name="connsiteX4" fmla="*/ 1459312 w 3570971"/>
              <a:gd name="connsiteY4" fmla="*/ 24726 h 3575141"/>
              <a:gd name="connsiteX5" fmla="*/ 1684285 w 3570971"/>
              <a:gd name="connsiteY5" fmla="*/ 60386 h 3575141"/>
              <a:gd name="connsiteX6" fmla="*/ 2104610 w 3570971"/>
              <a:gd name="connsiteY6" fmla="*/ 162837 h 3575141"/>
              <a:gd name="connsiteX7" fmla="*/ 2159747 w 3570971"/>
              <a:gd name="connsiteY7" fmla="*/ 175898 h 3575141"/>
              <a:gd name="connsiteX8" fmla="*/ 2379187 w 3570971"/>
              <a:gd name="connsiteY8" fmla="*/ 245618 h 3575141"/>
              <a:gd name="connsiteX9" fmla="*/ 2613762 w 3570971"/>
              <a:gd name="connsiteY9" fmla="*/ 331852 h 3575141"/>
              <a:gd name="connsiteX10" fmla="*/ 2798059 w 3570971"/>
              <a:gd name="connsiteY10" fmla="*/ 413443 h 3575141"/>
              <a:gd name="connsiteX11" fmla="*/ 2980032 w 3570971"/>
              <a:gd name="connsiteY11" fmla="*/ 510407 h 3575141"/>
              <a:gd name="connsiteX12" fmla="*/ 3196578 w 3570971"/>
              <a:gd name="connsiteY12" fmla="*/ 657555 h 3575141"/>
              <a:gd name="connsiteX13" fmla="*/ 3433873 w 3570971"/>
              <a:gd name="connsiteY13" fmla="*/ 913380 h 3575141"/>
              <a:gd name="connsiteX14" fmla="*/ 3532722 w 3570971"/>
              <a:gd name="connsiteY14" fmla="*/ 1108840 h 3575141"/>
              <a:gd name="connsiteX15" fmla="*/ 3567706 w 3570971"/>
              <a:gd name="connsiteY15" fmla="*/ 1290668 h 3575141"/>
              <a:gd name="connsiteX16" fmla="*/ 3561576 w 3570971"/>
              <a:gd name="connsiteY16" fmla="*/ 1493426 h 3575141"/>
              <a:gd name="connsiteX17" fmla="*/ 3545861 w 3570971"/>
              <a:gd name="connsiteY17" fmla="*/ 1592288 h 3575141"/>
              <a:gd name="connsiteX18" fmla="*/ 3505936 w 3570971"/>
              <a:gd name="connsiteY18" fmla="*/ 1721963 h 3575141"/>
              <a:gd name="connsiteX19" fmla="*/ 3404548 w 3570971"/>
              <a:gd name="connsiteY19" fmla="*/ 1948853 h 3575141"/>
              <a:gd name="connsiteX20" fmla="*/ 3364307 w 3570971"/>
              <a:gd name="connsiteY20" fmla="*/ 2019787 h 3575141"/>
              <a:gd name="connsiteX21" fmla="*/ 2905349 w 3570971"/>
              <a:gd name="connsiteY21" fmla="*/ 2621475 h 3575141"/>
              <a:gd name="connsiteX22" fmla="*/ 2486553 w 3570971"/>
              <a:gd name="connsiteY22" fmla="*/ 3026009 h 3575141"/>
              <a:gd name="connsiteX23" fmla="*/ 2376912 w 3570971"/>
              <a:gd name="connsiteY23" fmla="*/ 3117369 h 3575141"/>
              <a:gd name="connsiteX24" fmla="*/ 2218089 w 3570971"/>
              <a:gd name="connsiteY24" fmla="*/ 3239930 h 3575141"/>
              <a:gd name="connsiteX25" fmla="*/ 2054961 w 3570971"/>
              <a:gd name="connsiteY25" fmla="*/ 3345336 h 3575141"/>
              <a:gd name="connsiteX26" fmla="*/ 1841331 w 3570971"/>
              <a:gd name="connsiteY26" fmla="*/ 3460257 h 3575141"/>
              <a:gd name="connsiteX27" fmla="*/ 1708604 w 3570971"/>
              <a:gd name="connsiteY27" fmla="*/ 3511634 h 3575141"/>
              <a:gd name="connsiteX28" fmla="*/ 1178625 w 3570971"/>
              <a:gd name="connsiteY28" fmla="*/ 3553863 h 3575141"/>
              <a:gd name="connsiteX29" fmla="*/ 1157267 w 3570971"/>
              <a:gd name="connsiteY29" fmla="*/ 3550060 h 3575141"/>
              <a:gd name="connsiteX30" fmla="*/ 1096639 w 3570971"/>
              <a:gd name="connsiteY30" fmla="*/ 3528245 h 3575141"/>
              <a:gd name="connsiteX31" fmla="*/ 893562 w 3570971"/>
              <a:gd name="connsiteY31" fmla="*/ 3423824 h 3575141"/>
              <a:gd name="connsiteX32" fmla="*/ 858208 w 3570971"/>
              <a:gd name="connsiteY32" fmla="*/ 3396536 h 3575141"/>
              <a:gd name="connsiteX33" fmla="*/ 650958 w 3570971"/>
              <a:gd name="connsiteY33" fmla="*/ 3187900 h 3575141"/>
              <a:gd name="connsiteX34" fmla="*/ 562145 w 3570971"/>
              <a:gd name="connsiteY34" fmla="*/ 3068017 h 3575141"/>
              <a:gd name="connsiteX35" fmla="*/ 457656 w 3570971"/>
              <a:gd name="connsiteY35" fmla="*/ 2887036 h 3575141"/>
              <a:gd name="connsiteX36" fmla="*/ 397461 w 3570971"/>
              <a:gd name="connsiteY36" fmla="*/ 2773077 h 3575141"/>
              <a:gd name="connsiteX37" fmla="*/ 330980 w 3570971"/>
              <a:gd name="connsiteY37" fmla="*/ 2609435 h 3575141"/>
              <a:gd name="connsiteX38" fmla="*/ 172306 w 3570971"/>
              <a:gd name="connsiteY38" fmla="*/ 2145477 h 3575141"/>
              <a:gd name="connsiteX39" fmla="*/ 136094 w 3570971"/>
              <a:gd name="connsiteY39" fmla="*/ 2014865 h 3575141"/>
              <a:gd name="connsiteX40" fmla="*/ 90837 w 3570971"/>
              <a:gd name="connsiteY40" fmla="*/ 1824940 h 3575141"/>
              <a:gd name="connsiteX41" fmla="*/ 51549 w 3570971"/>
              <a:gd name="connsiteY41" fmla="*/ 1625956 h 3575141"/>
              <a:gd name="connsiteX42" fmla="*/ 14928 w 3570971"/>
              <a:gd name="connsiteY42" fmla="*/ 1363703 h 3575141"/>
              <a:gd name="connsiteX43" fmla="*/ 1828 w 3570971"/>
              <a:gd name="connsiteY43" fmla="*/ 1166436 h 3575141"/>
              <a:gd name="connsiteX44" fmla="*/ 1539 w 3570971"/>
              <a:gd name="connsiteY44" fmla="*/ 1001055 h 3575141"/>
              <a:gd name="connsiteX45" fmla="*/ 66610 w 3570971"/>
              <a:gd name="connsiteY45" fmla="*/ 623972 h 3575141"/>
              <a:gd name="connsiteX46" fmla="*/ 118578 w 3570971"/>
              <a:gd name="connsiteY46" fmla="*/ 495761 h 3575141"/>
              <a:gd name="connsiteX47" fmla="*/ 184466 w 3570971"/>
              <a:gd name="connsiteY47" fmla="*/ 381961 h 3575141"/>
              <a:gd name="connsiteX48" fmla="*/ 380215 w 3570971"/>
              <a:gd name="connsiteY48" fmla="*/ 187575 h 3575141"/>
              <a:gd name="connsiteX49" fmla="*/ 596275 w 3570971"/>
              <a:gd name="connsiteY49" fmla="*/ 76862 h 3575141"/>
              <a:gd name="connsiteX50" fmla="*/ 737176 w 3570971"/>
              <a:gd name="connsiteY50" fmla="*/ 34795 h 3575141"/>
              <a:gd name="connsiteX51" fmla="*/ 833981 w 3570971"/>
              <a:gd name="connsiteY51" fmla="*/ 18187 h 3575141"/>
              <a:gd name="connsiteX52" fmla="*/ 923601 w 3570971"/>
              <a:gd name="connsiteY52" fmla="*/ 8535 h 3575141"/>
              <a:gd name="connsiteX53" fmla="*/ 1038166 w 3570971"/>
              <a:gd name="connsiteY53" fmla="*/ 262 h 357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570971" h="3575141">
                <a:moveTo>
                  <a:pt x="1038166" y="262"/>
                </a:moveTo>
                <a:cubicBezTo>
                  <a:pt x="1076565" y="-513"/>
                  <a:pt x="1114937" y="481"/>
                  <a:pt x="1152562" y="2608"/>
                </a:cubicBezTo>
                <a:cubicBezTo>
                  <a:pt x="1195880" y="47"/>
                  <a:pt x="1237428" y="4118"/>
                  <a:pt x="1277760" y="6084"/>
                </a:cubicBezTo>
                <a:cubicBezTo>
                  <a:pt x="1309364" y="7480"/>
                  <a:pt x="1340082" y="12192"/>
                  <a:pt x="1369586" y="14799"/>
                </a:cubicBezTo>
                <a:cubicBezTo>
                  <a:pt x="1401189" y="16195"/>
                  <a:pt x="1429807" y="22118"/>
                  <a:pt x="1459312" y="24726"/>
                </a:cubicBezTo>
                <a:cubicBezTo>
                  <a:pt x="1534892" y="34401"/>
                  <a:pt x="1608704" y="50711"/>
                  <a:pt x="1684285" y="60386"/>
                </a:cubicBezTo>
                <a:cubicBezTo>
                  <a:pt x="1825278" y="91219"/>
                  <a:pt x="1966271" y="122053"/>
                  <a:pt x="2104610" y="162837"/>
                </a:cubicBezTo>
                <a:cubicBezTo>
                  <a:pt x="2124498" y="168190"/>
                  <a:pt x="2141073" y="172650"/>
                  <a:pt x="2159747" y="175898"/>
                </a:cubicBezTo>
                <a:cubicBezTo>
                  <a:pt x="2231789" y="198840"/>
                  <a:pt x="2305930" y="220571"/>
                  <a:pt x="2379187" y="245618"/>
                </a:cubicBezTo>
                <a:cubicBezTo>
                  <a:pt x="2459074" y="272449"/>
                  <a:pt x="2536860" y="300492"/>
                  <a:pt x="2613762" y="331852"/>
                </a:cubicBezTo>
                <a:cubicBezTo>
                  <a:pt x="2674089" y="358752"/>
                  <a:pt x="2738616" y="383227"/>
                  <a:pt x="2798059" y="413443"/>
                </a:cubicBezTo>
                <a:cubicBezTo>
                  <a:pt x="2859601" y="442448"/>
                  <a:pt x="2922358" y="473556"/>
                  <a:pt x="2980032" y="510407"/>
                </a:cubicBezTo>
                <a:cubicBezTo>
                  <a:pt x="3055493" y="553821"/>
                  <a:pt x="3124986" y="606294"/>
                  <a:pt x="3196578" y="657555"/>
                </a:cubicBezTo>
                <a:cubicBezTo>
                  <a:pt x="3284851" y="732858"/>
                  <a:pt x="3370138" y="812688"/>
                  <a:pt x="3433873" y="913380"/>
                </a:cubicBezTo>
                <a:cubicBezTo>
                  <a:pt x="3476622" y="972875"/>
                  <a:pt x="3504673" y="1040858"/>
                  <a:pt x="3532722" y="1108840"/>
                </a:cubicBezTo>
                <a:cubicBezTo>
                  <a:pt x="3554698" y="1166301"/>
                  <a:pt x="3559545" y="1228038"/>
                  <a:pt x="3567706" y="1290668"/>
                </a:cubicBezTo>
                <a:cubicBezTo>
                  <a:pt x="3572882" y="1357826"/>
                  <a:pt x="3572644" y="1425306"/>
                  <a:pt x="3561576" y="1493426"/>
                </a:cubicBezTo>
                <a:cubicBezTo>
                  <a:pt x="3556044" y="1527485"/>
                  <a:pt x="3554709" y="1559121"/>
                  <a:pt x="3545861" y="1592288"/>
                </a:cubicBezTo>
                <a:cubicBezTo>
                  <a:pt x="3532257" y="1636618"/>
                  <a:pt x="3524069" y="1680629"/>
                  <a:pt x="3505936" y="1721963"/>
                </a:cubicBezTo>
                <a:cubicBezTo>
                  <a:pt x="3478070" y="1799781"/>
                  <a:pt x="3442359" y="1873711"/>
                  <a:pt x="3404548" y="1948853"/>
                </a:cubicBezTo>
                <a:cubicBezTo>
                  <a:pt x="3392940" y="1972392"/>
                  <a:pt x="3379231" y="1997141"/>
                  <a:pt x="3364307" y="2019787"/>
                </a:cubicBezTo>
                <a:cubicBezTo>
                  <a:pt x="3239716" y="2240433"/>
                  <a:pt x="3074355" y="2434110"/>
                  <a:pt x="2905349" y="2621475"/>
                </a:cubicBezTo>
                <a:cubicBezTo>
                  <a:pt x="2772821" y="2765332"/>
                  <a:pt x="2630901" y="2897774"/>
                  <a:pt x="2486553" y="3026009"/>
                </a:cubicBezTo>
                <a:cubicBezTo>
                  <a:pt x="2451516" y="3057461"/>
                  <a:pt x="2411949" y="3085917"/>
                  <a:pt x="2376912" y="3117369"/>
                </a:cubicBezTo>
                <a:cubicBezTo>
                  <a:pt x="2326291" y="3160625"/>
                  <a:pt x="2269925" y="3198779"/>
                  <a:pt x="2218089" y="3239930"/>
                </a:cubicBezTo>
                <a:cubicBezTo>
                  <a:pt x="2162607" y="3274768"/>
                  <a:pt x="2112872" y="3314707"/>
                  <a:pt x="2054961" y="3345336"/>
                </a:cubicBezTo>
                <a:cubicBezTo>
                  <a:pt x="1983566" y="3386556"/>
                  <a:pt x="1915486" y="3428668"/>
                  <a:pt x="1841331" y="3460257"/>
                </a:cubicBezTo>
                <a:cubicBezTo>
                  <a:pt x="1795689" y="3478192"/>
                  <a:pt x="1754576" y="3499122"/>
                  <a:pt x="1708604" y="3511634"/>
                </a:cubicBezTo>
                <a:cubicBezTo>
                  <a:pt x="1539520" y="3572778"/>
                  <a:pt x="1353981" y="3595722"/>
                  <a:pt x="1178625" y="3553863"/>
                </a:cubicBezTo>
                <a:cubicBezTo>
                  <a:pt x="1171249" y="3553212"/>
                  <a:pt x="1164170" y="3551862"/>
                  <a:pt x="1157267" y="3550060"/>
                </a:cubicBezTo>
                <a:cubicBezTo>
                  <a:pt x="1136560" y="3544654"/>
                  <a:pt x="1117439" y="3535175"/>
                  <a:pt x="1096639" y="3528245"/>
                </a:cubicBezTo>
                <a:cubicBezTo>
                  <a:pt x="1024597" y="3505302"/>
                  <a:pt x="956979" y="3465775"/>
                  <a:pt x="893562" y="3423824"/>
                </a:cubicBezTo>
                <a:cubicBezTo>
                  <a:pt x="881187" y="3416940"/>
                  <a:pt x="869697" y="3406738"/>
                  <a:pt x="858208" y="3396536"/>
                </a:cubicBezTo>
                <a:cubicBezTo>
                  <a:pt x="779656" y="3338069"/>
                  <a:pt x="712157" y="3264804"/>
                  <a:pt x="650958" y="3187900"/>
                </a:cubicBezTo>
                <a:cubicBezTo>
                  <a:pt x="618259" y="3150661"/>
                  <a:pt x="591860" y="3109786"/>
                  <a:pt x="562145" y="3068017"/>
                </a:cubicBezTo>
                <a:cubicBezTo>
                  <a:pt x="526911" y="3006989"/>
                  <a:pt x="491675" y="2945961"/>
                  <a:pt x="457656" y="2887036"/>
                </a:cubicBezTo>
                <a:cubicBezTo>
                  <a:pt x="433686" y="2850369"/>
                  <a:pt x="419331" y="2810956"/>
                  <a:pt x="397461" y="2773077"/>
                </a:cubicBezTo>
                <a:cubicBezTo>
                  <a:pt x="376700" y="2717721"/>
                  <a:pt x="349640" y="2666003"/>
                  <a:pt x="330980" y="2609435"/>
                </a:cubicBezTo>
                <a:cubicBezTo>
                  <a:pt x="264274" y="2459952"/>
                  <a:pt x="219782" y="2300449"/>
                  <a:pt x="172306" y="2145477"/>
                </a:cubicBezTo>
                <a:cubicBezTo>
                  <a:pt x="160935" y="2101536"/>
                  <a:pt x="144150" y="2057914"/>
                  <a:pt x="136094" y="2014865"/>
                </a:cubicBezTo>
                <a:cubicBezTo>
                  <a:pt x="121303" y="1950451"/>
                  <a:pt x="104412" y="1887249"/>
                  <a:pt x="90837" y="1824940"/>
                </a:cubicBezTo>
                <a:cubicBezTo>
                  <a:pt x="80245" y="1758101"/>
                  <a:pt x="58824" y="1691904"/>
                  <a:pt x="51549" y="1625956"/>
                </a:cubicBezTo>
                <a:cubicBezTo>
                  <a:pt x="34222" y="1537753"/>
                  <a:pt x="25624" y="1450122"/>
                  <a:pt x="14928" y="1363703"/>
                </a:cubicBezTo>
                <a:cubicBezTo>
                  <a:pt x="9751" y="1296545"/>
                  <a:pt x="374" y="1231810"/>
                  <a:pt x="1828" y="1166436"/>
                </a:cubicBezTo>
                <a:cubicBezTo>
                  <a:pt x="-2688" y="1110119"/>
                  <a:pt x="2740" y="1056479"/>
                  <a:pt x="1539" y="1001055"/>
                </a:cubicBezTo>
                <a:cubicBezTo>
                  <a:pt x="8974" y="873301"/>
                  <a:pt x="30554" y="745800"/>
                  <a:pt x="66610" y="623972"/>
                </a:cubicBezTo>
                <a:cubicBezTo>
                  <a:pt x="83528" y="580533"/>
                  <a:pt x="100445" y="537094"/>
                  <a:pt x="118578" y="495761"/>
                </a:cubicBezTo>
                <a:cubicBezTo>
                  <a:pt x="137925" y="456531"/>
                  <a:pt x="161804" y="420299"/>
                  <a:pt x="184466" y="381961"/>
                </a:cubicBezTo>
                <a:cubicBezTo>
                  <a:pt x="238521" y="305858"/>
                  <a:pt x="305281" y="242061"/>
                  <a:pt x="380215" y="187575"/>
                </a:cubicBezTo>
                <a:cubicBezTo>
                  <a:pt x="449180" y="142145"/>
                  <a:pt x="519691" y="104242"/>
                  <a:pt x="596275" y="76862"/>
                </a:cubicBezTo>
                <a:cubicBezTo>
                  <a:pt x="641918" y="58928"/>
                  <a:pt x="687559" y="40994"/>
                  <a:pt x="737176" y="34795"/>
                </a:cubicBezTo>
                <a:cubicBezTo>
                  <a:pt x="769664" y="32873"/>
                  <a:pt x="799393" y="21322"/>
                  <a:pt x="833981" y="18187"/>
                </a:cubicBezTo>
                <a:cubicBezTo>
                  <a:pt x="863154" y="15374"/>
                  <a:pt x="892327" y="12560"/>
                  <a:pt x="923601" y="8535"/>
                </a:cubicBezTo>
                <a:cubicBezTo>
                  <a:pt x="961339" y="3582"/>
                  <a:pt x="999766" y="1037"/>
                  <a:pt x="1038166" y="26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AB95B81-04BE-445D-ACF9-C099978AE0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04699" y="3364530"/>
            <a:ext cx="3570971" cy="3575141"/>
          </a:xfrm>
          <a:custGeom>
            <a:avLst/>
            <a:gdLst>
              <a:gd name="connsiteX0" fmla="*/ 1038167 w 3570971"/>
              <a:gd name="connsiteY0" fmla="*/ 262 h 3575141"/>
              <a:gd name="connsiteX1" fmla="*/ 1152563 w 3570971"/>
              <a:gd name="connsiteY1" fmla="*/ 2609 h 3575141"/>
              <a:gd name="connsiteX2" fmla="*/ 1277760 w 3570971"/>
              <a:gd name="connsiteY2" fmla="*/ 6084 h 3575141"/>
              <a:gd name="connsiteX3" fmla="*/ 1369586 w 3570971"/>
              <a:gd name="connsiteY3" fmla="*/ 14799 h 3575141"/>
              <a:gd name="connsiteX4" fmla="*/ 1459311 w 3570971"/>
              <a:gd name="connsiteY4" fmla="*/ 24726 h 3575141"/>
              <a:gd name="connsiteX5" fmla="*/ 1684285 w 3570971"/>
              <a:gd name="connsiteY5" fmla="*/ 60386 h 3575141"/>
              <a:gd name="connsiteX6" fmla="*/ 2104610 w 3570971"/>
              <a:gd name="connsiteY6" fmla="*/ 162837 h 3575141"/>
              <a:gd name="connsiteX7" fmla="*/ 2159747 w 3570971"/>
              <a:gd name="connsiteY7" fmla="*/ 175898 h 3575141"/>
              <a:gd name="connsiteX8" fmla="*/ 2379187 w 3570971"/>
              <a:gd name="connsiteY8" fmla="*/ 245618 h 3575141"/>
              <a:gd name="connsiteX9" fmla="*/ 2613762 w 3570971"/>
              <a:gd name="connsiteY9" fmla="*/ 331852 h 3575141"/>
              <a:gd name="connsiteX10" fmla="*/ 2798058 w 3570971"/>
              <a:gd name="connsiteY10" fmla="*/ 413443 h 3575141"/>
              <a:gd name="connsiteX11" fmla="*/ 2980031 w 3570971"/>
              <a:gd name="connsiteY11" fmla="*/ 510407 h 3575141"/>
              <a:gd name="connsiteX12" fmla="*/ 3196578 w 3570971"/>
              <a:gd name="connsiteY12" fmla="*/ 657555 h 3575141"/>
              <a:gd name="connsiteX13" fmla="*/ 3433873 w 3570971"/>
              <a:gd name="connsiteY13" fmla="*/ 913380 h 3575141"/>
              <a:gd name="connsiteX14" fmla="*/ 3532722 w 3570971"/>
              <a:gd name="connsiteY14" fmla="*/ 1108840 h 3575141"/>
              <a:gd name="connsiteX15" fmla="*/ 3567706 w 3570971"/>
              <a:gd name="connsiteY15" fmla="*/ 1290668 h 3575141"/>
              <a:gd name="connsiteX16" fmla="*/ 3561576 w 3570971"/>
              <a:gd name="connsiteY16" fmla="*/ 1493426 h 3575141"/>
              <a:gd name="connsiteX17" fmla="*/ 3545861 w 3570971"/>
              <a:gd name="connsiteY17" fmla="*/ 1592288 h 3575141"/>
              <a:gd name="connsiteX18" fmla="*/ 3505936 w 3570971"/>
              <a:gd name="connsiteY18" fmla="*/ 1721963 h 3575141"/>
              <a:gd name="connsiteX19" fmla="*/ 3404548 w 3570971"/>
              <a:gd name="connsiteY19" fmla="*/ 1948853 h 3575141"/>
              <a:gd name="connsiteX20" fmla="*/ 3364307 w 3570971"/>
              <a:gd name="connsiteY20" fmla="*/ 2019787 h 3575141"/>
              <a:gd name="connsiteX21" fmla="*/ 2905349 w 3570971"/>
              <a:gd name="connsiteY21" fmla="*/ 2621475 h 3575141"/>
              <a:gd name="connsiteX22" fmla="*/ 2486553 w 3570971"/>
              <a:gd name="connsiteY22" fmla="*/ 3026009 h 3575141"/>
              <a:gd name="connsiteX23" fmla="*/ 2376912 w 3570971"/>
              <a:gd name="connsiteY23" fmla="*/ 3117369 h 3575141"/>
              <a:gd name="connsiteX24" fmla="*/ 2218089 w 3570971"/>
              <a:gd name="connsiteY24" fmla="*/ 3239930 h 3575141"/>
              <a:gd name="connsiteX25" fmla="*/ 2054961 w 3570971"/>
              <a:gd name="connsiteY25" fmla="*/ 3345336 h 3575141"/>
              <a:gd name="connsiteX26" fmla="*/ 1841331 w 3570971"/>
              <a:gd name="connsiteY26" fmla="*/ 3460257 h 3575141"/>
              <a:gd name="connsiteX27" fmla="*/ 1708604 w 3570971"/>
              <a:gd name="connsiteY27" fmla="*/ 3511634 h 3575141"/>
              <a:gd name="connsiteX28" fmla="*/ 1178625 w 3570971"/>
              <a:gd name="connsiteY28" fmla="*/ 3553863 h 3575141"/>
              <a:gd name="connsiteX29" fmla="*/ 1157267 w 3570971"/>
              <a:gd name="connsiteY29" fmla="*/ 3550060 h 3575141"/>
              <a:gd name="connsiteX30" fmla="*/ 1096639 w 3570971"/>
              <a:gd name="connsiteY30" fmla="*/ 3528245 h 3575141"/>
              <a:gd name="connsiteX31" fmla="*/ 893562 w 3570971"/>
              <a:gd name="connsiteY31" fmla="*/ 3423824 h 3575141"/>
              <a:gd name="connsiteX32" fmla="*/ 858208 w 3570971"/>
              <a:gd name="connsiteY32" fmla="*/ 3396536 h 3575141"/>
              <a:gd name="connsiteX33" fmla="*/ 650958 w 3570971"/>
              <a:gd name="connsiteY33" fmla="*/ 3187900 h 3575141"/>
              <a:gd name="connsiteX34" fmla="*/ 562145 w 3570971"/>
              <a:gd name="connsiteY34" fmla="*/ 3068017 h 3575141"/>
              <a:gd name="connsiteX35" fmla="*/ 457656 w 3570971"/>
              <a:gd name="connsiteY35" fmla="*/ 2887036 h 3575141"/>
              <a:gd name="connsiteX36" fmla="*/ 397461 w 3570971"/>
              <a:gd name="connsiteY36" fmla="*/ 2773077 h 3575141"/>
              <a:gd name="connsiteX37" fmla="*/ 330980 w 3570971"/>
              <a:gd name="connsiteY37" fmla="*/ 2609435 h 3575141"/>
              <a:gd name="connsiteX38" fmla="*/ 172307 w 3570971"/>
              <a:gd name="connsiteY38" fmla="*/ 2145477 h 3575141"/>
              <a:gd name="connsiteX39" fmla="*/ 136095 w 3570971"/>
              <a:gd name="connsiteY39" fmla="*/ 2014865 h 3575141"/>
              <a:gd name="connsiteX40" fmla="*/ 90837 w 3570971"/>
              <a:gd name="connsiteY40" fmla="*/ 1824940 h 3575141"/>
              <a:gd name="connsiteX41" fmla="*/ 51549 w 3570971"/>
              <a:gd name="connsiteY41" fmla="*/ 1625956 h 3575141"/>
              <a:gd name="connsiteX42" fmla="*/ 14928 w 3570971"/>
              <a:gd name="connsiteY42" fmla="*/ 1363703 h 3575141"/>
              <a:gd name="connsiteX43" fmla="*/ 1828 w 3570971"/>
              <a:gd name="connsiteY43" fmla="*/ 1166436 h 3575141"/>
              <a:gd name="connsiteX44" fmla="*/ 1539 w 3570971"/>
              <a:gd name="connsiteY44" fmla="*/ 1001055 h 3575141"/>
              <a:gd name="connsiteX45" fmla="*/ 66610 w 3570971"/>
              <a:gd name="connsiteY45" fmla="*/ 623972 h 3575141"/>
              <a:gd name="connsiteX46" fmla="*/ 118578 w 3570971"/>
              <a:gd name="connsiteY46" fmla="*/ 495761 h 3575141"/>
              <a:gd name="connsiteX47" fmla="*/ 184467 w 3570971"/>
              <a:gd name="connsiteY47" fmla="*/ 381961 h 3575141"/>
              <a:gd name="connsiteX48" fmla="*/ 380215 w 3570971"/>
              <a:gd name="connsiteY48" fmla="*/ 187575 h 3575141"/>
              <a:gd name="connsiteX49" fmla="*/ 596275 w 3570971"/>
              <a:gd name="connsiteY49" fmla="*/ 76862 h 3575141"/>
              <a:gd name="connsiteX50" fmla="*/ 737177 w 3570971"/>
              <a:gd name="connsiteY50" fmla="*/ 34795 h 3575141"/>
              <a:gd name="connsiteX51" fmla="*/ 833981 w 3570971"/>
              <a:gd name="connsiteY51" fmla="*/ 18187 h 3575141"/>
              <a:gd name="connsiteX52" fmla="*/ 923601 w 3570971"/>
              <a:gd name="connsiteY52" fmla="*/ 8535 h 3575141"/>
              <a:gd name="connsiteX53" fmla="*/ 1038167 w 3570971"/>
              <a:gd name="connsiteY53" fmla="*/ 262 h 357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570971" h="3575141">
                <a:moveTo>
                  <a:pt x="1038167" y="262"/>
                </a:moveTo>
                <a:cubicBezTo>
                  <a:pt x="1076566" y="-513"/>
                  <a:pt x="1114938" y="481"/>
                  <a:pt x="1152563" y="2609"/>
                </a:cubicBezTo>
                <a:cubicBezTo>
                  <a:pt x="1195880" y="47"/>
                  <a:pt x="1237428" y="4118"/>
                  <a:pt x="1277760" y="6084"/>
                </a:cubicBezTo>
                <a:cubicBezTo>
                  <a:pt x="1309364" y="7480"/>
                  <a:pt x="1340082" y="12192"/>
                  <a:pt x="1369586" y="14799"/>
                </a:cubicBezTo>
                <a:cubicBezTo>
                  <a:pt x="1401190" y="16194"/>
                  <a:pt x="1429808" y="22119"/>
                  <a:pt x="1459311" y="24726"/>
                </a:cubicBezTo>
                <a:cubicBezTo>
                  <a:pt x="1534892" y="34401"/>
                  <a:pt x="1608704" y="50711"/>
                  <a:pt x="1684285" y="60386"/>
                </a:cubicBezTo>
                <a:cubicBezTo>
                  <a:pt x="1825278" y="91219"/>
                  <a:pt x="1966271" y="122053"/>
                  <a:pt x="2104610" y="162837"/>
                </a:cubicBezTo>
                <a:cubicBezTo>
                  <a:pt x="2124499" y="168190"/>
                  <a:pt x="2141073" y="172650"/>
                  <a:pt x="2159747" y="175898"/>
                </a:cubicBezTo>
                <a:cubicBezTo>
                  <a:pt x="2231788" y="198840"/>
                  <a:pt x="2305930" y="220571"/>
                  <a:pt x="2379187" y="245618"/>
                </a:cubicBezTo>
                <a:cubicBezTo>
                  <a:pt x="2459074" y="272448"/>
                  <a:pt x="2536860" y="300492"/>
                  <a:pt x="2613762" y="331852"/>
                </a:cubicBezTo>
                <a:cubicBezTo>
                  <a:pt x="2674089" y="358752"/>
                  <a:pt x="2738616" y="383227"/>
                  <a:pt x="2798058" y="413443"/>
                </a:cubicBezTo>
                <a:cubicBezTo>
                  <a:pt x="2859601" y="442448"/>
                  <a:pt x="2922358" y="473557"/>
                  <a:pt x="2980031" y="510407"/>
                </a:cubicBezTo>
                <a:cubicBezTo>
                  <a:pt x="3055493" y="553821"/>
                  <a:pt x="3124986" y="606294"/>
                  <a:pt x="3196578" y="657555"/>
                </a:cubicBezTo>
                <a:cubicBezTo>
                  <a:pt x="3284851" y="732857"/>
                  <a:pt x="3370138" y="812688"/>
                  <a:pt x="3433873" y="913380"/>
                </a:cubicBezTo>
                <a:cubicBezTo>
                  <a:pt x="3476622" y="972875"/>
                  <a:pt x="3504673" y="1040858"/>
                  <a:pt x="3532722" y="1108840"/>
                </a:cubicBezTo>
                <a:cubicBezTo>
                  <a:pt x="3554698" y="1166301"/>
                  <a:pt x="3559545" y="1228038"/>
                  <a:pt x="3567706" y="1290668"/>
                </a:cubicBezTo>
                <a:cubicBezTo>
                  <a:pt x="3572882" y="1357826"/>
                  <a:pt x="3572644" y="1425306"/>
                  <a:pt x="3561576" y="1493426"/>
                </a:cubicBezTo>
                <a:cubicBezTo>
                  <a:pt x="3556044" y="1527485"/>
                  <a:pt x="3554709" y="1559121"/>
                  <a:pt x="3545861" y="1592288"/>
                </a:cubicBezTo>
                <a:cubicBezTo>
                  <a:pt x="3532257" y="1636618"/>
                  <a:pt x="3524069" y="1680629"/>
                  <a:pt x="3505936" y="1721963"/>
                </a:cubicBezTo>
                <a:cubicBezTo>
                  <a:pt x="3478070" y="1799781"/>
                  <a:pt x="3442359" y="1873711"/>
                  <a:pt x="3404548" y="1948853"/>
                </a:cubicBezTo>
                <a:cubicBezTo>
                  <a:pt x="3392940" y="1972392"/>
                  <a:pt x="3379231" y="1997141"/>
                  <a:pt x="3364307" y="2019787"/>
                </a:cubicBezTo>
                <a:cubicBezTo>
                  <a:pt x="3239716" y="2240433"/>
                  <a:pt x="3074355" y="2434110"/>
                  <a:pt x="2905349" y="2621475"/>
                </a:cubicBezTo>
                <a:cubicBezTo>
                  <a:pt x="2772821" y="2765332"/>
                  <a:pt x="2630902" y="2897774"/>
                  <a:pt x="2486553" y="3026009"/>
                </a:cubicBezTo>
                <a:cubicBezTo>
                  <a:pt x="2451516" y="3057461"/>
                  <a:pt x="2411949" y="3085917"/>
                  <a:pt x="2376912" y="3117369"/>
                </a:cubicBezTo>
                <a:cubicBezTo>
                  <a:pt x="2326291" y="3160625"/>
                  <a:pt x="2269925" y="3198779"/>
                  <a:pt x="2218089" y="3239930"/>
                </a:cubicBezTo>
                <a:cubicBezTo>
                  <a:pt x="2162607" y="3274768"/>
                  <a:pt x="2112872" y="3314707"/>
                  <a:pt x="2054961" y="3345336"/>
                </a:cubicBezTo>
                <a:cubicBezTo>
                  <a:pt x="1983566" y="3386556"/>
                  <a:pt x="1915486" y="3428668"/>
                  <a:pt x="1841331" y="3460257"/>
                </a:cubicBezTo>
                <a:cubicBezTo>
                  <a:pt x="1795688" y="3478191"/>
                  <a:pt x="1754576" y="3499122"/>
                  <a:pt x="1708604" y="3511634"/>
                </a:cubicBezTo>
                <a:cubicBezTo>
                  <a:pt x="1539520" y="3572778"/>
                  <a:pt x="1353981" y="3595722"/>
                  <a:pt x="1178625" y="3553863"/>
                </a:cubicBezTo>
                <a:cubicBezTo>
                  <a:pt x="1171249" y="3553212"/>
                  <a:pt x="1164170" y="3551862"/>
                  <a:pt x="1157267" y="3550060"/>
                </a:cubicBezTo>
                <a:cubicBezTo>
                  <a:pt x="1136560" y="3544654"/>
                  <a:pt x="1117439" y="3535175"/>
                  <a:pt x="1096639" y="3528245"/>
                </a:cubicBezTo>
                <a:cubicBezTo>
                  <a:pt x="1024597" y="3505302"/>
                  <a:pt x="956979" y="3465775"/>
                  <a:pt x="893562" y="3423824"/>
                </a:cubicBezTo>
                <a:cubicBezTo>
                  <a:pt x="881187" y="3416940"/>
                  <a:pt x="869698" y="3406738"/>
                  <a:pt x="858208" y="3396536"/>
                </a:cubicBezTo>
                <a:cubicBezTo>
                  <a:pt x="779656" y="3338069"/>
                  <a:pt x="712158" y="3264804"/>
                  <a:pt x="650958" y="3187900"/>
                </a:cubicBezTo>
                <a:cubicBezTo>
                  <a:pt x="618259" y="3150661"/>
                  <a:pt x="591860" y="3109786"/>
                  <a:pt x="562145" y="3068017"/>
                </a:cubicBezTo>
                <a:cubicBezTo>
                  <a:pt x="526911" y="3006989"/>
                  <a:pt x="491676" y="2945961"/>
                  <a:pt x="457656" y="2887036"/>
                </a:cubicBezTo>
                <a:cubicBezTo>
                  <a:pt x="433687" y="2850369"/>
                  <a:pt x="419331" y="2810956"/>
                  <a:pt x="397461" y="2773077"/>
                </a:cubicBezTo>
                <a:cubicBezTo>
                  <a:pt x="376701" y="2717721"/>
                  <a:pt x="349641" y="2666003"/>
                  <a:pt x="330980" y="2609435"/>
                </a:cubicBezTo>
                <a:cubicBezTo>
                  <a:pt x="264274" y="2459952"/>
                  <a:pt x="219783" y="2300449"/>
                  <a:pt x="172307" y="2145477"/>
                </a:cubicBezTo>
                <a:cubicBezTo>
                  <a:pt x="160935" y="2101536"/>
                  <a:pt x="144150" y="2057914"/>
                  <a:pt x="136095" y="2014865"/>
                </a:cubicBezTo>
                <a:cubicBezTo>
                  <a:pt x="121303" y="1950451"/>
                  <a:pt x="104413" y="1887249"/>
                  <a:pt x="90837" y="1824940"/>
                </a:cubicBezTo>
                <a:cubicBezTo>
                  <a:pt x="80245" y="1758101"/>
                  <a:pt x="58824" y="1691904"/>
                  <a:pt x="51549" y="1625956"/>
                </a:cubicBezTo>
                <a:cubicBezTo>
                  <a:pt x="34222" y="1537753"/>
                  <a:pt x="25625" y="1450122"/>
                  <a:pt x="14928" y="1363703"/>
                </a:cubicBezTo>
                <a:cubicBezTo>
                  <a:pt x="9752" y="1296545"/>
                  <a:pt x="375" y="1231810"/>
                  <a:pt x="1828" y="1166436"/>
                </a:cubicBezTo>
                <a:cubicBezTo>
                  <a:pt x="-2688" y="1110119"/>
                  <a:pt x="2740" y="1056479"/>
                  <a:pt x="1539" y="1001055"/>
                </a:cubicBezTo>
                <a:cubicBezTo>
                  <a:pt x="8975" y="873301"/>
                  <a:pt x="30555" y="745800"/>
                  <a:pt x="66610" y="623972"/>
                </a:cubicBezTo>
                <a:cubicBezTo>
                  <a:pt x="83528" y="580533"/>
                  <a:pt x="100445" y="537094"/>
                  <a:pt x="118578" y="495761"/>
                </a:cubicBezTo>
                <a:cubicBezTo>
                  <a:pt x="137927" y="456532"/>
                  <a:pt x="161804" y="420299"/>
                  <a:pt x="184467" y="381961"/>
                </a:cubicBezTo>
                <a:cubicBezTo>
                  <a:pt x="238521" y="305858"/>
                  <a:pt x="305281" y="242061"/>
                  <a:pt x="380215" y="187575"/>
                </a:cubicBezTo>
                <a:cubicBezTo>
                  <a:pt x="449180" y="142145"/>
                  <a:pt x="519691" y="104242"/>
                  <a:pt x="596275" y="76862"/>
                </a:cubicBezTo>
                <a:cubicBezTo>
                  <a:pt x="641918" y="58928"/>
                  <a:pt x="687560" y="40994"/>
                  <a:pt x="737177" y="34795"/>
                </a:cubicBezTo>
                <a:cubicBezTo>
                  <a:pt x="769665" y="32873"/>
                  <a:pt x="799393" y="21322"/>
                  <a:pt x="833981" y="18187"/>
                </a:cubicBezTo>
                <a:cubicBezTo>
                  <a:pt x="863154" y="15374"/>
                  <a:pt x="892327" y="12560"/>
                  <a:pt x="923601" y="8535"/>
                </a:cubicBezTo>
                <a:cubicBezTo>
                  <a:pt x="961339" y="3582"/>
                  <a:pt x="999767" y="1037"/>
                  <a:pt x="1038167" y="26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87BB0DA-3082-469B-B542-45BFE3B037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92193" y="3364532"/>
            <a:ext cx="3570972" cy="3575141"/>
          </a:xfrm>
          <a:custGeom>
            <a:avLst/>
            <a:gdLst>
              <a:gd name="connsiteX0" fmla="*/ 1038166 w 3570972"/>
              <a:gd name="connsiteY0" fmla="*/ 262 h 3575141"/>
              <a:gd name="connsiteX1" fmla="*/ 1152563 w 3570972"/>
              <a:gd name="connsiteY1" fmla="*/ 2608 h 3575141"/>
              <a:gd name="connsiteX2" fmla="*/ 1277761 w 3570972"/>
              <a:gd name="connsiteY2" fmla="*/ 6085 h 3575141"/>
              <a:gd name="connsiteX3" fmla="*/ 1369586 w 3570972"/>
              <a:gd name="connsiteY3" fmla="*/ 14799 h 3575141"/>
              <a:gd name="connsiteX4" fmla="*/ 1459312 w 3570972"/>
              <a:gd name="connsiteY4" fmla="*/ 24726 h 3575141"/>
              <a:gd name="connsiteX5" fmla="*/ 1684285 w 3570972"/>
              <a:gd name="connsiteY5" fmla="*/ 60386 h 3575141"/>
              <a:gd name="connsiteX6" fmla="*/ 2104610 w 3570972"/>
              <a:gd name="connsiteY6" fmla="*/ 162837 h 3575141"/>
              <a:gd name="connsiteX7" fmla="*/ 2159748 w 3570972"/>
              <a:gd name="connsiteY7" fmla="*/ 175898 h 3575141"/>
              <a:gd name="connsiteX8" fmla="*/ 2379187 w 3570972"/>
              <a:gd name="connsiteY8" fmla="*/ 245617 h 3575141"/>
              <a:gd name="connsiteX9" fmla="*/ 2613762 w 3570972"/>
              <a:gd name="connsiteY9" fmla="*/ 331852 h 3575141"/>
              <a:gd name="connsiteX10" fmla="*/ 2798059 w 3570972"/>
              <a:gd name="connsiteY10" fmla="*/ 413443 h 3575141"/>
              <a:gd name="connsiteX11" fmla="*/ 2980032 w 3570972"/>
              <a:gd name="connsiteY11" fmla="*/ 510407 h 3575141"/>
              <a:gd name="connsiteX12" fmla="*/ 3196580 w 3570972"/>
              <a:gd name="connsiteY12" fmla="*/ 657556 h 3575141"/>
              <a:gd name="connsiteX13" fmla="*/ 3433873 w 3570972"/>
              <a:gd name="connsiteY13" fmla="*/ 913381 h 3575141"/>
              <a:gd name="connsiteX14" fmla="*/ 3532723 w 3570972"/>
              <a:gd name="connsiteY14" fmla="*/ 1108840 h 3575141"/>
              <a:gd name="connsiteX15" fmla="*/ 3567706 w 3570972"/>
              <a:gd name="connsiteY15" fmla="*/ 1290668 h 3575141"/>
              <a:gd name="connsiteX16" fmla="*/ 3561577 w 3570972"/>
              <a:gd name="connsiteY16" fmla="*/ 1493425 h 3575141"/>
              <a:gd name="connsiteX17" fmla="*/ 3545861 w 3570972"/>
              <a:gd name="connsiteY17" fmla="*/ 1592288 h 3575141"/>
              <a:gd name="connsiteX18" fmla="*/ 3505937 w 3570972"/>
              <a:gd name="connsiteY18" fmla="*/ 1721963 h 3575141"/>
              <a:gd name="connsiteX19" fmla="*/ 3404549 w 3570972"/>
              <a:gd name="connsiteY19" fmla="*/ 1948853 h 3575141"/>
              <a:gd name="connsiteX20" fmla="*/ 3364308 w 3570972"/>
              <a:gd name="connsiteY20" fmla="*/ 2019787 h 3575141"/>
              <a:gd name="connsiteX21" fmla="*/ 2905350 w 3570972"/>
              <a:gd name="connsiteY21" fmla="*/ 2621475 h 3575141"/>
              <a:gd name="connsiteX22" fmla="*/ 2486553 w 3570972"/>
              <a:gd name="connsiteY22" fmla="*/ 3026008 h 3575141"/>
              <a:gd name="connsiteX23" fmla="*/ 2376913 w 3570972"/>
              <a:gd name="connsiteY23" fmla="*/ 3117369 h 3575141"/>
              <a:gd name="connsiteX24" fmla="*/ 2218089 w 3570972"/>
              <a:gd name="connsiteY24" fmla="*/ 3239930 h 3575141"/>
              <a:gd name="connsiteX25" fmla="*/ 2054961 w 3570972"/>
              <a:gd name="connsiteY25" fmla="*/ 3345336 h 3575141"/>
              <a:gd name="connsiteX26" fmla="*/ 1841331 w 3570972"/>
              <a:gd name="connsiteY26" fmla="*/ 3460257 h 3575141"/>
              <a:gd name="connsiteX27" fmla="*/ 1708604 w 3570972"/>
              <a:gd name="connsiteY27" fmla="*/ 3511634 h 3575141"/>
              <a:gd name="connsiteX28" fmla="*/ 1178625 w 3570972"/>
              <a:gd name="connsiteY28" fmla="*/ 3553863 h 3575141"/>
              <a:gd name="connsiteX29" fmla="*/ 1157268 w 3570972"/>
              <a:gd name="connsiteY29" fmla="*/ 3550060 h 3575141"/>
              <a:gd name="connsiteX30" fmla="*/ 1096639 w 3570972"/>
              <a:gd name="connsiteY30" fmla="*/ 3528244 h 3575141"/>
              <a:gd name="connsiteX31" fmla="*/ 893562 w 3570972"/>
              <a:gd name="connsiteY31" fmla="*/ 3423824 h 3575141"/>
              <a:gd name="connsiteX32" fmla="*/ 858208 w 3570972"/>
              <a:gd name="connsiteY32" fmla="*/ 3396536 h 3575141"/>
              <a:gd name="connsiteX33" fmla="*/ 650958 w 3570972"/>
              <a:gd name="connsiteY33" fmla="*/ 3187900 h 3575141"/>
              <a:gd name="connsiteX34" fmla="*/ 562145 w 3570972"/>
              <a:gd name="connsiteY34" fmla="*/ 3068017 h 3575141"/>
              <a:gd name="connsiteX35" fmla="*/ 457656 w 3570972"/>
              <a:gd name="connsiteY35" fmla="*/ 2887036 h 3575141"/>
              <a:gd name="connsiteX36" fmla="*/ 397461 w 3570972"/>
              <a:gd name="connsiteY36" fmla="*/ 2773077 h 3575141"/>
              <a:gd name="connsiteX37" fmla="*/ 330980 w 3570972"/>
              <a:gd name="connsiteY37" fmla="*/ 2609435 h 3575141"/>
              <a:gd name="connsiteX38" fmla="*/ 172307 w 3570972"/>
              <a:gd name="connsiteY38" fmla="*/ 2145477 h 3575141"/>
              <a:gd name="connsiteX39" fmla="*/ 136095 w 3570972"/>
              <a:gd name="connsiteY39" fmla="*/ 2014865 h 3575141"/>
              <a:gd name="connsiteX40" fmla="*/ 90837 w 3570972"/>
              <a:gd name="connsiteY40" fmla="*/ 1824940 h 3575141"/>
              <a:gd name="connsiteX41" fmla="*/ 51549 w 3570972"/>
              <a:gd name="connsiteY41" fmla="*/ 1625956 h 3575141"/>
              <a:gd name="connsiteX42" fmla="*/ 14928 w 3570972"/>
              <a:gd name="connsiteY42" fmla="*/ 1363703 h 3575141"/>
              <a:gd name="connsiteX43" fmla="*/ 1828 w 3570972"/>
              <a:gd name="connsiteY43" fmla="*/ 1166436 h 3575141"/>
              <a:gd name="connsiteX44" fmla="*/ 1539 w 3570972"/>
              <a:gd name="connsiteY44" fmla="*/ 1001055 h 3575141"/>
              <a:gd name="connsiteX45" fmla="*/ 66610 w 3570972"/>
              <a:gd name="connsiteY45" fmla="*/ 623971 h 3575141"/>
              <a:gd name="connsiteX46" fmla="*/ 118578 w 3570972"/>
              <a:gd name="connsiteY46" fmla="*/ 495761 h 3575141"/>
              <a:gd name="connsiteX47" fmla="*/ 184467 w 3570972"/>
              <a:gd name="connsiteY47" fmla="*/ 381961 h 3575141"/>
              <a:gd name="connsiteX48" fmla="*/ 380215 w 3570972"/>
              <a:gd name="connsiteY48" fmla="*/ 187575 h 3575141"/>
              <a:gd name="connsiteX49" fmla="*/ 596275 w 3570972"/>
              <a:gd name="connsiteY49" fmla="*/ 76862 h 3575141"/>
              <a:gd name="connsiteX50" fmla="*/ 737177 w 3570972"/>
              <a:gd name="connsiteY50" fmla="*/ 34795 h 3575141"/>
              <a:gd name="connsiteX51" fmla="*/ 833981 w 3570972"/>
              <a:gd name="connsiteY51" fmla="*/ 18187 h 3575141"/>
              <a:gd name="connsiteX52" fmla="*/ 923601 w 3570972"/>
              <a:gd name="connsiteY52" fmla="*/ 8535 h 3575141"/>
              <a:gd name="connsiteX53" fmla="*/ 1038166 w 3570972"/>
              <a:gd name="connsiteY53" fmla="*/ 262 h 357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570972" h="3575141">
                <a:moveTo>
                  <a:pt x="1038166" y="262"/>
                </a:moveTo>
                <a:cubicBezTo>
                  <a:pt x="1076566" y="-513"/>
                  <a:pt x="1114938" y="481"/>
                  <a:pt x="1152563" y="2608"/>
                </a:cubicBezTo>
                <a:cubicBezTo>
                  <a:pt x="1195880" y="46"/>
                  <a:pt x="1237428" y="4118"/>
                  <a:pt x="1277761" y="6085"/>
                </a:cubicBezTo>
                <a:cubicBezTo>
                  <a:pt x="1309364" y="7480"/>
                  <a:pt x="1340082" y="12192"/>
                  <a:pt x="1369586" y="14799"/>
                </a:cubicBezTo>
                <a:cubicBezTo>
                  <a:pt x="1401190" y="16194"/>
                  <a:pt x="1429809" y="22119"/>
                  <a:pt x="1459312" y="24726"/>
                </a:cubicBezTo>
                <a:cubicBezTo>
                  <a:pt x="1534892" y="34401"/>
                  <a:pt x="1608704" y="50710"/>
                  <a:pt x="1684285" y="60386"/>
                </a:cubicBezTo>
                <a:cubicBezTo>
                  <a:pt x="1825278" y="91219"/>
                  <a:pt x="1966271" y="122053"/>
                  <a:pt x="2104610" y="162837"/>
                </a:cubicBezTo>
                <a:cubicBezTo>
                  <a:pt x="2124500" y="168190"/>
                  <a:pt x="2141073" y="172650"/>
                  <a:pt x="2159748" y="175898"/>
                </a:cubicBezTo>
                <a:cubicBezTo>
                  <a:pt x="2231790" y="198840"/>
                  <a:pt x="2305931" y="220571"/>
                  <a:pt x="2379187" y="245617"/>
                </a:cubicBezTo>
                <a:cubicBezTo>
                  <a:pt x="2459074" y="272448"/>
                  <a:pt x="2536860" y="300492"/>
                  <a:pt x="2613762" y="331852"/>
                </a:cubicBezTo>
                <a:cubicBezTo>
                  <a:pt x="2674089" y="358752"/>
                  <a:pt x="2738617" y="383226"/>
                  <a:pt x="2798059" y="413443"/>
                </a:cubicBezTo>
                <a:cubicBezTo>
                  <a:pt x="2859602" y="442448"/>
                  <a:pt x="2922358" y="473556"/>
                  <a:pt x="2980032" y="510407"/>
                </a:cubicBezTo>
                <a:cubicBezTo>
                  <a:pt x="3055494" y="553821"/>
                  <a:pt x="3124987" y="606294"/>
                  <a:pt x="3196580" y="657556"/>
                </a:cubicBezTo>
                <a:cubicBezTo>
                  <a:pt x="3284851" y="732857"/>
                  <a:pt x="3370138" y="812688"/>
                  <a:pt x="3433873" y="913381"/>
                </a:cubicBezTo>
                <a:cubicBezTo>
                  <a:pt x="3476623" y="972876"/>
                  <a:pt x="3504673" y="1040859"/>
                  <a:pt x="3532723" y="1108840"/>
                </a:cubicBezTo>
                <a:cubicBezTo>
                  <a:pt x="3554698" y="1166301"/>
                  <a:pt x="3559545" y="1228038"/>
                  <a:pt x="3567706" y="1290668"/>
                </a:cubicBezTo>
                <a:cubicBezTo>
                  <a:pt x="3572884" y="1357826"/>
                  <a:pt x="3572644" y="1425306"/>
                  <a:pt x="3561577" y="1493425"/>
                </a:cubicBezTo>
                <a:cubicBezTo>
                  <a:pt x="3556044" y="1527485"/>
                  <a:pt x="3554710" y="1559121"/>
                  <a:pt x="3545861" y="1592288"/>
                </a:cubicBezTo>
                <a:cubicBezTo>
                  <a:pt x="3532258" y="1636618"/>
                  <a:pt x="3524070" y="1680629"/>
                  <a:pt x="3505937" y="1721963"/>
                </a:cubicBezTo>
                <a:cubicBezTo>
                  <a:pt x="3478071" y="1799781"/>
                  <a:pt x="3442359" y="1873711"/>
                  <a:pt x="3404549" y="1948853"/>
                </a:cubicBezTo>
                <a:cubicBezTo>
                  <a:pt x="3392940" y="1972391"/>
                  <a:pt x="3379231" y="1997141"/>
                  <a:pt x="3364308" y="2019787"/>
                </a:cubicBezTo>
                <a:cubicBezTo>
                  <a:pt x="3239716" y="2240432"/>
                  <a:pt x="3074355" y="2434110"/>
                  <a:pt x="2905350" y="2621475"/>
                </a:cubicBezTo>
                <a:cubicBezTo>
                  <a:pt x="2772821" y="2765332"/>
                  <a:pt x="2630902" y="2897774"/>
                  <a:pt x="2486553" y="3026008"/>
                </a:cubicBezTo>
                <a:cubicBezTo>
                  <a:pt x="2451516" y="3057461"/>
                  <a:pt x="2411949" y="3085917"/>
                  <a:pt x="2376913" y="3117369"/>
                </a:cubicBezTo>
                <a:cubicBezTo>
                  <a:pt x="2326291" y="3160625"/>
                  <a:pt x="2269926" y="3198779"/>
                  <a:pt x="2218089" y="3239930"/>
                </a:cubicBezTo>
                <a:cubicBezTo>
                  <a:pt x="2162608" y="3274769"/>
                  <a:pt x="2112872" y="3314707"/>
                  <a:pt x="2054961" y="3345336"/>
                </a:cubicBezTo>
                <a:cubicBezTo>
                  <a:pt x="1983566" y="3386556"/>
                  <a:pt x="1915486" y="3428668"/>
                  <a:pt x="1841331" y="3460257"/>
                </a:cubicBezTo>
                <a:cubicBezTo>
                  <a:pt x="1795689" y="3478191"/>
                  <a:pt x="1754576" y="3499122"/>
                  <a:pt x="1708604" y="3511634"/>
                </a:cubicBezTo>
                <a:cubicBezTo>
                  <a:pt x="1539521" y="3572778"/>
                  <a:pt x="1353981" y="3595722"/>
                  <a:pt x="1178625" y="3553863"/>
                </a:cubicBezTo>
                <a:cubicBezTo>
                  <a:pt x="1171249" y="3553212"/>
                  <a:pt x="1164170" y="3551862"/>
                  <a:pt x="1157268" y="3550060"/>
                </a:cubicBezTo>
                <a:cubicBezTo>
                  <a:pt x="1136560" y="3544654"/>
                  <a:pt x="1117439" y="3535175"/>
                  <a:pt x="1096639" y="3528244"/>
                </a:cubicBezTo>
                <a:cubicBezTo>
                  <a:pt x="1024597" y="3505302"/>
                  <a:pt x="956979" y="3465775"/>
                  <a:pt x="893562" y="3423824"/>
                </a:cubicBezTo>
                <a:cubicBezTo>
                  <a:pt x="881187" y="3416940"/>
                  <a:pt x="869697" y="3406737"/>
                  <a:pt x="858208" y="3396536"/>
                </a:cubicBezTo>
                <a:cubicBezTo>
                  <a:pt x="779656" y="3338069"/>
                  <a:pt x="712157" y="3264804"/>
                  <a:pt x="650958" y="3187900"/>
                </a:cubicBezTo>
                <a:cubicBezTo>
                  <a:pt x="618259" y="3150661"/>
                  <a:pt x="591860" y="3109785"/>
                  <a:pt x="562145" y="3068017"/>
                </a:cubicBezTo>
                <a:cubicBezTo>
                  <a:pt x="526911" y="3006989"/>
                  <a:pt x="491676" y="2945961"/>
                  <a:pt x="457656" y="2887036"/>
                </a:cubicBezTo>
                <a:cubicBezTo>
                  <a:pt x="433687" y="2850369"/>
                  <a:pt x="419331" y="2810956"/>
                  <a:pt x="397461" y="2773077"/>
                </a:cubicBezTo>
                <a:cubicBezTo>
                  <a:pt x="376701" y="2717721"/>
                  <a:pt x="349641" y="2666003"/>
                  <a:pt x="330980" y="2609435"/>
                </a:cubicBezTo>
                <a:cubicBezTo>
                  <a:pt x="264274" y="2459951"/>
                  <a:pt x="219783" y="2300449"/>
                  <a:pt x="172307" y="2145477"/>
                </a:cubicBezTo>
                <a:cubicBezTo>
                  <a:pt x="160936" y="2101536"/>
                  <a:pt x="144150" y="2057914"/>
                  <a:pt x="136095" y="2014865"/>
                </a:cubicBezTo>
                <a:cubicBezTo>
                  <a:pt x="121303" y="1950451"/>
                  <a:pt x="104413" y="1887249"/>
                  <a:pt x="90837" y="1824940"/>
                </a:cubicBezTo>
                <a:cubicBezTo>
                  <a:pt x="80246" y="1758101"/>
                  <a:pt x="58824" y="1691903"/>
                  <a:pt x="51549" y="1625956"/>
                </a:cubicBezTo>
                <a:cubicBezTo>
                  <a:pt x="34222" y="1537753"/>
                  <a:pt x="25625" y="1450122"/>
                  <a:pt x="14928" y="1363703"/>
                </a:cubicBezTo>
                <a:cubicBezTo>
                  <a:pt x="9752" y="1296545"/>
                  <a:pt x="375" y="1231810"/>
                  <a:pt x="1828" y="1166436"/>
                </a:cubicBezTo>
                <a:cubicBezTo>
                  <a:pt x="-2688" y="1110119"/>
                  <a:pt x="2740" y="1056479"/>
                  <a:pt x="1539" y="1001055"/>
                </a:cubicBezTo>
                <a:cubicBezTo>
                  <a:pt x="8975" y="873301"/>
                  <a:pt x="30556" y="745800"/>
                  <a:pt x="66610" y="623971"/>
                </a:cubicBezTo>
                <a:cubicBezTo>
                  <a:pt x="83528" y="580533"/>
                  <a:pt x="100445" y="537094"/>
                  <a:pt x="118578" y="495761"/>
                </a:cubicBezTo>
                <a:cubicBezTo>
                  <a:pt x="137926" y="456531"/>
                  <a:pt x="161804" y="420298"/>
                  <a:pt x="184467" y="381961"/>
                </a:cubicBezTo>
                <a:cubicBezTo>
                  <a:pt x="238521" y="305858"/>
                  <a:pt x="305281" y="242061"/>
                  <a:pt x="380215" y="187575"/>
                </a:cubicBezTo>
                <a:cubicBezTo>
                  <a:pt x="449180" y="142145"/>
                  <a:pt x="519691" y="104242"/>
                  <a:pt x="596275" y="76862"/>
                </a:cubicBezTo>
                <a:cubicBezTo>
                  <a:pt x="641918" y="58928"/>
                  <a:pt x="687560" y="40995"/>
                  <a:pt x="737177" y="34795"/>
                </a:cubicBezTo>
                <a:cubicBezTo>
                  <a:pt x="769665" y="32874"/>
                  <a:pt x="799393" y="21322"/>
                  <a:pt x="833981" y="18187"/>
                </a:cubicBezTo>
                <a:cubicBezTo>
                  <a:pt x="863154" y="15374"/>
                  <a:pt x="892328" y="12560"/>
                  <a:pt x="923601" y="8535"/>
                </a:cubicBezTo>
                <a:cubicBezTo>
                  <a:pt x="961338" y="3582"/>
                  <a:pt x="999766" y="1037"/>
                  <a:pt x="1038166" y="26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1246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1796A9F-96F3-44D1-8352-A6206C03E03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965437"/>
            <a:ext cx="9448790" cy="13467558"/>
          </a:xfrm>
          <a:custGeom>
            <a:avLst/>
            <a:gdLst>
              <a:gd name="connsiteX0" fmla="*/ 1028352 w 9448790"/>
              <a:gd name="connsiteY0" fmla="*/ 23 h 13467558"/>
              <a:gd name="connsiteX1" fmla="*/ 7567657 w 9448790"/>
              <a:gd name="connsiteY1" fmla="*/ 1866224 h 13467558"/>
              <a:gd name="connsiteX2" fmla="*/ 8099048 w 9448790"/>
              <a:gd name="connsiteY2" fmla="*/ 2273360 h 13467558"/>
              <a:gd name="connsiteX3" fmla="*/ 8766231 w 9448790"/>
              <a:gd name="connsiteY3" fmla="*/ 7687353 h 13467558"/>
              <a:gd name="connsiteX4" fmla="*/ 3908684 w 9448790"/>
              <a:gd name="connsiteY4" fmla="*/ 12876424 h 13467558"/>
              <a:gd name="connsiteX5" fmla="*/ 119605 w 9448790"/>
              <a:gd name="connsiteY5" fmla="*/ 13146195 h 13467558"/>
              <a:gd name="connsiteX6" fmla="*/ 0 w 9448790"/>
              <a:gd name="connsiteY6" fmla="*/ 13089742 h 13467558"/>
              <a:gd name="connsiteX7" fmla="*/ 0 w 9448790"/>
              <a:gd name="connsiteY7" fmla="*/ 40387 h 13467558"/>
              <a:gd name="connsiteX8" fmla="*/ 34686 w 9448790"/>
              <a:gd name="connsiteY8" fmla="*/ 36967 h 13467558"/>
              <a:gd name="connsiteX9" fmla="*/ 255292 w 9448790"/>
              <a:gd name="connsiteY9" fmla="*/ 26446 h 13467558"/>
              <a:gd name="connsiteX10" fmla="*/ 247324 w 9448790"/>
              <a:gd name="connsiteY10" fmla="*/ 24310 h 13467558"/>
              <a:gd name="connsiteX11" fmla="*/ 1028352 w 9448790"/>
              <a:gd name="connsiteY11" fmla="*/ 23 h 13467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48790" h="13467558">
                <a:moveTo>
                  <a:pt x="1028352" y="23"/>
                </a:moveTo>
                <a:cubicBezTo>
                  <a:pt x="4860794" y="7494"/>
                  <a:pt x="7567657" y="1866224"/>
                  <a:pt x="7567657" y="1866224"/>
                </a:cubicBezTo>
                <a:cubicBezTo>
                  <a:pt x="7749769" y="1983343"/>
                  <a:pt x="7927611" y="2116399"/>
                  <a:pt x="8099048" y="2273360"/>
                </a:cubicBezTo>
                <a:cubicBezTo>
                  <a:pt x="9628746" y="3639758"/>
                  <a:pt x="9868260" y="5932963"/>
                  <a:pt x="8766231" y="7687353"/>
                </a:cubicBezTo>
                <a:cubicBezTo>
                  <a:pt x="6478905" y="11506893"/>
                  <a:pt x="3908684" y="12876424"/>
                  <a:pt x="3908684" y="12876424"/>
                </a:cubicBezTo>
                <a:cubicBezTo>
                  <a:pt x="2734235" y="13554545"/>
                  <a:pt x="1325265" y="13655804"/>
                  <a:pt x="119605" y="13146195"/>
                </a:cubicBezTo>
                <a:lnTo>
                  <a:pt x="0" y="13089742"/>
                </a:lnTo>
                <a:lnTo>
                  <a:pt x="0" y="40387"/>
                </a:lnTo>
                <a:lnTo>
                  <a:pt x="34686" y="36967"/>
                </a:lnTo>
                <a:cubicBezTo>
                  <a:pt x="108169" y="31595"/>
                  <a:pt x="181731" y="28087"/>
                  <a:pt x="255292" y="26446"/>
                </a:cubicBezTo>
                <a:cubicBezTo>
                  <a:pt x="255292" y="26446"/>
                  <a:pt x="255292" y="26446"/>
                  <a:pt x="247324" y="24310"/>
                </a:cubicBezTo>
                <a:cubicBezTo>
                  <a:pt x="512357" y="7254"/>
                  <a:pt x="772855" y="-476"/>
                  <a:pt x="1028352" y="2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15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4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E204C7A-22EA-4185-9F58-FAF97AFDD2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95" y="11057"/>
            <a:ext cx="18287999" cy="6237344"/>
          </a:xfrm>
          <a:custGeom>
            <a:avLst/>
            <a:gdLst>
              <a:gd name="connsiteX0" fmla="*/ 0 w 18287999"/>
              <a:gd name="connsiteY0" fmla="*/ 0 h 6237344"/>
              <a:gd name="connsiteX1" fmla="*/ 18287999 w 18287999"/>
              <a:gd name="connsiteY1" fmla="*/ 0 h 6237344"/>
              <a:gd name="connsiteX2" fmla="*/ 18287999 w 18287999"/>
              <a:gd name="connsiteY2" fmla="*/ 6237344 h 6237344"/>
              <a:gd name="connsiteX3" fmla="*/ 0 w 18287999"/>
              <a:gd name="connsiteY3" fmla="*/ 6237344 h 623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7999" h="6237344">
                <a:moveTo>
                  <a:pt x="0" y="0"/>
                </a:moveTo>
                <a:lnTo>
                  <a:pt x="18287999" y="0"/>
                </a:lnTo>
                <a:lnTo>
                  <a:pt x="18287999" y="6237344"/>
                </a:lnTo>
                <a:lnTo>
                  <a:pt x="0" y="623734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44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4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94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866" r:id="rId2"/>
    <p:sldLayoutId id="2147483863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  <p:sldLayoutId id="2147483880" r:id="rId17"/>
    <p:sldLayoutId id="2147483881" r:id="rId18"/>
    <p:sldLayoutId id="2147483882" r:id="rId19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mdoau_1" TargetMode="External"/><Relationship Id="rId2" Type="http://schemas.openxmlformats.org/officeDocument/2006/relationships/hyperlink" Target="https://ds1-orsk-r56.gosweb.gosuslugi.ru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hyperlink" Target="https://&#1088;&#1072;&#1079;&#1074;&#1080;&#1090;&#1080;&#1077;56.&#1088;&#1091;&#1089;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blipFill>
            <a:blip r:embed="rId2"/>
            <a:stretch>
              <a:fillRect/>
            </a:stretch>
          </a:blipFill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E572DC9-45D8-4EEF-B984-8DD9999B4538}"/>
              </a:ext>
            </a:extLst>
          </p:cNvPr>
          <p:cNvSpPr/>
          <p:nvPr/>
        </p:nvSpPr>
        <p:spPr>
          <a:xfrm>
            <a:off x="-478971" y="-1025875"/>
            <a:ext cx="13819158" cy="13724858"/>
          </a:xfrm>
          <a:custGeom>
            <a:avLst/>
            <a:gdLst>
              <a:gd name="connsiteX0" fmla="*/ 3007951 w 7935961"/>
              <a:gd name="connsiteY0" fmla="*/ 14 h 7881808"/>
              <a:gd name="connsiteX1" fmla="*/ 6835040 w 7935961"/>
              <a:gd name="connsiteY1" fmla="*/ 1092197 h 7881808"/>
              <a:gd name="connsiteX2" fmla="*/ 7146033 w 7935961"/>
              <a:gd name="connsiteY2" fmla="*/ 1330471 h 7881808"/>
              <a:gd name="connsiteX3" fmla="*/ 7536498 w 7935961"/>
              <a:gd name="connsiteY3" fmla="*/ 4498978 h 7881808"/>
              <a:gd name="connsiteX4" fmla="*/ 4693648 w 7935961"/>
              <a:gd name="connsiteY4" fmla="*/ 7535851 h 7881808"/>
              <a:gd name="connsiteX5" fmla="*/ 1819660 w 7935961"/>
              <a:gd name="connsiteY5" fmla="*/ 7275582 h 7881808"/>
              <a:gd name="connsiteX6" fmla="*/ 1550390 w 7935961"/>
              <a:gd name="connsiteY6" fmla="*/ 6993508 h 7881808"/>
              <a:gd name="connsiteX7" fmla="*/ 9886 w 7935961"/>
              <a:gd name="connsiteY7" fmla="*/ 2857090 h 7881808"/>
              <a:gd name="connsiteX8" fmla="*/ 676506 w 7935961"/>
              <a:gd name="connsiteY8" fmla="*/ 891493 h 7881808"/>
              <a:gd name="connsiteX9" fmla="*/ 2555522 w 7935961"/>
              <a:gd name="connsiteY9" fmla="*/ 15478 h 7881808"/>
              <a:gd name="connsiteX10" fmla="*/ 2550859 w 7935961"/>
              <a:gd name="connsiteY10" fmla="*/ 14228 h 7881808"/>
              <a:gd name="connsiteX11" fmla="*/ 3007951 w 7935961"/>
              <a:gd name="connsiteY11" fmla="*/ 14 h 7881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935961" h="7881808">
                <a:moveTo>
                  <a:pt x="3007951" y="14"/>
                </a:moveTo>
                <a:cubicBezTo>
                  <a:pt x="5250864" y="4386"/>
                  <a:pt x="6835040" y="1092197"/>
                  <a:pt x="6835040" y="1092197"/>
                </a:cubicBezTo>
                <a:cubicBezTo>
                  <a:pt x="6941620" y="1160740"/>
                  <a:pt x="7045701" y="1238610"/>
                  <a:pt x="7146033" y="1330471"/>
                </a:cubicBezTo>
                <a:cubicBezTo>
                  <a:pt x="8041280" y="2130147"/>
                  <a:pt x="8181454" y="3472231"/>
                  <a:pt x="7536498" y="4498978"/>
                </a:cubicBezTo>
                <a:cubicBezTo>
                  <a:pt x="6197854" y="6734341"/>
                  <a:pt x="4693648" y="7535851"/>
                  <a:pt x="4693648" y="7535851"/>
                </a:cubicBezTo>
                <a:cubicBezTo>
                  <a:pt x="3777196" y="8065006"/>
                  <a:pt x="2616739" y="7993974"/>
                  <a:pt x="1819660" y="7275582"/>
                </a:cubicBezTo>
                <a:cubicBezTo>
                  <a:pt x="1718078" y="7188385"/>
                  <a:pt x="1628322" y="7094361"/>
                  <a:pt x="1550390" y="6993508"/>
                </a:cubicBezTo>
                <a:cubicBezTo>
                  <a:pt x="1542314" y="6986346"/>
                  <a:pt x="121632" y="5331140"/>
                  <a:pt x="9886" y="2857090"/>
                </a:cubicBezTo>
                <a:cubicBezTo>
                  <a:pt x="-51164" y="2170977"/>
                  <a:pt x="170494" y="1455653"/>
                  <a:pt x="676506" y="891493"/>
                </a:cubicBezTo>
                <a:cubicBezTo>
                  <a:pt x="1177855" y="326085"/>
                  <a:pt x="1866703" y="30836"/>
                  <a:pt x="2555522" y="15478"/>
                </a:cubicBezTo>
                <a:cubicBezTo>
                  <a:pt x="2555522" y="15478"/>
                  <a:pt x="2555522" y="15478"/>
                  <a:pt x="2550859" y="14228"/>
                </a:cubicBezTo>
                <a:cubicBezTo>
                  <a:pt x="2705968" y="4246"/>
                  <a:pt x="2858423" y="-278"/>
                  <a:pt x="3007951" y="1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30000"/>
                </a:schemeClr>
              </a:gs>
              <a:gs pos="100000">
                <a:schemeClr val="accent6">
                  <a:alpha val="3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AC780E7-DF4F-450E-9B1D-1471E3CC4881}"/>
              </a:ext>
            </a:extLst>
          </p:cNvPr>
          <p:cNvSpPr/>
          <p:nvPr/>
        </p:nvSpPr>
        <p:spPr>
          <a:xfrm>
            <a:off x="377151" y="1089842"/>
            <a:ext cx="8520326" cy="8462184"/>
          </a:xfrm>
          <a:custGeom>
            <a:avLst/>
            <a:gdLst>
              <a:gd name="connsiteX0" fmla="*/ 3007951 w 7935961"/>
              <a:gd name="connsiteY0" fmla="*/ 14 h 7881808"/>
              <a:gd name="connsiteX1" fmla="*/ 6835040 w 7935961"/>
              <a:gd name="connsiteY1" fmla="*/ 1092197 h 7881808"/>
              <a:gd name="connsiteX2" fmla="*/ 7146033 w 7935961"/>
              <a:gd name="connsiteY2" fmla="*/ 1330471 h 7881808"/>
              <a:gd name="connsiteX3" fmla="*/ 7536498 w 7935961"/>
              <a:gd name="connsiteY3" fmla="*/ 4498978 h 7881808"/>
              <a:gd name="connsiteX4" fmla="*/ 4693648 w 7935961"/>
              <a:gd name="connsiteY4" fmla="*/ 7535851 h 7881808"/>
              <a:gd name="connsiteX5" fmla="*/ 1819660 w 7935961"/>
              <a:gd name="connsiteY5" fmla="*/ 7275582 h 7881808"/>
              <a:gd name="connsiteX6" fmla="*/ 1550390 w 7935961"/>
              <a:gd name="connsiteY6" fmla="*/ 6993508 h 7881808"/>
              <a:gd name="connsiteX7" fmla="*/ 9886 w 7935961"/>
              <a:gd name="connsiteY7" fmla="*/ 2857090 h 7881808"/>
              <a:gd name="connsiteX8" fmla="*/ 676506 w 7935961"/>
              <a:gd name="connsiteY8" fmla="*/ 891493 h 7881808"/>
              <a:gd name="connsiteX9" fmla="*/ 2555522 w 7935961"/>
              <a:gd name="connsiteY9" fmla="*/ 15478 h 7881808"/>
              <a:gd name="connsiteX10" fmla="*/ 2550859 w 7935961"/>
              <a:gd name="connsiteY10" fmla="*/ 14228 h 7881808"/>
              <a:gd name="connsiteX11" fmla="*/ 3007951 w 7935961"/>
              <a:gd name="connsiteY11" fmla="*/ 14 h 7881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935961" h="7881808">
                <a:moveTo>
                  <a:pt x="3007951" y="14"/>
                </a:moveTo>
                <a:cubicBezTo>
                  <a:pt x="5250864" y="4386"/>
                  <a:pt x="6835040" y="1092197"/>
                  <a:pt x="6835040" y="1092197"/>
                </a:cubicBezTo>
                <a:cubicBezTo>
                  <a:pt x="6941620" y="1160740"/>
                  <a:pt x="7045701" y="1238610"/>
                  <a:pt x="7146033" y="1330471"/>
                </a:cubicBezTo>
                <a:cubicBezTo>
                  <a:pt x="8041280" y="2130147"/>
                  <a:pt x="8181454" y="3472231"/>
                  <a:pt x="7536498" y="4498978"/>
                </a:cubicBezTo>
                <a:cubicBezTo>
                  <a:pt x="6197854" y="6734341"/>
                  <a:pt x="4693648" y="7535851"/>
                  <a:pt x="4693648" y="7535851"/>
                </a:cubicBezTo>
                <a:cubicBezTo>
                  <a:pt x="3777196" y="8065006"/>
                  <a:pt x="2616739" y="7993974"/>
                  <a:pt x="1819660" y="7275582"/>
                </a:cubicBezTo>
                <a:cubicBezTo>
                  <a:pt x="1718078" y="7188385"/>
                  <a:pt x="1628322" y="7094361"/>
                  <a:pt x="1550390" y="6993508"/>
                </a:cubicBezTo>
                <a:cubicBezTo>
                  <a:pt x="1542314" y="6986346"/>
                  <a:pt x="121632" y="5331140"/>
                  <a:pt x="9886" y="2857090"/>
                </a:cubicBezTo>
                <a:cubicBezTo>
                  <a:pt x="-51164" y="2170977"/>
                  <a:pt x="170494" y="1455653"/>
                  <a:pt x="676506" y="891493"/>
                </a:cubicBezTo>
                <a:cubicBezTo>
                  <a:pt x="1177855" y="326085"/>
                  <a:pt x="1866703" y="30836"/>
                  <a:pt x="2555522" y="15478"/>
                </a:cubicBezTo>
                <a:cubicBezTo>
                  <a:pt x="2555522" y="15478"/>
                  <a:pt x="2555522" y="15478"/>
                  <a:pt x="2550859" y="14228"/>
                </a:cubicBezTo>
                <a:cubicBezTo>
                  <a:pt x="2705968" y="4246"/>
                  <a:pt x="2858423" y="-278"/>
                  <a:pt x="3007951" y="1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6"/>
              </a:gs>
            </a:gsLst>
            <a:lin ang="8100000" scaled="1"/>
            <a:tileRect/>
          </a:gradFill>
          <a:ln>
            <a:noFill/>
          </a:ln>
          <a:effectLst>
            <a:outerShdw blurRad="508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 descr="e7d195523061f1c0cef09ac28eaae964ec9988a5cce77c8b8C1E4685C6E6B40CD7615480512384A61EE159C6FE0045D14B61E85D0A95589D558B81FFC809322ACC20DC2254D928200A3EA0841B8B181401EC87BC981B1815DADB6418FBC2551CC9D332DE5664B3940F63757AB6A4C024650771445E27B83B02EDEEA8340516921653AAE451D04756">
            <a:extLst>
              <a:ext uri="{FF2B5EF4-FFF2-40B4-BE49-F238E27FC236}">
                <a16:creationId xmlns:a16="http://schemas.microsoft.com/office/drawing/2014/main" id="{EB65BB2E-64A2-4A0E-A637-8DBA9D5A908C}"/>
              </a:ext>
            </a:extLst>
          </p:cNvPr>
          <p:cNvSpPr txBox="1"/>
          <p:nvPr/>
        </p:nvSpPr>
        <p:spPr>
          <a:xfrm flipH="1">
            <a:off x="377151" y="3319030"/>
            <a:ext cx="84097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реализации программы родительского просвещения по вопросам воспитания детей с ОВЗ в рамках родительского клуба                            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«Воспитываем вместе»</a:t>
            </a:r>
            <a:endParaRPr lang="en-US" altLang="zh-CN" sz="5400" b="1" dirty="0">
              <a:solidFill>
                <a:schemeClr val="bg1"/>
              </a:solidFill>
              <a:latin typeface="Times New Roman" panose="02020603050405020304" pitchFamily="18" charset="0"/>
              <a:ea typeface="Dongle" pitchFamily="2" charset="-127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E69AF9-7F53-4493-A90F-7983A54E3F2A}"/>
              </a:ext>
            </a:extLst>
          </p:cNvPr>
          <p:cNvSpPr txBox="1"/>
          <p:nvPr/>
        </p:nvSpPr>
        <p:spPr>
          <a:xfrm>
            <a:off x="1073778" y="1909968"/>
            <a:ext cx="61103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автономное учреждение «Детский сад №1 компенсирующего вида с приоритетным осуществлением квалифицированной коррекции отклонений в физическом и психическом развитии воспитанников г. Орска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097" y="5320934"/>
            <a:ext cx="1409700" cy="1409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E69AF9-7F53-4493-A90F-7983A54E3F2A}"/>
              </a:ext>
            </a:extLst>
          </p:cNvPr>
          <p:cNvSpPr txBox="1"/>
          <p:nvPr/>
        </p:nvSpPr>
        <p:spPr>
          <a:xfrm>
            <a:off x="1219684" y="6798377"/>
            <a:ext cx="6110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ds1-orsk-r56.gosweb.gosuslugi.ru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Google Shape;195;p6">
            <a:extLst>
              <a:ext uri="{FF2B5EF4-FFF2-40B4-BE49-F238E27FC236}">
                <a16:creationId xmlns:a16="http://schemas.microsoft.com/office/drawing/2014/main" id="{90735D3C-1DB1-472C-8248-9F48C30C398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9004" t="7293" r="20613" b="9668"/>
          <a:stretch/>
        </p:blipFill>
        <p:spPr>
          <a:xfrm>
            <a:off x="2820445" y="7150475"/>
            <a:ext cx="2617005" cy="22661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762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3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1" grpId="0"/>
      <p:bldP spid="3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7550C5BD-424C-4ECF-86F5-E384436D3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9932" y="83814"/>
            <a:ext cx="13882989" cy="10904699"/>
          </a:xfrm>
          <a:prstGeom prst="rect">
            <a:avLst/>
          </a:prstGeom>
          <a:scene3d>
            <a:camera prst="orthographicFront">
              <a:rot lat="20772739" lon="21352150" rev="14114867"/>
            </a:camera>
            <a:lightRig rig="threePt" dir="t"/>
          </a:scene3d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CB0BE8A4-1746-44ED-A719-6F2121CA6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243" y="5250251"/>
            <a:ext cx="5172145" cy="5138149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906C8F11-673B-48DF-9624-9D8B1BBDAC0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01986" y="5475022"/>
            <a:ext cx="2746375" cy="2746375"/>
          </a:xfr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689B535B-9622-459A-B68F-E3ECF4819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841" y="-172531"/>
            <a:ext cx="5172145" cy="5138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9F919D-BA1A-446A-9592-AE1B5EB5F224}"/>
              </a:ext>
            </a:extLst>
          </p:cNvPr>
          <p:cNvSpPr/>
          <p:nvPr/>
        </p:nvSpPr>
        <p:spPr>
          <a:xfrm>
            <a:off x="7364588" y="8466587"/>
            <a:ext cx="2708873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Lato Thin" panose="020F0502020204030203" pitchFamily="34" charset="0"/>
                <a:cs typeface="Times New Roman" panose="02020603050405020304" pitchFamily="18" charset="0"/>
              </a:rPr>
              <a:t>Лобанова Ю.Н.</a:t>
            </a:r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Lato Thin" panose="020F0502020204030203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altLang="zh-CN" sz="2000" dirty="0">
                <a:latin typeface="Times New Roman" panose="02020603050405020304" pitchFamily="18" charset="0"/>
                <a:ea typeface="Lato Thin" panose="020F0502020204030203" pitchFamily="34" charset="0"/>
                <a:cs typeface="Times New Roman" panose="02020603050405020304" pitchFamily="18" charset="0"/>
              </a:rPr>
              <a:t>старший воспитатель</a:t>
            </a:r>
          </a:p>
          <a:p>
            <a:pPr algn="ctr">
              <a:spcBef>
                <a:spcPts val="600"/>
              </a:spcBef>
            </a:pPr>
            <a:r>
              <a:rPr lang="ru-RU" altLang="zh-CN" sz="1600" dirty="0">
                <a:latin typeface="Times New Roman" panose="02020603050405020304" pitchFamily="18" charset="0"/>
                <a:ea typeface="Lato Thin" panose="020F0502020204030203" pitchFamily="34" charset="0"/>
                <a:cs typeface="Times New Roman" panose="02020603050405020304" pitchFamily="18" charset="0"/>
              </a:rPr>
              <a:t>1 квалификационной категории</a:t>
            </a:r>
            <a:endParaRPr lang="zh-CN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89B78C-0741-4879-A91D-F039D8D4F3E0}"/>
              </a:ext>
            </a:extLst>
          </p:cNvPr>
          <p:cNvSpPr/>
          <p:nvPr/>
        </p:nvSpPr>
        <p:spPr>
          <a:xfrm>
            <a:off x="12685989" y="8466587"/>
            <a:ext cx="2461974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Lato Thin" panose="020F0502020204030203" pitchFamily="34" charset="0"/>
                <a:cs typeface="Times New Roman" panose="02020603050405020304" pitchFamily="18" charset="0"/>
              </a:rPr>
              <a:t>Леничкина</a:t>
            </a:r>
            <a:r>
              <a:rPr lang="ru-RU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Lato Thin" panose="020F0502020204030203" pitchFamily="34" charset="0"/>
                <a:cs typeface="Times New Roman" panose="02020603050405020304" pitchFamily="18" charset="0"/>
              </a:rPr>
              <a:t> И.В.</a:t>
            </a:r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Lato Thin" panose="020F0502020204030203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altLang="zh-CN" sz="2000" dirty="0">
                <a:latin typeface="Times New Roman" panose="02020603050405020304" pitchFamily="18" charset="0"/>
                <a:ea typeface="Lato Thin" panose="020F0502020204030203" pitchFamily="34" charset="0"/>
                <a:cs typeface="Times New Roman" panose="02020603050405020304" pitchFamily="18" charset="0"/>
              </a:rPr>
              <a:t>педагог-психолог</a:t>
            </a:r>
          </a:p>
          <a:p>
            <a:pPr algn="ctr">
              <a:spcBef>
                <a:spcPts val="600"/>
              </a:spcBef>
            </a:pPr>
            <a:r>
              <a:rPr lang="ru-RU" altLang="zh-CN" sz="1600" dirty="0">
                <a:latin typeface="Times New Roman" panose="02020603050405020304" pitchFamily="18" charset="0"/>
                <a:ea typeface="Lato Thin" panose="020F0502020204030203" pitchFamily="34" charset="0"/>
                <a:cs typeface="Times New Roman" panose="02020603050405020304" pitchFamily="18" charset="0"/>
              </a:rPr>
              <a:t>высшей квалификационной категории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80E933-02BF-45CC-8F73-BE4CD250A202}"/>
              </a:ext>
            </a:extLst>
          </p:cNvPr>
          <p:cNvSpPr/>
          <p:nvPr/>
        </p:nvSpPr>
        <p:spPr>
          <a:xfrm>
            <a:off x="14578301" y="4195876"/>
            <a:ext cx="2461974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Lato Thin" panose="020F0502020204030203" pitchFamily="34" charset="0"/>
                <a:cs typeface="Times New Roman" panose="02020603050405020304" pitchFamily="18" charset="0"/>
              </a:rPr>
              <a:t>Стецук</a:t>
            </a:r>
            <a:r>
              <a:rPr lang="ru-RU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Lato Thin" panose="020F0502020204030203" pitchFamily="34" charset="0"/>
                <a:cs typeface="Times New Roman" panose="02020603050405020304" pitchFamily="18" charset="0"/>
              </a:rPr>
              <a:t> О.А.</a:t>
            </a:r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Lato Thin" panose="020F0502020204030203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altLang="zh-CN" sz="2000" dirty="0">
                <a:latin typeface="Times New Roman" panose="02020603050405020304" pitchFamily="18" charset="0"/>
                <a:ea typeface="Lato Thin" panose="020F0502020204030203" pitchFamily="34" charset="0"/>
                <a:cs typeface="Times New Roman" panose="02020603050405020304" pitchFamily="18" charset="0"/>
              </a:rPr>
              <a:t>заведующий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C1BA8B-7B29-46BF-9BFF-767CF1D192EA}"/>
              </a:ext>
            </a:extLst>
          </p:cNvPr>
          <p:cNvSpPr/>
          <p:nvPr/>
        </p:nvSpPr>
        <p:spPr>
          <a:xfrm>
            <a:off x="10151244" y="8466587"/>
            <a:ext cx="2461974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Lato Thin" panose="020F0502020204030203" pitchFamily="34" charset="0"/>
                <a:cs typeface="Times New Roman" panose="02020603050405020304" pitchFamily="18" charset="0"/>
              </a:rPr>
              <a:t>Горшенина О.В.</a:t>
            </a:r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Lato Thin" panose="020F0502020204030203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altLang="zh-CN" sz="2000" dirty="0">
                <a:latin typeface="Times New Roman" panose="02020603050405020304" pitchFamily="18" charset="0"/>
                <a:ea typeface="Lato Thin" panose="020F0502020204030203" pitchFamily="34" charset="0"/>
                <a:cs typeface="Times New Roman" panose="02020603050405020304" pitchFamily="18" charset="0"/>
              </a:rPr>
              <a:t>учитель-дефектолог</a:t>
            </a:r>
          </a:p>
          <a:p>
            <a:pPr algn="ctr">
              <a:spcBef>
                <a:spcPts val="600"/>
              </a:spcBef>
            </a:pPr>
            <a:r>
              <a:rPr lang="ru-RU" altLang="zh-CN" sz="1600" dirty="0">
                <a:latin typeface="Times New Roman" panose="02020603050405020304" pitchFamily="18" charset="0"/>
                <a:ea typeface="Lato Thin" panose="020F0502020204030203" pitchFamily="34" charset="0"/>
                <a:cs typeface="Times New Roman" panose="02020603050405020304" pitchFamily="18" charset="0"/>
              </a:rPr>
              <a:t>высшей квалификационной категории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18698ECD-CBF3-4B79-839E-CF37FA4B4AC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56123" y="5475213"/>
            <a:ext cx="2746184" cy="2746184"/>
          </a:xfr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E4A443B7-EC2B-41F8-8685-35C6C6A8330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27484" y="5536164"/>
            <a:ext cx="2746375" cy="2744787"/>
          </a:xfr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DB1B0367-838B-4154-9C35-BD03D15CC0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707" y="7526637"/>
            <a:ext cx="2615411" cy="2267909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3FEE7E99-21A2-4EDA-B288-5486542401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47594" y="274973"/>
            <a:ext cx="3802875" cy="3802875"/>
          </a:xfrm>
          <a:custGeom>
            <a:avLst/>
            <a:gdLst>
              <a:gd name="connsiteX0" fmla="*/ 1373092 w 2746184"/>
              <a:gd name="connsiteY0" fmla="*/ 0 h 2746184"/>
              <a:gd name="connsiteX1" fmla="*/ 2746184 w 2746184"/>
              <a:gd name="connsiteY1" fmla="*/ 1373092 h 2746184"/>
              <a:gd name="connsiteX2" fmla="*/ 1373092 w 2746184"/>
              <a:gd name="connsiteY2" fmla="*/ 2746184 h 2746184"/>
              <a:gd name="connsiteX3" fmla="*/ 0 w 2746184"/>
              <a:gd name="connsiteY3" fmla="*/ 1373092 h 2746184"/>
              <a:gd name="connsiteX4" fmla="*/ 1373092 w 2746184"/>
              <a:gd name="connsiteY4" fmla="*/ 0 h 274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6184" h="2746184">
                <a:moveTo>
                  <a:pt x="1373092" y="0"/>
                </a:moveTo>
                <a:cubicBezTo>
                  <a:pt x="2131430" y="0"/>
                  <a:pt x="2746184" y="614755"/>
                  <a:pt x="2746184" y="1373092"/>
                </a:cubicBezTo>
                <a:cubicBezTo>
                  <a:pt x="2746184" y="2131430"/>
                  <a:pt x="2131430" y="2746184"/>
                  <a:pt x="1373092" y="2746184"/>
                </a:cubicBezTo>
                <a:cubicBezTo>
                  <a:pt x="614754" y="2746184"/>
                  <a:pt x="0" y="2131430"/>
                  <a:pt x="0" y="1373092"/>
                </a:cubicBezTo>
                <a:cubicBezTo>
                  <a:pt x="0" y="614755"/>
                  <a:pt x="614754" y="0"/>
                  <a:pt x="1373092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</p:pic>
      <p:sp>
        <p:nvSpPr>
          <p:cNvPr id="95" name="TextBox 94" descr="e7d195523061f1c0cef09ac28eaae964ec9988a5cce77c8b8C1E4685C6E6B40CD7615480512384A61EE159C6FE0045D14B61E85D0A95589D558B81FFC809322ACC20DC2254D928200A3EA0841B8B1814E3C79D0DF8AF216FB497AA06F6F4B721085BA35F6799E590F516F06AFC91D3DE45A045845BF66CE115A619C1BE5F8BA40CD67ABFF3CFB4F6">
            <a:extLst>
              <a:ext uri="{FF2B5EF4-FFF2-40B4-BE49-F238E27FC236}">
                <a16:creationId xmlns:a16="http://schemas.microsoft.com/office/drawing/2014/main" id="{8512539D-7EB4-4FD6-9371-225256228149}"/>
              </a:ext>
            </a:extLst>
          </p:cNvPr>
          <p:cNvSpPr txBox="1"/>
          <p:nvPr/>
        </p:nvSpPr>
        <p:spPr>
          <a:xfrm>
            <a:off x="9937439" y="1696271"/>
            <a:ext cx="42120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spcBef>
                <a:spcPts val="1200"/>
              </a:spcBef>
              <a:defRPr sz="6600">
                <a:solidFill>
                  <a:schemeClr val="tx1">
                    <a:lumMod val="85000"/>
                    <a:lumOff val="15000"/>
                  </a:schemeClr>
                </a:solidFill>
                <a:latin typeface="Cormorant SemiBold" panose="00000700000000000000" pitchFamily="50" charset="0"/>
                <a:ea typeface="Permanent Marker" panose="02000000000000000000" pitchFamily="2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altLang="zh-CN" sz="4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Руководитель</a:t>
            </a:r>
            <a:endParaRPr lang="en-US" altLang="zh-CN" sz="42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1CA94F59-3CD1-4CD8-9F75-00BF2D62BFF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7277" y="5536164"/>
            <a:ext cx="2746184" cy="2746184"/>
          </a:xfrm>
        </p:spPr>
      </p:pic>
      <p:sp>
        <p:nvSpPr>
          <p:cNvPr id="101" name="TextBox 100" descr="e7d195523061f1c0cef09ac28eaae964ec9988a5cce77c8b8C1E4685C6E6B40CD7615480512384A61EE159C6FE0045D14B61E85D0A95589D558B81FFC809322ACC20DC2254D928200A3EA0841B8B1814E3C79D0DF8AF216FB497AA06F6F4B721085BA35F6799E590F516F06AFC91D3DE45A045845BF66CE115A619C1BE5F8BA40CD67ABFF3CFB4F6">
            <a:extLst>
              <a:ext uri="{FF2B5EF4-FFF2-40B4-BE49-F238E27FC236}">
                <a16:creationId xmlns:a16="http://schemas.microsoft.com/office/drawing/2014/main" id="{FA56A24E-0DB2-4D4B-B00D-23DF26B92F2E}"/>
              </a:ext>
            </a:extLst>
          </p:cNvPr>
          <p:cNvSpPr txBox="1"/>
          <p:nvPr/>
        </p:nvSpPr>
        <p:spPr>
          <a:xfrm>
            <a:off x="3726429" y="6657136"/>
            <a:ext cx="42120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spcBef>
                <a:spcPts val="1200"/>
              </a:spcBef>
              <a:defRPr sz="6600">
                <a:solidFill>
                  <a:schemeClr val="tx1">
                    <a:lumMod val="85000"/>
                    <a:lumOff val="15000"/>
                  </a:schemeClr>
                </a:solidFill>
                <a:latin typeface="Cormorant SemiBold" panose="00000700000000000000" pitchFamily="50" charset="0"/>
                <a:ea typeface="Permanent Marker" panose="02000000000000000000" pitchFamily="2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altLang="zh-CN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Группа специалистов</a:t>
            </a:r>
            <a:endParaRPr lang="en-US" altLang="zh-CN" sz="44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" name="TextBox 101" descr="e7d195523061f1c0cef09ac28eaae964ec9988a5cce77c8b8C1E4685C6E6B40CD7615480512384A61EE159C6FE0045D14B61E85D0A95589D558B81FFC809322ACC20DC2254D928200A3EA0841B8B1814E3C79D0DF8AF216FB497AA06F6F4B721085BA35F6799E590F516F06AFC91D3DE45A045845BF66CE115A619C1BE5F8BA40CD67ABFF3CFB4F6">
            <a:extLst>
              <a:ext uri="{FF2B5EF4-FFF2-40B4-BE49-F238E27FC236}">
                <a16:creationId xmlns:a16="http://schemas.microsoft.com/office/drawing/2014/main" id="{3B813861-FB1A-4B43-907C-34D2AFEF0C5B}"/>
              </a:ext>
            </a:extLst>
          </p:cNvPr>
          <p:cNvSpPr txBox="1"/>
          <p:nvPr/>
        </p:nvSpPr>
        <p:spPr>
          <a:xfrm>
            <a:off x="1446243" y="251064"/>
            <a:ext cx="75435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spcBef>
                <a:spcPts val="1200"/>
              </a:spcBef>
              <a:defRPr sz="6600">
                <a:solidFill>
                  <a:schemeClr val="tx1">
                    <a:lumMod val="85000"/>
                    <a:lumOff val="15000"/>
                  </a:schemeClr>
                </a:solidFill>
                <a:latin typeface="Cormorant SemiBold" panose="00000700000000000000" pitchFamily="50" charset="0"/>
                <a:ea typeface="Permanent Marker" panose="02000000000000000000" pitchFamily="2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altLang="zh-CN" sz="5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Авторы воспитательной практики</a:t>
            </a:r>
            <a:endParaRPr lang="en-US" altLang="zh-CN" sz="5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38B228C2-53E7-AAC4-52F8-4C38706F5FF0}"/>
              </a:ext>
            </a:extLst>
          </p:cNvPr>
          <p:cNvSpPr/>
          <p:nvPr/>
        </p:nvSpPr>
        <p:spPr>
          <a:xfrm>
            <a:off x="15180193" y="8466587"/>
            <a:ext cx="2461974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Lato Thin" panose="020F0502020204030203" pitchFamily="34" charset="0"/>
                <a:cs typeface="Times New Roman" panose="02020603050405020304" pitchFamily="18" charset="0"/>
              </a:rPr>
              <a:t>Болдырева О.В.</a:t>
            </a:r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Lato Thin" panose="020F0502020204030203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altLang="zh-CN" sz="2000" dirty="0">
                <a:latin typeface="Times New Roman" panose="02020603050405020304" pitchFamily="18" charset="0"/>
                <a:ea typeface="Lato Thin" panose="020F0502020204030203" pitchFamily="34" charset="0"/>
                <a:cs typeface="Times New Roman" panose="02020603050405020304" pitchFamily="18" charset="0"/>
              </a:rPr>
              <a:t>Воспитатель</a:t>
            </a:r>
          </a:p>
          <a:p>
            <a:pPr algn="ctr">
              <a:spcBef>
                <a:spcPts val="600"/>
              </a:spcBef>
            </a:pPr>
            <a:r>
              <a:rPr lang="ru-RU" altLang="zh-CN" sz="1600" dirty="0">
                <a:latin typeface="Times New Roman" panose="02020603050405020304" pitchFamily="18" charset="0"/>
                <a:ea typeface="Lato Thin" panose="020F0502020204030203" pitchFamily="34" charset="0"/>
                <a:cs typeface="Times New Roman" panose="02020603050405020304" pitchFamily="18" charset="0"/>
              </a:rPr>
              <a:t>высшей квалификационной категории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2DE385-C446-4FEB-9BE0-A558C09F8349}"/>
              </a:ext>
            </a:extLst>
          </p:cNvPr>
          <p:cNvSpPr/>
          <p:nvPr/>
        </p:nvSpPr>
        <p:spPr>
          <a:xfrm>
            <a:off x="347110" y="3169061"/>
            <a:ext cx="10526391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Воспитательная практика по реализации программы родительского просвещения по вопросам воспитания детей с ОВЗ в рамках родительского клуба «Воспитываем вместе» спроектирована рабочей группой педагогов МДОАУ «Детский сад № 1» г. Орска в лице руководителя и группы специалистов</a:t>
            </a:r>
          </a:p>
          <a:p>
            <a:pPr algn="ctr">
              <a:spcBef>
                <a:spcPts val="1200"/>
              </a:spcBef>
            </a:pPr>
            <a:endParaRPr lang="en-US" altLang="zh-CN" sz="2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Dongle" pitchFamily="2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39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1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9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" grpId="0"/>
      <p:bldP spid="6" grpId="0"/>
      <p:bldP spid="95" grpId="0"/>
      <p:bldP spid="101" grpId="0"/>
      <p:bldP spid="102" grpId="0"/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2912688-2E96-4C4A-94BC-2E6323F53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187" y="-2562050"/>
            <a:ext cx="16929376" cy="154111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ADC646E-E269-4447-943D-F4A5E425997E}"/>
              </a:ext>
            </a:extLst>
          </p:cNvPr>
          <p:cNvGrpSpPr/>
          <p:nvPr/>
        </p:nvGrpSpPr>
        <p:grpSpPr>
          <a:xfrm>
            <a:off x="343100" y="1622068"/>
            <a:ext cx="6608179" cy="6961319"/>
            <a:chOff x="6303780" y="3509319"/>
            <a:chExt cx="5686792" cy="5685530"/>
          </a:xfrm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922AE735-D7D7-4B20-B359-A492E52AD0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1106" y="8086493"/>
              <a:ext cx="1110879" cy="1108356"/>
            </a:xfrm>
            <a:custGeom>
              <a:avLst/>
              <a:gdLst>
                <a:gd name="T0" fmla="*/ 448 w 499"/>
                <a:gd name="T1" fmla="*/ 264 h 498"/>
                <a:gd name="T2" fmla="*/ 234 w 499"/>
                <a:gd name="T3" fmla="*/ 50 h 498"/>
                <a:gd name="T4" fmla="*/ 51 w 499"/>
                <a:gd name="T5" fmla="*/ 50 h 498"/>
                <a:gd name="T6" fmla="*/ 51 w 499"/>
                <a:gd name="T7" fmla="*/ 50 h 498"/>
                <a:gd name="T8" fmla="*/ 51 w 499"/>
                <a:gd name="T9" fmla="*/ 233 h 498"/>
                <a:gd name="T10" fmla="*/ 265 w 499"/>
                <a:gd name="T11" fmla="*/ 447 h 498"/>
                <a:gd name="T12" fmla="*/ 448 w 499"/>
                <a:gd name="T13" fmla="*/ 447 h 498"/>
                <a:gd name="T14" fmla="*/ 448 w 499"/>
                <a:gd name="T15" fmla="*/ 264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9" h="498">
                  <a:moveTo>
                    <a:pt x="448" y="264"/>
                  </a:moveTo>
                  <a:cubicBezTo>
                    <a:pt x="234" y="50"/>
                    <a:pt x="234" y="50"/>
                    <a:pt x="234" y="50"/>
                  </a:cubicBezTo>
                  <a:cubicBezTo>
                    <a:pt x="183" y="0"/>
                    <a:pt x="101" y="0"/>
                    <a:pt x="51" y="50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0" y="101"/>
                    <a:pt x="0" y="183"/>
                    <a:pt x="51" y="233"/>
                  </a:cubicBezTo>
                  <a:cubicBezTo>
                    <a:pt x="265" y="447"/>
                    <a:pt x="265" y="447"/>
                    <a:pt x="265" y="447"/>
                  </a:cubicBezTo>
                  <a:cubicBezTo>
                    <a:pt x="315" y="498"/>
                    <a:pt x="397" y="498"/>
                    <a:pt x="448" y="447"/>
                  </a:cubicBezTo>
                  <a:cubicBezTo>
                    <a:pt x="499" y="397"/>
                    <a:pt x="499" y="315"/>
                    <a:pt x="448" y="264"/>
                  </a:cubicBezTo>
                  <a:close/>
                </a:path>
              </a:pathLst>
            </a:custGeom>
            <a:solidFill>
              <a:schemeClr val="accent3">
                <a:alpha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1F251FB8-DDAA-4C2D-81A8-B52D6FD5C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1106" y="3509319"/>
              <a:ext cx="1110879" cy="1108356"/>
            </a:xfrm>
            <a:custGeom>
              <a:avLst/>
              <a:gdLst>
                <a:gd name="T0" fmla="*/ 51 w 499"/>
                <a:gd name="T1" fmla="*/ 233 h 498"/>
                <a:gd name="T2" fmla="*/ 265 w 499"/>
                <a:gd name="T3" fmla="*/ 448 h 498"/>
                <a:gd name="T4" fmla="*/ 448 w 499"/>
                <a:gd name="T5" fmla="*/ 448 h 498"/>
                <a:gd name="T6" fmla="*/ 448 w 499"/>
                <a:gd name="T7" fmla="*/ 264 h 498"/>
                <a:gd name="T8" fmla="*/ 234 w 499"/>
                <a:gd name="T9" fmla="*/ 50 h 498"/>
                <a:gd name="T10" fmla="*/ 51 w 499"/>
                <a:gd name="T11" fmla="*/ 50 h 498"/>
                <a:gd name="T12" fmla="*/ 51 w 499"/>
                <a:gd name="T13" fmla="*/ 50 h 498"/>
                <a:gd name="T14" fmla="*/ 51 w 499"/>
                <a:gd name="T15" fmla="*/ 23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9" h="498">
                  <a:moveTo>
                    <a:pt x="51" y="233"/>
                  </a:moveTo>
                  <a:cubicBezTo>
                    <a:pt x="265" y="448"/>
                    <a:pt x="265" y="448"/>
                    <a:pt x="265" y="448"/>
                  </a:cubicBezTo>
                  <a:cubicBezTo>
                    <a:pt x="315" y="498"/>
                    <a:pt x="397" y="498"/>
                    <a:pt x="448" y="448"/>
                  </a:cubicBezTo>
                  <a:cubicBezTo>
                    <a:pt x="499" y="397"/>
                    <a:pt x="499" y="315"/>
                    <a:pt x="448" y="264"/>
                  </a:cubicBezTo>
                  <a:cubicBezTo>
                    <a:pt x="234" y="50"/>
                    <a:pt x="234" y="50"/>
                    <a:pt x="234" y="50"/>
                  </a:cubicBezTo>
                  <a:cubicBezTo>
                    <a:pt x="183" y="0"/>
                    <a:pt x="101" y="0"/>
                    <a:pt x="51" y="50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0" y="101"/>
                    <a:pt x="0" y="183"/>
                    <a:pt x="51" y="233"/>
                  </a:cubicBez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223A0583-F128-43BD-9B5E-A67AA2741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1106" y="3984689"/>
              <a:ext cx="1110879" cy="1108356"/>
            </a:xfrm>
            <a:custGeom>
              <a:avLst/>
              <a:gdLst>
                <a:gd name="T0" fmla="*/ 51 w 499"/>
                <a:gd name="T1" fmla="*/ 264 h 498"/>
                <a:gd name="T2" fmla="*/ 265 w 499"/>
                <a:gd name="T3" fmla="*/ 50 h 498"/>
                <a:gd name="T4" fmla="*/ 448 w 499"/>
                <a:gd name="T5" fmla="*/ 50 h 498"/>
                <a:gd name="T6" fmla="*/ 448 w 499"/>
                <a:gd name="T7" fmla="*/ 234 h 498"/>
                <a:gd name="T8" fmla="*/ 234 w 499"/>
                <a:gd name="T9" fmla="*/ 448 h 498"/>
                <a:gd name="T10" fmla="*/ 51 w 499"/>
                <a:gd name="T11" fmla="*/ 448 h 498"/>
                <a:gd name="T12" fmla="*/ 51 w 499"/>
                <a:gd name="T13" fmla="*/ 448 h 498"/>
                <a:gd name="T14" fmla="*/ 51 w 499"/>
                <a:gd name="T15" fmla="*/ 264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9" h="498">
                  <a:moveTo>
                    <a:pt x="51" y="264"/>
                  </a:moveTo>
                  <a:cubicBezTo>
                    <a:pt x="265" y="50"/>
                    <a:pt x="265" y="50"/>
                    <a:pt x="265" y="50"/>
                  </a:cubicBezTo>
                  <a:cubicBezTo>
                    <a:pt x="315" y="0"/>
                    <a:pt x="397" y="0"/>
                    <a:pt x="448" y="50"/>
                  </a:cubicBezTo>
                  <a:cubicBezTo>
                    <a:pt x="499" y="101"/>
                    <a:pt x="499" y="183"/>
                    <a:pt x="448" y="234"/>
                  </a:cubicBezTo>
                  <a:cubicBezTo>
                    <a:pt x="234" y="448"/>
                    <a:pt x="234" y="448"/>
                    <a:pt x="234" y="448"/>
                  </a:cubicBezTo>
                  <a:cubicBezTo>
                    <a:pt x="183" y="498"/>
                    <a:pt x="101" y="498"/>
                    <a:pt x="51" y="448"/>
                  </a:cubicBezTo>
                  <a:cubicBezTo>
                    <a:pt x="51" y="448"/>
                    <a:pt x="51" y="448"/>
                    <a:pt x="51" y="448"/>
                  </a:cubicBezTo>
                  <a:cubicBezTo>
                    <a:pt x="0" y="397"/>
                    <a:pt x="0" y="315"/>
                    <a:pt x="51" y="264"/>
                  </a:cubicBez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4CCB7BDA-5748-4DAA-9421-B8F6E82EE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1106" y="7609861"/>
              <a:ext cx="1110879" cy="1108356"/>
            </a:xfrm>
            <a:custGeom>
              <a:avLst/>
              <a:gdLst>
                <a:gd name="T0" fmla="*/ 448 w 499"/>
                <a:gd name="T1" fmla="*/ 233 h 498"/>
                <a:gd name="T2" fmla="*/ 234 w 499"/>
                <a:gd name="T3" fmla="*/ 447 h 498"/>
                <a:gd name="T4" fmla="*/ 51 w 499"/>
                <a:gd name="T5" fmla="*/ 447 h 498"/>
                <a:gd name="T6" fmla="*/ 51 w 499"/>
                <a:gd name="T7" fmla="*/ 447 h 498"/>
                <a:gd name="T8" fmla="*/ 51 w 499"/>
                <a:gd name="T9" fmla="*/ 264 h 498"/>
                <a:gd name="T10" fmla="*/ 265 w 499"/>
                <a:gd name="T11" fmla="*/ 50 h 498"/>
                <a:gd name="T12" fmla="*/ 448 w 499"/>
                <a:gd name="T13" fmla="*/ 50 h 498"/>
                <a:gd name="T14" fmla="*/ 448 w 499"/>
                <a:gd name="T15" fmla="*/ 23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9" h="498">
                  <a:moveTo>
                    <a:pt x="448" y="233"/>
                  </a:moveTo>
                  <a:cubicBezTo>
                    <a:pt x="234" y="447"/>
                    <a:pt x="234" y="447"/>
                    <a:pt x="234" y="447"/>
                  </a:cubicBezTo>
                  <a:cubicBezTo>
                    <a:pt x="183" y="498"/>
                    <a:pt x="101" y="498"/>
                    <a:pt x="51" y="447"/>
                  </a:cubicBezTo>
                  <a:cubicBezTo>
                    <a:pt x="51" y="447"/>
                    <a:pt x="51" y="447"/>
                    <a:pt x="51" y="447"/>
                  </a:cubicBezTo>
                  <a:cubicBezTo>
                    <a:pt x="0" y="397"/>
                    <a:pt x="0" y="315"/>
                    <a:pt x="51" y="264"/>
                  </a:cubicBezTo>
                  <a:cubicBezTo>
                    <a:pt x="265" y="50"/>
                    <a:pt x="265" y="50"/>
                    <a:pt x="265" y="50"/>
                  </a:cubicBezTo>
                  <a:cubicBezTo>
                    <a:pt x="315" y="0"/>
                    <a:pt x="397" y="0"/>
                    <a:pt x="448" y="50"/>
                  </a:cubicBezTo>
                  <a:cubicBezTo>
                    <a:pt x="499" y="101"/>
                    <a:pt x="499" y="183"/>
                    <a:pt x="448" y="233"/>
                  </a:cubicBezTo>
                  <a:close/>
                </a:path>
              </a:pathLst>
            </a:custGeom>
            <a:solidFill>
              <a:schemeClr val="accent3">
                <a:alpha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32D99D27-97FF-4560-8F5F-95817A4A4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3780" y="5796645"/>
              <a:ext cx="1108357" cy="1110878"/>
            </a:xfrm>
            <a:custGeom>
              <a:avLst/>
              <a:gdLst>
                <a:gd name="T0" fmla="*/ 233 w 498"/>
                <a:gd name="T1" fmla="*/ 448 h 499"/>
                <a:gd name="T2" fmla="*/ 447 w 498"/>
                <a:gd name="T3" fmla="*/ 234 h 499"/>
                <a:gd name="T4" fmla="*/ 447 w 498"/>
                <a:gd name="T5" fmla="*/ 51 h 499"/>
                <a:gd name="T6" fmla="*/ 264 w 498"/>
                <a:gd name="T7" fmla="*/ 51 h 499"/>
                <a:gd name="T8" fmla="*/ 50 w 498"/>
                <a:gd name="T9" fmla="*/ 265 h 499"/>
                <a:gd name="T10" fmla="*/ 50 w 498"/>
                <a:gd name="T11" fmla="*/ 448 h 499"/>
                <a:gd name="T12" fmla="*/ 233 w 498"/>
                <a:gd name="T13" fmla="*/ 44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8" h="499">
                  <a:moveTo>
                    <a:pt x="233" y="448"/>
                  </a:moveTo>
                  <a:cubicBezTo>
                    <a:pt x="447" y="234"/>
                    <a:pt x="447" y="234"/>
                    <a:pt x="447" y="234"/>
                  </a:cubicBezTo>
                  <a:cubicBezTo>
                    <a:pt x="498" y="183"/>
                    <a:pt x="498" y="101"/>
                    <a:pt x="447" y="51"/>
                  </a:cubicBezTo>
                  <a:cubicBezTo>
                    <a:pt x="397" y="0"/>
                    <a:pt x="315" y="0"/>
                    <a:pt x="264" y="51"/>
                  </a:cubicBezTo>
                  <a:cubicBezTo>
                    <a:pt x="50" y="265"/>
                    <a:pt x="50" y="265"/>
                    <a:pt x="50" y="265"/>
                  </a:cubicBezTo>
                  <a:cubicBezTo>
                    <a:pt x="0" y="315"/>
                    <a:pt x="0" y="397"/>
                    <a:pt x="50" y="448"/>
                  </a:cubicBezTo>
                  <a:cubicBezTo>
                    <a:pt x="101" y="499"/>
                    <a:pt x="183" y="499"/>
                    <a:pt x="233" y="448"/>
                  </a:cubicBez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B7E14319-5D57-4A23-B33C-EBD83F304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0411" y="5796645"/>
              <a:ext cx="1108357" cy="1110878"/>
            </a:xfrm>
            <a:custGeom>
              <a:avLst/>
              <a:gdLst>
                <a:gd name="T0" fmla="*/ 264 w 498"/>
                <a:gd name="T1" fmla="*/ 448 h 499"/>
                <a:gd name="T2" fmla="*/ 50 w 498"/>
                <a:gd name="T3" fmla="*/ 234 h 499"/>
                <a:gd name="T4" fmla="*/ 50 w 498"/>
                <a:gd name="T5" fmla="*/ 51 h 499"/>
                <a:gd name="T6" fmla="*/ 233 w 498"/>
                <a:gd name="T7" fmla="*/ 51 h 499"/>
                <a:gd name="T8" fmla="*/ 448 w 498"/>
                <a:gd name="T9" fmla="*/ 265 h 499"/>
                <a:gd name="T10" fmla="*/ 448 w 498"/>
                <a:gd name="T11" fmla="*/ 448 h 499"/>
                <a:gd name="T12" fmla="*/ 448 w 498"/>
                <a:gd name="T13" fmla="*/ 448 h 499"/>
                <a:gd name="T14" fmla="*/ 264 w 498"/>
                <a:gd name="T15" fmla="*/ 44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8" h="499">
                  <a:moveTo>
                    <a:pt x="264" y="448"/>
                  </a:moveTo>
                  <a:cubicBezTo>
                    <a:pt x="50" y="234"/>
                    <a:pt x="50" y="234"/>
                    <a:pt x="50" y="234"/>
                  </a:cubicBezTo>
                  <a:cubicBezTo>
                    <a:pt x="0" y="183"/>
                    <a:pt x="0" y="101"/>
                    <a:pt x="50" y="51"/>
                  </a:cubicBezTo>
                  <a:cubicBezTo>
                    <a:pt x="101" y="0"/>
                    <a:pt x="183" y="0"/>
                    <a:pt x="233" y="51"/>
                  </a:cubicBezTo>
                  <a:cubicBezTo>
                    <a:pt x="448" y="265"/>
                    <a:pt x="448" y="265"/>
                    <a:pt x="448" y="265"/>
                  </a:cubicBezTo>
                  <a:cubicBezTo>
                    <a:pt x="498" y="315"/>
                    <a:pt x="498" y="397"/>
                    <a:pt x="448" y="448"/>
                  </a:cubicBezTo>
                  <a:cubicBezTo>
                    <a:pt x="448" y="448"/>
                    <a:pt x="448" y="448"/>
                    <a:pt x="448" y="448"/>
                  </a:cubicBezTo>
                  <a:cubicBezTo>
                    <a:pt x="397" y="499"/>
                    <a:pt x="315" y="499"/>
                    <a:pt x="264" y="448"/>
                  </a:cubicBez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5406F352-A3E0-48C7-A07B-77D6000038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5583" y="5796645"/>
              <a:ext cx="1108357" cy="1110878"/>
            </a:xfrm>
            <a:custGeom>
              <a:avLst/>
              <a:gdLst>
                <a:gd name="T0" fmla="*/ 233 w 498"/>
                <a:gd name="T1" fmla="*/ 51 h 499"/>
                <a:gd name="T2" fmla="*/ 447 w 498"/>
                <a:gd name="T3" fmla="*/ 265 h 499"/>
                <a:gd name="T4" fmla="*/ 447 w 498"/>
                <a:gd name="T5" fmla="*/ 448 h 499"/>
                <a:gd name="T6" fmla="*/ 264 w 498"/>
                <a:gd name="T7" fmla="*/ 448 h 499"/>
                <a:gd name="T8" fmla="*/ 50 w 498"/>
                <a:gd name="T9" fmla="*/ 234 h 499"/>
                <a:gd name="T10" fmla="*/ 50 w 498"/>
                <a:gd name="T11" fmla="*/ 51 h 499"/>
                <a:gd name="T12" fmla="*/ 233 w 498"/>
                <a:gd name="T13" fmla="*/ 51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8" h="499">
                  <a:moveTo>
                    <a:pt x="233" y="51"/>
                  </a:moveTo>
                  <a:cubicBezTo>
                    <a:pt x="447" y="265"/>
                    <a:pt x="447" y="265"/>
                    <a:pt x="447" y="265"/>
                  </a:cubicBezTo>
                  <a:cubicBezTo>
                    <a:pt x="498" y="315"/>
                    <a:pt x="498" y="397"/>
                    <a:pt x="447" y="448"/>
                  </a:cubicBezTo>
                  <a:cubicBezTo>
                    <a:pt x="397" y="499"/>
                    <a:pt x="315" y="499"/>
                    <a:pt x="264" y="448"/>
                  </a:cubicBezTo>
                  <a:cubicBezTo>
                    <a:pt x="50" y="234"/>
                    <a:pt x="50" y="234"/>
                    <a:pt x="50" y="234"/>
                  </a:cubicBezTo>
                  <a:cubicBezTo>
                    <a:pt x="0" y="183"/>
                    <a:pt x="0" y="101"/>
                    <a:pt x="50" y="51"/>
                  </a:cubicBezTo>
                  <a:cubicBezTo>
                    <a:pt x="101" y="0"/>
                    <a:pt x="183" y="0"/>
                    <a:pt x="233" y="51"/>
                  </a:cubicBezTo>
                  <a:close/>
                </a:path>
              </a:pathLst>
            </a:custGeom>
            <a:solidFill>
              <a:schemeClr val="accent2">
                <a:alpha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3F578B17-B4A4-402D-8D88-0638D031FC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2215" y="5796645"/>
              <a:ext cx="1108357" cy="1110878"/>
            </a:xfrm>
            <a:custGeom>
              <a:avLst/>
              <a:gdLst>
                <a:gd name="T0" fmla="*/ 264 w 498"/>
                <a:gd name="T1" fmla="*/ 51 h 499"/>
                <a:gd name="T2" fmla="*/ 50 w 498"/>
                <a:gd name="T3" fmla="*/ 265 h 499"/>
                <a:gd name="T4" fmla="*/ 50 w 498"/>
                <a:gd name="T5" fmla="*/ 448 h 499"/>
                <a:gd name="T6" fmla="*/ 233 w 498"/>
                <a:gd name="T7" fmla="*/ 448 h 499"/>
                <a:gd name="T8" fmla="*/ 447 w 498"/>
                <a:gd name="T9" fmla="*/ 234 h 499"/>
                <a:gd name="T10" fmla="*/ 447 w 498"/>
                <a:gd name="T11" fmla="*/ 51 h 499"/>
                <a:gd name="T12" fmla="*/ 264 w 498"/>
                <a:gd name="T13" fmla="*/ 51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8" h="499">
                  <a:moveTo>
                    <a:pt x="264" y="51"/>
                  </a:moveTo>
                  <a:cubicBezTo>
                    <a:pt x="50" y="265"/>
                    <a:pt x="50" y="265"/>
                    <a:pt x="50" y="265"/>
                  </a:cubicBezTo>
                  <a:cubicBezTo>
                    <a:pt x="0" y="315"/>
                    <a:pt x="0" y="397"/>
                    <a:pt x="50" y="448"/>
                  </a:cubicBezTo>
                  <a:cubicBezTo>
                    <a:pt x="101" y="499"/>
                    <a:pt x="183" y="499"/>
                    <a:pt x="233" y="448"/>
                  </a:cubicBezTo>
                  <a:cubicBezTo>
                    <a:pt x="447" y="234"/>
                    <a:pt x="447" y="234"/>
                    <a:pt x="447" y="234"/>
                  </a:cubicBezTo>
                  <a:cubicBezTo>
                    <a:pt x="498" y="183"/>
                    <a:pt x="498" y="101"/>
                    <a:pt x="447" y="51"/>
                  </a:cubicBezTo>
                  <a:cubicBezTo>
                    <a:pt x="397" y="0"/>
                    <a:pt x="315" y="0"/>
                    <a:pt x="264" y="51"/>
                  </a:cubicBezTo>
                  <a:close/>
                </a:path>
              </a:pathLst>
            </a:custGeom>
            <a:solidFill>
              <a:schemeClr val="accent2">
                <a:alpha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29606E2C-0F28-4545-AE79-56AED4621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97" y="3998560"/>
              <a:ext cx="2859788" cy="1943092"/>
            </a:xfrm>
            <a:custGeom>
              <a:avLst/>
              <a:gdLst>
                <a:gd name="T0" fmla="*/ 84 w 1285"/>
                <a:gd name="T1" fmla="*/ 796 h 873"/>
                <a:gd name="T2" fmla="*/ 114 w 1285"/>
                <a:gd name="T3" fmla="*/ 793 h 873"/>
                <a:gd name="T4" fmla="*/ 225 w 1285"/>
                <a:gd name="T5" fmla="*/ 839 h 873"/>
                <a:gd name="T6" fmla="*/ 260 w 1285"/>
                <a:gd name="T7" fmla="*/ 873 h 873"/>
                <a:gd name="T8" fmla="*/ 1035 w 1285"/>
                <a:gd name="T9" fmla="*/ 260 h 873"/>
                <a:gd name="T10" fmla="*/ 1187 w 1285"/>
                <a:gd name="T11" fmla="*/ 274 h 873"/>
                <a:gd name="T12" fmla="*/ 1234 w 1285"/>
                <a:gd name="T13" fmla="*/ 228 h 873"/>
                <a:gd name="T14" fmla="*/ 1234 w 1285"/>
                <a:gd name="T15" fmla="*/ 44 h 873"/>
                <a:gd name="T16" fmla="*/ 1203 w 1285"/>
                <a:gd name="T17" fmla="*/ 13 h 873"/>
                <a:gd name="T18" fmla="*/ 1035 w 1285"/>
                <a:gd name="T19" fmla="*/ 0 h 873"/>
                <a:gd name="T20" fmla="*/ 288 w 1285"/>
                <a:gd name="T21" fmla="*/ 310 h 873"/>
                <a:gd name="T22" fmla="*/ 0 w 1285"/>
                <a:gd name="T23" fmla="*/ 841 h 873"/>
                <a:gd name="T24" fmla="*/ 2 w 1285"/>
                <a:gd name="T25" fmla="*/ 839 h 873"/>
                <a:gd name="T26" fmla="*/ 84 w 1285"/>
                <a:gd name="T27" fmla="*/ 796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85" h="873">
                  <a:moveTo>
                    <a:pt x="84" y="796"/>
                  </a:moveTo>
                  <a:cubicBezTo>
                    <a:pt x="94" y="794"/>
                    <a:pt x="104" y="793"/>
                    <a:pt x="114" y="793"/>
                  </a:cubicBezTo>
                  <a:cubicBezTo>
                    <a:pt x="156" y="793"/>
                    <a:pt x="196" y="809"/>
                    <a:pt x="225" y="839"/>
                  </a:cubicBezTo>
                  <a:cubicBezTo>
                    <a:pt x="260" y="873"/>
                    <a:pt x="260" y="873"/>
                    <a:pt x="260" y="873"/>
                  </a:cubicBezTo>
                  <a:cubicBezTo>
                    <a:pt x="343" y="522"/>
                    <a:pt x="659" y="260"/>
                    <a:pt x="1035" y="260"/>
                  </a:cubicBezTo>
                  <a:cubicBezTo>
                    <a:pt x="1087" y="260"/>
                    <a:pt x="1138" y="265"/>
                    <a:pt x="1187" y="274"/>
                  </a:cubicBezTo>
                  <a:cubicBezTo>
                    <a:pt x="1234" y="228"/>
                    <a:pt x="1234" y="228"/>
                    <a:pt x="1234" y="228"/>
                  </a:cubicBezTo>
                  <a:cubicBezTo>
                    <a:pt x="1285" y="177"/>
                    <a:pt x="1285" y="95"/>
                    <a:pt x="1234" y="44"/>
                  </a:cubicBezTo>
                  <a:cubicBezTo>
                    <a:pt x="1203" y="13"/>
                    <a:pt x="1203" y="13"/>
                    <a:pt x="1203" y="13"/>
                  </a:cubicBezTo>
                  <a:cubicBezTo>
                    <a:pt x="1148" y="4"/>
                    <a:pt x="1092" y="0"/>
                    <a:pt x="1035" y="0"/>
                  </a:cubicBezTo>
                  <a:cubicBezTo>
                    <a:pt x="753" y="0"/>
                    <a:pt x="487" y="110"/>
                    <a:pt x="288" y="310"/>
                  </a:cubicBezTo>
                  <a:cubicBezTo>
                    <a:pt x="140" y="457"/>
                    <a:pt x="41" y="641"/>
                    <a:pt x="0" y="841"/>
                  </a:cubicBezTo>
                  <a:cubicBezTo>
                    <a:pt x="2" y="839"/>
                    <a:pt x="2" y="839"/>
                    <a:pt x="2" y="839"/>
                  </a:cubicBezTo>
                  <a:cubicBezTo>
                    <a:pt x="25" y="817"/>
                    <a:pt x="53" y="802"/>
                    <a:pt x="84" y="796"/>
                  </a:cubicBez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7D05A362-3F59-4373-9ABA-80149112ECB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6978" y="4047735"/>
              <a:ext cx="1943092" cy="2859788"/>
            </a:xfrm>
            <a:custGeom>
              <a:avLst/>
              <a:gdLst>
                <a:gd name="T0" fmla="*/ 0 w 873"/>
                <a:gd name="T1" fmla="*/ 260 h 1285"/>
                <a:gd name="T2" fmla="*/ 613 w 873"/>
                <a:gd name="T3" fmla="*/ 1035 h 1285"/>
                <a:gd name="T4" fmla="*/ 598 w 873"/>
                <a:gd name="T5" fmla="*/ 1187 h 1285"/>
                <a:gd name="T6" fmla="*/ 645 w 873"/>
                <a:gd name="T7" fmla="*/ 1234 h 1285"/>
                <a:gd name="T8" fmla="*/ 828 w 873"/>
                <a:gd name="T9" fmla="*/ 1234 h 1285"/>
                <a:gd name="T10" fmla="*/ 860 w 873"/>
                <a:gd name="T11" fmla="*/ 1203 h 1285"/>
                <a:gd name="T12" fmla="*/ 873 w 873"/>
                <a:gd name="T13" fmla="*/ 1035 h 1285"/>
                <a:gd name="T14" fmla="*/ 563 w 873"/>
                <a:gd name="T15" fmla="*/ 288 h 1285"/>
                <a:gd name="T16" fmla="*/ 31 w 873"/>
                <a:gd name="T17" fmla="*/ 0 h 1285"/>
                <a:gd name="T18" fmla="*/ 34 w 873"/>
                <a:gd name="T19" fmla="*/ 2 h 1285"/>
                <a:gd name="T20" fmla="*/ 34 w 873"/>
                <a:gd name="T21" fmla="*/ 225 h 1285"/>
                <a:gd name="T22" fmla="*/ 0 w 873"/>
                <a:gd name="T23" fmla="*/ 260 h 1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73" h="1285">
                  <a:moveTo>
                    <a:pt x="0" y="260"/>
                  </a:moveTo>
                  <a:cubicBezTo>
                    <a:pt x="351" y="343"/>
                    <a:pt x="613" y="659"/>
                    <a:pt x="613" y="1035"/>
                  </a:cubicBezTo>
                  <a:cubicBezTo>
                    <a:pt x="613" y="1087"/>
                    <a:pt x="608" y="1138"/>
                    <a:pt x="598" y="1187"/>
                  </a:cubicBezTo>
                  <a:cubicBezTo>
                    <a:pt x="645" y="1234"/>
                    <a:pt x="645" y="1234"/>
                    <a:pt x="645" y="1234"/>
                  </a:cubicBezTo>
                  <a:cubicBezTo>
                    <a:pt x="696" y="1285"/>
                    <a:pt x="778" y="1285"/>
                    <a:pt x="828" y="1234"/>
                  </a:cubicBezTo>
                  <a:cubicBezTo>
                    <a:pt x="860" y="1203"/>
                    <a:pt x="860" y="1203"/>
                    <a:pt x="860" y="1203"/>
                  </a:cubicBezTo>
                  <a:cubicBezTo>
                    <a:pt x="868" y="1148"/>
                    <a:pt x="873" y="1092"/>
                    <a:pt x="873" y="1035"/>
                  </a:cubicBezTo>
                  <a:cubicBezTo>
                    <a:pt x="873" y="753"/>
                    <a:pt x="763" y="487"/>
                    <a:pt x="563" y="288"/>
                  </a:cubicBezTo>
                  <a:cubicBezTo>
                    <a:pt x="415" y="140"/>
                    <a:pt x="231" y="41"/>
                    <a:pt x="31" y="0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95" y="64"/>
                    <a:pt x="95" y="164"/>
                    <a:pt x="34" y="225"/>
                  </a:cubicBezTo>
                  <a:lnTo>
                    <a:pt x="0" y="260"/>
                  </a:lnTo>
                  <a:close/>
                </a:path>
              </a:pathLst>
            </a:custGeom>
            <a:solidFill>
              <a:schemeClr val="accent2">
                <a:alpha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4C24A7E0-067B-418C-B7EC-A038C04DB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021" y="5825646"/>
              <a:ext cx="1943092" cy="2830786"/>
            </a:xfrm>
            <a:custGeom>
              <a:avLst/>
              <a:gdLst>
                <a:gd name="T0" fmla="*/ 839 w 873"/>
                <a:gd name="T1" fmla="*/ 1269 h 1272"/>
                <a:gd name="T2" fmla="*/ 793 w 873"/>
                <a:gd name="T3" fmla="*/ 1158 h 1272"/>
                <a:gd name="T4" fmla="*/ 839 w 873"/>
                <a:gd name="T5" fmla="*/ 1046 h 1272"/>
                <a:gd name="T6" fmla="*/ 873 w 873"/>
                <a:gd name="T7" fmla="*/ 1012 h 1272"/>
                <a:gd name="T8" fmla="*/ 295 w 873"/>
                <a:gd name="T9" fmla="*/ 470 h 1272"/>
                <a:gd name="T10" fmla="*/ 278 w 873"/>
                <a:gd name="T11" fmla="*/ 451 h 1272"/>
                <a:gd name="T12" fmla="*/ 292 w 873"/>
                <a:gd name="T13" fmla="*/ 459 h 1272"/>
                <a:gd name="T14" fmla="*/ 260 w 873"/>
                <a:gd name="T15" fmla="*/ 236 h 1272"/>
                <a:gd name="T16" fmla="*/ 274 w 873"/>
                <a:gd name="T17" fmla="*/ 85 h 1272"/>
                <a:gd name="T18" fmla="*/ 227 w 873"/>
                <a:gd name="T19" fmla="*/ 38 h 1272"/>
                <a:gd name="T20" fmla="*/ 136 w 873"/>
                <a:gd name="T21" fmla="*/ 0 h 1272"/>
                <a:gd name="T22" fmla="*/ 111 w 873"/>
                <a:gd name="T23" fmla="*/ 2 h 1272"/>
                <a:gd name="T24" fmla="*/ 44 w 873"/>
                <a:gd name="T25" fmla="*/ 38 h 1272"/>
                <a:gd name="T26" fmla="*/ 13 w 873"/>
                <a:gd name="T27" fmla="*/ 69 h 1272"/>
                <a:gd name="T28" fmla="*/ 0 w 873"/>
                <a:gd name="T29" fmla="*/ 236 h 1272"/>
                <a:gd name="T30" fmla="*/ 310 w 873"/>
                <a:gd name="T31" fmla="*/ 984 h 1272"/>
                <a:gd name="T32" fmla="*/ 841 w 873"/>
                <a:gd name="T33" fmla="*/ 1272 h 1272"/>
                <a:gd name="T34" fmla="*/ 839 w 873"/>
                <a:gd name="T35" fmla="*/ 1269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73" h="1272">
                  <a:moveTo>
                    <a:pt x="839" y="1269"/>
                  </a:moveTo>
                  <a:cubicBezTo>
                    <a:pt x="809" y="1240"/>
                    <a:pt x="793" y="1200"/>
                    <a:pt x="793" y="1158"/>
                  </a:cubicBezTo>
                  <a:cubicBezTo>
                    <a:pt x="793" y="1116"/>
                    <a:pt x="809" y="1076"/>
                    <a:pt x="839" y="1046"/>
                  </a:cubicBezTo>
                  <a:cubicBezTo>
                    <a:pt x="873" y="1012"/>
                    <a:pt x="873" y="1012"/>
                    <a:pt x="873" y="1012"/>
                  </a:cubicBezTo>
                  <a:cubicBezTo>
                    <a:pt x="598" y="947"/>
                    <a:pt x="377" y="738"/>
                    <a:pt x="295" y="470"/>
                  </a:cubicBezTo>
                  <a:cubicBezTo>
                    <a:pt x="289" y="464"/>
                    <a:pt x="283" y="457"/>
                    <a:pt x="278" y="451"/>
                  </a:cubicBezTo>
                  <a:cubicBezTo>
                    <a:pt x="282" y="454"/>
                    <a:pt x="287" y="457"/>
                    <a:pt x="292" y="459"/>
                  </a:cubicBezTo>
                  <a:cubicBezTo>
                    <a:pt x="271" y="388"/>
                    <a:pt x="260" y="314"/>
                    <a:pt x="260" y="236"/>
                  </a:cubicBezTo>
                  <a:cubicBezTo>
                    <a:pt x="260" y="185"/>
                    <a:pt x="265" y="134"/>
                    <a:pt x="274" y="85"/>
                  </a:cubicBezTo>
                  <a:cubicBezTo>
                    <a:pt x="227" y="38"/>
                    <a:pt x="227" y="38"/>
                    <a:pt x="227" y="38"/>
                  </a:cubicBezTo>
                  <a:cubicBezTo>
                    <a:pt x="202" y="12"/>
                    <a:pt x="169" y="0"/>
                    <a:pt x="136" y="0"/>
                  </a:cubicBezTo>
                  <a:cubicBezTo>
                    <a:pt x="128" y="0"/>
                    <a:pt x="119" y="1"/>
                    <a:pt x="111" y="2"/>
                  </a:cubicBezTo>
                  <a:cubicBezTo>
                    <a:pt x="87" y="7"/>
                    <a:pt x="63" y="19"/>
                    <a:pt x="44" y="3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4" y="124"/>
                    <a:pt x="0" y="180"/>
                    <a:pt x="0" y="236"/>
                  </a:cubicBezTo>
                  <a:cubicBezTo>
                    <a:pt x="0" y="519"/>
                    <a:pt x="110" y="784"/>
                    <a:pt x="310" y="984"/>
                  </a:cubicBezTo>
                  <a:cubicBezTo>
                    <a:pt x="457" y="1132"/>
                    <a:pt x="641" y="1231"/>
                    <a:pt x="841" y="1272"/>
                  </a:cubicBezTo>
                  <a:lnTo>
                    <a:pt x="839" y="1269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B4B40799-2D01-448A-9C0E-48B7C9470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1106" y="6762517"/>
              <a:ext cx="2861049" cy="1943092"/>
            </a:xfrm>
            <a:custGeom>
              <a:avLst/>
              <a:gdLst>
                <a:gd name="T0" fmla="*/ 1282 w 1285"/>
                <a:gd name="T1" fmla="*/ 34 h 873"/>
                <a:gd name="T2" fmla="*/ 1171 w 1285"/>
                <a:gd name="T3" fmla="*/ 80 h 873"/>
                <a:gd name="T4" fmla="*/ 1059 w 1285"/>
                <a:gd name="T5" fmla="*/ 34 h 873"/>
                <a:gd name="T6" fmla="*/ 1025 w 1285"/>
                <a:gd name="T7" fmla="*/ 0 h 873"/>
                <a:gd name="T8" fmla="*/ 249 w 1285"/>
                <a:gd name="T9" fmla="*/ 613 h 873"/>
                <a:gd name="T10" fmla="*/ 98 w 1285"/>
                <a:gd name="T11" fmla="*/ 598 h 873"/>
                <a:gd name="T12" fmla="*/ 51 w 1285"/>
                <a:gd name="T13" fmla="*/ 645 h 873"/>
                <a:gd name="T14" fmla="*/ 51 w 1285"/>
                <a:gd name="T15" fmla="*/ 828 h 873"/>
                <a:gd name="T16" fmla="*/ 51 w 1285"/>
                <a:gd name="T17" fmla="*/ 828 h 873"/>
                <a:gd name="T18" fmla="*/ 82 w 1285"/>
                <a:gd name="T19" fmla="*/ 860 h 873"/>
                <a:gd name="T20" fmla="*/ 249 w 1285"/>
                <a:gd name="T21" fmla="*/ 873 h 873"/>
                <a:gd name="T22" fmla="*/ 997 w 1285"/>
                <a:gd name="T23" fmla="*/ 563 h 873"/>
                <a:gd name="T24" fmla="*/ 1285 w 1285"/>
                <a:gd name="T25" fmla="*/ 31 h 873"/>
                <a:gd name="T26" fmla="*/ 1282 w 1285"/>
                <a:gd name="T27" fmla="*/ 34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85" h="873">
                  <a:moveTo>
                    <a:pt x="1282" y="34"/>
                  </a:moveTo>
                  <a:cubicBezTo>
                    <a:pt x="1253" y="64"/>
                    <a:pt x="1213" y="80"/>
                    <a:pt x="1171" y="80"/>
                  </a:cubicBezTo>
                  <a:cubicBezTo>
                    <a:pt x="1129" y="80"/>
                    <a:pt x="1089" y="64"/>
                    <a:pt x="1059" y="34"/>
                  </a:cubicBezTo>
                  <a:cubicBezTo>
                    <a:pt x="1025" y="0"/>
                    <a:pt x="1025" y="0"/>
                    <a:pt x="1025" y="0"/>
                  </a:cubicBezTo>
                  <a:cubicBezTo>
                    <a:pt x="942" y="351"/>
                    <a:pt x="626" y="613"/>
                    <a:pt x="249" y="613"/>
                  </a:cubicBezTo>
                  <a:cubicBezTo>
                    <a:pt x="198" y="613"/>
                    <a:pt x="147" y="608"/>
                    <a:pt x="98" y="598"/>
                  </a:cubicBezTo>
                  <a:cubicBezTo>
                    <a:pt x="51" y="645"/>
                    <a:pt x="51" y="645"/>
                    <a:pt x="51" y="645"/>
                  </a:cubicBezTo>
                  <a:cubicBezTo>
                    <a:pt x="0" y="696"/>
                    <a:pt x="0" y="778"/>
                    <a:pt x="51" y="828"/>
                  </a:cubicBezTo>
                  <a:cubicBezTo>
                    <a:pt x="51" y="828"/>
                    <a:pt x="51" y="828"/>
                    <a:pt x="51" y="828"/>
                  </a:cubicBezTo>
                  <a:cubicBezTo>
                    <a:pt x="82" y="860"/>
                    <a:pt x="82" y="860"/>
                    <a:pt x="82" y="860"/>
                  </a:cubicBezTo>
                  <a:cubicBezTo>
                    <a:pt x="137" y="868"/>
                    <a:pt x="193" y="873"/>
                    <a:pt x="249" y="873"/>
                  </a:cubicBezTo>
                  <a:cubicBezTo>
                    <a:pt x="532" y="873"/>
                    <a:pt x="797" y="763"/>
                    <a:pt x="997" y="563"/>
                  </a:cubicBezTo>
                  <a:cubicBezTo>
                    <a:pt x="1145" y="415"/>
                    <a:pt x="1243" y="231"/>
                    <a:pt x="1285" y="31"/>
                  </a:cubicBezTo>
                  <a:lnTo>
                    <a:pt x="1282" y="34"/>
                  </a:lnTo>
                  <a:close/>
                </a:path>
              </a:pathLst>
            </a:custGeom>
            <a:solidFill>
              <a:schemeClr val="accent3">
                <a:alpha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2" name="TextBox 21" descr="e7d195523061f1c0cef09ac28eaae964ec9988a5cce77c8b8C1E4685C6E6B40CD7615480512384A61EE159C6FE0045D14B61E85D0A95589D558B81FFC809322ACC20DC2254D928200A3EA0841B8B1814E3C79D0DF8AF216FB497AA06F6F4B721085BA35F6799E590F516F06AFC91D3DE45A045845BF66CE115A619C1BE5F8BA40CD67ABFF3CFB4F6">
            <a:extLst>
              <a:ext uri="{FF2B5EF4-FFF2-40B4-BE49-F238E27FC236}">
                <a16:creationId xmlns:a16="http://schemas.microsoft.com/office/drawing/2014/main" id="{4652E3F3-E5F8-4966-9FA8-2D1431520911}"/>
              </a:ext>
            </a:extLst>
          </p:cNvPr>
          <p:cNvSpPr txBox="1"/>
          <p:nvPr/>
        </p:nvSpPr>
        <p:spPr>
          <a:xfrm>
            <a:off x="3399299" y="528824"/>
            <a:ext cx="116707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altLang="zh-CN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Актуальность внедрения практики</a:t>
            </a:r>
            <a:endParaRPr lang="en-US" altLang="zh-C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352063-E238-41C2-B983-D0CEBC34A94E}"/>
              </a:ext>
            </a:extLst>
          </p:cNvPr>
          <p:cNvSpPr/>
          <p:nvPr/>
        </p:nvSpPr>
        <p:spPr>
          <a:xfrm>
            <a:off x="5809277" y="1801033"/>
            <a:ext cx="11674681" cy="1525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Приоритетом государственной семейной политики на укрепление традиционных семейных ценностей, возрождение и сохранение духовно-нравственных традиций в семейном воспитании, создание условий для ответственного родительства. 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Bef>
                <a:spcPts val="600"/>
              </a:spcBef>
            </a:pPr>
            <a:r>
              <a:rPr lang="es-ES" altLang="zh-CN" sz="1200" dirty="0">
                <a:solidFill>
                  <a:schemeClr val="bg1">
                    <a:lumMod val="6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16C44A-3C46-4320-94FA-2B91C1FF4477}"/>
              </a:ext>
            </a:extLst>
          </p:cNvPr>
          <p:cNvSpPr/>
          <p:nvPr/>
        </p:nvSpPr>
        <p:spPr>
          <a:xfrm>
            <a:off x="6697576" y="5384272"/>
            <a:ext cx="10693468" cy="1895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Важность поиска эффективных подходов к повышению педагогической компетенции, культуры и ответственности родителей, информированию их об особенностях развития и воспитания, пониманию проблем ребенка и способах взаимодействия с ним.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Bef>
                <a:spcPts val="600"/>
              </a:spcBef>
            </a:pPr>
            <a:r>
              <a:rPr lang="es-ES" altLang="zh-CN" sz="1200" dirty="0">
                <a:solidFill>
                  <a:schemeClr val="bg1">
                    <a:lumMod val="6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110F3F8-FFC1-430D-A5FF-EA3850BB77DA}"/>
              </a:ext>
            </a:extLst>
          </p:cNvPr>
          <p:cNvSpPr/>
          <p:nvPr/>
        </p:nvSpPr>
        <p:spPr>
          <a:xfrm>
            <a:off x="6534091" y="3251826"/>
            <a:ext cx="107851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Влияние семьи на становление личности, формирование духовного стрежня и ценностных ориентаций ребенка.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3622985-38C5-4D78-A076-5284BBC1BCC9}"/>
              </a:ext>
            </a:extLst>
          </p:cNvPr>
          <p:cNvSpPr/>
          <p:nvPr/>
        </p:nvSpPr>
        <p:spPr>
          <a:xfrm>
            <a:off x="7044303" y="4331767"/>
            <a:ext cx="103042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Необходимость укрепления, поддержания и повышения воспитательного потенциала семьи, ее воспитательной функции.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6912585-7A06-41B0-850A-A1CC838B0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682" y="3653848"/>
            <a:ext cx="2961288" cy="2567830"/>
          </a:xfrm>
          <a:prstGeom prst="rect">
            <a:avLst/>
          </a:prstGeom>
        </p:spPr>
      </p:pic>
      <p:sp>
        <p:nvSpPr>
          <p:cNvPr id="36" name="Rectangle 23">
            <a:extLst>
              <a:ext uri="{FF2B5EF4-FFF2-40B4-BE49-F238E27FC236}">
                <a16:creationId xmlns:a16="http://schemas.microsoft.com/office/drawing/2014/main" id="{09C5442F-D160-4341-93FD-21B4EB8D8086}"/>
              </a:ext>
            </a:extLst>
          </p:cNvPr>
          <p:cNvSpPr/>
          <p:nvPr/>
        </p:nvSpPr>
        <p:spPr>
          <a:xfrm>
            <a:off x="1263208" y="8580727"/>
            <a:ext cx="16220750" cy="1525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Возросший запрос семей, воспитывающих детей с ОВЗ, и инвалидностью, в том числе, не посещающих детский сад на адресную,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психолого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–педагогическую и консультативную просветительскую поддержку по вопросам социализации и воспитания дошкольников.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Bef>
                <a:spcPts val="600"/>
              </a:spcBef>
            </a:pPr>
            <a:r>
              <a:rPr lang="es-ES" altLang="zh-CN" sz="1200" dirty="0">
                <a:solidFill>
                  <a:schemeClr val="bg1">
                    <a:lumMod val="6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</p:txBody>
      </p:sp>
      <p:sp>
        <p:nvSpPr>
          <p:cNvPr id="37" name="Rectangle 23">
            <a:extLst>
              <a:ext uri="{FF2B5EF4-FFF2-40B4-BE49-F238E27FC236}">
                <a16:creationId xmlns:a16="http://schemas.microsoft.com/office/drawing/2014/main" id="{1EA3A971-97EF-4E64-A6B1-495A827213A0}"/>
              </a:ext>
            </a:extLst>
          </p:cNvPr>
          <p:cNvSpPr/>
          <p:nvPr/>
        </p:nvSpPr>
        <p:spPr>
          <a:xfrm>
            <a:off x="5663343" y="7167901"/>
            <a:ext cx="116852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Формирование качественно нового мировоззрения современного родителя и его воспитательных функций под влиянием лучших воспитательных практик образовательного учреждения.</a:t>
            </a:r>
            <a:r>
              <a:rPr lang="es-ES" altLang="zh-CN" sz="1200" dirty="0">
                <a:solidFill>
                  <a:schemeClr val="bg1">
                    <a:lumMod val="6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6868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80"/>
                            </p:stCondLst>
                            <p:childTnLst>
                              <p:par>
                                <p:cTn id="1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36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>
            <a:extLst>
              <a:ext uri="{FF2B5EF4-FFF2-40B4-BE49-F238E27FC236}">
                <a16:creationId xmlns:a16="http://schemas.microsoft.com/office/drawing/2014/main" id="{82F58542-D290-47A9-B4B6-7177734F170E}"/>
              </a:ext>
            </a:extLst>
          </p:cNvPr>
          <p:cNvSpPr/>
          <p:nvPr/>
        </p:nvSpPr>
        <p:spPr>
          <a:xfrm>
            <a:off x="11531745" y="2288608"/>
            <a:ext cx="4832328" cy="1103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1200"/>
              </a:spcBef>
            </a:pPr>
            <a:r>
              <a:rPr lang="ru-RU" altLang="zh-CN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Родители</a:t>
            </a:r>
            <a:endParaRPr lang="en-US" altLang="zh-CN" sz="6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Lato Light" panose="020F050202020403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6C8FE5-C5DF-499C-946C-F0C5ECD98152}"/>
              </a:ext>
            </a:extLst>
          </p:cNvPr>
          <p:cNvSpPr txBox="1"/>
          <p:nvPr/>
        </p:nvSpPr>
        <p:spPr>
          <a:xfrm>
            <a:off x="9862074" y="396004"/>
            <a:ext cx="7065628" cy="117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аудитория</a:t>
            </a:r>
            <a:endParaRPr lang="en-ID" sz="4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E3951EA9-5D0F-49B6-AF4A-88C9A1E51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710832">
            <a:off x="-2071450" y="-1836323"/>
            <a:ext cx="12840408" cy="12818535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F830623C-5084-41D0-9E97-C2C65746C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47" y="7747690"/>
            <a:ext cx="2621507" cy="2267909"/>
          </a:xfrm>
          <a:prstGeom prst="rect">
            <a:avLst/>
          </a:prstGeom>
        </p:spPr>
      </p:pic>
      <p:sp>
        <p:nvSpPr>
          <p:cNvPr id="74" name="Rectangle 8"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>
            <a:extLst>
              <a:ext uri="{FF2B5EF4-FFF2-40B4-BE49-F238E27FC236}">
                <a16:creationId xmlns:a16="http://schemas.microsoft.com/office/drawing/2014/main" id="{00A23B99-8438-4C54-9C88-98B3B5DC6C47}"/>
              </a:ext>
            </a:extLst>
          </p:cNvPr>
          <p:cNvSpPr/>
          <p:nvPr/>
        </p:nvSpPr>
        <p:spPr>
          <a:xfrm>
            <a:off x="11531745" y="3869574"/>
            <a:ext cx="5264486" cy="1103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1200"/>
              </a:spcBef>
            </a:pPr>
            <a:r>
              <a:rPr lang="ru-RU" altLang="zh-CN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Дети</a:t>
            </a:r>
            <a:endParaRPr lang="en-US" altLang="zh-CN" sz="6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Lato Light" panose="020F050202020403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1CB201D-7441-703B-EAA1-1591B915EFD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27118" y="999108"/>
            <a:ext cx="3938529" cy="3938527"/>
          </a:xfr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0746DDF4-1880-0485-5AA1-69C4C0556D9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037" y="5034399"/>
            <a:ext cx="4110475" cy="4110473"/>
          </a:xfr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01C5DE8-1784-4381-BFF6-F33218BD668D}"/>
              </a:ext>
            </a:extLst>
          </p:cNvPr>
          <p:cNvSpPr/>
          <p:nvPr/>
        </p:nvSpPr>
        <p:spPr>
          <a:xfrm>
            <a:off x="9723748" y="2226704"/>
            <a:ext cx="1392186" cy="1392184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8100000" scaled="1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/>
          </a:p>
        </p:txBody>
      </p:sp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126A9050-8078-4101-B374-F454A61FD82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89292" y="2502246"/>
            <a:ext cx="861099" cy="70775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58110D3-06E8-48D5-8FCB-5236ECF743E5}"/>
              </a:ext>
            </a:extLst>
          </p:cNvPr>
          <p:cNvSpPr/>
          <p:nvPr/>
        </p:nvSpPr>
        <p:spPr>
          <a:xfrm>
            <a:off x="9843258" y="5697451"/>
            <a:ext cx="1392186" cy="1392184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8100000" scaled="1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/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C4BF5F7B-623D-43EB-825E-12A400F819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9545" y="6039944"/>
            <a:ext cx="859611" cy="70719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5BC089AC-63C8-D2CA-33FB-CDF9A59F20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9886" y="5143500"/>
            <a:ext cx="1349606" cy="1349606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DFDF6DF-8DFA-42B9-6ACE-264991448B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101" y="2968371"/>
            <a:ext cx="999831" cy="999831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85D06B13-813B-16E6-8070-413E4B41EE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4848" y="-228515"/>
            <a:ext cx="1349606" cy="1349606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D5CFC190-1E34-7325-260D-D04D02D283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9198" y="65551"/>
            <a:ext cx="660905" cy="660905"/>
          </a:xfrm>
          <a:prstGeom prst="rect">
            <a:avLst/>
          </a:prstGeom>
        </p:spPr>
      </p:pic>
      <p:grpSp>
        <p:nvGrpSpPr>
          <p:cNvPr id="65" name="Graphic 2">
            <a:extLst>
              <a:ext uri="{FF2B5EF4-FFF2-40B4-BE49-F238E27FC236}">
                <a16:creationId xmlns:a16="http://schemas.microsoft.com/office/drawing/2014/main" id="{6FC1FAD8-CC17-C8EE-C3E5-61363440ADF9}"/>
              </a:ext>
            </a:extLst>
          </p:cNvPr>
          <p:cNvGrpSpPr/>
          <p:nvPr/>
        </p:nvGrpSpPr>
        <p:grpSpPr>
          <a:xfrm>
            <a:off x="436226" y="3235605"/>
            <a:ext cx="465430" cy="465362"/>
            <a:chOff x="8630792" y="2871358"/>
            <a:chExt cx="987480" cy="987337"/>
          </a:xfrm>
          <a:solidFill>
            <a:schemeClr val="bg1"/>
          </a:solidFill>
        </p:grpSpPr>
        <p:sp>
          <p:nvSpPr>
            <p:cNvPr id="66" name="Freeform: Shape 37">
              <a:extLst>
                <a:ext uri="{FF2B5EF4-FFF2-40B4-BE49-F238E27FC236}">
                  <a16:creationId xmlns:a16="http://schemas.microsoft.com/office/drawing/2014/main" id="{D2A66FD1-CC52-5D4E-859B-2725FC699D4E}"/>
                </a:ext>
              </a:extLst>
            </p:cNvPr>
            <p:cNvSpPr/>
            <p:nvPr/>
          </p:nvSpPr>
          <p:spPr>
            <a:xfrm>
              <a:off x="8751950" y="2871358"/>
              <a:ext cx="181880" cy="181879"/>
            </a:xfrm>
            <a:custGeom>
              <a:avLst/>
              <a:gdLst>
                <a:gd name="connsiteX0" fmla="*/ 90940 w 181880"/>
                <a:gd name="connsiteY0" fmla="*/ 181880 h 181879"/>
                <a:gd name="connsiteX1" fmla="*/ 181880 w 181880"/>
                <a:gd name="connsiteY1" fmla="*/ 90940 h 181879"/>
                <a:gd name="connsiteX2" fmla="*/ 90940 w 181880"/>
                <a:gd name="connsiteY2" fmla="*/ 0 h 181879"/>
                <a:gd name="connsiteX3" fmla="*/ 0 w 181880"/>
                <a:gd name="connsiteY3" fmla="*/ 90940 h 181879"/>
                <a:gd name="connsiteX4" fmla="*/ 90940 w 181880"/>
                <a:gd name="connsiteY4" fmla="*/ 181880 h 181879"/>
                <a:gd name="connsiteX5" fmla="*/ 90940 w 181880"/>
                <a:gd name="connsiteY5" fmla="*/ 30004 h 181879"/>
                <a:gd name="connsiteX6" fmla="*/ 151948 w 181880"/>
                <a:gd name="connsiteY6" fmla="*/ 91011 h 181879"/>
                <a:gd name="connsiteX7" fmla="*/ 90940 w 181880"/>
                <a:gd name="connsiteY7" fmla="*/ 152019 h 181879"/>
                <a:gd name="connsiteX8" fmla="*/ 29932 w 181880"/>
                <a:gd name="connsiteY8" fmla="*/ 91011 h 181879"/>
                <a:gd name="connsiteX9" fmla="*/ 90940 w 181880"/>
                <a:gd name="connsiteY9" fmla="*/ 30004 h 18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1880" h="181879">
                  <a:moveTo>
                    <a:pt x="90940" y="181880"/>
                  </a:moveTo>
                  <a:cubicBezTo>
                    <a:pt x="141089" y="181880"/>
                    <a:pt x="181880" y="141089"/>
                    <a:pt x="181880" y="90940"/>
                  </a:cubicBezTo>
                  <a:cubicBezTo>
                    <a:pt x="181880" y="40791"/>
                    <a:pt x="141089" y="0"/>
                    <a:pt x="90940" y="0"/>
                  </a:cubicBezTo>
                  <a:cubicBezTo>
                    <a:pt x="40791" y="0"/>
                    <a:pt x="0" y="40791"/>
                    <a:pt x="0" y="90940"/>
                  </a:cubicBezTo>
                  <a:cubicBezTo>
                    <a:pt x="0" y="141089"/>
                    <a:pt x="40791" y="181880"/>
                    <a:pt x="90940" y="181880"/>
                  </a:cubicBezTo>
                  <a:close/>
                  <a:moveTo>
                    <a:pt x="90940" y="30004"/>
                  </a:moveTo>
                  <a:cubicBezTo>
                    <a:pt x="124587" y="30004"/>
                    <a:pt x="151948" y="57364"/>
                    <a:pt x="151948" y="91011"/>
                  </a:cubicBezTo>
                  <a:cubicBezTo>
                    <a:pt x="151948" y="124659"/>
                    <a:pt x="124587" y="152019"/>
                    <a:pt x="90940" y="152019"/>
                  </a:cubicBezTo>
                  <a:cubicBezTo>
                    <a:pt x="57293" y="152019"/>
                    <a:pt x="29932" y="124659"/>
                    <a:pt x="29932" y="91011"/>
                  </a:cubicBezTo>
                  <a:cubicBezTo>
                    <a:pt x="29932" y="57364"/>
                    <a:pt x="57293" y="30004"/>
                    <a:pt x="90940" y="30004"/>
                  </a:cubicBezTo>
                  <a:close/>
                </a:path>
              </a:pathLst>
            </a:custGeom>
            <a:grpFill/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67" name="Freeform: Shape 38">
              <a:extLst>
                <a:ext uri="{FF2B5EF4-FFF2-40B4-BE49-F238E27FC236}">
                  <a16:creationId xmlns:a16="http://schemas.microsoft.com/office/drawing/2014/main" id="{92EE9849-02DC-483B-E9DE-A901EF196AC5}"/>
                </a:ext>
              </a:extLst>
            </p:cNvPr>
            <p:cNvSpPr/>
            <p:nvPr/>
          </p:nvSpPr>
          <p:spPr>
            <a:xfrm>
              <a:off x="9315092" y="2871358"/>
              <a:ext cx="181879" cy="181879"/>
            </a:xfrm>
            <a:custGeom>
              <a:avLst/>
              <a:gdLst>
                <a:gd name="connsiteX0" fmla="*/ 90940 w 181879"/>
                <a:gd name="connsiteY0" fmla="*/ 181880 h 181879"/>
                <a:gd name="connsiteX1" fmla="*/ 181880 w 181879"/>
                <a:gd name="connsiteY1" fmla="*/ 90940 h 181879"/>
                <a:gd name="connsiteX2" fmla="*/ 90940 w 181879"/>
                <a:gd name="connsiteY2" fmla="*/ 0 h 181879"/>
                <a:gd name="connsiteX3" fmla="*/ 0 w 181879"/>
                <a:gd name="connsiteY3" fmla="*/ 90940 h 181879"/>
                <a:gd name="connsiteX4" fmla="*/ 90940 w 181879"/>
                <a:gd name="connsiteY4" fmla="*/ 181880 h 181879"/>
                <a:gd name="connsiteX5" fmla="*/ 90940 w 181879"/>
                <a:gd name="connsiteY5" fmla="*/ 30004 h 181879"/>
                <a:gd name="connsiteX6" fmla="*/ 151947 w 181879"/>
                <a:gd name="connsiteY6" fmla="*/ 91011 h 181879"/>
                <a:gd name="connsiteX7" fmla="*/ 90940 w 181879"/>
                <a:gd name="connsiteY7" fmla="*/ 152019 h 181879"/>
                <a:gd name="connsiteX8" fmla="*/ 29932 w 181879"/>
                <a:gd name="connsiteY8" fmla="*/ 91011 h 181879"/>
                <a:gd name="connsiteX9" fmla="*/ 90940 w 181879"/>
                <a:gd name="connsiteY9" fmla="*/ 30004 h 18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1879" h="181879">
                  <a:moveTo>
                    <a:pt x="90940" y="181880"/>
                  </a:moveTo>
                  <a:cubicBezTo>
                    <a:pt x="141089" y="181880"/>
                    <a:pt x="181880" y="141089"/>
                    <a:pt x="181880" y="90940"/>
                  </a:cubicBezTo>
                  <a:cubicBezTo>
                    <a:pt x="181880" y="40791"/>
                    <a:pt x="141089" y="0"/>
                    <a:pt x="90940" y="0"/>
                  </a:cubicBezTo>
                  <a:cubicBezTo>
                    <a:pt x="40791" y="0"/>
                    <a:pt x="0" y="40791"/>
                    <a:pt x="0" y="90940"/>
                  </a:cubicBezTo>
                  <a:cubicBezTo>
                    <a:pt x="0" y="141089"/>
                    <a:pt x="40791" y="181880"/>
                    <a:pt x="90940" y="181880"/>
                  </a:cubicBezTo>
                  <a:close/>
                  <a:moveTo>
                    <a:pt x="90940" y="30004"/>
                  </a:moveTo>
                  <a:cubicBezTo>
                    <a:pt x="124587" y="30004"/>
                    <a:pt x="151947" y="57364"/>
                    <a:pt x="151947" y="91011"/>
                  </a:cubicBezTo>
                  <a:cubicBezTo>
                    <a:pt x="151947" y="124659"/>
                    <a:pt x="124587" y="152019"/>
                    <a:pt x="90940" y="152019"/>
                  </a:cubicBezTo>
                  <a:cubicBezTo>
                    <a:pt x="57293" y="152019"/>
                    <a:pt x="29932" y="124659"/>
                    <a:pt x="29932" y="91011"/>
                  </a:cubicBezTo>
                  <a:cubicBezTo>
                    <a:pt x="29932" y="57364"/>
                    <a:pt x="57293" y="30004"/>
                    <a:pt x="90940" y="30004"/>
                  </a:cubicBezTo>
                  <a:close/>
                </a:path>
              </a:pathLst>
            </a:custGeom>
            <a:grpFill/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68" name="Freeform: Shape 39">
              <a:extLst>
                <a:ext uri="{FF2B5EF4-FFF2-40B4-BE49-F238E27FC236}">
                  <a16:creationId xmlns:a16="http://schemas.microsoft.com/office/drawing/2014/main" id="{D009DE24-B6B2-5C75-B015-4AE34A8B8CA2}"/>
                </a:ext>
              </a:extLst>
            </p:cNvPr>
            <p:cNvSpPr/>
            <p:nvPr/>
          </p:nvSpPr>
          <p:spPr>
            <a:xfrm>
              <a:off x="8630792" y="3091814"/>
              <a:ext cx="987480" cy="766881"/>
            </a:xfrm>
            <a:custGeom>
              <a:avLst/>
              <a:gdLst>
                <a:gd name="connsiteX0" fmla="*/ 885611 w 987480"/>
                <a:gd name="connsiteY0" fmla="*/ 0 h 766881"/>
                <a:gd name="connsiteX1" fmla="*/ 688586 w 987480"/>
                <a:gd name="connsiteY1" fmla="*/ 0 h 766881"/>
                <a:gd name="connsiteX2" fmla="*/ 597432 w 987480"/>
                <a:gd name="connsiteY2" fmla="*/ 56436 h 766881"/>
                <a:gd name="connsiteX3" fmla="*/ 493705 w 987480"/>
                <a:gd name="connsiteY3" fmla="*/ 265176 h 766881"/>
                <a:gd name="connsiteX4" fmla="*/ 389978 w 987480"/>
                <a:gd name="connsiteY4" fmla="*/ 56436 h 766881"/>
                <a:gd name="connsiteX5" fmla="*/ 299109 w 987480"/>
                <a:gd name="connsiteY5" fmla="*/ 0 h 766881"/>
                <a:gd name="connsiteX6" fmla="*/ 101727 w 987480"/>
                <a:gd name="connsiteY6" fmla="*/ 0 h 766881"/>
                <a:gd name="connsiteX7" fmla="*/ 0 w 987480"/>
                <a:gd name="connsiteY7" fmla="*/ 101656 h 766881"/>
                <a:gd name="connsiteX8" fmla="*/ 0 w 987480"/>
                <a:gd name="connsiteY8" fmla="*/ 354687 h 766881"/>
                <a:gd name="connsiteX9" fmla="*/ 58365 w 987480"/>
                <a:gd name="connsiteY9" fmla="*/ 413052 h 766881"/>
                <a:gd name="connsiteX10" fmla="*/ 86725 w 987480"/>
                <a:gd name="connsiteY10" fmla="*/ 405337 h 766881"/>
                <a:gd name="connsiteX11" fmla="*/ 86725 w 987480"/>
                <a:gd name="connsiteY11" fmla="*/ 697373 h 766881"/>
                <a:gd name="connsiteX12" fmla="*/ 156877 w 987480"/>
                <a:gd name="connsiteY12" fmla="*/ 766882 h 766881"/>
                <a:gd name="connsiteX13" fmla="*/ 212027 w 987480"/>
                <a:gd name="connsiteY13" fmla="*/ 740235 h 766881"/>
                <a:gd name="connsiteX14" fmla="*/ 267248 w 987480"/>
                <a:gd name="connsiteY14" fmla="*/ 766882 h 766881"/>
                <a:gd name="connsiteX15" fmla="*/ 337400 w 987480"/>
                <a:gd name="connsiteY15" fmla="*/ 697373 h 766881"/>
                <a:gd name="connsiteX16" fmla="*/ 337400 w 987480"/>
                <a:gd name="connsiteY16" fmla="*/ 364974 h 766881"/>
                <a:gd name="connsiteX17" fmla="*/ 337400 w 987480"/>
                <a:gd name="connsiteY17" fmla="*/ 288893 h 766881"/>
                <a:gd name="connsiteX18" fmla="*/ 322469 w 987480"/>
                <a:gd name="connsiteY18" fmla="*/ 273963 h 766881"/>
                <a:gd name="connsiteX19" fmla="*/ 307539 w 987480"/>
                <a:gd name="connsiteY19" fmla="*/ 288893 h 766881"/>
                <a:gd name="connsiteX20" fmla="*/ 307539 w 987480"/>
                <a:gd name="connsiteY20" fmla="*/ 349972 h 766881"/>
                <a:gd name="connsiteX21" fmla="*/ 116729 w 987480"/>
                <a:gd name="connsiteY21" fmla="*/ 349972 h 766881"/>
                <a:gd name="connsiteX22" fmla="*/ 116729 w 987480"/>
                <a:gd name="connsiteY22" fmla="*/ 116729 h 766881"/>
                <a:gd name="connsiteX23" fmla="*/ 101798 w 987480"/>
                <a:gd name="connsiteY23" fmla="*/ 101798 h 766881"/>
                <a:gd name="connsiteX24" fmla="*/ 86868 w 987480"/>
                <a:gd name="connsiteY24" fmla="*/ 116729 h 766881"/>
                <a:gd name="connsiteX25" fmla="*/ 86868 w 987480"/>
                <a:gd name="connsiteY25" fmla="*/ 354687 h 766881"/>
                <a:gd name="connsiteX26" fmla="*/ 58507 w 987480"/>
                <a:gd name="connsiteY26" fmla="*/ 383119 h 766881"/>
                <a:gd name="connsiteX27" fmla="*/ 30075 w 987480"/>
                <a:gd name="connsiteY27" fmla="*/ 354687 h 766881"/>
                <a:gd name="connsiteX28" fmla="*/ 30075 w 987480"/>
                <a:gd name="connsiteY28" fmla="*/ 101656 h 766881"/>
                <a:gd name="connsiteX29" fmla="*/ 101870 w 987480"/>
                <a:gd name="connsiteY29" fmla="*/ 29932 h 766881"/>
                <a:gd name="connsiteX30" fmla="*/ 198311 w 987480"/>
                <a:gd name="connsiteY30" fmla="*/ 29932 h 766881"/>
                <a:gd name="connsiteX31" fmla="*/ 212241 w 987480"/>
                <a:gd name="connsiteY31" fmla="*/ 39862 h 766881"/>
                <a:gd name="connsiteX32" fmla="*/ 226171 w 987480"/>
                <a:gd name="connsiteY32" fmla="*/ 29932 h 766881"/>
                <a:gd name="connsiteX33" fmla="*/ 299109 w 987480"/>
                <a:gd name="connsiteY33" fmla="*/ 29932 h 766881"/>
                <a:gd name="connsiteX34" fmla="*/ 363260 w 987480"/>
                <a:gd name="connsiteY34" fmla="*/ 69795 h 766881"/>
                <a:gd name="connsiteX35" fmla="*/ 475917 w 987480"/>
                <a:gd name="connsiteY35" fmla="*/ 296323 h 766881"/>
                <a:gd name="connsiteX36" fmla="*/ 463129 w 987480"/>
                <a:gd name="connsiteY36" fmla="*/ 334399 h 766881"/>
                <a:gd name="connsiteX37" fmla="*/ 425053 w 987480"/>
                <a:gd name="connsiteY37" fmla="*/ 321612 h 766881"/>
                <a:gd name="connsiteX38" fmla="*/ 318897 w 987480"/>
                <a:gd name="connsiteY38" fmla="*/ 108585 h 766881"/>
                <a:gd name="connsiteX39" fmla="*/ 298823 w 987480"/>
                <a:gd name="connsiteY39" fmla="*/ 101870 h 766881"/>
                <a:gd name="connsiteX40" fmla="*/ 292108 w 987480"/>
                <a:gd name="connsiteY40" fmla="*/ 121944 h 766881"/>
                <a:gd name="connsiteX41" fmla="*/ 398050 w 987480"/>
                <a:gd name="connsiteY41" fmla="*/ 335042 h 766881"/>
                <a:gd name="connsiteX42" fmla="*/ 476274 w 987480"/>
                <a:gd name="connsiteY42" fmla="*/ 361331 h 766881"/>
                <a:gd name="connsiteX43" fmla="*/ 493705 w 987480"/>
                <a:gd name="connsiteY43" fmla="*/ 347901 h 766881"/>
                <a:gd name="connsiteX44" fmla="*/ 511136 w 987480"/>
                <a:gd name="connsiteY44" fmla="*/ 361331 h 766881"/>
                <a:gd name="connsiteX45" fmla="*/ 555641 w 987480"/>
                <a:gd name="connsiteY45" fmla="*/ 364403 h 766881"/>
                <a:gd name="connsiteX46" fmla="*/ 589288 w 987480"/>
                <a:gd name="connsiteY46" fmla="*/ 335042 h 766881"/>
                <a:gd name="connsiteX47" fmla="*/ 695230 w 987480"/>
                <a:gd name="connsiteY47" fmla="*/ 121944 h 766881"/>
                <a:gd name="connsiteX48" fmla="*/ 688515 w 987480"/>
                <a:gd name="connsiteY48" fmla="*/ 101870 h 766881"/>
                <a:gd name="connsiteX49" fmla="*/ 668441 w 987480"/>
                <a:gd name="connsiteY49" fmla="*/ 108585 h 766881"/>
                <a:gd name="connsiteX50" fmla="*/ 562499 w 987480"/>
                <a:gd name="connsiteY50" fmla="*/ 321612 h 766881"/>
                <a:gd name="connsiteX51" fmla="*/ 524423 w 987480"/>
                <a:gd name="connsiteY51" fmla="*/ 334399 h 766881"/>
                <a:gd name="connsiteX52" fmla="*/ 511636 w 987480"/>
                <a:gd name="connsiteY52" fmla="*/ 296323 h 766881"/>
                <a:gd name="connsiteX53" fmla="*/ 624221 w 987480"/>
                <a:gd name="connsiteY53" fmla="*/ 69795 h 766881"/>
                <a:gd name="connsiteX54" fmla="*/ 688586 w 987480"/>
                <a:gd name="connsiteY54" fmla="*/ 29932 h 766881"/>
                <a:gd name="connsiteX55" fmla="*/ 885611 w 987480"/>
                <a:gd name="connsiteY55" fmla="*/ 29932 h 766881"/>
                <a:gd name="connsiteX56" fmla="*/ 957406 w 987480"/>
                <a:gd name="connsiteY56" fmla="*/ 101656 h 766881"/>
                <a:gd name="connsiteX57" fmla="*/ 957406 w 987480"/>
                <a:gd name="connsiteY57" fmla="*/ 354687 h 766881"/>
                <a:gd name="connsiteX58" fmla="*/ 928974 w 987480"/>
                <a:gd name="connsiteY58" fmla="*/ 383119 h 766881"/>
                <a:gd name="connsiteX59" fmla="*/ 900613 w 987480"/>
                <a:gd name="connsiteY59" fmla="*/ 354687 h 766881"/>
                <a:gd name="connsiteX60" fmla="*/ 900613 w 987480"/>
                <a:gd name="connsiteY60" fmla="*/ 116729 h 766881"/>
                <a:gd name="connsiteX61" fmla="*/ 885682 w 987480"/>
                <a:gd name="connsiteY61" fmla="*/ 101798 h 766881"/>
                <a:gd name="connsiteX62" fmla="*/ 870752 w 987480"/>
                <a:gd name="connsiteY62" fmla="*/ 116729 h 766881"/>
                <a:gd name="connsiteX63" fmla="*/ 870752 w 987480"/>
                <a:gd name="connsiteY63" fmla="*/ 349972 h 766881"/>
                <a:gd name="connsiteX64" fmla="*/ 679943 w 987480"/>
                <a:gd name="connsiteY64" fmla="*/ 349972 h 766881"/>
                <a:gd name="connsiteX65" fmla="*/ 679943 w 987480"/>
                <a:gd name="connsiteY65" fmla="*/ 288893 h 766881"/>
                <a:gd name="connsiteX66" fmla="*/ 665012 w 987480"/>
                <a:gd name="connsiteY66" fmla="*/ 273963 h 766881"/>
                <a:gd name="connsiteX67" fmla="*/ 650081 w 987480"/>
                <a:gd name="connsiteY67" fmla="*/ 288893 h 766881"/>
                <a:gd name="connsiteX68" fmla="*/ 650081 w 987480"/>
                <a:gd name="connsiteY68" fmla="*/ 364974 h 766881"/>
                <a:gd name="connsiteX69" fmla="*/ 650081 w 987480"/>
                <a:gd name="connsiteY69" fmla="*/ 697373 h 766881"/>
                <a:gd name="connsiteX70" fmla="*/ 720233 w 987480"/>
                <a:gd name="connsiteY70" fmla="*/ 766882 h 766881"/>
                <a:gd name="connsiteX71" fmla="*/ 775454 w 987480"/>
                <a:gd name="connsiteY71" fmla="*/ 740235 h 766881"/>
                <a:gd name="connsiteX72" fmla="*/ 830604 w 987480"/>
                <a:gd name="connsiteY72" fmla="*/ 766882 h 766881"/>
                <a:gd name="connsiteX73" fmla="*/ 900756 w 987480"/>
                <a:gd name="connsiteY73" fmla="*/ 697373 h 766881"/>
                <a:gd name="connsiteX74" fmla="*/ 900756 w 987480"/>
                <a:gd name="connsiteY74" fmla="*/ 405337 h 766881"/>
                <a:gd name="connsiteX75" fmla="*/ 929116 w 987480"/>
                <a:gd name="connsiteY75" fmla="*/ 413052 h 766881"/>
                <a:gd name="connsiteX76" fmla="*/ 987481 w 987480"/>
                <a:gd name="connsiteY76" fmla="*/ 354687 h 766881"/>
                <a:gd name="connsiteX77" fmla="*/ 987481 w 987480"/>
                <a:gd name="connsiteY77" fmla="*/ 101656 h 766881"/>
                <a:gd name="connsiteX78" fmla="*/ 885611 w 987480"/>
                <a:gd name="connsiteY78" fmla="*/ 0 h 766881"/>
                <a:gd name="connsiteX79" fmla="*/ 116658 w 987480"/>
                <a:gd name="connsiteY79" fmla="*/ 379976 h 766881"/>
                <a:gd name="connsiteX80" fmla="*/ 307467 w 987480"/>
                <a:gd name="connsiteY80" fmla="*/ 379976 h 766881"/>
                <a:gd name="connsiteX81" fmla="*/ 307467 w 987480"/>
                <a:gd name="connsiteY81" fmla="*/ 697373 h 766881"/>
                <a:gd name="connsiteX82" fmla="*/ 267248 w 987480"/>
                <a:gd name="connsiteY82" fmla="*/ 736950 h 766881"/>
                <a:gd name="connsiteX83" fmla="*/ 227029 w 987480"/>
                <a:gd name="connsiteY83" fmla="*/ 697373 h 766881"/>
                <a:gd name="connsiteX84" fmla="*/ 227029 w 987480"/>
                <a:gd name="connsiteY84" fmla="*/ 437698 h 766881"/>
                <a:gd name="connsiteX85" fmla="*/ 212098 w 987480"/>
                <a:gd name="connsiteY85" fmla="*/ 422696 h 766881"/>
                <a:gd name="connsiteX86" fmla="*/ 197168 w 987480"/>
                <a:gd name="connsiteY86" fmla="*/ 437698 h 766881"/>
                <a:gd name="connsiteX87" fmla="*/ 197168 w 987480"/>
                <a:gd name="connsiteY87" fmla="*/ 697373 h 766881"/>
                <a:gd name="connsiteX88" fmla="*/ 156948 w 987480"/>
                <a:gd name="connsiteY88" fmla="*/ 736950 h 766881"/>
                <a:gd name="connsiteX89" fmla="*/ 116729 w 987480"/>
                <a:gd name="connsiteY89" fmla="*/ 697373 h 766881"/>
                <a:gd name="connsiteX90" fmla="*/ 116729 w 987480"/>
                <a:gd name="connsiteY90" fmla="*/ 379976 h 766881"/>
                <a:gd name="connsiteX91" fmla="*/ 870609 w 987480"/>
                <a:gd name="connsiteY91" fmla="*/ 697373 h 766881"/>
                <a:gd name="connsiteX92" fmla="*/ 830390 w 987480"/>
                <a:gd name="connsiteY92" fmla="*/ 736950 h 766881"/>
                <a:gd name="connsiteX93" fmla="*/ 790171 w 987480"/>
                <a:gd name="connsiteY93" fmla="*/ 697373 h 766881"/>
                <a:gd name="connsiteX94" fmla="*/ 790171 w 987480"/>
                <a:gd name="connsiteY94" fmla="*/ 437698 h 766881"/>
                <a:gd name="connsiteX95" fmla="*/ 775240 w 987480"/>
                <a:gd name="connsiteY95" fmla="*/ 422696 h 766881"/>
                <a:gd name="connsiteX96" fmla="*/ 760310 w 987480"/>
                <a:gd name="connsiteY96" fmla="*/ 437698 h 766881"/>
                <a:gd name="connsiteX97" fmla="*/ 760310 w 987480"/>
                <a:gd name="connsiteY97" fmla="*/ 697373 h 766881"/>
                <a:gd name="connsiteX98" fmla="*/ 720090 w 987480"/>
                <a:gd name="connsiteY98" fmla="*/ 736950 h 766881"/>
                <a:gd name="connsiteX99" fmla="*/ 679871 w 987480"/>
                <a:gd name="connsiteY99" fmla="*/ 697373 h 766881"/>
                <a:gd name="connsiteX100" fmla="*/ 679871 w 987480"/>
                <a:gd name="connsiteY100" fmla="*/ 379976 h 766881"/>
                <a:gd name="connsiteX101" fmla="*/ 870680 w 987480"/>
                <a:gd name="connsiteY101" fmla="*/ 379976 h 766881"/>
                <a:gd name="connsiteX102" fmla="*/ 870680 w 987480"/>
                <a:gd name="connsiteY102" fmla="*/ 697373 h 766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87480" h="766881">
                  <a:moveTo>
                    <a:pt x="885611" y="0"/>
                  </a:moveTo>
                  <a:lnTo>
                    <a:pt x="688586" y="0"/>
                  </a:lnTo>
                  <a:cubicBezTo>
                    <a:pt x="649653" y="0"/>
                    <a:pt x="614720" y="21646"/>
                    <a:pt x="597432" y="56436"/>
                  </a:cubicBezTo>
                  <a:lnTo>
                    <a:pt x="493705" y="265176"/>
                  </a:lnTo>
                  <a:lnTo>
                    <a:pt x="389978" y="56436"/>
                  </a:lnTo>
                  <a:cubicBezTo>
                    <a:pt x="372761" y="21789"/>
                    <a:pt x="337900" y="143"/>
                    <a:pt x="299109" y="0"/>
                  </a:cubicBezTo>
                  <a:lnTo>
                    <a:pt x="101727" y="0"/>
                  </a:lnTo>
                  <a:cubicBezTo>
                    <a:pt x="45649" y="0"/>
                    <a:pt x="0" y="45649"/>
                    <a:pt x="0" y="101656"/>
                  </a:cubicBezTo>
                  <a:lnTo>
                    <a:pt x="0" y="354687"/>
                  </a:lnTo>
                  <a:cubicBezTo>
                    <a:pt x="0" y="386834"/>
                    <a:pt x="26218" y="413052"/>
                    <a:pt x="58365" y="413052"/>
                  </a:cubicBezTo>
                  <a:cubicBezTo>
                    <a:pt x="68723" y="413052"/>
                    <a:pt x="78296" y="410123"/>
                    <a:pt x="86725" y="405337"/>
                  </a:cubicBezTo>
                  <a:lnTo>
                    <a:pt x="86725" y="697373"/>
                  </a:lnTo>
                  <a:cubicBezTo>
                    <a:pt x="86725" y="735664"/>
                    <a:pt x="118229" y="766882"/>
                    <a:pt x="156877" y="766882"/>
                  </a:cubicBezTo>
                  <a:cubicBezTo>
                    <a:pt x="179237" y="766882"/>
                    <a:pt x="199168" y="756452"/>
                    <a:pt x="212027" y="740235"/>
                  </a:cubicBezTo>
                  <a:cubicBezTo>
                    <a:pt x="224886" y="756452"/>
                    <a:pt x="244816" y="766882"/>
                    <a:pt x="267248" y="766882"/>
                  </a:cubicBezTo>
                  <a:cubicBezTo>
                    <a:pt x="305895" y="766882"/>
                    <a:pt x="337400" y="735664"/>
                    <a:pt x="337400" y="697373"/>
                  </a:cubicBezTo>
                  <a:lnTo>
                    <a:pt x="337400" y="364974"/>
                  </a:lnTo>
                  <a:lnTo>
                    <a:pt x="337400" y="288893"/>
                  </a:lnTo>
                  <a:cubicBezTo>
                    <a:pt x="337400" y="280678"/>
                    <a:pt x="330684" y="273963"/>
                    <a:pt x="322469" y="273963"/>
                  </a:cubicBezTo>
                  <a:cubicBezTo>
                    <a:pt x="314182" y="273963"/>
                    <a:pt x="307539" y="280678"/>
                    <a:pt x="307539" y="288893"/>
                  </a:cubicBezTo>
                  <a:lnTo>
                    <a:pt x="307539" y="349972"/>
                  </a:lnTo>
                  <a:lnTo>
                    <a:pt x="116729" y="349972"/>
                  </a:lnTo>
                  <a:lnTo>
                    <a:pt x="116729" y="116729"/>
                  </a:lnTo>
                  <a:cubicBezTo>
                    <a:pt x="116729" y="108514"/>
                    <a:pt x="110014" y="101798"/>
                    <a:pt x="101798" y="101798"/>
                  </a:cubicBezTo>
                  <a:cubicBezTo>
                    <a:pt x="93512" y="101798"/>
                    <a:pt x="86868" y="108514"/>
                    <a:pt x="86868" y="116729"/>
                  </a:cubicBezTo>
                  <a:lnTo>
                    <a:pt x="86868" y="354687"/>
                  </a:lnTo>
                  <a:cubicBezTo>
                    <a:pt x="86868" y="370332"/>
                    <a:pt x="74152" y="383119"/>
                    <a:pt x="58507" y="383119"/>
                  </a:cubicBezTo>
                  <a:cubicBezTo>
                    <a:pt x="42863" y="383119"/>
                    <a:pt x="30075" y="370332"/>
                    <a:pt x="30075" y="354687"/>
                  </a:cubicBezTo>
                  <a:lnTo>
                    <a:pt x="30075" y="101656"/>
                  </a:lnTo>
                  <a:cubicBezTo>
                    <a:pt x="30075" y="62079"/>
                    <a:pt x="62294" y="29932"/>
                    <a:pt x="101870" y="29932"/>
                  </a:cubicBezTo>
                  <a:lnTo>
                    <a:pt x="198311" y="29932"/>
                  </a:lnTo>
                  <a:cubicBezTo>
                    <a:pt x="200383" y="35719"/>
                    <a:pt x="205740" y="39862"/>
                    <a:pt x="212241" y="39862"/>
                  </a:cubicBezTo>
                  <a:cubicBezTo>
                    <a:pt x="218742" y="39862"/>
                    <a:pt x="224100" y="35719"/>
                    <a:pt x="226171" y="29932"/>
                  </a:cubicBezTo>
                  <a:lnTo>
                    <a:pt x="299109" y="29932"/>
                  </a:lnTo>
                  <a:cubicBezTo>
                    <a:pt x="326469" y="30004"/>
                    <a:pt x="351044" y="45292"/>
                    <a:pt x="363260" y="69795"/>
                  </a:cubicBezTo>
                  <a:lnTo>
                    <a:pt x="475917" y="296323"/>
                  </a:lnTo>
                  <a:cubicBezTo>
                    <a:pt x="482918" y="310325"/>
                    <a:pt x="477131" y="327398"/>
                    <a:pt x="463129" y="334399"/>
                  </a:cubicBezTo>
                  <a:cubicBezTo>
                    <a:pt x="449128" y="341328"/>
                    <a:pt x="432054" y="335613"/>
                    <a:pt x="425053" y="321612"/>
                  </a:cubicBezTo>
                  <a:lnTo>
                    <a:pt x="318897" y="108585"/>
                  </a:lnTo>
                  <a:cubicBezTo>
                    <a:pt x="315183" y="101227"/>
                    <a:pt x="306324" y="98155"/>
                    <a:pt x="298823" y="101870"/>
                  </a:cubicBezTo>
                  <a:cubicBezTo>
                    <a:pt x="291394" y="105585"/>
                    <a:pt x="288394" y="114514"/>
                    <a:pt x="292108" y="121944"/>
                  </a:cubicBezTo>
                  <a:lnTo>
                    <a:pt x="398050" y="335042"/>
                  </a:lnTo>
                  <a:cubicBezTo>
                    <a:pt x="412409" y="363831"/>
                    <a:pt x="447413" y="375619"/>
                    <a:pt x="476274" y="361331"/>
                  </a:cubicBezTo>
                  <a:cubicBezTo>
                    <a:pt x="483132" y="357902"/>
                    <a:pt x="488918" y="353330"/>
                    <a:pt x="493705" y="347901"/>
                  </a:cubicBezTo>
                  <a:cubicBezTo>
                    <a:pt x="498491" y="353259"/>
                    <a:pt x="504278" y="357902"/>
                    <a:pt x="511136" y="361331"/>
                  </a:cubicBezTo>
                  <a:cubicBezTo>
                    <a:pt x="525137" y="368260"/>
                    <a:pt x="540925" y="369332"/>
                    <a:pt x="555641" y="364403"/>
                  </a:cubicBezTo>
                  <a:cubicBezTo>
                    <a:pt x="570429" y="359474"/>
                    <a:pt x="582359" y="349044"/>
                    <a:pt x="589288" y="335042"/>
                  </a:cubicBezTo>
                  <a:lnTo>
                    <a:pt x="695230" y="121944"/>
                  </a:lnTo>
                  <a:cubicBezTo>
                    <a:pt x="698873" y="114586"/>
                    <a:pt x="695873" y="105585"/>
                    <a:pt x="688515" y="101870"/>
                  </a:cubicBezTo>
                  <a:cubicBezTo>
                    <a:pt x="681014" y="98155"/>
                    <a:pt x="672084" y="101227"/>
                    <a:pt x="668441" y="108585"/>
                  </a:cubicBezTo>
                  <a:lnTo>
                    <a:pt x="562499" y="321612"/>
                  </a:lnTo>
                  <a:cubicBezTo>
                    <a:pt x="555498" y="335685"/>
                    <a:pt x="538425" y="341471"/>
                    <a:pt x="524423" y="334399"/>
                  </a:cubicBezTo>
                  <a:cubicBezTo>
                    <a:pt x="510421" y="327398"/>
                    <a:pt x="504635" y="310325"/>
                    <a:pt x="511636" y="296323"/>
                  </a:cubicBezTo>
                  <a:lnTo>
                    <a:pt x="624221" y="69795"/>
                  </a:lnTo>
                  <a:cubicBezTo>
                    <a:pt x="636437" y="45220"/>
                    <a:pt x="661083" y="29932"/>
                    <a:pt x="688586" y="29932"/>
                  </a:cubicBezTo>
                  <a:lnTo>
                    <a:pt x="885611" y="29932"/>
                  </a:lnTo>
                  <a:cubicBezTo>
                    <a:pt x="925187" y="29932"/>
                    <a:pt x="957406" y="62151"/>
                    <a:pt x="957406" y="101656"/>
                  </a:cubicBezTo>
                  <a:lnTo>
                    <a:pt x="957406" y="354687"/>
                  </a:lnTo>
                  <a:cubicBezTo>
                    <a:pt x="957406" y="370332"/>
                    <a:pt x="944618" y="383119"/>
                    <a:pt x="928974" y="383119"/>
                  </a:cubicBezTo>
                  <a:cubicBezTo>
                    <a:pt x="913329" y="383119"/>
                    <a:pt x="900613" y="370332"/>
                    <a:pt x="900613" y="354687"/>
                  </a:cubicBezTo>
                  <a:lnTo>
                    <a:pt x="900613" y="116729"/>
                  </a:lnTo>
                  <a:cubicBezTo>
                    <a:pt x="900613" y="108514"/>
                    <a:pt x="893898" y="101798"/>
                    <a:pt x="885682" y="101798"/>
                  </a:cubicBezTo>
                  <a:cubicBezTo>
                    <a:pt x="877395" y="101798"/>
                    <a:pt x="870752" y="108514"/>
                    <a:pt x="870752" y="116729"/>
                  </a:cubicBezTo>
                  <a:lnTo>
                    <a:pt x="870752" y="349972"/>
                  </a:lnTo>
                  <a:lnTo>
                    <a:pt x="679943" y="349972"/>
                  </a:lnTo>
                  <a:lnTo>
                    <a:pt x="679943" y="288893"/>
                  </a:lnTo>
                  <a:cubicBezTo>
                    <a:pt x="679943" y="280678"/>
                    <a:pt x="673227" y="273963"/>
                    <a:pt x="665012" y="273963"/>
                  </a:cubicBezTo>
                  <a:cubicBezTo>
                    <a:pt x="656725" y="273963"/>
                    <a:pt x="650081" y="280678"/>
                    <a:pt x="650081" y="288893"/>
                  </a:cubicBezTo>
                  <a:lnTo>
                    <a:pt x="650081" y="364974"/>
                  </a:lnTo>
                  <a:lnTo>
                    <a:pt x="650081" y="697373"/>
                  </a:lnTo>
                  <a:cubicBezTo>
                    <a:pt x="650081" y="735664"/>
                    <a:pt x="681585" y="766882"/>
                    <a:pt x="720233" y="766882"/>
                  </a:cubicBezTo>
                  <a:cubicBezTo>
                    <a:pt x="742593" y="766882"/>
                    <a:pt x="762595" y="756452"/>
                    <a:pt x="775454" y="740235"/>
                  </a:cubicBezTo>
                  <a:cubicBezTo>
                    <a:pt x="788313" y="756452"/>
                    <a:pt x="808244" y="766882"/>
                    <a:pt x="830604" y="766882"/>
                  </a:cubicBezTo>
                  <a:cubicBezTo>
                    <a:pt x="869323" y="766882"/>
                    <a:pt x="900756" y="735664"/>
                    <a:pt x="900756" y="697373"/>
                  </a:cubicBezTo>
                  <a:lnTo>
                    <a:pt x="900756" y="405337"/>
                  </a:lnTo>
                  <a:cubicBezTo>
                    <a:pt x="909185" y="410123"/>
                    <a:pt x="918830" y="413052"/>
                    <a:pt x="929116" y="413052"/>
                  </a:cubicBezTo>
                  <a:cubicBezTo>
                    <a:pt x="961263" y="413052"/>
                    <a:pt x="987481" y="386906"/>
                    <a:pt x="987481" y="354687"/>
                  </a:cubicBezTo>
                  <a:lnTo>
                    <a:pt x="987481" y="101656"/>
                  </a:lnTo>
                  <a:cubicBezTo>
                    <a:pt x="987266" y="45649"/>
                    <a:pt x="941689" y="0"/>
                    <a:pt x="885611" y="0"/>
                  </a:cubicBezTo>
                  <a:close/>
                  <a:moveTo>
                    <a:pt x="116658" y="379976"/>
                  </a:moveTo>
                  <a:lnTo>
                    <a:pt x="307467" y="379976"/>
                  </a:lnTo>
                  <a:lnTo>
                    <a:pt x="307467" y="697373"/>
                  </a:lnTo>
                  <a:cubicBezTo>
                    <a:pt x="307467" y="719233"/>
                    <a:pt x="289393" y="736950"/>
                    <a:pt x="267248" y="736950"/>
                  </a:cubicBezTo>
                  <a:cubicBezTo>
                    <a:pt x="245031" y="736950"/>
                    <a:pt x="227029" y="719161"/>
                    <a:pt x="227029" y="697373"/>
                  </a:cubicBezTo>
                  <a:lnTo>
                    <a:pt x="227029" y="437698"/>
                  </a:lnTo>
                  <a:cubicBezTo>
                    <a:pt x="227029" y="429411"/>
                    <a:pt x="220313" y="422696"/>
                    <a:pt x="212098" y="422696"/>
                  </a:cubicBezTo>
                  <a:cubicBezTo>
                    <a:pt x="203811" y="422696"/>
                    <a:pt x="197168" y="429411"/>
                    <a:pt x="197168" y="437698"/>
                  </a:cubicBezTo>
                  <a:lnTo>
                    <a:pt x="197168" y="697373"/>
                  </a:lnTo>
                  <a:cubicBezTo>
                    <a:pt x="197168" y="719233"/>
                    <a:pt x="179165" y="736950"/>
                    <a:pt x="156948" y="736950"/>
                  </a:cubicBezTo>
                  <a:cubicBezTo>
                    <a:pt x="134731" y="736950"/>
                    <a:pt x="116729" y="719161"/>
                    <a:pt x="116729" y="697373"/>
                  </a:cubicBezTo>
                  <a:lnTo>
                    <a:pt x="116729" y="379976"/>
                  </a:lnTo>
                  <a:close/>
                  <a:moveTo>
                    <a:pt x="870609" y="697373"/>
                  </a:moveTo>
                  <a:cubicBezTo>
                    <a:pt x="870609" y="719233"/>
                    <a:pt x="852535" y="736950"/>
                    <a:pt x="830390" y="736950"/>
                  </a:cubicBezTo>
                  <a:cubicBezTo>
                    <a:pt x="808173" y="736950"/>
                    <a:pt x="790171" y="719161"/>
                    <a:pt x="790171" y="697373"/>
                  </a:cubicBezTo>
                  <a:lnTo>
                    <a:pt x="790171" y="437698"/>
                  </a:lnTo>
                  <a:cubicBezTo>
                    <a:pt x="790171" y="429411"/>
                    <a:pt x="783455" y="422696"/>
                    <a:pt x="775240" y="422696"/>
                  </a:cubicBezTo>
                  <a:cubicBezTo>
                    <a:pt x="766953" y="422696"/>
                    <a:pt x="760310" y="429411"/>
                    <a:pt x="760310" y="437698"/>
                  </a:cubicBezTo>
                  <a:lnTo>
                    <a:pt x="760310" y="697373"/>
                  </a:lnTo>
                  <a:cubicBezTo>
                    <a:pt x="760310" y="719233"/>
                    <a:pt x="742307" y="736950"/>
                    <a:pt x="720090" y="736950"/>
                  </a:cubicBezTo>
                  <a:cubicBezTo>
                    <a:pt x="697944" y="736950"/>
                    <a:pt x="679871" y="719161"/>
                    <a:pt x="679871" y="697373"/>
                  </a:cubicBezTo>
                  <a:lnTo>
                    <a:pt x="679871" y="379976"/>
                  </a:lnTo>
                  <a:lnTo>
                    <a:pt x="870680" y="379976"/>
                  </a:lnTo>
                  <a:lnTo>
                    <a:pt x="870680" y="697373"/>
                  </a:lnTo>
                  <a:close/>
                </a:path>
              </a:pathLst>
            </a:custGeom>
            <a:grpFill/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71" name="Freeform: Shape 40">
              <a:extLst>
                <a:ext uri="{FF2B5EF4-FFF2-40B4-BE49-F238E27FC236}">
                  <a16:creationId xmlns:a16="http://schemas.microsoft.com/office/drawing/2014/main" id="{A5093F3E-3D7F-F409-8D28-4DA73552D64E}"/>
                </a:ext>
              </a:extLst>
            </p:cNvPr>
            <p:cNvSpPr/>
            <p:nvPr/>
          </p:nvSpPr>
          <p:spPr>
            <a:xfrm>
              <a:off x="8827960" y="3299983"/>
              <a:ext cx="29860" cy="47863"/>
            </a:xfrm>
            <a:custGeom>
              <a:avLst/>
              <a:gdLst>
                <a:gd name="connsiteX0" fmla="*/ 29861 w 29860"/>
                <a:gd name="connsiteY0" fmla="*/ 14930 h 47863"/>
                <a:gd name="connsiteX1" fmla="*/ 14930 w 29860"/>
                <a:gd name="connsiteY1" fmla="*/ 0 h 47863"/>
                <a:gd name="connsiteX2" fmla="*/ 0 w 29860"/>
                <a:gd name="connsiteY2" fmla="*/ 14930 h 47863"/>
                <a:gd name="connsiteX3" fmla="*/ 0 w 29860"/>
                <a:gd name="connsiteY3" fmla="*/ 32933 h 47863"/>
                <a:gd name="connsiteX4" fmla="*/ 14930 w 29860"/>
                <a:gd name="connsiteY4" fmla="*/ 47863 h 47863"/>
                <a:gd name="connsiteX5" fmla="*/ 29861 w 29860"/>
                <a:gd name="connsiteY5" fmla="*/ 32933 h 47863"/>
                <a:gd name="connsiteX6" fmla="*/ 29861 w 29860"/>
                <a:gd name="connsiteY6" fmla="*/ 14930 h 47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60" h="47863">
                  <a:moveTo>
                    <a:pt x="29861" y="14930"/>
                  </a:moveTo>
                  <a:cubicBezTo>
                    <a:pt x="29861" y="6644"/>
                    <a:pt x="23146" y="0"/>
                    <a:pt x="14930" y="0"/>
                  </a:cubicBezTo>
                  <a:cubicBezTo>
                    <a:pt x="6644" y="0"/>
                    <a:pt x="0" y="6644"/>
                    <a:pt x="0" y="14930"/>
                  </a:cubicBezTo>
                  <a:lnTo>
                    <a:pt x="0" y="32933"/>
                  </a:lnTo>
                  <a:cubicBezTo>
                    <a:pt x="0" y="41148"/>
                    <a:pt x="6715" y="47863"/>
                    <a:pt x="14930" y="47863"/>
                  </a:cubicBezTo>
                  <a:cubicBezTo>
                    <a:pt x="23217" y="47863"/>
                    <a:pt x="29861" y="41148"/>
                    <a:pt x="29861" y="32933"/>
                  </a:cubicBezTo>
                  <a:lnTo>
                    <a:pt x="29861" y="14930"/>
                  </a:lnTo>
                  <a:close/>
                </a:path>
              </a:pathLst>
            </a:custGeom>
            <a:grpFill/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75" name="Freeform: Shape 41">
              <a:extLst>
                <a:ext uri="{FF2B5EF4-FFF2-40B4-BE49-F238E27FC236}">
                  <a16:creationId xmlns:a16="http://schemas.microsoft.com/office/drawing/2014/main" id="{2A18F8C3-9B38-2CB8-9DD9-CC28C1B99B68}"/>
                </a:ext>
              </a:extLst>
            </p:cNvPr>
            <p:cNvSpPr/>
            <p:nvPr/>
          </p:nvSpPr>
          <p:spPr>
            <a:xfrm>
              <a:off x="8827960" y="3155894"/>
              <a:ext cx="29860" cy="47934"/>
            </a:xfrm>
            <a:custGeom>
              <a:avLst/>
              <a:gdLst>
                <a:gd name="connsiteX0" fmla="*/ 29861 w 29860"/>
                <a:gd name="connsiteY0" fmla="*/ 14930 h 47934"/>
                <a:gd name="connsiteX1" fmla="*/ 14930 w 29860"/>
                <a:gd name="connsiteY1" fmla="*/ 0 h 47934"/>
                <a:gd name="connsiteX2" fmla="*/ 0 w 29860"/>
                <a:gd name="connsiteY2" fmla="*/ 14930 h 47934"/>
                <a:gd name="connsiteX3" fmla="*/ 0 w 29860"/>
                <a:gd name="connsiteY3" fmla="*/ 33004 h 47934"/>
                <a:gd name="connsiteX4" fmla="*/ 14930 w 29860"/>
                <a:gd name="connsiteY4" fmla="*/ 47935 h 47934"/>
                <a:gd name="connsiteX5" fmla="*/ 29861 w 29860"/>
                <a:gd name="connsiteY5" fmla="*/ 33004 h 47934"/>
                <a:gd name="connsiteX6" fmla="*/ 29861 w 29860"/>
                <a:gd name="connsiteY6" fmla="*/ 14930 h 47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60" h="47934">
                  <a:moveTo>
                    <a:pt x="29861" y="14930"/>
                  </a:moveTo>
                  <a:cubicBezTo>
                    <a:pt x="29861" y="6715"/>
                    <a:pt x="23146" y="0"/>
                    <a:pt x="14930" y="0"/>
                  </a:cubicBezTo>
                  <a:cubicBezTo>
                    <a:pt x="6644" y="0"/>
                    <a:pt x="0" y="6715"/>
                    <a:pt x="0" y="14930"/>
                  </a:cubicBezTo>
                  <a:lnTo>
                    <a:pt x="0" y="33004"/>
                  </a:lnTo>
                  <a:cubicBezTo>
                    <a:pt x="0" y="41220"/>
                    <a:pt x="6715" y="47935"/>
                    <a:pt x="14930" y="47935"/>
                  </a:cubicBezTo>
                  <a:cubicBezTo>
                    <a:pt x="23217" y="47935"/>
                    <a:pt x="29861" y="41220"/>
                    <a:pt x="29861" y="33004"/>
                  </a:cubicBezTo>
                  <a:lnTo>
                    <a:pt x="29861" y="14930"/>
                  </a:lnTo>
                  <a:close/>
                </a:path>
              </a:pathLst>
            </a:custGeom>
            <a:grpFill/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76" name="Freeform: Shape 42">
              <a:extLst>
                <a:ext uri="{FF2B5EF4-FFF2-40B4-BE49-F238E27FC236}">
                  <a16:creationId xmlns:a16="http://schemas.microsoft.com/office/drawing/2014/main" id="{894210F8-D038-D267-9B86-0304E907BB98}"/>
                </a:ext>
              </a:extLst>
            </p:cNvPr>
            <p:cNvSpPr/>
            <p:nvPr/>
          </p:nvSpPr>
          <p:spPr>
            <a:xfrm>
              <a:off x="8827960" y="3227903"/>
              <a:ext cx="29860" cy="47934"/>
            </a:xfrm>
            <a:custGeom>
              <a:avLst/>
              <a:gdLst>
                <a:gd name="connsiteX0" fmla="*/ 29861 w 29860"/>
                <a:gd name="connsiteY0" fmla="*/ 15002 h 47934"/>
                <a:gd name="connsiteX1" fmla="*/ 14930 w 29860"/>
                <a:gd name="connsiteY1" fmla="*/ 0 h 47934"/>
                <a:gd name="connsiteX2" fmla="*/ 0 w 29860"/>
                <a:gd name="connsiteY2" fmla="*/ 15002 h 47934"/>
                <a:gd name="connsiteX3" fmla="*/ 0 w 29860"/>
                <a:gd name="connsiteY3" fmla="*/ 33004 h 47934"/>
                <a:gd name="connsiteX4" fmla="*/ 14930 w 29860"/>
                <a:gd name="connsiteY4" fmla="*/ 47935 h 47934"/>
                <a:gd name="connsiteX5" fmla="*/ 29861 w 29860"/>
                <a:gd name="connsiteY5" fmla="*/ 33004 h 47934"/>
                <a:gd name="connsiteX6" fmla="*/ 29861 w 29860"/>
                <a:gd name="connsiteY6" fmla="*/ 15002 h 47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60" h="47934">
                  <a:moveTo>
                    <a:pt x="29861" y="15002"/>
                  </a:moveTo>
                  <a:cubicBezTo>
                    <a:pt x="29861" y="6715"/>
                    <a:pt x="23146" y="0"/>
                    <a:pt x="14930" y="0"/>
                  </a:cubicBezTo>
                  <a:cubicBezTo>
                    <a:pt x="6644" y="0"/>
                    <a:pt x="0" y="6715"/>
                    <a:pt x="0" y="15002"/>
                  </a:cubicBezTo>
                  <a:lnTo>
                    <a:pt x="0" y="33004"/>
                  </a:lnTo>
                  <a:cubicBezTo>
                    <a:pt x="0" y="41291"/>
                    <a:pt x="6715" y="47935"/>
                    <a:pt x="14930" y="47935"/>
                  </a:cubicBezTo>
                  <a:cubicBezTo>
                    <a:pt x="23217" y="47935"/>
                    <a:pt x="29861" y="41291"/>
                    <a:pt x="29861" y="33004"/>
                  </a:cubicBezTo>
                  <a:lnTo>
                    <a:pt x="29861" y="15002"/>
                  </a:lnTo>
                  <a:close/>
                </a:path>
              </a:pathLst>
            </a:custGeom>
            <a:grpFill/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77" name="Freeform: Shape 43">
              <a:extLst>
                <a:ext uri="{FF2B5EF4-FFF2-40B4-BE49-F238E27FC236}">
                  <a16:creationId xmlns:a16="http://schemas.microsoft.com/office/drawing/2014/main" id="{72CF3072-E785-47CB-C253-1EB01E56FDF2}"/>
                </a:ext>
              </a:extLst>
            </p:cNvPr>
            <p:cNvSpPr/>
            <p:nvPr/>
          </p:nvSpPr>
          <p:spPr>
            <a:xfrm>
              <a:off x="8827960" y="3371992"/>
              <a:ext cx="29860" cy="39862"/>
            </a:xfrm>
            <a:custGeom>
              <a:avLst/>
              <a:gdLst>
                <a:gd name="connsiteX0" fmla="*/ 14930 w 29860"/>
                <a:gd name="connsiteY0" fmla="*/ 0 h 39862"/>
                <a:gd name="connsiteX1" fmla="*/ 0 w 29860"/>
                <a:gd name="connsiteY1" fmla="*/ 15002 h 39862"/>
                <a:gd name="connsiteX2" fmla="*/ 0 w 29860"/>
                <a:gd name="connsiteY2" fmla="*/ 24932 h 39862"/>
                <a:gd name="connsiteX3" fmla="*/ 14930 w 29860"/>
                <a:gd name="connsiteY3" fmla="*/ 39862 h 39862"/>
                <a:gd name="connsiteX4" fmla="*/ 29861 w 29860"/>
                <a:gd name="connsiteY4" fmla="*/ 24932 h 39862"/>
                <a:gd name="connsiteX5" fmla="*/ 29861 w 29860"/>
                <a:gd name="connsiteY5" fmla="*/ 15002 h 39862"/>
                <a:gd name="connsiteX6" fmla="*/ 14930 w 29860"/>
                <a:gd name="connsiteY6" fmla="*/ 0 h 39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60" h="39862">
                  <a:moveTo>
                    <a:pt x="14930" y="0"/>
                  </a:moveTo>
                  <a:cubicBezTo>
                    <a:pt x="6644" y="0"/>
                    <a:pt x="0" y="6715"/>
                    <a:pt x="0" y="15002"/>
                  </a:cubicBezTo>
                  <a:lnTo>
                    <a:pt x="0" y="24932"/>
                  </a:lnTo>
                  <a:cubicBezTo>
                    <a:pt x="0" y="33147"/>
                    <a:pt x="6715" y="39862"/>
                    <a:pt x="14930" y="39862"/>
                  </a:cubicBezTo>
                  <a:cubicBezTo>
                    <a:pt x="23217" y="39862"/>
                    <a:pt x="29861" y="33147"/>
                    <a:pt x="29861" y="24932"/>
                  </a:cubicBezTo>
                  <a:lnTo>
                    <a:pt x="29861" y="15002"/>
                  </a:lnTo>
                  <a:cubicBezTo>
                    <a:pt x="29861" y="6715"/>
                    <a:pt x="23146" y="0"/>
                    <a:pt x="14930" y="0"/>
                  </a:cubicBezTo>
                  <a:close/>
                </a:path>
              </a:pathLst>
            </a:custGeom>
            <a:grpFill/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</p:grpSp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FAB9B7D4-8853-F5F3-915D-4E59496CD8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4212" y="5438111"/>
            <a:ext cx="825892" cy="669602"/>
          </a:xfrm>
          <a:prstGeom prst="rect">
            <a:avLst/>
          </a:prstGeom>
        </p:spPr>
      </p:pic>
      <p:sp>
        <p:nvSpPr>
          <p:cNvPr id="2" name="Rectangle 8"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>
            <a:extLst>
              <a:ext uri="{FF2B5EF4-FFF2-40B4-BE49-F238E27FC236}">
                <a16:creationId xmlns:a16="http://schemas.microsoft.com/office/drawing/2014/main" id="{F3E09C0E-E1C7-92C3-97F0-980121D5CC2A}"/>
              </a:ext>
            </a:extLst>
          </p:cNvPr>
          <p:cNvSpPr/>
          <p:nvPr/>
        </p:nvSpPr>
        <p:spPr>
          <a:xfrm>
            <a:off x="11635079" y="5818303"/>
            <a:ext cx="5264486" cy="1103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1200"/>
              </a:spcBef>
            </a:pPr>
            <a:r>
              <a:rPr lang="ru-RU" altLang="zh-CN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Педагоги</a:t>
            </a:r>
            <a:endParaRPr lang="en-US" altLang="zh-CN" sz="6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Lato Light" panose="020F050202020403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81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63"/>
                            </p:stCondLst>
                            <p:childTnLst>
                              <p:par>
                                <p:cTn id="10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63"/>
                            </p:stCondLst>
                            <p:childTnLst>
                              <p:par>
                                <p:cTn id="19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74" grpId="0"/>
      <p:bldP spid="4" grpId="0" animBg="1"/>
      <p:bldP spid="10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3ABA61A-8810-40DA-A25C-F5EB4A590E82}"/>
              </a:ext>
            </a:extLst>
          </p:cNvPr>
          <p:cNvSpPr/>
          <p:nvPr/>
        </p:nvSpPr>
        <p:spPr>
          <a:xfrm rot="721972">
            <a:off x="9616475" y="6408816"/>
            <a:ext cx="2445146" cy="2451920"/>
          </a:xfrm>
          <a:custGeom>
            <a:avLst/>
            <a:gdLst>
              <a:gd name="connsiteX0" fmla="*/ 665284 w 2291973"/>
              <a:gd name="connsiteY0" fmla="*/ 146 h 2298324"/>
              <a:gd name="connsiteX1" fmla="*/ 738702 w 2291973"/>
              <a:gd name="connsiteY1" fmla="*/ 1755 h 2298324"/>
              <a:gd name="connsiteX2" fmla="*/ 819054 w 2291973"/>
              <a:gd name="connsiteY2" fmla="*/ 4100 h 2298324"/>
              <a:gd name="connsiteX3" fmla="*/ 877992 w 2291973"/>
              <a:gd name="connsiteY3" fmla="*/ 9783 h 2298324"/>
              <a:gd name="connsiteX4" fmla="*/ 935584 w 2291973"/>
              <a:gd name="connsiteY4" fmla="*/ 16242 h 2298324"/>
              <a:gd name="connsiteX5" fmla="*/ 1079997 w 2291973"/>
              <a:gd name="connsiteY5" fmla="*/ 39362 h 2298324"/>
              <a:gd name="connsiteX6" fmla="*/ 1349840 w 2291973"/>
              <a:gd name="connsiteY6" fmla="*/ 105587 h 2298324"/>
              <a:gd name="connsiteX7" fmla="*/ 1385237 w 2291973"/>
              <a:gd name="connsiteY7" fmla="*/ 114031 h 2298324"/>
              <a:gd name="connsiteX8" fmla="*/ 1526129 w 2291973"/>
              <a:gd name="connsiteY8" fmla="*/ 159039 h 2298324"/>
              <a:gd name="connsiteX9" fmla="*/ 1676748 w 2291973"/>
              <a:gd name="connsiteY9" fmla="*/ 214676 h 2298324"/>
              <a:gd name="connsiteX10" fmla="*/ 1795096 w 2291973"/>
              <a:gd name="connsiteY10" fmla="*/ 267284 h 2298324"/>
              <a:gd name="connsiteX11" fmla="*/ 1911967 w 2291973"/>
              <a:gd name="connsiteY11" fmla="*/ 329771 h 2298324"/>
              <a:gd name="connsiteX12" fmla="*/ 2051070 w 2291973"/>
              <a:gd name="connsiteY12" fmla="*/ 424548 h 2298324"/>
              <a:gd name="connsiteX13" fmla="*/ 2203584 w 2291973"/>
              <a:gd name="connsiteY13" fmla="*/ 589198 h 2298324"/>
              <a:gd name="connsiteX14" fmla="*/ 2267195 w 2291973"/>
              <a:gd name="connsiteY14" fmla="*/ 714924 h 2298324"/>
              <a:gd name="connsiteX15" fmla="*/ 2289806 w 2291973"/>
              <a:gd name="connsiteY15" fmla="*/ 831831 h 2298324"/>
              <a:gd name="connsiteX16" fmla="*/ 2286051 w 2291973"/>
              <a:gd name="connsiteY16" fmla="*/ 962156 h 2298324"/>
              <a:gd name="connsiteX17" fmla="*/ 2276052 w 2291973"/>
              <a:gd name="connsiteY17" fmla="*/ 1025690 h 2298324"/>
              <a:gd name="connsiteX18" fmla="*/ 2250544 w 2291973"/>
              <a:gd name="connsiteY18" fmla="*/ 1109008 h 2298324"/>
              <a:gd name="connsiteX19" fmla="*/ 2185676 w 2291973"/>
              <a:gd name="connsiteY19" fmla="*/ 1254762 h 2298324"/>
              <a:gd name="connsiteX20" fmla="*/ 2159913 w 2291973"/>
              <a:gd name="connsiteY20" fmla="*/ 1300321 h 2298324"/>
              <a:gd name="connsiteX21" fmla="*/ 1865896 w 2291973"/>
              <a:gd name="connsiteY21" fmla="*/ 1686675 h 2298324"/>
              <a:gd name="connsiteX22" fmla="*/ 1597481 w 2291973"/>
              <a:gd name="connsiteY22" fmla="*/ 1946336 h 2298324"/>
              <a:gd name="connsiteX23" fmla="*/ 1527197 w 2291973"/>
              <a:gd name="connsiteY23" fmla="*/ 2004965 h 2298324"/>
              <a:gd name="connsiteX24" fmla="*/ 1425377 w 2291973"/>
              <a:gd name="connsiteY24" fmla="*/ 2083606 h 2298324"/>
              <a:gd name="connsiteX25" fmla="*/ 1320779 w 2291973"/>
              <a:gd name="connsiteY25" fmla="*/ 2151216 h 2298324"/>
              <a:gd name="connsiteX26" fmla="*/ 1183778 w 2291973"/>
              <a:gd name="connsiteY26" fmla="*/ 2224898 h 2298324"/>
              <a:gd name="connsiteX27" fmla="*/ 1098644 w 2291973"/>
              <a:gd name="connsiteY27" fmla="*/ 2257805 h 2298324"/>
              <a:gd name="connsiteX28" fmla="*/ 758555 w 2291973"/>
              <a:gd name="connsiteY28" fmla="*/ 2284483 h 2298324"/>
              <a:gd name="connsiteX29" fmla="*/ 705916 w 2291973"/>
              <a:gd name="connsiteY29" fmla="*/ 2267943 h 2298324"/>
              <a:gd name="connsiteX30" fmla="*/ 575495 w 2291973"/>
              <a:gd name="connsiteY30" fmla="*/ 2200645 h 2298324"/>
              <a:gd name="connsiteX31" fmla="*/ 552782 w 2291973"/>
              <a:gd name="connsiteY31" fmla="*/ 2183073 h 2298324"/>
              <a:gd name="connsiteX32" fmla="*/ 419592 w 2291973"/>
              <a:gd name="connsiteY32" fmla="*/ 2048782 h 2298324"/>
              <a:gd name="connsiteX33" fmla="*/ 362488 w 2291973"/>
              <a:gd name="connsiteY33" fmla="*/ 1971644 h 2298324"/>
              <a:gd name="connsiteX34" fmla="*/ 295271 w 2291973"/>
              <a:gd name="connsiteY34" fmla="*/ 1855220 h 2298324"/>
              <a:gd name="connsiteX35" fmla="*/ 256539 w 2291973"/>
              <a:gd name="connsiteY35" fmla="*/ 1781915 h 2298324"/>
              <a:gd name="connsiteX36" fmla="*/ 213730 w 2291973"/>
              <a:gd name="connsiteY36" fmla="*/ 1676669 h 2298324"/>
              <a:gd name="connsiteX37" fmla="*/ 111488 w 2291973"/>
              <a:gd name="connsiteY37" fmla="*/ 1378303 h 2298324"/>
              <a:gd name="connsiteX38" fmla="*/ 88134 w 2291973"/>
              <a:gd name="connsiteY38" fmla="*/ 1294315 h 2298324"/>
              <a:gd name="connsiteX39" fmla="*/ 58922 w 2291973"/>
              <a:gd name="connsiteY39" fmla="*/ 1172194 h 2298324"/>
              <a:gd name="connsiteX40" fmla="*/ 33532 w 2291973"/>
              <a:gd name="connsiteY40" fmla="*/ 1044255 h 2298324"/>
              <a:gd name="connsiteX41" fmla="*/ 9799 w 2291973"/>
              <a:gd name="connsiteY41" fmla="*/ 875650 h 2298324"/>
              <a:gd name="connsiteX42" fmla="*/ 1219 w 2291973"/>
              <a:gd name="connsiteY42" fmla="*/ 748837 h 2298324"/>
              <a:gd name="connsiteX43" fmla="*/ 887 w 2291973"/>
              <a:gd name="connsiteY43" fmla="*/ 642531 h 2298324"/>
              <a:gd name="connsiteX44" fmla="*/ 42316 w 2291973"/>
              <a:gd name="connsiteY44" fmla="*/ 400204 h 2298324"/>
              <a:gd name="connsiteX45" fmla="*/ 75555 w 2291973"/>
              <a:gd name="connsiteY45" fmla="*/ 317838 h 2298324"/>
              <a:gd name="connsiteX46" fmla="*/ 117740 w 2291973"/>
              <a:gd name="connsiteY46" fmla="*/ 244746 h 2298324"/>
              <a:gd name="connsiteX47" fmla="*/ 243195 w 2291973"/>
              <a:gd name="connsiteY47" fmla="*/ 119969 h 2298324"/>
              <a:gd name="connsiteX48" fmla="*/ 381758 w 2291973"/>
              <a:gd name="connsiteY48" fmla="*/ 48995 h 2298324"/>
              <a:gd name="connsiteX49" fmla="*/ 472148 w 2291973"/>
              <a:gd name="connsiteY49" fmla="*/ 22079 h 2298324"/>
              <a:gd name="connsiteX50" fmla="*/ 534259 w 2291973"/>
              <a:gd name="connsiteY50" fmla="*/ 11489 h 2298324"/>
              <a:gd name="connsiteX51" fmla="*/ 591766 w 2291973"/>
              <a:gd name="connsiteY51" fmla="*/ 5363 h 2298324"/>
              <a:gd name="connsiteX52" fmla="*/ 665284 w 2291973"/>
              <a:gd name="connsiteY52" fmla="*/ 146 h 229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291973" h="2298324">
                <a:moveTo>
                  <a:pt x="665284" y="146"/>
                </a:moveTo>
                <a:cubicBezTo>
                  <a:pt x="689927" y="-318"/>
                  <a:pt x="714554" y="355"/>
                  <a:pt x="738702" y="1755"/>
                </a:cubicBezTo>
                <a:cubicBezTo>
                  <a:pt x="766500" y="147"/>
                  <a:pt x="793168" y="2800"/>
                  <a:pt x="819054" y="4100"/>
                </a:cubicBezTo>
                <a:cubicBezTo>
                  <a:pt x="839337" y="5025"/>
                  <a:pt x="859056" y="8080"/>
                  <a:pt x="877992" y="9783"/>
                </a:cubicBezTo>
                <a:cubicBezTo>
                  <a:pt x="898276" y="10707"/>
                  <a:pt x="916648" y="14540"/>
                  <a:pt x="935584" y="16242"/>
                </a:cubicBezTo>
                <a:cubicBezTo>
                  <a:pt x="984099" y="22528"/>
                  <a:pt x="1031483" y="33076"/>
                  <a:pt x="1079997" y="39362"/>
                </a:cubicBezTo>
                <a:cubicBezTo>
                  <a:pt x="1170510" y="59306"/>
                  <a:pt x="1261022" y="79250"/>
                  <a:pt x="1349840" y="105587"/>
                </a:cubicBezTo>
                <a:cubicBezTo>
                  <a:pt x="1362609" y="109045"/>
                  <a:pt x="1373250" y="111927"/>
                  <a:pt x="1385237" y="114031"/>
                </a:cubicBezTo>
                <a:cubicBezTo>
                  <a:pt x="1431492" y="128841"/>
                  <a:pt x="1479093" y="142875"/>
                  <a:pt x="1526129" y="159039"/>
                </a:cubicBezTo>
                <a:cubicBezTo>
                  <a:pt x="1577421" y="176356"/>
                  <a:pt x="1627367" y="194450"/>
                  <a:pt x="1676748" y="214676"/>
                </a:cubicBezTo>
                <a:cubicBezTo>
                  <a:pt x="1715488" y="232020"/>
                  <a:pt x="1756921" y="247809"/>
                  <a:pt x="1795096" y="267284"/>
                </a:cubicBezTo>
                <a:cubicBezTo>
                  <a:pt x="1834618" y="285982"/>
                  <a:pt x="1874921" y="306034"/>
                  <a:pt x="1911967" y="329771"/>
                </a:cubicBezTo>
                <a:cubicBezTo>
                  <a:pt x="1960434" y="357744"/>
                  <a:pt x="2005079" y="391535"/>
                  <a:pt x="2051070" y="424548"/>
                </a:cubicBezTo>
                <a:cubicBezTo>
                  <a:pt x="2107787" y="473028"/>
                  <a:pt x="2162592" y="524418"/>
                  <a:pt x="2203584" y="589198"/>
                </a:cubicBezTo>
                <a:cubicBezTo>
                  <a:pt x="2231071" y="627478"/>
                  <a:pt x="2249133" y="671201"/>
                  <a:pt x="2267195" y="714924"/>
                </a:cubicBezTo>
                <a:cubicBezTo>
                  <a:pt x="2281348" y="751878"/>
                  <a:pt x="2284513" y="791567"/>
                  <a:pt x="2289806" y="831831"/>
                </a:cubicBezTo>
                <a:cubicBezTo>
                  <a:pt x="2293187" y="875005"/>
                  <a:pt x="2293094" y="918379"/>
                  <a:pt x="2286051" y="962156"/>
                </a:cubicBezTo>
                <a:cubicBezTo>
                  <a:pt x="2282530" y="984045"/>
                  <a:pt x="2281701" y="1004378"/>
                  <a:pt x="2276052" y="1025690"/>
                </a:cubicBezTo>
                <a:cubicBezTo>
                  <a:pt x="2267361" y="1054173"/>
                  <a:pt x="2262145" y="1082455"/>
                  <a:pt x="2250544" y="1109008"/>
                </a:cubicBezTo>
                <a:cubicBezTo>
                  <a:pt x="2232729" y="1159005"/>
                  <a:pt x="2209875" y="1206494"/>
                  <a:pt x="2185676" y="1254762"/>
                </a:cubicBezTo>
                <a:cubicBezTo>
                  <a:pt x="2178246" y="1269881"/>
                  <a:pt x="2169470" y="1285778"/>
                  <a:pt x="2159913" y="1300321"/>
                </a:cubicBezTo>
                <a:cubicBezTo>
                  <a:pt x="2080147" y="1442040"/>
                  <a:pt x="1974194" y="1566388"/>
                  <a:pt x="1865896" y="1686675"/>
                </a:cubicBezTo>
                <a:cubicBezTo>
                  <a:pt x="1780970" y="1779028"/>
                  <a:pt x="1690007" y="1864036"/>
                  <a:pt x="1597481" y="1946336"/>
                </a:cubicBezTo>
                <a:cubicBezTo>
                  <a:pt x="1575023" y="1966522"/>
                  <a:pt x="1549655" y="1984779"/>
                  <a:pt x="1527197" y="2004965"/>
                </a:cubicBezTo>
                <a:cubicBezTo>
                  <a:pt x="1494748" y="2032725"/>
                  <a:pt x="1458608" y="2057200"/>
                  <a:pt x="1425377" y="2083606"/>
                </a:cubicBezTo>
                <a:cubicBezTo>
                  <a:pt x="1389802" y="2105951"/>
                  <a:pt x="1357918" y="2131579"/>
                  <a:pt x="1320779" y="2151216"/>
                </a:cubicBezTo>
                <a:cubicBezTo>
                  <a:pt x="1274996" y="2177649"/>
                  <a:pt x="1231341" y="2204658"/>
                  <a:pt x="1183778" y="2224898"/>
                </a:cubicBezTo>
                <a:cubicBezTo>
                  <a:pt x="1154502" y="2236385"/>
                  <a:pt x="1128136" y="2249803"/>
                  <a:pt x="1098644" y="2257805"/>
                </a:cubicBezTo>
                <a:cubicBezTo>
                  <a:pt x="990184" y="2296959"/>
                  <a:pt x="871131" y="2311544"/>
                  <a:pt x="758555" y="2284483"/>
                </a:cubicBezTo>
                <a:cubicBezTo>
                  <a:pt x="739618" y="2282781"/>
                  <a:pt x="723723" y="2273908"/>
                  <a:pt x="705916" y="2267943"/>
                </a:cubicBezTo>
                <a:cubicBezTo>
                  <a:pt x="659662" y="2253133"/>
                  <a:pt x="616232" y="2227666"/>
                  <a:pt x="575495" y="2200645"/>
                </a:cubicBezTo>
                <a:cubicBezTo>
                  <a:pt x="567548" y="2196208"/>
                  <a:pt x="560165" y="2189640"/>
                  <a:pt x="552782" y="2183073"/>
                </a:cubicBezTo>
                <a:cubicBezTo>
                  <a:pt x="502318" y="2145422"/>
                  <a:pt x="458935" y="2098268"/>
                  <a:pt x="419592" y="2048782"/>
                </a:cubicBezTo>
                <a:cubicBezTo>
                  <a:pt x="398574" y="2024817"/>
                  <a:pt x="381595" y="1998519"/>
                  <a:pt x="362488" y="1971644"/>
                </a:cubicBezTo>
                <a:cubicBezTo>
                  <a:pt x="339822" y="1932385"/>
                  <a:pt x="317156" y="1893126"/>
                  <a:pt x="295271" y="1855220"/>
                </a:cubicBezTo>
                <a:cubicBezTo>
                  <a:pt x="279855" y="1831630"/>
                  <a:pt x="270608" y="1806283"/>
                  <a:pt x="256539" y="1781915"/>
                </a:cubicBezTo>
                <a:cubicBezTo>
                  <a:pt x="243167" y="1746315"/>
                  <a:pt x="225755" y="1713047"/>
                  <a:pt x="213730" y="1676669"/>
                </a:cubicBezTo>
                <a:cubicBezTo>
                  <a:pt x="170788" y="1580525"/>
                  <a:pt x="142094" y="1477960"/>
                  <a:pt x="111488" y="1378303"/>
                </a:cubicBezTo>
                <a:cubicBezTo>
                  <a:pt x="104152" y="1350048"/>
                  <a:pt x="93342" y="1321994"/>
                  <a:pt x="88134" y="1294315"/>
                </a:cubicBezTo>
                <a:cubicBezTo>
                  <a:pt x="78585" y="1252898"/>
                  <a:pt x="67689" y="1212258"/>
                  <a:pt x="58922" y="1172194"/>
                </a:cubicBezTo>
                <a:cubicBezTo>
                  <a:pt x="52065" y="1129221"/>
                  <a:pt x="38260" y="1086651"/>
                  <a:pt x="33532" y="1044255"/>
                </a:cubicBezTo>
                <a:cubicBezTo>
                  <a:pt x="22335" y="987544"/>
                  <a:pt x="16740" y="931208"/>
                  <a:pt x="9799" y="875650"/>
                </a:cubicBezTo>
                <a:cubicBezTo>
                  <a:pt x="6418" y="832476"/>
                  <a:pt x="344" y="790857"/>
                  <a:pt x="1219" y="748837"/>
                </a:cubicBezTo>
                <a:cubicBezTo>
                  <a:pt x="-1729" y="712633"/>
                  <a:pt x="1707" y="678159"/>
                  <a:pt x="887" y="642531"/>
                </a:cubicBezTo>
                <a:cubicBezTo>
                  <a:pt x="5547" y="560420"/>
                  <a:pt x="19284" y="478483"/>
                  <a:pt x="42316" y="400204"/>
                </a:cubicBezTo>
                <a:cubicBezTo>
                  <a:pt x="53135" y="372297"/>
                  <a:pt x="63954" y="344391"/>
                  <a:pt x="75555" y="317838"/>
                </a:cubicBezTo>
                <a:cubicBezTo>
                  <a:pt x="87937" y="292638"/>
                  <a:pt x="103229" y="269369"/>
                  <a:pt x="117740" y="244746"/>
                </a:cubicBezTo>
                <a:cubicBezTo>
                  <a:pt x="152364" y="195876"/>
                  <a:pt x="195152" y="154927"/>
                  <a:pt x="243195" y="119969"/>
                </a:cubicBezTo>
                <a:cubicBezTo>
                  <a:pt x="287414" y="90829"/>
                  <a:pt x="332632" y="66527"/>
                  <a:pt x="381758" y="48995"/>
                </a:cubicBezTo>
                <a:cubicBezTo>
                  <a:pt x="411034" y="37507"/>
                  <a:pt x="440310" y="26020"/>
                  <a:pt x="472148" y="22079"/>
                </a:cubicBezTo>
                <a:cubicBezTo>
                  <a:pt x="492996" y="20872"/>
                  <a:pt x="512064" y="13473"/>
                  <a:pt x="534259" y="11489"/>
                </a:cubicBezTo>
                <a:cubicBezTo>
                  <a:pt x="552979" y="9706"/>
                  <a:pt x="571699" y="7923"/>
                  <a:pt x="591766" y="5363"/>
                </a:cubicBezTo>
                <a:cubicBezTo>
                  <a:pt x="615980" y="2213"/>
                  <a:pt x="640640" y="611"/>
                  <a:pt x="665284" y="14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A197123-3B44-4422-9E74-F9ACD2A81C2B}"/>
              </a:ext>
            </a:extLst>
          </p:cNvPr>
          <p:cNvSpPr/>
          <p:nvPr/>
        </p:nvSpPr>
        <p:spPr>
          <a:xfrm rot="11444329">
            <a:off x="6500744" y="6252673"/>
            <a:ext cx="2445146" cy="2451920"/>
          </a:xfrm>
          <a:custGeom>
            <a:avLst/>
            <a:gdLst>
              <a:gd name="connsiteX0" fmla="*/ 665284 w 2291973"/>
              <a:gd name="connsiteY0" fmla="*/ 146 h 2298324"/>
              <a:gd name="connsiteX1" fmla="*/ 738702 w 2291973"/>
              <a:gd name="connsiteY1" fmla="*/ 1755 h 2298324"/>
              <a:gd name="connsiteX2" fmla="*/ 819054 w 2291973"/>
              <a:gd name="connsiteY2" fmla="*/ 4100 h 2298324"/>
              <a:gd name="connsiteX3" fmla="*/ 877993 w 2291973"/>
              <a:gd name="connsiteY3" fmla="*/ 9783 h 2298324"/>
              <a:gd name="connsiteX4" fmla="*/ 935585 w 2291973"/>
              <a:gd name="connsiteY4" fmla="*/ 16242 h 2298324"/>
              <a:gd name="connsiteX5" fmla="*/ 1079998 w 2291973"/>
              <a:gd name="connsiteY5" fmla="*/ 39362 h 2298324"/>
              <a:gd name="connsiteX6" fmla="*/ 1349840 w 2291973"/>
              <a:gd name="connsiteY6" fmla="*/ 105587 h 2298324"/>
              <a:gd name="connsiteX7" fmla="*/ 1385237 w 2291973"/>
              <a:gd name="connsiteY7" fmla="*/ 114031 h 2298324"/>
              <a:gd name="connsiteX8" fmla="*/ 1526129 w 2291973"/>
              <a:gd name="connsiteY8" fmla="*/ 159039 h 2298324"/>
              <a:gd name="connsiteX9" fmla="*/ 1676748 w 2291973"/>
              <a:gd name="connsiteY9" fmla="*/ 214676 h 2298324"/>
              <a:gd name="connsiteX10" fmla="*/ 1795096 w 2291973"/>
              <a:gd name="connsiteY10" fmla="*/ 267284 h 2298324"/>
              <a:gd name="connsiteX11" fmla="*/ 1911967 w 2291973"/>
              <a:gd name="connsiteY11" fmla="*/ 329771 h 2298324"/>
              <a:gd name="connsiteX12" fmla="*/ 2051070 w 2291973"/>
              <a:gd name="connsiteY12" fmla="*/ 424548 h 2298324"/>
              <a:gd name="connsiteX13" fmla="*/ 2203584 w 2291973"/>
              <a:gd name="connsiteY13" fmla="*/ 589198 h 2298324"/>
              <a:gd name="connsiteX14" fmla="*/ 2267195 w 2291973"/>
              <a:gd name="connsiteY14" fmla="*/ 714924 h 2298324"/>
              <a:gd name="connsiteX15" fmla="*/ 2289806 w 2291973"/>
              <a:gd name="connsiteY15" fmla="*/ 831831 h 2298324"/>
              <a:gd name="connsiteX16" fmla="*/ 2286051 w 2291973"/>
              <a:gd name="connsiteY16" fmla="*/ 962156 h 2298324"/>
              <a:gd name="connsiteX17" fmla="*/ 2276052 w 2291973"/>
              <a:gd name="connsiteY17" fmla="*/ 1025690 h 2298324"/>
              <a:gd name="connsiteX18" fmla="*/ 2250544 w 2291973"/>
              <a:gd name="connsiteY18" fmla="*/ 1109008 h 2298324"/>
              <a:gd name="connsiteX19" fmla="*/ 2185676 w 2291973"/>
              <a:gd name="connsiteY19" fmla="*/ 1254762 h 2298324"/>
              <a:gd name="connsiteX20" fmla="*/ 2159913 w 2291973"/>
              <a:gd name="connsiteY20" fmla="*/ 1300321 h 2298324"/>
              <a:gd name="connsiteX21" fmla="*/ 1865896 w 2291973"/>
              <a:gd name="connsiteY21" fmla="*/ 1686675 h 2298324"/>
              <a:gd name="connsiteX22" fmla="*/ 1597482 w 2291973"/>
              <a:gd name="connsiteY22" fmla="*/ 1946336 h 2298324"/>
              <a:gd name="connsiteX23" fmla="*/ 1527197 w 2291973"/>
              <a:gd name="connsiteY23" fmla="*/ 2004965 h 2298324"/>
              <a:gd name="connsiteX24" fmla="*/ 1425377 w 2291973"/>
              <a:gd name="connsiteY24" fmla="*/ 2083606 h 2298324"/>
              <a:gd name="connsiteX25" fmla="*/ 1320779 w 2291973"/>
              <a:gd name="connsiteY25" fmla="*/ 2151216 h 2298324"/>
              <a:gd name="connsiteX26" fmla="*/ 1183779 w 2291973"/>
              <a:gd name="connsiteY26" fmla="*/ 2224898 h 2298324"/>
              <a:gd name="connsiteX27" fmla="*/ 1098644 w 2291973"/>
              <a:gd name="connsiteY27" fmla="*/ 2257805 h 2298324"/>
              <a:gd name="connsiteX28" fmla="*/ 758555 w 2291973"/>
              <a:gd name="connsiteY28" fmla="*/ 2284483 h 2298324"/>
              <a:gd name="connsiteX29" fmla="*/ 705916 w 2291973"/>
              <a:gd name="connsiteY29" fmla="*/ 2267943 h 2298324"/>
              <a:gd name="connsiteX30" fmla="*/ 575496 w 2291973"/>
              <a:gd name="connsiteY30" fmla="*/ 2200645 h 2298324"/>
              <a:gd name="connsiteX31" fmla="*/ 552783 w 2291973"/>
              <a:gd name="connsiteY31" fmla="*/ 2183073 h 2298324"/>
              <a:gd name="connsiteX32" fmla="*/ 419592 w 2291973"/>
              <a:gd name="connsiteY32" fmla="*/ 2048782 h 2298324"/>
              <a:gd name="connsiteX33" fmla="*/ 362489 w 2291973"/>
              <a:gd name="connsiteY33" fmla="*/ 1971644 h 2298324"/>
              <a:gd name="connsiteX34" fmla="*/ 295271 w 2291973"/>
              <a:gd name="connsiteY34" fmla="*/ 1855220 h 2298324"/>
              <a:gd name="connsiteX35" fmla="*/ 256539 w 2291973"/>
              <a:gd name="connsiteY35" fmla="*/ 1781915 h 2298324"/>
              <a:gd name="connsiteX36" fmla="*/ 213730 w 2291973"/>
              <a:gd name="connsiteY36" fmla="*/ 1676669 h 2298324"/>
              <a:gd name="connsiteX37" fmla="*/ 111489 w 2291973"/>
              <a:gd name="connsiteY37" fmla="*/ 1378303 h 2298324"/>
              <a:gd name="connsiteX38" fmla="*/ 88134 w 2291973"/>
              <a:gd name="connsiteY38" fmla="*/ 1294315 h 2298324"/>
              <a:gd name="connsiteX39" fmla="*/ 58922 w 2291973"/>
              <a:gd name="connsiteY39" fmla="*/ 1172194 h 2298324"/>
              <a:gd name="connsiteX40" fmla="*/ 33532 w 2291973"/>
              <a:gd name="connsiteY40" fmla="*/ 1044255 h 2298324"/>
              <a:gd name="connsiteX41" fmla="*/ 9800 w 2291973"/>
              <a:gd name="connsiteY41" fmla="*/ 875650 h 2298324"/>
              <a:gd name="connsiteX42" fmla="*/ 1219 w 2291973"/>
              <a:gd name="connsiteY42" fmla="*/ 748837 h 2298324"/>
              <a:gd name="connsiteX43" fmla="*/ 887 w 2291973"/>
              <a:gd name="connsiteY43" fmla="*/ 642531 h 2298324"/>
              <a:gd name="connsiteX44" fmla="*/ 42316 w 2291973"/>
              <a:gd name="connsiteY44" fmla="*/ 400204 h 2298324"/>
              <a:gd name="connsiteX45" fmla="*/ 75555 w 2291973"/>
              <a:gd name="connsiteY45" fmla="*/ 317838 h 2298324"/>
              <a:gd name="connsiteX46" fmla="*/ 117740 w 2291973"/>
              <a:gd name="connsiteY46" fmla="*/ 244746 h 2298324"/>
              <a:gd name="connsiteX47" fmla="*/ 243195 w 2291973"/>
              <a:gd name="connsiteY47" fmla="*/ 119969 h 2298324"/>
              <a:gd name="connsiteX48" fmla="*/ 381759 w 2291973"/>
              <a:gd name="connsiteY48" fmla="*/ 48995 h 2298324"/>
              <a:gd name="connsiteX49" fmla="*/ 472148 w 2291973"/>
              <a:gd name="connsiteY49" fmla="*/ 22079 h 2298324"/>
              <a:gd name="connsiteX50" fmla="*/ 534259 w 2291973"/>
              <a:gd name="connsiteY50" fmla="*/ 11489 h 2298324"/>
              <a:gd name="connsiteX51" fmla="*/ 591766 w 2291973"/>
              <a:gd name="connsiteY51" fmla="*/ 5363 h 2298324"/>
              <a:gd name="connsiteX52" fmla="*/ 665284 w 2291973"/>
              <a:gd name="connsiteY52" fmla="*/ 146 h 229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291973" h="2298324">
                <a:moveTo>
                  <a:pt x="665284" y="146"/>
                </a:moveTo>
                <a:cubicBezTo>
                  <a:pt x="689927" y="-318"/>
                  <a:pt x="714554" y="355"/>
                  <a:pt x="738702" y="1755"/>
                </a:cubicBezTo>
                <a:cubicBezTo>
                  <a:pt x="766500" y="147"/>
                  <a:pt x="793168" y="2800"/>
                  <a:pt x="819054" y="4100"/>
                </a:cubicBezTo>
                <a:cubicBezTo>
                  <a:pt x="839338" y="5025"/>
                  <a:pt x="859056" y="8080"/>
                  <a:pt x="877993" y="9783"/>
                </a:cubicBezTo>
                <a:cubicBezTo>
                  <a:pt x="898276" y="10707"/>
                  <a:pt x="916648" y="14540"/>
                  <a:pt x="935585" y="16242"/>
                </a:cubicBezTo>
                <a:cubicBezTo>
                  <a:pt x="984099" y="22528"/>
                  <a:pt x="1031483" y="33076"/>
                  <a:pt x="1079998" y="39362"/>
                </a:cubicBezTo>
                <a:cubicBezTo>
                  <a:pt x="1170510" y="59306"/>
                  <a:pt x="1261023" y="79250"/>
                  <a:pt x="1349840" y="105587"/>
                </a:cubicBezTo>
                <a:cubicBezTo>
                  <a:pt x="1362609" y="109045"/>
                  <a:pt x="1373250" y="111927"/>
                  <a:pt x="1385237" y="114031"/>
                </a:cubicBezTo>
                <a:cubicBezTo>
                  <a:pt x="1431492" y="128841"/>
                  <a:pt x="1479093" y="142875"/>
                  <a:pt x="1526129" y="159039"/>
                </a:cubicBezTo>
                <a:cubicBezTo>
                  <a:pt x="1577421" y="176356"/>
                  <a:pt x="1627367" y="194450"/>
                  <a:pt x="1676748" y="214676"/>
                </a:cubicBezTo>
                <a:cubicBezTo>
                  <a:pt x="1715488" y="232020"/>
                  <a:pt x="1756921" y="247809"/>
                  <a:pt x="1795096" y="267284"/>
                </a:cubicBezTo>
                <a:cubicBezTo>
                  <a:pt x="1834618" y="285982"/>
                  <a:pt x="1874921" y="306034"/>
                  <a:pt x="1911967" y="329771"/>
                </a:cubicBezTo>
                <a:cubicBezTo>
                  <a:pt x="1960434" y="357744"/>
                  <a:pt x="2005079" y="391535"/>
                  <a:pt x="2051070" y="424548"/>
                </a:cubicBezTo>
                <a:cubicBezTo>
                  <a:pt x="2107787" y="473028"/>
                  <a:pt x="2162592" y="524418"/>
                  <a:pt x="2203584" y="589198"/>
                </a:cubicBezTo>
                <a:cubicBezTo>
                  <a:pt x="2231071" y="627478"/>
                  <a:pt x="2249133" y="671201"/>
                  <a:pt x="2267195" y="714924"/>
                </a:cubicBezTo>
                <a:cubicBezTo>
                  <a:pt x="2281348" y="751878"/>
                  <a:pt x="2284513" y="791567"/>
                  <a:pt x="2289806" y="831831"/>
                </a:cubicBezTo>
                <a:cubicBezTo>
                  <a:pt x="2293187" y="875005"/>
                  <a:pt x="2293094" y="918379"/>
                  <a:pt x="2286051" y="962156"/>
                </a:cubicBezTo>
                <a:cubicBezTo>
                  <a:pt x="2282530" y="984045"/>
                  <a:pt x="2281701" y="1004378"/>
                  <a:pt x="2276052" y="1025690"/>
                </a:cubicBezTo>
                <a:cubicBezTo>
                  <a:pt x="2267361" y="1054173"/>
                  <a:pt x="2262145" y="1082455"/>
                  <a:pt x="2250544" y="1109008"/>
                </a:cubicBezTo>
                <a:cubicBezTo>
                  <a:pt x="2232729" y="1159005"/>
                  <a:pt x="2209875" y="1206494"/>
                  <a:pt x="2185676" y="1254762"/>
                </a:cubicBezTo>
                <a:cubicBezTo>
                  <a:pt x="2178246" y="1269881"/>
                  <a:pt x="2169470" y="1285778"/>
                  <a:pt x="2159913" y="1300321"/>
                </a:cubicBezTo>
                <a:cubicBezTo>
                  <a:pt x="2080147" y="1442040"/>
                  <a:pt x="1974194" y="1566388"/>
                  <a:pt x="1865896" y="1686675"/>
                </a:cubicBezTo>
                <a:cubicBezTo>
                  <a:pt x="1780970" y="1779028"/>
                  <a:pt x="1690007" y="1864036"/>
                  <a:pt x="1597482" y="1946336"/>
                </a:cubicBezTo>
                <a:cubicBezTo>
                  <a:pt x="1575023" y="1966522"/>
                  <a:pt x="1549656" y="1984779"/>
                  <a:pt x="1527197" y="2004965"/>
                </a:cubicBezTo>
                <a:cubicBezTo>
                  <a:pt x="1494748" y="2032725"/>
                  <a:pt x="1458608" y="2057200"/>
                  <a:pt x="1425377" y="2083606"/>
                </a:cubicBezTo>
                <a:cubicBezTo>
                  <a:pt x="1389802" y="2105951"/>
                  <a:pt x="1357918" y="2131579"/>
                  <a:pt x="1320779" y="2151216"/>
                </a:cubicBezTo>
                <a:cubicBezTo>
                  <a:pt x="1274996" y="2177649"/>
                  <a:pt x="1231341" y="2204658"/>
                  <a:pt x="1183779" y="2224898"/>
                </a:cubicBezTo>
                <a:cubicBezTo>
                  <a:pt x="1154503" y="2236385"/>
                  <a:pt x="1128137" y="2249803"/>
                  <a:pt x="1098644" y="2257805"/>
                </a:cubicBezTo>
                <a:cubicBezTo>
                  <a:pt x="990185" y="2296959"/>
                  <a:pt x="871131" y="2311544"/>
                  <a:pt x="758555" y="2284483"/>
                </a:cubicBezTo>
                <a:cubicBezTo>
                  <a:pt x="739619" y="2282781"/>
                  <a:pt x="723723" y="2273908"/>
                  <a:pt x="705916" y="2267943"/>
                </a:cubicBezTo>
                <a:cubicBezTo>
                  <a:pt x="659662" y="2253133"/>
                  <a:pt x="616232" y="2227666"/>
                  <a:pt x="575496" y="2200645"/>
                </a:cubicBezTo>
                <a:cubicBezTo>
                  <a:pt x="567548" y="2196208"/>
                  <a:pt x="560165" y="2189640"/>
                  <a:pt x="552783" y="2183073"/>
                </a:cubicBezTo>
                <a:cubicBezTo>
                  <a:pt x="502318" y="2145422"/>
                  <a:pt x="458935" y="2098268"/>
                  <a:pt x="419592" y="2048782"/>
                </a:cubicBezTo>
                <a:cubicBezTo>
                  <a:pt x="398574" y="2024817"/>
                  <a:pt x="381595" y="1998519"/>
                  <a:pt x="362489" y="1971644"/>
                </a:cubicBezTo>
                <a:cubicBezTo>
                  <a:pt x="339822" y="1932385"/>
                  <a:pt x="317156" y="1893126"/>
                  <a:pt x="295271" y="1855220"/>
                </a:cubicBezTo>
                <a:cubicBezTo>
                  <a:pt x="279856" y="1831630"/>
                  <a:pt x="270608" y="1806283"/>
                  <a:pt x="256539" y="1781915"/>
                </a:cubicBezTo>
                <a:cubicBezTo>
                  <a:pt x="243167" y="1746315"/>
                  <a:pt x="225755" y="1713047"/>
                  <a:pt x="213730" y="1676669"/>
                </a:cubicBezTo>
                <a:cubicBezTo>
                  <a:pt x="170788" y="1580525"/>
                  <a:pt x="142094" y="1477960"/>
                  <a:pt x="111489" y="1378303"/>
                </a:cubicBezTo>
                <a:cubicBezTo>
                  <a:pt x="104153" y="1350048"/>
                  <a:pt x="93342" y="1321994"/>
                  <a:pt x="88134" y="1294315"/>
                </a:cubicBezTo>
                <a:cubicBezTo>
                  <a:pt x="78585" y="1252898"/>
                  <a:pt x="67689" y="1212258"/>
                  <a:pt x="58922" y="1172194"/>
                </a:cubicBezTo>
                <a:cubicBezTo>
                  <a:pt x="52066" y="1129221"/>
                  <a:pt x="38260" y="1086651"/>
                  <a:pt x="33532" y="1044255"/>
                </a:cubicBezTo>
                <a:cubicBezTo>
                  <a:pt x="22335" y="987544"/>
                  <a:pt x="16741" y="931208"/>
                  <a:pt x="9800" y="875650"/>
                </a:cubicBezTo>
                <a:cubicBezTo>
                  <a:pt x="6418" y="832476"/>
                  <a:pt x="344" y="790857"/>
                  <a:pt x="1219" y="748837"/>
                </a:cubicBezTo>
                <a:cubicBezTo>
                  <a:pt x="-1729" y="712633"/>
                  <a:pt x="1707" y="678159"/>
                  <a:pt x="887" y="642531"/>
                </a:cubicBezTo>
                <a:cubicBezTo>
                  <a:pt x="5547" y="560420"/>
                  <a:pt x="19285" y="478483"/>
                  <a:pt x="42316" y="400204"/>
                </a:cubicBezTo>
                <a:cubicBezTo>
                  <a:pt x="53135" y="372297"/>
                  <a:pt x="63954" y="344391"/>
                  <a:pt x="75555" y="317838"/>
                </a:cubicBezTo>
                <a:cubicBezTo>
                  <a:pt x="87937" y="292638"/>
                  <a:pt x="103230" y="269369"/>
                  <a:pt x="117740" y="244746"/>
                </a:cubicBezTo>
                <a:cubicBezTo>
                  <a:pt x="152364" y="195876"/>
                  <a:pt x="195152" y="154927"/>
                  <a:pt x="243195" y="119969"/>
                </a:cubicBezTo>
                <a:cubicBezTo>
                  <a:pt x="287415" y="90829"/>
                  <a:pt x="332633" y="66527"/>
                  <a:pt x="381759" y="48995"/>
                </a:cubicBezTo>
                <a:cubicBezTo>
                  <a:pt x="411035" y="37507"/>
                  <a:pt x="440311" y="26020"/>
                  <a:pt x="472148" y="22079"/>
                </a:cubicBezTo>
                <a:cubicBezTo>
                  <a:pt x="492996" y="20872"/>
                  <a:pt x="512065" y="13473"/>
                  <a:pt x="534259" y="11489"/>
                </a:cubicBezTo>
                <a:cubicBezTo>
                  <a:pt x="552980" y="9706"/>
                  <a:pt x="571700" y="7923"/>
                  <a:pt x="591766" y="5363"/>
                </a:cubicBezTo>
                <a:cubicBezTo>
                  <a:pt x="615981" y="2213"/>
                  <a:pt x="640641" y="611"/>
                  <a:pt x="665284" y="14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8730363-8F67-4529-A7A0-35AE01C166A4}"/>
              </a:ext>
            </a:extLst>
          </p:cNvPr>
          <p:cNvSpPr/>
          <p:nvPr/>
        </p:nvSpPr>
        <p:spPr>
          <a:xfrm rot="826357">
            <a:off x="9390621" y="3317649"/>
            <a:ext cx="2445146" cy="2451920"/>
          </a:xfrm>
          <a:custGeom>
            <a:avLst/>
            <a:gdLst>
              <a:gd name="connsiteX0" fmla="*/ 665284 w 2291973"/>
              <a:gd name="connsiteY0" fmla="*/ 147 h 2298325"/>
              <a:gd name="connsiteX1" fmla="*/ 738702 w 2291973"/>
              <a:gd name="connsiteY1" fmla="*/ 1756 h 2298325"/>
              <a:gd name="connsiteX2" fmla="*/ 819054 w 2291973"/>
              <a:gd name="connsiteY2" fmla="*/ 4101 h 2298325"/>
              <a:gd name="connsiteX3" fmla="*/ 877992 w 2291973"/>
              <a:gd name="connsiteY3" fmla="*/ 9783 h 2298325"/>
              <a:gd name="connsiteX4" fmla="*/ 935584 w 2291973"/>
              <a:gd name="connsiteY4" fmla="*/ 16243 h 2298325"/>
              <a:gd name="connsiteX5" fmla="*/ 1079997 w 2291973"/>
              <a:gd name="connsiteY5" fmla="*/ 39363 h 2298325"/>
              <a:gd name="connsiteX6" fmla="*/ 1349840 w 2291973"/>
              <a:gd name="connsiteY6" fmla="*/ 105588 h 2298325"/>
              <a:gd name="connsiteX7" fmla="*/ 1385237 w 2291973"/>
              <a:gd name="connsiteY7" fmla="*/ 114032 h 2298325"/>
              <a:gd name="connsiteX8" fmla="*/ 1526129 w 2291973"/>
              <a:gd name="connsiteY8" fmla="*/ 159040 h 2298325"/>
              <a:gd name="connsiteX9" fmla="*/ 1676748 w 2291973"/>
              <a:gd name="connsiteY9" fmla="*/ 214677 h 2298325"/>
              <a:gd name="connsiteX10" fmla="*/ 1795096 w 2291973"/>
              <a:gd name="connsiteY10" fmla="*/ 267285 h 2298325"/>
              <a:gd name="connsiteX11" fmla="*/ 1911967 w 2291973"/>
              <a:gd name="connsiteY11" fmla="*/ 329772 h 2298325"/>
              <a:gd name="connsiteX12" fmla="*/ 2051070 w 2291973"/>
              <a:gd name="connsiteY12" fmla="*/ 424549 h 2298325"/>
              <a:gd name="connsiteX13" fmla="*/ 2203584 w 2291973"/>
              <a:gd name="connsiteY13" fmla="*/ 589198 h 2298325"/>
              <a:gd name="connsiteX14" fmla="*/ 2267195 w 2291973"/>
              <a:gd name="connsiteY14" fmla="*/ 714925 h 2298325"/>
              <a:gd name="connsiteX15" fmla="*/ 2289806 w 2291973"/>
              <a:gd name="connsiteY15" fmla="*/ 831832 h 2298325"/>
              <a:gd name="connsiteX16" fmla="*/ 2286051 w 2291973"/>
              <a:gd name="connsiteY16" fmla="*/ 962157 h 2298325"/>
              <a:gd name="connsiteX17" fmla="*/ 2276052 w 2291973"/>
              <a:gd name="connsiteY17" fmla="*/ 1025691 h 2298325"/>
              <a:gd name="connsiteX18" fmla="*/ 2250544 w 2291973"/>
              <a:gd name="connsiteY18" fmla="*/ 1109009 h 2298325"/>
              <a:gd name="connsiteX19" fmla="*/ 2185676 w 2291973"/>
              <a:gd name="connsiteY19" fmla="*/ 1254763 h 2298325"/>
              <a:gd name="connsiteX20" fmla="*/ 2159913 w 2291973"/>
              <a:gd name="connsiteY20" fmla="*/ 1300322 h 2298325"/>
              <a:gd name="connsiteX21" fmla="*/ 1865896 w 2291973"/>
              <a:gd name="connsiteY21" fmla="*/ 1686676 h 2298325"/>
              <a:gd name="connsiteX22" fmla="*/ 1597481 w 2291973"/>
              <a:gd name="connsiteY22" fmla="*/ 1946337 h 2298325"/>
              <a:gd name="connsiteX23" fmla="*/ 1527197 w 2291973"/>
              <a:gd name="connsiteY23" fmla="*/ 2004966 h 2298325"/>
              <a:gd name="connsiteX24" fmla="*/ 1425377 w 2291973"/>
              <a:gd name="connsiteY24" fmla="*/ 2083607 h 2298325"/>
              <a:gd name="connsiteX25" fmla="*/ 1320779 w 2291973"/>
              <a:gd name="connsiteY25" fmla="*/ 2151217 h 2298325"/>
              <a:gd name="connsiteX26" fmla="*/ 1183778 w 2291973"/>
              <a:gd name="connsiteY26" fmla="*/ 2224899 h 2298325"/>
              <a:gd name="connsiteX27" fmla="*/ 1098644 w 2291973"/>
              <a:gd name="connsiteY27" fmla="*/ 2257807 h 2298325"/>
              <a:gd name="connsiteX28" fmla="*/ 758555 w 2291973"/>
              <a:gd name="connsiteY28" fmla="*/ 2284484 h 2298325"/>
              <a:gd name="connsiteX29" fmla="*/ 705916 w 2291973"/>
              <a:gd name="connsiteY29" fmla="*/ 2267945 h 2298325"/>
              <a:gd name="connsiteX30" fmla="*/ 575495 w 2291973"/>
              <a:gd name="connsiteY30" fmla="*/ 2200646 h 2298325"/>
              <a:gd name="connsiteX31" fmla="*/ 552782 w 2291973"/>
              <a:gd name="connsiteY31" fmla="*/ 2183074 h 2298325"/>
              <a:gd name="connsiteX32" fmla="*/ 419592 w 2291973"/>
              <a:gd name="connsiteY32" fmla="*/ 2048783 h 2298325"/>
              <a:gd name="connsiteX33" fmla="*/ 362488 w 2291973"/>
              <a:gd name="connsiteY33" fmla="*/ 1971645 h 2298325"/>
              <a:gd name="connsiteX34" fmla="*/ 295271 w 2291973"/>
              <a:gd name="connsiteY34" fmla="*/ 1855221 h 2298325"/>
              <a:gd name="connsiteX35" fmla="*/ 256539 w 2291973"/>
              <a:gd name="connsiteY35" fmla="*/ 1781916 h 2298325"/>
              <a:gd name="connsiteX36" fmla="*/ 213730 w 2291973"/>
              <a:gd name="connsiteY36" fmla="*/ 1676670 h 2298325"/>
              <a:gd name="connsiteX37" fmla="*/ 111488 w 2291973"/>
              <a:gd name="connsiteY37" fmla="*/ 1378304 h 2298325"/>
              <a:gd name="connsiteX38" fmla="*/ 88134 w 2291973"/>
              <a:gd name="connsiteY38" fmla="*/ 1294316 h 2298325"/>
              <a:gd name="connsiteX39" fmla="*/ 58922 w 2291973"/>
              <a:gd name="connsiteY39" fmla="*/ 1172195 h 2298325"/>
              <a:gd name="connsiteX40" fmla="*/ 33532 w 2291973"/>
              <a:gd name="connsiteY40" fmla="*/ 1044256 h 2298325"/>
              <a:gd name="connsiteX41" fmla="*/ 9799 w 2291973"/>
              <a:gd name="connsiteY41" fmla="*/ 875651 h 2298325"/>
              <a:gd name="connsiteX42" fmla="*/ 1219 w 2291973"/>
              <a:gd name="connsiteY42" fmla="*/ 748838 h 2298325"/>
              <a:gd name="connsiteX43" fmla="*/ 887 w 2291973"/>
              <a:gd name="connsiteY43" fmla="*/ 642532 h 2298325"/>
              <a:gd name="connsiteX44" fmla="*/ 42316 w 2291973"/>
              <a:gd name="connsiteY44" fmla="*/ 400205 h 2298325"/>
              <a:gd name="connsiteX45" fmla="*/ 75555 w 2291973"/>
              <a:gd name="connsiteY45" fmla="*/ 317839 h 2298325"/>
              <a:gd name="connsiteX46" fmla="*/ 117740 w 2291973"/>
              <a:gd name="connsiteY46" fmla="*/ 244747 h 2298325"/>
              <a:gd name="connsiteX47" fmla="*/ 243195 w 2291973"/>
              <a:gd name="connsiteY47" fmla="*/ 119970 h 2298325"/>
              <a:gd name="connsiteX48" fmla="*/ 381758 w 2291973"/>
              <a:gd name="connsiteY48" fmla="*/ 48996 h 2298325"/>
              <a:gd name="connsiteX49" fmla="*/ 472148 w 2291973"/>
              <a:gd name="connsiteY49" fmla="*/ 22080 h 2298325"/>
              <a:gd name="connsiteX50" fmla="*/ 534259 w 2291973"/>
              <a:gd name="connsiteY50" fmla="*/ 11490 h 2298325"/>
              <a:gd name="connsiteX51" fmla="*/ 591766 w 2291973"/>
              <a:gd name="connsiteY51" fmla="*/ 5364 h 2298325"/>
              <a:gd name="connsiteX52" fmla="*/ 665284 w 2291973"/>
              <a:gd name="connsiteY52" fmla="*/ 147 h 229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291973" h="2298325">
                <a:moveTo>
                  <a:pt x="665284" y="147"/>
                </a:moveTo>
                <a:cubicBezTo>
                  <a:pt x="689927" y="-318"/>
                  <a:pt x="714554" y="356"/>
                  <a:pt x="738702" y="1756"/>
                </a:cubicBezTo>
                <a:cubicBezTo>
                  <a:pt x="766500" y="147"/>
                  <a:pt x="793168" y="2801"/>
                  <a:pt x="819054" y="4101"/>
                </a:cubicBezTo>
                <a:cubicBezTo>
                  <a:pt x="839337" y="5026"/>
                  <a:pt x="859056" y="8081"/>
                  <a:pt x="877992" y="9783"/>
                </a:cubicBezTo>
                <a:cubicBezTo>
                  <a:pt x="898276" y="10708"/>
                  <a:pt x="916648" y="14541"/>
                  <a:pt x="935584" y="16243"/>
                </a:cubicBezTo>
                <a:cubicBezTo>
                  <a:pt x="984099" y="22529"/>
                  <a:pt x="1031483" y="33077"/>
                  <a:pt x="1079997" y="39363"/>
                </a:cubicBezTo>
                <a:cubicBezTo>
                  <a:pt x="1170510" y="59307"/>
                  <a:pt x="1261022" y="79250"/>
                  <a:pt x="1349840" y="105588"/>
                </a:cubicBezTo>
                <a:cubicBezTo>
                  <a:pt x="1362609" y="109046"/>
                  <a:pt x="1373250" y="111927"/>
                  <a:pt x="1385237" y="114032"/>
                </a:cubicBezTo>
                <a:cubicBezTo>
                  <a:pt x="1431492" y="128842"/>
                  <a:pt x="1479093" y="142875"/>
                  <a:pt x="1526129" y="159040"/>
                </a:cubicBezTo>
                <a:cubicBezTo>
                  <a:pt x="1577421" y="176357"/>
                  <a:pt x="1627367" y="194451"/>
                  <a:pt x="1676748" y="214677"/>
                </a:cubicBezTo>
                <a:cubicBezTo>
                  <a:pt x="1715488" y="232021"/>
                  <a:pt x="1756921" y="247810"/>
                  <a:pt x="1795096" y="267285"/>
                </a:cubicBezTo>
                <a:cubicBezTo>
                  <a:pt x="1834618" y="285983"/>
                  <a:pt x="1874921" y="306035"/>
                  <a:pt x="1911967" y="329772"/>
                </a:cubicBezTo>
                <a:cubicBezTo>
                  <a:pt x="1960434" y="357745"/>
                  <a:pt x="2005079" y="391536"/>
                  <a:pt x="2051070" y="424549"/>
                </a:cubicBezTo>
                <a:cubicBezTo>
                  <a:pt x="2107787" y="473029"/>
                  <a:pt x="2162592" y="524418"/>
                  <a:pt x="2203584" y="589198"/>
                </a:cubicBezTo>
                <a:cubicBezTo>
                  <a:pt x="2231071" y="627479"/>
                  <a:pt x="2249133" y="671202"/>
                  <a:pt x="2267195" y="714925"/>
                </a:cubicBezTo>
                <a:cubicBezTo>
                  <a:pt x="2281348" y="751879"/>
                  <a:pt x="2284513" y="791567"/>
                  <a:pt x="2289806" y="831832"/>
                </a:cubicBezTo>
                <a:cubicBezTo>
                  <a:pt x="2293187" y="875006"/>
                  <a:pt x="2293094" y="918380"/>
                  <a:pt x="2286051" y="962157"/>
                </a:cubicBezTo>
                <a:cubicBezTo>
                  <a:pt x="2282530" y="984046"/>
                  <a:pt x="2281701" y="1004379"/>
                  <a:pt x="2276052" y="1025691"/>
                </a:cubicBezTo>
                <a:cubicBezTo>
                  <a:pt x="2267361" y="1054174"/>
                  <a:pt x="2262145" y="1082456"/>
                  <a:pt x="2250544" y="1109009"/>
                </a:cubicBezTo>
                <a:cubicBezTo>
                  <a:pt x="2232729" y="1159006"/>
                  <a:pt x="2209875" y="1206495"/>
                  <a:pt x="2185676" y="1254763"/>
                </a:cubicBezTo>
                <a:cubicBezTo>
                  <a:pt x="2178246" y="1269882"/>
                  <a:pt x="2169470" y="1285779"/>
                  <a:pt x="2159913" y="1300322"/>
                </a:cubicBezTo>
                <a:cubicBezTo>
                  <a:pt x="2080147" y="1442041"/>
                  <a:pt x="1974194" y="1566389"/>
                  <a:pt x="1865896" y="1686676"/>
                </a:cubicBezTo>
                <a:cubicBezTo>
                  <a:pt x="1780970" y="1779029"/>
                  <a:pt x="1690007" y="1864037"/>
                  <a:pt x="1597481" y="1946337"/>
                </a:cubicBezTo>
                <a:cubicBezTo>
                  <a:pt x="1575023" y="1966523"/>
                  <a:pt x="1549655" y="1984780"/>
                  <a:pt x="1527197" y="2004966"/>
                </a:cubicBezTo>
                <a:cubicBezTo>
                  <a:pt x="1494748" y="2032726"/>
                  <a:pt x="1458608" y="2057201"/>
                  <a:pt x="1425377" y="2083607"/>
                </a:cubicBezTo>
                <a:cubicBezTo>
                  <a:pt x="1389802" y="2105952"/>
                  <a:pt x="1357918" y="2131580"/>
                  <a:pt x="1320779" y="2151217"/>
                </a:cubicBezTo>
                <a:cubicBezTo>
                  <a:pt x="1274996" y="2177650"/>
                  <a:pt x="1231341" y="2204659"/>
                  <a:pt x="1183778" y="2224899"/>
                </a:cubicBezTo>
                <a:cubicBezTo>
                  <a:pt x="1154502" y="2236387"/>
                  <a:pt x="1128136" y="2249804"/>
                  <a:pt x="1098644" y="2257807"/>
                </a:cubicBezTo>
                <a:cubicBezTo>
                  <a:pt x="990184" y="2296960"/>
                  <a:pt x="871131" y="2311545"/>
                  <a:pt x="758555" y="2284484"/>
                </a:cubicBezTo>
                <a:cubicBezTo>
                  <a:pt x="739618" y="2282782"/>
                  <a:pt x="723723" y="2273909"/>
                  <a:pt x="705916" y="2267945"/>
                </a:cubicBezTo>
                <a:cubicBezTo>
                  <a:pt x="659662" y="2253134"/>
                  <a:pt x="616232" y="2227667"/>
                  <a:pt x="575495" y="2200646"/>
                </a:cubicBezTo>
                <a:cubicBezTo>
                  <a:pt x="567548" y="2196209"/>
                  <a:pt x="560165" y="2189642"/>
                  <a:pt x="552782" y="2183074"/>
                </a:cubicBezTo>
                <a:cubicBezTo>
                  <a:pt x="502318" y="2145423"/>
                  <a:pt x="458935" y="2098269"/>
                  <a:pt x="419592" y="2048783"/>
                </a:cubicBezTo>
                <a:cubicBezTo>
                  <a:pt x="398574" y="2024818"/>
                  <a:pt x="381595" y="1998520"/>
                  <a:pt x="362488" y="1971645"/>
                </a:cubicBezTo>
                <a:cubicBezTo>
                  <a:pt x="339822" y="1932386"/>
                  <a:pt x="317156" y="1893127"/>
                  <a:pt x="295271" y="1855221"/>
                </a:cubicBezTo>
                <a:cubicBezTo>
                  <a:pt x="279855" y="1831631"/>
                  <a:pt x="270608" y="1806284"/>
                  <a:pt x="256539" y="1781916"/>
                </a:cubicBezTo>
                <a:cubicBezTo>
                  <a:pt x="243167" y="1746316"/>
                  <a:pt x="225755" y="1713048"/>
                  <a:pt x="213730" y="1676670"/>
                </a:cubicBezTo>
                <a:cubicBezTo>
                  <a:pt x="170788" y="1580526"/>
                  <a:pt x="142094" y="1477961"/>
                  <a:pt x="111488" y="1378304"/>
                </a:cubicBezTo>
                <a:cubicBezTo>
                  <a:pt x="104152" y="1350049"/>
                  <a:pt x="93342" y="1321995"/>
                  <a:pt x="88134" y="1294316"/>
                </a:cubicBezTo>
                <a:cubicBezTo>
                  <a:pt x="78585" y="1252899"/>
                  <a:pt x="67689" y="1212259"/>
                  <a:pt x="58922" y="1172195"/>
                </a:cubicBezTo>
                <a:cubicBezTo>
                  <a:pt x="52065" y="1129222"/>
                  <a:pt x="38260" y="1086652"/>
                  <a:pt x="33532" y="1044256"/>
                </a:cubicBezTo>
                <a:cubicBezTo>
                  <a:pt x="22335" y="987545"/>
                  <a:pt x="16740" y="931209"/>
                  <a:pt x="9799" y="875651"/>
                </a:cubicBezTo>
                <a:cubicBezTo>
                  <a:pt x="6418" y="832477"/>
                  <a:pt x="344" y="790858"/>
                  <a:pt x="1219" y="748838"/>
                </a:cubicBezTo>
                <a:cubicBezTo>
                  <a:pt x="-1729" y="712634"/>
                  <a:pt x="1707" y="678159"/>
                  <a:pt x="887" y="642532"/>
                </a:cubicBezTo>
                <a:cubicBezTo>
                  <a:pt x="5547" y="560421"/>
                  <a:pt x="19284" y="478483"/>
                  <a:pt x="42316" y="400205"/>
                </a:cubicBezTo>
                <a:cubicBezTo>
                  <a:pt x="53135" y="372298"/>
                  <a:pt x="63954" y="344392"/>
                  <a:pt x="75555" y="317839"/>
                </a:cubicBezTo>
                <a:cubicBezTo>
                  <a:pt x="87937" y="292639"/>
                  <a:pt x="103229" y="269370"/>
                  <a:pt x="117740" y="244747"/>
                </a:cubicBezTo>
                <a:cubicBezTo>
                  <a:pt x="152364" y="195877"/>
                  <a:pt x="195152" y="154928"/>
                  <a:pt x="243195" y="119970"/>
                </a:cubicBezTo>
                <a:cubicBezTo>
                  <a:pt x="287414" y="90830"/>
                  <a:pt x="332632" y="66528"/>
                  <a:pt x="381758" y="48996"/>
                </a:cubicBezTo>
                <a:cubicBezTo>
                  <a:pt x="411034" y="37508"/>
                  <a:pt x="440310" y="26021"/>
                  <a:pt x="472148" y="22080"/>
                </a:cubicBezTo>
                <a:cubicBezTo>
                  <a:pt x="492996" y="20873"/>
                  <a:pt x="512064" y="13474"/>
                  <a:pt x="534259" y="11490"/>
                </a:cubicBezTo>
                <a:cubicBezTo>
                  <a:pt x="552979" y="9707"/>
                  <a:pt x="571699" y="7924"/>
                  <a:pt x="591766" y="5364"/>
                </a:cubicBezTo>
                <a:cubicBezTo>
                  <a:pt x="615980" y="2214"/>
                  <a:pt x="640640" y="611"/>
                  <a:pt x="665284" y="14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33DF673-26F4-475F-8F53-D5388BEB57FF}"/>
              </a:ext>
            </a:extLst>
          </p:cNvPr>
          <p:cNvSpPr/>
          <p:nvPr/>
        </p:nvSpPr>
        <p:spPr>
          <a:xfrm rot="11594997">
            <a:off x="6500744" y="3304920"/>
            <a:ext cx="2445146" cy="2451920"/>
          </a:xfrm>
          <a:custGeom>
            <a:avLst/>
            <a:gdLst>
              <a:gd name="connsiteX0" fmla="*/ 665284 w 2291973"/>
              <a:gd name="connsiteY0" fmla="*/ 147 h 2298325"/>
              <a:gd name="connsiteX1" fmla="*/ 738702 w 2291973"/>
              <a:gd name="connsiteY1" fmla="*/ 1756 h 2298325"/>
              <a:gd name="connsiteX2" fmla="*/ 819054 w 2291973"/>
              <a:gd name="connsiteY2" fmla="*/ 4101 h 2298325"/>
              <a:gd name="connsiteX3" fmla="*/ 877993 w 2291973"/>
              <a:gd name="connsiteY3" fmla="*/ 9783 h 2298325"/>
              <a:gd name="connsiteX4" fmla="*/ 935585 w 2291973"/>
              <a:gd name="connsiteY4" fmla="*/ 16243 h 2298325"/>
              <a:gd name="connsiteX5" fmla="*/ 1079998 w 2291973"/>
              <a:gd name="connsiteY5" fmla="*/ 39363 h 2298325"/>
              <a:gd name="connsiteX6" fmla="*/ 1349840 w 2291973"/>
              <a:gd name="connsiteY6" fmla="*/ 105588 h 2298325"/>
              <a:gd name="connsiteX7" fmla="*/ 1385237 w 2291973"/>
              <a:gd name="connsiteY7" fmla="*/ 114032 h 2298325"/>
              <a:gd name="connsiteX8" fmla="*/ 1526129 w 2291973"/>
              <a:gd name="connsiteY8" fmla="*/ 159040 h 2298325"/>
              <a:gd name="connsiteX9" fmla="*/ 1676748 w 2291973"/>
              <a:gd name="connsiteY9" fmla="*/ 214677 h 2298325"/>
              <a:gd name="connsiteX10" fmla="*/ 1795096 w 2291973"/>
              <a:gd name="connsiteY10" fmla="*/ 267285 h 2298325"/>
              <a:gd name="connsiteX11" fmla="*/ 1911967 w 2291973"/>
              <a:gd name="connsiteY11" fmla="*/ 329772 h 2298325"/>
              <a:gd name="connsiteX12" fmla="*/ 2051070 w 2291973"/>
              <a:gd name="connsiteY12" fmla="*/ 424549 h 2298325"/>
              <a:gd name="connsiteX13" fmla="*/ 2203584 w 2291973"/>
              <a:gd name="connsiteY13" fmla="*/ 589198 h 2298325"/>
              <a:gd name="connsiteX14" fmla="*/ 2267195 w 2291973"/>
              <a:gd name="connsiteY14" fmla="*/ 714925 h 2298325"/>
              <a:gd name="connsiteX15" fmla="*/ 2289806 w 2291973"/>
              <a:gd name="connsiteY15" fmla="*/ 831832 h 2298325"/>
              <a:gd name="connsiteX16" fmla="*/ 2286051 w 2291973"/>
              <a:gd name="connsiteY16" fmla="*/ 962157 h 2298325"/>
              <a:gd name="connsiteX17" fmla="*/ 2276052 w 2291973"/>
              <a:gd name="connsiteY17" fmla="*/ 1025691 h 2298325"/>
              <a:gd name="connsiteX18" fmla="*/ 2250544 w 2291973"/>
              <a:gd name="connsiteY18" fmla="*/ 1109009 h 2298325"/>
              <a:gd name="connsiteX19" fmla="*/ 2185676 w 2291973"/>
              <a:gd name="connsiteY19" fmla="*/ 1254763 h 2298325"/>
              <a:gd name="connsiteX20" fmla="*/ 2159913 w 2291973"/>
              <a:gd name="connsiteY20" fmla="*/ 1300322 h 2298325"/>
              <a:gd name="connsiteX21" fmla="*/ 1865896 w 2291973"/>
              <a:gd name="connsiteY21" fmla="*/ 1686676 h 2298325"/>
              <a:gd name="connsiteX22" fmla="*/ 1597482 w 2291973"/>
              <a:gd name="connsiteY22" fmla="*/ 1946337 h 2298325"/>
              <a:gd name="connsiteX23" fmla="*/ 1527197 w 2291973"/>
              <a:gd name="connsiteY23" fmla="*/ 2004966 h 2298325"/>
              <a:gd name="connsiteX24" fmla="*/ 1425377 w 2291973"/>
              <a:gd name="connsiteY24" fmla="*/ 2083607 h 2298325"/>
              <a:gd name="connsiteX25" fmla="*/ 1320779 w 2291973"/>
              <a:gd name="connsiteY25" fmla="*/ 2151217 h 2298325"/>
              <a:gd name="connsiteX26" fmla="*/ 1183779 w 2291973"/>
              <a:gd name="connsiteY26" fmla="*/ 2224899 h 2298325"/>
              <a:gd name="connsiteX27" fmla="*/ 1098644 w 2291973"/>
              <a:gd name="connsiteY27" fmla="*/ 2257807 h 2298325"/>
              <a:gd name="connsiteX28" fmla="*/ 758555 w 2291973"/>
              <a:gd name="connsiteY28" fmla="*/ 2284484 h 2298325"/>
              <a:gd name="connsiteX29" fmla="*/ 705916 w 2291973"/>
              <a:gd name="connsiteY29" fmla="*/ 2267945 h 2298325"/>
              <a:gd name="connsiteX30" fmla="*/ 575496 w 2291973"/>
              <a:gd name="connsiteY30" fmla="*/ 2200646 h 2298325"/>
              <a:gd name="connsiteX31" fmla="*/ 552783 w 2291973"/>
              <a:gd name="connsiteY31" fmla="*/ 2183074 h 2298325"/>
              <a:gd name="connsiteX32" fmla="*/ 419592 w 2291973"/>
              <a:gd name="connsiteY32" fmla="*/ 2048783 h 2298325"/>
              <a:gd name="connsiteX33" fmla="*/ 362489 w 2291973"/>
              <a:gd name="connsiteY33" fmla="*/ 1971645 h 2298325"/>
              <a:gd name="connsiteX34" fmla="*/ 295271 w 2291973"/>
              <a:gd name="connsiteY34" fmla="*/ 1855221 h 2298325"/>
              <a:gd name="connsiteX35" fmla="*/ 256539 w 2291973"/>
              <a:gd name="connsiteY35" fmla="*/ 1781916 h 2298325"/>
              <a:gd name="connsiteX36" fmla="*/ 213730 w 2291973"/>
              <a:gd name="connsiteY36" fmla="*/ 1676670 h 2298325"/>
              <a:gd name="connsiteX37" fmla="*/ 111489 w 2291973"/>
              <a:gd name="connsiteY37" fmla="*/ 1378304 h 2298325"/>
              <a:gd name="connsiteX38" fmla="*/ 88134 w 2291973"/>
              <a:gd name="connsiteY38" fmla="*/ 1294316 h 2298325"/>
              <a:gd name="connsiteX39" fmla="*/ 58922 w 2291973"/>
              <a:gd name="connsiteY39" fmla="*/ 1172195 h 2298325"/>
              <a:gd name="connsiteX40" fmla="*/ 33532 w 2291973"/>
              <a:gd name="connsiteY40" fmla="*/ 1044256 h 2298325"/>
              <a:gd name="connsiteX41" fmla="*/ 9800 w 2291973"/>
              <a:gd name="connsiteY41" fmla="*/ 875651 h 2298325"/>
              <a:gd name="connsiteX42" fmla="*/ 1219 w 2291973"/>
              <a:gd name="connsiteY42" fmla="*/ 748838 h 2298325"/>
              <a:gd name="connsiteX43" fmla="*/ 887 w 2291973"/>
              <a:gd name="connsiteY43" fmla="*/ 642532 h 2298325"/>
              <a:gd name="connsiteX44" fmla="*/ 42316 w 2291973"/>
              <a:gd name="connsiteY44" fmla="*/ 400205 h 2298325"/>
              <a:gd name="connsiteX45" fmla="*/ 75555 w 2291973"/>
              <a:gd name="connsiteY45" fmla="*/ 317839 h 2298325"/>
              <a:gd name="connsiteX46" fmla="*/ 117740 w 2291973"/>
              <a:gd name="connsiteY46" fmla="*/ 244747 h 2298325"/>
              <a:gd name="connsiteX47" fmla="*/ 243195 w 2291973"/>
              <a:gd name="connsiteY47" fmla="*/ 119970 h 2298325"/>
              <a:gd name="connsiteX48" fmla="*/ 381759 w 2291973"/>
              <a:gd name="connsiteY48" fmla="*/ 48996 h 2298325"/>
              <a:gd name="connsiteX49" fmla="*/ 472148 w 2291973"/>
              <a:gd name="connsiteY49" fmla="*/ 22080 h 2298325"/>
              <a:gd name="connsiteX50" fmla="*/ 534259 w 2291973"/>
              <a:gd name="connsiteY50" fmla="*/ 11490 h 2298325"/>
              <a:gd name="connsiteX51" fmla="*/ 591766 w 2291973"/>
              <a:gd name="connsiteY51" fmla="*/ 5364 h 2298325"/>
              <a:gd name="connsiteX52" fmla="*/ 665284 w 2291973"/>
              <a:gd name="connsiteY52" fmla="*/ 147 h 229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291973" h="2298325">
                <a:moveTo>
                  <a:pt x="665284" y="147"/>
                </a:moveTo>
                <a:cubicBezTo>
                  <a:pt x="689927" y="-318"/>
                  <a:pt x="714554" y="356"/>
                  <a:pt x="738702" y="1756"/>
                </a:cubicBezTo>
                <a:cubicBezTo>
                  <a:pt x="766500" y="147"/>
                  <a:pt x="793168" y="2801"/>
                  <a:pt x="819054" y="4101"/>
                </a:cubicBezTo>
                <a:cubicBezTo>
                  <a:pt x="839338" y="5026"/>
                  <a:pt x="859056" y="8081"/>
                  <a:pt x="877993" y="9783"/>
                </a:cubicBezTo>
                <a:cubicBezTo>
                  <a:pt x="898276" y="10708"/>
                  <a:pt x="916648" y="14541"/>
                  <a:pt x="935585" y="16243"/>
                </a:cubicBezTo>
                <a:cubicBezTo>
                  <a:pt x="984099" y="22529"/>
                  <a:pt x="1031483" y="33077"/>
                  <a:pt x="1079998" y="39363"/>
                </a:cubicBezTo>
                <a:cubicBezTo>
                  <a:pt x="1170510" y="59307"/>
                  <a:pt x="1261023" y="79250"/>
                  <a:pt x="1349840" y="105588"/>
                </a:cubicBezTo>
                <a:cubicBezTo>
                  <a:pt x="1362609" y="109046"/>
                  <a:pt x="1373250" y="111927"/>
                  <a:pt x="1385237" y="114032"/>
                </a:cubicBezTo>
                <a:cubicBezTo>
                  <a:pt x="1431492" y="128842"/>
                  <a:pt x="1479093" y="142875"/>
                  <a:pt x="1526129" y="159040"/>
                </a:cubicBezTo>
                <a:cubicBezTo>
                  <a:pt x="1577421" y="176357"/>
                  <a:pt x="1627367" y="194451"/>
                  <a:pt x="1676748" y="214677"/>
                </a:cubicBezTo>
                <a:cubicBezTo>
                  <a:pt x="1715488" y="232021"/>
                  <a:pt x="1756921" y="247810"/>
                  <a:pt x="1795096" y="267285"/>
                </a:cubicBezTo>
                <a:cubicBezTo>
                  <a:pt x="1834618" y="285983"/>
                  <a:pt x="1874921" y="306035"/>
                  <a:pt x="1911967" y="329772"/>
                </a:cubicBezTo>
                <a:cubicBezTo>
                  <a:pt x="1960434" y="357745"/>
                  <a:pt x="2005079" y="391536"/>
                  <a:pt x="2051070" y="424549"/>
                </a:cubicBezTo>
                <a:cubicBezTo>
                  <a:pt x="2107787" y="473029"/>
                  <a:pt x="2162592" y="524418"/>
                  <a:pt x="2203584" y="589198"/>
                </a:cubicBezTo>
                <a:cubicBezTo>
                  <a:pt x="2231071" y="627479"/>
                  <a:pt x="2249133" y="671202"/>
                  <a:pt x="2267195" y="714925"/>
                </a:cubicBezTo>
                <a:cubicBezTo>
                  <a:pt x="2281348" y="751879"/>
                  <a:pt x="2284513" y="791567"/>
                  <a:pt x="2289806" y="831832"/>
                </a:cubicBezTo>
                <a:cubicBezTo>
                  <a:pt x="2293187" y="875006"/>
                  <a:pt x="2293094" y="918380"/>
                  <a:pt x="2286051" y="962157"/>
                </a:cubicBezTo>
                <a:cubicBezTo>
                  <a:pt x="2282530" y="984046"/>
                  <a:pt x="2281701" y="1004379"/>
                  <a:pt x="2276052" y="1025691"/>
                </a:cubicBezTo>
                <a:cubicBezTo>
                  <a:pt x="2267361" y="1054174"/>
                  <a:pt x="2262145" y="1082456"/>
                  <a:pt x="2250544" y="1109009"/>
                </a:cubicBezTo>
                <a:cubicBezTo>
                  <a:pt x="2232729" y="1159006"/>
                  <a:pt x="2209875" y="1206495"/>
                  <a:pt x="2185676" y="1254763"/>
                </a:cubicBezTo>
                <a:cubicBezTo>
                  <a:pt x="2178246" y="1269882"/>
                  <a:pt x="2169470" y="1285779"/>
                  <a:pt x="2159913" y="1300322"/>
                </a:cubicBezTo>
                <a:cubicBezTo>
                  <a:pt x="2080147" y="1442041"/>
                  <a:pt x="1974194" y="1566389"/>
                  <a:pt x="1865896" y="1686676"/>
                </a:cubicBezTo>
                <a:cubicBezTo>
                  <a:pt x="1780970" y="1779029"/>
                  <a:pt x="1690007" y="1864037"/>
                  <a:pt x="1597482" y="1946337"/>
                </a:cubicBezTo>
                <a:cubicBezTo>
                  <a:pt x="1575023" y="1966523"/>
                  <a:pt x="1549656" y="1984780"/>
                  <a:pt x="1527197" y="2004966"/>
                </a:cubicBezTo>
                <a:cubicBezTo>
                  <a:pt x="1494748" y="2032726"/>
                  <a:pt x="1458608" y="2057201"/>
                  <a:pt x="1425377" y="2083607"/>
                </a:cubicBezTo>
                <a:cubicBezTo>
                  <a:pt x="1389802" y="2105952"/>
                  <a:pt x="1357918" y="2131580"/>
                  <a:pt x="1320779" y="2151217"/>
                </a:cubicBezTo>
                <a:cubicBezTo>
                  <a:pt x="1274996" y="2177650"/>
                  <a:pt x="1231341" y="2204659"/>
                  <a:pt x="1183779" y="2224899"/>
                </a:cubicBezTo>
                <a:cubicBezTo>
                  <a:pt x="1154503" y="2236387"/>
                  <a:pt x="1128137" y="2249804"/>
                  <a:pt x="1098644" y="2257807"/>
                </a:cubicBezTo>
                <a:cubicBezTo>
                  <a:pt x="990185" y="2296960"/>
                  <a:pt x="871131" y="2311545"/>
                  <a:pt x="758555" y="2284484"/>
                </a:cubicBezTo>
                <a:cubicBezTo>
                  <a:pt x="739619" y="2282782"/>
                  <a:pt x="723723" y="2273909"/>
                  <a:pt x="705916" y="2267945"/>
                </a:cubicBezTo>
                <a:cubicBezTo>
                  <a:pt x="659662" y="2253134"/>
                  <a:pt x="616232" y="2227667"/>
                  <a:pt x="575496" y="2200646"/>
                </a:cubicBezTo>
                <a:cubicBezTo>
                  <a:pt x="567548" y="2196209"/>
                  <a:pt x="560165" y="2189642"/>
                  <a:pt x="552783" y="2183074"/>
                </a:cubicBezTo>
                <a:cubicBezTo>
                  <a:pt x="502318" y="2145423"/>
                  <a:pt x="458935" y="2098269"/>
                  <a:pt x="419592" y="2048783"/>
                </a:cubicBezTo>
                <a:cubicBezTo>
                  <a:pt x="398574" y="2024818"/>
                  <a:pt x="381595" y="1998520"/>
                  <a:pt x="362489" y="1971645"/>
                </a:cubicBezTo>
                <a:cubicBezTo>
                  <a:pt x="339822" y="1932386"/>
                  <a:pt x="317156" y="1893127"/>
                  <a:pt x="295271" y="1855221"/>
                </a:cubicBezTo>
                <a:cubicBezTo>
                  <a:pt x="279856" y="1831631"/>
                  <a:pt x="270608" y="1806284"/>
                  <a:pt x="256539" y="1781916"/>
                </a:cubicBezTo>
                <a:cubicBezTo>
                  <a:pt x="243167" y="1746316"/>
                  <a:pt x="225755" y="1713048"/>
                  <a:pt x="213730" y="1676670"/>
                </a:cubicBezTo>
                <a:cubicBezTo>
                  <a:pt x="170788" y="1580526"/>
                  <a:pt x="142094" y="1477961"/>
                  <a:pt x="111489" y="1378304"/>
                </a:cubicBezTo>
                <a:cubicBezTo>
                  <a:pt x="104153" y="1350049"/>
                  <a:pt x="93342" y="1321995"/>
                  <a:pt x="88134" y="1294316"/>
                </a:cubicBezTo>
                <a:cubicBezTo>
                  <a:pt x="78585" y="1252899"/>
                  <a:pt x="67689" y="1212259"/>
                  <a:pt x="58922" y="1172195"/>
                </a:cubicBezTo>
                <a:cubicBezTo>
                  <a:pt x="52066" y="1129222"/>
                  <a:pt x="38260" y="1086652"/>
                  <a:pt x="33532" y="1044256"/>
                </a:cubicBezTo>
                <a:cubicBezTo>
                  <a:pt x="22335" y="987545"/>
                  <a:pt x="16741" y="931209"/>
                  <a:pt x="9800" y="875651"/>
                </a:cubicBezTo>
                <a:cubicBezTo>
                  <a:pt x="6418" y="832477"/>
                  <a:pt x="344" y="790858"/>
                  <a:pt x="1219" y="748838"/>
                </a:cubicBezTo>
                <a:cubicBezTo>
                  <a:pt x="-1729" y="712634"/>
                  <a:pt x="1707" y="678159"/>
                  <a:pt x="887" y="642532"/>
                </a:cubicBezTo>
                <a:cubicBezTo>
                  <a:pt x="5547" y="560421"/>
                  <a:pt x="19285" y="478483"/>
                  <a:pt x="42316" y="400205"/>
                </a:cubicBezTo>
                <a:cubicBezTo>
                  <a:pt x="53135" y="372298"/>
                  <a:pt x="63954" y="344392"/>
                  <a:pt x="75555" y="317839"/>
                </a:cubicBezTo>
                <a:cubicBezTo>
                  <a:pt x="87937" y="292639"/>
                  <a:pt x="103230" y="269370"/>
                  <a:pt x="117740" y="244747"/>
                </a:cubicBezTo>
                <a:cubicBezTo>
                  <a:pt x="152364" y="195877"/>
                  <a:pt x="195152" y="154928"/>
                  <a:pt x="243195" y="119970"/>
                </a:cubicBezTo>
                <a:cubicBezTo>
                  <a:pt x="287415" y="90830"/>
                  <a:pt x="332633" y="66528"/>
                  <a:pt x="381759" y="48996"/>
                </a:cubicBezTo>
                <a:cubicBezTo>
                  <a:pt x="411035" y="37508"/>
                  <a:pt x="440311" y="26021"/>
                  <a:pt x="472148" y="22080"/>
                </a:cubicBezTo>
                <a:cubicBezTo>
                  <a:pt x="492996" y="20873"/>
                  <a:pt x="512065" y="13474"/>
                  <a:pt x="534259" y="11490"/>
                </a:cubicBezTo>
                <a:cubicBezTo>
                  <a:pt x="552980" y="9707"/>
                  <a:pt x="571700" y="7924"/>
                  <a:pt x="591766" y="5364"/>
                </a:cubicBezTo>
                <a:cubicBezTo>
                  <a:pt x="615981" y="2214"/>
                  <a:pt x="640641" y="611"/>
                  <a:pt x="665284" y="14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TextBox 18" descr="e7d195523061f1c0cef09ac28eaae964ec9988a5cce77c8b8C1E4685C6E6B40CD7615480512384A61EE159C6FE0045D14B61E85D0A95589D558B81FFC809322ACC20DC2254D928200A3EA0841B8B1814E3C79D0DF8AF216FB497AA06F6F4B721085BA35F6799E590F516F06AFC91D3DE45A045845BF66CE115A619C1BE5F8BA40CD67ABFF3CFB4F6">
            <a:extLst>
              <a:ext uri="{FF2B5EF4-FFF2-40B4-BE49-F238E27FC236}">
                <a16:creationId xmlns:a16="http://schemas.microsoft.com/office/drawing/2014/main" id="{1B642DA8-B7F4-47F7-852C-CAA0C5DF2C7B}"/>
              </a:ext>
            </a:extLst>
          </p:cNvPr>
          <p:cNvSpPr txBox="1"/>
          <p:nvPr/>
        </p:nvSpPr>
        <p:spPr>
          <a:xfrm>
            <a:off x="4294686" y="420285"/>
            <a:ext cx="99723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latin typeface="Times New Roman" panose="02020603050405020304" pitchFamily="18" charset="0"/>
              </a:rPr>
              <a:t>Ресурсы, необходимые для реализации воспитательной практики</a:t>
            </a:r>
            <a:endParaRPr lang="en-US" altLang="zh-CN" sz="5400" b="1" dirty="0">
              <a:latin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7F4BB09-49D4-4E7C-8E1F-EAEEE1D8D328}"/>
              </a:ext>
            </a:extLst>
          </p:cNvPr>
          <p:cNvSpPr/>
          <p:nvPr/>
        </p:nvSpPr>
        <p:spPr>
          <a:xfrm>
            <a:off x="825500" y="2738949"/>
            <a:ext cx="5370022" cy="429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Кадровые ресурсы:</a:t>
            </a:r>
          </a:p>
          <a:p>
            <a:pPr algn="r"/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организация деятельности по реализации воспитательной практики.</a:t>
            </a:r>
          </a:p>
          <a:p>
            <a:pPr algn="r"/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воспитатель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методическое сопровождение, координация деятельности по реализации воспитательной практики.</a:t>
            </a:r>
          </a:p>
          <a:p>
            <a:pPr algn="r"/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психологическое сопровождение воспитательной практики.</a:t>
            </a:r>
          </a:p>
          <a:p>
            <a:pPr algn="r"/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Учитель-дефектолог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 коррекционное сопровождение воспитательной практики.</a:t>
            </a:r>
          </a:p>
          <a:p>
            <a:pPr algn="r"/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педагогическое сопровождение воспитательной практики</a:t>
            </a:r>
          </a:p>
          <a:p>
            <a:pPr algn="r"/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творческое сопровождение воспитательной практики.</a:t>
            </a:r>
          </a:p>
          <a:p>
            <a:pPr algn="r">
              <a:lnSpc>
                <a:spcPct val="150000"/>
              </a:lnSpc>
              <a:spcBef>
                <a:spcPts val="600"/>
              </a:spcBef>
            </a:pPr>
            <a:r>
              <a:rPr lang="es-ES" altLang="zh-CN" sz="1200" dirty="0">
                <a:solidFill>
                  <a:schemeClr val="bg1">
                    <a:lumMod val="6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3C8EEFC-0D03-4E8E-96C6-0D4846C94A80}"/>
              </a:ext>
            </a:extLst>
          </p:cNvPr>
          <p:cNvSpPr/>
          <p:nvPr/>
        </p:nvSpPr>
        <p:spPr>
          <a:xfrm>
            <a:off x="12154459" y="2811563"/>
            <a:ext cx="577159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Материально-технические ресурсы:</a:t>
            </a:r>
          </a:p>
          <a:p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Музыкальный/спортивный зал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проведение лекционных занятий, тренингов, групповых консультаций, собраний, праздничных и спортивных мероприятий, техническое оснащение которого обеспечивает качественное воспроизведение фонограмм, звука, видеоряда.</a:t>
            </a:r>
          </a:p>
          <a:p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педагога-психолога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проведение психологических тренингов для решения задач воспитательной практики.</a:t>
            </a:r>
          </a:p>
          <a:p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проведение всех видов проектной деятельности, подборка литературы для родителей.</a:t>
            </a:r>
            <a:endParaRPr lang="en-US" altLang="zh-CN" sz="1800" dirty="0">
              <a:solidFill>
                <a:schemeClr val="tx1">
                  <a:lumMod val="85000"/>
                  <a:lumOff val="15000"/>
                </a:schemeClr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0981026-5C99-4A0B-B4CE-34F0A9A34028}"/>
              </a:ext>
            </a:extLst>
          </p:cNvPr>
          <p:cNvSpPr/>
          <p:nvPr/>
        </p:nvSpPr>
        <p:spPr>
          <a:xfrm>
            <a:off x="12222399" y="6332190"/>
            <a:ext cx="57715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 социального партнерства: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работы информационно-консультативного портала для родителей детей с ограниченными возможностями здоровья «Развитие56»: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zh-CN" sz="1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Нейропсихолог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zh-CN" sz="1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Сурдопедагог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zh-CN" sz="1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Тифлопедагог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zh-CN" sz="1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Юрист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zh-CN" sz="1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ТПМПК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zh-CN" sz="1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БФПИ «Желание»</a:t>
            </a:r>
            <a:endParaRPr lang="es-ES" altLang="zh-CN" sz="1200" b="1" i="1" dirty="0">
              <a:solidFill>
                <a:schemeClr val="bg1">
                  <a:lumMod val="65000"/>
                </a:schemeClr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A13C8302-58E8-4C4B-A676-3E6CE83B5895}"/>
              </a:ext>
            </a:extLst>
          </p:cNvPr>
          <p:cNvSpPr/>
          <p:nvPr/>
        </p:nvSpPr>
        <p:spPr>
          <a:xfrm>
            <a:off x="7111188" y="3963201"/>
            <a:ext cx="1251761" cy="953052"/>
          </a:xfrm>
          <a:custGeom>
            <a:avLst/>
            <a:gdLst>
              <a:gd name="connsiteX0" fmla="*/ 858974 w 987578"/>
              <a:gd name="connsiteY0" fmla="*/ 465771 h 843856"/>
              <a:gd name="connsiteX1" fmla="*/ 776934 w 987578"/>
              <a:gd name="connsiteY1" fmla="*/ 451593 h 843856"/>
              <a:gd name="connsiteX2" fmla="*/ 725264 w 987578"/>
              <a:gd name="connsiteY2" fmla="*/ 403686 h 843856"/>
              <a:gd name="connsiteX3" fmla="*/ 717671 w 987578"/>
              <a:gd name="connsiteY3" fmla="*/ 373450 h 843856"/>
              <a:gd name="connsiteX4" fmla="*/ 799779 w 987578"/>
              <a:gd name="connsiteY4" fmla="*/ 189278 h 843856"/>
              <a:gd name="connsiteX5" fmla="*/ 615204 w 987578"/>
              <a:gd name="connsiteY5" fmla="*/ 0 h 843856"/>
              <a:gd name="connsiteX6" fmla="*/ 431973 w 987578"/>
              <a:gd name="connsiteY6" fmla="*/ 167441 h 843856"/>
              <a:gd name="connsiteX7" fmla="*/ 372307 w 987578"/>
              <a:gd name="connsiteY7" fmla="*/ 159109 h 843856"/>
              <a:gd name="connsiteX8" fmla="*/ 187733 w 987578"/>
              <a:gd name="connsiteY8" fmla="*/ 348387 h 843856"/>
              <a:gd name="connsiteX9" fmla="*/ 269706 w 987578"/>
              <a:gd name="connsiteY9" fmla="*/ 532425 h 843856"/>
              <a:gd name="connsiteX10" fmla="*/ 262046 w 987578"/>
              <a:gd name="connsiteY10" fmla="*/ 562728 h 843856"/>
              <a:gd name="connsiteX11" fmla="*/ 210376 w 987578"/>
              <a:gd name="connsiteY11" fmla="*/ 610636 h 843856"/>
              <a:gd name="connsiteX12" fmla="*/ 111269 w 987578"/>
              <a:gd name="connsiteY12" fmla="*/ 627769 h 843856"/>
              <a:gd name="connsiteX13" fmla="*/ 0 w 987578"/>
              <a:gd name="connsiteY13" fmla="*/ 759800 h 843856"/>
              <a:gd name="connsiteX14" fmla="*/ 0 w 987578"/>
              <a:gd name="connsiteY14" fmla="*/ 828738 h 843856"/>
              <a:gd name="connsiteX15" fmla="*/ 14984 w 987578"/>
              <a:gd name="connsiteY15" fmla="*/ 843722 h 843856"/>
              <a:gd name="connsiteX16" fmla="*/ 29967 w 987578"/>
              <a:gd name="connsiteY16" fmla="*/ 828738 h 843856"/>
              <a:gd name="connsiteX17" fmla="*/ 29967 w 987578"/>
              <a:gd name="connsiteY17" fmla="*/ 759800 h 843856"/>
              <a:gd name="connsiteX18" fmla="*/ 116376 w 987578"/>
              <a:gd name="connsiteY18" fmla="*/ 657266 h 843856"/>
              <a:gd name="connsiteX19" fmla="*/ 202246 w 987578"/>
              <a:gd name="connsiteY19" fmla="*/ 642417 h 843856"/>
              <a:gd name="connsiteX20" fmla="*/ 272730 w 987578"/>
              <a:gd name="connsiteY20" fmla="*/ 745690 h 843856"/>
              <a:gd name="connsiteX21" fmla="*/ 283211 w 987578"/>
              <a:gd name="connsiteY21" fmla="*/ 752141 h 843856"/>
              <a:gd name="connsiteX22" fmla="*/ 285093 w 987578"/>
              <a:gd name="connsiteY22" fmla="*/ 752275 h 843856"/>
              <a:gd name="connsiteX23" fmla="*/ 294970 w 987578"/>
              <a:gd name="connsiteY23" fmla="*/ 748579 h 843856"/>
              <a:gd name="connsiteX24" fmla="*/ 357458 w 987578"/>
              <a:gd name="connsiteY24" fmla="*/ 693885 h 843856"/>
              <a:gd name="connsiteX25" fmla="*/ 357458 w 987578"/>
              <a:gd name="connsiteY25" fmla="*/ 828806 h 843856"/>
              <a:gd name="connsiteX26" fmla="*/ 372442 w 987578"/>
              <a:gd name="connsiteY26" fmla="*/ 843789 h 843856"/>
              <a:gd name="connsiteX27" fmla="*/ 387425 w 987578"/>
              <a:gd name="connsiteY27" fmla="*/ 828806 h 843856"/>
              <a:gd name="connsiteX28" fmla="*/ 387425 w 987578"/>
              <a:gd name="connsiteY28" fmla="*/ 693885 h 843856"/>
              <a:gd name="connsiteX29" fmla="*/ 449779 w 987578"/>
              <a:gd name="connsiteY29" fmla="*/ 748579 h 843856"/>
              <a:gd name="connsiteX30" fmla="*/ 459656 w 987578"/>
              <a:gd name="connsiteY30" fmla="*/ 752342 h 843856"/>
              <a:gd name="connsiteX31" fmla="*/ 461538 w 987578"/>
              <a:gd name="connsiteY31" fmla="*/ 752207 h 843856"/>
              <a:gd name="connsiteX32" fmla="*/ 472019 w 987578"/>
              <a:gd name="connsiteY32" fmla="*/ 745757 h 843856"/>
              <a:gd name="connsiteX33" fmla="*/ 542503 w 987578"/>
              <a:gd name="connsiteY33" fmla="*/ 642484 h 843856"/>
              <a:gd name="connsiteX34" fmla="*/ 628374 w 987578"/>
              <a:gd name="connsiteY34" fmla="*/ 657333 h 843856"/>
              <a:gd name="connsiteX35" fmla="*/ 714782 w 987578"/>
              <a:gd name="connsiteY35" fmla="*/ 759867 h 843856"/>
              <a:gd name="connsiteX36" fmla="*/ 714782 w 987578"/>
              <a:gd name="connsiteY36" fmla="*/ 828806 h 843856"/>
              <a:gd name="connsiteX37" fmla="*/ 729698 w 987578"/>
              <a:gd name="connsiteY37" fmla="*/ 843789 h 843856"/>
              <a:gd name="connsiteX38" fmla="*/ 744682 w 987578"/>
              <a:gd name="connsiteY38" fmla="*/ 828806 h 843856"/>
              <a:gd name="connsiteX39" fmla="*/ 744682 w 987578"/>
              <a:gd name="connsiteY39" fmla="*/ 759867 h 843856"/>
              <a:gd name="connsiteX40" fmla="*/ 633480 w 987578"/>
              <a:gd name="connsiteY40" fmla="*/ 627836 h 843856"/>
              <a:gd name="connsiteX41" fmla="*/ 630390 w 987578"/>
              <a:gd name="connsiteY41" fmla="*/ 627299 h 843856"/>
              <a:gd name="connsiteX42" fmla="*/ 630390 w 987578"/>
              <a:gd name="connsiteY42" fmla="*/ 568910 h 843856"/>
              <a:gd name="connsiteX43" fmla="*/ 751334 w 987578"/>
              <a:gd name="connsiteY43" fmla="*/ 474707 h 843856"/>
              <a:gd name="connsiteX44" fmla="*/ 772163 w 987578"/>
              <a:gd name="connsiteY44" fmla="*/ 481090 h 843856"/>
              <a:gd name="connsiteX45" fmla="*/ 854204 w 987578"/>
              <a:gd name="connsiteY45" fmla="*/ 495268 h 843856"/>
              <a:gd name="connsiteX46" fmla="*/ 957679 w 987578"/>
              <a:gd name="connsiteY46" fmla="*/ 618094 h 843856"/>
              <a:gd name="connsiteX47" fmla="*/ 957679 w 987578"/>
              <a:gd name="connsiteY47" fmla="*/ 828873 h 843856"/>
              <a:gd name="connsiteX48" fmla="*/ 972662 w 987578"/>
              <a:gd name="connsiteY48" fmla="*/ 843857 h 843856"/>
              <a:gd name="connsiteX49" fmla="*/ 987579 w 987578"/>
              <a:gd name="connsiteY49" fmla="*/ 828873 h 843856"/>
              <a:gd name="connsiteX50" fmla="*/ 987579 w 987578"/>
              <a:gd name="connsiteY50" fmla="*/ 618094 h 843856"/>
              <a:gd name="connsiteX51" fmla="*/ 858974 w 987578"/>
              <a:gd name="connsiteY51" fmla="*/ 465771 h 843856"/>
              <a:gd name="connsiteX52" fmla="*/ 615070 w 987578"/>
              <a:gd name="connsiteY52" fmla="*/ 30035 h 843856"/>
              <a:gd name="connsiteX53" fmla="*/ 760607 w 987578"/>
              <a:gd name="connsiteY53" fmla="*/ 129343 h 843856"/>
              <a:gd name="connsiteX54" fmla="*/ 490766 w 987578"/>
              <a:gd name="connsiteY54" fmla="*/ 87618 h 843856"/>
              <a:gd name="connsiteX55" fmla="*/ 615070 w 987578"/>
              <a:gd name="connsiteY55" fmla="*/ 30035 h 843856"/>
              <a:gd name="connsiteX56" fmla="*/ 475648 w 987578"/>
              <a:gd name="connsiteY56" fmla="*/ 113554 h 843856"/>
              <a:gd name="connsiteX57" fmla="*/ 676281 w 987578"/>
              <a:gd name="connsiteY57" fmla="*/ 174765 h 843856"/>
              <a:gd name="connsiteX58" fmla="*/ 767460 w 987578"/>
              <a:gd name="connsiteY58" fmla="*/ 158773 h 843856"/>
              <a:gd name="connsiteX59" fmla="*/ 769744 w 987578"/>
              <a:gd name="connsiteY59" fmla="*/ 189413 h 843856"/>
              <a:gd name="connsiteX60" fmla="*/ 615070 w 987578"/>
              <a:gd name="connsiteY60" fmla="*/ 381042 h 843856"/>
              <a:gd name="connsiteX61" fmla="*/ 555874 w 987578"/>
              <a:gd name="connsiteY61" fmla="*/ 366126 h 843856"/>
              <a:gd name="connsiteX62" fmla="*/ 556815 w 987578"/>
              <a:gd name="connsiteY62" fmla="*/ 348522 h 843856"/>
              <a:gd name="connsiteX63" fmla="*/ 461000 w 987578"/>
              <a:gd name="connsiteY63" fmla="*/ 178998 h 843856"/>
              <a:gd name="connsiteX64" fmla="*/ 475648 w 987578"/>
              <a:gd name="connsiteY64" fmla="*/ 113554 h 843856"/>
              <a:gd name="connsiteX65" fmla="*/ 217566 w 987578"/>
              <a:gd name="connsiteY65" fmla="*/ 348522 h 843856"/>
              <a:gd name="connsiteX66" fmla="*/ 228383 w 987578"/>
              <a:gd name="connsiteY66" fmla="*/ 283212 h 843856"/>
              <a:gd name="connsiteX67" fmla="*/ 359004 w 987578"/>
              <a:gd name="connsiteY67" fmla="*/ 313582 h 843856"/>
              <a:gd name="connsiteX68" fmla="*/ 474035 w 987578"/>
              <a:gd name="connsiteY68" fmla="*/ 295441 h 843856"/>
              <a:gd name="connsiteX69" fmla="*/ 483979 w 987578"/>
              <a:gd name="connsiteY69" fmla="*/ 276829 h 843856"/>
              <a:gd name="connsiteX70" fmla="*/ 465300 w 987578"/>
              <a:gd name="connsiteY70" fmla="*/ 266884 h 843856"/>
              <a:gd name="connsiteX71" fmla="*/ 241351 w 987578"/>
              <a:gd name="connsiteY71" fmla="*/ 256335 h 843856"/>
              <a:gd name="connsiteX72" fmla="*/ 372240 w 987578"/>
              <a:gd name="connsiteY72" fmla="*/ 189211 h 843856"/>
              <a:gd name="connsiteX73" fmla="*/ 526915 w 987578"/>
              <a:gd name="connsiteY73" fmla="*/ 348589 h 843856"/>
              <a:gd name="connsiteX74" fmla="*/ 372240 w 987578"/>
              <a:gd name="connsiteY74" fmla="*/ 540219 h 843856"/>
              <a:gd name="connsiteX75" fmla="*/ 217566 w 987578"/>
              <a:gd name="connsiteY75" fmla="*/ 348522 h 843856"/>
              <a:gd name="connsiteX76" fmla="*/ 287780 w 987578"/>
              <a:gd name="connsiteY76" fmla="*/ 714916 h 843856"/>
              <a:gd name="connsiteX77" fmla="*/ 233288 w 987578"/>
              <a:gd name="connsiteY77" fmla="*/ 635026 h 843856"/>
              <a:gd name="connsiteX78" fmla="*/ 269505 w 987578"/>
              <a:gd name="connsiteY78" fmla="*/ 610098 h 843856"/>
              <a:gd name="connsiteX79" fmla="*/ 347783 w 987578"/>
              <a:gd name="connsiteY79" fmla="*/ 662507 h 843856"/>
              <a:gd name="connsiteX80" fmla="*/ 287780 w 987578"/>
              <a:gd name="connsiteY80" fmla="*/ 714916 h 843856"/>
              <a:gd name="connsiteX81" fmla="*/ 372240 w 987578"/>
              <a:gd name="connsiteY81" fmla="*/ 642887 h 843856"/>
              <a:gd name="connsiteX82" fmla="*/ 285765 w 987578"/>
              <a:gd name="connsiteY82" fmla="*/ 585036 h 843856"/>
              <a:gd name="connsiteX83" fmla="*/ 291006 w 987578"/>
              <a:gd name="connsiteY83" fmla="*/ 570119 h 843856"/>
              <a:gd name="connsiteX84" fmla="*/ 296045 w 987578"/>
              <a:gd name="connsiteY84" fmla="*/ 550029 h 843856"/>
              <a:gd name="connsiteX85" fmla="*/ 372240 w 987578"/>
              <a:gd name="connsiteY85" fmla="*/ 570052 h 843856"/>
              <a:gd name="connsiteX86" fmla="*/ 448301 w 987578"/>
              <a:gd name="connsiteY86" fmla="*/ 550096 h 843856"/>
              <a:gd name="connsiteX87" fmla="*/ 453340 w 987578"/>
              <a:gd name="connsiteY87" fmla="*/ 570119 h 843856"/>
              <a:gd name="connsiteX88" fmla="*/ 458581 w 987578"/>
              <a:gd name="connsiteY88" fmla="*/ 585036 h 843856"/>
              <a:gd name="connsiteX89" fmla="*/ 372240 w 987578"/>
              <a:gd name="connsiteY89" fmla="*/ 642887 h 843856"/>
              <a:gd name="connsiteX90" fmla="*/ 456498 w 987578"/>
              <a:gd name="connsiteY90" fmla="*/ 714916 h 843856"/>
              <a:gd name="connsiteX91" fmla="*/ 396698 w 987578"/>
              <a:gd name="connsiteY91" fmla="*/ 662440 h 843856"/>
              <a:gd name="connsiteX92" fmla="*/ 474841 w 987578"/>
              <a:gd name="connsiteY92" fmla="*/ 610031 h 843856"/>
              <a:gd name="connsiteX93" fmla="*/ 511058 w 987578"/>
              <a:gd name="connsiteY93" fmla="*/ 634959 h 843856"/>
              <a:gd name="connsiteX94" fmla="*/ 456498 w 987578"/>
              <a:gd name="connsiteY94" fmla="*/ 714916 h 843856"/>
              <a:gd name="connsiteX95" fmla="*/ 533970 w 987578"/>
              <a:gd name="connsiteY95" fmla="*/ 610702 h 843856"/>
              <a:gd name="connsiteX96" fmla="*/ 482300 w 987578"/>
              <a:gd name="connsiteY96" fmla="*/ 562795 h 843856"/>
              <a:gd name="connsiteX97" fmla="*/ 474707 w 987578"/>
              <a:gd name="connsiteY97" fmla="*/ 532559 h 843856"/>
              <a:gd name="connsiteX98" fmla="*/ 508370 w 987578"/>
              <a:gd name="connsiteY98" fmla="*/ 497418 h 843856"/>
              <a:gd name="connsiteX99" fmla="*/ 600153 w 987578"/>
              <a:gd name="connsiteY99" fmla="*/ 568910 h 843856"/>
              <a:gd name="connsiteX100" fmla="*/ 600153 w 987578"/>
              <a:gd name="connsiteY100" fmla="*/ 622125 h 843856"/>
              <a:gd name="connsiteX101" fmla="*/ 533970 w 987578"/>
              <a:gd name="connsiteY101" fmla="*/ 610702 h 843856"/>
              <a:gd name="connsiteX102" fmla="*/ 615070 w 987578"/>
              <a:gd name="connsiteY102" fmla="*/ 542638 h 843856"/>
              <a:gd name="connsiteX103" fmla="*/ 524899 w 987578"/>
              <a:gd name="connsiteY103" fmla="*/ 472356 h 843856"/>
              <a:gd name="connsiteX104" fmla="*/ 552044 w 987578"/>
              <a:gd name="connsiteY104" fmla="*/ 397303 h 843856"/>
              <a:gd name="connsiteX105" fmla="*/ 615137 w 987578"/>
              <a:gd name="connsiteY105" fmla="*/ 410943 h 843856"/>
              <a:gd name="connsiteX106" fmla="*/ 691198 w 987578"/>
              <a:gd name="connsiteY106" fmla="*/ 391054 h 843856"/>
              <a:gd name="connsiteX107" fmla="*/ 696237 w 987578"/>
              <a:gd name="connsiteY107" fmla="*/ 411077 h 843856"/>
              <a:gd name="connsiteX108" fmla="*/ 724188 w 987578"/>
              <a:gd name="connsiteY108" fmla="*/ 457708 h 843856"/>
              <a:gd name="connsiteX109" fmla="*/ 615070 w 987578"/>
              <a:gd name="connsiteY109" fmla="*/ 542638 h 84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987578" h="843856">
                <a:moveTo>
                  <a:pt x="858974" y="465771"/>
                </a:moveTo>
                <a:lnTo>
                  <a:pt x="776934" y="451593"/>
                </a:lnTo>
                <a:cubicBezTo>
                  <a:pt x="751737" y="447226"/>
                  <a:pt x="731445" y="428480"/>
                  <a:pt x="725264" y="403686"/>
                </a:cubicBezTo>
                <a:lnTo>
                  <a:pt x="717671" y="373450"/>
                </a:lnTo>
                <a:cubicBezTo>
                  <a:pt x="767124" y="333672"/>
                  <a:pt x="799779" y="266011"/>
                  <a:pt x="799779" y="189278"/>
                </a:cubicBezTo>
                <a:cubicBezTo>
                  <a:pt x="799779" y="76061"/>
                  <a:pt x="725600" y="0"/>
                  <a:pt x="615204" y="0"/>
                </a:cubicBezTo>
                <a:cubicBezTo>
                  <a:pt x="512133" y="0"/>
                  <a:pt x="441044" y="66520"/>
                  <a:pt x="431973" y="167441"/>
                </a:cubicBezTo>
                <a:cubicBezTo>
                  <a:pt x="413630" y="162066"/>
                  <a:pt x="393674" y="159109"/>
                  <a:pt x="372307" y="159109"/>
                </a:cubicBezTo>
                <a:cubicBezTo>
                  <a:pt x="261912" y="159109"/>
                  <a:pt x="187733" y="235170"/>
                  <a:pt x="187733" y="348387"/>
                </a:cubicBezTo>
                <a:cubicBezTo>
                  <a:pt x="187733" y="424985"/>
                  <a:pt x="220320" y="492580"/>
                  <a:pt x="269706" y="532425"/>
                </a:cubicBezTo>
                <a:lnTo>
                  <a:pt x="262046" y="562728"/>
                </a:lnTo>
                <a:cubicBezTo>
                  <a:pt x="255798" y="587454"/>
                  <a:pt x="235506" y="606268"/>
                  <a:pt x="210376" y="610636"/>
                </a:cubicBezTo>
                <a:lnTo>
                  <a:pt x="111269" y="627769"/>
                </a:lnTo>
                <a:cubicBezTo>
                  <a:pt x="46832" y="638923"/>
                  <a:pt x="0" y="694423"/>
                  <a:pt x="0" y="759800"/>
                </a:cubicBezTo>
                <a:lnTo>
                  <a:pt x="0" y="828738"/>
                </a:lnTo>
                <a:cubicBezTo>
                  <a:pt x="0" y="837003"/>
                  <a:pt x="6719" y="843722"/>
                  <a:pt x="14984" y="843722"/>
                </a:cubicBezTo>
                <a:cubicBezTo>
                  <a:pt x="23248" y="843722"/>
                  <a:pt x="29967" y="837003"/>
                  <a:pt x="29967" y="828738"/>
                </a:cubicBezTo>
                <a:lnTo>
                  <a:pt x="29967" y="759800"/>
                </a:lnTo>
                <a:cubicBezTo>
                  <a:pt x="29967" y="709003"/>
                  <a:pt x="66318" y="665867"/>
                  <a:pt x="116376" y="657266"/>
                </a:cubicBezTo>
                <a:lnTo>
                  <a:pt x="202246" y="642417"/>
                </a:lnTo>
                <a:lnTo>
                  <a:pt x="272730" y="745690"/>
                </a:lnTo>
                <a:cubicBezTo>
                  <a:pt x="275149" y="749251"/>
                  <a:pt x="278978" y="751536"/>
                  <a:pt x="283211" y="752141"/>
                </a:cubicBezTo>
                <a:cubicBezTo>
                  <a:pt x="283816" y="752207"/>
                  <a:pt x="284488" y="752275"/>
                  <a:pt x="285093" y="752275"/>
                </a:cubicBezTo>
                <a:cubicBezTo>
                  <a:pt x="288721" y="752275"/>
                  <a:pt x="292215" y="750931"/>
                  <a:pt x="294970" y="748579"/>
                </a:cubicBezTo>
                <a:lnTo>
                  <a:pt x="357458" y="693885"/>
                </a:lnTo>
                <a:lnTo>
                  <a:pt x="357458" y="828806"/>
                </a:lnTo>
                <a:cubicBezTo>
                  <a:pt x="357458" y="837070"/>
                  <a:pt x="364177" y="843789"/>
                  <a:pt x="372442" y="843789"/>
                </a:cubicBezTo>
                <a:cubicBezTo>
                  <a:pt x="380706" y="843789"/>
                  <a:pt x="387425" y="837070"/>
                  <a:pt x="387425" y="828806"/>
                </a:cubicBezTo>
                <a:lnTo>
                  <a:pt x="387425" y="693885"/>
                </a:lnTo>
                <a:lnTo>
                  <a:pt x="449779" y="748579"/>
                </a:lnTo>
                <a:cubicBezTo>
                  <a:pt x="452467" y="750998"/>
                  <a:pt x="456028" y="752342"/>
                  <a:pt x="459656" y="752342"/>
                </a:cubicBezTo>
                <a:cubicBezTo>
                  <a:pt x="460261" y="752342"/>
                  <a:pt x="460933" y="752275"/>
                  <a:pt x="461538" y="752207"/>
                </a:cubicBezTo>
                <a:cubicBezTo>
                  <a:pt x="465771" y="751670"/>
                  <a:pt x="469601" y="749318"/>
                  <a:pt x="472019" y="745757"/>
                </a:cubicBezTo>
                <a:lnTo>
                  <a:pt x="542503" y="642484"/>
                </a:lnTo>
                <a:lnTo>
                  <a:pt x="628374" y="657333"/>
                </a:lnTo>
                <a:cubicBezTo>
                  <a:pt x="678431" y="666001"/>
                  <a:pt x="714782" y="709138"/>
                  <a:pt x="714782" y="759867"/>
                </a:cubicBezTo>
                <a:lnTo>
                  <a:pt x="714782" y="828806"/>
                </a:lnTo>
                <a:cubicBezTo>
                  <a:pt x="714782" y="837070"/>
                  <a:pt x="721501" y="843789"/>
                  <a:pt x="729698" y="843789"/>
                </a:cubicBezTo>
                <a:cubicBezTo>
                  <a:pt x="737963" y="843789"/>
                  <a:pt x="744682" y="837070"/>
                  <a:pt x="744682" y="828806"/>
                </a:cubicBezTo>
                <a:lnTo>
                  <a:pt x="744682" y="759867"/>
                </a:lnTo>
                <a:cubicBezTo>
                  <a:pt x="744682" y="694490"/>
                  <a:pt x="697917" y="638923"/>
                  <a:pt x="633480" y="627836"/>
                </a:cubicBezTo>
                <a:lnTo>
                  <a:pt x="630390" y="627299"/>
                </a:lnTo>
                <a:lnTo>
                  <a:pt x="630390" y="568910"/>
                </a:lnTo>
                <a:lnTo>
                  <a:pt x="751334" y="474707"/>
                </a:lnTo>
                <a:cubicBezTo>
                  <a:pt x="757986" y="477529"/>
                  <a:pt x="764839" y="479814"/>
                  <a:pt x="772163" y="481090"/>
                </a:cubicBezTo>
                <a:lnTo>
                  <a:pt x="854204" y="495268"/>
                </a:lnTo>
                <a:cubicBezTo>
                  <a:pt x="914139" y="505615"/>
                  <a:pt x="957679" y="557286"/>
                  <a:pt x="957679" y="618094"/>
                </a:cubicBezTo>
                <a:lnTo>
                  <a:pt x="957679" y="828873"/>
                </a:lnTo>
                <a:cubicBezTo>
                  <a:pt x="957679" y="837137"/>
                  <a:pt x="964398" y="843857"/>
                  <a:pt x="972662" y="843857"/>
                </a:cubicBezTo>
                <a:cubicBezTo>
                  <a:pt x="980927" y="843857"/>
                  <a:pt x="987579" y="837137"/>
                  <a:pt x="987579" y="828873"/>
                </a:cubicBezTo>
                <a:lnTo>
                  <a:pt x="987579" y="618094"/>
                </a:lnTo>
                <a:cubicBezTo>
                  <a:pt x="987176" y="542638"/>
                  <a:pt x="933221" y="478604"/>
                  <a:pt x="858974" y="465771"/>
                </a:cubicBezTo>
                <a:close/>
                <a:moveTo>
                  <a:pt x="615070" y="30035"/>
                </a:moveTo>
                <a:cubicBezTo>
                  <a:pt x="687771" y="30035"/>
                  <a:pt x="740382" y="67595"/>
                  <a:pt x="760607" y="129343"/>
                </a:cubicBezTo>
                <a:cubicBezTo>
                  <a:pt x="646717" y="172346"/>
                  <a:pt x="528124" y="110328"/>
                  <a:pt x="490766" y="87618"/>
                </a:cubicBezTo>
                <a:cubicBezTo>
                  <a:pt x="517508" y="51133"/>
                  <a:pt x="560645" y="30035"/>
                  <a:pt x="615070" y="30035"/>
                </a:cubicBezTo>
                <a:close/>
                <a:moveTo>
                  <a:pt x="475648" y="113554"/>
                </a:moveTo>
                <a:cubicBezTo>
                  <a:pt x="507093" y="132905"/>
                  <a:pt x="585573" y="174765"/>
                  <a:pt x="676281" y="174765"/>
                </a:cubicBezTo>
                <a:cubicBezTo>
                  <a:pt x="705845" y="174765"/>
                  <a:pt x="736619" y="169927"/>
                  <a:pt x="767460" y="158773"/>
                </a:cubicBezTo>
                <a:cubicBezTo>
                  <a:pt x="768938" y="168583"/>
                  <a:pt x="769744" y="178729"/>
                  <a:pt x="769744" y="189413"/>
                </a:cubicBezTo>
                <a:cubicBezTo>
                  <a:pt x="769744" y="295105"/>
                  <a:pt x="700336" y="381042"/>
                  <a:pt x="615070" y="381042"/>
                </a:cubicBezTo>
                <a:cubicBezTo>
                  <a:pt x="594039" y="381042"/>
                  <a:pt x="574150" y="375600"/>
                  <a:pt x="555874" y="366126"/>
                </a:cubicBezTo>
                <a:cubicBezTo>
                  <a:pt x="556277" y="360280"/>
                  <a:pt x="556815" y="354502"/>
                  <a:pt x="556815" y="348522"/>
                </a:cubicBezTo>
                <a:cubicBezTo>
                  <a:pt x="556815" y="269370"/>
                  <a:pt x="520531" y="208495"/>
                  <a:pt x="461000" y="178998"/>
                </a:cubicBezTo>
                <a:cubicBezTo>
                  <a:pt x="462142" y="154675"/>
                  <a:pt x="467047" y="132636"/>
                  <a:pt x="475648" y="113554"/>
                </a:cubicBezTo>
                <a:close/>
                <a:moveTo>
                  <a:pt x="217566" y="348522"/>
                </a:moveTo>
                <a:cubicBezTo>
                  <a:pt x="217566" y="324467"/>
                  <a:pt x="221328" y="302563"/>
                  <a:pt x="228383" y="283212"/>
                </a:cubicBezTo>
                <a:cubicBezTo>
                  <a:pt x="250355" y="295172"/>
                  <a:pt x="294500" y="313582"/>
                  <a:pt x="359004" y="313582"/>
                </a:cubicBezTo>
                <a:cubicBezTo>
                  <a:pt x="392196" y="313582"/>
                  <a:pt x="430629" y="308744"/>
                  <a:pt x="474035" y="295441"/>
                </a:cubicBezTo>
                <a:cubicBezTo>
                  <a:pt x="481964" y="293022"/>
                  <a:pt x="486399" y="284690"/>
                  <a:pt x="483979" y="276829"/>
                </a:cubicBezTo>
                <a:cubicBezTo>
                  <a:pt x="481561" y="268900"/>
                  <a:pt x="473229" y="264533"/>
                  <a:pt x="465300" y="266884"/>
                </a:cubicBezTo>
                <a:cubicBezTo>
                  <a:pt x="345431" y="303369"/>
                  <a:pt x="268564" y="271520"/>
                  <a:pt x="241351" y="256335"/>
                </a:cubicBezTo>
                <a:cubicBezTo>
                  <a:pt x="267354" y="213937"/>
                  <a:pt x="313179" y="189211"/>
                  <a:pt x="372240" y="189211"/>
                </a:cubicBezTo>
                <a:cubicBezTo>
                  <a:pt x="466174" y="189211"/>
                  <a:pt x="526915" y="251766"/>
                  <a:pt x="526915" y="348589"/>
                </a:cubicBezTo>
                <a:cubicBezTo>
                  <a:pt x="526915" y="454214"/>
                  <a:pt x="457506" y="540219"/>
                  <a:pt x="372240" y="540219"/>
                </a:cubicBezTo>
                <a:cubicBezTo>
                  <a:pt x="286907" y="540084"/>
                  <a:pt x="217566" y="454147"/>
                  <a:pt x="217566" y="348522"/>
                </a:cubicBezTo>
                <a:close/>
                <a:moveTo>
                  <a:pt x="287780" y="714916"/>
                </a:moveTo>
                <a:lnTo>
                  <a:pt x="233288" y="635026"/>
                </a:lnTo>
                <a:cubicBezTo>
                  <a:pt x="247197" y="629583"/>
                  <a:pt x="259628" y="621050"/>
                  <a:pt x="269505" y="610098"/>
                </a:cubicBezTo>
                <a:lnTo>
                  <a:pt x="347783" y="662507"/>
                </a:lnTo>
                <a:lnTo>
                  <a:pt x="287780" y="714916"/>
                </a:lnTo>
                <a:close/>
                <a:moveTo>
                  <a:pt x="372240" y="642887"/>
                </a:moveTo>
                <a:lnTo>
                  <a:pt x="285765" y="585036"/>
                </a:lnTo>
                <a:cubicBezTo>
                  <a:pt x="287848" y="580265"/>
                  <a:pt x="289729" y="575293"/>
                  <a:pt x="291006" y="570119"/>
                </a:cubicBezTo>
                <a:lnTo>
                  <a:pt x="296045" y="550029"/>
                </a:lnTo>
                <a:cubicBezTo>
                  <a:pt x="319293" y="562795"/>
                  <a:pt x="345028" y="570052"/>
                  <a:pt x="372240" y="570052"/>
                </a:cubicBezTo>
                <a:cubicBezTo>
                  <a:pt x="399386" y="570052"/>
                  <a:pt x="425053" y="562795"/>
                  <a:pt x="448301" y="550096"/>
                </a:cubicBezTo>
                <a:lnTo>
                  <a:pt x="453340" y="570119"/>
                </a:lnTo>
                <a:cubicBezTo>
                  <a:pt x="454617" y="575293"/>
                  <a:pt x="456498" y="580265"/>
                  <a:pt x="458581" y="585036"/>
                </a:cubicBezTo>
                <a:lnTo>
                  <a:pt x="372240" y="642887"/>
                </a:lnTo>
                <a:close/>
                <a:moveTo>
                  <a:pt x="456498" y="714916"/>
                </a:moveTo>
                <a:lnTo>
                  <a:pt x="396698" y="662440"/>
                </a:lnTo>
                <a:lnTo>
                  <a:pt x="474841" y="610031"/>
                </a:lnTo>
                <a:cubicBezTo>
                  <a:pt x="484719" y="620983"/>
                  <a:pt x="497082" y="629516"/>
                  <a:pt x="511058" y="634959"/>
                </a:cubicBezTo>
                <a:lnTo>
                  <a:pt x="456498" y="714916"/>
                </a:lnTo>
                <a:close/>
                <a:moveTo>
                  <a:pt x="533970" y="610702"/>
                </a:moveTo>
                <a:cubicBezTo>
                  <a:pt x="508840" y="606335"/>
                  <a:pt x="488548" y="587589"/>
                  <a:pt x="482300" y="562795"/>
                </a:cubicBezTo>
                <a:lnTo>
                  <a:pt x="474707" y="532559"/>
                </a:lnTo>
                <a:cubicBezTo>
                  <a:pt x="487138" y="522547"/>
                  <a:pt x="498358" y="510654"/>
                  <a:pt x="508370" y="497418"/>
                </a:cubicBezTo>
                <a:lnTo>
                  <a:pt x="600153" y="568910"/>
                </a:lnTo>
                <a:lnTo>
                  <a:pt x="600153" y="622125"/>
                </a:lnTo>
                <a:lnTo>
                  <a:pt x="533970" y="610702"/>
                </a:lnTo>
                <a:close/>
                <a:moveTo>
                  <a:pt x="615070" y="542638"/>
                </a:moveTo>
                <a:lnTo>
                  <a:pt x="524899" y="472356"/>
                </a:lnTo>
                <a:cubicBezTo>
                  <a:pt x="537531" y="449914"/>
                  <a:pt x="546871" y="424582"/>
                  <a:pt x="552044" y="397303"/>
                </a:cubicBezTo>
                <a:cubicBezTo>
                  <a:pt x="571731" y="405970"/>
                  <a:pt x="592897" y="410943"/>
                  <a:pt x="615137" y="410943"/>
                </a:cubicBezTo>
                <a:cubicBezTo>
                  <a:pt x="642282" y="410943"/>
                  <a:pt x="667949" y="403686"/>
                  <a:pt x="691198" y="391054"/>
                </a:cubicBezTo>
                <a:lnTo>
                  <a:pt x="696237" y="411077"/>
                </a:lnTo>
                <a:cubicBezTo>
                  <a:pt x="700873" y="429420"/>
                  <a:pt x="710817" y="445479"/>
                  <a:pt x="724188" y="457708"/>
                </a:cubicBezTo>
                <a:lnTo>
                  <a:pt x="615070" y="542638"/>
                </a:lnTo>
                <a:close/>
              </a:path>
            </a:pathLst>
          </a:custGeom>
          <a:solidFill>
            <a:schemeClr val="bg1"/>
          </a:solidFill>
          <a:ln w="6719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 sz="1200"/>
          </a:p>
        </p:txBody>
      </p:sp>
      <p:sp>
        <p:nvSpPr>
          <p:cNvPr id="2" name="Freeform 12" descr="e7d195523061f1c0cef09ac28eaae964ec9988a5cce77c8b8C1E4685C6E6B40CD7615480512384A61EE159C6FE0045D14B61E85D0A95589D558B81FFC809322ACC20DC2254D928200A3EA0841B8B1814A949D0E04D40B9AAE09C6C8926E6A284AC22EF0F8E3937099575E5D983132B5B48E4B4A5EC5D65659C6F340790817AB95702EB61B0B328F1">
            <a:extLst>
              <a:ext uri="{FF2B5EF4-FFF2-40B4-BE49-F238E27FC236}">
                <a16:creationId xmlns:a16="http://schemas.microsoft.com/office/drawing/2014/main" id="{55CA4621-02EE-F69E-21A4-258FE2176C50}"/>
              </a:ext>
            </a:extLst>
          </p:cNvPr>
          <p:cNvSpPr>
            <a:spLocks noEditPoints="1"/>
          </p:cNvSpPr>
          <p:nvPr/>
        </p:nvSpPr>
        <p:spPr bwMode="auto">
          <a:xfrm>
            <a:off x="10066163" y="3875818"/>
            <a:ext cx="1001225" cy="1011114"/>
          </a:xfrm>
          <a:custGeom>
            <a:avLst/>
            <a:gdLst>
              <a:gd name="T0" fmla="*/ 264 w 738"/>
              <a:gd name="T1" fmla="*/ 285 h 739"/>
              <a:gd name="T2" fmla="*/ 249 w 738"/>
              <a:gd name="T3" fmla="*/ 429 h 739"/>
              <a:gd name="T4" fmla="*/ 369 w 738"/>
              <a:gd name="T5" fmla="*/ 504 h 739"/>
              <a:gd name="T6" fmla="*/ 490 w 738"/>
              <a:gd name="T7" fmla="*/ 429 h 739"/>
              <a:gd name="T8" fmla="*/ 474 w 738"/>
              <a:gd name="T9" fmla="*/ 285 h 739"/>
              <a:gd name="T10" fmla="*/ 369 w 738"/>
              <a:gd name="T11" fmla="*/ 201 h 739"/>
              <a:gd name="T12" fmla="*/ 508 w 738"/>
              <a:gd name="T13" fmla="*/ 276 h 739"/>
              <a:gd name="T14" fmla="*/ 524 w 738"/>
              <a:gd name="T15" fmla="*/ 436 h 739"/>
              <a:gd name="T16" fmla="*/ 403 w 738"/>
              <a:gd name="T17" fmla="*/ 534 h 739"/>
              <a:gd name="T18" fmla="*/ 250 w 738"/>
              <a:gd name="T19" fmla="*/ 488 h 739"/>
              <a:gd name="T20" fmla="*/ 204 w 738"/>
              <a:gd name="T21" fmla="*/ 336 h 739"/>
              <a:gd name="T22" fmla="*/ 304 w 738"/>
              <a:gd name="T23" fmla="*/ 214 h 739"/>
              <a:gd name="T24" fmla="*/ 314 w 738"/>
              <a:gd name="T25" fmla="*/ 79 h 739"/>
              <a:gd name="T26" fmla="*/ 220 w 738"/>
              <a:gd name="T27" fmla="*/ 124 h 739"/>
              <a:gd name="T28" fmla="*/ 192 w 738"/>
              <a:gd name="T29" fmla="*/ 121 h 739"/>
              <a:gd name="T30" fmla="*/ 124 w 738"/>
              <a:gd name="T31" fmla="*/ 204 h 739"/>
              <a:gd name="T32" fmla="*/ 86 w 738"/>
              <a:gd name="T33" fmla="*/ 306 h 739"/>
              <a:gd name="T34" fmla="*/ 34 w 738"/>
              <a:gd name="T35" fmla="*/ 411 h 739"/>
              <a:gd name="T36" fmla="*/ 105 w 738"/>
              <a:gd name="T37" fmla="*/ 479 h 739"/>
              <a:gd name="T38" fmla="*/ 102 w 738"/>
              <a:gd name="T39" fmla="*/ 578 h 739"/>
              <a:gd name="T40" fmla="*/ 203 w 738"/>
              <a:gd name="T41" fmla="*/ 614 h 739"/>
              <a:gd name="T42" fmla="*/ 259 w 738"/>
              <a:gd name="T43" fmla="*/ 634 h 739"/>
              <a:gd name="T44" fmla="*/ 327 w 738"/>
              <a:gd name="T45" fmla="*/ 705 h 739"/>
              <a:gd name="T46" fmla="*/ 432 w 738"/>
              <a:gd name="T47" fmla="*/ 652 h 739"/>
              <a:gd name="T48" fmla="*/ 524 w 738"/>
              <a:gd name="T49" fmla="*/ 614 h 739"/>
              <a:gd name="T50" fmla="*/ 577 w 738"/>
              <a:gd name="T51" fmla="*/ 636 h 739"/>
              <a:gd name="T52" fmla="*/ 613 w 738"/>
              <a:gd name="T53" fmla="*/ 525 h 739"/>
              <a:gd name="T54" fmla="*/ 660 w 738"/>
              <a:gd name="T55" fmla="*/ 425 h 739"/>
              <a:gd name="T56" fmla="*/ 670 w 738"/>
              <a:gd name="T57" fmla="*/ 319 h 739"/>
              <a:gd name="T58" fmla="*/ 618 w 738"/>
              <a:gd name="T59" fmla="*/ 226 h 739"/>
              <a:gd name="T60" fmla="*/ 636 w 738"/>
              <a:gd name="T61" fmla="*/ 162 h 739"/>
              <a:gd name="T62" fmla="*/ 529 w 738"/>
              <a:gd name="T63" fmla="*/ 127 h 739"/>
              <a:gd name="T64" fmla="*/ 444 w 738"/>
              <a:gd name="T65" fmla="*/ 93 h 739"/>
              <a:gd name="T66" fmla="*/ 411 w 738"/>
              <a:gd name="T67" fmla="*/ 34 h 739"/>
              <a:gd name="T68" fmla="*/ 435 w 738"/>
              <a:gd name="T69" fmla="*/ 7 h 739"/>
              <a:gd name="T70" fmla="*/ 529 w 738"/>
              <a:gd name="T71" fmla="*/ 93 h 739"/>
              <a:gd name="T72" fmla="*/ 585 w 738"/>
              <a:gd name="T73" fmla="*/ 68 h 739"/>
              <a:gd name="T74" fmla="*/ 672 w 738"/>
              <a:gd name="T75" fmla="*/ 159 h 739"/>
              <a:gd name="T76" fmla="*/ 678 w 738"/>
              <a:gd name="T77" fmla="*/ 286 h 739"/>
              <a:gd name="T78" fmla="*/ 738 w 738"/>
              <a:gd name="T79" fmla="*/ 320 h 739"/>
              <a:gd name="T80" fmla="*/ 713 w 738"/>
              <a:gd name="T81" fmla="*/ 443 h 739"/>
              <a:gd name="T82" fmla="*/ 669 w 738"/>
              <a:gd name="T83" fmla="*/ 570 h 739"/>
              <a:gd name="T84" fmla="*/ 590 w 738"/>
              <a:gd name="T85" fmla="*/ 669 h 739"/>
              <a:gd name="T86" fmla="*/ 560 w 738"/>
              <a:gd name="T87" fmla="*/ 666 h 739"/>
              <a:gd name="T88" fmla="*/ 440 w 738"/>
              <a:gd name="T89" fmla="*/ 724 h 739"/>
              <a:gd name="T90" fmla="*/ 310 w 738"/>
              <a:gd name="T91" fmla="*/ 737 h 739"/>
              <a:gd name="T92" fmla="*/ 246 w 738"/>
              <a:gd name="T93" fmla="*/ 665 h 739"/>
              <a:gd name="T94" fmla="*/ 157 w 738"/>
              <a:gd name="T95" fmla="*/ 671 h 739"/>
              <a:gd name="T96" fmla="*/ 68 w 738"/>
              <a:gd name="T97" fmla="*/ 587 h 739"/>
              <a:gd name="T98" fmla="*/ 73 w 738"/>
              <a:gd name="T99" fmla="*/ 492 h 739"/>
              <a:gd name="T100" fmla="*/ 1 w 738"/>
              <a:gd name="T101" fmla="*/ 428 h 739"/>
              <a:gd name="T102" fmla="*/ 16 w 738"/>
              <a:gd name="T103" fmla="*/ 299 h 739"/>
              <a:gd name="T104" fmla="*/ 73 w 738"/>
              <a:gd name="T105" fmla="*/ 178 h 739"/>
              <a:gd name="T106" fmla="*/ 143 w 738"/>
              <a:gd name="T107" fmla="*/ 73 h 739"/>
              <a:gd name="T108" fmla="*/ 171 w 738"/>
              <a:gd name="T109" fmla="*/ 70 h 739"/>
              <a:gd name="T110" fmla="*/ 295 w 738"/>
              <a:gd name="T111" fmla="*/ 24 h 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38" h="739">
                <a:moveTo>
                  <a:pt x="369" y="235"/>
                </a:moveTo>
                <a:lnTo>
                  <a:pt x="338" y="239"/>
                </a:lnTo>
                <a:lnTo>
                  <a:pt x="310" y="248"/>
                </a:lnTo>
                <a:lnTo>
                  <a:pt x="285" y="264"/>
                </a:lnTo>
                <a:lnTo>
                  <a:pt x="264" y="285"/>
                </a:lnTo>
                <a:lnTo>
                  <a:pt x="249" y="310"/>
                </a:lnTo>
                <a:lnTo>
                  <a:pt x="238" y="339"/>
                </a:lnTo>
                <a:lnTo>
                  <a:pt x="234" y="370"/>
                </a:lnTo>
                <a:lnTo>
                  <a:pt x="238" y="400"/>
                </a:lnTo>
                <a:lnTo>
                  <a:pt x="249" y="429"/>
                </a:lnTo>
                <a:lnTo>
                  <a:pt x="264" y="454"/>
                </a:lnTo>
                <a:lnTo>
                  <a:pt x="285" y="475"/>
                </a:lnTo>
                <a:lnTo>
                  <a:pt x="310" y="490"/>
                </a:lnTo>
                <a:lnTo>
                  <a:pt x="338" y="501"/>
                </a:lnTo>
                <a:lnTo>
                  <a:pt x="369" y="504"/>
                </a:lnTo>
                <a:lnTo>
                  <a:pt x="399" y="501"/>
                </a:lnTo>
                <a:lnTo>
                  <a:pt x="428" y="490"/>
                </a:lnTo>
                <a:lnTo>
                  <a:pt x="453" y="475"/>
                </a:lnTo>
                <a:lnTo>
                  <a:pt x="474" y="454"/>
                </a:lnTo>
                <a:lnTo>
                  <a:pt x="490" y="429"/>
                </a:lnTo>
                <a:lnTo>
                  <a:pt x="500" y="400"/>
                </a:lnTo>
                <a:lnTo>
                  <a:pt x="504" y="370"/>
                </a:lnTo>
                <a:lnTo>
                  <a:pt x="500" y="339"/>
                </a:lnTo>
                <a:lnTo>
                  <a:pt x="490" y="310"/>
                </a:lnTo>
                <a:lnTo>
                  <a:pt x="474" y="285"/>
                </a:lnTo>
                <a:lnTo>
                  <a:pt x="453" y="264"/>
                </a:lnTo>
                <a:lnTo>
                  <a:pt x="428" y="248"/>
                </a:lnTo>
                <a:lnTo>
                  <a:pt x="399" y="239"/>
                </a:lnTo>
                <a:lnTo>
                  <a:pt x="369" y="235"/>
                </a:lnTo>
                <a:close/>
                <a:moveTo>
                  <a:pt x="369" y="201"/>
                </a:moveTo>
                <a:lnTo>
                  <a:pt x="403" y="205"/>
                </a:lnTo>
                <a:lnTo>
                  <a:pt x="435" y="214"/>
                </a:lnTo>
                <a:lnTo>
                  <a:pt x="463" y="230"/>
                </a:lnTo>
                <a:lnTo>
                  <a:pt x="488" y="251"/>
                </a:lnTo>
                <a:lnTo>
                  <a:pt x="508" y="276"/>
                </a:lnTo>
                <a:lnTo>
                  <a:pt x="524" y="305"/>
                </a:lnTo>
                <a:lnTo>
                  <a:pt x="534" y="336"/>
                </a:lnTo>
                <a:lnTo>
                  <a:pt x="537" y="370"/>
                </a:lnTo>
                <a:lnTo>
                  <a:pt x="534" y="403"/>
                </a:lnTo>
                <a:lnTo>
                  <a:pt x="524" y="436"/>
                </a:lnTo>
                <a:lnTo>
                  <a:pt x="508" y="463"/>
                </a:lnTo>
                <a:lnTo>
                  <a:pt x="488" y="488"/>
                </a:lnTo>
                <a:lnTo>
                  <a:pt x="463" y="509"/>
                </a:lnTo>
                <a:lnTo>
                  <a:pt x="435" y="525"/>
                </a:lnTo>
                <a:lnTo>
                  <a:pt x="403" y="534"/>
                </a:lnTo>
                <a:lnTo>
                  <a:pt x="369" y="538"/>
                </a:lnTo>
                <a:lnTo>
                  <a:pt x="335" y="534"/>
                </a:lnTo>
                <a:lnTo>
                  <a:pt x="304" y="525"/>
                </a:lnTo>
                <a:lnTo>
                  <a:pt x="275" y="509"/>
                </a:lnTo>
                <a:lnTo>
                  <a:pt x="250" y="488"/>
                </a:lnTo>
                <a:lnTo>
                  <a:pt x="229" y="463"/>
                </a:lnTo>
                <a:lnTo>
                  <a:pt x="215" y="436"/>
                </a:lnTo>
                <a:lnTo>
                  <a:pt x="204" y="403"/>
                </a:lnTo>
                <a:lnTo>
                  <a:pt x="202" y="370"/>
                </a:lnTo>
                <a:lnTo>
                  <a:pt x="204" y="336"/>
                </a:lnTo>
                <a:lnTo>
                  <a:pt x="215" y="305"/>
                </a:lnTo>
                <a:lnTo>
                  <a:pt x="229" y="276"/>
                </a:lnTo>
                <a:lnTo>
                  <a:pt x="250" y="251"/>
                </a:lnTo>
                <a:lnTo>
                  <a:pt x="275" y="230"/>
                </a:lnTo>
                <a:lnTo>
                  <a:pt x="304" y="214"/>
                </a:lnTo>
                <a:lnTo>
                  <a:pt x="335" y="205"/>
                </a:lnTo>
                <a:lnTo>
                  <a:pt x="369" y="201"/>
                </a:lnTo>
                <a:close/>
                <a:moveTo>
                  <a:pt x="327" y="34"/>
                </a:moveTo>
                <a:lnTo>
                  <a:pt x="319" y="69"/>
                </a:lnTo>
                <a:lnTo>
                  <a:pt x="314" y="79"/>
                </a:lnTo>
                <a:lnTo>
                  <a:pt x="305" y="87"/>
                </a:lnTo>
                <a:lnTo>
                  <a:pt x="295" y="93"/>
                </a:lnTo>
                <a:lnTo>
                  <a:pt x="259" y="104"/>
                </a:lnTo>
                <a:lnTo>
                  <a:pt x="226" y="121"/>
                </a:lnTo>
                <a:lnTo>
                  <a:pt x="220" y="124"/>
                </a:lnTo>
                <a:lnTo>
                  <a:pt x="215" y="125"/>
                </a:lnTo>
                <a:lnTo>
                  <a:pt x="209" y="127"/>
                </a:lnTo>
                <a:lnTo>
                  <a:pt x="203" y="125"/>
                </a:lnTo>
                <a:lnTo>
                  <a:pt x="198" y="124"/>
                </a:lnTo>
                <a:lnTo>
                  <a:pt x="192" y="121"/>
                </a:lnTo>
                <a:lnTo>
                  <a:pt x="161" y="103"/>
                </a:lnTo>
                <a:lnTo>
                  <a:pt x="102" y="162"/>
                </a:lnTo>
                <a:lnTo>
                  <a:pt x="102" y="162"/>
                </a:lnTo>
                <a:lnTo>
                  <a:pt x="120" y="192"/>
                </a:lnTo>
                <a:lnTo>
                  <a:pt x="124" y="204"/>
                </a:lnTo>
                <a:lnTo>
                  <a:pt x="124" y="216"/>
                </a:lnTo>
                <a:lnTo>
                  <a:pt x="120" y="226"/>
                </a:lnTo>
                <a:lnTo>
                  <a:pt x="105" y="260"/>
                </a:lnTo>
                <a:lnTo>
                  <a:pt x="92" y="295"/>
                </a:lnTo>
                <a:lnTo>
                  <a:pt x="86" y="306"/>
                </a:lnTo>
                <a:lnTo>
                  <a:pt x="79" y="315"/>
                </a:lnTo>
                <a:lnTo>
                  <a:pt x="68" y="319"/>
                </a:lnTo>
                <a:lnTo>
                  <a:pt x="33" y="328"/>
                </a:lnTo>
                <a:lnTo>
                  <a:pt x="33" y="411"/>
                </a:lnTo>
                <a:lnTo>
                  <a:pt x="34" y="411"/>
                </a:lnTo>
                <a:lnTo>
                  <a:pt x="68" y="420"/>
                </a:lnTo>
                <a:lnTo>
                  <a:pt x="79" y="425"/>
                </a:lnTo>
                <a:lnTo>
                  <a:pt x="86" y="433"/>
                </a:lnTo>
                <a:lnTo>
                  <a:pt x="92" y="443"/>
                </a:lnTo>
                <a:lnTo>
                  <a:pt x="105" y="479"/>
                </a:lnTo>
                <a:lnTo>
                  <a:pt x="120" y="513"/>
                </a:lnTo>
                <a:lnTo>
                  <a:pt x="124" y="525"/>
                </a:lnTo>
                <a:lnTo>
                  <a:pt x="124" y="536"/>
                </a:lnTo>
                <a:lnTo>
                  <a:pt x="120" y="547"/>
                </a:lnTo>
                <a:lnTo>
                  <a:pt x="102" y="578"/>
                </a:lnTo>
                <a:lnTo>
                  <a:pt x="161" y="636"/>
                </a:lnTo>
                <a:lnTo>
                  <a:pt x="161" y="636"/>
                </a:lnTo>
                <a:lnTo>
                  <a:pt x="192" y="617"/>
                </a:lnTo>
                <a:lnTo>
                  <a:pt x="198" y="615"/>
                </a:lnTo>
                <a:lnTo>
                  <a:pt x="203" y="614"/>
                </a:lnTo>
                <a:lnTo>
                  <a:pt x="209" y="614"/>
                </a:lnTo>
                <a:lnTo>
                  <a:pt x="215" y="614"/>
                </a:lnTo>
                <a:lnTo>
                  <a:pt x="220" y="615"/>
                </a:lnTo>
                <a:lnTo>
                  <a:pt x="226" y="617"/>
                </a:lnTo>
                <a:lnTo>
                  <a:pt x="259" y="634"/>
                </a:lnTo>
                <a:lnTo>
                  <a:pt x="295" y="646"/>
                </a:lnTo>
                <a:lnTo>
                  <a:pt x="305" y="652"/>
                </a:lnTo>
                <a:lnTo>
                  <a:pt x="314" y="659"/>
                </a:lnTo>
                <a:lnTo>
                  <a:pt x="319" y="670"/>
                </a:lnTo>
                <a:lnTo>
                  <a:pt x="327" y="705"/>
                </a:lnTo>
                <a:lnTo>
                  <a:pt x="411" y="705"/>
                </a:lnTo>
                <a:lnTo>
                  <a:pt x="411" y="705"/>
                </a:lnTo>
                <a:lnTo>
                  <a:pt x="419" y="670"/>
                </a:lnTo>
                <a:lnTo>
                  <a:pt x="424" y="659"/>
                </a:lnTo>
                <a:lnTo>
                  <a:pt x="432" y="652"/>
                </a:lnTo>
                <a:lnTo>
                  <a:pt x="444" y="646"/>
                </a:lnTo>
                <a:lnTo>
                  <a:pt x="479" y="634"/>
                </a:lnTo>
                <a:lnTo>
                  <a:pt x="512" y="617"/>
                </a:lnTo>
                <a:lnTo>
                  <a:pt x="517" y="615"/>
                </a:lnTo>
                <a:lnTo>
                  <a:pt x="524" y="614"/>
                </a:lnTo>
                <a:lnTo>
                  <a:pt x="529" y="614"/>
                </a:lnTo>
                <a:lnTo>
                  <a:pt x="535" y="614"/>
                </a:lnTo>
                <a:lnTo>
                  <a:pt x="541" y="615"/>
                </a:lnTo>
                <a:lnTo>
                  <a:pt x="546" y="617"/>
                </a:lnTo>
                <a:lnTo>
                  <a:pt x="577" y="636"/>
                </a:lnTo>
                <a:lnTo>
                  <a:pt x="577" y="636"/>
                </a:lnTo>
                <a:lnTo>
                  <a:pt x="636" y="578"/>
                </a:lnTo>
                <a:lnTo>
                  <a:pt x="618" y="547"/>
                </a:lnTo>
                <a:lnTo>
                  <a:pt x="613" y="536"/>
                </a:lnTo>
                <a:lnTo>
                  <a:pt x="613" y="525"/>
                </a:lnTo>
                <a:lnTo>
                  <a:pt x="618" y="513"/>
                </a:lnTo>
                <a:lnTo>
                  <a:pt x="634" y="479"/>
                </a:lnTo>
                <a:lnTo>
                  <a:pt x="645" y="443"/>
                </a:lnTo>
                <a:lnTo>
                  <a:pt x="651" y="433"/>
                </a:lnTo>
                <a:lnTo>
                  <a:pt x="660" y="425"/>
                </a:lnTo>
                <a:lnTo>
                  <a:pt x="670" y="420"/>
                </a:lnTo>
                <a:lnTo>
                  <a:pt x="704" y="411"/>
                </a:lnTo>
                <a:lnTo>
                  <a:pt x="706" y="411"/>
                </a:lnTo>
                <a:lnTo>
                  <a:pt x="706" y="328"/>
                </a:lnTo>
                <a:lnTo>
                  <a:pt x="670" y="319"/>
                </a:lnTo>
                <a:lnTo>
                  <a:pt x="660" y="315"/>
                </a:lnTo>
                <a:lnTo>
                  <a:pt x="651" y="306"/>
                </a:lnTo>
                <a:lnTo>
                  <a:pt x="645" y="295"/>
                </a:lnTo>
                <a:lnTo>
                  <a:pt x="634" y="260"/>
                </a:lnTo>
                <a:lnTo>
                  <a:pt x="618" y="226"/>
                </a:lnTo>
                <a:lnTo>
                  <a:pt x="613" y="216"/>
                </a:lnTo>
                <a:lnTo>
                  <a:pt x="613" y="204"/>
                </a:lnTo>
                <a:lnTo>
                  <a:pt x="618" y="192"/>
                </a:lnTo>
                <a:lnTo>
                  <a:pt x="636" y="162"/>
                </a:lnTo>
                <a:lnTo>
                  <a:pt x="636" y="162"/>
                </a:lnTo>
                <a:lnTo>
                  <a:pt x="577" y="103"/>
                </a:lnTo>
                <a:lnTo>
                  <a:pt x="546" y="121"/>
                </a:lnTo>
                <a:lnTo>
                  <a:pt x="541" y="124"/>
                </a:lnTo>
                <a:lnTo>
                  <a:pt x="535" y="125"/>
                </a:lnTo>
                <a:lnTo>
                  <a:pt x="529" y="127"/>
                </a:lnTo>
                <a:lnTo>
                  <a:pt x="524" y="125"/>
                </a:lnTo>
                <a:lnTo>
                  <a:pt x="517" y="124"/>
                </a:lnTo>
                <a:lnTo>
                  <a:pt x="512" y="121"/>
                </a:lnTo>
                <a:lnTo>
                  <a:pt x="479" y="104"/>
                </a:lnTo>
                <a:lnTo>
                  <a:pt x="444" y="93"/>
                </a:lnTo>
                <a:lnTo>
                  <a:pt x="432" y="87"/>
                </a:lnTo>
                <a:lnTo>
                  <a:pt x="424" y="79"/>
                </a:lnTo>
                <a:lnTo>
                  <a:pt x="419" y="69"/>
                </a:lnTo>
                <a:lnTo>
                  <a:pt x="411" y="34"/>
                </a:lnTo>
                <a:lnTo>
                  <a:pt x="411" y="34"/>
                </a:lnTo>
                <a:lnTo>
                  <a:pt x="327" y="34"/>
                </a:lnTo>
                <a:close/>
                <a:moveTo>
                  <a:pt x="319" y="0"/>
                </a:moveTo>
                <a:lnTo>
                  <a:pt x="419" y="0"/>
                </a:lnTo>
                <a:lnTo>
                  <a:pt x="427" y="2"/>
                </a:lnTo>
                <a:lnTo>
                  <a:pt x="435" y="7"/>
                </a:lnTo>
                <a:lnTo>
                  <a:pt x="440" y="15"/>
                </a:lnTo>
                <a:lnTo>
                  <a:pt x="442" y="24"/>
                </a:lnTo>
                <a:lnTo>
                  <a:pt x="452" y="60"/>
                </a:lnTo>
                <a:lnTo>
                  <a:pt x="492" y="74"/>
                </a:lnTo>
                <a:lnTo>
                  <a:pt x="529" y="93"/>
                </a:lnTo>
                <a:lnTo>
                  <a:pt x="560" y="73"/>
                </a:lnTo>
                <a:lnTo>
                  <a:pt x="567" y="70"/>
                </a:lnTo>
                <a:lnTo>
                  <a:pt x="573" y="68"/>
                </a:lnTo>
                <a:lnTo>
                  <a:pt x="580" y="68"/>
                </a:lnTo>
                <a:lnTo>
                  <a:pt x="585" y="68"/>
                </a:lnTo>
                <a:lnTo>
                  <a:pt x="590" y="70"/>
                </a:lnTo>
                <a:lnTo>
                  <a:pt x="596" y="73"/>
                </a:lnTo>
                <a:lnTo>
                  <a:pt x="665" y="144"/>
                </a:lnTo>
                <a:lnTo>
                  <a:pt x="670" y="151"/>
                </a:lnTo>
                <a:lnTo>
                  <a:pt x="672" y="159"/>
                </a:lnTo>
                <a:lnTo>
                  <a:pt x="669" y="168"/>
                </a:lnTo>
                <a:lnTo>
                  <a:pt x="665" y="178"/>
                </a:lnTo>
                <a:lnTo>
                  <a:pt x="647" y="209"/>
                </a:lnTo>
                <a:lnTo>
                  <a:pt x="665" y="247"/>
                </a:lnTo>
                <a:lnTo>
                  <a:pt x="678" y="286"/>
                </a:lnTo>
                <a:lnTo>
                  <a:pt x="713" y="295"/>
                </a:lnTo>
                <a:lnTo>
                  <a:pt x="723" y="299"/>
                </a:lnTo>
                <a:lnTo>
                  <a:pt x="730" y="305"/>
                </a:lnTo>
                <a:lnTo>
                  <a:pt x="737" y="311"/>
                </a:lnTo>
                <a:lnTo>
                  <a:pt x="738" y="320"/>
                </a:lnTo>
                <a:lnTo>
                  <a:pt x="738" y="418"/>
                </a:lnTo>
                <a:lnTo>
                  <a:pt x="737" y="428"/>
                </a:lnTo>
                <a:lnTo>
                  <a:pt x="730" y="434"/>
                </a:lnTo>
                <a:lnTo>
                  <a:pt x="723" y="439"/>
                </a:lnTo>
                <a:lnTo>
                  <a:pt x="713" y="443"/>
                </a:lnTo>
                <a:lnTo>
                  <a:pt x="678" y="453"/>
                </a:lnTo>
                <a:lnTo>
                  <a:pt x="665" y="492"/>
                </a:lnTo>
                <a:lnTo>
                  <a:pt x="647" y="530"/>
                </a:lnTo>
                <a:lnTo>
                  <a:pt x="665" y="561"/>
                </a:lnTo>
                <a:lnTo>
                  <a:pt x="669" y="570"/>
                </a:lnTo>
                <a:lnTo>
                  <a:pt x="672" y="580"/>
                </a:lnTo>
                <a:lnTo>
                  <a:pt x="670" y="587"/>
                </a:lnTo>
                <a:lnTo>
                  <a:pt x="665" y="597"/>
                </a:lnTo>
                <a:lnTo>
                  <a:pt x="596" y="666"/>
                </a:lnTo>
                <a:lnTo>
                  <a:pt x="590" y="669"/>
                </a:lnTo>
                <a:lnTo>
                  <a:pt x="586" y="671"/>
                </a:lnTo>
                <a:lnTo>
                  <a:pt x="581" y="671"/>
                </a:lnTo>
                <a:lnTo>
                  <a:pt x="575" y="671"/>
                </a:lnTo>
                <a:lnTo>
                  <a:pt x="567" y="669"/>
                </a:lnTo>
                <a:lnTo>
                  <a:pt x="560" y="666"/>
                </a:lnTo>
                <a:lnTo>
                  <a:pt x="529" y="646"/>
                </a:lnTo>
                <a:lnTo>
                  <a:pt x="492" y="665"/>
                </a:lnTo>
                <a:lnTo>
                  <a:pt x="452" y="679"/>
                </a:lnTo>
                <a:lnTo>
                  <a:pt x="442" y="714"/>
                </a:lnTo>
                <a:lnTo>
                  <a:pt x="440" y="724"/>
                </a:lnTo>
                <a:lnTo>
                  <a:pt x="435" y="731"/>
                </a:lnTo>
                <a:lnTo>
                  <a:pt x="427" y="737"/>
                </a:lnTo>
                <a:lnTo>
                  <a:pt x="419" y="739"/>
                </a:lnTo>
                <a:lnTo>
                  <a:pt x="319" y="739"/>
                </a:lnTo>
                <a:lnTo>
                  <a:pt x="310" y="737"/>
                </a:lnTo>
                <a:lnTo>
                  <a:pt x="304" y="731"/>
                </a:lnTo>
                <a:lnTo>
                  <a:pt x="298" y="724"/>
                </a:lnTo>
                <a:lnTo>
                  <a:pt x="295" y="714"/>
                </a:lnTo>
                <a:lnTo>
                  <a:pt x="287" y="679"/>
                </a:lnTo>
                <a:lnTo>
                  <a:pt x="246" y="665"/>
                </a:lnTo>
                <a:lnTo>
                  <a:pt x="209" y="646"/>
                </a:lnTo>
                <a:lnTo>
                  <a:pt x="178" y="666"/>
                </a:lnTo>
                <a:lnTo>
                  <a:pt x="171" y="669"/>
                </a:lnTo>
                <a:lnTo>
                  <a:pt x="164" y="671"/>
                </a:lnTo>
                <a:lnTo>
                  <a:pt x="157" y="671"/>
                </a:lnTo>
                <a:lnTo>
                  <a:pt x="152" y="671"/>
                </a:lnTo>
                <a:lnTo>
                  <a:pt x="147" y="669"/>
                </a:lnTo>
                <a:lnTo>
                  <a:pt x="143" y="666"/>
                </a:lnTo>
                <a:lnTo>
                  <a:pt x="73" y="597"/>
                </a:lnTo>
                <a:lnTo>
                  <a:pt x="68" y="587"/>
                </a:lnTo>
                <a:lnTo>
                  <a:pt x="67" y="580"/>
                </a:lnTo>
                <a:lnTo>
                  <a:pt x="69" y="570"/>
                </a:lnTo>
                <a:lnTo>
                  <a:pt x="73" y="561"/>
                </a:lnTo>
                <a:lnTo>
                  <a:pt x="92" y="530"/>
                </a:lnTo>
                <a:lnTo>
                  <a:pt x="73" y="492"/>
                </a:lnTo>
                <a:lnTo>
                  <a:pt x="60" y="453"/>
                </a:lnTo>
                <a:lnTo>
                  <a:pt x="24" y="443"/>
                </a:lnTo>
                <a:lnTo>
                  <a:pt x="16" y="439"/>
                </a:lnTo>
                <a:lnTo>
                  <a:pt x="8" y="434"/>
                </a:lnTo>
                <a:lnTo>
                  <a:pt x="1" y="428"/>
                </a:lnTo>
                <a:lnTo>
                  <a:pt x="0" y="418"/>
                </a:lnTo>
                <a:lnTo>
                  <a:pt x="0" y="320"/>
                </a:lnTo>
                <a:lnTo>
                  <a:pt x="1" y="311"/>
                </a:lnTo>
                <a:lnTo>
                  <a:pt x="8" y="305"/>
                </a:lnTo>
                <a:lnTo>
                  <a:pt x="16" y="299"/>
                </a:lnTo>
                <a:lnTo>
                  <a:pt x="24" y="295"/>
                </a:lnTo>
                <a:lnTo>
                  <a:pt x="60" y="286"/>
                </a:lnTo>
                <a:lnTo>
                  <a:pt x="73" y="247"/>
                </a:lnTo>
                <a:lnTo>
                  <a:pt x="92" y="209"/>
                </a:lnTo>
                <a:lnTo>
                  <a:pt x="73" y="178"/>
                </a:lnTo>
                <a:lnTo>
                  <a:pt x="69" y="168"/>
                </a:lnTo>
                <a:lnTo>
                  <a:pt x="67" y="159"/>
                </a:lnTo>
                <a:lnTo>
                  <a:pt x="68" y="151"/>
                </a:lnTo>
                <a:lnTo>
                  <a:pt x="73" y="144"/>
                </a:lnTo>
                <a:lnTo>
                  <a:pt x="143" y="73"/>
                </a:lnTo>
                <a:lnTo>
                  <a:pt x="147" y="70"/>
                </a:lnTo>
                <a:lnTo>
                  <a:pt x="152" y="68"/>
                </a:lnTo>
                <a:lnTo>
                  <a:pt x="157" y="68"/>
                </a:lnTo>
                <a:lnTo>
                  <a:pt x="165" y="68"/>
                </a:lnTo>
                <a:lnTo>
                  <a:pt x="171" y="70"/>
                </a:lnTo>
                <a:lnTo>
                  <a:pt x="178" y="73"/>
                </a:lnTo>
                <a:lnTo>
                  <a:pt x="209" y="93"/>
                </a:lnTo>
                <a:lnTo>
                  <a:pt x="246" y="74"/>
                </a:lnTo>
                <a:lnTo>
                  <a:pt x="287" y="60"/>
                </a:lnTo>
                <a:lnTo>
                  <a:pt x="295" y="24"/>
                </a:lnTo>
                <a:lnTo>
                  <a:pt x="298" y="15"/>
                </a:lnTo>
                <a:lnTo>
                  <a:pt x="304" y="7"/>
                </a:lnTo>
                <a:lnTo>
                  <a:pt x="310" y="2"/>
                </a:lnTo>
                <a:lnTo>
                  <a:pt x="319" y="0"/>
                </a:lnTo>
                <a:close/>
              </a:path>
            </a:pathLst>
          </a:custGeom>
          <a:solidFill>
            <a:schemeClr val="bg1"/>
          </a:solidFill>
          <a:ln w="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zh-CN" altLang="en-US" sz="4050">
              <a:solidFill>
                <a:schemeClr val="bg1"/>
              </a:solidFill>
            </a:endParaRPr>
          </a:p>
        </p:txBody>
      </p:sp>
      <p:sp>
        <p:nvSpPr>
          <p:cNvPr id="3" name="Freeform 466" descr="e7d195523061f1c0cef09ac28eaae964ec9988a5cce77c8b8C1E4685C6E6B40CD7615480512384A61EE159C6FE0045D14B61E85D0A95589D558B81FFC809322ACC20DC2254D928200A3EA0841B8B1814A949D0E04D40B9AAE09C6C8926E6A284AC22EF0F8E3937099575E5D983132B5B48E4B4A5EC5D65659C6F340790817AB95702EB61B0B328F1">
            <a:extLst>
              <a:ext uri="{FF2B5EF4-FFF2-40B4-BE49-F238E27FC236}">
                <a16:creationId xmlns:a16="http://schemas.microsoft.com/office/drawing/2014/main" id="{D891A3AE-B791-54E4-7C86-125937B06254}"/>
              </a:ext>
            </a:extLst>
          </p:cNvPr>
          <p:cNvSpPr>
            <a:spLocks noEditPoints="1"/>
          </p:cNvSpPr>
          <p:nvPr/>
        </p:nvSpPr>
        <p:spPr bwMode="auto">
          <a:xfrm>
            <a:off x="7501897" y="7147151"/>
            <a:ext cx="829282" cy="975249"/>
          </a:xfrm>
          <a:custGeom>
            <a:avLst/>
            <a:gdLst>
              <a:gd name="T0" fmla="*/ 624 w 773"/>
              <a:gd name="T1" fmla="*/ 425 h 773"/>
              <a:gd name="T2" fmla="*/ 631 w 773"/>
              <a:gd name="T3" fmla="*/ 445 h 773"/>
              <a:gd name="T4" fmla="*/ 614 w 773"/>
              <a:gd name="T5" fmla="*/ 457 h 773"/>
              <a:gd name="T6" fmla="*/ 424 w 773"/>
              <a:gd name="T7" fmla="*/ 450 h 773"/>
              <a:gd name="T8" fmla="*/ 424 w 773"/>
              <a:gd name="T9" fmla="*/ 429 h 773"/>
              <a:gd name="T10" fmla="*/ 438 w 773"/>
              <a:gd name="T11" fmla="*/ 352 h 773"/>
              <a:gd name="T12" fmla="*/ 524 w 773"/>
              <a:gd name="T13" fmla="*/ 358 h 773"/>
              <a:gd name="T14" fmla="*/ 524 w 773"/>
              <a:gd name="T15" fmla="*/ 379 h 773"/>
              <a:gd name="T16" fmla="*/ 438 w 773"/>
              <a:gd name="T17" fmla="*/ 387 h 773"/>
              <a:gd name="T18" fmla="*/ 421 w 773"/>
              <a:gd name="T19" fmla="*/ 374 h 773"/>
              <a:gd name="T20" fmla="*/ 428 w 773"/>
              <a:gd name="T21" fmla="*/ 355 h 773"/>
              <a:gd name="T22" fmla="*/ 614 w 773"/>
              <a:gd name="T23" fmla="*/ 281 h 773"/>
              <a:gd name="T24" fmla="*/ 631 w 773"/>
              <a:gd name="T25" fmla="*/ 293 h 773"/>
              <a:gd name="T26" fmla="*/ 624 w 773"/>
              <a:gd name="T27" fmla="*/ 313 h 773"/>
              <a:gd name="T28" fmla="*/ 433 w 773"/>
              <a:gd name="T29" fmla="*/ 315 h 773"/>
              <a:gd name="T30" fmla="*/ 421 w 773"/>
              <a:gd name="T31" fmla="*/ 298 h 773"/>
              <a:gd name="T32" fmla="*/ 433 w 773"/>
              <a:gd name="T33" fmla="*/ 283 h 773"/>
              <a:gd name="T34" fmla="*/ 315 w 773"/>
              <a:gd name="T35" fmla="*/ 421 h 773"/>
              <a:gd name="T36" fmla="*/ 545 w 773"/>
              <a:gd name="T37" fmla="*/ 211 h 773"/>
              <a:gd name="T38" fmla="*/ 560 w 773"/>
              <a:gd name="T39" fmla="*/ 222 h 773"/>
              <a:gd name="T40" fmla="*/ 555 w 773"/>
              <a:gd name="T41" fmla="*/ 243 h 773"/>
              <a:gd name="T42" fmla="*/ 433 w 773"/>
              <a:gd name="T43" fmla="*/ 245 h 773"/>
              <a:gd name="T44" fmla="*/ 421 w 773"/>
              <a:gd name="T45" fmla="*/ 229 h 773"/>
              <a:gd name="T46" fmla="*/ 433 w 773"/>
              <a:gd name="T47" fmla="*/ 212 h 773"/>
              <a:gd name="T48" fmla="*/ 330 w 773"/>
              <a:gd name="T49" fmla="*/ 213 h 773"/>
              <a:gd name="T50" fmla="*/ 351 w 773"/>
              <a:gd name="T51" fmla="*/ 421 h 773"/>
              <a:gd name="T52" fmla="*/ 315 w 773"/>
              <a:gd name="T53" fmla="*/ 457 h 773"/>
              <a:gd name="T54" fmla="*/ 142 w 773"/>
              <a:gd name="T55" fmla="*/ 436 h 773"/>
              <a:gd name="T56" fmla="*/ 150 w 773"/>
              <a:gd name="T57" fmla="*/ 221 h 773"/>
              <a:gd name="T58" fmla="*/ 69 w 773"/>
              <a:gd name="T59" fmla="*/ 563 h 773"/>
              <a:gd name="T60" fmla="*/ 34 w 773"/>
              <a:gd name="T61" fmla="*/ 70 h 773"/>
              <a:gd name="T62" fmla="*/ 34 w 773"/>
              <a:gd name="T63" fmla="*/ 70 h 773"/>
              <a:gd name="T64" fmla="*/ 419 w 773"/>
              <a:gd name="T65" fmla="*/ 22 h 773"/>
              <a:gd name="T66" fmla="*/ 762 w 773"/>
              <a:gd name="T67" fmla="*/ 46 h 773"/>
              <a:gd name="T68" fmla="*/ 770 w 773"/>
              <a:gd name="T69" fmla="*/ 119 h 773"/>
              <a:gd name="T70" fmla="*/ 737 w 773"/>
              <a:gd name="T71" fmla="*/ 563 h 773"/>
              <a:gd name="T72" fmla="*/ 703 w 773"/>
              <a:gd name="T73" fmla="*/ 598 h 773"/>
              <a:gd name="T74" fmla="*/ 507 w 773"/>
              <a:gd name="T75" fmla="*/ 747 h 773"/>
              <a:gd name="T76" fmla="*/ 505 w 773"/>
              <a:gd name="T77" fmla="*/ 766 h 773"/>
              <a:gd name="T78" fmla="*/ 487 w 773"/>
              <a:gd name="T79" fmla="*/ 772 h 773"/>
              <a:gd name="T80" fmla="*/ 293 w 773"/>
              <a:gd name="T81" fmla="*/ 768 h 773"/>
              <a:gd name="T82" fmla="*/ 275 w 773"/>
              <a:gd name="T83" fmla="*/ 772 h 773"/>
              <a:gd name="T84" fmla="*/ 263 w 773"/>
              <a:gd name="T85" fmla="*/ 755 h 773"/>
              <a:gd name="T86" fmla="*/ 369 w 773"/>
              <a:gd name="T87" fmla="*/ 643 h 773"/>
              <a:gd name="T88" fmla="*/ 44 w 773"/>
              <a:gd name="T89" fmla="*/ 588 h 773"/>
              <a:gd name="T90" fmla="*/ 21 w 773"/>
              <a:gd name="T91" fmla="*/ 137 h 773"/>
              <a:gd name="T92" fmla="*/ 0 w 773"/>
              <a:gd name="T93" fmla="*/ 70 h 773"/>
              <a:gd name="T94" fmla="*/ 34 w 773"/>
              <a:gd name="T95" fmla="*/ 35 h 773"/>
              <a:gd name="T96" fmla="*/ 372 w 773"/>
              <a:gd name="T97" fmla="*/ 2 h 7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773" h="773">
                <a:moveTo>
                  <a:pt x="438" y="421"/>
                </a:moveTo>
                <a:lnTo>
                  <a:pt x="614" y="421"/>
                </a:lnTo>
                <a:lnTo>
                  <a:pt x="621" y="423"/>
                </a:lnTo>
                <a:lnTo>
                  <a:pt x="624" y="425"/>
                </a:lnTo>
                <a:lnTo>
                  <a:pt x="628" y="429"/>
                </a:lnTo>
                <a:lnTo>
                  <a:pt x="631" y="434"/>
                </a:lnTo>
                <a:lnTo>
                  <a:pt x="632" y="440"/>
                </a:lnTo>
                <a:lnTo>
                  <a:pt x="631" y="445"/>
                </a:lnTo>
                <a:lnTo>
                  <a:pt x="628" y="450"/>
                </a:lnTo>
                <a:lnTo>
                  <a:pt x="624" y="454"/>
                </a:lnTo>
                <a:lnTo>
                  <a:pt x="621" y="457"/>
                </a:lnTo>
                <a:lnTo>
                  <a:pt x="614" y="457"/>
                </a:lnTo>
                <a:lnTo>
                  <a:pt x="438" y="457"/>
                </a:lnTo>
                <a:lnTo>
                  <a:pt x="433" y="457"/>
                </a:lnTo>
                <a:lnTo>
                  <a:pt x="428" y="454"/>
                </a:lnTo>
                <a:lnTo>
                  <a:pt x="424" y="450"/>
                </a:lnTo>
                <a:lnTo>
                  <a:pt x="421" y="445"/>
                </a:lnTo>
                <a:lnTo>
                  <a:pt x="421" y="440"/>
                </a:lnTo>
                <a:lnTo>
                  <a:pt x="421" y="434"/>
                </a:lnTo>
                <a:lnTo>
                  <a:pt x="424" y="429"/>
                </a:lnTo>
                <a:lnTo>
                  <a:pt x="428" y="425"/>
                </a:lnTo>
                <a:lnTo>
                  <a:pt x="433" y="423"/>
                </a:lnTo>
                <a:lnTo>
                  <a:pt x="438" y="421"/>
                </a:lnTo>
                <a:close/>
                <a:moveTo>
                  <a:pt x="438" y="352"/>
                </a:moveTo>
                <a:lnTo>
                  <a:pt x="509" y="352"/>
                </a:lnTo>
                <a:lnTo>
                  <a:pt x="514" y="352"/>
                </a:lnTo>
                <a:lnTo>
                  <a:pt x="520" y="355"/>
                </a:lnTo>
                <a:lnTo>
                  <a:pt x="524" y="358"/>
                </a:lnTo>
                <a:lnTo>
                  <a:pt x="526" y="364"/>
                </a:lnTo>
                <a:lnTo>
                  <a:pt x="526" y="369"/>
                </a:lnTo>
                <a:lnTo>
                  <a:pt x="526" y="374"/>
                </a:lnTo>
                <a:lnTo>
                  <a:pt x="524" y="379"/>
                </a:lnTo>
                <a:lnTo>
                  <a:pt x="520" y="383"/>
                </a:lnTo>
                <a:lnTo>
                  <a:pt x="514" y="386"/>
                </a:lnTo>
                <a:lnTo>
                  <a:pt x="509" y="387"/>
                </a:lnTo>
                <a:lnTo>
                  <a:pt x="438" y="387"/>
                </a:lnTo>
                <a:lnTo>
                  <a:pt x="433" y="386"/>
                </a:lnTo>
                <a:lnTo>
                  <a:pt x="428" y="383"/>
                </a:lnTo>
                <a:lnTo>
                  <a:pt x="424" y="379"/>
                </a:lnTo>
                <a:lnTo>
                  <a:pt x="421" y="374"/>
                </a:lnTo>
                <a:lnTo>
                  <a:pt x="421" y="369"/>
                </a:lnTo>
                <a:lnTo>
                  <a:pt x="421" y="364"/>
                </a:lnTo>
                <a:lnTo>
                  <a:pt x="424" y="358"/>
                </a:lnTo>
                <a:lnTo>
                  <a:pt x="428" y="355"/>
                </a:lnTo>
                <a:lnTo>
                  <a:pt x="433" y="352"/>
                </a:lnTo>
                <a:lnTo>
                  <a:pt x="438" y="352"/>
                </a:lnTo>
                <a:close/>
                <a:moveTo>
                  <a:pt x="438" y="281"/>
                </a:moveTo>
                <a:lnTo>
                  <a:pt x="614" y="281"/>
                </a:lnTo>
                <a:lnTo>
                  <a:pt x="621" y="283"/>
                </a:lnTo>
                <a:lnTo>
                  <a:pt x="624" y="285"/>
                </a:lnTo>
                <a:lnTo>
                  <a:pt x="628" y="288"/>
                </a:lnTo>
                <a:lnTo>
                  <a:pt x="631" y="293"/>
                </a:lnTo>
                <a:lnTo>
                  <a:pt x="632" y="298"/>
                </a:lnTo>
                <a:lnTo>
                  <a:pt x="631" y="305"/>
                </a:lnTo>
                <a:lnTo>
                  <a:pt x="628" y="309"/>
                </a:lnTo>
                <a:lnTo>
                  <a:pt x="624" y="313"/>
                </a:lnTo>
                <a:lnTo>
                  <a:pt x="621" y="315"/>
                </a:lnTo>
                <a:lnTo>
                  <a:pt x="614" y="317"/>
                </a:lnTo>
                <a:lnTo>
                  <a:pt x="438" y="317"/>
                </a:lnTo>
                <a:lnTo>
                  <a:pt x="433" y="315"/>
                </a:lnTo>
                <a:lnTo>
                  <a:pt x="428" y="313"/>
                </a:lnTo>
                <a:lnTo>
                  <a:pt x="424" y="309"/>
                </a:lnTo>
                <a:lnTo>
                  <a:pt x="421" y="305"/>
                </a:lnTo>
                <a:lnTo>
                  <a:pt x="421" y="298"/>
                </a:lnTo>
                <a:lnTo>
                  <a:pt x="421" y="293"/>
                </a:lnTo>
                <a:lnTo>
                  <a:pt x="424" y="288"/>
                </a:lnTo>
                <a:lnTo>
                  <a:pt x="428" y="285"/>
                </a:lnTo>
                <a:lnTo>
                  <a:pt x="433" y="283"/>
                </a:lnTo>
                <a:lnTo>
                  <a:pt x="438" y="281"/>
                </a:lnTo>
                <a:close/>
                <a:moveTo>
                  <a:pt x="175" y="246"/>
                </a:moveTo>
                <a:lnTo>
                  <a:pt x="175" y="421"/>
                </a:lnTo>
                <a:lnTo>
                  <a:pt x="315" y="421"/>
                </a:lnTo>
                <a:lnTo>
                  <a:pt x="315" y="246"/>
                </a:lnTo>
                <a:lnTo>
                  <a:pt x="175" y="246"/>
                </a:lnTo>
                <a:close/>
                <a:moveTo>
                  <a:pt x="438" y="211"/>
                </a:moveTo>
                <a:lnTo>
                  <a:pt x="545" y="211"/>
                </a:lnTo>
                <a:lnTo>
                  <a:pt x="550" y="212"/>
                </a:lnTo>
                <a:lnTo>
                  <a:pt x="555" y="214"/>
                </a:lnTo>
                <a:lnTo>
                  <a:pt x="559" y="218"/>
                </a:lnTo>
                <a:lnTo>
                  <a:pt x="560" y="222"/>
                </a:lnTo>
                <a:lnTo>
                  <a:pt x="562" y="229"/>
                </a:lnTo>
                <a:lnTo>
                  <a:pt x="560" y="234"/>
                </a:lnTo>
                <a:lnTo>
                  <a:pt x="559" y="239"/>
                </a:lnTo>
                <a:lnTo>
                  <a:pt x="555" y="243"/>
                </a:lnTo>
                <a:lnTo>
                  <a:pt x="550" y="245"/>
                </a:lnTo>
                <a:lnTo>
                  <a:pt x="545" y="246"/>
                </a:lnTo>
                <a:lnTo>
                  <a:pt x="438" y="246"/>
                </a:lnTo>
                <a:lnTo>
                  <a:pt x="433" y="245"/>
                </a:lnTo>
                <a:lnTo>
                  <a:pt x="428" y="243"/>
                </a:lnTo>
                <a:lnTo>
                  <a:pt x="424" y="239"/>
                </a:lnTo>
                <a:lnTo>
                  <a:pt x="421" y="234"/>
                </a:lnTo>
                <a:lnTo>
                  <a:pt x="421" y="229"/>
                </a:lnTo>
                <a:lnTo>
                  <a:pt x="421" y="222"/>
                </a:lnTo>
                <a:lnTo>
                  <a:pt x="424" y="218"/>
                </a:lnTo>
                <a:lnTo>
                  <a:pt x="428" y="214"/>
                </a:lnTo>
                <a:lnTo>
                  <a:pt x="433" y="212"/>
                </a:lnTo>
                <a:lnTo>
                  <a:pt x="438" y="211"/>
                </a:lnTo>
                <a:close/>
                <a:moveTo>
                  <a:pt x="175" y="211"/>
                </a:moveTo>
                <a:lnTo>
                  <a:pt x="315" y="211"/>
                </a:lnTo>
                <a:lnTo>
                  <a:pt x="330" y="213"/>
                </a:lnTo>
                <a:lnTo>
                  <a:pt x="340" y="221"/>
                </a:lnTo>
                <a:lnTo>
                  <a:pt x="348" y="233"/>
                </a:lnTo>
                <a:lnTo>
                  <a:pt x="351" y="246"/>
                </a:lnTo>
                <a:lnTo>
                  <a:pt x="351" y="421"/>
                </a:lnTo>
                <a:lnTo>
                  <a:pt x="348" y="436"/>
                </a:lnTo>
                <a:lnTo>
                  <a:pt x="340" y="446"/>
                </a:lnTo>
                <a:lnTo>
                  <a:pt x="330" y="454"/>
                </a:lnTo>
                <a:lnTo>
                  <a:pt x="315" y="457"/>
                </a:lnTo>
                <a:lnTo>
                  <a:pt x="175" y="457"/>
                </a:lnTo>
                <a:lnTo>
                  <a:pt x="161" y="454"/>
                </a:lnTo>
                <a:lnTo>
                  <a:pt x="150" y="446"/>
                </a:lnTo>
                <a:lnTo>
                  <a:pt x="142" y="436"/>
                </a:lnTo>
                <a:lnTo>
                  <a:pt x="140" y="421"/>
                </a:lnTo>
                <a:lnTo>
                  <a:pt x="140" y="246"/>
                </a:lnTo>
                <a:lnTo>
                  <a:pt x="142" y="233"/>
                </a:lnTo>
                <a:lnTo>
                  <a:pt x="150" y="221"/>
                </a:lnTo>
                <a:lnTo>
                  <a:pt x="161" y="213"/>
                </a:lnTo>
                <a:lnTo>
                  <a:pt x="175" y="211"/>
                </a:lnTo>
                <a:close/>
                <a:moveTo>
                  <a:pt x="69" y="141"/>
                </a:moveTo>
                <a:lnTo>
                  <a:pt x="69" y="563"/>
                </a:lnTo>
                <a:lnTo>
                  <a:pt x="703" y="563"/>
                </a:lnTo>
                <a:lnTo>
                  <a:pt x="703" y="141"/>
                </a:lnTo>
                <a:lnTo>
                  <a:pt x="69" y="141"/>
                </a:lnTo>
                <a:close/>
                <a:moveTo>
                  <a:pt x="34" y="70"/>
                </a:moveTo>
                <a:lnTo>
                  <a:pt x="34" y="106"/>
                </a:lnTo>
                <a:lnTo>
                  <a:pt x="737" y="106"/>
                </a:lnTo>
                <a:lnTo>
                  <a:pt x="737" y="70"/>
                </a:lnTo>
                <a:lnTo>
                  <a:pt x="34" y="70"/>
                </a:lnTo>
                <a:close/>
                <a:moveTo>
                  <a:pt x="386" y="0"/>
                </a:moveTo>
                <a:lnTo>
                  <a:pt x="399" y="2"/>
                </a:lnTo>
                <a:lnTo>
                  <a:pt x="411" y="10"/>
                </a:lnTo>
                <a:lnTo>
                  <a:pt x="419" y="22"/>
                </a:lnTo>
                <a:lnTo>
                  <a:pt x="421" y="35"/>
                </a:lnTo>
                <a:lnTo>
                  <a:pt x="737" y="35"/>
                </a:lnTo>
                <a:lnTo>
                  <a:pt x="752" y="38"/>
                </a:lnTo>
                <a:lnTo>
                  <a:pt x="762" y="46"/>
                </a:lnTo>
                <a:lnTo>
                  <a:pt x="770" y="56"/>
                </a:lnTo>
                <a:lnTo>
                  <a:pt x="773" y="70"/>
                </a:lnTo>
                <a:lnTo>
                  <a:pt x="773" y="106"/>
                </a:lnTo>
                <a:lnTo>
                  <a:pt x="770" y="119"/>
                </a:lnTo>
                <a:lnTo>
                  <a:pt x="762" y="131"/>
                </a:lnTo>
                <a:lnTo>
                  <a:pt x="752" y="137"/>
                </a:lnTo>
                <a:lnTo>
                  <a:pt x="737" y="141"/>
                </a:lnTo>
                <a:lnTo>
                  <a:pt x="737" y="563"/>
                </a:lnTo>
                <a:lnTo>
                  <a:pt x="735" y="576"/>
                </a:lnTo>
                <a:lnTo>
                  <a:pt x="728" y="588"/>
                </a:lnTo>
                <a:lnTo>
                  <a:pt x="716" y="595"/>
                </a:lnTo>
                <a:lnTo>
                  <a:pt x="703" y="598"/>
                </a:lnTo>
                <a:lnTo>
                  <a:pt x="403" y="598"/>
                </a:lnTo>
                <a:lnTo>
                  <a:pt x="403" y="643"/>
                </a:lnTo>
                <a:lnTo>
                  <a:pt x="504" y="743"/>
                </a:lnTo>
                <a:lnTo>
                  <a:pt x="507" y="747"/>
                </a:lnTo>
                <a:lnTo>
                  <a:pt x="508" y="751"/>
                </a:lnTo>
                <a:lnTo>
                  <a:pt x="509" y="755"/>
                </a:lnTo>
                <a:lnTo>
                  <a:pt x="508" y="762"/>
                </a:lnTo>
                <a:lnTo>
                  <a:pt x="505" y="766"/>
                </a:lnTo>
                <a:lnTo>
                  <a:pt x="501" y="769"/>
                </a:lnTo>
                <a:lnTo>
                  <a:pt x="497" y="772"/>
                </a:lnTo>
                <a:lnTo>
                  <a:pt x="491" y="773"/>
                </a:lnTo>
                <a:lnTo>
                  <a:pt x="487" y="772"/>
                </a:lnTo>
                <a:lnTo>
                  <a:pt x="483" y="771"/>
                </a:lnTo>
                <a:lnTo>
                  <a:pt x="479" y="768"/>
                </a:lnTo>
                <a:lnTo>
                  <a:pt x="386" y="675"/>
                </a:lnTo>
                <a:lnTo>
                  <a:pt x="293" y="768"/>
                </a:lnTo>
                <a:lnTo>
                  <a:pt x="289" y="771"/>
                </a:lnTo>
                <a:lnTo>
                  <a:pt x="285" y="772"/>
                </a:lnTo>
                <a:lnTo>
                  <a:pt x="280" y="773"/>
                </a:lnTo>
                <a:lnTo>
                  <a:pt x="275" y="772"/>
                </a:lnTo>
                <a:lnTo>
                  <a:pt x="269" y="769"/>
                </a:lnTo>
                <a:lnTo>
                  <a:pt x="267" y="766"/>
                </a:lnTo>
                <a:lnTo>
                  <a:pt x="264" y="762"/>
                </a:lnTo>
                <a:lnTo>
                  <a:pt x="263" y="755"/>
                </a:lnTo>
                <a:lnTo>
                  <a:pt x="263" y="751"/>
                </a:lnTo>
                <a:lnTo>
                  <a:pt x="266" y="747"/>
                </a:lnTo>
                <a:lnTo>
                  <a:pt x="268" y="743"/>
                </a:lnTo>
                <a:lnTo>
                  <a:pt x="369" y="643"/>
                </a:lnTo>
                <a:lnTo>
                  <a:pt x="369" y="598"/>
                </a:lnTo>
                <a:lnTo>
                  <a:pt x="69" y="598"/>
                </a:lnTo>
                <a:lnTo>
                  <a:pt x="56" y="595"/>
                </a:lnTo>
                <a:lnTo>
                  <a:pt x="44" y="588"/>
                </a:lnTo>
                <a:lnTo>
                  <a:pt x="38" y="576"/>
                </a:lnTo>
                <a:lnTo>
                  <a:pt x="34" y="563"/>
                </a:lnTo>
                <a:lnTo>
                  <a:pt x="34" y="141"/>
                </a:lnTo>
                <a:lnTo>
                  <a:pt x="21" y="137"/>
                </a:lnTo>
                <a:lnTo>
                  <a:pt x="9" y="131"/>
                </a:lnTo>
                <a:lnTo>
                  <a:pt x="2" y="119"/>
                </a:lnTo>
                <a:lnTo>
                  <a:pt x="0" y="106"/>
                </a:lnTo>
                <a:lnTo>
                  <a:pt x="0" y="70"/>
                </a:lnTo>
                <a:lnTo>
                  <a:pt x="2" y="56"/>
                </a:lnTo>
                <a:lnTo>
                  <a:pt x="9" y="46"/>
                </a:lnTo>
                <a:lnTo>
                  <a:pt x="21" y="38"/>
                </a:lnTo>
                <a:lnTo>
                  <a:pt x="34" y="35"/>
                </a:lnTo>
                <a:lnTo>
                  <a:pt x="351" y="35"/>
                </a:lnTo>
                <a:lnTo>
                  <a:pt x="353" y="22"/>
                </a:lnTo>
                <a:lnTo>
                  <a:pt x="361" y="10"/>
                </a:lnTo>
                <a:lnTo>
                  <a:pt x="372" y="2"/>
                </a:lnTo>
                <a:lnTo>
                  <a:pt x="386" y="0"/>
                </a:lnTo>
                <a:close/>
              </a:path>
            </a:pathLst>
          </a:custGeom>
          <a:solidFill>
            <a:schemeClr val="bg1"/>
          </a:solidFill>
          <a:ln w="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zh-CN" altLang="en-US" sz="4050"/>
          </a:p>
        </p:txBody>
      </p:sp>
      <p:sp>
        <p:nvSpPr>
          <p:cNvPr id="4" name="Freeform 318" descr="e7d195523061f1c0cef09ac28eaae964ec9988a5cce77c8b8C1E4685C6E6B40CD7615480512384A61EE159C6FE0045D14B61E85D0A95589D558B81FFC809322ACC20DC2254D928200A3EA0841B8B1814A949D0E04D40B9AAE09C6C8926E6A284AC22EF0F8E3937099575E5D983132B5B48E4B4A5EC5D65659C6F340790817AB95702EB61B0B328F1">
            <a:extLst>
              <a:ext uri="{FF2B5EF4-FFF2-40B4-BE49-F238E27FC236}">
                <a16:creationId xmlns:a16="http://schemas.microsoft.com/office/drawing/2014/main" id="{1444483C-8801-ACAF-13B8-647E8A003D50}"/>
              </a:ext>
            </a:extLst>
          </p:cNvPr>
          <p:cNvSpPr>
            <a:spLocks noEditPoints="1"/>
          </p:cNvSpPr>
          <p:nvPr/>
        </p:nvSpPr>
        <p:spPr bwMode="auto">
          <a:xfrm>
            <a:off x="10266970" y="7030732"/>
            <a:ext cx="969373" cy="1031471"/>
          </a:xfrm>
          <a:custGeom>
            <a:avLst/>
            <a:gdLst>
              <a:gd name="T0" fmla="*/ 653 w 818"/>
              <a:gd name="T1" fmla="*/ 524 h 818"/>
              <a:gd name="T2" fmla="*/ 614 w 818"/>
              <a:gd name="T3" fmla="*/ 524 h 818"/>
              <a:gd name="T4" fmla="*/ 370 w 818"/>
              <a:gd name="T5" fmla="*/ 442 h 818"/>
              <a:gd name="T6" fmla="*/ 441 w 818"/>
              <a:gd name="T7" fmla="*/ 478 h 818"/>
              <a:gd name="T8" fmla="*/ 463 w 818"/>
              <a:gd name="T9" fmla="*/ 571 h 818"/>
              <a:gd name="T10" fmla="*/ 407 w 818"/>
              <a:gd name="T11" fmla="*/ 691 h 818"/>
              <a:gd name="T12" fmla="*/ 374 w 818"/>
              <a:gd name="T13" fmla="*/ 706 h 818"/>
              <a:gd name="T14" fmla="*/ 349 w 818"/>
              <a:gd name="T15" fmla="*/ 656 h 818"/>
              <a:gd name="T16" fmla="*/ 335 w 818"/>
              <a:gd name="T17" fmla="*/ 577 h 818"/>
              <a:gd name="T18" fmla="*/ 300 w 818"/>
              <a:gd name="T19" fmla="*/ 500 h 818"/>
              <a:gd name="T20" fmla="*/ 352 w 818"/>
              <a:gd name="T21" fmla="*/ 442 h 818"/>
              <a:gd name="T22" fmla="*/ 243 w 818"/>
              <a:gd name="T23" fmla="*/ 196 h 818"/>
              <a:gd name="T24" fmla="*/ 286 w 818"/>
              <a:gd name="T25" fmla="*/ 175 h 818"/>
              <a:gd name="T26" fmla="*/ 335 w 818"/>
              <a:gd name="T27" fmla="*/ 171 h 818"/>
              <a:gd name="T28" fmla="*/ 372 w 818"/>
              <a:gd name="T29" fmla="*/ 194 h 818"/>
              <a:gd name="T30" fmla="*/ 328 w 818"/>
              <a:gd name="T31" fmla="*/ 217 h 818"/>
              <a:gd name="T32" fmla="*/ 324 w 818"/>
              <a:gd name="T33" fmla="*/ 247 h 818"/>
              <a:gd name="T34" fmla="*/ 357 w 818"/>
              <a:gd name="T35" fmla="*/ 242 h 818"/>
              <a:gd name="T36" fmla="*/ 421 w 818"/>
              <a:gd name="T37" fmla="*/ 229 h 818"/>
              <a:gd name="T38" fmla="*/ 440 w 818"/>
              <a:gd name="T39" fmla="*/ 279 h 818"/>
              <a:gd name="T40" fmla="*/ 355 w 818"/>
              <a:gd name="T41" fmla="*/ 323 h 818"/>
              <a:gd name="T42" fmla="*/ 303 w 818"/>
              <a:gd name="T43" fmla="*/ 397 h 818"/>
              <a:gd name="T44" fmla="*/ 267 w 818"/>
              <a:gd name="T45" fmla="*/ 360 h 818"/>
              <a:gd name="T46" fmla="*/ 234 w 818"/>
              <a:gd name="T47" fmla="*/ 406 h 818"/>
              <a:gd name="T48" fmla="*/ 272 w 818"/>
              <a:gd name="T49" fmla="*/ 455 h 818"/>
              <a:gd name="T50" fmla="*/ 201 w 818"/>
              <a:gd name="T51" fmla="*/ 424 h 818"/>
              <a:gd name="T52" fmla="*/ 142 w 818"/>
              <a:gd name="T53" fmla="*/ 369 h 818"/>
              <a:gd name="T54" fmla="*/ 107 w 818"/>
              <a:gd name="T55" fmla="*/ 298 h 818"/>
              <a:gd name="T56" fmla="*/ 523 w 818"/>
              <a:gd name="T57" fmla="*/ 95 h 818"/>
              <a:gd name="T58" fmla="*/ 633 w 818"/>
              <a:gd name="T59" fmla="*/ 162 h 818"/>
              <a:gd name="T60" fmla="*/ 705 w 818"/>
              <a:gd name="T61" fmla="*/ 255 h 818"/>
              <a:gd name="T62" fmla="*/ 737 w 818"/>
              <a:gd name="T63" fmla="*/ 348 h 818"/>
              <a:gd name="T64" fmla="*/ 738 w 818"/>
              <a:gd name="T65" fmla="*/ 470 h 818"/>
              <a:gd name="T66" fmla="*/ 666 w 818"/>
              <a:gd name="T67" fmla="*/ 462 h 818"/>
              <a:gd name="T68" fmla="*/ 601 w 818"/>
              <a:gd name="T69" fmla="*/ 372 h 818"/>
              <a:gd name="T70" fmla="*/ 602 w 818"/>
              <a:gd name="T71" fmla="*/ 293 h 818"/>
              <a:gd name="T72" fmla="*/ 601 w 818"/>
              <a:gd name="T73" fmla="*/ 241 h 818"/>
              <a:gd name="T74" fmla="*/ 522 w 818"/>
              <a:gd name="T75" fmla="*/ 247 h 818"/>
              <a:gd name="T76" fmla="*/ 509 w 818"/>
              <a:gd name="T77" fmla="*/ 181 h 818"/>
              <a:gd name="T78" fmla="*/ 484 w 818"/>
              <a:gd name="T79" fmla="*/ 149 h 818"/>
              <a:gd name="T80" fmla="*/ 408 w 818"/>
              <a:gd name="T81" fmla="*/ 38 h 818"/>
              <a:gd name="T82" fmla="*/ 128 w 818"/>
              <a:gd name="T83" fmla="*/ 166 h 818"/>
              <a:gd name="T84" fmla="*/ 40 w 818"/>
              <a:gd name="T85" fmla="*/ 465 h 818"/>
              <a:gd name="T86" fmla="*/ 207 w 818"/>
              <a:gd name="T87" fmla="*/ 721 h 818"/>
              <a:gd name="T88" fmla="*/ 516 w 818"/>
              <a:gd name="T89" fmla="*/ 766 h 818"/>
              <a:gd name="T90" fmla="*/ 746 w 818"/>
              <a:gd name="T91" fmla="*/ 567 h 818"/>
              <a:gd name="T92" fmla="*/ 746 w 818"/>
              <a:gd name="T93" fmla="*/ 253 h 818"/>
              <a:gd name="T94" fmla="*/ 516 w 818"/>
              <a:gd name="T95" fmla="*/ 54 h 818"/>
              <a:gd name="T96" fmla="*/ 568 w 818"/>
              <a:gd name="T97" fmla="*/ 33 h 818"/>
              <a:gd name="T98" fmla="*/ 785 w 818"/>
              <a:gd name="T99" fmla="*/ 250 h 818"/>
              <a:gd name="T100" fmla="*/ 785 w 818"/>
              <a:gd name="T101" fmla="*/ 568 h 818"/>
              <a:gd name="T102" fmla="*/ 568 w 818"/>
              <a:gd name="T103" fmla="*/ 787 h 818"/>
              <a:gd name="T104" fmla="*/ 250 w 818"/>
              <a:gd name="T105" fmla="*/ 787 h 818"/>
              <a:gd name="T106" fmla="*/ 33 w 818"/>
              <a:gd name="T107" fmla="*/ 568 h 818"/>
              <a:gd name="T108" fmla="*/ 33 w 818"/>
              <a:gd name="T109" fmla="*/ 250 h 818"/>
              <a:gd name="T110" fmla="*/ 250 w 818"/>
              <a:gd name="T111" fmla="*/ 33 h 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818" h="818">
                <a:moveTo>
                  <a:pt x="623" y="486"/>
                </a:moveTo>
                <a:lnTo>
                  <a:pt x="632" y="488"/>
                </a:lnTo>
                <a:lnTo>
                  <a:pt x="641" y="495"/>
                </a:lnTo>
                <a:lnTo>
                  <a:pt x="649" y="503"/>
                </a:lnTo>
                <a:lnTo>
                  <a:pt x="654" y="513"/>
                </a:lnTo>
                <a:lnTo>
                  <a:pt x="653" y="524"/>
                </a:lnTo>
                <a:lnTo>
                  <a:pt x="649" y="533"/>
                </a:lnTo>
                <a:lnTo>
                  <a:pt x="643" y="537"/>
                </a:lnTo>
                <a:lnTo>
                  <a:pt x="635" y="537"/>
                </a:lnTo>
                <a:lnTo>
                  <a:pt x="627" y="533"/>
                </a:lnTo>
                <a:lnTo>
                  <a:pt x="619" y="529"/>
                </a:lnTo>
                <a:lnTo>
                  <a:pt x="614" y="524"/>
                </a:lnTo>
                <a:lnTo>
                  <a:pt x="607" y="516"/>
                </a:lnTo>
                <a:lnTo>
                  <a:pt x="605" y="505"/>
                </a:lnTo>
                <a:lnTo>
                  <a:pt x="607" y="496"/>
                </a:lnTo>
                <a:lnTo>
                  <a:pt x="615" y="488"/>
                </a:lnTo>
                <a:lnTo>
                  <a:pt x="623" y="486"/>
                </a:lnTo>
                <a:close/>
                <a:moveTo>
                  <a:pt x="370" y="442"/>
                </a:moveTo>
                <a:lnTo>
                  <a:pt x="389" y="442"/>
                </a:lnTo>
                <a:lnTo>
                  <a:pt x="402" y="446"/>
                </a:lnTo>
                <a:lnTo>
                  <a:pt x="412" y="450"/>
                </a:lnTo>
                <a:lnTo>
                  <a:pt x="421" y="457"/>
                </a:lnTo>
                <a:lnTo>
                  <a:pt x="429" y="466"/>
                </a:lnTo>
                <a:lnTo>
                  <a:pt x="441" y="478"/>
                </a:lnTo>
                <a:lnTo>
                  <a:pt x="455" y="491"/>
                </a:lnTo>
                <a:lnTo>
                  <a:pt x="470" y="508"/>
                </a:lnTo>
                <a:lnTo>
                  <a:pt x="476" y="524"/>
                </a:lnTo>
                <a:lnTo>
                  <a:pt x="476" y="541"/>
                </a:lnTo>
                <a:lnTo>
                  <a:pt x="472" y="556"/>
                </a:lnTo>
                <a:lnTo>
                  <a:pt x="463" y="571"/>
                </a:lnTo>
                <a:lnTo>
                  <a:pt x="454" y="584"/>
                </a:lnTo>
                <a:lnTo>
                  <a:pt x="442" y="599"/>
                </a:lnTo>
                <a:lnTo>
                  <a:pt x="432" y="618"/>
                </a:lnTo>
                <a:lnTo>
                  <a:pt x="423" y="637"/>
                </a:lnTo>
                <a:lnTo>
                  <a:pt x="413" y="662"/>
                </a:lnTo>
                <a:lnTo>
                  <a:pt x="407" y="691"/>
                </a:lnTo>
                <a:lnTo>
                  <a:pt x="403" y="707"/>
                </a:lnTo>
                <a:lnTo>
                  <a:pt x="398" y="715"/>
                </a:lnTo>
                <a:lnTo>
                  <a:pt x="393" y="717"/>
                </a:lnTo>
                <a:lnTo>
                  <a:pt x="386" y="716"/>
                </a:lnTo>
                <a:lnTo>
                  <a:pt x="379" y="712"/>
                </a:lnTo>
                <a:lnTo>
                  <a:pt x="374" y="706"/>
                </a:lnTo>
                <a:lnTo>
                  <a:pt x="369" y="699"/>
                </a:lnTo>
                <a:lnTo>
                  <a:pt x="366" y="692"/>
                </a:lnTo>
                <a:lnTo>
                  <a:pt x="361" y="686"/>
                </a:lnTo>
                <a:lnTo>
                  <a:pt x="357" y="679"/>
                </a:lnTo>
                <a:lnTo>
                  <a:pt x="353" y="669"/>
                </a:lnTo>
                <a:lnTo>
                  <a:pt x="349" y="656"/>
                </a:lnTo>
                <a:lnTo>
                  <a:pt x="348" y="639"/>
                </a:lnTo>
                <a:lnTo>
                  <a:pt x="348" y="615"/>
                </a:lnTo>
                <a:lnTo>
                  <a:pt x="348" y="599"/>
                </a:lnTo>
                <a:lnTo>
                  <a:pt x="345" y="590"/>
                </a:lnTo>
                <a:lnTo>
                  <a:pt x="340" y="582"/>
                </a:lnTo>
                <a:lnTo>
                  <a:pt x="335" y="577"/>
                </a:lnTo>
                <a:lnTo>
                  <a:pt x="327" y="572"/>
                </a:lnTo>
                <a:lnTo>
                  <a:pt x="321" y="567"/>
                </a:lnTo>
                <a:lnTo>
                  <a:pt x="313" y="556"/>
                </a:lnTo>
                <a:lnTo>
                  <a:pt x="307" y="543"/>
                </a:lnTo>
                <a:lnTo>
                  <a:pt x="302" y="524"/>
                </a:lnTo>
                <a:lnTo>
                  <a:pt x="300" y="500"/>
                </a:lnTo>
                <a:lnTo>
                  <a:pt x="300" y="482"/>
                </a:lnTo>
                <a:lnTo>
                  <a:pt x="305" y="467"/>
                </a:lnTo>
                <a:lnTo>
                  <a:pt x="313" y="457"/>
                </a:lnTo>
                <a:lnTo>
                  <a:pt x="323" y="449"/>
                </a:lnTo>
                <a:lnTo>
                  <a:pt x="336" y="445"/>
                </a:lnTo>
                <a:lnTo>
                  <a:pt x="352" y="442"/>
                </a:lnTo>
                <a:lnTo>
                  <a:pt x="370" y="442"/>
                </a:lnTo>
                <a:close/>
                <a:moveTo>
                  <a:pt x="194" y="153"/>
                </a:moveTo>
                <a:lnTo>
                  <a:pt x="205" y="166"/>
                </a:lnTo>
                <a:lnTo>
                  <a:pt x="218" y="178"/>
                </a:lnTo>
                <a:lnTo>
                  <a:pt x="231" y="188"/>
                </a:lnTo>
                <a:lnTo>
                  <a:pt x="243" y="196"/>
                </a:lnTo>
                <a:lnTo>
                  <a:pt x="252" y="200"/>
                </a:lnTo>
                <a:lnTo>
                  <a:pt x="259" y="200"/>
                </a:lnTo>
                <a:lnTo>
                  <a:pt x="266" y="196"/>
                </a:lnTo>
                <a:lnTo>
                  <a:pt x="272" y="190"/>
                </a:lnTo>
                <a:lnTo>
                  <a:pt x="279" y="182"/>
                </a:lnTo>
                <a:lnTo>
                  <a:pt x="286" y="175"/>
                </a:lnTo>
                <a:lnTo>
                  <a:pt x="296" y="173"/>
                </a:lnTo>
                <a:lnTo>
                  <a:pt x="305" y="174"/>
                </a:lnTo>
                <a:lnTo>
                  <a:pt x="315" y="177"/>
                </a:lnTo>
                <a:lnTo>
                  <a:pt x="323" y="177"/>
                </a:lnTo>
                <a:lnTo>
                  <a:pt x="328" y="174"/>
                </a:lnTo>
                <a:lnTo>
                  <a:pt x="335" y="171"/>
                </a:lnTo>
                <a:lnTo>
                  <a:pt x="343" y="169"/>
                </a:lnTo>
                <a:lnTo>
                  <a:pt x="356" y="169"/>
                </a:lnTo>
                <a:lnTo>
                  <a:pt x="368" y="171"/>
                </a:lnTo>
                <a:lnTo>
                  <a:pt x="373" y="177"/>
                </a:lnTo>
                <a:lnTo>
                  <a:pt x="374" y="185"/>
                </a:lnTo>
                <a:lnTo>
                  <a:pt x="372" y="194"/>
                </a:lnTo>
                <a:lnTo>
                  <a:pt x="366" y="202"/>
                </a:lnTo>
                <a:lnTo>
                  <a:pt x="360" y="208"/>
                </a:lnTo>
                <a:lnTo>
                  <a:pt x="352" y="213"/>
                </a:lnTo>
                <a:lnTo>
                  <a:pt x="345" y="215"/>
                </a:lnTo>
                <a:lnTo>
                  <a:pt x="336" y="217"/>
                </a:lnTo>
                <a:lnTo>
                  <a:pt x="328" y="217"/>
                </a:lnTo>
                <a:lnTo>
                  <a:pt x="321" y="219"/>
                </a:lnTo>
                <a:lnTo>
                  <a:pt x="315" y="221"/>
                </a:lnTo>
                <a:lnTo>
                  <a:pt x="311" y="225"/>
                </a:lnTo>
                <a:lnTo>
                  <a:pt x="311" y="230"/>
                </a:lnTo>
                <a:lnTo>
                  <a:pt x="315" y="238"/>
                </a:lnTo>
                <a:lnTo>
                  <a:pt x="324" y="247"/>
                </a:lnTo>
                <a:lnTo>
                  <a:pt x="335" y="257"/>
                </a:lnTo>
                <a:lnTo>
                  <a:pt x="341" y="259"/>
                </a:lnTo>
                <a:lnTo>
                  <a:pt x="347" y="259"/>
                </a:lnTo>
                <a:lnTo>
                  <a:pt x="351" y="255"/>
                </a:lnTo>
                <a:lnTo>
                  <a:pt x="353" y="249"/>
                </a:lnTo>
                <a:lnTo>
                  <a:pt x="357" y="242"/>
                </a:lnTo>
                <a:lnTo>
                  <a:pt x="361" y="236"/>
                </a:lnTo>
                <a:lnTo>
                  <a:pt x="368" y="229"/>
                </a:lnTo>
                <a:lnTo>
                  <a:pt x="376" y="225"/>
                </a:lnTo>
                <a:lnTo>
                  <a:pt x="387" y="224"/>
                </a:lnTo>
                <a:lnTo>
                  <a:pt x="407" y="225"/>
                </a:lnTo>
                <a:lnTo>
                  <a:pt x="421" y="229"/>
                </a:lnTo>
                <a:lnTo>
                  <a:pt x="432" y="234"/>
                </a:lnTo>
                <a:lnTo>
                  <a:pt x="438" y="242"/>
                </a:lnTo>
                <a:lnTo>
                  <a:pt x="442" y="251"/>
                </a:lnTo>
                <a:lnTo>
                  <a:pt x="445" y="262"/>
                </a:lnTo>
                <a:lnTo>
                  <a:pt x="444" y="272"/>
                </a:lnTo>
                <a:lnTo>
                  <a:pt x="440" y="279"/>
                </a:lnTo>
                <a:lnTo>
                  <a:pt x="430" y="285"/>
                </a:lnTo>
                <a:lnTo>
                  <a:pt x="420" y="291"/>
                </a:lnTo>
                <a:lnTo>
                  <a:pt x="407" y="296"/>
                </a:lnTo>
                <a:lnTo>
                  <a:pt x="393" y="301"/>
                </a:lnTo>
                <a:lnTo>
                  <a:pt x="374" y="310"/>
                </a:lnTo>
                <a:lnTo>
                  <a:pt x="355" y="323"/>
                </a:lnTo>
                <a:lnTo>
                  <a:pt x="338" y="338"/>
                </a:lnTo>
                <a:lnTo>
                  <a:pt x="324" y="353"/>
                </a:lnTo>
                <a:lnTo>
                  <a:pt x="318" y="369"/>
                </a:lnTo>
                <a:lnTo>
                  <a:pt x="315" y="381"/>
                </a:lnTo>
                <a:lnTo>
                  <a:pt x="310" y="391"/>
                </a:lnTo>
                <a:lnTo>
                  <a:pt x="303" y="397"/>
                </a:lnTo>
                <a:lnTo>
                  <a:pt x="297" y="398"/>
                </a:lnTo>
                <a:lnTo>
                  <a:pt x="290" y="394"/>
                </a:lnTo>
                <a:lnTo>
                  <a:pt x="285" y="383"/>
                </a:lnTo>
                <a:lnTo>
                  <a:pt x="281" y="370"/>
                </a:lnTo>
                <a:lnTo>
                  <a:pt x="276" y="363"/>
                </a:lnTo>
                <a:lnTo>
                  <a:pt x="267" y="360"/>
                </a:lnTo>
                <a:lnTo>
                  <a:pt x="256" y="363"/>
                </a:lnTo>
                <a:lnTo>
                  <a:pt x="242" y="370"/>
                </a:lnTo>
                <a:lnTo>
                  <a:pt x="231" y="377"/>
                </a:lnTo>
                <a:lnTo>
                  <a:pt x="229" y="386"/>
                </a:lnTo>
                <a:lnTo>
                  <a:pt x="230" y="395"/>
                </a:lnTo>
                <a:lnTo>
                  <a:pt x="234" y="406"/>
                </a:lnTo>
                <a:lnTo>
                  <a:pt x="242" y="416"/>
                </a:lnTo>
                <a:lnTo>
                  <a:pt x="251" y="427"/>
                </a:lnTo>
                <a:lnTo>
                  <a:pt x="262" y="437"/>
                </a:lnTo>
                <a:lnTo>
                  <a:pt x="268" y="446"/>
                </a:lnTo>
                <a:lnTo>
                  <a:pt x="272" y="452"/>
                </a:lnTo>
                <a:lnTo>
                  <a:pt x="272" y="455"/>
                </a:lnTo>
                <a:lnTo>
                  <a:pt x="271" y="458"/>
                </a:lnTo>
                <a:lnTo>
                  <a:pt x="268" y="459"/>
                </a:lnTo>
                <a:lnTo>
                  <a:pt x="266" y="459"/>
                </a:lnTo>
                <a:lnTo>
                  <a:pt x="264" y="459"/>
                </a:lnTo>
                <a:lnTo>
                  <a:pt x="229" y="441"/>
                </a:lnTo>
                <a:lnTo>
                  <a:pt x="201" y="424"/>
                </a:lnTo>
                <a:lnTo>
                  <a:pt x="180" y="408"/>
                </a:lnTo>
                <a:lnTo>
                  <a:pt x="165" y="395"/>
                </a:lnTo>
                <a:lnTo>
                  <a:pt x="154" y="385"/>
                </a:lnTo>
                <a:lnTo>
                  <a:pt x="146" y="376"/>
                </a:lnTo>
                <a:lnTo>
                  <a:pt x="144" y="370"/>
                </a:lnTo>
                <a:lnTo>
                  <a:pt x="142" y="369"/>
                </a:lnTo>
                <a:lnTo>
                  <a:pt x="141" y="366"/>
                </a:lnTo>
                <a:lnTo>
                  <a:pt x="136" y="361"/>
                </a:lnTo>
                <a:lnTo>
                  <a:pt x="129" y="351"/>
                </a:lnTo>
                <a:lnTo>
                  <a:pt x="122" y="338"/>
                </a:lnTo>
                <a:lnTo>
                  <a:pt x="114" y="319"/>
                </a:lnTo>
                <a:lnTo>
                  <a:pt x="107" y="298"/>
                </a:lnTo>
                <a:lnTo>
                  <a:pt x="103" y="274"/>
                </a:lnTo>
                <a:lnTo>
                  <a:pt x="120" y="239"/>
                </a:lnTo>
                <a:lnTo>
                  <a:pt x="141" y="208"/>
                </a:lnTo>
                <a:lnTo>
                  <a:pt x="166" y="179"/>
                </a:lnTo>
                <a:lnTo>
                  <a:pt x="194" y="153"/>
                </a:lnTo>
                <a:close/>
                <a:moveTo>
                  <a:pt x="523" y="95"/>
                </a:moveTo>
                <a:lnTo>
                  <a:pt x="569" y="116"/>
                </a:lnTo>
                <a:lnTo>
                  <a:pt x="611" y="144"/>
                </a:lnTo>
                <a:lnTo>
                  <a:pt x="612" y="144"/>
                </a:lnTo>
                <a:lnTo>
                  <a:pt x="622" y="152"/>
                </a:lnTo>
                <a:lnTo>
                  <a:pt x="631" y="160"/>
                </a:lnTo>
                <a:lnTo>
                  <a:pt x="633" y="162"/>
                </a:lnTo>
                <a:lnTo>
                  <a:pt x="657" y="185"/>
                </a:lnTo>
                <a:lnTo>
                  <a:pt x="677" y="211"/>
                </a:lnTo>
                <a:lnTo>
                  <a:pt x="683" y="217"/>
                </a:lnTo>
                <a:lnTo>
                  <a:pt x="691" y="232"/>
                </a:lnTo>
                <a:lnTo>
                  <a:pt x="699" y="242"/>
                </a:lnTo>
                <a:lnTo>
                  <a:pt x="705" y="255"/>
                </a:lnTo>
                <a:lnTo>
                  <a:pt x="713" y="271"/>
                </a:lnTo>
                <a:lnTo>
                  <a:pt x="717" y="281"/>
                </a:lnTo>
                <a:lnTo>
                  <a:pt x="728" y="308"/>
                </a:lnTo>
                <a:lnTo>
                  <a:pt x="730" y="317"/>
                </a:lnTo>
                <a:lnTo>
                  <a:pt x="736" y="338"/>
                </a:lnTo>
                <a:lnTo>
                  <a:pt x="737" y="348"/>
                </a:lnTo>
                <a:lnTo>
                  <a:pt x="741" y="369"/>
                </a:lnTo>
                <a:lnTo>
                  <a:pt x="742" y="378"/>
                </a:lnTo>
                <a:lnTo>
                  <a:pt x="743" y="410"/>
                </a:lnTo>
                <a:lnTo>
                  <a:pt x="742" y="440"/>
                </a:lnTo>
                <a:lnTo>
                  <a:pt x="741" y="450"/>
                </a:lnTo>
                <a:lnTo>
                  <a:pt x="738" y="470"/>
                </a:lnTo>
                <a:lnTo>
                  <a:pt x="736" y="480"/>
                </a:lnTo>
                <a:lnTo>
                  <a:pt x="729" y="508"/>
                </a:lnTo>
                <a:lnTo>
                  <a:pt x="709" y="497"/>
                </a:lnTo>
                <a:lnTo>
                  <a:pt x="691" y="487"/>
                </a:lnTo>
                <a:lnTo>
                  <a:pt x="677" y="475"/>
                </a:lnTo>
                <a:lnTo>
                  <a:pt x="666" y="462"/>
                </a:lnTo>
                <a:lnTo>
                  <a:pt x="658" y="446"/>
                </a:lnTo>
                <a:lnTo>
                  <a:pt x="646" y="433"/>
                </a:lnTo>
                <a:lnTo>
                  <a:pt x="633" y="420"/>
                </a:lnTo>
                <a:lnTo>
                  <a:pt x="622" y="406"/>
                </a:lnTo>
                <a:lnTo>
                  <a:pt x="610" y="390"/>
                </a:lnTo>
                <a:lnTo>
                  <a:pt x="601" y="372"/>
                </a:lnTo>
                <a:lnTo>
                  <a:pt x="594" y="351"/>
                </a:lnTo>
                <a:lnTo>
                  <a:pt x="592" y="334"/>
                </a:lnTo>
                <a:lnTo>
                  <a:pt x="592" y="321"/>
                </a:lnTo>
                <a:lnTo>
                  <a:pt x="594" y="310"/>
                </a:lnTo>
                <a:lnTo>
                  <a:pt x="598" y="301"/>
                </a:lnTo>
                <a:lnTo>
                  <a:pt x="602" y="293"/>
                </a:lnTo>
                <a:lnTo>
                  <a:pt x="607" y="284"/>
                </a:lnTo>
                <a:lnTo>
                  <a:pt x="611" y="274"/>
                </a:lnTo>
                <a:lnTo>
                  <a:pt x="614" y="260"/>
                </a:lnTo>
                <a:lnTo>
                  <a:pt x="612" y="250"/>
                </a:lnTo>
                <a:lnTo>
                  <a:pt x="609" y="243"/>
                </a:lnTo>
                <a:lnTo>
                  <a:pt x="601" y="241"/>
                </a:lnTo>
                <a:lnTo>
                  <a:pt x="592" y="241"/>
                </a:lnTo>
                <a:lnTo>
                  <a:pt x="581" y="245"/>
                </a:lnTo>
                <a:lnTo>
                  <a:pt x="560" y="251"/>
                </a:lnTo>
                <a:lnTo>
                  <a:pt x="544" y="255"/>
                </a:lnTo>
                <a:lnTo>
                  <a:pt x="531" y="253"/>
                </a:lnTo>
                <a:lnTo>
                  <a:pt x="522" y="247"/>
                </a:lnTo>
                <a:lnTo>
                  <a:pt x="516" y="237"/>
                </a:lnTo>
                <a:lnTo>
                  <a:pt x="510" y="222"/>
                </a:lnTo>
                <a:lnTo>
                  <a:pt x="506" y="205"/>
                </a:lnTo>
                <a:lnTo>
                  <a:pt x="506" y="192"/>
                </a:lnTo>
                <a:lnTo>
                  <a:pt x="508" y="185"/>
                </a:lnTo>
                <a:lnTo>
                  <a:pt x="509" y="181"/>
                </a:lnTo>
                <a:lnTo>
                  <a:pt x="510" y="179"/>
                </a:lnTo>
                <a:lnTo>
                  <a:pt x="499" y="178"/>
                </a:lnTo>
                <a:lnTo>
                  <a:pt x="489" y="174"/>
                </a:lnTo>
                <a:lnTo>
                  <a:pt x="485" y="167"/>
                </a:lnTo>
                <a:lnTo>
                  <a:pt x="483" y="158"/>
                </a:lnTo>
                <a:lnTo>
                  <a:pt x="484" y="149"/>
                </a:lnTo>
                <a:lnTo>
                  <a:pt x="488" y="141"/>
                </a:lnTo>
                <a:lnTo>
                  <a:pt x="493" y="136"/>
                </a:lnTo>
                <a:lnTo>
                  <a:pt x="504" y="127"/>
                </a:lnTo>
                <a:lnTo>
                  <a:pt x="514" y="111"/>
                </a:lnTo>
                <a:lnTo>
                  <a:pt x="523" y="95"/>
                </a:lnTo>
                <a:close/>
                <a:moveTo>
                  <a:pt x="408" y="38"/>
                </a:moveTo>
                <a:lnTo>
                  <a:pt x="353" y="42"/>
                </a:lnTo>
                <a:lnTo>
                  <a:pt x="301" y="54"/>
                </a:lnTo>
                <a:lnTo>
                  <a:pt x="252" y="72"/>
                </a:lnTo>
                <a:lnTo>
                  <a:pt x="207" y="98"/>
                </a:lnTo>
                <a:lnTo>
                  <a:pt x="165" y="128"/>
                </a:lnTo>
                <a:lnTo>
                  <a:pt x="128" y="166"/>
                </a:lnTo>
                <a:lnTo>
                  <a:pt x="97" y="207"/>
                </a:lnTo>
                <a:lnTo>
                  <a:pt x="72" y="253"/>
                </a:lnTo>
                <a:lnTo>
                  <a:pt x="52" y="302"/>
                </a:lnTo>
                <a:lnTo>
                  <a:pt x="40" y="355"/>
                </a:lnTo>
                <a:lnTo>
                  <a:pt x="36" y="410"/>
                </a:lnTo>
                <a:lnTo>
                  <a:pt x="40" y="465"/>
                </a:lnTo>
                <a:lnTo>
                  <a:pt x="52" y="517"/>
                </a:lnTo>
                <a:lnTo>
                  <a:pt x="72" y="567"/>
                </a:lnTo>
                <a:lnTo>
                  <a:pt x="97" y="611"/>
                </a:lnTo>
                <a:lnTo>
                  <a:pt x="128" y="653"/>
                </a:lnTo>
                <a:lnTo>
                  <a:pt x="165" y="690"/>
                </a:lnTo>
                <a:lnTo>
                  <a:pt x="207" y="721"/>
                </a:lnTo>
                <a:lnTo>
                  <a:pt x="252" y="746"/>
                </a:lnTo>
                <a:lnTo>
                  <a:pt x="301" y="766"/>
                </a:lnTo>
                <a:lnTo>
                  <a:pt x="353" y="778"/>
                </a:lnTo>
                <a:lnTo>
                  <a:pt x="408" y="781"/>
                </a:lnTo>
                <a:lnTo>
                  <a:pt x="463" y="778"/>
                </a:lnTo>
                <a:lnTo>
                  <a:pt x="516" y="766"/>
                </a:lnTo>
                <a:lnTo>
                  <a:pt x="565" y="746"/>
                </a:lnTo>
                <a:lnTo>
                  <a:pt x="611" y="721"/>
                </a:lnTo>
                <a:lnTo>
                  <a:pt x="653" y="690"/>
                </a:lnTo>
                <a:lnTo>
                  <a:pt x="690" y="653"/>
                </a:lnTo>
                <a:lnTo>
                  <a:pt x="721" y="611"/>
                </a:lnTo>
                <a:lnTo>
                  <a:pt x="746" y="567"/>
                </a:lnTo>
                <a:lnTo>
                  <a:pt x="764" y="517"/>
                </a:lnTo>
                <a:lnTo>
                  <a:pt x="776" y="465"/>
                </a:lnTo>
                <a:lnTo>
                  <a:pt x="780" y="410"/>
                </a:lnTo>
                <a:lnTo>
                  <a:pt x="776" y="355"/>
                </a:lnTo>
                <a:lnTo>
                  <a:pt x="764" y="302"/>
                </a:lnTo>
                <a:lnTo>
                  <a:pt x="746" y="253"/>
                </a:lnTo>
                <a:lnTo>
                  <a:pt x="721" y="207"/>
                </a:lnTo>
                <a:lnTo>
                  <a:pt x="690" y="166"/>
                </a:lnTo>
                <a:lnTo>
                  <a:pt x="653" y="128"/>
                </a:lnTo>
                <a:lnTo>
                  <a:pt x="611" y="98"/>
                </a:lnTo>
                <a:lnTo>
                  <a:pt x="565" y="72"/>
                </a:lnTo>
                <a:lnTo>
                  <a:pt x="516" y="54"/>
                </a:lnTo>
                <a:lnTo>
                  <a:pt x="463" y="42"/>
                </a:lnTo>
                <a:lnTo>
                  <a:pt x="408" y="38"/>
                </a:lnTo>
                <a:close/>
                <a:moveTo>
                  <a:pt x="408" y="0"/>
                </a:moveTo>
                <a:lnTo>
                  <a:pt x="465" y="4"/>
                </a:lnTo>
                <a:lnTo>
                  <a:pt x="517" y="16"/>
                </a:lnTo>
                <a:lnTo>
                  <a:pt x="568" y="33"/>
                </a:lnTo>
                <a:lnTo>
                  <a:pt x="615" y="56"/>
                </a:lnTo>
                <a:lnTo>
                  <a:pt x="658" y="86"/>
                </a:lnTo>
                <a:lnTo>
                  <a:pt x="698" y="120"/>
                </a:lnTo>
                <a:lnTo>
                  <a:pt x="733" y="160"/>
                </a:lnTo>
                <a:lnTo>
                  <a:pt x="762" y="203"/>
                </a:lnTo>
                <a:lnTo>
                  <a:pt x="785" y="250"/>
                </a:lnTo>
                <a:lnTo>
                  <a:pt x="804" y="301"/>
                </a:lnTo>
                <a:lnTo>
                  <a:pt x="814" y="353"/>
                </a:lnTo>
                <a:lnTo>
                  <a:pt x="818" y="410"/>
                </a:lnTo>
                <a:lnTo>
                  <a:pt x="814" y="465"/>
                </a:lnTo>
                <a:lnTo>
                  <a:pt x="804" y="518"/>
                </a:lnTo>
                <a:lnTo>
                  <a:pt x="785" y="568"/>
                </a:lnTo>
                <a:lnTo>
                  <a:pt x="762" y="615"/>
                </a:lnTo>
                <a:lnTo>
                  <a:pt x="733" y="660"/>
                </a:lnTo>
                <a:lnTo>
                  <a:pt x="698" y="699"/>
                </a:lnTo>
                <a:lnTo>
                  <a:pt x="658" y="733"/>
                </a:lnTo>
                <a:lnTo>
                  <a:pt x="615" y="763"/>
                </a:lnTo>
                <a:lnTo>
                  <a:pt x="568" y="787"/>
                </a:lnTo>
                <a:lnTo>
                  <a:pt x="517" y="804"/>
                </a:lnTo>
                <a:lnTo>
                  <a:pt x="465" y="814"/>
                </a:lnTo>
                <a:lnTo>
                  <a:pt x="408" y="818"/>
                </a:lnTo>
                <a:lnTo>
                  <a:pt x="353" y="814"/>
                </a:lnTo>
                <a:lnTo>
                  <a:pt x="300" y="804"/>
                </a:lnTo>
                <a:lnTo>
                  <a:pt x="250" y="787"/>
                </a:lnTo>
                <a:lnTo>
                  <a:pt x="203" y="763"/>
                </a:lnTo>
                <a:lnTo>
                  <a:pt x="158" y="733"/>
                </a:lnTo>
                <a:lnTo>
                  <a:pt x="119" y="699"/>
                </a:lnTo>
                <a:lnTo>
                  <a:pt x="85" y="660"/>
                </a:lnTo>
                <a:lnTo>
                  <a:pt x="56" y="615"/>
                </a:lnTo>
                <a:lnTo>
                  <a:pt x="33" y="568"/>
                </a:lnTo>
                <a:lnTo>
                  <a:pt x="14" y="518"/>
                </a:lnTo>
                <a:lnTo>
                  <a:pt x="4" y="465"/>
                </a:lnTo>
                <a:lnTo>
                  <a:pt x="0" y="410"/>
                </a:lnTo>
                <a:lnTo>
                  <a:pt x="4" y="353"/>
                </a:lnTo>
                <a:lnTo>
                  <a:pt x="14" y="301"/>
                </a:lnTo>
                <a:lnTo>
                  <a:pt x="33" y="250"/>
                </a:lnTo>
                <a:lnTo>
                  <a:pt x="56" y="203"/>
                </a:lnTo>
                <a:lnTo>
                  <a:pt x="85" y="160"/>
                </a:lnTo>
                <a:lnTo>
                  <a:pt x="119" y="120"/>
                </a:lnTo>
                <a:lnTo>
                  <a:pt x="158" y="86"/>
                </a:lnTo>
                <a:lnTo>
                  <a:pt x="203" y="56"/>
                </a:lnTo>
                <a:lnTo>
                  <a:pt x="250" y="33"/>
                </a:lnTo>
                <a:lnTo>
                  <a:pt x="300" y="16"/>
                </a:lnTo>
                <a:lnTo>
                  <a:pt x="353" y="4"/>
                </a:lnTo>
                <a:lnTo>
                  <a:pt x="408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zh-CN" altLang="en-US" sz="4050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197584AB-A956-57D8-ABCA-3B8B1715229C}"/>
              </a:ext>
            </a:extLst>
          </p:cNvPr>
          <p:cNvSpPr/>
          <p:nvPr/>
        </p:nvSpPr>
        <p:spPr>
          <a:xfrm>
            <a:off x="423931" y="7034612"/>
            <a:ext cx="57715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ресурсы:</a:t>
            </a:r>
          </a:p>
          <a:p>
            <a:pPr algn="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 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https://ds1-orsk-r56.gosweb.gosuslugi.ru</a:t>
            </a:r>
            <a:r>
              <a:rPr lang="ru-RU" sz="1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Госпаблик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https://vk.com/mdoau_1</a:t>
            </a:r>
            <a:r>
              <a:rPr lang="ru-RU" sz="1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«Развитие56</a:t>
            </a:r>
            <a:r>
              <a:rPr lang="ru-RU" sz="1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ru-RU" sz="1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развитие56.рус</a:t>
            </a:r>
            <a:endParaRPr lang="es-ES" altLang="zh-CN" sz="1200" dirty="0">
              <a:solidFill>
                <a:schemeClr val="bg1">
                  <a:lumMod val="65000"/>
                </a:schemeClr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F320B6-F75B-0E7E-8060-34BF9960AA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981" y="492339"/>
            <a:ext cx="2621507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0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943"/>
                            </p:stCondLst>
                            <p:childTnLst>
                              <p:par>
                                <p:cTn id="10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43"/>
                            </p:stCondLst>
                            <p:childTnLst>
                              <p:par>
                                <p:cTn id="19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343"/>
                            </p:stCondLst>
                            <p:childTnLst>
                              <p:par>
                                <p:cTn id="32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43"/>
                            </p:stCondLst>
                            <p:childTnLst>
                              <p:par>
                                <p:cTn id="41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19" grpId="0"/>
      <p:bldP spid="26" grpId="0"/>
      <p:bldP spid="28" grpId="0"/>
      <p:bldP spid="29" grpId="0"/>
      <p:bldP spid="36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5CAFEF-1F91-EA77-2267-47B52E5EF46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9693" b="1969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5EB0AA2-85A7-47D0-8725-FFA7EDFC06C8}"/>
              </a:ext>
            </a:extLst>
          </p:cNvPr>
          <p:cNvSpPr/>
          <p:nvPr/>
        </p:nvSpPr>
        <p:spPr>
          <a:xfrm>
            <a:off x="7977932" y="4733382"/>
            <a:ext cx="2295000" cy="229500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8100000" scaled="1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ID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>
            <a:extLst>
              <a:ext uri="{FF2B5EF4-FFF2-40B4-BE49-F238E27FC236}">
                <a16:creationId xmlns:a16="http://schemas.microsoft.com/office/drawing/2014/main" id="{093D2B61-B5E7-4121-A9CD-CCD0310DCCFC}"/>
              </a:ext>
            </a:extLst>
          </p:cNvPr>
          <p:cNvSpPr/>
          <p:nvPr/>
        </p:nvSpPr>
        <p:spPr>
          <a:xfrm>
            <a:off x="6664111" y="7089033"/>
            <a:ext cx="486156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4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основной</a:t>
            </a:r>
          </a:p>
          <a:p>
            <a:pPr algn="ctr"/>
            <a:r>
              <a:rPr lang="ru-RU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октябрь-апрель</a:t>
            </a:r>
            <a:endParaRPr lang="es-E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Lato Light" panose="020F0502020204030203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конспектов мероприятий и их проведение;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кейса диагностических методик по работе с семьей;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перспективного плана взаимодействия с участниками воспитательной практики.</a:t>
            </a:r>
            <a:endParaRPr lang="es-ES" altLang="zh-CN" sz="18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ea typeface="Lato Light" panose="020F050202020403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>
            <a:extLst>
              <a:ext uri="{FF2B5EF4-FFF2-40B4-BE49-F238E27FC236}">
                <a16:creationId xmlns:a16="http://schemas.microsoft.com/office/drawing/2014/main" id="{74FF751E-2E3F-4BDF-994B-F5361BAED5B3}"/>
              </a:ext>
            </a:extLst>
          </p:cNvPr>
          <p:cNvSpPr/>
          <p:nvPr/>
        </p:nvSpPr>
        <p:spPr>
          <a:xfrm>
            <a:off x="11629018" y="7044261"/>
            <a:ext cx="5266455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4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заключительный</a:t>
            </a:r>
          </a:p>
          <a:p>
            <a:pPr algn="ctr"/>
            <a:r>
              <a:rPr lang="ru-RU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май</a:t>
            </a:r>
            <a:endParaRPr lang="es-E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Lato Light" panose="020F0502020204030203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аналитическая деятельность по результатам реализации воспитательной практики и определение дальнейшего развития учреждения;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опыта работы по внедрению воспитательной практики в СМИ;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 родителей по удовлетворенности качеством образования в детском саду. </a:t>
            </a:r>
            <a:endParaRPr lang="es-ES" altLang="zh-CN" sz="18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ea typeface="Lato Light" panose="020F050202020403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>
            <a:extLst>
              <a:ext uri="{FF2B5EF4-FFF2-40B4-BE49-F238E27FC236}">
                <a16:creationId xmlns:a16="http://schemas.microsoft.com/office/drawing/2014/main" id="{A74F5499-F3B5-49CD-A6B6-BFFFFCC8BACB}"/>
              </a:ext>
            </a:extLst>
          </p:cNvPr>
          <p:cNvSpPr/>
          <p:nvPr/>
        </p:nvSpPr>
        <p:spPr>
          <a:xfrm>
            <a:off x="1392527" y="7080280"/>
            <a:ext cx="486156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4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подготовительный</a:t>
            </a:r>
          </a:p>
          <a:p>
            <a:pPr algn="ctr"/>
            <a:r>
              <a:rPr lang="ru-RU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сентябрь</a:t>
            </a:r>
            <a:endParaRPr lang="es-E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Lato Light" panose="020F0502020204030203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научной и методической литературы по использованию новых форм взаимодействия с родителями;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 родителей;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перспективного плана работы;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методических материалов для реализации воспитательной практики.</a:t>
            </a:r>
            <a:endParaRPr lang="es-ES" altLang="zh-CN" sz="10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ea typeface="Lato Light" panose="020F050202020403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B2F0BB-BC68-42ED-925F-263BB8C95EA4}"/>
              </a:ext>
            </a:extLst>
          </p:cNvPr>
          <p:cNvSpPr txBox="1"/>
          <p:nvPr/>
        </p:nvSpPr>
        <p:spPr>
          <a:xfrm>
            <a:off x="3019700" y="369643"/>
            <a:ext cx="12150382" cy="392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реализации воспитательной практики</a:t>
            </a:r>
          </a:p>
          <a:p>
            <a:pPr algn="ctr">
              <a:lnSpc>
                <a:spcPct val="130000"/>
              </a:lnSpc>
            </a:pPr>
            <a:r>
              <a:rPr lang="ru-RU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2024-2025 учебный год</a:t>
            </a:r>
            <a:endParaRPr lang="en-ID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2F45078-70AD-4033-AE1B-BCDEB3B0E74A}"/>
              </a:ext>
            </a:extLst>
          </p:cNvPr>
          <p:cNvSpPr/>
          <p:nvPr/>
        </p:nvSpPr>
        <p:spPr>
          <a:xfrm>
            <a:off x="2675807" y="4649943"/>
            <a:ext cx="2295000" cy="229500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8100000" scaled="1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ID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1FF5477-B6F6-4646-BDB2-883388977996}"/>
              </a:ext>
            </a:extLst>
          </p:cNvPr>
          <p:cNvSpPr/>
          <p:nvPr/>
        </p:nvSpPr>
        <p:spPr>
          <a:xfrm>
            <a:off x="13099271" y="4749261"/>
            <a:ext cx="2295000" cy="229500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8100000" scaled="1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ID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2B27AF-16AA-5D99-F3F7-8656479A1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99" y="274393"/>
            <a:ext cx="2621507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8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70"/>
                            </p:stCondLst>
                            <p:childTnLst>
                              <p:par>
                                <p:cTn id="10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70"/>
                            </p:stCondLst>
                            <p:childTnLst>
                              <p:par>
                                <p:cTn id="19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70"/>
                            </p:stCondLst>
                            <p:childTnLst>
                              <p:par>
                                <p:cTn id="28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1" grpId="0"/>
      <p:bldP spid="12" grpId="0"/>
      <p:bldP spid="13" grpId="0"/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41EB1C8-EA1E-4F35-9A66-808A338CB9A1}"/>
              </a:ext>
            </a:extLst>
          </p:cNvPr>
          <p:cNvGrpSpPr/>
          <p:nvPr/>
        </p:nvGrpSpPr>
        <p:grpSpPr>
          <a:xfrm>
            <a:off x="6335106" y="3288890"/>
            <a:ext cx="5617788" cy="5365116"/>
            <a:chOff x="5445589" y="2071991"/>
            <a:chExt cx="7442543" cy="7107797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BE1B348E-1E81-4360-B1ED-A2DD9D3F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5589" y="4417584"/>
              <a:ext cx="3437528" cy="2416608"/>
            </a:xfrm>
            <a:custGeom>
              <a:avLst/>
              <a:gdLst>
                <a:gd name="T0" fmla="*/ 1381 w 3584"/>
                <a:gd name="T1" fmla="*/ 11 h 2435"/>
                <a:gd name="T2" fmla="*/ 1617 w 3584"/>
                <a:gd name="T3" fmla="*/ 68 h 2435"/>
                <a:gd name="T4" fmla="*/ 1831 w 3584"/>
                <a:gd name="T5" fmla="*/ 169 h 2435"/>
                <a:gd name="T6" fmla="*/ 1832 w 3584"/>
                <a:gd name="T7" fmla="*/ 169 h 2435"/>
                <a:gd name="T8" fmla="*/ 1836 w 3584"/>
                <a:gd name="T9" fmla="*/ 172 h 2435"/>
                <a:gd name="T10" fmla="*/ 1847 w 3584"/>
                <a:gd name="T11" fmla="*/ 178 h 2435"/>
                <a:gd name="T12" fmla="*/ 1868 w 3584"/>
                <a:gd name="T13" fmla="*/ 190 h 2435"/>
                <a:gd name="T14" fmla="*/ 1903 w 3584"/>
                <a:gd name="T15" fmla="*/ 211 h 2435"/>
                <a:gd name="T16" fmla="*/ 1955 w 3584"/>
                <a:gd name="T17" fmla="*/ 241 h 2435"/>
                <a:gd name="T18" fmla="*/ 2027 w 3584"/>
                <a:gd name="T19" fmla="*/ 283 h 2435"/>
                <a:gd name="T20" fmla="*/ 2124 w 3584"/>
                <a:gd name="T21" fmla="*/ 339 h 2435"/>
                <a:gd name="T22" fmla="*/ 2248 w 3584"/>
                <a:gd name="T23" fmla="*/ 411 h 2435"/>
                <a:gd name="T24" fmla="*/ 2403 w 3584"/>
                <a:gd name="T25" fmla="*/ 501 h 2435"/>
                <a:gd name="T26" fmla="*/ 2593 w 3584"/>
                <a:gd name="T27" fmla="*/ 610 h 2435"/>
                <a:gd name="T28" fmla="*/ 2820 w 3584"/>
                <a:gd name="T29" fmla="*/ 741 h 2435"/>
                <a:gd name="T30" fmla="*/ 3088 w 3584"/>
                <a:gd name="T31" fmla="*/ 897 h 2435"/>
                <a:gd name="T32" fmla="*/ 3401 w 3584"/>
                <a:gd name="T33" fmla="*/ 1078 h 2435"/>
                <a:gd name="T34" fmla="*/ 3538 w 3584"/>
                <a:gd name="T35" fmla="*/ 1157 h 2435"/>
                <a:gd name="T36" fmla="*/ 3569 w 3584"/>
                <a:gd name="T37" fmla="*/ 1184 h 2435"/>
                <a:gd name="T38" fmla="*/ 3584 w 3584"/>
                <a:gd name="T39" fmla="*/ 1218 h 2435"/>
                <a:gd name="T40" fmla="*/ 3575 w 3584"/>
                <a:gd name="T41" fmla="*/ 1245 h 2435"/>
                <a:gd name="T42" fmla="*/ 3519 w 3584"/>
                <a:gd name="T43" fmla="*/ 1291 h 2435"/>
                <a:gd name="T44" fmla="*/ 3449 w 3584"/>
                <a:gd name="T45" fmla="*/ 1332 h 2435"/>
                <a:gd name="T46" fmla="*/ 3357 w 3584"/>
                <a:gd name="T47" fmla="*/ 1385 h 2435"/>
                <a:gd name="T48" fmla="*/ 3239 w 3584"/>
                <a:gd name="T49" fmla="*/ 1454 h 2435"/>
                <a:gd name="T50" fmla="*/ 3094 w 3584"/>
                <a:gd name="T51" fmla="*/ 1538 h 2435"/>
                <a:gd name="T52" fmla="*/ 2916 w 3584"/>
                <a:gd name="T53" fmla="*/ 1640 h 2435"/>
                <a:gd name="T54" fmla="*/ 2704 w 3584"/>
                <a:gd name="T55" fmla="*/ 1763 h 2435"/>
                <a:gd name="T56" fmla="*/ 2455 w 3584"/>
                <a:gd name="T57" fmla="*/ 1907 h 2435"/>
                <a:gd name="T58" fmla="*/ 2164 w 3584"/>
                <a:gd name="T59" fmla="*/ 2075 h 2435"/>
                <a:gd name="T60" fmla="*/ 1831 w 3584"/>
                <a:gd name="T61" fmla="*/ 2269 h 2435"/>
                <a:gd name="T62" fmla="*/ 1617 w 3584"/>
                <a:gd name="T63" fmla="*/ 2367 h 2435"/>
                <a:gd name="T64" fmla="*/ 1381 w 3584"/>
                <a:gd name="T65" fmla="*/ 2423 h 2435"/>
                <a:gd name="T66" fmla="*/ 1126 w 3584"/>
                <a:gd name="T67" fmla="*/ 2432 h 2435"/>
                <a:gd name="T68" fmla="*/ 865 w 3584"/>
                <a:gd name="T69" fmla="*/ 2384 h 2435"/>
                <a:gd name="T70" fmla="*/ 628 w 3584"/>
                <a:gd name="T71" fmla="*/ 2283 h 2435"/>
                <a:gd name="T72" fmla="*/ 419 w 3584"/>
                <a:gd name="T73" fmla="*/ 2137 h 2435"/>
                <a:gd name="T74" fmla="*/ 245 w 3584"/>
                <a:gd name="T75" fmla="*/ 1951 h 2435"/>
                <a:gd name="T76" fmla="*/ 113 w 3584"/>
                <a:gd name="T77" fmla="*/ 1731 h 2435"/>
                <a:gd name="T78" fmla="*/ 29 w 3584"/>
                <a:gd name="T79" fmla="*/ 1485 h 2435"/>
                <a:gd name="T80" fmla="*/ 0 w 3584"/>
                <a:gd name="T81" fmla="*/ 1219 h 2435"/>
                <a:gd name="T82" fmla="*/ 29 w 3584"/>
                <a:gd name="T83" fmla="*/ 951 h 2435"/>
                <a:gd name="T84" fmla="*/ 113 w 3584"/>
                <a:gd name="T85" fmla="*/ 704 h 2435"/>
                <a:gd name="T86" fmla="*/ 245 w 3584"/>
                <a:gd name="T87" fmla="*/ 484 h 2435"/>
                <a:gd name="T88" fmla="*/ 419 w 3584"/>
                <a:gd name="T89" fmla="*/ 298 h 2435"/>
                <a:gd name="T90" fmla="*/ 628 w 3584"/>
                <a:gd name="T91" fmla="*/ 152 h 2435"/>
                <a:gd name="T92" fmla="*/ 865 w 3584"/>
                <a:gd name="T93" fmla="*/ 51 h 2435"/>
                <a:gd name="T94" fmla="*/ 1126 w 3584"/>
                <a:gd name="T95" fmla="*/ 3 h 2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584" h="2435">
                  <a:moveTo>
                    <a:pt x="1216" y="0"/>
                  </a:moveTo>
                  <a:lnTo>
                    <a:pt x="1299" y="2"/>
                  </a:lnTo>
                  <a:lnTo>
                    <a:pt x="1381" y="11"/>
                  </a:lnTo>
                  <a:lnTo>
                    <a:pt x="1461" y="24"/>
                  </a:lnTo>
                  <a:lnTo>
                    <a:pt x="1539" y="44"/>
                  </a:lnTo>
                  <a:lnTo>
                    <a:pt x="1617" y="68"/>
                  </a:lnTo>
                  <a:lnTo>
                    <a:pt x="1691" y="97"/>
                  </a:lnTo>
                  <a:lnTo>
                    <a:pt x="1762" y="131"/>
                  </a:lnTo>
                  <a:lnTo>
                    <a:pt x="1831" y="169"/>
                  </a:lnTo>
                  <a:lnTo>
                    <a:pt x="1832" y="169"/>
                  </a:lnTo>
                  <a:lnTo>
                    <a:pt x="1832" y="169"/>
                  </a:lnTo>
                  <a:lnTo>
                    <a:pt x="1832" y="169"/>
                  </a:lnTo>
                  <a:lnTo>
                    <a:pt x="1833" y="169"/>
                  </a:lnTo>
                  <a:lnTo>
                    <a:pt x="1834" y="171"/>
                  </a:lnTo>
                  <a:lnTo>
                    <a:pt x="1836" y="172"/>
                  </a:lnTo>
                  <a:lnTo>
                    <a:pt x="1838" y="174"/>
                  </a:lnTo>
                  <a:lnTo>
                    <a:pt x="1841" y="175"/>
                  </a:lnTo>
                  <a:lnTo>
                    <a:pt x="1847" y="178"/>
                  </a:lnTo>
                  <a:lnTo>
                    <a:pt x="1852" y="182"/>
                  </a:lnTo>
                  <a:lnTo>
                    <a:pt x="1859" y="186"/>
                  </a:lnTo>
                  <a:lnTo>
                    <a:pt x="1868" y="190"/>
                  </a:lnTo>
                  <a:lnTo>
                    <a:pt x="1877" y="196"/>
                  </a:lnTo>
                  <a:lnTo>
                    <a:pt x="1889" y="202"/>
                  </a:lnTo>
                  <a:lnTo>
                    <a:pt x="1903" y="211"/>
                  </a:lnTo>
                  <a:lnTo>
                    <a:pt x="1918" y="220"/>
                  </a:lnTo>
                  <a:lnTo>
                    <a:pt x="1935" y="230"/>
                  </a:lnTo>
                  <a:lnTo>
                    <a:pt x="1955" y="241"/>
                  </a:lnTo>
                  <a:lnTo>
                    <a:pt x="1977" y="254"/>
                  </a:lnTo>
                  <a:lnTo>
                    <a:pt x="2001" y="267"/>
                  </a:lnTo>
                  <a:lnTo>
                    <a:pt x="2027" y="283"/>
                  </a:lnTo>
                  <a:lnTo>
                    <a:pt x="2056" y="300"/>
                  </a:lnTo>
                  <a:lnTo>
                    <a:pt x="2089" y="318"/>
                  </a:lnTo>
                  <a:lnTo>
                    <a:pt x="2124" y="339"/>
                  </a:lnTo>
                  <a:lnTo>
                    <a:pt x="2162" y="361"/>
                  </a:lnTo>
                  <a:lnTo>
                    <a:pt x="2204" y="385"/>
                  </a:lnTo>
                  <a:lnTo>
                    <a:pt x="2248" y="411"/>
                  </a:lnTo>
                  <a:lnTo>
                    <a:pt x="2296" y="438"/>
                  </a:lnTo>
                  <a:lnTo>
                    <a:pt x="2348" y="468"/>
                  </a:lnTo>
                  <a:lnTo>
                    <a:pt x="2403" y="501"/>
                  </a:lnTo>
                  <a:lnTo>
                    <a:pt x="2462" y="535"/>
                  </a:lnTo>
                  <a:lnTo>
                    <a:pt x="2525" y="572"/>
                  </a:lnTo>
                  <a:lnTo>
                    <a:pt x="2593" y="610"/>
                  </a:lnTo>
                  <a:lnTo>
                    <a:pt x="2664" y="651"/>
                  </a:lnTo>
                  <a:lnTo>
                    <a:pt x="2739" y="695"/>
                  </a:lnTo>
                  <a:lnTo>
                    <a:pt x="2820" y="741"/>
                  </a:lnTo>
                  <a:lnTo>
                    <a:pt x="2904" y="790"/>
                  </a:lnTo>
                  <a:lnTo>
                    <a:pt x="2993" y="843"/>
                  </a:lnTo>
                  <a:lnTo>
                    <a:pt x="3088" y="897"/>
                  </a:lnTo>
                  <a:lnTo>
                    <a:pt x="3188" y="954"/>
                  </a:lnTo>
                  <a:lnTo>
                    <a:pt x="3291" y="1014"/>
                  </a:lnTo>
                  <a:lnTo>
                    <a:pt x="3401" y="1078"/>
                  </a:lnTo>
                  <a:lnTo>
                    <a:pt x="3516" y="1144"/>
                  </a:lnTo>
                  <a:lnTo>
                    <a:pt x="3526" y="1151"/>
                  </a:lnTo>
                  <a:lnTo>
                    <a:pt x="3538" y="1157"/>
                  </a:lnTo>
                  <a:lnTo>
                    <a:pt x="3549" y="1165"/>
                  </a:lnTo>
                  <a:lnTo>
                    <a:pt x="3560" y="1174"/>
                  </a:lnTo>
                  <a:lnTo>
                    <a:pt x="3569" y="1184"/>
                  </a:lnTo>
                  <a:lnTo>
                    <a:pt x="3577" y="1195"/>
                  </a:lnTo>
                  <a:lnTo>
                    <a:pt x="3583" y="1206"/>
                  </a:lnTo>
                  <a:lnTo>
                    <a:pt x="3584" y="1218"/>
                  </a:lnTo>
                  <a:lnTo>
                    <a:pt x="3584" y="1218"/>
                  </a:lnTo>
                  <a:lnTo>
                    <a:pt x="3581" y="1231"/>
                  </a:lnTo>
                  <a:lnTo>
                    <a:pt x="3575" y="1245"/>
                  </a:lnTo>
                  <a:lnTo>
                    <a:pt x="3563" y="1259"/>
                  </a:lnTo>
                  <a:lnTo>
                    <a:pt x="3544" y="1275"/>
                  </a:lnTo>
                  <a:lnTo>
                    <a:pt x="3519" y="1291"/>
                  </a:lnTo>
                  <a:lnTo>
                    <a:pt x="3499" y="1304"/>
                  </a:lnTo>
                  <a:lnTo>
                    <a:pt x="3475" y="1317"/>
                  </a:lnTo>
                  <a:lnTo>
                    <a:pt x="3449" y="1332"/>
                  </a:lnTo>
                  <a:lnTo>
                    <a:pt x="3421" y="1348"/>
                  </a:lnTo>
                  <a:lnTo>
                    <a:pt x="3391" y="1366"/>
                  </a:lnTo>
                  <a:lnTo>
                    <a:pt x="3357" y="1385"/>
                  </a:lnTo>
                  <a:lnTo>
                    <a:pt x="3321" y="1407"/>
                  </a:lnTo>
                  <a:lnTo>
                    <a:pt x="3281" y="1428"/>
                  </a:lnTo>
                  <a:lnTo>
                    <a:pt x="3239" y="1454"/>
                  </a:lnTo>
                  <a:lnTo>
                    <a:pt x="3194" y="1480"/>
                  </a:lnTo>
                  <a:lnTo>
                    <a:pt x="3145" y="1507"/>
                  </a:lnTo>
                  <a:lnTo>
                    <a:pt x="3094" y="1538"/>
                  </a:lnTo>
                  <a:lnTo>
                    <a:pt x="3038" y="1569"/>
                  </a:lnTo>
                  <a:lnTo>
                    <a:pt x="2979" y="1604"/>
                  </a:lnTo>
                  <a:lnTo>
                    <a:pt x="2916" y="1640"/>
                  </a:lnTo>
                  <a:lnTo>
                    <a:pt x="2849" y="1679"/>
                  </a:lnTo>
                  <a:lnTo>
                    <a:pt x="2779" y="1720"/>
                  </a:lnTo>
                  <a:lnTo>
                    <a:pt x="2704" y="1763"/>
                  </a:lnTo>
                  <a:lnTo>
                    <a:pt x="2626" y="1809"/>
                  </a:lnTo>
                  <a:lnTo>
                    <a:pt x="2542" y="1857"/>
                  </a:lnTo>
                  <a:lnTo>
                    <a:pt x="2455" y="1907"/>
                  </a:lnTo>
                  <a:lnTo>
                    <a:pt x="2363" y="1961"/>
                  </a:lnTo>
                  <a:lnTo>
                    <a:pt x="2266" y="2016"/>
                  </a:lnTo>
                  <a:lnTo>
                    <a:pt x="2164" y="2075"/>
                  </a:lnTo>
                  <a:lnTo>
                    <a:pt x="2059" y="2137"/>
                  </a:lnTo>
                  <a:lnTo>
                    <a:pt x="1947" y="2201"/>
                  </a:lnTo>
                  <a:lnTo>
                    <a:pt x="1831" y="2269"/>
                  </a:lnTo>
                  <a:lnTo>
                    <a:pt x="1762" y="2306"/>
                  </a:lnTo>
                  <a:lnTo>
                    <a:pt x="1691" y="2339"/>
                  </a:lnTo>
                  <a:lnTo>
                    <a:pt x="1617" y="2367"/>
                  </a:lnTo>
                  <a:lnTo>
                    <a:pt x="1539" y="2391"/>
                  </a:lnTo>
                  <a:lnTo>
                    <a:pt x="1461" y="2410"/>
                  </a:lnTo>
                  <a:lnTo>
                    <a:pt x="1381" y="2423"/>
                  </a:lnTo>
                  <a:lnTo>
                    <a:pt x="1299" y="2432"/>
                  </a:lnTo>
                  <a:lnTo>
                    <a:pt x="1216" y="2435"/>
                  </a:lnTo>
                  <a:lnTo>
                    <a:pt x="1126" y="2432"/>
                  </a:lnTo>
                  <a:lnTo>
                    <a:pt x="1036" y="2422"/>
                  </a:lnTo>
                  <a:lnTo>
                    <a:pt x="950" y="2405"/>
                  </a:lnTo>
                  <a:lnTo>
                    <a:pt x="865" y="2384"/>
                  </a:lnTo>
                  <a:lnTo>
                    <a:pt x="783" y="2355"/>
                  </a:lnTo>
                  <a:lnTo>
                    <a:pt x="705" y="2321"/>
                  </a:lnTo>
                  <a:lnTo>
                    <a:pt x="628" y="2283"/>
                  </a:lnTo>
                  <a:lnTo>
                    <a:pt x="555" y="2238"/>
                  </a:lnTo>
                  <a:lnTo>
                    <a:pt x="485" y="2190"/>
                  </a:lnTo>
                  <a:lnTo>
                    <a:pt x="419" y="2137"/>
                  </a:lnTo>
                  <a:lnTo>
                    <a:pt x="357" y="2079"/>
                  </a:lnTo>
                  <a:lnTo>
                    <a:pt x="299" y="2016"/>
                  </a:lnTo>
                  <a:lnTo>
                    <a:pt x="245" y="1951"/>
                  </a:lnTo>
                  <a:lnTo>
                    <a:pt x="196" y="1881"/>
                  </a:lnTo>
                  <a:lnTo>
                    <a:pt x="153" y="1808"/>
                  </a:lnTo>
                  <a:lnTo>
                    <a:pt x="113" y="1731"/>
                  </a:lnTo>
                  <a:lnTo>
                    <a:pt x="80" y="1651"/>
                  </a:lnTo>
                  <a:lnTo>
                    <a:pt x="51" y="1569"/>
                  </a:lnTo>
                  <a:lnTo>
                    <a:pt x="29" y="1485"/>
                  </a:lnTo>
                  <a:lnTo>
                    <a:pt x="13" y="1399"/>
                  </a:lnTo>
                  <a:lnTo>
                    <a:pt x="3" y="1309"/>
                  </a:lnTo>
                  <a:lnTo>
                    <a:pt x="0" y="1219"/>
                  </a:lnTo>
                  <a:lnTo>
                    <a:pt x="3" y="1128"/>
                  </a:lnTo>
                  <a:lnTo>
                    <a:pt x="13" y="1038"/>
                  </a:lnTo>
                  <a:lnTo>
                    <a:pt x="29" y="951"/>
                  </a:lnTo>
                  <a:lnTo>
                    <a:pt x="51" y="867"/>
                  </a:lnTo>
                  <a:lnTo>
                    <a:pt x="80" y="784"/>
                  </a:lnTo>
                  <a:lnTo>
                    <a:pt x="113" y="704"/>
                  </a:lnTo>
                  <a:lnTo>
                    <a:pt x="153" y="627"/>
                  </a:lnTo>
                  <a:lnTo>
                    <a:pt x="196" y="554"/>
                  </a:lnTo>
                  <a:lnTo>
                    <a:pt x="245" y="484"/>
                  </a:lnTo>
                  <a:lnTo>
                    <a:pt x="299" y="419"/>
                  </a:lnTo>
                  <a:lnTo>
                    <a:pt x="357" y="356"/>
                  </a:lnTo>
                  <a:lnTo>
                    <a:pt x="419" y="298"/>
                  </a:lnTo>
                  <a:lnTo>
                    <a:pt x="485" y="245"/>
                  </a:lnTo>
                  <a:lnTo>
                    <a:pt x="555" y="196"/>
                  </a:lnTo>
                  <a:lnTo>
                    <a:pt x="628" y="152"/>
                  </a:lnTo>
                  <a:lnTo>
                    <a:pt x="705" y="113"/>
                  </a:lnTo>
                  <a:lnTo>
                    <a:pt x="783" y="79"/>
                  </a:lnTo>
                  <a:lnTo>
                    <a:pt x="865" y="51"/>
                  </a:lnTo>
                  <a:lnTo>
                    <a:pt x="950" y="29"/>
                  </a:lnTo>
                  <a:lnTo>
                    <a:pt x="1036" y="13"/>
                  </a:lnTo>
                  <a:lnTo>
                    <a:pt x="1126" y="3"/>
                  </a:lnTo>
                  <a:lnTo>
                    <a:pt x="1216" y="0"/>
                  </a:lnTo>
                  <a:close/>
                </a:path>
              </a:pathLst>
            </a:custGeom>
            <a:solidFill>
              <a:schemeClr val="accent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5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07DE7432-3E75-432A-911F-C956B75DEB2D}"/>
                </a:ext>
              </a:extLst>
            </p:cNvPr>
            <p:cNvSpPr>
              <a:spLocks/>
            </p:cNvSpPr>
            <p:nvPr/>
          </p:nvSpPr>
          <p:spPr bwMode="auto">
            <a:xfrm rot="3600000">
              <a:off x="6374981" y="2683922"/>
              <a:ext cx="3558390" cy="2334527"/>
            </a:xfrm>
            <a:custGeom>
              <a:avLst/>
              <a:gdLst>
                <a:gd name="T0" fmla="*/ 1381 w 3584"/>
                <a:gd name="T1" fmla="*/ 11 h 2435"/>
                <a:gd name="T2" fmla="*/ 1617 w 3584"/>
                <a:gd name="T3" fmla="*/ 68 h 2435"/>
                <a:gd name="T4" fmla="*/ 1831 w 3584"/>
                <a:gd name="T5" fmla="*/ 169 h 2435"/>
                <a:gd name="T6" fmla="*/ 1832 w 3584"/>
                <a:gd name="T7" fmla="*/ 169 h 2435"/>
                <a:gd name="T8" fmla="*/ 1836 w 3584"/>
                <a:gd name="T9" fmla="*/ 172 h 2435"/>
                <a:gd name="T10" fmla="*/ 1847 w 3584"/>
                <a:gd name="T11" fmla="*/ 178 h 2435"/>
                <a:gd name="T12" fmla="*/ 1868 w 3584"/>
                <a:gd name="T13" fmla="*/ 190 h 2435"/>
                <a:gd name="T14" fmla="*/ 1903 w 3584"/>
                <a:gd name="T15" fmla="*/ 211 h 2435"/>
                <a:gd name="T16" fmla="*/ 1955 w 3584"/>
                <a:gd name="T17" fmla="*/ 241 h 2435"/>
                <a:gd name="T18" fmla="*/ 2027 w 3584"/>
                <a:gd name="T19" fmla="*/ 283 h 2435"/>
                <a:gd name="T20" fmla="*/ 2124 w 3584"/>
                <a:gd name="T21" fmla="*/ 339 h 2435"/>
                <a:gd name="T22" fmla="*/ 2248 w 3584"/>
                <a:gd name="T23" fmla="*/ 411 h 2435"/>
                <a:gd name="T24" fmla="*/ 2403 w 3584"/>
                <a:gd name="T25" fmla="*/ 501 h 2435"/>
                <a:gd name="T26" fmla="*/ 2593 w 3584"/>
                <a:gd name="T27" fmla="*/ 610 h 2435"/>
                <a:gd name="T28" fmla="*/ 2820 w 3584"/>
                <a:gd name="T29" fmla="*/ 741 h 2435"/>
                <a:gd name="T30" fmla="*/ 3088 w 3584"/>
                <a:gd name="T31" fmla="*/ 897 h 2435"/>
                <a:gd name="T32" fmla="*/ 3401 w 3584"/>
                <a:gd name="T33" fmla="*/ 1078 h 2435"/>
                <a:gd name="T34" fmla="*/ 3538 w 3584"/>
                <a:gd name="T35" fmla="*/ 1157 h 2435"/>
                <a:gd name="T36" fmla="*/ 3569 w 3584"/>
                <a:gd name="T37" fmla="*/ 1184 h 2435"/>
                <a:gd name="T38" fmla="*/ 3584 w 3584"/>
                <a:gd name="T39" fmla="*/ 1218 h 2435"/>
                <a:gd name="T40" fmla="*/ 3575 w 3584"/>
                <a:gd name="T41" fmla="*/ 1245 h 2435"/>
                <a:gd name="T42" fmla="*/ 3519 w 3584"/>
                <a:gd name="T43" fmla="*/ 1291 h 2435"/>
                <a:gd name="T44" fmla="*/ 3449 w 3584"/>
                <a:gd name="T45" fmla="*/ 1332 h 2435"/>
                <a:gd name="T46" fmla="*/ 3357 w 3584"/>
                <a:gd name="T47" fmla="*/ 1385 h 2435"/>
                <a:gd name="T48" fmla="*/ 3239 w 3584"/>
                <a:gd name="T49" fmla="*/ 1454 h 2435"/>
                <a:gd name="T50" fmla="*/ 3094 w 3584"/>
                <a:gd name="T51" fmla="*/ 1538 h 2435"/>
                <a:gd name="T52" fmla="*/ 2916 w 3584"/>
                <a:gd name="T53" fmla="*/ 1640 h 2435"/>
                <a:gd name="T54" fmla="*/ 2704 w 3584"/>
                <a:gd name="T55" fmla="*/ 1763 h 2435"/>
                <a:gd name="T56" fmla="*/ 2455 w 3584"/>
                <a:gd name="T57" fmla="*/ 1907 h 2435"/>
                <a:gd name="T58" fmla="*/ 2164 w 3584"/>
                <a:gd name="T59" fmla="*/ 2075 h 2435"/>
                <a:gd name="T60" fmla="*/ 1831 w 3584"/>
                <a:gd name="T61" fmla="*/ 2269 h 2435"/>
                <a:gd name="T62" fmla="*/ 1617 w 3584"/>
                <a:gd name="T63" fmla="*/ 2367 h 2435"/>
                <a:gd name="T64" fmla="*/ 1381 w 3584"/>
                <a:gd name="T65" fmla="*/ 2423 h 2435"/>
                <a:gd name="T66" fmla="*/ 1126 w 3584"/>
                <a:gd name="T67" fmla="*/ 2432 h 2435"/>
                <a:gd name="T68" fmla="*/ 865 w 3584"/>
                <a:gd name="T69" fmla="*/ 2384 h 2435"/>
                <a:gd name="T70" fmla="*/ 628 w 3584"/>
                <a:gd name="T71" fmla="*/ 2283 h 2435"/>
                <a:gd name="T72" fmla="*/ 419 w 3584"/>
                <a:gd name="T73" fmla="*/ 2137 h 2435"/>
                <a:gd name="T74" fmla="*/ 245 w 3584"/>
                <a:gd name="T75" fmla="*/ 1951 h 2435"/>
                <a:gd name="T76" fmla="*/ 113 w 3584"/>
                <a:gd name="T77" fmla="*/ 1731 h 2435"/>
                <a:gd name="T78" fmla="*/ 29 w 3584"/>
                <a:gd name="T79" fmla="*/ 1485 h 2435"/>
                <a:gd name="T80" fmla="*/ 0 w 3584"/>
                <a:gd name="T81" fmla="*/ 1219 h 2435"/>
                <a:gd name="T82" fmla="*/ 29 w 3584"/>
                <a:gd name="T83" fmla="*/ 951 h 2435"/>
                <a:gd name="T84" fmla="*/ 113 w 3584"/>
                <a:gd name="T85" fmla="*/ 704 h 2435"/>
                <a:gd name="T86" fmla="*/ 245 w 3584"/>
                <a:gd name="T87" fmla="*/ 484 h 2435"/>
                <a:gd name="T88" fmla="*/ 419 w 3584"/>
                <a:gd name="T89" fmla="*/ 298 h 2435"/>
                <a:gd name="T90" fmla="*/ 628 w 3584"/>
                <a:gd name="T91" fmla="*/ 152 h 2435"/>
                <a:gd name="T92" fmla="*/ 865 w 3584"/>
                <a:gd name="T93" fmla="*/ 51 h 2435"/>
                <a:gd name="T94" fmla="*/ 1126 w 3584"/>
                <a:gd name="T95" fmla="*/ 3 h 2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584" h="2435">
                  <a:moveTo>
                    <a:pt x="1216" y="0"/>
                  </a:moveTo>
                  <a:lnTo>
                    <a:pt x="1299" y="2"/>
                  </a:lnTo>
                  <a:lnTo>
                    <a:pt x="1381" y="11"/>
                  </a:lnTo>
                  <a:lnTo>
                    <a:pt x="1461" y="24"/>
                  </a:lnTo>
                  <a:lnTo>
                    <a:pt x="1539" y="44"/>
                  </a:lnTo>
                  <a:lnTo>
                    <a:pt x="1617" y="68"/>
                  </a:lnTo>
                  <a:lnTo>
                    <a:pt x="1691" y="97"/>
                  </a:lnTo>
                  <a:lnTo>
                    <a:pt x="1762" y="131"/>
                  </a:lnTo>
                  <a:lnTo>
                    <a:pt x="1831" y="169"/>
                  </a:lnTo>
                  <a:lnTo>
                    <a:pt x="1832" y="169"/>
                  </a:lnTo>
                  <a:lnTo>
                    <a:pt x="1832" y="169"/>
                  </a:lnTo>
                  <a:lnTo>
                    <a:pt x="1832" y="169"/>
                  </a:lnTo>
                  <a:lnTo>
                    <a:pt x="1833" y="169"/>
                  </a:lnTo>
                  <a:lnTo>
                    <a:pt x="1834" y="171"/>
                  </a:lnTo>
                  <a:lnTo>
                    <a:pt x="1836" y="172"/>
                  </a:lnTo>
                  <a:lnTo>
                    <a:pt x="1838" y="174"/>
                  </a:lnTo>
                  <a:lnTo>
                    <a:pt x="1841" y="175"/>
                  </a:lnTo>
                  <a:lnTo>
                    <a:pt x="1847" y="178"/>
                  </a:lnTo>
                  <a:lnTo>
                    <a:pt x="1852" y="182"/>
                  </a:lnTo>
                  <a:lnTo>
                    <a:pt x="1859" y="186"/>
                  </a:lnTo>
                  <a:lnTo>
                    <a:pt x="1868" y="190"/>
                  </a:lnTo>
                  <a:lnTo>
                    <a:pt x="1877" y="196"/>
                  </a:lnTo>
                  <a:lnTo>
                    <a:pt x="1889" y="202"/>
                  </a:lnTo>
                  <a:lnTo>
                    <a:pt x="1903" y="211"/>
                  </a:lnTo>
                  <a:lnTo>
                    <a:pt x="1918" y="220"/>
                  </a:lnTo>
                  <a:lnTo>
                    <a:pt x="1935" y="230"/>
                  </a:lnTo>
                  <a:lnTo>
                    <a:pt x="1955" y="241"/>
                  </a:lnTo>
                  <a:lnTo>
                    <a:pt x="1977" y="254"/>
                  </a:lnTo>
                  <a:lnTo>
                    <a:pt x="2001" y="267"/>
                  </a:lnTo>
                  <a:lnTo>
                    <a:pt x="2027" y="283"/>
                  </a:lnTo>
                  <a:lnTo>
                    <a:pt x="2056" y="300"/>
                  </a:lnTo>
                  <a:lnTo>
                    <a:pt x="2089" y="318"/>
                  </a:lnTo>
                  <a:lnTo>
                    <a:pt x="2124" y="339"/>
                  </a:lnTo>
                  <a:lnTo>
                    <a:pt x="2162" y="361"/>
                  </a:lnTo>
                  <a:lnTo>
                    <a:pt x="2204" y="385"/>
                  </a:lnTo>
                  <a:lnTo>
                    <a:pt x="2248" y="411"/>
                  </a:lnTo>
                  <a:lnTo>
                    <a:pt x="2296" y="438"/>
                  </a:lnTo>
                  <a:lnTo>
                    <a:pt x="2348" y="468"/>
                  </a:lnTo>
                  <a:lnTo>
                    <a:pt x="2403" y="501"/>
                  </a:lnTo>
                  <a:lnTo>
                    <a:pt x="2462" y="535"/>
                  </a:lnTo>
                  <a:lnTo>
                    <a:pt x="2525" y="572"/>
                  </a:lnTo>
                  <a:lnTo>
                    <a:pt x="2593" y="610"/>
                  </a:lnTo>
                  <a:lnTo>
                    <a:pt x="2664" y="651"/>
                  </a:lnTo>
                  <a:lnTo>
                    <a:pt x="2739" y="695"/>
                  </a:lnTo>
                  <a:lnTo>
                    <a:pt x="2820" y="741"/>
                  </a:lnTo>
                  <a:lnTo>
                    <a:pt x="2904" y="790"/>
                  </a:lnTo>
                  <a:lnTo>
                    <a:pt x="2993" y="843"/>
                  </a:lnTo>
                  <a:lnTo>
                    <a:pt x="3088" y="897"/>
                  </a:lnTo>
                  <a:lnTo>
                    <a:pt x="3188" y="954"/>
                  </a:lnTo>
                  <a:lnTo>
                    <a:pt x="3291" y="1014"/>
                  </a:lnTo>
                  <a:lnTo>
                    <a:pt x="3401" y="1078"/>
                  </a:lnTo>
                  <a:lnTo>
                    <a:pt x="3516" y="1144"/>
                  </a:lnTo>
                  <a:lnTo>
                    <a:pt x="3526" y="1151"/>
                  </a:lnTo>
                  <a:lnTo>
                    <a:pt x="3538" y="1157"/>
                  </a:lnTo>
                  <a:lnTo>
                    <a:pt x="3549" y="1165"/>
                  </a:lnTo>
                  <a:lnTo>
                    <a:pt x="3560" y="1174"/>
                  </a:lnTo>
                  <a:lnTo>
                    <a:pt x="3569" y="1184"/>
                  </a:lnTo>
                  <a:lnTo>
                    <a:pt x="3577" y="1195"/>
                  </a:lnTo>
                  <a:lnTo>
                    <a:pt x="3583" y="1206"/>
                  </a:lnTo>
                  <a:lnTo>
                    <a:pt x="3584" y="1218"/>
                  </a:lnTo>
                  <a:lnTo>
                    <a:pt x="3584" y="1218"/>
                  </a:lnTo>
                  <a:lnTo>
                    <a:pt x="3581" y="1231"/>
                  </a:lnTo>
                  <a:lnTo>
                    <a:pt x="3575" y="1245"/>
                  </a:lnTo>
                  <a:lnTo>
                    <a:pt x="3563" y="1259"/>
                  </a:lnTo>
                  <a:lnTo>
                    <a:pt x="3544" y="1275"/>
                  </a:lnTo>
                  <a:lnTo>
                    <a:pt x="3519" y="1291"/>
                  </a:lnTo>
                  <a:lnTo>
                    <a:pt x="3499" y="1304"/>
                  </a:lnTo>
                  <a:lnTo>
                    <a:pt x="3475" y="1317"/>
                  </a:lnTo>
                  <a:lnTo>
                    <a:pt x="3449" y="1332"/>
                  </a:lnTo>
                  <a:lnTo>
                    <a:pt x="3421" y="1348"/>
                  </a:lnTo>
                  <a:lnTo>
                    <a:pt x="3391" y="1366"/>
                  </a:lnTo>
                  <a:lnTo>
                    <a:pt x="3357" y="1385"/>
                  </a:lnTo>
                  <a:lnTo>
                    <a:pt x="3321" y="1407"/>
                  </a:lnTo>
                  <a:lnTo>
                    <a:pt x="3281" y="1428"/>
                  </a:lnTo>
                  <a:lnTo>
                    <a:pt x="3239" y="1454"/>
                  </a:lnTo>
                  <a:lnTo>
                    <a:pt x="3194" y="1480"/>
                  </a:lnTo>
                  <a:lnTo>
                    <a:pt x="3145" y="1507"/>
                  </a:lnTo>
                  <a:lnTo>
                    <a:pt x="3094" y="1538"/>
                  </a:lnTo>
                  <a:lnTo>
                    <a:pt x="3038" y="1569"/>
                  </a:lnTo>
                  <a:lnTo>
                    <a:pt x="2979" y="1604"/>
                  </a:lnTo>
                  <a:lnTo>
                    <a:pt x="2916" y="1640"/>
                  </a:lnTo>
                  <a:lnTo>
                    <a:pt x="2849" y="1679"/>
                  </a:lnTo>
                  <a:lnTo>
                    <a:pt x="2779" y="1720"/>
                  </a:lnTo>
                  <a:lnTo>
                    <a:pt x="2704" y="1763"/>
                  </a:lnTo>
                  <a:lnTo>
                    <a:pt x="2626" y="1809"/>
                  </a:lnTo>
                  <a:lnTo>
                    <a:pt x="2542" y="1857"/>
                  </a:lnTo>
                  <a:lnTo>
                    <a:pt x="2455" y="1907"/>
                  </a:lnTo>
                  <a:lnTo>
                    <a:pt x="2363" y="1961"/>
                  </a:lnTo>
                  <a:lnTo>
                    <a:pt x="2266" y="2016"/>
                  </a:lnTo>
                  <a:lnTo>
                    <a:pt x="2164" y="2075"/>
                  </a:lnTo>
                  <a:lnTo>
                    <a:pt x="2059" y="2137"/>
                  </a:lnTo>
                  <a:lnTo>
                    <a:pt x="1947" y="2201"/>
                  </a:lnTo>
                  <a:lnTo>
                    <a:pt x="1831" y="2269"/>
                  </a:lnTo>
                  <a:lnTo>
                    <a:pt x="1762" y="2306"/>
                  </a:lnTo>
                  <a:lnTo>
                    <a:pt x="1691" y="2339"/>
                  </a:lnTo>
                  <a:lnTo>
                    <a:pt x="1617" y="2367"/>
                  </a:lnTo>
                  <a:lnTo>
                    <a:pt x="1539" y="2391"/>
                  </a:lnTo>
                  <a:lnTo>
                    <a:pt x="1461" y="2410"/>
                  </a:lnTo>
                  <a:lnTo>
                    <a:pt x="1381" y="2423"/>
                  </a:lnTo>
                  <a:lnTo>
                    <a:pt x="1299" y="2432"/>
                  </a:lnTo>
                  <a:lnTo>
                    <a:pt x="1216" y="2435"/>
                  </a:lnTo>
                  <a:lnTo>
                    <a:pt x="1126" y="2432"/>
                  </a:lnTo>
                  <a:lnTo>
                    <a:pt x="1036" y="2422"/>
                  </a:lnTo>
                  <a:lnTo>
                    <a:pt x="950" y="2405"/>
                  </a:lnTo>
                  <a:lnTo>
                    <a:pt x="865" y="2384"/>
                  </a:lnTo>
                  <a:lnTo>
                    <a:pt x="783" y="2355"/>
                  </a:lnTo>
                  <a:lnTo>
                    <a:pt x="705" y="2321"/>
                  </a:lnTo>
                  <a:lnTo>
                    <a:pt x="628" y="2283"/>
                  </a:lnTo>
                  <a:lnTo>
                    <a:pt x="555" y="2238"/>
                  </a:lnTo>
                  <a:lnTo>
                    <a:pt x="485" y="2190"/>
                  </a:lnTo>
                  <a:lnTo>
                    <a:pt x="419" y="2137"/>
                  </a:lnTo>
                  <a:lnTo>
                    <a:pt x="357" y="2079"/>
                  </a:lnTo>
                  <a:lnTo>
                    <a:pt x="299" y="2016"/>
                  </a:lnTo>
                  <a:lnTo>
                    <a:pt x="245" y="1951"/>
                  </a:lnTo>
                  <a:lnTo>
                    <a:pt x="196" y="1881"/>
                  </a:lnTo>
                  <a:lnTo>
                    <a:pt x="153" y="1808"/>
                  </a:lnTo>
                  <a:lnTo>
                    <a:pt x="113" y="1731"/>
                  </a:lnTo>
                  <a:lnTo>
                    <a:pt x="80" y="1651"/>
                  </a:lnTo>
                  <a:lnTo>
                    <a:pt x="51" y="1569"/>
                  </a:lnTo>
                  <a:lnTo>
                    <a:pt x="29" y="1485"/>
                  </a:lnTo>
                  <a:lnTo>
                    <a:pt x="13" y="1399"/>
                  </a:lnTo>
                  <a:lnTo>
                    <a:pt x="3" y="1309"/>
                  </a:lnTo>
                  <a:lnTo>
                    <a:pt x="0" y="1219"/>
                  </a:lnTo>
                  <a:lnTo>
                    <a:pt x="3" y="1128"/>
                  </a:lnTo>
                  <a:lnTo>
                    <a:pt x="13" y="1038"/>
                  </a:lnTo>
                  <a:lnTo>
                    <a:pt x="29" y="951"/>
                  </a:lnTo>
                  <a:lnTo>
                    <a:pt x="51" y="867"/>
                  </a:lnTo>
                  <a:lnTo>
                    <a:pt x="80" y="784"/>
                  </a:lnTo>
                  <a:lnTo>
                    <a:pt x="113" y="704"/>
                  </a:lnTo>
                  <a:lnTo>
                    <a:pt x="153" y="627"/>
                  </a:lnTo>
                  <a:lnTo>
                    <a:pt x="196" y="554"/>
                  </a:lnTo>
                  <a:lnTo>
                    <a:pt x="245" y="484"/>
                  </a:lnTo>
                  <a:lnTo>
                    <a:pt x="299" y="419"/>
                  </a:lnTo>
                  <a:lnTo>
                    <a:pt x="357" y="356"/>
                  </a:lnTo>
                  <a:lnTo>
                    <a:pt x="419" y="298"/>
                  </a:lnTo>
                  <a:lnTo>
                    <a:pt x="485" y="245"/>
                  </a:lnTo>
                  <a:lnTo>
                    <a:pt x="555" y="196"/>
                  </a:lnTo>
                  <a:lnTo>
                    <a:pt x="628" y="152"/>
                  </a:lnTo>
                  <a:lnTo>
                    <a:pt x="705" y="113"/>
                  </a:lnTo>
                  <a:lnTo>
                    <a:pt x="783" y="79"/>
                  </a:lnTo>
                  <a:lnTo>
                    <a:pt x="865" y="51"/>
                  </a:lnTo>
                  <a:lnTo>
                    <a:pt x="950" y="29"/>
                  </a:lnTo>
                  <a:lnTo>
                    <a:pt x="1036" y="13"/>
                  </a:lnTo>
                  <a:lnTo>
                    <a:pt x="1126" y="3"/>
                  </a:lnTo>
                  <a:lnTo>
                    <a:pt x="1216" y="0"/>
                  </a:lnTo>
                  <a:close/>
                </a:path>
              </a:pathLst>
            </a:custGeom>
            <a:solidFill>
              <a:schemeClr val="accent2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5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593576F0-9161-432E-8582-AE7AB225B094}"/>
                </a:ext>
              </a:extLst>
            </p:cNvPr>
            <p:cNvSpPr>
              <a:spLocks/>
            </p:cNvSpPr>
            <p:nvPr/>
          </p:nvSpPr>
          <p:spPr bwMode="auto">
            <a:xfrm rot="7200000">
              <a:off x="8400348" y="2683922"/>
              <a:ext cx="3558390" cy="2334527"/>
            </a:xfrm>
            <a:custGeom>
              <a:avLst/>
              <a:gdLst>
                <a:gd name="T0" fmla="*/ 1381 w 3584"/>
                <a:gd name="T1" fmla="*/ 11 h 2435"/>
                <a:gd name="T2" fmla="*/ 1617 w 3584"/>
                <a:gd name="T3" fmla="*/ 68 h 2435"/>
                <a:gd name="T4" fmla="*/ 1831 w 3584"/>
                <a:gd name="T5" fmla="*/ 169 h 2435"/>
                <a:gd name="T6" fmla="*/ 1832 w 3584"/>
                <a:gd name="T7" fmla="*/ 169 h 2435"/>
                <a:gd name="T8" fmla="*/ 1836 w 3584"/>
                <a:gd name="T9" fmla="*/ 172 h 2435"/>
                <a:gd name="T10" fmla="*/ 1847 w 3584"/>
                <a:gd name="T11" fmla="*/ 178 h 2435"/>
                <a:gd name="T12" fmla="*/ 1868 w 3584"/>
                <a:gd name="T13" fmla="*/ 190 h 2435"/>
                <a:gd name="T14" fmla="*/ 1903 w 3584"/>
                <a:gd name="T15" fmla="*/ 211 h 2435"/>
                <a:gd name="T16" fmla="*/ 1955 w 3584"/>
                <a:gd name="T17" fmla="*/ 241 h 2435"/>
                <a:gd name="T18" fmla="*/ 2027 w 3584"/>
                <a:gd name="T19" fmla="*/ 283 h 2435"/>
                <a:gd name="T20" fmla="*/ 2124 w 3584"/>
                <a:gd name="T21" fmla="*/ 339 h 2435"/>
                <a:gd name="T22" fmla="*/ 2248 w 3584"/>
                <a:gd name="T23" fmla="*/ 411 h 2435"/>
                <a:gd name="T24" fmla="*/ 2403 w 3584"/>
                <a:gd name="T25" fmla="*/ 501 h 2435"/>
                <a:gd name="T26" fmla="*/ 2593 w 3584"/>
                <a:gd name="T27" fmla="*/ 610 h 2435"/>
                <a:gd name="T28" fmla="*/ 2820 w 3584"/>
                <a:gd name="T29" fmla="*/ 741 h 2435"/>
                <a:gd name="T30" fmla="*/ 3088 w 3584"/>
                <a:gd name="T31" fmla="*/ 897 h 2435"/>
                <a:gd name="T32" fmla="*/ 3401 w 3584"/>
                <a:gd name="T33" fmla="*/ 1078 h 2435"/>
                <a:gd name="T34" fmla="*/ 3538 w 3584"/>
                <a:gd name="T35" fmla="*/ 1157 h 2435"/>
                <a:gd name="T36" fmla="*/ 3569 w 3584"/>
                <a:gd name="T37" fmla="*/ 1184 h 2435"/>
                <a:gd name="T38" fmla="*/ 3584 w 3584"/>
                <a:gd name="T39" fmla="*/ 1218 h 2435"/>
                <a:gd name="T40" fmla="*/ 3575 w 3584"/>
                <a:gd name="T41" fmla="*/ 1245 h 2435"/>
                <a:gd name="T42" fmla="*/ 3519 w 3584"/>
                <a:gd name="T43" fmla="*/ 1291 h 2435"/>
                <a:gd name="T44" fmla="*/ 3449 w 3584"/>
                <a:gd name="T45" fmla="*/ 1332 h 2435"/>
                <a:gd name="T46" fmla="*/ 3357 w 3584"/>
                <a:gd name="T47" fmla="*/ 1385 h 2435"/>
                <a:gd name="T48" fmla="*/ 3239 w 3584"/>
                <a:gd name="T49" fmla="*/ 1454 h 2435"/>
                <a:gd name="T50" fmla="*/ 3094 w 3584"/>
                <a:gd name="T51" fmla="*/ 1538 h 2435"/>
                <a:gd name="T52" fmla="*/ 2916 w 3584"/>
                <a:gd name="T53" fmla="*/ 1640 h 2435"/>
                <a:gd name="T54" fmla="*/ 2704 w 3584"/>
                <a:gd name="T55" fmla="*/ 1763 h 2435"/>
                <a:gd name="T56" fmla="*/ 2455 w 3584"/>
                <a:gd name="T57" fmla="*/ 1907 h 2435"/>
                <a:gd name="T58" fmla="*/ 2164 w 3584"/>
                <a:gd name="T59" fmla="*/ 2075 h 2435"/>
                <a:gd name="T60" fmla="*/ 1831 w 3584"/>
                <a:gd name="T61" fmla="*/ 2269 h 2435"/>
                <a:gd name="T62" fmla="*/ 1617 w 3584"/>
                <a:gd name="T63" fmla="*/ 2367 h 2435"/>
                <a:gd name="T64" fmla="*/ 1381 w 3584"/>
                <a:gd name="T65" fmla="*/ 2423 h 2435"/>
                <a:gd name="T66" fmla="*/ 1126 w 3584"/>
                <a:gd name="T67" fmla="*/ 2432 h 2435"/>
                <a:gd name="T68" fmla="*/ 865 w 3584"/>
                <a:gd name="T69" fmla="*/ 2384 h 2435"/>
                <a:gd name="T70" fmla="*/ 628 w 3584"/>
                <a:gd name="T71" fmla="*/ 2283 h 2435"/>
                <a:gd name="T72" fmla="*/ 419 w 3584"/>
                <a:gd name="T73" fmla="*/ 2137 h 2435"/>
                <a:gd name="T74" fmla="*/ 245 w 3584"/>
                <a:gd name="T75" fmla="*/ 1951 h 2435"/>
                <a:gd name="T76" fmla="*/ 113 w 3584"/>
                <a:gd name="T77" fmla="*/ 1731 h 2435"/>
                <a:gd name="T78" fmla="*/ 29 w 3584"/>
                <a:gd name="T79" fmla="*/ 1485 h 2435"/>
                <a:gd name="T80" fmla="*/ 0 w 3584"/>
                <a:gd name="T81" fmla="*/ 1219 h 2435"/>
                <a:gd name="T82" fmla="*/ 29 w 3584"/>
                <a:gd name="T83" fmla="*/ 951 h 2435"/>
                <a:gd name="T84" fmla="*/ 113 w 3584"/>
                <a:gd name="T85" fmla="*/ 704 h 2435"/>
                <a:gd name="T86" fmla="*/ 245 w 3584"/>
                <a:gd name="T87" fmla="*/ 484 h 2435"/>
                <a:gd name="T88" fmla="*/ 419 w 3584"/>
                <a:gd name="T89" fmla="*/ 298 h 2435"/>
                <a:gd name="T90" fmla="*/ 628 w 3584"/>
                <a:gd name="T91" fmla="*/ 152 h 2435"/>
                <a:gd name="T92" fmla="*/ 865 w 3584"/>
                <a:gd name="T93" fmla="*/ 51 h 2435"/>
                <a:gd name="T94" fmla="*/ 1126 w 3584"/>
                <a:gd name="T95" fmla="*/ 3 h 2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584" h="2435">
                  <a:moveTo>
                    <a:pt x="1216" y="0"/>
                  </a:moveTo>
                  <a:lnTo>
                    <a:pt x="1299" y="2"/>
                  </a:lnTo>
                  <a:lnTo>
                    <a:pt x="1381" y="11"/>
                  </a:lnTo>
                  <a:lnTo>
                    <a:pt x="1461" y="24"/>
                  </a:lnTo>
                  <a:lnTo>
                    <a:pt x="1539" y="44"/>
                  </a:lnTo>
                  <a:lnTo>
                    <a:pt x="1617" y="68"/>
                  </a:lnTo>
                  <a:lnTo>
                    <a:pt x="1691" y="97"/>
                  </a:lnTo>
                  <a:lnTo>
                    <a:pt x="1762" y="131"/>
                  </a:lnTo>
                  <a:lnTo>
                    <a:pt x="1831" y="169"/>
                  </a:lnTo>
                  <a:lnTo>
                    <a:pt x="1832" y="169"/>
                  </a:lnTo>
                  <a:lnTo>
                    <a:pt x="1832" y="169"/>
                  </a:lnTo>
                  <a:lnTo>
                    <a:pt x="1832" y="169"/>
                  </a:lnTo>
                  <a:lnTo>
                    <a:pt x="1833" y="169"/>
                  </a:lnTo>
                  <a:lnTo>
                    <a:pt x="1834" y="171"/>
                  </a:lnTo>
                  <a:lnTo>
                    <a:pt x="1836" y="172"/>
                  </a:lnTo>
                  <a:lnTo>
                    <a:pt x="1838" y="174"/>
                  </a:lnTo>
                  <a:lnTo>
                    <a:pt x="1841" y="175"/>
                  </a:lnTo>
                  <a:lnTo>
                    <a:pt x="1847" y="178"/>
                  </a:lnTo>
                  <a:lnTo>
                    <a:pt x="1852" y="182"/>
                  </a:lnTo>
                  <a:lnTo>
                    <a:pt x="1859" y="186"/>
                  </a:lnTo>
                  <a:lnTo>
                    <a:pt x="1868" y="190"/>
                  </a:lnTo>
                  <a:lnTo>
                    <a:pt x="1877" y="196"/>
                  </a:lnTo>
                  <a:lnTo>
                    <a:pt x="1889" y="202"/>
                  </a:lnTo>
                  <a:lnTo>
                    <a:pt x="1903" y="211"/>
                  </a:lnTo>
                  <a:lnTo>
                    <a:pt x="1918" y="220"/>
                  </a:lnTo>
                  <a:lnTo>
                    <a:pt x="1935" y="230"/>
                  </a:lnTo>
                  <a:lnTo>
                    <a:pt x="1955" y="241"/>
                  </a:lnTo>
                  <a:lnTo>
                    <a:pt x="1977" y="254"/>
                  </a:lnTo>
                  <a:lnTo>
                    <a:pt x="2001" y="267"/>
                  </a:lnTo>
                  <a:lnTo>
                    <a:pt x="2027" y="283"/>
                  </a:lnTo>
                  <a:lnTo>
                    <a:pt x="2056" y="300"/>
                  </a:lnTo>
                  <a:lnTo>
                    <a:pt x="2089" y="318"/>
                  </a:lnTo>
                  <a:lnTo>
                    <a:pt x="2124" y="339"/>
                  </a:lnTo>
                  <a:lnTo>
                    <a:pt x="2162" y="361"/>
                  </a:lnTo>
                  <a:lnTo>
                    <a:pt x="2204" y="385"/>
                  </a:lnTo>
                  <a:lnTo>
                    <a:pt x="2248" y="411"/>
                  </a:lnTo>
                  <a:lnTo>
                    <a:pt x="2296" y="438"/>
                  </a:lnTo>
                  <a:lnTo>
                    <a:pt x="2348" y="468"/>
                  </a:lnTo>
                  <a:lnTo>
                    <a:pt x="2403" y="501"/>
                  </a:lnTo>
                  <a:lnTo>
                    <a:pt x="2462" y="535"/>
                  </a:lnTo>
                  <a:lnTo>
                    <a:pt x="2525" y="572"/>
                  </a:lnTo>
                  <a:lnTo>
                    <a:pt x="2593" y="610"/>
                  </a:lnTo>
                  <a:lnTo>
                    <a:pt x="2664" y="651"/>
                  </a:lnTo>
                  <a:lnTo>
                    <a:pt x="2739" y="695"/>
                  </a:lnTo>
                  <a:lnTo>
                    <a:pt x="2820" y="741"/>
                  </a:lnTo>
                  <a:lnTo>
                    <a:pt x="2904" y="790"/>
                  </a:lnTo>
                  <a:lnTo>
                    <a:pt x="2993" y="843"/>
                  </a:lnTo>
                  <a:lnTo>
                    <a:pt x="3088" y="897"/>
                  </a:lnTo>
                  <a:lnTo>
                    <a:pt x="3188" y="954"/>
                  </a:lnTo>
                  <a:lnTo>
                    <a:pt x="3291" y="1014"/>
                  </a:lnTo>
                  <a:lnTo>
                    <a:pt x="3401" y="1078"/>
                  </a:lnTo>
                  <a:lnTo>
                    <a:pt x="3516" y="1144"/>
                  </a:lnTo>
                  <a:lnTo>
                    <a:pt x="3526" y="1151"/>
                  </a:lnTo>
                  <a:lnTo>
                    <a:pt x="3538" y="1157"/>
                  </a:lnTo>
                  <a:lnTo>
                    <a:pt x="3549" y="1165"/>
                  </a:lnTo>
                  <a:lnTo>
                    <a:pt x="3560" y="1174"/>
                  </a:lnTo>
                  <a:lnTo>
                    <a:pt x="3569" y="1184"/>
                  </a:lnTo>
                  <a:lnTo>
                    <a:pt x="3577" y="1195"/>
                  </a:lnTo>
                  <a:lnTo>
                    <a:pt x="3583" y="1206"/>
                  </a:lnTo>
                  <a:lnTo>
                    <a:pt x="3584" y="1218"/>
                  </a:lnTo>
                  <a:lnTo>
                    <a:pt x="3584" y="1218"/>
                  </a:lnTo>
                  <a:lnTo>
                    <a:pt x="3581" y="1231"/>
                  </a:lnTo>
                  <a:lnTo>
                    <a:pt x="3575" y="1245"/>
                  </a:lnTo>
                  <a:lnTo>
                    <a:pt x="3563" y="1259"/>
                  </a:lnTo>
                  <a:lnTo>
                    <a:pt x="3544" y="1275"/>
                  </a:lnTo>
                  <a:lnTo>
                    <a:pt x="3519" y="1291"/>
                  </a:lnTo>
                  <a:lnTo>
                    <a:pt x="3499" y="1304"/>
                  </a:lnTo>
                  <a:lnTo>
                    <a:pt x="3475" y="1317"/>
                  </a:lnTo>
                  <a:lnTo>
                    <a:pt x="3449" y="1332"/>
                  </a:lnTo>
                  <a:lnTo>
                    <a:pt x="3421" y="1348"/>
                  </a:lnTo>
                  <a:lnTo>
                    <a:pt x="3391" y="1366"/>
                  </a:lnTo>
                  <a:lnTo>
                    <a:pt x="3357" y="1385"/>
                  </a:lnTo>
                  <a:lnTo>
                    <a:pt x="3321" y="1407"/>
                  </a:lnTo>
                  <a:lnTo>
                    <a:pt x="3281" y="1428"/>
                  </a:lnTo>
                  <a:lnTo>
                    <a:pt x="3239" y="1454"/>
                  </a:lnTo>
                  <a:lnTo>
                    <a:pt x="3194" y="1480"/>
                  </a:lnTo>
                  <a:lnTo>
                    <a:pt x="3145" y="1507"/>
                  </a:lnTo>
                  <a:lnTo>
                    <a:pt x="3094" y="1538"/>
                  </a:lnTo>
                  <a:lnTo>
                    <a:pt x="3038" y="1569"/>
                  </a:lnTo>
                  <a:lnTo>
                    <a:pt x="2979" y="1604"/>
                  </a:lnTo>
                  <a:lnTo>
                    <a:pt x="2916" y="1640"/>
                  </a:lnTo>
                  <a:lnTo>
                    <a:pt x="2849" y="1679"/>
                  </a:lnTo>
                  <a:lnTo>
                    <a:pt x="2779" y="1720"/>
                  </a:lnTo>
                  <a:lnTo>
                    <a:pt x="2704" y="1763"/>
                  </a:lnTo>
                  <a:lnTo>
                    <a:pt x="2626" y="1809"/>
                  </a:lnTo>
                  <a:lnTo>
                    <a:pt x="2542" y="1857"/>
                  </a:lnTo>
                  <a:lnTo>
                    <a:pt x="2455" y="1907"/>
                  </a:lnTo>
                  <a:lnTo>
                    <a:pt x="2363" y="1961"/>
                  </a:lnTo>
                  <a:lnTo>
                    <a:pt x="2266" y="2016"/>
                  </a:lnTo>
                  <a:lnTo>
                    <a:pt x="2164" y="2075"/>
                  </a:lnTo>
                  <a:lnTo>
                    <a:pt x="2059" y="2137"/>
                  </a:lnTo>
                  <a:lnTo>
                    <a:pt x="1947" y="2201"/>
                  </a:lnTo>
                  <a:lnTo>
                    <a:pt x="1831" y="2269"/>
                  </a:lnTo>
                  <a:lnTo>
                    <a:pt x="1762" y="2306"/>
                  </a:lnTo>
                  <a:lnTo>
                    <a:pt x="1691" y="2339"/>
                  </a:lnTo>
                  <a:lnTo>
                    <a:pt x="1617" y="2367"/>
                  </a:lnTo>
                  <a:lnTo>
                    <a:pt x="1539" y="2391"/>
                  </a:lnTo>
                  <a:lnTo>
                    <a:pt x="1461" y="2410"/>
                  </a:lnTo>
                  <a:lnTo>
                    <a:pt x="1381" y="2423"/>
                  </a:lnTo>
                  <a:lnTo>
                    <a:pt x="1299" y="2432"/>
                  </a:lnTo>
                  <a:lnTo>
                    <a:pt x="1216" y="2435"/>
                  </a:lnTo>
                  <a:lnTo>
                    <a:pt x="1126" y="2432"/>
                  </a:lnTo>
                  <a:lnTo>
                    <a:pt x="1036" y="2422"/>
                  </a:lnTo>
                  <a:lnTo>
                    <a:pt x="950" y="2405"/>
                  </a:lnTo>
                  <a:lnTo>
                    <a:pt x="865" y="2384"/>
                  </a:lnTo>
                  <a:lnTo>
                    <a:pt x="783" y="2355"/>
                  </a:lnTo>
                  <a:lnTo>
                    <a:pt x="705" y="2321"/>
                  </a:lnTo>
                  <a:lnTo>
                    <a:pt x="628" y="2283"/>
                  </a:lnTo>
                  <a:lnTo>
                    <a:pt x="555" y="2238"/>
                  </a:lnTo>
                  <a:lnTo>
                    <a:pt x="485" y="2190"/>
                  </a:lnTo>
                  <a:lnTo>
                    <a:pt x="419" y="2137"/>
                  </a:lnTo>
                  <a:lnTo>
                    <a:pt x="357" y="2079"/>
                  </a:lnTo>
                  <a:lnTo>
                    <a:pt x="299" y="2016"/>
                  </a:lnTo>
                  <a:lnTo>
                    <a:pt x="245" y="1951"/>
                  </a:lnTo>
                  <a:lnTo>
                    <a:pt x="196" y="1881"/>
                  </a:lnTo>
                  <a:lnTo>
                    <a:pt x="153" y="1808"/>
                  </a:lnTo>
                  <a:lnTo>
                    <a:pt x="113" y="1731"/>
                  </a:lnTo>
                  <a:lnTo>
                    <a:pt x="80" y="1651"/>
                  </a:lnTo>
                  <a:lnTo>
                    <a:pt x="51" y="1569"/>
                  </a:lnTo>
                  <a:lnTo>
                    <a:pt x="29" y="1485"/>
                  </a:lnTo>
                  <a:lnTo>
                    <a:pt x="13" y="1399"/>
                  </a:lnTo>
                  <a:lnTo>
                    <a:pt x="3" y="1309"/>
                  </a:lnTo>
                  <a:lnTo>
                    <a:pt x="0" y="1219"/>
                  </a:lnTo>
                  <a:lnTo>
                    <a:pt x="3" y="1128"/>
                  </a:lnTo>
                  <a:lnTo>
                    <a:pt x="13" y="1038"/>
                  </a:lnTo>
                  <a:lnTo>
                    <a:pt x="29" y="951"/>
                  </a:lnTo>
                  <a:lnTo>
                    <a:pt x="51" y="867"/>
                  </a:lnTo>
                  <a:lnTo>
                    <a:pt x="80" y="784"/>
                  </a:lnTo>
                  <a:lnTo>
                    <a:pt x="113" y="704"/>
                  </a:lnTo>
                  <a:lnTo>
                    <a:pt x="153" y="627"/>
                  </a:lnTo>
                  <a:lnTo>
                    <a:pt x="196" y="554"/>
                  </a:lnTo>
                  <a:lnTo>
                    <a:pt x="245" y="484"/>
                  </a:lnTo>
                  <a:lnTo>
                    <a:pt x="299" y="419"/>
                  </a:lnTo>
                  <a:lnTo>
                    <a:pt x="357" y="356"/>
                  </a:lnTo>
                  <a:lnTo>
                    <a:pt x="419" y="298"/>
                  </a:lnTo>
                  <a:lnTo>
                    <a:pt x="485" y="245"/>
                  </a:lnTo>
                  <a:lnTo>
                    <a:pt x="555" y="196"/>
                  </a:lnTo>
                  <a:lnTo>
                    <a:pt x="628" y="152"/>
                  </a:lnTo>
                  <a:lnTo>
                    <a:pt x="705" y="113"/>
                  </a:lnTo>
                  <a:lnTo>
                    <a:pt x="783" y="79"/>
                  </a:lnTo>
                  <a:lnTo>
                    <a:pt x="865" y="51"/>
                  </a:lnTo>
                  <a:lnTo>
                    <a:pt x="950" y="29"/>
                  </a:lnTo>
                  <a:lnTo>
                    <a:pt x="1036" y="13"/>
                  </a:lnTo>
                  <a:lnTo>
                    <a:pt x="1126" y="3"/>
                  </a:lnTo>
                  <a:lnTo>
                    <a:pt x="1216" y="0"/>
                  </a:lnTo>
                  <a:close/>
                </a:path>
              </a:pathLst>
            </a:custGeom>
            <a:solidFill>
              <a:schemeClr val="accent3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50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C9AF1FF-BEAB-4233-9BA4-BB3A82666FD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9450604" y="4417584"/>
              <a:ext cx="3437528" cy="2416608"/>
            </a:xfrm>
            <a:custGeom>
              <a:avLst/>
              <a:gdLst>
                <a:gd name="T0" fmla="*/ 1381 w 3584"/>
                <a:gd name="T1" fmla="*/ 11 h 2435"/>
                <a:gd name="T2" fmla="*/ 1617 w 3584"/>
                <a:gd name="T3" fmla="*/ 68 h 2435"/>
                <a:gd name="T4" fmla="*/ 1831 w 3584"/>
                <a:gd name="T5" fmla="*/ 169 h 2435"/>
                <a:gd name="T6" fmla="*/ 1832 w 3584"/>
                <a:gd name="T7" fmla="*/ 169 h 2435"/>
                <a:gd name="T8" fmla="*/ 1836 w 3584"/>
                <a:gd name="T9" fmla="*/ 172 h 2435"/>
                <a:gd name="T10" fmla="*/ 1847 w 3584"/>
                <a:gd name="T11" fmla="*/ 178 h 2435"/>
                <a:gd name="T12" fmla="*/ 1868 w 3584"/>
                <a:gd name="T13" fmla="*/ 190 h 2435"/>
                <a:gd name="T14" fmla="*/ 1903 w 3584"/>
                <a:gd name="T15" fmla="*/ 211 h 2435"/>
                <a:gd name="T16" fmla="*/ 1955 w 3584"/>
                <a:gd name="T17" fmla="*/ 241 h 2435"/>
                <a:gd name="T18" fmla="*/ 2027 w 3584"/>
                <a:gd name="T19" fmla="*/ 283 h 2435"/>
                <a:gd name="T20" fmla="*/ 2124 w 3584"/>
                <a:gd name="T21" fmla="*/ 339 h 2435"/>
                <a:gd name="T22" fmla="*/ 2248 w 3584"/>
                <a:gd name="T23" fmla="*/ 411 h 2435"/>
                <a:gd name="T24" fmla="*/ 2403 w 3584"/>
                <a:gd name="T25" fmla="*/ 501 h 2435"/>
                <a:gd name="T26" fmla="*/ 2593 w 3584"/>
                <a:gd name="T27" fmla="*/ 610 h 2435"/>
                <a:gd name="T28" fmla="*/ 2820 w 3584"/>
                <a:gd name="T29" fmla="*/ 741 h 2435"/>
                <a:gd name="T30" fmla="*/ 3088 w 3584"/>
                <a:gd name="T31" fmla="*/ 897 h 2435"/>
                <a:gd name="T32" fmla="*/ 3401 w 3584"/>
                <a:gd name="T33" fmla="*/ 1078 h 2435"/>
                <a:gd name="T34" fmla="*/ 3538 w 3584"/>
                <a:gd name="T35" fmla="*/ 1157 h 2435"/>
                <a:gd name="T36" fmla="*/ 3569 w 3584"/>
                <a:gd name="T37" fmla="*/ 1184 h 2435"/>
                <a:gd name="T38" fmla="*/ 3584 w 3584"/>
                <a:gd name="T39" fmla="*/ 1218 h 2435"/>
                <a:gd name="T40" fmla="*/ 3575 w 3584"/>
                <a:gd name="T41" fmla="*/ 1245 h 2435"/>
                <a:gd name="T42" fmla="*/ 3519 w 3584"/>
                <a:gd name="T43" fmla="*/ 1291 h 2435"/>
                <a:gd name="T44" fmla="*/ 3449 w 3584"/>
                <a:gd name="T45" fmla="*/ 1332 h 2435"/>
                <a:gd name="T46" fmla="*/ 3357 w 3584"/>
                <a:gd name="T47" fmla="*/ 1385 h 2435"/>
                <a:gd name="T48" fmla="*/ 3239 w 3584"/>
                <a:gd name="T49" fmla="*/ 1454 h 2435"/>
                <a:gd name="T50" fmla="*/ 3094 w 3584"/>
                <a:gd name="T51" fmla="*/ 1538 h 2435"/>
                <a:gd name="T52" fmla="*/ 2916 w 3584"/>
                <a:gd name="T53" fmla="*/ 1640 h 2435"/>
                <a:gd name="T54" fmla="*/ 2704 w 3584"/>
                <a:gd name="T55" fmla="*/ 1763 h 2435"/>
                <a:gd name="T56" fmla="*/ 2455 w 3584"/>
                <a:gd name="T57" fmla="*/ 1907 h 2435"/>
                <a:gd name="T58" fmla="*/ 2164 w 3584"/>
                <a:gd name="T59" fmla="*/ 2075 h 2435"/>
                <a:gd name="T60" fmla="*/ 1831 w 3584"/>
                <a:gd name="T61" fmla="*/ 2269 h 2435"/>
                <a:gd name="T62" fmla="*/ 1617 w 3584"/>
                <a:gd name="T63" fmla="*/ 2367 h 2435"/>
                <a:gd name="T64" fmla="*/ 1381 w 3584"/>
                <a:gd name="T65" fmla="*/ 2423 h 2435"/>
                <a:gd name="T66" fmla="*/ 1126 w 3584"/>
                <a:gd name="T67" fmla="*/ 2432 h 2435"/>
                <a:gd name="T68" fmla="*/ 865 w 3584"/>
                <a:gd name="T69" fmla="*/ 2384 h 2435"/>
                <a:gd name="T70" fmla="*/ 628 w 3584"/>
                <a:gd name="T71" fmla="*/ 2283 h 2435"/>
                <a:gd name="T72" fmla="*/ 419 w 3584"/>
                <a:gd name="T73" fmla="*/ 2137 h 2435"/>
                <a:gd name="T74" fmla="*/ 245 w 3584"/>
                <a:gd name="T75" fmla="*/ 1951 h 2435"/>
                <a:gd name="T76" fmla="*/ 113 w 3584"/>
                <a:gd name="T77" fmla="*/ 1731 h 2435"/>
                <a:gd name="T78" fmla="*/ 29 w 3584"/>
                <a:gd name="T79" fmla="*/ 1485 h 2435"/>
                <a:gd name="T80" fmla="*/ 0 w 3584"/>
                <a:gd name="T81" fmla="*/ 1219 h 2435"/>
                <a:gd name="T82" fmla="*/ 29 w 3584"/>
                <a:gd name="T83" fmla="*/ 951 h 2435"/>
                <a:gd name="T84" fmla="*/ 113 w 3584"/>
                <a:gd name="T85" fmla="*/ 704 h 2435"/>
                <a:gd name="T86" fmla="*/ 245 w 3584"/>
                <a:gd name="T87" fmla="*/ 484 h 2435"/>
                <a:gd name="T88" fmla="*/ 419 w 3584"/>
                <a:gd name="T89" fmla="*/ 298 h 2435"/>
                <a:gd name="T90" fmla="*/ 628 w 3584"/>
                <a:gd name="T91" fmla="*/ 152 h 2435"/>
                <a:gd name="T92" fmla="*/ 865 w 3584"/>
                <a:gd name="T93" fmla="*/ 51 h 2435"/>
                <a:gd name="T94" fmla="*/ 1126 w 3584"/>
                <a:gd name="T95" fmla="*/ 3 h 2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584" h="2435">
                  <a:moveTo>
                    <a:pt x="1216" y="0"/>
                  </a:moveTo>
                  <a:lnTo>
                    <a:pt x="1299" y="2"/>
                  </a:lnTo>
                  <a:lnTo>
                    <a:pt x="1381" y="11"/>
                  </a:lnTo>
                  <a:lnTo>
                    <a:pt x="1461" y="24"/>
                  </a:lnTo>
                  <a:lnTo>
                    <a:pt x="1539" y="44"/>
                  </a:lnTo>
                  <a:lnTo>
                    <a:pt x="1617" y="68"/>
                  </a:lnTo>
                  <a:lnTo>
                    <a:pt x="1691" y="97"/>
                  </a:lnTo>
                  <a:lnTo>
                    <a:pt x="1762" y="131"/>
                  </a:lnTo>
                  <a:lnTo>
                    <a:pt x="1831" y="169"/>
                  </a:lnTo>
                  <a:lnTo>
                    <a:pt x="1832" y="169"/>
                  </a:lnTo>
                  <a:lnTo>
                    <a:pt x="1832" y="169"/>
                  </a:lnTo>
                  <a:lnTo>
                    <a:pt x="1832" y="169"/>
                  </a:lnTo>
                  <a:lnTo>
                    <a:pt x="1833" y="169"/>
                  </a:lnTo>
                  <a:lnTo>
                    <a:pt x="1834" y="171"/>
                  </a:lnTo>
                  <a:lnTo>
                    <a:pt x="1836" y="172"/>
                  </a:lnTo>
                  <a:lnTo>
                    <a:pt x="1838" y="174"/>
                  </a:lnTo>
                  <a:lnTo>
                    <a:pt x="1841" y="175"/>
                  </a:lnTo>
                  <a:lnTo>
                    <a:pt x="1847" y="178"/>
                  </a:lnTo>
                  <a:lnTo>
                    <a:pt x="1852" y="182"/>
                  </a:lnTo>
                  <a:lnTo>
                    <a:pt x="1859" y="186"/>
                  </a:lnTo>
                  <a:lnTo>
                    <a:pt x="1868" y="190"/>
                  </a:lnTo>
                  <a:lnTo>
                    <a:pt x="1877" y="196"/>
                  </a:lnTo>
                  <a:lnTo>
                    <a:pt x="1889" y="202"/>
                  </a:lnTo>
                  <a:lnTo>
                    <a:pt x="1903" y="211"/>
                  </a:lnTo>
                  <a:lnTo>
                    <a:pt x="1918" y="220"/>
                  </a:lnTo>
                  <a:lnTo>
                    <a:pt x="1935" y="230"/>
                  </a:lnTo>
                  <a:lnTo>
                    <a:pt x="1955" y="241"/>
                  </a:lnTo>
                  <a:lnTo>
                    <a:pt x="1977" y="254"/>
                  </a:lnTo>
                  <a:lnTo>
                    <a:pt x="2001" y="267"/>
                  </a:lnTo>
                  <a:lnTo>
                    <a:pt x="2027" y="283"/>
                  </a:lnTo>
                  <a:lnTo>
                    <a:pt x="2056" y="300"/>
                  </a:lnTo>
                  <a:lnTo>
                    <a:pt x="2089" y="318"/>
                  </a:lnTo>
                  <a:lnTo>
                    <a:pt x="2124" y="339"/>
                  </a:lnTo>
                  <a:lnTo>
                    <a:pt x="2162" y="361"/>
                  </a:lnTo>
                  <a:lnTo>
                    <a:pt x="2204" y="385"/>
                  </a:lnTo>
                  <a:lnTo>
                    <a:pt x="2248" y="411"/>
                  </a:lnTo>
                  <a:lnTo>
                    <a:pt x="2296" y="438"/>
                  </a:lnTo>
                  <a:lnTo>
                    <a:pt x="2348" y="468"/>
                  </a:lnTo>
                  <a:lnTo>
                    <a:pt x="2403" y="501"/>
                  </a:lnTo>
                  <a:lnTo>
                    <a:pt x="2462" y="535"/>
                  </a:lnTo>
                  <a:lnTo>
                    <a:pt x="2525" y="572"/>
                  </a:lnTo>
                  <a:lnTo>
                    <a:pt x="2593" y="610"/>
                  </a:lnTo>
                  <a:lnTo>
                    <a:pt x="2664" y="651"/>
                  </a:lnTo>
                  <a:lnTo>
                    <a:pt x="2739" y="695"/>
                  </a:lnTo>
                  <a:lnTo>
                    <a:pt x="2820" y="741"/>
                  </a:lnTo>
                  <a:lnTo>
                    <a:pt x="2904" y="790"/>
                  </a:lnTo>
                  <a:lnTo>
                    <a:pt x="2993" y="843"/>
                  </a:lnTo>
                  <a:lnTo>
                    <a:pt x="3088" y="897"/>
                  </a:lnTo>
                  <a:lnTo>
                    <a:pt x="3188" y="954"/>
                  </a:lnTo>
                  <a:lnTo>
                    <a:pt x="3291" y="1014"/>
                  </a:lnTo>
                  <a:lnTo>
                    <a:pt x="3401" y="1078"/>
                  </a:lnTo>
                  <a:lnTo>
                    <a:pt x="3516" y="1144"/>
                  </a:lnTo>
                  <a:lnTo>
                    <a:pt x="3526" y="1151"/>
                  </a:lnTo>
                  <a:lnTo>
                    <a:pt x="3538" y="1157"/>
                  </a:lnTo>
                  <a:lnTo>
                    <a:pt x="3549" y="1165"/>
                  </a:lnTo>
                  <a:lnTo>
                    <a:pt x="3560" y="1174"/>
                  </a:lnTo>
                  <a:lnTo>
                    <a:pt x="3569" y="1184"/>
                  </a:lnTo>
                  <a:lnTo>
                    <a:pt x="3577" y="1195"/>
                  </a:lnTo>
                  <a:lnTo>
                    <a:pt x="3583" y="1206"/>
                  </a:lnTo>
                  <a:lnTo>
                    <a:pt x="3584" y="1218"/>
                  </a:lnTo>
                  <a:lnTo>
                    <a:pt x="3584" y="1218"/>
                  </a:lnTo>
                  <a:lnTo>
                    <a:pt x="3581" y="1231"/>
                  </a:lnTo>
                  <a:lnTo>
                    <a:pt x="3575" y="1245"/>
                  </a:lnTo>
                  <a:lnTo>
                    <a:pt x="3563" y="1259"/>
                  </a:lnTo>
                  <a:lnTo>
                    <a:pt x="3544" y="1275"/>
                  </a:lnTo>
                  <a:lnTo>
                    <a:pt x="3519" y="1291"/>
                  </a:lnTo>
                  <a:lnTo>
                    <a:pt x="3499" y="1304"/>
                  </a:lnTo>
                  <a:lnTo>
                    <a:pt x="3475" y="1317"/>
                  </a:lnTo>
                  <a:lnTo>
                    <a:pt x="3449" y="1332"/>
                  </a:lnTo>
                  <a:lnTo>
                    <a:pt x="3421" y="1348"/>
                  </a:lnTo>
                  <a:lnTo>
                    <a:pt x="3391" y="1366"/>
                  </a:lnTo>
                  <a:lnTo>
                    <a:pt x="3357" y="1385"/>
                  </a:lnTo>
                  <a:lnTo>
                    <a:pt x="3321" y="1407"/>
                  </a:lnTo>
                  <a:lnTo>
                    <a:pt x="3281" y="1428"/>
                  </a:lnTo>
                  <a:lnTo>
                    <a:pt x="3239" y="1454"/>
                  </a:lnTo>
                  <a:lnTo>
                    <a:pt x="3194" y="1480"/>
                  </a:lnTo>
                  <a:lnTo>
                    <a:pt x="3145" y="1507"/>
                  </a:lnTo>
                  <a:lnTo>
                    <a:pt x="3094" y="1538"/>
                  </a:lnTo>
                  <a:lnTo>
                    <a:pt x="3038" y="1569"/>
                  </a:lnTo>
                  <a:lnTo>
                    <a:pt x="2979" y="1604"/>
                  </a:lnTo>
                  <a:lnTo>
                    <a:pt x="2916" y="1640"/>
                  </a:lnTo>
                  <a:lnTo>
                    <a:pt x="2849" y="1679"/>
                  </a:lnTo>
                  <a:lnTo>
                    <a:pt x="2779" y="1720"/>
                  </a:lnTo>
                  <a:lnTo>
                    <a:pt x="2704" y="1763"/>
                  </a:lnTo>
                  <a:lnTo>
                    <a:pt x="2626" y="1809"/>
                  </a:lnTo>
                  <a:lnTo>
                    <a:pt x="2542" y="1857"/>
                  </a:lnTo>
                  <a:lnTo>
                    <a:pt x="2455" y="1907"/>
                  </a:lnTo>
                  <a:lnTo>
                    <a:pt x="2363" y="1961"/>
                  </a:lnTo>
                  <a:lnTo>
                    <a:pt x="2266" y="2016"/>
                  </a:lnTo>
                  <a:lnTo>
                    <a:pt x="2164" y="2075"/>
                  </a:lnTo>
                  <a:lnTo>
                    <a:pt x="2059" y="2137"/>
                  </a:lnTo>
                  <a:lnTo>
                    <a:pt x="1947" y="2201"/>
                  </a:lnTo>
                  <a:lnTo>
                    <a:pt x="1831" y="2269"/>
                  </a:lnTo>
                  <a:lnTo>
                    <a:pt x="1762" y="2306"/>
                  </a:lnTo>
                  <a:lnTo>
                    <a:pt x="1691" y="2339"/>
                  </a:lnTo>
                  <a:lnTo>
                    <a:pt x="1617" y="2367"/>
                  </a:lnTo>
                  <a:lnTo>
                    <a:pt x="1539" y="2391"/>
                  </a:lnTo>
                  <a:lnTo>
                    <a:pt x="1461" y="2410"/>
                  </a:lnTo>
                  <a:lnTo>
                    <a:pt x="1381" y="2423"/>
                  </a:lnTo>
                  <a:lnTo>
                    <a:pt x="1299" y="2432"/>
                  </a:lnTo>
                  <a:lnTo>
                    <a:pt x="1216" y="2435"/>
                  </a:lnTo>
                  <a:lnTo>
                    <a:pt x="1126" y="2432"/>
                  </a:lnTo>
                  <a:lnTo>
                    <a:pt x="1036" y="2422"/>
                  </a:lnTo>
                  <a:lnTo>
                    <a:pt x="950" y="2405"/>
                  </a:lnTo>
                  <a:lnTo>
                    <a:pt x="865" y="2384"/>
                  </a:lnTo>
                  <a:lnTo>
                    <a:pt x="783" y="2355"/>
                  </a:lnTo>
                  <a:lnTo>
                    <a:pt x="705" y="2321"/>
                  </a:lnTo>
                  <a:lnTo>
                    <a:pt x="628" y="2283"/>
                  </a:lnTo>
                  <a:lnTo>
                    <a:pt x="555" y="2238"/>
                  </a:lnTo>
                  <a:lnTo>
                    <a:pt x="485" y="2190"/>
                  </a:lnTo>
                  <a:lnTo>
                    <a:pt x="419" y="2137"/>
                  </a:lnTo>
                  <a:lnTo>
                    <a:pt x="357" y="2079"/>
                  </a:lnTo>
                  <a:lnTo>
                    <a:pt x="299" y="2016"/>
                  </a:lnTo>
                  <a:lnTo>
                    <a:pt x="245" y="1951"/>
                  </a:lnTo>
                  <a:lnTo>
                    <a:pt x="196" y="1881"/>
                  </a:lnTo>
                  <a:lnTo>
                    <a:pt x="153" y="1808"/>
                  </a:lnTo>
                  <a:lnTo>
                    <a:pt x="113" y="1731"/>
                  </a:lnTo>
                  <a:lnTo>
                    <a:pt x="80" y="1651"/>
                  </a:lnTo>
                  <a:lnTo>
                    <a:pt x="51" y="1569"/>
                  </a:lnTo>
                  <a:lnTo>
                    <a:pt x="29" y="1485"/>
                  </a:lnTo>
                  <a:lnTo>
                    <a:pt x="13" y="1399"/>
                  </a:lnTo>
                  <a:lnTo>
                    <a:pt x="3" y="1309"/>
                  </a:lnTo>
                  <a:lnTo>
                    <a:pt x="0" y="1219"/>
                  </a:lnTo>
                  <a:lnTo>
                    <a:pt x="3" y="1128"/>
                  </a:lnTo>
                  <a:lnTo>
                    <a:pt x="13" y="1038"/>
                  </a:lnTo>
                  <a:lnTo>
                    <a:pt x="29" y="951"/>
                  </a:lnTo>
                  <a:lnTo>
                    <a:pt x="51" y="867"/>
                  </a:lnTo>
                  <a:lnTo>
                    <a:pt x="80" y="784"/>
                  </a:lnTo>
                  <a:lnTo>
                    <a:pt x="113" y="704"/>
                  </a:lnTo>
                  <a:lnTo>
                    <a:pt x="153" y="627"/>
                  </a:lnTo>
                  <a:lnTo>
                    <a:pt x="196" y="554"/>
                  </a:lnTo>
                  <a:lnTo>
                    <a:pt x="245" y="484"/>
                  </a:lnTo>
                  <a:lnTo>
                    <a:pt x="299" y="419"/>
                  </a:lnTo>
                  <a:lnTo>
                    <a:pt x="357" y="356"/>
                  </a:lnTo>
                  <a:lnTo>
                    <a:pt x="419" y="298"/>
                  </a:lnTo>
                  <a:lnTo>
                    <a:pt x="485" y="245"/>
                  </a:lnTo>
                  <a:lnTo>
                    <a:pt x="555" y="196"/>
                  </a:lnTo>
                  <a:lnTo>
                    <a:pt x="628" y="152"/>
                  </a:lnTo>
                  <a:lnTo>
                    <a:pt x="705" y="113"/>
                  </a:lnTo>
                  <a:lnTo>
                    <a:pt x="783" y="79"/>
                  </a:lnTo>
                  <a:lnTo>
                    <a:pt x="865" y="51"/>
                  </a:lnTo>
                  <a:lnTo>
                    <a:pt x="950" y="29"/>
                  </a:lnTo>
                  <a:lnTo>
                    <a:pt x="1036" y="13"/>
                  </a:lnTo>
                  <a:lnTo>
                    <a:pt x="1126" y="3"/>
                  </a:lnTo>
                  <a:lnTo>
                    <a:pt x="1216" y="0"/>
                  </a:lnTo>
                  <a:close/>
                </a:path>
              </a:pathLst>
            </a:custGeom>
            <a:solidFill>
              <a:schemeClr val="accent4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5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2FA4951-292D-4C87-9D1A-3B4F7E021987}"/>
                </a:ext>
              </a:extLst>
            </p:cNvPr>
            <p:cNvSpPr>
              <a:spLocks/>
            </p:cNvSpPr>
            <p:nvPr/>
          </p:nvSpPr>
          <p:spPr bwMode="auto">
            <a:xfrm rot="14400000">
              <a:off x="8400348" y="6233329"/>
              <a:ext cx="3558390" cy="2334527"/>
            </a:xfrm>
            <a:custGeom>
              <a:avLst/>
              <a:gdLst>
                <a:gd name="T0" fmla="*/ 1381 w 3584"/>
                <a:gd name="T1" fmla="*/ 11 h 2435"/>
                <a:gd name="T2" fmla="*/ 1617 w 3584"/>
                <a:gd name="T3" fmla="*/ 68 h 2435"/>
                <a:gd name="T4" fmla="*/ 1831 w 3584"/>
                <a:gd name="T5" fmla="*/ 169 h 2435"/>
                <a:gd name="T6" fmla="*/ 1832 w 3584"/>
                <a:gd name="T7" fmla="*/ 169 h 2435"/>
                <a:gd name="T8" fmla="*/ 1836 w 3584"/>
                <a:gd name="T9" fmla="*/ 172 h 2435"/>
                <a:gd name="T10" fmla="*/ 1847 w 3584"/>
                <a:gd name="T11" fmla="*/ 178 h 2435"/>
                <a:gd name="T12" fmla="*/ 1868 w 3584"/>
                <a:gd name="T13" fmla="*/ 190 h 2435"/>
                <a:gd name="T14" fmla="*/ 1903 w 3584"/>
                <a:gd name="T15" fmla="*/ 211 h 2435"/>
                <a:gd name="T16" fmla="*/ 1955 w 3584"/>
                <a:gd name="T17" fmla="*/ 241 h 2435"/>
                <a:gd name="T18" fmla="*/ 2027 w 3584"/>
                <a:gd name="T19" fmla="*/ 283 h 2435"/>
                <a:gd name="T20" fmla="*/ 2124 w 3584"/>
                <a:gd name="T21" fmla="*/ 339 h 2435"/>
                <a:gd name="T22" fmla="*/ 2248 w 3584"/>
                <a:gd name="T23" fmla="*/ 411 h 2435"/>
                <a:gd name="T24" fmla="*/ 2403 w 3584"/>
                <a:gd name="T25" fmla="*/ 501 h 2435"/>
                <a:gd name="T26" fmla="*/ 2593 w 3584"/>
                <a:gd name="T27" fmla="*/ 610 h 2435"/>
                <a:gd name="T28" fmla="*/ 2820 w 3584"/>
                <a:gd name="T29" fmla="*/ 741 h 2435"/>
                <a:gd name="T30" fmla="*/ 3088 w 3584"/>
                <a:gd name="T31" fmla="*/ 897 h 2435"/>
                <a:gd name="T32" fmla="*/ 3401 w 3584"/>
                <a:gd name="T33" fmla="*/ 1078 h 2435"/>
                <a:gd name="T34" fmla="*/ 3538 w 3584"/>
                <a:gd name="T35" fmla="*/ 1157 h 2435"/>
                <a:gd name="T36" fmla="*/ 3569 w 3584"/>
                <a:gd name="T37" fmla="*/ 1184 h 2435"/>
                <a:gd name="T38" fmla="*/ 3584 w 3584"/>
                <a:gd name="T39" fmla="*/ 1218 h 2435"/>
                <a:gd name="T40" fmla="*/ 3575 w 3584"/>
                <a:gd name="T41" fmla="*/ 1245 h 2435"/>
                <a:gd name="T42" fmla="*/ 3519 w 3584"/>
                <a:gd name="T43" fmla="*/ 1291 h 2435"/>
                <a:gd name="T44" fmla="*/ 3449 w 3584"/>
                <a:gd name="T45" fmla="*/ 1332 h 2435"/>
                <a:gd name="T46" fmla="*/ 3357 w 3584"/>
                <a:gd name="T47" fmla="*/ 1385 h 2435"/>
                <a:gd name="T48" fmla="*/ 3239 w 3584"/>
                <a:gd name="T49" fmla="*/ 1454 h 2435"/>
                <a:gd name="T50" fmla="*/ 3094 w 3584"/>
                <a:gd name="T51" fmla="*/ 1538 h 2435"/>
                <a:gd name="T52" fmla="*/ 2916 w 3584"/>
                <a:gd name="T53" fmla="*/ 1640 h 2435"/>
                <a:gd name="T54" fmla="*/ 2704 w 3584"/>
                <a:gd name="T55" fmla="*/ 1763 h 2435"/>
                <a:gd name="T56" fmla="*/ 2455 w 3584"/>
                <a:gd name="T57" fmla="*/ 1907 h 2435"/>
                <a:gd name="T58" fmla="*/ 2164 w 3584"/>
                <a:gd name="T59" fmla="*/ 2075 h 2435"/>
                <a:gd name="T60" fmla="*/ 1831 w 3584"/>
                <a:gd name="T61" fmla="*/ 2269 h 2435"/>
                <a:gd name="T62" fmla="*/ 1617 w 3584"/>
                <a:gd name="T63" fmla="*/ 2367 h 2435"/>
                <a:gd name="T64" fmla="*/ 1381 w 3584"/>
                <a:gd name="T65" fmla="*/ 2423 h 2435"/>
                <a:gd name="T66" fmla="*/ 1126 w 3584"/>
                <a:gd name="T67" fmla="*/ 2432 h 2435"/>
                <a:gd name="T68" fmla="*/ 865 w 3584"/>
                <a:gd name="T69" fmla="*/ 2384 h 2435"/>
                <a:gd name="T70" fmla="*/ 628 w 3584"/>
                <a:gd name="T71" fmla="*/ 2283 h 2435"/>
                <a:gd name="T72" fmla="*/ 419 w 3584"/>
                <a:gd name="T73" fmla="*/ 2137 h 2435"/>
                <a:gd name="T74" fmla="*/ 245 w 3584"/>
                <a:gd name="T75" fmla="*/ 1951 h 2435"/>
                <a:gd name="T76" fmla="*/ 113 w 3584"/>
                <a:gd name="T77" fmla="*/ 1731 h 2435"/>
                <a:gd name="T78" fmla="*/ 29 w 3584"/>
                <a:gd name="T79" fmla="*/ 1485 h 2435"/>
                <a:gd name="T80" fmla="*/ 0 w 3584"/>
                <a:gd name="T81" fmla="*/ 1219 h 2435"/>
                <a:gd name="T82" fmla="*/ 29 w 3584"/>
                <a:gd name="T83" fmla="*/ 951 h 2435"/>
                <a:gd name="T84" fmla="*/ 113 w 3584"/>
                <a:gd name="T85" fmla="*/ 704 h 2435"/>
                <a:gd name="T86" fmla="*/ 245 w 3584"/>
                <a:gd name="T87" fmla="*/ 484 h 2435"/>
                <a:gd name="T88" fmla="*/ 419 w 3584"/>
                <a:gd name="T89" fmla="*/ 298 h 2435"/>
                <a:gd name="T90" fmla="*/ 628 w 3584"/>
                <a:gd name="T91" fmla="*/ 152 h 2435"/>
                <a:gd name="T92" fmla="*/ 865 w 3584"/>
                <a:gd name="T93" fmla="*/ 51 h 2435"/>
                <a:gd name="T94" fmla="*/ 1126 w 3584"/>
                <a:gd name="T95" fmla="*/ 3 h 2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584" h="2435">
                  <a:moveTo>
                    <a:pt x="1216" y="0"/>
                  </a:moveTo>
                  <a:lnTo>
                    <a:pt x="1299" y="2"/>
                  </a:lnTo>
                  <a:lnTo>
                    <a:pt x="1381" y="11"/>
                  </a:lnTo>
                  <a:lnTo>
                    <a:pt x="1461" y="24"/>
                  </a:lnTo>
                  <a:lnTo>
                    <a:pt x="1539" y="44"/>
                  </a:lnTo>
                  <a:lnTo>
                    <a:pt x="1617" y="68"/>
                  </a:lnTo>
                  <a:lnTo>
                    <a:pt x="1691" y="97"/>
                  </a:lnTo>
                  <a:lnTo>
                    <a:pt x="1762" y="131"/>
                  </a:lnTo>
                  <a:lnTo>
                    <a:pt x="1831" y="169"/>
                  </a:lnTo>
                  <a:lnTo>
                    <a:pt x="1832" y="169"/>
                  </a:lnTo>
                  <a:lnTo>
                    <a:pt x="1832" y="169"/>
                  </a:lnTo>
                  <a:lnTo>
                    <a:pt x="1832" y="169"/>
                  </a:lnTo>
                  <a:lnTo>
                    <a:pt x="1833" y="169"/>
                  </a:lnTo>
                  <a:lnTo>
                    <a:pt x="1834" y="171"/>
                  </a:lnTo>
                  <a:lnTo>
                    <a:pt x="1836" y="172"/>
                  </a:lnTo>
                  <a:lnTo>
                    <a:pt x="1838" y="174"/>
                  </a:lnTo>
                  <a:lnTo>
                    <a:pt x="1841" y="175"/>
                  </a:lnTo>
                  <a:lnTo>
                    <a:pt x="1847" y="178"/>
                  </a:lnTo>
                  <a:lnTo>
                    <a:pt x="1852" y="182"/>
                  </a:lnTo>
                  <a:lnTo>
                    <a:pt x="1859" y="186"/>
                  </a:lnTo>
                  <a:lnTo>
                    <a:pt x="1868" y="190"/>
                  </a:lnTo>
                  <a:lnTo>
                    <a:pt x="1877" y="196"/>
                  </a:lnTo>
                  <a:lnTo>
                    <a:pt x="1889" y="202"/>
                  </a:lnTo>
                  <a:lnTo>
                    <a:pt x="1903" y="211"/>
                  </a:lnTo>
                  <a:lnTo>
                    <a:pt x="1918" y="220"/>
                  </a:lnTo>
                  <a:lnTo>
                    <a:pt x="1935" y="230"/>
                  </a:lnTo>
                  <a:lnTo>
                    <a:pt x="1955" y="241"/>
                  </a:lnTo>
                  <a:lnTo>
                    <a:pt x="1977" y="254"/>
                  </a:lnTo>
                  <a:lnTo>
                    <a:pt x="2001" y="267"/>
                  </a:lnTo>
                  <a:lnTo>
                    <a:pt x="2027" y="283"/>
                  </a:lnTo>
                  <a:lnTo>
                    <a:pt x="2056" y="300"/>
                  </a:lnTo>
                  <a:lnTo>
                    <a:pt x="2089" y="318"/>
                  </a:lnTo>
                  <a:lnTo>
                    <a:pt x="2124" y="339"/>
                  </a:lnTo>
                  <a:lnTo>
                    <a:pt x="2162" y="361"/>
                  </a:lnTo>
                  <a:lnTo>
                    <a:pt x="2204" y="385"/>
                  </a:lnTo>
                  <a:lnTo>
                    <a:pt x="2248" y="411"/>
                  </a:lnTo>
                  <a:lnTo>
                    <a:pt x="2296" y="438"/>
                  </a:lnTo>
                  <a:lnTo>
                    <a:pt x="2348" y="468"/>
                  </a:lnTo>
                  <a:lnTo>
                    <a:pt x="2403" y="501"/>
                  </a:lnTo>
                  <a:lnTo>
                    <a:pt x="2462" y="535"/>
                  </a:lnTo>
                  <a:lnTo>
                    <a:pt x="2525" y="572"/>
                  </a:lnTo>
                  <a:lnTo>
                    <a:pt x="2593" y="610"/>
                  </a:lnTo>
                  <a:lnTo>
                    <a:pt x="2664" y="651"/>
                  </a:lnTo>
                  <a:lnTo>
                    <a:pt x="2739" y="695"/>
                  </a:lnTo>
                  <a:lnTo>
                    <a:pt x="2820" y="741"/>
                  </a:lnTo>
                  <a:lnTo>
                    <a:pt x="2904" y="790"/>
                  </a:lnTo>
                  <a:lnTo>
                    <a:pt x="2993" y="843"/>
                  </a:lnTo>
                  <a:lnTo>
                    <a:pt x="3088" y="897"/>
                  </a:lnTo>
                  <a:lnTo>
                    <a:pt x="3188" y="954"/>
                  </a:lnTo>
                  <a:lnTo>
                    <a:pt x="3291" y="1014"/>
                  </a:lnTo>
                  <a:lnTo>
                    <a:pt x="3401" y="1078"/>
                  </a:lnTo>
                  <a:lnTo>
                    <a:pt x="3516" y="1144"/>
                  </a:lnTo>
                  <a:lnTo>
                    <a:pt x="3526" y="1151"/>
                  </a:lnTo>
                  <a:lnTo>
                    <a:pt x="3538" y="1157"/>
                  </a:lnTo>
                  <a:lnTo>
                    <a:pt x="3549" y="1165"/>
                  </a:lnTo>
                  <a:lnTo>
                    <a:pt x="3560" y="1174"/>
                  </a:lnTo>
                  <a:lnTo>
                    <a:pt x="3569" y="1184"/>
                  </a:lnTo>
                  <a:lnTo>
                    <a:pt x="3577" y="1195"/>
                  </a:lnTo>
                  <a:lnTo>
                    <a:pt x="3583" y="1206"/>
                  </a:lnTo>
                  <a:lnTo>
                    <a:pt x="3584" y="1218"/>
                  </a:lnTo>
                  <a:lnTo>
                    <a:pt x="3584" y="1218"/>
                  </a:lnTo>
                  <a:lnTo>
                    <a:pt x="3581" y="1231"/>
                  </a:lnTo>
                  <a:lnTo>
                    <a:pt x="3575" y="1245"/>
                  </a:lnTo>
                  <a:lnTo>
                    <a:pt x="3563" y="1259"/>
                  </a:lnTo>
                  <a:lnTo>
                    <a:pt x="3544" y="1275"/>
                  </a:lnTo>
                  <a:lnTo>
                    <a:pt x="3519" y="1291"/>
                  </a:lnTo>
                  <a:lnTo>
                    <a:pt x="3499" y="1304"/>
                  </a:lnTo>
                  <a:lnTo>
                    <a:pt x="3475" y="1317"/>
                  </a:lnTo>
                  <a:lnTo>
                    <a:pt x="3449" y="1332"/>
                  </a:lnTo>
                  <a:lnTo>
                    <a:pt x="3421" y="1348"/>
                  </a:lnTo>
                  <a:lnTo>
                    <a:pt x="3391" y="1366"/>
                  </a:lnTo>
                  <a:lnTo>
                    <a:pt x="3357" y="1385"/>
                  </a:lnTo>
                  <a:lnTo>
                    <a:pt x="3321" y="1407"/>
                  </a:lnTo>
                  <a:lnTo>
                    <a:pt x="3281" y="1428"/>
                  </a:lnTo>
                  <a:lnTo>
                    <a:pt x="3239" y="1454"/>
                  </a:lnTo>
                  <a:lnTo>
                    <a:pt x="3194" y="1480"/>
                  </a:lnTo>
                  <a:lnTo>
                    <a:pt x="3145" y="1507"/>
                  </a:lnTo>
                  <a:lnTo>
                    <a:pt x="3094" y="1538"/>
                  </a:lnTo>
                  <a:lnTo>
                    <a:pt x="3038" y="1569"/>
                  </a:lnTo>
                  <a:lnTo>
                    <a:pt x="2979" y="1604"/>
                  </a:lnTo>
                  <a:lnTo>
                    <a:pt x="2916" y="1640"/>
                  </a:lnTo>
                  <a:lnTo>
                    <a:pt x="2849" y="1679"/>
                  </a:lnTo>
                  <a:lnTo>
                    <a:pt x="2779" y="1720"/>
                  </a:lnTo>
                  <a:lnTo>
                    <a:pt x="2704" y="1763"/>
                  </a:lnTo>
                  <a:lnTo>
                    <a:pt x="2626" y="1809"/>
                  </a:lnTo>
                  <a:lnTo>
                    <a:pt x="2542" y="1857"/>
                  </a:lnTo>
                  <a:lnTo>
                    <a:pt x="2455" y="1907"/>
                  </a:lnTo>
                  <a:lnTo>
                    <a:pt x="2363" y="1961"/>
                  </a:lnTo>
                  <a:lnTo>
                    <a:pt x="2266" y="2016"/>
                  </a:lnTo>
                  <a:lnTo>
                    <a:pt x="2164" y="2075"/>
                  </a:lnTo>
                  <a:lnTo>
                    <a:pt x="2059" y="2137"/>
                  </a:lnTo>
                  <a:lnTo>
                    <a:pt x="1947" y="2201"/>
                  </a:lnTo>
                  <a:lnTo>
                    <a:pt x="1831" y="2269"/>
                  </a:lnTo>
                  <a:lnTo>
                    <a:pt x="1762" y="2306"/>
                  </a:lnTo>
                  <a:lnTo>
                    <a:pt x="1691" y="2339"/>
                  </a:lnTo>
                  <a:lnTo>
                    <a:pt x="1617" y="2367"/>
                  </a:lnTo>
                  <a:lnTo>
                    <a:pt x="1539" y="2391"/>
                  </a:lnTo>
                  <a:lnTo>
                    <a:pt x="1461" y="2410"/>
                  </a:lnTo>
                  <a:lnTo>
                    <a:pt x="1381" y="2423"/>
                  </a:lnTo>
                  <a:lnTo>
                    <a:pt x="1299" y="2432"/>
                  </a:lnTo>
                  <a:lnTo>
                    <a:pt x="1216" y="2435"/>
                  </a:lnTo>
                  <a:lnTo>
                    <a:pt x="1126" y="2432"/>
                  </a:lnTo>
                  <a:lnTo>
                    <a:pt x="1036" y="2422"/>
                  </a:lnTo>
                  <a:lnTo>
                    <a:pt x="950" y="2405"/>
                  </a:lnTo>
                  <a:lnTo>
                    <a:pt x="865" y="2384"/>
                  </a:lnTo>
                  <a:lnTo>
                    <a:pt x="783" y="2355"/>
                  </a:lnTo>
                  <a:lnTo>
                    <a:pt x="705" y="2321"/>
                  </a:lnTo>
                  <a:lnTo>
                    <a:pt x="628" y="2283"/>
                  </a:lnTo>
                  <a:lnTo>
                    <a:pt x="555" y="2238"/>
                  </a:lnTo>
                  <a:lnTo>
                    <a:pt x="485" y="2190"/>
                  </a:lnTo>
                  <a:lnTo>
                    <a:pt x="419" y="2137"/>
                  </a:lnTo>
                  <a:lnTo>
                    <a:pt x="357" y="2079"/>
                  </a:lnTo>
                  <a:lnTo>
                    <a:pt x="299" y="2016"/>
                  </a:lnTo>
                  <a:lnTo>
                    <a:pt x="245" y="1951"/>
                  </a:lnTo>
                  <a:lnTo>
                    <a:pt x="196" y="1881"/>
                  </a:lnTo>
                  <a:lnTo>
                    <a:pt x="153" y="1808"/>
                  </a:lnTo>
                  <a:lnTo>
                    <a:pt x="113" y="1731"/>
                  </a:lnTo>
                  <a:lnTo>
                    <a:pt x="80" y="1651"/>
                  </a:lnTo>
                  <a:lnTo>
                    <a:pt x="51" y="1569"/>
                  </a:lnTo>
                  <a:lnTo>
                    <a:pt x="29" y="1485"/>
                  </a:lnTo>
                  <a:lnTo>
                    <a:pt x="13" y="1399"/>
                  </a:lnTo>
                  <a:lnTo>
                    <a:pt x="3" y="1309"/>
                  </a:lnTo>
                  <a:lnTo>
                    <a:pt x="0" y="1219"/>
                  </a:lnTo>
                  <a:lnTo>
                    <a:pt x="3" y="1128"/>
                  </a:lnTo>
                  <a:lnTo>
                    <a:pt x="13" y="1038"/>
                  </a:lnTo>
                  <a:lnTo>
                    <a:pt x="29" y="951"/>
                  </a:lnTo>
                  <a:lnTo>
                    <a:pt x="51" y="867"/>
                  </a:lnTo>
                  <a:lnTo>
                    <a:pt x="80" y="784"/>
                  </a:lnTo>
                  <a:lnTo>
                    <a:pt x="113" y="704"/>
                  </a:lnTo>
                  <a:lnTo>
                    <a:pt x="153" y="627"/>
                  </a:lnTo>
                  <a:lnTo>
                    <a:pt x="196" y="554"/>
                  </a:lnTo>
                  <a:lnTo>
                    <a:pt x="245" y="484"/>
                  </a:lnTo>
                  <a:lnTo>
                    <a:pt x="299" y="419"/>
                  </a:lnTo>
                  <a:lnTo>
                    <a:pt x="357" y="356"/>
                  </a:lnTo>
                  <a:lnTo>
                    <a:pt x="419" y="298"/>
                  </a:lnTo>
                  <a:lnTo>
                    <a:pt x="485" y="245"/>
                  </a:lnTo>
                  <a:lnTo>
                    <a:pt x="555" y="196"/>
                  </a:lnTo>
                  <a:lnTo>
                    <a:pt x="628" y="152"/>
                  </a:lnTo>
                  <a:lnTo>
                    <a:pt x="705" y="113"/>
                  </a:lnTo>
                  <a:lnTo>
                    <a:pt x="783" y="79"/>
                  </a:lnTo>
                  <a:lnTo>
                    <a:pt x="865" y="51"/>
                  </a:lnTo>
                  <a:lnTo>
                    <a:pt x="950" y="29"/>
                  </a:lnTo>
                  <a:lnTo>
                    <a:pt x="1036" y="13"/>
                  </a:lnTo>
                  <a:lnTo>
                    <a:pt x="1126" y="3"/>
                  </a:lnTo>
                  <a:lnTo>
                    <a:pt x="1216" y="0"/>
                  </a:lnTo>
                  <a:close/>
                </a:path>
              </a:pathLst>
            </a:custGeom>
            <a:solidFill>
              <a:schemeClr val="accent5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5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7BC74344-0E66-4F21-8CE4-1B1706B58DD2}"/>
                </a:ext>
              </a:extLst>
            </p:cNvPr>
            <p:cNvSpPr>
              <a:spLocks/>
            </p:cNvSpPr>
            <p:nvPr/>
          </p:nvSpPr>
          <p:spPr bwMode="auto">
            <a:xfrm rot="18000000">
              <a:off x="6374981" y="6233329"/>
              <a:ext cx="3558390" cy="2334527"/>
            </a:xfrm>
            <a:custGeom>
              <a:avLst/>
              <a:gdLst>
                <a:gd name="T0" fmla="*/ 1381 w 3584"/>
                <a:gd name="T1" fmla="*/ 11 h 2435"/>
                <a:gd name="T2" fmla="*/ 1617 w 3584"/>
                <a:gd name="T3" fmla="*/ 68 h 2435"/>
                <a:gd name="T4" fmla="*/ 1831 w 3584"/>
                <a:gd name="T5" fmla="*/ 169 h 2435"/>
                <a:gd name="T6" fmla="*/ 1832 w 3584"/>
                <a:gd name="T7" fmla="*/ 169 h 2435"/>
                <a:gd name="T8" fmla="*/ 1836 w 3584"/>
                <a:gd name="T9" fmla="*/ 172 h 2435"/>
                <a:gd name="T10" fmla="*/ 1847 w 3584"/>
                <a:gd name="T11" fmla="*/ 178 h 2435"/>
                <a:gd name="T12" fmla="*/ 1868 w 3584"/>
                <a:gd name="T13" fmla="*/ 190 h 2435"/>
                <a:gd name="T14" fmla="*/ 1903 w 3584"/>
                <a:gd name="T15" fmla="*/ 211 h 2435"/>
                <a:gd name="T16" fmla="*/ 1955 w 3584"/>
                <a:gd name="T17" fmla="*/ 241 h 2435"/>
                <a:gd name="T18" fmla="*/ 2027 w 3584"/>
                <a:gd name="T19" fmla="*/ 283 h 2435"/>
                <a:gd name="T20" fmla="*/ 2124 w 3584"/>
                <a:gd name="T21" fmla="*/ 339 h 2435"/>
                <a:gd name="T22" fmla="*/ 2248 w 3584"/>
                <a:gd name="T23" fmla="*/ 411 h 2435"/>
                <a:gd name="T24" fmla="*/ 2403 w 3584"/>
                <a:gd name="T25" fmla="*/ 501 h 2435"/>
                <a:gd name="T26" fmla="*/ 2593 w 3584"/>
                <a:gd name="T27" fmla="*/ 610 h 2435"/>
                <a:gd name="T28" fmla="*/ 2820 w 3584"/>
                <a:gd name="T29" fmla="*/ 741 h 2435"/>
                <a:gd name="T30" fmla="*/ 3088 w 3584"/>
                <a:gd name="T31" fmla="*/ 897 h 2435"/>
                <a:gd name="T32" fmla="*/ 3401 w 3584"/>
                <a:gd name="T33" fmla="*/ 1078 h 2435"/>
                <a:gd name="T34" fmla="*/ 3538 w 3584"/>
                <a:gd name="T35" fmla="*/ 1157 h 2435"/>
                <a:gd name="T36" fmla="*/ 3569 w 3584"/>
                <a:gd name="T37" fmla="*/ 1184 h 2435"/>
                <a:gd name="T38" fmla="*/ 3584 w 3584"/>
                <a:gd name="T39" fmla="*/ 1218 h 2435"/>
                <a:gd name="T40" fmla="*/ 3575 w 3584"/>
                <a:gd name="T41" fmla="*/ 1245 h 2435"/>
                <a:gd name="T42" fmla="*/ 3519 w 3584"/>
                <a:gd name="T43" fmla="*/ 1291 h 2435"/>
                <a:gd name="T44" fmla="*/ 3449 w 3584"/>
                <a:gd name="T45" fmla="*/ 1332 h 2435"/>
                <a:gd name="T46" fmla="*/ 3357 w 3584"/>
                <a:gd name="T47" fmla="*/ 1385 h 2435"/>
                <a:gd name="T48" fmla="*/ 3239 w 3584"/>
                <a:gd name="T49" fmla="*/ 1454 h 2435"/>
                <a:gd name="T50" fmla="*/ 3094 w 3584"/>
                <a:gd name="T51" fmla="*/ 1538 h 2435"/>
                <a:gd name="T52" fmla="*/ 2916 w 3584"/>
                <a:gd name="T53" fmla="*/ 1640 h 2435"/>
                <a:gd name="T54" fmla="*/ 2704 w 3584"/>
                <a:gd name="T55" fmla="*/ 1763 h 2435"/>
                <a:gd name="T56" fmla="*/ 2455 w 3584"/>
                <a:gd name="T57" fmla="*/ 1907 h 2435"/>
                <a:gd name="T58" fmla="*/ 2164 w 3584"/>
                <a:gd name="T59" fmla="*/ 2075 h 2435"/>
                <a:gd name="T60" fmla="*/ 1831 w 3584"/>
                <a:gd name="T61" fmla="*/ 2269 h 2435"/>
                <a:gd name="T62" fmla="*/ 1617 w 3584"/>
                <a:gd name="T63" fmla="*/ 2367 h 2435"/>
                <a:gd name="T64" fmla="*/ 1381 w 3584"/>
                <a:gd name="T65" fmla="*/ 2423 h 2435"/>
                <a:gd name="T66" fmla="*/ 1126 w 3584"/>
                <a:gd name="T67" fmla="*/ 2432 h 2435"/>
                <a:gd name="T68" fmla="*/ 865 w 3584"/>
                <a:gd name="T69" fmla="*/ 2384 h 2435"/>
                <a:gd name="T70" fmla="*/ 628 w 3584"/>
                <a:gd name="T71" fmla="*/ 2283 h 2435"/>
                <a:gd name="T72" fmla="*/ 419 w 3584"/>
                <a:gd name="T73" fmla="*/ 2137 h 2435"/>
                <a:gd name="T74" fmla="*/ 245 w 3584"/>
                <a:gd name="T75" fmla="*/ 1951 h 2435"/>
                <a:gd name="T76" fmla="*/ 113 w 3584"/>
                <a:gd name="T77" fmla="*/ 1731 h 2435"/>
                <a:gd name="T78" fmla="*/ 29 w 3584"/>
                <a:gd name="T79" fmla="*/ 1485 h 2435"/>
                <a:gd name="T80" fmla="*/ 0 w 3584"/>
                <a:gd name="T81" fmla="*/ 1219 h 2435"/>
                <a:gd name="T82" fmla="*/ 29 w 3584"/>
                <a:gd name="T83" fmla="*/ 951 h 2435"/>
                <a:gd name="T84" fmla="*/ 113 w 3584"/>
                <a:gd name="T85" fmla="*/ 704 h 2435"/>
                <a:gd name="T86" fmla="*/ 245 w 3584"/>
                <a:gd name="T87" fmla="*/ 484 h 2435"/>
                <a:gd name="T88" fmla="*/ 419 w 3584"/>
                <a:gd name="T89" fmla="*/ 298 h 2435"/>
                <a:gd name="T90" fmla="*/ 628 w 3584"/>
                <a:gd name="T91" fmla="*/ 152 h 2435"/>
                <a:gd name="T92" fmla="*/ 865 w 3584"/>
                <a:gd name="T93" fmla="*/ 51 h 2435"/>
                <a:gd name="T94" fmla="*/ 1126 w 3584"/>
                <a:gd name="T95" fmla="*/ 3 h 2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584" h="2435">
                  <a:moveTo>
                    <a:pt x="1216" y="0"/>
                  </a:moveTo>
                  <a:lnTo>
                    <a:pt x="1299" y="2"/>
                  </a:lnTo>
                  <a:lnTo>
                    <a:pt x="1381" y="11"/>
                  </a:lnTo>
                  <a:lnTo>
                    <a:pt x="1461" y="24"/>
                  </a:lnTo>
                  <a:lnTo>
                    <a:pt x="1539" y="44"/>
                  </a:lnTo>
                  <a:lnTo>
                    <a:pt x="1617" y="68"/>
                  </a:lnTo>
                  <a:lnTo>
                    <a:pt x="1691" y="97"/>
                  </a:lnTo>
                  <a:lnTo>
                    <a:pt x="1762" y="131"/>
                  </a:lnTo>
                  <a:lnTo>
                    <a:pt x="1831" y="169"/>
                  </a:lnTo>
                  <a:lnTo>
                    <a:pt x="1832" y="169"/>
                  </a:lnTo>
                  <a:lnTo>
                    <a:pt x="1832" y="169"/>
                  </a:lnTo>
                  <a:lnTo>
                    <a:pt x="1832" y="169"/>
                  </a:lnTo>
                  <a:lnTo>
                    <a:pt x="1833" y="169"/>
                  </a:lnTo>
                  <a:lnTo>
                    <a:pt x="1834" y="171"/>
                  </a:lnTo>
                  <a:lnTo>
                    <a:pt x="1836" y="172"/>
                  </a:lnTo>
                  <a:lnTo>
                    <a:pt x="1838" y="174"/>
                  </a:lnTo>
                  <a:lnTo>
                    <a:pt x="1841" y="175"/>
                  </a:lnTo>
                  <a:lnTo>
                    <a:pt x="1847" y="178"/>
                  </a:lnTo>
                  <a:lnTo>
                    <a:pt x="1852" y="182"/>
                  </a:lnTo>
                  <a:lnTo>
                    <a:pt x="1859" y="186"/>
                  </a:lnTo>
                  <a:lnTo>
                    <a:pt x="1868" y="190"/>
                  </a:lnTo>
                  <a:lnTo>
                    <a:pt x="1877" y="196"/>
                  </a:lnTo>
                  <a:lnTo>
                    <a:pt x="1889" y="202"/>
                  </a:lnTo>
                  <a:lnTo>
                    <a:pt x="1903" y="211"/>
                  </a:lnTo>
                  <a:lnTo>
                    <a:pt x="1918" y="220"/>
                  </a:lnTo>
                  <a:lnTo>
                    <a:pt x="1935" y="230"/>
                  </a:lnTo>
                  <a:lnTo>
                    <a:pt x="1955" y="241"/>
                  </a:lnTo>
                  <a:lnTo>
                    <a:pt x="1977" y="254"/>
                  </a:lnTo>
                  <a:lnTo>
                    <a:pt x="2001" y="267"/>
                  </a:lnTo>
                  <a:lnTo>
                    <a:pt x="2027" y="283"/>
                  </a:lnTo>
                  <a:lnTo>
                    <a:pt x="2056" y="300"/>
                  </a:lnTo>
                  <a:lnTo>
                    <a:pt x="2089" y="318"/>
                  </a:lnTo>
                  <a:lnTo>
                    <a:pt x="2124" y="339"/>
                  </a:lnTo>
                  <a:lnTo>
                    <a:pt x="2162" y="361"/>
                  </a:lnTo>
                  <a:lnTo>
                    <a:pt x="2204" y="385"/>
                  </a:lnTo>
                  <a:lnTo>
                    <a:pt x="2248" y="411"/>
                  </a:lnTo>
                  <a:lnTo>
                    <a:pt x="2296" y="438"/>
                  </a:lnTo>
                  <a:lnTo>
                    <a:pt x="2348" y="468"/>
                  </a:lnTo>
                  <a:lnTo>
                    <a:pt x="2403" y="501"/>
                  </a:lnTo>
                  <a:lnTo>
                    <a:pt x="2462" y="535"/>
                  </a:lnTo>
                  <a:lnTo>
                    <a:pt x="2525" y="572"/>
                  </a:lnTo>
                  <a:lnTo>
                    <a:pt x="2593" y="610"/>
                  </a:lnTo>
                  <a:lnTo>
                    <a:pt x="2664" y="651"/>
                  </a:lnTo>
                  <a:lnTo>
                    <a:pt x="2739" y="695"/>
                  </a:lnTo>
                  <a:lnTo>
                    <a:pt x="2820" y="741"/>
                  </a:lnTo>
                  <a:lnTo>
                    <a:pt x="2904" y="790"/>
                  </a:lnTo>
                  <a:lnTo>
                    <a:pt x="2993" y="843"/>
                  </a:lnTo>
                  <a:lnTo>
                    <a:pt x="3088" y="897"/>
                  </a:lnTo>
                  <a:lnTo>
                    <a:pt x="3188" y="954"/>
                  </a:lnTo>
                  <a:lnTo>
                    <a:pt x="3291" y="1014"/>
                  </a:lnTo>
                  <a:lnTo>
                    <a:pt x="3401" y="1078"/>
                  </a:lnTo>
                  <a:lnTo>
                    <a:pt x="3516" y="1144"/>
                  </a:lnTo>
                  <a:lnTo>
                    <a:pt x="3526" y="1151"/>
                  </a:lnTo>
                  <a:lnTo>
                    <a:pt x="3538" y="1157"/>
                  </a:lnTo>
                  <a:lnTo>
                    <a:pt x="3549" y="1165"/>
                  </a:lnTo>
                  <a:lnTo>
                    <a:pt x="3560" y="1174"/>
                  </a:lnTo>
                  <a:lnTo>
                    <a:pt x="3569" y="1184"/>
                  </a:lnTo>
                  <a:lnTo>
                    <a:pt x="3577" y="1195"/>
                  </a:lnTo>
                  <a:lnTo>
                    <a:pt x="3583" y="1206"/>
                  </a:lnTo>
                  <a:lnTo>
                    <a:pt x="3584" y="1218"/>
                  </a:lnTo>
                  <a:lnTo>
                    <a:pt x="3584" y="1218"/>
                  </a:lnTo>
                  <a:lnTo>
                    <a:pt x="3581" y="1231"/>
                  </a:lnTo>
                  <a:lnTo>
                    <a:pt x="3575" y="1245"/>
                  </a:lnTo>
                  <a:lnTo>
                    <a:pt x="3563" y="1259"/>
                  </a:lnTo>
                  <a:lnTo>
                    <a:pt x="3544" y="1275"/>
                  </a:lnTo>
                  <a:lnTo>
                    <a:pt x="3519" y="1291"/>
                  </a:lnTo>
                  <a:lnTo>
                    <a:pt x="3499" y="1304"/>
                  </a:lnTo>
                  <a:lnTo>
                    <a:pt x="3475" y="1317"/>
                  </a:lnTo>
                  <a:lnTo>
                    <a:pt x="3449" y="1332"/>
                  </a:lnTo>
                  <a:lnTo>
                    <a:pt x="3421" y="1348"/>
                  </a:lnTo>
                  <a:lnTo>
                    <a:pt x="3391" y="1366"/>
                  </a:lnTo>
                  <a:lnTo>
                    <a:pt x="3357" y="1385"/>
                  </a:lnTo>
                  <a:lnTo>
                    <a:pt x="3321" y="1407"/>
                  </a:lnTo>
                  <a:lnTo>
                    <a:pt x="3281" y="1428"/>
                  </a:lnTo>
                  <a:lnTo>
                    <a:pt x="3239" y="1454"/>
                  </a:lnTo>
                  <a:lnTo>
                    <a:pt x="3194" y="1480"/>
                  </a:lnTo>
                  <a:lnTo>
                    <a:pt x="3145" y="1507"/>
                  </a:lnTo>
                  <a:lnTo>
                    <a:pt x="3094" y="1538"/>
                  </a:lnTo>
                  <a:lnTo>
                    <a:pt x="3038" y="1569"/>
                  </a:lnTo>
                  <a:lnTo>
                    <a:pt x="2979" y="1604"/>
                  </a:lnTo>
                  <a:lnTo>
                    <a:pt x="2916" y="1640"/>
                  </a:lnTo>
                  <a:lnTo>
                    <a:pt x="2849" y="1679"/>
                  </a:lnTo>
                  <a:lnTo>
                    <a:pt x="2779" y="1720"/>
                  </a:lnTo>
                  <a:lnTo>
                    <a:pt x="2704" y="1763"/>
                  </a:lnTo>
                  <a:lnTo>
                    <a:pt x="2626" y="1809"/>
                  </a:lnTo>
                  <a:lnTo>
                    <a:pt x="2542" y="1857"/>
                  </a:lnTo>
                  <a:lnTo>
                    <a:pt x="2455" y="1907"/>
                  </a:lnTo>
                  <a:lnTo>
                    <a:pt x="2363" y="1961"/>
                  </a:lnTo>
                  <a:lnTo>
                    <a:pt x="2266" y="2016"/>
                  </a:lnTo>
                  <a:lnTo>
                    <a:pt x="2164" y="2075"/>
                  </a:lnTo>
                  <a:lnTo>
                    <a:pt x="2059" y="2137"/>
                  </a:lnTo>
                  <a:lnTo>
                    <a:pt x="1947" y="2201"/>
                  </a:lnTo>
                  <a:lnTo>
                    <a:pt x="1831" y="2269"/>
                  </a:lnTo>
                  <a:lnTo>
                    <a:pt x="1762" y="2306"/>
                  </a:lnTo>
                  <a:lnTo>
                    <a:pt x="1691" y="2339"/>
                  </a:lnTo>
                  <a:lnTo>
                    <a:pt x="1617" y="2367"/>
                  </a:lnTo>
                  <a:lnTo>
                    <a:pt x="1539" y="2391"/>
                  </a:lnTo>
                  <a:lnTo>
                    <a:pt x="1461" y="2410"/>
                  </a:lnTo>
                  <a:lnTo>
                    <a:pt x="1381" y="2423"/>
                  </a:lnTo>
                  <a:lnTo>
                    <a:pt x="1299" y="2432"/>
                  </a:lnTo>
                  <a:lnTo>
                    <a:pt x="1216" y="2435"/>
                  </a:lnTo>
                  <a:lnTo>
                    <a:pt x="1126" y="2432"/>
                  </a:lnTo>
                  <a:lnTo>
                    <a:pt x="1036" y="2422"/>
                  </a:lnTo>
                  <a:lnTo>
                    <a:pt x="950" y="2405"/>
                  </a:lnTo>
                  <a:lnTo>
                    <a:pt x="865" y="2384"/>
                  </a:lnTo>
                  <a:lnTo>
                    <a:pt x="783" y="2355"/>
                  </a:lnTo>
                  <a:lnTo>
                    <a:pt x="705" y="2321"/>
                  </a:lnTo>
                  <a:lnTo>
                    <a:pt x="628" y="2283"/>
                  </a:lnTo>
                  <a:lnTo>
                    <a:pt x="555" y="2238"/>
                  </a:lnTo>
                  <a:lnTo>
                    <a:pt x="485" y="2190"/>
                  </a:lnTo>
                  <a:lnTo>
                    <a:pt x="419" y="2137"/>
                  </a:lnTo>
                  <a:lnTo>
                    <a:pt x="357" y="2079"/>
                  </a:lnTo>
                  <a:lnTo>
                    <a:pt x="299" y="2016"/>
                  </a:lnTo>
                  <a:lnTo>
                    <a:pt x="245" y="1951"/>
                  </a:lnTo>
                  <a:lnTo>
                    <a:pt x="196" y="1881"/>
                  </a:lnTo>
                  <a:lnTo>
                    <a:pt x="153" y="1808"/>
                  </a:lnTo>
                  <a:lnTo>
                    <a:pt x="113" y="1731"/>
                  </a:lnTo>
                  <a:lnTo>
                    <a:pt x="80" y="1651"/>
                  </a:lnTo>
                  <a:lnTo>
                    <a:pt x="51" y="1569"/>
                  </a:lnTo>
                  <a:lnTo>
                    <a:pt x="29" y="1485"/>
                  </a:lnTo>
                  <a:lnTo>
                    <a:pt x="13" y="1399"/>
                  </a:lnTo>
                  <a:lnTo>
                    <a:pt x="3" y="1309"/>
                  </a:lnTo>
                  <a:lnTo>
                    <a:pt x="0" y="1219"/>
                  </a:lnTo>
                  <a:lnTo>
                    <a:pt x="3" y="1128"/>
                  </a:lnTo>
                  <a:lnTo>
                    <a:pt x="13" y="1038"/>
                  </a:lnTo>
                  <a:lnTo>
                    <a:pt x="29" y="951"/>
                  </a:lnTo>
                  <a:lnTo>
                    <a:pt x="51" y="867"/>
                  </a:lnTo>
                  <a:lnTo>
                    <a:pt x="80" y="784"/>
                  </a:lnTo>
                  <a:lnTo>
                    <a:pt x="113" y="704"/>
                  </a:lnTo>
                  <a:lnTo>
                    <a:pt x="153" y="627"/>
                  </a:lnTo>
                  <a:lnTo>
                    <a:pt x="196" y="554"/>
                  </a:lnTo>
                  <a:lnTo>
                    <a:pt x="245" y="484"/>
                  </a:lnTo>
                  <a:lnTo>
                    <a:pt x="299" y="419"/>
                  </a:lnTo>
                  <a:lnTo>
                    <a:pt x="357" y="356"/>
                  </a:lnTo>
                  <a:lnTo>
                    <a:pt x="419" y="298"/>
                  </a:lnTo>
                  <a:lnTo>
                    <a:pt x="485" y="245"/>
                  </a:lnTo>
                  <a:lnTo>
                    <a:pt x="555" y="196"/>
                  </a:lnTo>
                  <a:lnTo>
                    <a:pt x="628" y="152"/>
                  </a:lnTo>
                  <a:lnTo>
                    <a:pt x="705" y="113"/>
                  </a:lnTo>
                  <a:lnTo>
                    <a:pt x="783" y="79"/>
                  </a:lnTo>
                  <a:lnTo>
                    <a:pt x="865" y="51"/>
                  </a:lnTo>
                  <a:lnTo>
                    <a:pt x="950" y="29"/>
                  </a:lnTo>
                  <a:lnTo>
                    <a:pt x="1036" y="13"/>
                  </a:lnTo>
                  <a:lnTo>
                    <a:pt x="1126" y="3"/>
                  </a:lnTo>
                  <a:lnTo>
                    <a:pt x="1216" y="0"/>
                  </a:lnTo>
                  <a:close/>
                </a:path>
              </a:pathLst>
            </a:custGeom>
            <a:solidFill>
              <a:schemeClr val="accent6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50"/>
            </a:p>
          </p:txBody>
        </p:sp>
      </p:grpSp>
      <p:sp>
        <p:nvSpPr>
          <p:cNvPr id="15" name="Rectangle 14"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>
            <a:extLst>
              <a:ext uri="{FF2B5EF4-FFF2-40B4-BE49-F238E27FC236}">
                <a16:creationId xmlns:a16="http://schemas.microsoft.com/office/drawing/2014/main" id="{15D56204-F358-42A4-8CBC-2C5BDCB3D38C}"/>
              </a:ext>
            </a:extLst>
          </p:cNvPr>
          <p:cNvSpPr/>
          <p:nvPr/>
        </p:nvSpPr>
        <p:spPr>
          <a:xfrm>
            <a:off x="12157634" y="4933210"/>
            <a:ext cx="4809744" cy="1504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доверительной, благоприятной атмосферы сотрудничества между ДОО и родителями (законными представителями) воспитанников</a:t>
            </a:r>
            <a:endParaRPr lang="es-ES" altLang="zh-CN" sz="1400" b="1" dirty="0">
              <a:solidFill>
                <a:schemeClr val="bg1">
                  <a:lumMod val="65000"/>
                </a:schemeClr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s-ES" altLang="zh-CN" sz="1100" dirty="0">
                <a:solidFill>
                  <a:schemeClr val="bg1">
                    <a:lumMod val="6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</p:txBody>
      </p:sp>
      <p:sp>
        <p:nvSpPr>
          <p:cNvPr id="16" name="Rectangle 15"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>
            <a:extLst>
              <a:ext uri="{FF2B5EF4-FFF2-40B4-BE49-F238E27FC236}">
                <a16:creationId xmlns:a16="http://schemas.microsoft.com/office/drawing/2014/main" id="{EBD773F9-4DB4-4BC5-B658-BB98006D10F5}"/>
              </a:ext>
            </a:extLst>
          </p:cNvPr>
          <p:cNvSpPr/>
          <p:nvPr/>
        </p:nvSpPr>
        <p:spPr>
          <a:xfrm>
            <a:off x="12157634" y="3387068"/>
            <a:ext cx="48097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интереса родителей к участию в системе психолого-педагогического просвещения и как результат - повышение педагогической компетентности родителей (законных представителей) детей с ОВЗ</a:t>
            </a:r>
            <a:endParaRPr lang="es-ES" altLang="zh-CN" sz="1000" dirty="0">
              <a:solidFill>
                <a:schemeClr val="bg1">
                  <a:lumMod val="65000"/>
                </a:schemeClr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7" name="Rectangle 16"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>
            <a:extLst>
              <a:ext uri="{FF2B5EF4-FFF2-40B4-BE49-F238E27FC236}">
                <a16:creationId xmlns:a16="http://schemas.microsoft.com/office/drawing/2014/main" id="{5498CFC0-2F92-4283-B058-95E7D1D2BE1E}"/>
              </a:ext>
            </a:extLst>
          </p:cNvPr>
          <p:cNvSpPr/>
          <p:nvPr/>
        </p:nvSpPr>
        <p:spPr>
          <a:xfrm>
            <a:off x="12157634" y="6172021"/>
            <a:ext cx="4809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по реализации программы родительского просвещения опубликован в СМИ, сборниках материалов педагогических конференций</a:t>
            </a:r>
            <a:endParaRPr lang="es-ES" altLang="zh-CN" sz="18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ea typeface="Lato Light" panose="020F050202020403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>
            <a:extLst>
              <a:ext uri="{FF2B5EF4-FFF2-40B4-BE49-F238E27FC236}">
                <a16:creationId xmlns:a16="http://schemas.microsoft.com/office/drawing/2014/main" id="{A50E4460-1764-4070-9969-7545F27AAEC4}"/>
              </a:ext>
            </a:extLst>
          </p:cNvPr>
          <p:cNvSpPr/>
          <p:nvPr/>
        </p:nvSpPr>
        <p:spPr>
          <a:xfrm>
            <a:off x="985844" y="5868854"/>
            <a:ext cx="51189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родителей, посещающих родительский клуб, участвующих в общественно полезной деятельности ДОО составляет 100 %</a:t>
            </a:r>
            <a:r>
              <a:rPr lang="es-ES" altLang="zh-CN" sz="1100" dirty="0">
                <a:solidFill>
                  <a:schemeClr val="bg1">
                    <a:lumMod val="6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</p:txBody>
      </p:sp>
      <p:sp>
        <p:nvSpPr>
          <p:cNvPr id="19" name="Rectangle 18"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>
            <a:extLst>
              <a:ext uri="{FF2B5EF4-FFF2-40B4-BE49-F238E27FC236}">
                <a16:creationId xmlns:a16="http://schemas.microsoft.com/office/drawing/2014/main" id="{5E8D6A44-333B-436F-AD9F-3BB3D77AE376}"/>
              </a:ext>
            </a:extLst>
          </p:cNvPr>
          <p:cNvSpPr/>
          <p:nvPr/>
        </p:nvSpPr>
        <p:spPr>
          <a:xfrm>
            <a:off x="1315543" y="3387068"/>
            <a:ext cx="4813058" cy="2335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модели сотрудничества дошкольного образовательного учреждения и семьи на основе интеграции традиционных и инновационных форм взаимодействия в соответствии с приоритетными направлениями национальной государственной политики в сфере дошкольного образования</a:t>
            </a:r>
            <a:endParaRPr lang="es-ES" altLang="zh-CN" sz="18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ea typeface="Lato Light" panose="020F0502020204030203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Bef>
                <a:spcPts val="600"/>
              </a:spcBef>
            </a:pPr>
            <a:r>
              <a:rPr lang="es-ES" altLang="zh-CN" sz="1100" dirty="0">
                <a:solidFill>
                  <a:schemeClr val="bg1">
                    <a:lumMod val="6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</p:txBody>
      </p:sp>
      <p:sp>
        <p:nvSpPr>
          <p:cNvPr id="20" name="Rectangle 19"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>
            <a:extLst>
              <a:ext uri="{FF2B5EF4-FFF2-40B4-BE49-F238E27FC236}">
                <a16:creationId xmlns:a16="http://schemas.microsoft.com/office/drawing/2014/main" id="{65001893-A21D-4519-875A-EAEC585A3947}"/>
              </a:ext>
            </a:extLst>
          </p:cNvPr>
          <p:cNvSpPr/>
          <p:nvPr/>
        </p:nvSpPr>
        <p:spPr>
          <a:xfrm>
            <a:off x="1294557" y="7132656"/>
            <a:ext cx="4813058" cy="1781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информационно-методической базы (содержание конспектов занятий, собраний и др.) инновационных и традиционных форм родительского просвещения</a:t>
            </a:r>
            <a:endParaRPr lang="es-ES" altLang="zh-CN" sz="18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ea typeface="Lato Light" panose="020F0502020204030203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Bef>
                <a:spcPts val="600"/>
              </a:spcBef>
            </a:pPr>
            <a:r>
              <a:rPr lang="es-ES" altLang="zh-CN" sz="1100" dirty="0">
                <a:solidFill>
                  <a:schemeClr val="bg1">
                    <a:lumMod val="6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</p:txBody>
      </p:sp>
      <p:sp>
        <p:nvSpPr>
          <p:cNvPr id="21" name="TextBox 20" descr="e7d195523061f1c0cef09ac28eaae964ec9988a5cce77c8b8C1E4685C6E6B40CD7615480512384A61EE159C6FE0045D14B61E85D0A95589D558B81FFC809322ACC20DC2254D928200A3EA0841B8B1814E3C79D0DF8AF216FB497AA06F6F4B721085BA35F6799E590F516F06AFC91D3DE45A045845BF66CE115A619C1BE5F8BA40CD67ABFF3CFB4F6">
            <a:extLst>
              <a:ext uri="{FF2B5EF4-FFF2-40B4-BE49-F238E27FC236}">
                <a16:creationId xmlns:a16="http://schemas.microsoft.com/office/drawing/2014/main" id="{19683FE9-58ED-48A4-A30B-789CF5B56B37}"/>
              </a:ext>
            </a:extLst>
          </p:cNvPr>
          <p:cNvSpPr txBox="1"/>
          <p:nvPr/>
        </p:nvSpPr>
        <p:spPr>
          <a:xfrm>
            <a:off x="4157832" y="194254"/>
            <a:ext cx="99723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реализации воспитательной практики</a:t>
            </a:r>
            <a:endParaRPr lang="en-US" altLang="zh-CN" sz="5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0" name="Graphic 2">
            <a:extLst>
              <a:ext uri="{FF2B5EF4-FFF2-40B4-BE49-F238E27FC236}">
                <a16:creationId xmlns:a16="http://schemas.microsoft.com/office/drawing/2014/main" id="{09CFBF3C-5E50-4481-858C-00329C561EB2}"/>
              </a:ext>
            </a:extLst>
          </p:cNvPr>
          <p:cNvGrpSpPr/>
          <p:nvPr/>
        </p:nvGrpSpPr>
        <p:grpSpPr>
          <a:xfrm>
            <a:off x="6874857" y="5629010"/>
            <a:ext cx="684826" cy="684876"/>
            <a:chOff x="12354901" y="2871430"/>
            <a:chExt cx="987266" cy="987337"/>
          </a:xfrm>
          <a:solidFill>
            <a:schemeClr val="bg1"/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137699E-257B-40E1-816F-7501DC3790EC}"/>
                </a:ext>
              </a:extLst>
            </p:cNvPr>
            <p:cNvSpPr/>
            <p:nvPr/>
          </p:nvSpPr>
          <p:spPr>
            <a:xfrm>
              <a:off x="12354901" y="2871430"/>
              <a:ext cx="688015" cy="987266"/>
            </a:xfrm>
            <a:custGeom>
              <a:avLst/>
              <a:gdLst>
                <a:gd name="connsiteX0" fmla="*/ 673084 w 688015"/>
                <a:gd name="connsiteY0" fmla="*/ 0 h 987266"/>
                <a:gd name="connsiteX1" fmla="*/ 14931 w 688015"/>
                <a:gd name="connsiteY1" fmla="*/ 0 h 987266"/>
                <a:gd name="connsiteX2" fmla="*/ 0 w 688015"/>
                <a:gd name="connsiteY2" fmla="*/ 14930 h 987266"/>
                <a:gd name="connsiteX3" fmla="*/ 0 w 688015"/>
                <a:gd name="connsiteY3" fmla="*/ 972336 h 987266"/>
                <a:gd name="connsiteX4" fmla="*/ 14931 w 688015"/>
                <a:gd name="connsiteY4" fmla="*/ 987266 h 987266"/>
                <a:gd name="connsiteX5" fmla="*/ 673084 w 688015"/>
                <a:gd name="connsiteY5" fmla="*/ 987266 h 987266"/>
                <a:gd name="connsiteX6" fmla="*/ 688015 w 688015"/>
                <a:gd name="connsiteY6" fmla="*/ 972336 h 987266"/>
                <a:gd name="connsiteX7" fmla="*/ 688015 w 688015"/>
                <a:gd name="connsiteY7" fmla="*/ 14930 h 987266"/>
                <a:gd name="connsiteX8" fmla="*/ 673084 w 688015"/>
                <a:gd name="connsiteY8" fmla="*/ 0 h 987266"/>
                <a:gd name="connsiteX9" fmla="*/ 658154 w 688015"/>
                <a:gd name="connsiteY9" fmla="*/ 957334 h 987266"/>
                <a:gd name="connsiteX10" fmla="*/ 29933 w 688015"/>
                <a:gd name="connsiteY10" fmla="*/ 957334 h 987266"/>
                <a:gd name="connsiteX11" fmla="*/ 29933 w 688015"/>
                <a:gd name="connsiteY11" fmla="*/ 229386 h 987266"/>
                <a:gd name="connsiteX12" fmla="*/ 658154 w 688015"/>
                <a:gd name="connsiteY12" fmla="*/ 229386 h 987266"/>
                <a:gd name="connsiteX13" fmla="*/ 658154 w 688015"/>
                <a:gd name="connsiteY13" fmla="*/ 957334 h 987266"/>
                <a:gd name="connsiteX14" fmla="*/ 658154 w 688015"/>
                <a:gd name="connsiteY14" fmla="*/ 199453 h 987266"/>
                <a:gd name="connsiteX15" fmla="*/ 29933 w 688015"/>
                <a:gd name="connsiteY15" fmla="*/ 199453 h 987266"/>
                <a:gd name="connsiteX16" fmla="*/ 29933 w 688015"/>
                <a:gd name="connsiteY16" fmla="*/ 29932 h 987266"/>
                <a:gd name="connsiteX17" fmla="*/ 658154 w 688015"/>
                <a:gd name="connsiteY17" fmla="*/ 29932 h 987266"/>
                <a:gd name="connsiteX18" fmla="*/ 658154 w 688015"/>
                <a:gd name="connsiteY18" fmla="*/ 199453 h 987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88015" h="987266">
                  <a:moveTo>
                    <a:pt x="673084" y="0"/>
                  </a:moveTo>
                  <a:lnTo>
                    <a:pt x="14931" y="0"/>
                  </a:lnTo>
                  <a:cubicBezTo>
                    <a:pt x="6644" y="0"/>
                    <a:pt x="0" y="6715"/>
                    <a:pt x="0" y="14930"/>
                  </a:cubicBezTo>
                  <a:lnTo>
                    <a:pt x="0" y="972336"/>
                  </a:lnTo>
                  <a:cubicBezTo>
                    <a:pt x="0" y="980551"/>
                    <a:pt x="6716" y="987266"/>
                    <a:pt x="14931" y="987266"/>
                  </a:cubicBezTo>
                  <a:lnTo>
                    <a:pt x="673084" y="987266"/>
                  </a:lnTo>
                  <a:cubicBezTo>
                    <a:pt x="681371" y="987266"/>
                    <a:pt x="688015" y="980551"/>
                    <a:pt x="688015" y="972336"/>
                  </a:cubicBezTo>
                  <a:lnTo>
                    <a:pt x="688015" y="14930"/>
                  </a:lnTo>
                  <a:cubicBezTo>
                    <a:pt x="688087" y="6715"/>
                    <a:pt x="681371" y="0"/>
                    <a:pt x="673084" y="0"/>
                  </a:cubicBezTo>
                  <a:close/>
                  <a:moveTo>
                    <a:pt x="658154" y="957334"/>
                  </a:moveTo>
                  <a:lnTo>
                    <a:pt x="29933" y="957334"/>
                  </a:lnTo>
                  <a:lnTo>
                    <a:pt x="29933" y="229386"/>
                  </a:lnTo>
                  <a:lnTo>
                    <a:pt x="658154" y="229386"/>
                  </a:lnTo>
                  <a:lnTo>
                    <a:pt x="658154" y="957334"/>
                  </a:lnTo>
                  <a:close/>
                  <a:moveTo>
                    <a:pt x="658154" y="199453"/>
                  </a:moveTo>
                  <a:lnTo>
                    <a:pt x="29933" y="199453"/>
                  </a:lnTo>
                  <a:lnTo>
                    <a:pt x="29933" y="29932"/>
                  </a:lnTo>
                  <a:lnTo>
                    <a:pt x="658154" y="29932"/>
                  </a:lnTo>
                  <a:lnTo>
                    <a:pt x="658154" y="199453"/>
                  </a:lnTo>
                  <a:close/>
                </a:path>
              </a:pathLst>
            </a:custGeom>
            <a:grpFill/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085E8E4-9B47-4205-8FB7-467A5C1277B1}"/>
                </a:ext>
              </a:extLst>
            </p:cNvPr>
            <p:cNvSpPr/>
            <p:nvPr/>
          </p:nvSpPr>
          <p:spPr>
            <a:xfrm>
              <a:off x="12913328" y="2971326"/>
              <a:ext cx="29931" cy="29763"/>
            </a:xfrm>
            <a:custGeom>
              <a:avLst/>
              <a:gdLst>
                <a:gd name="connsiteX0" fmla="*/ 14930 w 29931"/>
                <a:gd name="connsiteY0" fmla="*/ 29763 h 29763"/>
                <a:gd name="connsiteX1" fmla="*/ 25503 w 29931"/>
                <a:gd name="connsiteY1" fmla="*/ 25405 h 29763"/>
                <a:gd name="connsiteX2" fmla="*/ 29932 w 29931"/>
                <a:gd name="connsiteY2" fmla="*/ 14833 h 29763"/>
                <a:gd name="connsiteX3" fmla="*/ 25503 w 29931"/>
                <a:gd name="connsiteY3" fmla="*/ 4260 h 29763"/>
                <a:gd name="connsiteX4" fmla="*/ 4358 w 29931"/>
                <a:gd name="connsiteY4" fmla="*/ 4260 h 29763"/>
                <a:gd name="connsiteX5" fmla="*/ 0 w 29931"/>
                <a:gd name="connsiteY5" fmla="*/ 14833 h 29763"/>
                <a:gd name="connsiteX6" fmla="*/ 4358 w 29931"/>
                <a:gd name="connsiteY6" fmla="*/ 25405 h 29763"/>
                <a:gd name="connsiteX7" fmla="*/ 14930 w 29931"/>
                <a:gd name="connsiteY7" fmla="*/ 29763 h 2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931" h="29763">
                  <a:moveTo>
                    <a:pt x="14930" y="29763"/>
                  </a:moveTo>
                  <a:cubicBezTo>
                    <a:pt x="18931" y="29763"/>
                    <a:pt x="22717" y="28191"/>
                    <a:pt x="25503" y="25405"/>
                  </a:cubicBezTo>
                  <a:cubicBezTo>
                    <a:pt x="28289" y="22619"/>
                    <a:pt x="29932" y="18833"/>
                    <a:pt x="29932" y="14833"/>
                  </a:cubicBezTo>
                  <a:cubicBezTo>
                    <a:pt x="29932" y="10832"/>
                    <a:pt x="28360" y="7046"/>
                    <a:pt x="25503" y="4260"/>
                  </a:cubicBezTo>
                  <a:cubicBezTo>
                    <a:pt x="19931" y="-1312"/>
                    <a:pt x="10144" y="-1527"/>
                    <a:pt x="4358" y="4260"/>
                  </a:cubicBezTo>
                  <a:cubicBezTo>
                    <a:pt x="1571" y="7046"/>
                    <a:pt x="0" y="10832"/>
                    <a:pt x="0" y="14833"/>
                  </a:cubicBezTo>
                  <a:cubicBezTo>
                    <a:pt x="0" y="18619"/>
                    <a:pt x="1571" y="22619"/>
                    <a:pt x="4358" y="25405"/>
                  </a:cubicBezTo>
                  <a:cubicBezTo>
                    <a:pt x="7144" y="28120"/>
                    <a:pt x="11144" y="29763"/>
                    <a:pt x="14930" y="29763"/>
                  </a:cubicBezTo>
                  <a:close/>
                </a:path>
              </a:pathLst>
            </a:custGeom>
            <a:grpFill/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9B23524-9676-424D-B505-0F285ABCF2C3}"/>
                </a:ext>
              </a:extLst>
            </p:cNvPr>
            <p:cNvSpPr/>
            <p:nvPr/>
          </p:nvSpPr>
          <p:spPr>
            <a:xfrm>
              <a:off x="12810386" y="2971228"/>
              <a:ext cx="29718" cy="29860"/>
            </a:xfrm>
            <a:custGeom>
              <a:avLst/>
              <a:gdLst>
                <a:gd name="connsiteX0" fmla="*/ 14788 w 29718"/>
                <a:gd name="connsiteY0" fmla="*/ 29861 h 29860"/>
                <a:gd name="connsiteX1" fmla="*/ 29718 w 29718"/>
                <a:gd name="connsiteY1" fmla="*/ 14930 h 29860"/>
                <a:gd name="connsiteX2" fmla="*/ 14788 w 29718"/>
                <a:gd name="connsiteY2" fmla="*/ 0 h 29860"/>
                <a:gd name="connsiteX3" fmla="*/ 0 w 29718"/>
                <a:gd name="connsiteY3" fmla="*/ 14930 h 29860"/>
                <a:gd name="connsiteX4" fmla="*/ 14788 w 29718"/>
                <a:gd name="connsiteY4" fmla="*/ 29861 h 29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18" h="29860">
                  <a:moveTo>
                    <a:pt x="14788" y="29861"/>
                  </a:moveTo>
                  <a:cubicBezTo>
                    <a:pt x="23146" y="29861"/>
                    <a:pt x="29718" y="23074"/>
                    <a:pt x="29718" y="14930"/>
                  </a:cubicBezTo>
                  <a:cubicBezTo>
                    <a:pt x="29718" y="6572"/>
                    <a:pt x="23146" y="0"/>
                    <a:pt x="14788" y="0"/>
                  </a:cubicBezTo>
                  <a:cubicBezTo>
                    <a:pt x="6573" y="0"/>
                    <a:pt x="0" y="6572"/>
                    <a:pt x="0" y="14930"/>
                  </a:cubicBezTo>
                  <a:cubicBezTo>
                    <a:pt x="0" y="23074"/>
                    <a:pt x="6573" y="29861"/>
                    <a:pt x="14788" y="29861"/>
                  </a:cubicBezTo>
                  <a:close/>
                </a:path>
              </a:pathLst>
            </a:custGeom>
            <a:grpFill/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1557C19-5D1A-4495-BCAE-5BAF6A768EA1}"/>
                </a:ext>
              </a:extLst>
            </p:cNvPr>
            <p:cNvSpPr/>
            <p:nvPr/>
          </p:nvSpPr>
          <p:spPr>
            <a:xfrm>
              <a:off x="12707302" y="2971407"/>
              <a:ext cx="29860" cy="29682"/>
            </a:xfrm>
            <a:custGeom>
              <a:avLst/>
              <a:gdLst>
                <a:gd name="connsiteX0" fmla="*/ 14930 w 29860"/>
                <a:gd name="connsiteY0" fmla="*/ 29682 h 29682"/>
                <a:gd name="connsiteX1" fmla="*/ 25503 w 29860"/>
                <a:gd name="connsiteY1" fmla="*/ 25325 h 29682"/>
                <a:gd name="connsiteX2" fmla="*/ 29860 w 29860"/>
                <a:gd name="connsiteY2" fmla="*/ 14752 h 29682"/>
                <a:gd name="connsiteX3" fmla="*/ 25503 w 29860"/>
                <a:gd name="connsiteY3" fmla="*/ 4179 h 29682"/>
                <a:gd name="connsiteX4" fmla="*/ 4358 w 29860"/>
                <a:gd name="connsiteY4" fmla="*/ 4179 h 29682"/>
                <a:gd name="connsiteX5" fmla="*/ 0 w 29860"/>
                <a:gd name="connsiteY5" fmla="*/ 14752 h 29682"/>
                <a:gd name="connsiteX6" fmla="*/ 4358 w 29860"/>
                <a:gd name="connsiteY6" fmla="*/ 25325 h 29682"/>
                <a:gd name="connsiteX7" fmla="*/ 14930 w 29860"/>
                <a:gd name="connsiteY7" fmla="*/ 29682 h 29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860" h="29682">
                  <a:moveTo>
                    <a:pt x="14930" y="29682"/>
                  </a:moveTo>
                  <a:cubicBezTo>
                    <a:pt x="18717" y="29682"/>
                    <a:pt x="22717" y="28111"/>
                    <a:pt x="25503" y="25325"/>
                  </a:cubicBezTo>
                  <a:cubicBezTo>
                    <a:pt x="28289" y="22539"/>
                    <a:pt x="29860" y="18538"/>
                    <a:pt x="29860" y="14752"/>
                  </a:cubicBezTo>
                  <a:cubicBezTo>
                    <a:pt x="29860" y="10751"/>
                    <a:pt x="28289" y="6965"/>
                    <a:pt x="25503" y="4179"/>
                  </a:cubicBezTo>
                  <a:cubicBezTo>
                    <a:pt x="19717" y="-1393"/>
                    <a:pt x="9929" y="-1393"/>
                    <a:pt x="4358" y="4179"/>
                  </a:cubicBezTo>
                  <a:cubicBezTo>
                    <a:pt x="1571" y="6965"/>
                    <a:pt x="0" y="10751"/>
                    <a:pt x="0" y="14752"/>
                  </a:cubicBezTo>
                  <a:cubicBezTo>
                    <a:pt x="0" y="18538"/>
                    <a:pt x="1571" y="22539"/>
                    <a:pt x="4358" y="25325"/>
                  </a:cubicBezTo>
                  <a:cubicBezTo>
                    <a:pt x="7144" y="28039"/>
                    <a:pt x="10929" y="29682"/>
                    <a:pt x="14930" y="29682"/>
                  </a:cubicBezTo>
                  <a:close/>
                </a:path>
              </a:pathLst>
            </a:custGeom>
            <a:grpFill/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645CDF1-47D2-48B5-A517-78306B7605CE}"/>
                </a:ext>
              </a:extLst>
            </p:cNvPr>
            <p:cNvSpPr/>
            <p:nvPr/>
          </p:nvSpPr>
          <p:spPr>
            <a:xfrm>
              <a:off x="12808101" y="3190541"/>
              <a:ext cx="135087" cy="29932"/>
            </a:xfrm>
            <a:custGeom>
              <a:avLst/>
              <a:gdLst>
                <a:gd name="connsiteX0" fmla="*/ 14930 w 135087"/>
                <a:gd name="connsiteY0" fmla="*/ 29932 h 29932"/>
                <a:gd name="connsiteX1" fmla="*/ 120157 w 135087"/>
                <a:gd name="connsiteY1" fmla="*/ 29932 h 29932"/>
                <a:gd name="connsiteX2" fmla="*/ 135088 w 135087"/>
                <a:gd name="connsiteY2" fmla="*/ 14930 h 29932"/>
                <a:gd name="connsiteX3" fmla="*/ 120157 w 135087"/>
                <a:gd name="connsiteY3" fmla="*/ 0 h 29932"/>
                <a:gd name="connsiteX4" fmla="*/ 14930 w 135087"/>
                <a:gd name="connsiteY4" fmla="*/ 0 h 29932"/>
                <a:gd name="connsiteX5" fmla="*/ 0 w 135087"/>
                <a:gd name="connsiteY5" fmla="*/ 14930 h 29932"/>
                <a:gd name="connsiteX6" fmla="*/ 14930 w 135087"/>
                <a:gd name="connsiteY6" fmla="*/ 29932 h 29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087" h="29932">
                  <a:moveTo>
                    <a:pt x="14930" y="29932"/>
                  </a:moveTo>
                  <a:lnTo>
                    <a:pt x="120157" y="29932"/>
                  </a:lnTo>
                  <a:cubicBezTo>
                    <a:pt x="128444" y="29932"/>
                    <a:pt x="135088" y="23217"/>
                    <a:pt x="135088" y="14930"/>
                  </a:cubicBezTo>
                  <a:cubicBezTo>
                    <a:pt x="135088" y="6715"/>
                    <a:pt x="128373" y="0"/>
                    <a:pt x="120157" y="0"/>
                  </a:cubicBezTo>
                  <a:lnTo>
                    <a:pt x="14930" y="0"/>
                  </a:lnTo>
                  <a:cubicBezTo>
                    <a:pt x="6643" y="0"/>
                    <a:pt x="0" y="6715"/>
                    <a:pt x="0" y="14930"/>
                  </a:cubicBezTo>
                  <a:cubicBezTo>
                    <a:pt x="0" y="23217"/>
                    <a:pt x="6715" y="29932"/>
                    <a:pt x="14930" y="29932"/>
                  </a:cubicBezTo>
                  <a:close/>
                </a:path>
              </a:pathLst>
            </a:custGeom>
            <a:grpFill/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977CEC6-6AA9-4BE9-A53F-8B5BD201ECBA}"/>
                </a:ext>
              </a:extLst>
            </p:cNvPr>
            <p:cNvSpPr/>
            <p:nvPr/>
          </p:nvSpPr>
          <p:spPr>
            <a:xfrm>
              <a:off x="12574356" y="3190541"/>
              <a:ext cx="183881" cy="29932"/>
            </a:xfrm>
            <a:custGeom>
              <a:avLst/>
              <a:gdLst>
                <a:gd name="connsiteX0" fmla="*/ 14932 w 183881"/>
                <a:gd name="connsiteY0" fmla="*/ 29932 h 29932"/>
                <a:gd name="connsiteX1" fmla="*/ 168950 w 183881"/>
                <a:gd name="connsiteY1" fmla="*/ 29932 h 29932"/>
                <a:gd name="connsiteX2" fmla="*/ 183881 w 183881"/>
                <a:gd name="connsiteY2" fmla="*/ 14930 h 29932"/>
                <a:gd name="connsiteX3" fmla="*/ 168950 w 183881"/>
                <a:gd name="connsiteY3" fmla="*/ 0 h 29932"/>
                <a:gd name="connsiteX4" fmla="*/ 14932 w 183881"/>
                <a:gd name="connsiteY4" fmla="*/ 0 h 29932"/>
                <a:gd name="connsiteX5" fmla="*/ 1 w 183881"/>
                <a:gd name="connsiteY5" fmla="*/ 14930 h 29932"/>
                <a:gd name="connsiteX6" fmla="*/ 14932 w 183881"/>
                <a:gd name="connsiteY6" fmla="*/ 29932 h 29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881" h="29932">
                  <a:moveTo>
                    <a:pt x="14932" y="29932"/>
                  </a:moveTo>
                  <a:lnTo>
                    <a:pt x="168950" y="29932"/>
                  </a:lnTo>
                  <a:cubicBezTo>
                    <a:pt x="177237" y="29932"/>
                    <a:pt x="183881" y="23217"/>
                    <a:pt x="183881" y="14930"/>
                  </a:cubicBezTo>
                  <a:cubicBezTo>
                    <a:pt x="183881" y="6715"/>
                    <a:pt x="177166" y="0"/>
                    <a:pt x="168950" y="0"/>
                  </a:cubicBezTo>
                  <a:lnTo>
                    <a:pt x="14932" y="0"/>
                  </a:lnTo>
                  <a:cubicBezTo>
                    <a:pt x="6645" y="0"/>
                    <a:pt x="1" y="6715"/>
                    <a:pt x="1" y="14930"/>
                  </a:cubicBezTo>
                  <a:cubicBezTo>
                    <a:pt x="-70" y="23217"/>
                    <a:pt x="6645" y="29932"/>
                    <a:pt x="14932" y="29932"/>
                  </a:cubicBezTo>
                  <a:close/>
                </a:path>
              </a:pathLst>
            </a:custGeom>
            <a:grpFill/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42960F6-64AE-4EBF-A73E-0E4CBF6A08D2}"/>
                </a:ext>
              </a:extLst>
            </p:cNvPr>
            <p:cNvSpPr/>
            <p:nvPr/>
          </p:nvSpPr>
          <p:spPr>
            <a:xfrm>
              <a:off x="12454628" y="3190541"/>
              <a:ext cx="69722" cy="29932"/>
            </a:xfrm>
            <a:custGeom>
              <a:avLst/>
              <a:gdLst>
                <a:gd name="connsiteX0" fmla="*/ 14930 w 69722"/>
                <a:gd name="connsiteY0" fmla="*/ 29932 h 29932"/>
                <a:gd name="connsiteX1" fmla="*/ 54792 w 69722"/>
                <a:gd name="connsiteY1" fmla="*/ 29932 h 29932"/>
                <a:gd name="connsiteX2" fmla="*/ 69722 w 69722"/>
                <a:gd name="connsiteY2" fmla="*/ 14930 h 29932"/>
                <a:gd name="connsiteX3" fmla="*/ 54792 w 69722"/>
                <a:gd name="connsiteY3" fmla="*/ 0 h 29932"/>
                <a:gd name="connsiteX4" fmla="*/ 14930 w 69722"/>
                <a:gd name="connsiteY4" fmla="*/ 0 h 29932"/>
                <a:gd name="connsiteX5" fmla="*/ 0 w 69722"/>
                <a:gd name="connsiteY5" fmla="*/ 14930 h 29932"/>
                <a:gd name="connsiteX6" fmla="*/ 14930 w 69722"/>
                <a:gd name="connsiteY6" fmla="*/ 29932 h 29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722" h="29932">
                  <a:moveTo>
                    <a:pt x="14930" y="29932"/>
                  </a:moveTo>
                  <a:lnTo>
                    <a:pt x="54792" y="29932"/>
                  </a:lnTo>
                  <a:cubicBezTo>
                    <a:pt x="63079" y="29932"/>
                    <a:pt x="69722" y="23217"/>
                    <a:pt x="69722" y="14930"/>
                  </a:cubicBezTo>
                  <a:cubicBezTo>
                    <a:pt x="69722" y="6715"/>
                    <a:pt x="63007" y="0"/>
                    <a:pt x="54792" y="0"/>
                  </a:cubicBezTo>
                  <a:lnTo>
                    <a:pt x="14930" y="0"/>
                  </a:lnTo>
                  <a:cubicBezTo>
                    <a:pt x="6643" y="0"/>
                    <a:pt x="0" y="6715"/>
                    <a:pt x="0" y="14930"/>
                  </a:cubicBezTo>
                  <a:cubicBezTo>
                    <a:pt x="0" y="23217"/>
                    <a:pt x="6715" y="29932"/>
                    <a:pt x="14930" y="29932"/>
                  </a:cubicBezTo>
                  <a:close/>
                </a:path>
              </a:pathLst>
            </a:custGeom>
            <a:grpFill/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1A4D2D2-1CAF-4CED-8AD0-F31CEB65FE3A}"/>
                </a:ext>
              </a:extLst>
            </p:cNvPr>
            <p:cNvSpPr/>
            <p:nvPr/>
          </p:nvSpPr>
          <p:spPr>
            <a:xfrm>
              <a:off x="12574356" y="3320200"/>
              <a:ext cx="265820" cy="29932"/>
            </a:xfrm>
            <a:custGeom>
              <a:avLst/>
              <a:gdLst>
                <a:gd name="connsiteX0" fmla="*/ 14932 w 265820"/>
                <a:gd name="connsiteY0" fmla="*/ 29932 h 29932"/>
                <a:gd name="connsiteX1" fmla="*/ 250890 w 265820"/>
                <a:gd name="connsiteY1" fmla="*/ 29932 h 29932"/>
                <a:gd name="connsiteX2" fmla="*/ 265820 w 265820"/>
                <a:gd name="connsiteY2" fmla="*/ 14930 h 29932"/>
                <a:gd name="connsiteX3" fmla="*/ 250890 w 265820"/>
                <a:gd name="connsiteY3" fmla="*/ 0 h 29932"/>
                <a:gd name="connsiteX4" fmla="*/ 14932 w 265820"/>
                <a:gd name="connsiteY4" fmla="*/ 0 h 29932"/>
                <a:gd name="connsiteX5" fmla="*/ 1 w 265820"/>
                <a:gd name="connsiteY5" fmla="*/ 14930 h 29932"/>
                <a:gd name="connsiteX6" fmla="*/ 14932 w 265820"/>
                <a:gd name="connsiteY6" fmla="*/ 29932 h 29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20" h="29932">
                  <a:moveTo>
                    <a:pt x="14932" y="29932"/>
                  </a:moveTo>
                  <a:lnTo>
                    <a:pt x="250890" y="29932"/>
                  </a:lnTo>
                  <a:cubicBezTo>
                    <a:pt x="259176" y="29932"/>
                    <a:pt x="265820" y="23217"/>
                    <a:pt x="265820" y="14930"/>
                  </a:cubicBezTo>
                  <a:cubicBezTo>
                    <a:pt x="265820" y="6715"/>
                    <a:pt x="259105" y="0"/>
                    <a:pt x="250890" y="0"/>
                  </a:cubicBezTo>
                  <a:lnTo>
                    <a:pt x="14932" y="0"/>
                  </a:lnTo>
                  <a:cubicBezTo>
                    <a:pt x="6645" y="0"/>
                    <a:pt x="1" y="6715"/>
                    <a:pt x="1" y="14930"/>
                  </a:cubicBezTo>
                  <a:cubicBezTo>
                    <a:pt x="-70" y="23217"/>
                    <a:pt x="6645" y="29932"/>
                    <a:pt x="14932" y="29932"/>
                  </a:cubicBezTo>
                  <a:close/>
                </a:path>
              </a:pathLst>
            </a:custGeom>
            <a:grpFill/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843A575-CA31-4D65-95F5-30C025A61B62}"/>
                </a:ext>
              </a:extLst>
            </p:cNvPr>
            <p:cNvSpPr/>
            <p:nvPr/>
          </p:nvSpPr>
          <p:spPr>
            <a:xfrm>
              <a:off x="12454628" y="3320200"/>
              <a:ext cx="69722" cy="29932"/>
            </a:xfrm>
            <a:custGeom>
              <a:avLst/>
              <a:gdLst>
                <a:gd name="connsiteX0" fmla="*/ 14930 w 69722"/>
                <a:gd name="connsiteY0" fmla="*/ 29932 h 29932"/>
                <a:gd name="connsiteX1" fmla="*/ 54792 w 69722"/>
                <a:gd name="connsiteY1" fmla="*/ 29932 h 29932"/>
                <a:gd name="connsiteX2" fmla="*/ 69722 w 69722"/>
                <a:gd name="connsiteY2" fmla="*/ 14930 h 29932"/>
                <a:gd name="connsiteX3" fmla="*/ 54792 w 69722"/>
                <a:gd name="connsiteY3" fmla="*/ 0 h 29932"/>
                <a:gd name="connsiteX4" fmla="*/ 14930 w 69722"/>
                <a:gd name="connsiteY4" fmla="*/ 0 h 29932"/>
                <a:gd name="connsiteX5" fmla="*/ 0 w 69722"/>
                <a:gd name="connsiteY5" fmla="*/ 14930 h 29932"/>
                <a:gd name="connsiteX6" fmla="*/ 14930 w 69722"/>
                <a:gd name="connsiteY6" fmla="*/ 29932 h 29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722" h="29932">
                  <a:moveTo>
                    <a:pt x="14930" y="29932"/>
                  </a:moveTo>
                  <a:lnTo>
                    <a:pt x="54792" y="29932"/>
                  </a:lnTo>
                  <a:cubicBezTo>
                    <a:pt x="63079" y="29932"/>
                    <a:pt x="69722" y="23217"/>
                    <a:pt x="69722" y="14930"/>
                  </a:cubicBezTo>
                  <a:cubicBezTo>
                    <a:pt x="69722" y="6715"/>
                    <a:pt x="63007" y="0"/>
                    <a:pt x="54792" y="0"/>
                  </a:cubicBezTo>
                  <a:lnTo>
                    <a:pt x="14930" y="0"/>
                  </a:lnTo>
                  <a:cubicBezTo>
                    <a:pt x="6643" y="0"/>
                    <a:pt x="0" y="6715"/>
                    <a:pt x="0" y="14930"/>
                  </a:cubicBezTo>
                  <a:cubicBezTo>
                    <a:pt x="0" y="23217"/>
                    <a:pt x="6715" y="29932"/>
                    <a:pt x="14930" y="29932"/>
                  </a:cubicBezTo>
                  <a:close/>
                </a:path>
              </a:pathLst>
            </a:custGeom>
            <a:grpFill/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F35F596-C5E5-4448-A229-5A0C8DDC9667}"/>
                </a:ext>
              </a:extLst>
            </p:cNvPr>
            <p:cNvSpPr/>
            <p:nvPr/>
          </p:nvSpPr>
          <p:spPr>
            <a:xfrm>
              <a:off x="12772096" y="3449788"/>
              <a:ext cx="171092" cy="29932"/>
            </a:xfrm>
            <a:custGeom>
              <a:avLst/>
              <a:gdLst>
                <a:gd name="connsiteX0" fmla="*/ 156162 w 171092"/>
                <a:gd name="connsiteY0" fmla="*/ 0 h 29932"/>
                <a:gd name="connsiteX1" fmla="*/ 14930 w 171092"/>
                <a:gd name="connsiteY1" fmla="*/ 0 h 29932"/>
                <a:gd name="connsiteX2" fmla="*/ 0 w 171092"/>
                <a:gd name="connsiteY2" fmla="*/ 14930 h 29932"/>
                <a:gd name="connsiteX3" fmla="*/ 14930 w 171092"/>
                <a:gd name="connsiteY3" fmla="*/ 29932 h 29932"/>
                <a:gd name="connsiteX4" fmla="*/ 156162 w 171092"/>
                <a:gd name="connsiteY4" fmla="*/ 29932 h 29932"/>
                <a:gd name="connsiteX5" fmla="*/ 171092 w 171092"/>
                <a:gd name="connsiteY5" fmla="*/ 14930 h 29932"/>
                <a:gd name="connsiteX6" fmla="*/ 156162 w 171092"/>
                <a:gd name="connsiteY6" fmla="*/ 0 h 29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092" h="29932">
                  <a:moveTo>
                    <a:pt x="156162" y="0"/>
                  </a:moveTo>
                  <a:lnTo>
                    <a:pt x="14930" y="0"/>
                  </a:lnTo>
                  <a:cubicBezTo>
                    <a:pt x="6644" y="0"/>
                    <a:pt x="0" y="6715"/>
                    <a:pt x="0" y="14930"/>
                  </a:cubicBezTo>
                  <a:cubicBezTo>
                    <a:pt x="0" y="23217"/>
                    <a:pt x="6716" y="29932"/>
                    <a:pt x="14930" y="29932"/>
                  </a:cubicBezTo>
                  <a:lnTo>
                    <a:pt x="156162" y="29932"/>
                  </a:lnTo>
                  <a:cubicBezTo>
                    <a:pt x="164449" y="29932"/>
                    <a:pt x="171092" y="23217"/>
                    <a:pt x="171092" y="14930"/>
                  </a:cubicBezTo>
                  <a:cubicBezTo>
                    <a:pt x="171092" y="6715"/>
                    <a:pt x="164449" y="0"/>
                    <a:pt x="156162" y="0"/>
                  </a:cubicBezTo>
                  <a:close/>
                </a:path>
              </a:pathLst>
            </a:custGeom>
            <a:grpFill/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B153412-00E4-449E-AC7C-FDE38B9A0357}"/>
                </a:ext>
              </a:extLst>
            </p:cNvPr>
            <p:cNvSpPr/>
            <p:nvPr/>
          </p:nvSpPr>
          <p:spPr>
            <a:xfrm>
              <a:off x="12574356" y="3449788"/>
              <a:ext cx="147876" cy="29932"/>
            </a:xfrm>
            <a:custGeom>
              <a:avLst/>
              <a:gdLst>
                <a:gd name="connsiteX0" fmla="*/ 14932 w 147876"/>
                <a:gd name="connsiteY0" fmla="*/ 29932 h 29932"/>
                <a:gd name="connsiteX1" fmla="*/ 132947 w 147876"/>
                <a:gd name="connsiteY1" fmla="*/ 29932 h 29932"/>
                <a:gd name="connsiteX2" fmla="*/ 147877 w 147876"/>
                <a:gd name="connsiteY2" fmla="*/ 14930 h 29932"/>
                <a:gd name="connsiteX3" fmla="*/ 132947 w 147876"/>
                <a:gd name="connsiteY3" fmla="*/ 0 h 29932"/>
                <a:gd name="connsiteX4" fmla="*/ 14932 w 147876"/>
                <a:gd name="connsiteY4" fmla="*/ 0 h 29932"/>
                <a:gd name="connsiteX5" fmla="*/ 1 w 147876"/>
                <a:gd name="connsiteY5" fmla="*/ 14930 h 29932"/>
                <a:gd name="connsiteX6" fmla="*/ 14932 w 147876"/>
                <a:gd name="connsiteY6" fmla="*/ 29932 h 29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876" h="29932">
                  <a:moveTo>
                    <a:pt x="14932" y="29932"/>
                  </a:moveTo>
                  <a:lnTo>
                    <a:pt x="132947" y="29932"/>
                  </a:lnTo>
                  <a:cubicBezTo>
                    <a:pt x="141233" y="29932"/>
                    <a:pt x="147877" y="23217"/>
                    <a:pt x="147877" y="14930"/>
                  </a:cubicBezTo>
                  <a:cubicBezTo>
                    <a:pt x="147877" y="6715"/>
                    <a:pt x="141161" y="0"/>
                    <a:pt x="132947" y="0"/>
                  </a:cubicBezTo>
                  <a:lnTo>
                    <a:pt x="14932" y="0"/>
                  </a:lnTo>
                  <a:cubicBezTo>
                    <a:pt x="6645" y="0"/>
                    <a:pt x="1" y="6715"/>
                    <a:pt x="1" y="14930"/>
                  </a:cubicBezTo>
                  <a:cubicBezTo>
                    <a:pt x="-70" y="23289"/>
                    <a:pt x="6645" y="29932"/>
                    <a:pt x="14932" y="29932"/>
                  </a:cubicBezTo>
                  <a:close/>
                </a:path>
              </a:pathLst>
            </a:custGeom>
            <a:grpFill/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9383197-9BC1-4C0F-B758-D2EBC61517E5}"/>
                </a:ext>
              </a:extLst>
            </p:cNvPr>
            <p:cNvSpPr/>
            <p:nvPr/>
          </p:nvSpPr>
          <p:spPr>
            <a:xfrm>
              <a:off x="12454628" y="3449788"/>
              <a:ext cx="69722" cy="29932"/>
            </a:xfrm>
            <a:custGeom>
              <a:avLst/>
              <a:gdLst>
                <a:gd name="connsiteX0" fmla="*/ 14930 w 69722"/>
                <a:gd name="connsiteY0" fmla="*/ 29932 h 29932"/>
                <a:gd name="connsiteX1" fmla="*/ 54792 w 69722"/>
                <a:gd name="connsiteY1" fmla="*/ 29932 h 29932"/>
                <a:gd name="connsiteX2" fmla="*/ 69722 w 69722"/>
                <a:gd name="connsiteY2" fmla="*/ 14930 h 29932"/>
                <a:gd name="connsiteX3" fmla="*/ 54792 w 69722"/>
                <a:gd name="connsiteY3" fmla="*/ 0 h 29932"/>
                <a:gd name="connsiteX4" fmla="*/ 14930 w 69722"/>
                <a:gd name="connsiteY4" fmla="*/ 0 h 29932"/>
                <a:gd name="connsiteX5" fmla="*/ 0 w 69722"/>
                <a:gd name="connsiteY5" fmla="*/ 14930 h 29932"/>
                <a:gd name="connsiteX6" fmla="*/ 14930 w 69722"/>
                <a:gd name="connsiteY6" fmla="*/ 29932 h 29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722" h="29932">
                  <a:moveTo>
                    <a:pt x="14930" y="29932"/>
                  </a:moveTo>
                  <a:lnTo>
                    <a:pt x="54792" y="29932"/>
                  </a:lnTo>
                  <a:cubicBezTo>
                    <a:pt x="63079" y="29932"/>
                    <a:pt x="69722" y="23217"/>
                    <a:pt x="69722" y="14930"/>
                  </a:cubicBezTo>
                  <a:cubicBezTo>
                    <a:pt x="69722" y="6715"/>
                    <a:pt x="63007" y="0"/>
                    <a:pt x="54792" y="0"/>
                  </a:cubicBezTo>
                  <a:lnTo>
                    <a:pt x="14930" y="0"/>
                  </a:lnTo>
                  <a:cubicBezTo>
                    <a:pt x="6643" y="0"/>
                    <a:pt x="0" y="6715"/>
                    <a:pt x="0" y="14930"/>
                  </a:cubicBezTo>
                  <a:cubicBezTo>
                    <a:pt x="0" y="23289"/>
                    <a:pt x="6715" y="29932"/>
                    <a:pt x="14930" y="29932"/>
                  </a:cubicBezTo>
                  <a:close/>
                </a:path>
              </a:pathLst>
            </a:custGeom>
            <a:grpFill/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E8A73A7-B078-47C3-B17C-9E772ED59BC1}"/>
                </a:ext>
              </a:extLst>
            </p:cNvPr>
            <p:cNvSpPr/>
            <p:nvPr/>
          </p:nvSpPr>
          <p:spPr>
            <a:xfrm>
              <a:off x="12823602" y="3579447"/>
              <a:ext cx="119586" cy="29932"/>
            </a:xfrm>
            <a:custGeom>
              <a:avLst/>
              <a:gdLst>
                <a:gd name="connsiteX0" fmla="*/ 104656 w 119586"/>
                <a:gd name="connsiteY0" fmla="*/ 0 h 29932"/>
                <a:gd name="connsiteX1" fmla="*/ 14931 w 119586"/>
                <a:gd name="connsiteY1" fmla="*/ 0 h 29932"/>
                <a:gd name="connsiteX2" fmla="*/ 0 w 119586"/>
                <a:gd name="connsiteY2" fmla="*/ 15002 h 29932"/>
                <a:gd name="connsiteX3" fmla="*/ 14931 w 119586"/>
                <a:gd name="connsiteY3" fmla="*/ 29932 h 29932"/>
                <a:gd name="connsiteX4" fmla="*/ 104656 w 119586"/>
                <a:gd name="connsiteY4" fmla="*/ 29932 h 29932"/>
                <a:gd name="connsiteX5" fmla="*/ 119586 w 119586"/>
                <a:gd name="connsiteY5" fmla="*/ 15002 h 29932"/>
                <a:gd name="connsiteX6" fmla="*/ 104656 w 119586"/>
                <a:gd name="connsiteY6" fmla="*/ 0 h 29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586" h="29932">
                  <a:moveTo>
                    <a:pt x="104656" y="0"/>
                  </a:moveTo>
                  <a:lnTo>
                    <a:pt x="14931" y="0"/>
                  </a:lnTo>
                  <a:cubicBezTo>
                    <a:pt x="6644" y="0"/>
                    <a:pt x="0" y="6715"/>
                    <a:pt x="0" y="15002"/>
                  </a:cubicBezTo>
                  <a:cubicBezTo>
                    <a:pt x="0" y="23217"/>
                    <a:pt x="6716" y="29932"/>
                    <a:pt x="14931" y="29932"/>
                  </a:cubicBezTo>
                  <a:lnTo>
                    <a:pt x="104656" y="29932"/>
                  </a:lnTo>
                  <a:cubicBezTo>
                    <a:pt x="112943" y="29932"/>
                    <a:pt x="119586" y="23217"/>
                    <a:pt x="119586" y="15002"/>
                  </a:cubicBezTo>
                  <a:cubicBezTo>
                    <a:pt x="119586" y="6715"/>
                    <a:pt x="112943" y="0"/>
                    <a:pt x="104656" y="0"/>
                  </a:cubicBezTo>
                  <a:close/>
                </a:path>
              </a:pathLst>
            </a:custGeom>
            <a:grpFill/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9C15482-6125-43B8-B588-39F8E9DAFBB0}"/>
                </a:ext>
              </a:extLst>
            </p:cNvPr>
            <p:cNvSpPr/>
            <p:nvPr/>
          </p:nvSpPr>
          <p:spPr>
            <a:xfrm>
              <a:off x="12574286" y="3579447"/>
              <a:ext cx="199381" cy="29932"/>
            </a:xfrm>
            <a:custGeom>
              <a:avLst/>
              <a:gdLst>
                <a:gd name="connsiteX0" fmla="*/ 15002 w 199381"/>
                <a:gd name="connsiteY0" fmla="*/ 29932 h 29932"/>
                <a:gd name="connsiteX1" fmla="*/ 184451 w 199381"/>
                <a:gd name="connsiteY1" fmla="*/ 29932 h 29932"/>
                <a:gd name="connsiteX2" fmla="*/ 199381 w 199381"/>
                <a:gd name="connsiteY2" fmla="*/ 15002 h 29932"/>
                <a:gd name="connsiteX3" fmla="*/ 184451 w 199381"/>
                <a:gd name="connsiteY3" fmla="*/ 0 h 29932"/>
                <a:gd name="connsiteX4" fmla="*/ 14930 w 199381"/>
                <a:gd name="connsiteY4" fmla="*/ 0 h 29932"/>
                <a:gd name="connsiteX5" fmla="*/ 0 w 199381"/>
                <a:gd name="connsiteY5" fmla="*/ 15002 h 29932"/>
                <a:gd name="connsiteX6" fmla="*/ 15002 w 199381"/>
                <a:gd name="connsiteY6" fmla="*/ 29932 h 29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381" h="29932">
                  <a:moveTo>
                    <a:pt x="15002" y="29932"/>
                  </a:moveTo>
                  <a:lnTo>
                    <a:pt x="184451" y="29932"/>
                  </a:lnTo>
                  <a:cubicBezTo>
                    <a:pt x="192738" y="29932"/>
                    <a:pt x="199381" y="23217"/>
                    <a:pt x="199381" y="15002"/>
                  </a:cubicBezTo>
                  <a:cubicBezTo>
                    <a:pt x="199381" y="6715"/>
                    <a:pt x="192667" y="0"/>
                    <a:pt x="184451" y="0"/>
                  </a:cubicBezTo>
                  <a:lnTo>
                    <a:pt x="14930" y="0"/>
                  </a:lnTo>
                  <a:cubicBezTo>
                    <a:pt x="6643" y="0"/>
                    <a:pt x="0" y="6715"/>
                    <a:pt x="0" y="15002"/>
                  </a:cubicBezTo>
                  <a:cubicBezTo>
                    <a:pt x="0" y="23217"/>
                    <a:pt x="6715" y="29932"/>
                    <a:pt x="15002" y="29932"/>
                  </a:cubicBezTo>
                  <a:close/>
                </a:path>
              </a:pathLst>
            </a:custGeom>
            <a:grpFill/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BBD9460-987C-4341-9E60-47877F34E9C1}"/>
                </a:ext>
              </a:extLst>
            </p:cNvPr>
            <p:cNvSpPr/>
            <p:nvPr/>
          </p:nvSpPr>
          <p:spPr>
            <a:xfrm>
              <a:off x="12454628" y="3579447"/>
              <a:ext cx="69722" cy="29932"/>
            </a:xfrm>
            <a:custGeom>
              <a:avLst/>
              <a:gdLst>
                <a:gd name="connsiteX0" fmla="*/ 14930 w 69722"/>
                <a:gd name="connsiteY0" fmla="*/ 29932 h 29932"/>
                <a:gd name="connsiteX1" fmla="*/ 54792 w 69722"/>
                <a:gd name="connsiteY1" fmla="*/ 29932 h 29932"/>
                <a:gd name="connsiteX2" fmla="*/ 69722 w 69722"/>
                <a:gd name="connsiteY2" fmla="*/ 15002 h 29932"/>
                <a:gd name="connsiteX3" fmla="*/ 54792 w 69722"/>
                <a:gd name="connsiteY3" fmla="*/ 0 h 29932"/>
                <a:gd name="connsiteX4" fmla="*/ 14930 w 69722"/>
                <a:gd name="connsiteY4" fmla="*/ 0 h 29932"/>
                <a:gd name="connsiteX5" fmla="*/ 0 w 69722"/>
                <a:gd name="connsiteY5" fmla="*/ 15002 h 29932"/>
                <a:gd name="connsiteX6" fmla="*/ 14930 w 69722"/>
                <a:gd name="connsiteY6" fmla="*/ 29932 h 29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722" h="29932">
                  <a:moveTo>
                    <a:pt x="14930" y="29932"/>
                  </a:moveTo>
                  <a:lnTo>
                    <a:pt x="54792" y="29932"/>
                  </a:lnTo>
                  <a:cubicBezTo>
                    <a:pt x="63079" y="29932"/>
                    <a:pt x="69722" y="23217"/>
                    <a:pt x="69722" y="15002"/>
                  </a:cubicBezTo>
                  <a:cubicBezTo>
                    <a:pt x="69722" y="6715"/>
                    <a:pt x="63007" y="0"/>
                    <a:pt x="54792" y="0"/>
                  </a:cubicBezTo>
                  <a:lnTo>
                    <a:pt x="14930" y="0"/>
                  </a:lnTo>
                  <a:cubicBezTo>
                    <a:pt x="6643" y="0"/>
                    <a:pt x="0" y="6715"/>
                    <a:pt x="0" y="15002"/>
                  </a:cubicBezTo>
                  <a:cubicBezTo>
                    <a:pt x="0" y="23217"/>
                    <a:pt x="6715" y="29932"/>
                    <a:pt x="14930" y="29932"/>
                  </a:cubicBezTo>
                  <a:close/>
                </a:path>
              </a:pathLst>
            </a:custGeom>
            <a:grpFill/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CDA8A5-BE60-46AA-B16E-DAF18AA02A65}"/>
                </a:ext>
              </a:extLst>
            </p:cNvPr>
            <p:cNvSpPr/>
            <p:nvPr/>
          </p:nvSpPr>
          <p:spPr>
            <a:xfrm>
              <a:off x="12680941" y="3709106"/>
              <a:ext cx="122730" cy="29932"/>
            </a:xfrm>
            <a:custGeom>
              <a:avLst/>
              <a:gdLst>
                <a:gd name="connsiteX0" fmla="*/ 107799 w 122730"/>
                <a:gd name="connsiteY0" fmla="*/ 0 h 29932"/>
                <a:gd name="connsiteX1" fmla="*/ 14930 w 122730"/>
                <a:gd name="connsiteY1" fmla="*/ 0 h 29932"/>
                <a:gd name="connsiteX2" fmla="*/ 0 w 122730"/>
                <a:gd name="connsiteY2" fmla="*/ 15002 h 29932"/>
                <a:gd name="connsiteX3" fmla="*/ 14930 w 122730"/>
                <a:gd name="connsiteY3" fmla="*/ 29932 h 29932"/>
                <a:gd name="connsiteX4" fmla="*/ 107799 w 122730"/>
                <a:gd name="connsiteY4" fmla="*/ 29932 h 29932"/>
                <a:gd name="connsiteX5" fmla="*/ 122730 w 122730"/>
                <a:gd name="connsiteY5" fmla="*/ 15002 h 29932"/>
                <a:gd name="connsiteX6" fmla="*/ 107799 w 122730"/>
                <a:gd name="connsiteY6" fmla="*/ 0 h 29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30" h="29932">
                  <a:moveTo>
                    <a:pt x="107799" y="0"/>
                  </a:moveTo>
                  <a:lnTo>
                    <a:pt x="14930" y="0"/>
                  </a:lnTo>
                  <a:cubicBezTo>
                    <a:pt x="6644" y="0"/>
                    <a:pt x="0" y="6715"/>
                    <a:pt x="0" y="15002"/>
                  </a:cubicBezTo>
                  <a:cubicBezTo>
                    <a:pt x="0" y="23217"/>
                    <a:pt x="6716" y="29932"/>
                    <a:pt x="14930" y="29932"/>
                  </a:cubicBezTo>
                  <a:lnTo>
                    <a:pt x="107799" y="29932"/>
                  </a:lnTo>
                  <a:cubicBezTo>
                    <a:pt x="116086" y="29932"/>
                    <a:pt x="122730" y="23217"/>
                    <a:pt x="122730" y="15002"/>
                  </a:cubicBezTo>
                  <a:cubicBezTo>
                    <a:pt x="122730" y="6715"/>
                    <a:pt x="116014" y="0"/>
                    <a:pt x="107799" y="0"/>
                  </a:cubicBezTo>
                  <a:close/>
                </a:path>
              </a:pathLst>
            </a:custGeom>
            <a:grpFill/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04CB70C-141D-43BE-8DAE-4CC6360727BA}"/>
                </a:ext>
              </a:extLst>
            </p:cNvPr>
            <p:cNvSpPr/>
            <p:nvPr/>
          </p:nvSpPr>
          <p:spPr>
            <a:xfrm>
              <a:off x="12454628" y="3709106"/>
              <a:ext cx="176378" cy="29932"/>
            </a:xfrm>
            <a:custGeom>
              <a:avLst/>
              <a:gdLst>
                <a:gd name="connsiteX0" fmla="*/ 14930 w 176378"/>
                <a:gd name="connsiteY0" fmla="*/ 29932 h 29932"/>
                <a:gd name="connsiteX1" fmla="*/ 161449 w 176378"/>
                <a:gd name="connsiteY1" fmla="*/ 29932 h 29932"/>
                <a:gd name="connsiteX2" fmla="*/ 176379 w 176378"/>
                <a:gd name="connsiteY2" fmla="*/ 15002 h 29932"/>
                <a:gd name="connsiteX3" fmla="*/ 161449 w 176378"/>
                <a:gd name="connsiteY3" fmla="*/ 0 h 29932"/>
                <a:gd name="connsiteX4" fmla="*/ 14930 w 176378"/>
                <a:gd name="connsiteY4" fmla="*/ 0 h 29932"/>
                <a:gd name="connsiteX5" fmla="*/ 0 w 176378"/>
                <a:gd name="connsiteY5" fmla="*/ 15002 h 29932"/>
                <a:gd name="connsiteX6" fmla="*/ 14930 w 176378"/>
                <a:gd name="connsiteY6" fmla="*/ 29932 h 29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378" h="29932">
                  <a:moveTo>
                    <a:pt x="14930" y="29932"/>
                  </a:moveTo>
                  <a:lnTo>
                    <a:pt x="161449" y="29932"/>
                  </a:lnTo>
                  <a:cubicBezTo>
                    <a:pt x="169735" y="29932"/>
                    <a:pt x="176379" y="23217"/>
                    <a:pt x="176379" y="15002"/>
                  </a:cubicBezTo>
                  <a:cubicBezTo>
                    <a:pt x="176379" y="6715"/>
                    <a:pt x="169664" y="0"/>
                    <a:pt x="161449" y="0"/>
                  </a:cubicBezTo>
                  <a:lnTo>
                    <a:pt x="14930" y="0"/>
                  </a:lnTo>
                  <a:cubicBezTo>
                    <a:pt x="6643" y="0"/>
                    <a:pt x="0" y="6715"/>
                    <a:pt x="0" y="15002"/>
                  </a:cubicBezTo>
                  <a:cubicBezTo>
                    <a:pt x="0" y="23217"/>
                    <a:pt x="6715" y="29932"/>
                    <a:pt x="14930" y="29932"/>
                  </a:cubicBezTo>
                  <a:close/>
                </a:path>
              </a:pathLst>
            </a:custGeom>
            <a:grpFill/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D03A4D8-0A7D-4733-9DFC-C7BEF7A8E4FA}"/>
                </a:ext>
              </a:extLst>
            </p:cNvPr>
            <p:cNvSpPr/>
            <p:nvPr/>
          </p:nvSpPr>
          <p:spPr>
            <a:xfrm>
              <a:off x="13112782" y="2871466"/>
              <a:ext cx="229385" cy="987301"/>
            </a:xfrm>
            <a:custGeom>
              <a:avLst/>
              <a:gdLst>
                <a:gd name="connsiteX0" fmla="*/ 139017 w 229385"/>
                <a:gd name="connsiteY0" fmla="*/ 98477 h 987301"/>
                <a:gd name="connsiteX1" fmla="*/ 121657 w 229385"/>
                <a:gd name="connsiteY1" fmla="*/ 89547 h 987301"/>
                <a:gd name="connsiteX2" fmla="*/ 121657 w 229385"/>
                <a:gd name="connsiteY2" fmla="*/ 25039 h 987301"/>
                <a:gd name="connsiteX3" fmla="*/ 113228 w 229385"/>
                <a:gd name="connsiteY3" fmla="*/ 11608 h 987301"/>
                <a:gd name="connsiteX4" fmla="*/ 102370 w 229385"/>
                <a:gd name="connsiteY4" fmla="*/ 6322 h 987301"/>
                <a:gd name="connsiteX5" fmla="*/ 47220 w 229385"/>
                <a:gd name="connsiteY5" fmla="*/ 6322 h 987301"/>
                <a:gd name="connsiteX6" fmla="*/ 36361 w 229385"/>
                <a:gd name="connsiteY6" fmla="*/ 11608 h 987301"/>
                <a:gd name="connsiteX7" fmla="*/ 27931 w 229385"/>
                <a:gd name="connsiteY7" fmla="*/ 25039 h 987301"/>
                <a:gd name="connsiteX8" fmla="*/ 27931 w 229385"/>
                <a:gd name="connsiteY8" fmla="*/ 89547 h 987301"/>
                <a:gd name="connsiteX9" fmla="*/ 8143 w 229385"/>
                <a:gd name="connsiteY9" fmla="*/ 99763 h 987301"/>
                <a:gd name="connsiteX10" fmla="*/ 0 w 229385"/>
                <a:gd name="connsiteY10" fmla="*/ 113050 h 987301"/>
                <a:gd name="connsiteX11" fmla="*/ 0 w 229385"/>
                <a:gd name="connsiteY11" fmla="*/ 809708 h 987301"/>
                <a:gd name="connsiteX12" fmla="*/ 928 w 229385"/>
                <a:gd name="connsiteY12" fmla="*/ 814924 h 987301"/>
                <a:gd name="connsiteX13" fmla="*/ 60793 w 229385"/>
                <a:gd name="connsiteY13" fmla="*/ 977515 h 987301"/>
                <a:gd name="connsiteX14" fmla="*/ 74866 w 229385"/>
                <a:gd name="connsiteY14" fmla="*/ 987302 h 987301"/>
                <a:gd name="connsiteX15" fmla="*/ 88939 w 229385"/>
                <a:gd name="connsiteY15" fmla="*/ 977515 h 987301"/>
                <a:gd name="connsiteX16" fmla="*/ 148732 w 229385"/>
                <a:gd name="connsiteY16" fmla="*/ 814924 h 987301"/>
                <a:gd name="connsiteX17" fmla="*/ 149661 w 229385"/>
                <a:gd name="connsiteY17" fmla="*/ 809566 h 987301"/>
                <a:gd name="connsiteX18" fmla="*/ 149661 w 229385"/>
                <a:gd name="connsiteY18" fmla="*/ 809566 h 987301"/>
                <a:gd name="connsiteX19" fmla="*/ 149661 w 229385"/>
                <a:gd name="connsiteY19" fmla="*/ 129623 h 987301"/>
                <a:gd name="connsiteX20" fmla="*/ 199524 w 229385"/>
                <a:gd name="connsiteY20" fmla="*/ 182273 h 987301"/>
                <a:gd name="connsiteX21" fmla="*/ 199524 w 229385"/>
                <a:gd name="connsiteY21" fmla="*/ 446377 h 987301"/>
                <a:gd name="connsiteX22" fmla="*/ 214455 w 229385"/>
                <a:gd name="connsiteY22" fmla="*/ 461308 h 987301"/>
                <a:gd name="connsiteX23" fmla="*/ 229386 w 229385"/>
                <a:gd name="connsiteY23" fmla="*/ 446377 h 987301"/>
                <a:gd name="connsiteX24" fmla="*/ 229386 w 229385"/>
                <a:gd name="connsiteY24" fmla="*/ 182273 h 987301"/>
                <a:gd name="connsiteX25" fmla="*/ 139017 w 229385"/>
                <a:gd name="connsiteY25" fmla="*/ 98477 h 987301"/>
                <a:gd name="connsiteX26" fmla="*/ 57793 w 229385"/>
                <a:gd name="connsiteY26" fmla="*/ 34326 h 987301"/>
                <a:gd name="connsiteX27" fmla="*/ 60221 w 229385"/>
                <a:gd name="connsiteY27" fmla="*/ 33183 h 987301"/>
                <a:gd name="connsiteX28" fmla="*/ 89297 w 229385"/>
                <a:gd name="connsiteY28" fmla="*/ 33183 h 987301"/>
                <a:gd name="connsiteX29" fmla="*/ 91726 w 229385"/>
                <a:gd name="connsiteY29" fmla="*/ 34326 h 987301"/>
                <a:gd name="connsiteX30" fmla="*/ 91726 w 229385"/>
                <a:gd name="connsiteY30" fmla="*/ 75759 h 987301"/>
                <a:gd name="connsiteX31" fmla="*/ 57793 w 229385"/>
                <a:gd name="connsiteY31" fmla="*/ 75759 h 987301"/>
                <a:gd name="connsiteX32" fmla="*/ 57793 w 229385"/>
                <a:gd name="connsiteY32" fmla="*/ 34326 h 987301"/>
                <a:gd name="connsiteX33" fmla="*/ 74795 w 229385"/>
                <a:gd name="connsiteY33" fmla="*/ 928937 h 987301"/>
                <a:gd name="connsiteX34" fmla="*/ 33504 w 229385"/>
                <a:gd name="connsiteY34" fmla="*/ 816924 h 987301"/>
                <a:gd name="connsiteX35" fmla="*/ 59436 w 229385"/>
                <a:gd name="connsiteY35" fmla="*/ 803493 h 987301"/>
                <a:gd name="connsiteX36" fmla="*/ 90011 w 229385"/>
                <a:gd name="connsiteY36" fmla="*/ 803493 h 987301"/>
                <a:gd name="connsiteX37" fmla="*/ 90011 w 229385"/>
                <a:gd name="connsiteY37" fmla="*/ 803493 h 987301"/>
                <a:gd name="connsiteX38" fmla="*/ 115943 w 229385"/>
                <a:gd name="connsiteY38" fmla="*/ 816852 h 987301"/>
                <a:gd name="connsiteX39" fmla="*/ 74795 w 229385"/>
                <a:gd name="connsiteY39" fmla="*/ 928937 h 987301"/>
                <a:gd name="connsiteX40" fmla="*/ 119658 w 229385"/>
                <a:gd name="connsiteY40" fmla="*/ 785134 h 987301"/>
                <a:gd name="connsiteX41" fmla="*/ 103798 w 229385"/>
                <a:gd name="connsiteY41" fmla="*/ 776918 h 987301"/>
                <a:gd name="connsiteX42" fmla="*/ 45791 w 229385"/>
                <a:gd name="connsiteY42" fmla="*/ 776918 h 987301"/>
                <a:gd name="connsiteX43" fmla="*/ 29932 w 229385"/>
                <a:gd name="connsiteY43" fmla="*/ 785134 h 987301"/>
                <a:gd name="connsiteX44" fmla="*/ 29932 w 229385"/>
                <a:gd name="connsiteY44" fmla="*/ 580323 h 987301"/>
                <a:gd name="connsiteX45" fmla="*/ 59507 w 229385"/>
                <a:gd name="connsiteY45" fmla="*/ 565035 h 987301"/>
                <a:gd name="connsiteX46" fmla="*/ 90083 w 229385"/>
                <a:gd name="connsiteY46" fmla="*/ 565035 h 987301"/>
                <a:gd name="connsiteX47" fmla="*/ 119658 w 229385"/>
                <a:gd name="connsiteY47" fmla="*/ 580323 h 987301"/>
                <a:gd name="connsiteX48" fmla="*/ 119658 w 229385"/>
                <a:gd name="connsiteY48" fmla="*/ 785134 h 987301"/>
                <a:gd name="connsiteX49" fmla="*/ 119658 w 229385"/>
                <a:gd name="connsiteY49" fmla="*/ 546676 h 987301"/>
                <a:gd name="connsiteX50" fmla="*/ 103798 w 229385"/>
                <a:gd name="connsiteY50" fmla="*/ 538532 h 987301"/>
                <a:gd name="connsiteX51" fmla="*/ 45791 w 229385"/>
                <a:gd name="connsiteY51" fmla="*/ 538532 h 987301"/>
                <a:gd name="connsiteX52" fmla="*/ 29932 w 229385"/>
                <a:gd name="connsiteY52" fmla="*/ 546676 h 987301"/>
                <a:gd name="connsiteX53" fmla="*/ 29932 w 229385"/>
                <a:gd name="connsiteY53" fmla="*/ 122122 h 987301"/>
                <a:gd name="connsiteX54" fmla="*/ 59507 w 229385"/>
                <a:gd name="connsiteY54" fmla="*/ 106835 h 987301"/>
                <a:gd name="connsiteX55" fmla="*/ 90083 w 229385"/>
                <a:gd name="connsiteY55" fmla="*/ 106835 h 987301"/>
                <a:gd name="connsiteX56" fmla="*/ 119658 w 229385"/>
                <a:gd name="connsiteY56" fmla="*/ 122051 h 987301"/>
                <a:gd name="connsiteX57" fmla="*/ 119658 w 229385"/>
                <a:gd name="connsiteY57" fmla="*/ 546676 h 987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229385" h="987301">
                  <a:moveTo>
                    <a:pt x="139017" y="98477"/>
                  </a:moveTo>
                  <a:lnTo>
                    <a:pt x="121657" y="89547"/>
                  </a:lnTo>
                  <a:lnTo>
                    <a:pt x="121657" y="25039"/>
                  </a:lnTo>
                  <a:cubicBezTo>
                    <a:pt x="121657" y="19324"/>
                    <a:pt x="118372" y="14038"/>
                    <a:pt x="113228" y="11608"/>
                  </a:cubicBezTo>
                  <a:lnTo>
                    <a:pt x="102370" y="6322"/>
                  </a:lnTo>
                  <a:cubicBezTo>
                    <a:pt x="85081" y="-2107"/>
                    <a:pt x="64507" y="-2107"/>
                    <a:pt x="47220" y="6322"/>
                  </a:cubicBezTo>
                  <a:lnTo>
                    <a:pt x="36361" y="11608"/>
                  </a:lnTo>
                  <a:cubicBezTo>
                    <a:pt x="31218" y="14109"/>
                    <a:pt x="27931" y="19324"/>
                    <a:pt x="27931" y="25039"/>
                  </a:cubicBezTo>
                  <a:lnTo>
                    <a:pt x="27931" y="89547"/>
                  </a:lnTo>
                  <a:lnTo>
                    <a:pt x="8143" y="99763"/>
                  </a:lnTo>
                  <a:cubicBezTo>
                    <a:pt x="3143" y="102334"/>
                    <a:pt x="0" y="107478"/>
                    <a:pt x="0" y="113050"/>
                  </a:cubicBezTo>
                  <a:lnTo>
                    <a:pt x="0" y="809708"/>
                  </a:lnTo>
                  <a:cubicBezTo>
                    <a:pt x="0" y="810208"/>
                    <a:pt x="428" y="813637"/>
                    <a:pt x="928" y="814924"/>
                  </a:cubicBezTo>
                  <a:lnTo>
                    <a:pt x="60793" y="977515"/>
                  </a:lnTo>
                  <a:cubicBezTo>
                    <a:pt x="62936" y="983444"/>
                    <a:pt x="68580" y="987302"/>
                    <a:pt x="74866" y="987302"/>
                  </a:cubicBezTo>
                  <a:cubicBezTo>
                    <a:pt x="81153" y="987302"/>
                    <a:pt x="86724" y="983373"/>
                    <a:pt x="88939" y="977515"/>
                  </a:cubicBezTo>
                  <a:lnTo>
                    <a:pt x="148732" y="814924"/>
                  </a:lnTo>
                  <a:cubicBezTo>
                    <a:pt x="149232" y="813566"/>
                    <a:pt x="149661" y="809566"/>
                    <a:pt x="149661" y="809566"/>
                  </a:cubicBezTo>
                  <a:lnTo>
                    <a:pt x="149661" y="809566"/>
                  </a:lnTo>
                  <a:lnTo>
                    <a:pt x="149661" y="129623"/>
                  </a:lnTo>
                  <a:cubicBezTo>
                    <a:pt x="178165" y="135338"/>
                    <a:pt x="199524" y="156698"/>
                    <a:pt x="199524" y="182273"/>
                  </a:cubicBezTo>
                  <a:lnTo>
                    <a:pt x="199524" y="446377"/>
                  </a:lnTo>
                  <a:cubicBezTo>
                    <a:pt x="199524" y="454593"/>
                    <a:pt x="206240" y="461308"/>
                    <a:pt x="214455" y="461308"/>
                  </a:cubicBezTo>
                  <a:cubicBezTo>
                    <a:pt x="222742" y="461308"/>
                    <a:pt x="229386" y="454593"/>
                    <a:pt x="229386" y="446377"/>
                  </a:cubicBezTo>
                  <a:lnTo>
                    <a:pt x="229386" y="182273"/>
                  </a:lnTo>
                  <a:cubicBezTo>
                    <a:pt x="229386" y="137124"/>
                    <a:pt x="189166" y="100548"/>
                    <a:pt x="139017" y="98477"/>
                  </a:cubicBezTo>
                  <a:close/>
                  <a:moveTo>
                    <a:pt x="57793" y="34326"/>
                  </a:moveTo>
                  <a:lnTo>
                    <a:pt x="60221" y="33183"/>
                  </a:lnTo>
                  <a:cubicBezTo>
                    <a:pt x="69294" y="28754"/>
                    <a:pt x="80153" y="28754"/>
                    <a:pt x="89297" y="33183"/>
                  </a:cubicBezTo>
                  <a:lnTo>
                    <a:pt x="91726" y="34326"/>
                  </a:lnTo>
                  <a:lnTo>
                    <a:pt x="91726" y="75759"/>
                  </a:lnTo>
                  <a:cubicBezTo>
                    <a:pt x="80581" y="72688"/>
                    <a:pt x="68936" y="72688"/>
                    <a:pt x="57793" y="75759"/>
                  </a:cubicBezTo>
                  <a:lnTo>
                    <a:pt x="57793" y="34326"/>
                  </a:lnTo>
                  <a:close/>
                  <a:moveTo>
                    <a:pt x="74795" y="928937"/>
                  </a:moveTo>
                  <a:lnTo>
                    <a:pt x="33504" y="816924"/>
                  </a:lnTo>
                  <a:lnTo>
                    <a:pt x="59436" y="803493"/>
                  </a:lnTo>
                  <a:cubicBezTo>
                    <a:pt x="69008" y="798564"/>
                    <a:pt x="80438" y="798564"/>
                    <a:pt x="90011" y="803493"/>
                  </a:cubicBezTo>
                  <a:lnTo>
                    <a:pt x="90011" y="803493"/>
                  </a:lnTo>
                  <a:lnTo>
                    <a:pt x="115943" y="816852"/>
                  </a:lnTo>
                  <a:lnTo>
                    <a:pt x="74795" y="928937"/>
                  </a:lnTo>
                  <a:close/>
                  <a:moveTo>
                    <a:pt x="119658" y="785134"/>
                  </a:moveTo>
                  <a:lnTo>
                    <a:pt x="103798" y="776918"/>
                  </a:lnTo>
                  <a:cubicBezTo>
                    <a:pt x="85653" y="767560"/>
                    <a:pt x="63936" y="767560"/>
                    <a:pt x="45791" y="776918"/>
                  </a:cubicBezTo>
                  <a:lnTo>
                    <a:pt x="29932" y="785134"/>
                  </a:lnTo>
                  <a:lnTo>
                    <a:pt x="29932" y="580323"/>
                  </a:lnTo>
                  <a:lnTo>
                    <a:pt x="59507" y="565035"/>
                  </a:lnTo>
                  <a:cubicBezTo>
                    <a:pt x="69080" y="560106"/>
                    <a:pt x="80509" y="560106"/>
                    <a:pt x="90083" y="565035"/>
                  </a:cubicBezTo>
                  <a:lnTo>
                    <a:pt x="119658" y="580323"/>
                  </a:lnTo>
                  <a:lnTo>
                    <a:pt x="119658" y="785134"/>
                  </a:lnTo>
                  <a:close/>
                  <a:moveTo>
                    <a:pt x="119658" y="546676"/>
                  </a:moveTo>
                  <a:lnTo>
                    <a:pt x="103798" y="538532"/>
                  </a:lnTo>
                  <a:cubicBezTo>
                    <a:pt x="85653" y="529102"/>
                    <a:pt x="63936" y="529102"/>
                    <a:pt x="45791" y="538532"/>
                  </a:cubicBezTo>
                  <a:lnTo>
                    <a:pt x="29932" y="546676"/>
                  </a:lnTo>
                  <a:lnTo>
                    <a:pt x="29932" y="122122"/>
                  </a:lnTo>
                  <a:lnTo>
                    <a:pt x="59507" y="106835"/>
                  </a:lnTo>
                  <a:cubicBezTo>
                    <a:pt x="69080" y="101906"/>
                    <a:pt x="80509" y="101906"/>
                    <a:pt x="90083" y="106835"/>
                  </a:cubicBezTo>
                  <a:lnTo>
                    <a:pt x="119658" y="122051"/>
                  </a:lnTo>
                  <a:lnTo>
                    <a:pt x="119658" y="546676"/>
                  </a:lnTo>
                  <a:close/>
                </a:path>
              </a:pathLst>
            </a:custGeom>
            <a:grpFill/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</p:grpSp>
      <p:grpSp>
        <p:nvGrpSpPr>
          <p:cNvPr id="64" name="Graphic 2">
            <a:extLst>
              <a:ext uri="{FF2B5EF4-FFF2-40B4-BE49-F238E27FC236}">
                <a16:creationId xmlns:a16="http://schemas.microsoft.com/office/drawing/2014/main" id="{ED6D48B5-D505-4612-B19D-DD17F99835C8}"/>
              </a:ext>
            </a:extLst>
          </p:cNvPr>
          <p:cNvGrpSpPr/>
          <p:nvPr/>
        </p:nvGrpSpPr>
        <p:grpSpPr>
          <a:xfrm>
            <a:off x="10727874" y="5628813"/>
            <a:ext cx="685270" cy="685270"/>
            <a:chOff x="8642114" y="2860301"/>
            <a:chExt cx="987938" cy="987938"/>
          </a:xfrm>
          <a:solidFill>
            <a:schemeClr val="bg1"/>
          </a:solidFill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E32831A-ABF8-4A9D-816D-6146EEEF2305}"/>
                </a:ext>
              </a:extLst>
            </p:cNvPr>
            <p:cNvSpPr/>
            <p:nvPr/>
          </p:nvSpPr>
          <p:spPr>
            <a:xfrm>
              <a:off x="9001371" y="3363977"/>
              <a:ext cx="269424" cy="484191"/>
            </a:xfrm>
            <a:custGeom>
              <a:avLst/>
              <a:gdLst>
                <a:gd name="connsiteX0" fmla="*/ 214551 w 269424"/>
                <a:gd name="connsiteY0" fmla="*/ 0 h 484191"/>
                <a:gd name="connsiteX1" fmla="*/ 54873 w 269424"/>
                <a:gd name="connsiteY1" fmla="*/ 0 h 484191"/>
                <a:gd name="connsiteX2" fmla="*/ 0 w 269424"/>
                <a:gd name="connsiteY2" fmla="*/ 54874 h 484191"/>
                <a:gd name="connsiteX3" fmla="*/ 0 w 269424"/>
                <a:gd name="connsiteY3" fmla="*/ 469219 h 484191"/>
                <a:gd name="connsiteX4" fmla="*/ 14972 w 269424"/>
                <a:gd name="connsiteY4" fmla="*/ 484191 h 484191"/>
                <a:gd name="connsiteX5" fmla="*/ 254453 w 269424"/>
                <a:gd name="connsiteY5" fmla="*/ 484191 h 484191"/>
                <a:gd name="connsiteX6" fmla="*/ 269425 w 269424"/>
                <a:gd name="connsiteY6" fmla="*/ 469219 h 484191"/>
                <a:gd name="connsiteX7" fmla="*/ 269425 w 269424"/>
                <a:gd name="connsiteY7" fmla="*/ 54874 h 484191"/>
                <a:gd name="connsiteX8" fmla="*/ 214551 w 269424"/>
                <a:gd name="connsiteY8" fmla="*/ 0 h 484191"/>
                <a:gd name="connsiteX9" fmla="*/ 239481 w 269424"/>
                <a:gd name="connsiteY9" fmla="*/ 454247 h 484191"/>
                <a:gd name="connsiteX10" fmla="*/ 29944 w 269424"/>
                <a:gd name="connsiteY10" fmla="*/ 454247 h 484191"/>
                <a:gd name="connsiteX11" fmla="*/ 29944 w 269424"/>
                <a:gd name="connsiteY11" fmla="*/ 54874 h 484191"/>
                <a:gd name="connsiteX12" fmla="*/ 54873 w 269424"/>
                <a:gd name="connsiteY12" fmla="*/ 29944 h 484191"/>
                <a:gd name="connsiteX13" fmla="*/ 214551 w 269424"/>
                <a:gd name="connsiteY13" fmla="*/ 29944 h 484191"/>
                <a:gd name="connsiteX14" fmla="*/ 239481 w 269424"/>
                <a:gd name="connsiteY14" fmla="*/ 54874 h 484191"/>
                <a:gd name="connsiteX15" fmla="*/ 239481 w 269424"/>
                <a:gd name="connsiteY15" fmla="*/ 454247 h 48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9424" h="484191">
                  <a:moveTo>
                    <a:pt x="214551" y="0"/>
                  </a:moveTo>
                  <a:lnTo>
                    <a:pt x="54873" y="0"/>
                  </a:lnTo>
                  <a:cubicBezTo>
                    <a:pt x="24571" y="0"/>
                    <a:pt x="0" y="24571"/>
                    <a:pt x="0" y="54874"/>
                  </a:cubicBezTo>
                  <a:lnTo>
                    <a:pt x="0" y="469219"/>
                  </a:lnTo>
                  <a:cubicBezTo>
                    <a:pt x="0" y="477457"/>
                    <a:pt x="6734" y="484191"/>
                    <a:pt x="14972" y="484191"/>
                  </a:cubicBezTo>
                  <a:lnTo>
                    <a:pt x="254453" y="484191"/>
                  </a:lnTo>
                  <a:cubicBezTo>
                    <a:pt x="262691" y="484191"/>
                    <a:pt x="269425" y="477457"/>
                    <a:pt x="269425" y="469219"/>
                  </a:cubicBezTo>
                  <a:lnTo>
                    <a:pt x="269425" y="54874"/>
                  </a:lnTo>
                  <a:cubicBezTo>
                    <a:pt x="269425" y="24643"/>
                    <a:pt x="244782" y="0"/>
                    <a:pt x="214551" y="0"/>
                  </a:cubicBezTo>
                  <a:close/>
                  <a:moveTo>
                    <a:pt x="239481" y="454247"/>
                  </a:moveTo>
                  <a:lnTo>
                    <a:pt x="29944" y="454247"/>
                  </a:lnTo>
                  <a:lnTo>
                    <a:pt x="29944" y="54874"/>
                  </a:lnTo>
                  <a:cubicBezTo>
                    <a:pt x="29944" y="41119"/>
                    <a:pt x="41119" y="29944"/>
                    <a:pt x="54873" y="29944"/>
                  </a:cubicBezTo>
                  <a:lnTo>
                    <a:pt x="214551" y="29944"/>
                  </a:lnTo>
                  <a:cubicBezTo>
                    <a:pt x="228305" y="29944"/>
                    <a:pt x="239481" y="41191"/>
                    <a:pt x="239481" y="54874"/>
                  </a:cubicBezTo>
                  <a:lnTo>
                    <a:pt x="239481" y="454247"/>
                  </a:lnTo>
                  <a:close/>
                </a:path>
              </a:pathLst>
            </a:custGeom>
            <a:grpFill/>
            <a:ln w="71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7EC19F4B-5DE4-4483-8817-FBAC9F80532D}"/>
                </a:ext>
              </a:extLst>
            </p:cNvPr>
            <p:cNvSpPr/>
            <p:nvPr/>
          </p:nvSpPr>
          <p:spPr>
            <a:xfrm>
              <a:off x="8642114" y="3643431"/>
              <a:ext cx="269424" cy="204808"/>
            </a:xfrm>
            <a:custGeom>
              <a:avLst/>
              <a:gdLst>
                <a:gd name="connsiteX0" fmla="*/ 214551 w 269424"/>
                <a:gd name="connsiteY0" fmla="*/ 0 h 204808"/>
                <a:gd name="connsiteX1" fmla="*/ 54873 w 269424"/>
                <a:gd name="connsiteY1" fmla="*/ 0 h 204808"/>
                <a:gd name="connsiteX2" fmla="*/ 0 w 269424"/>
                <a:gd name="connsiteY2" fmla="*/ 54874 h 204808"/>
                <a:gd name="connsiteX3" fmla="*/ 0 w 269424"/>
                <a:gd name="connsiteY3" fmla="*/ 189836 h 204808"/>
                <a:gd name="connsiteX4" fmla="*/ 14972 w 269424"/>
                <a:gd name="connsiteY4" fmla="*/ 204809 h 204808"/>
                <a:gd name="connsiteX5" fmla="*/ 254453 w 269424"/>
                <a:gd name="connsiteY5" fmla="*/ 204809 h 204808"/>
                <a:gd name="connsiteX6" fmla="*/ 269425 w 269424"/>
                <a:gd name="connsiteY6" fmla="*/ 189836 h 204808"/>
                <a:gd name="connsiteX7" fmla="*/ 269425 w 269424"/>
                <a:gd name="connsiteY7" fmla="*/ 54874 h 204808"/>
                <a:gd name="connsiteX8" fmla="*/ 214551 w 269424"/>
                <a:gd name="connsiteY8" fmla="*/ 0 h 204808"/>
                <a:gd name="connsiteX9" fmla="*/ 239481 w 269424"/>
                <a:gd name="connsiteY9" fmla="*/ 174793 h 204808"/>
                <a:gd name="connsiteX10" fmla="*/ 29944 w 269424"/>
                <a:gd name="connsiteY10" fmla="*/ 174793 h 204808"/>
                <a:gd name="connsiteX11" fmla="*/ 29944 w 269424"/>
                <a:gd name="connsiteY11" fmla="*/ 54874 h 204808"/>
                <a:gd name="connsiteX12" fmla="*/ 54873 w 269424"/>
                <a:gd name="connsiteY12" fmla="*/ 29944 h 204808"/>
                <a:gd name="connsiteX13" fmla="*/ 214551 w 269424"/>
                <a:gd name="connsiteY13" fmla="*/ 29944 h 204808"/>
                <a:gd name="connsiteX14" fmla="*/ 239481 w 269424"/>
                <a:gd name="connsiteY14" fmla="*/ 54874 h 204808"/>
                <a:gd name="connsiteX15" fmla="*/ 239481 w 269424"/>
                <a:gd name="connsiteY15" fmla="*/ 174793 h 204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9424" h="204808">
                  <a:moveTo>
                    <a:pt x="214551" y="0"/>
                  </a:moveTo>
                  <a:lnTo>
                    <a:pt x="54873" y="0"/>
                  </a:lnTo>
                  <a:cubicBezTo>
                    <a:pt x="24571" y="0"/>
                    <a:pt x="0" y="24643"/>
                    <a:pt x="0" y="54874"/>
                  </a:cubicBezTo>
                  <a:lnTo>
                    <a:pt x="0" y="189836"/>
                  </a:lnTo>
                  <a:cubicBezTo>
                    <a:pt x="0" y="198075"/>
                    <a:pt x="6734" y="204809"/>
                    <a:pt x="14972" y="204809"/>
                  </a:cubicBezTo>
                  <a:lnTo>
                    <a:pt x="254453" y="204809"/>
                  </a:lnTo>
                  <a:cubicBezTo>
                    <a:pt x="262691" y="204809"/>
                    <a:pt x="269425" y="198075"/>
                    <a:pt x="269425" y="189836"/>
                  </a:cubicBezTo>
                  <a:lnTo>
                    <a:pt x="269425" y="54874"/>
                  </a:lnTo>
                  <a:cubicBezTo>
                    <a:pt x="269425" y="24643"/>
                    <a:pt x="244853" y="0"/>
                    <a:pt x="214551" y="0"/>
                  </a:cubicBezTo>
                  <a:close/>
                  <a:moveTo>
                    <a:pt x="239481" y="174793"/>
                  </a:moveTo>
                  <a:lnTo>
                    <a:pt x="29944" y="174793"/>
                  </a:lnTo>
                  <a:lnTo>
                    <a:pt x="29944" y="54874"/>
                  </a:lnTo>
                  <a:cubicBezTo>
                    <a:pt x="29944" y="41119"/>
                    <a:pt x="41119" y="29944"/>
                    <a:pt x="54873" y="29944"/>
                  </a:cubicBezTo>
                  <a:lnTo>
                    <a:pt x="214551" y="29944"/>
                  </a:lnTo>
                  <a:cubicBezTo>
                    <a:pt x="228305" y="29944"/>
                    <a:pt x="239481" y="41119"/>
                    <a:pt x="239481" y="54874"/>
                  </a:cubicBezTo>
                  <a:lnTo>
                    <a:pt x="239481" y="174793"/>
                  </a:lnTo>
                  <a:close/>
                </a:path>
              </a:pathLst>
            </a:custGeom>
            <a:grpFill/>
            <a:ln w="71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4C54D110-B243-4335-9D9A-F7E303CA5E9B}"/>
                </a:ext>
              </a:extLst>
            </p:cNvPr>
            <p:cNvSpPr/>
            <p:nvPr/>
          </p:nvSpPr>
          <p:spPr>
            <a:xfrm>
              <a:off x="9360628" y="3503740"/>
              <a:ext cx="269424" cy="344499"/>
            </a:xfrm>
            <a:custGeom>
              <a:avLst/>
              <a:gdLst>
                <a:gd name="connsiteX0" fmla="*/ 214480 w 269424"/>
                <a:gd name="connsiteY0" fmla="*/ 0 h 344499"/>
                <a:gd name="connsiteX1" fmla="*/ 54874 w 269424"/>
                <a:gd name="connsiteY1" fmla="*/ 0 h 344499"/>
                <a:gd name="connsiteX2" fmla="*/ 0 w 269424"/>
                <a:gd name="connsiteY2" fmla="*/ 54874 h 344499"/>
                <a:gd name="connsiteX3" fmla="*/ 0 w 269424"/>
                <a:gd name="connsiteY3" fmla="*/ 329528 h 344499"/>
                <a:gd name="connsiteX4" fmla="*/ 14972 w 269424"/>
                <a:gd name="connsiteY4" fmla="*/ 344500 h 344499"/>
                <a:gd name="connsiteX5" fmla="*/ 254453 w 269424"/>
                <a:gd name="connsiteY5" fmla="*/ 344500 h 344499"/>
                <a:gd name="connsiteX6" fmla="*/ 269425 w 269424"/>
                <a:gd name="connsiteY6" fmla="*/ 329528 h 344499"/>
                <a:gd name="connsiteX7" fmla="*/ 269425 w 269424"/>
                <a:gd name="connsiteY7" fmla="*/ 54874 h 344499"/>
                <a:gd name="connsiteX8" fmla="*/ 214480 w 269424"/>
                <a:gd name="connsiteY8" fmla="*/ 0 h 344499"/>
                <a:gd name="connsiteX9" fmla="*/ 239409 w 269424"/>
                <a:gd name="connsiteY9" fmla="*/ 314484 h 344499"/>
                <a:gd name="connsiteX10" fmla="*/ 29872 w 269424"/>
                <a:gd name="connsiteY10" fmla="*/ 314484 h 344499"/>
                <a:gd name="connsiteX11" fmla="*/ 29872 w 269424"/>
                <a:gd name="connsiteY11" fmla="*/ 54802 h 344499"/>
                <a:gd name="connsiteX12" fmla="*/ 54802 w 269424"/>
                <a:gd name="connsiteY12" fmla="*/ 29872 h 344499"/>
                <a:gd name="connsiteX13" fmla="*/ 214408 w 269424"/>
                <a:gd name="connsiteY13" fmla="*/ 29872 h 344499"/>
                <a:gd name="connsiteX14" fmla="*/ 239338 w 269424"/>
                <a:gd name="connsiteY14" fmla="*/ 54802 h 344499"/>
                <a:gd name="connsiteX15" fmla="*/ 239338 w 269424"/>
                <a:gd name="connsiteY15" fmla="*/ 314484 h 344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9424" h="344499">
                  <a:moveTo>
                    <a:pt x="214480" y="0"/>
                  </a:moveTo>
                  <a:lnTo>
                    <a:pt x="54874" y="0"/>
                  </a:lnTo>
                  <a:cubicBezTo>
                    <a:pt x="24571" y="0"/>
                    <a:pt x="0" y="24571"/>
                    <a:pt x="0" y="54874"/>
                  </a:cubicBezTo>
                  <a:lnTo>
                    <a:pt x="0" y="329528"/>
                  </a:lnTo>
                  <a:cubicBezTo>
                    <a:pt x="0" y="337766"/>
                    <a:pt x="6662" y="344500"/>
                    <a:pt x="14972" y="344500"/>
                  </a:cubicBezTo>
                  <a:lnTo>
                    <a:pt x="254453" y="344500"/>
                  </a:lnTo>
                  <a:cubicBezTo>
                    <a:pt x="262691" y="344500"/>
                    <a:pt x="269425" y="337766"/>
                    <a:pt x="269425" y="329528"/>
                  </a:cubicBezTo>
                  <a:lnTo>
                    <a:pt x="269425" y="54874"/>
                  </a:lnTo>
                  <a:cubicBezTo>
                    <a:pt x="269353" y="24571"/>
                    <a:pt x="244711" y="0"/>
                    <a:pt x="214480" y="0"/>
                  </a:cubicBezTo>
                  <a:close/>
                  <a:moveTo>
                    <a:pt x="239409" y="314484"/>
                  </a:moveTo>
                  <a:lnTo>
                    <a:pt x="29872" y="314484"/>
                  </a:lnTo>
                  <a:lnTo>
                    <a:pt x="29872" y="54802"/>
                  </a:lnTo>
                  <a:cubicBezTo>
                    <a:pt x="29872" y="41048"/>
                    <a:pt x="41048" y="29872"/>
                    <a:pt x="54802" y="29872"/>
                  </a:cubicBezTo>
                  <a:lnTo>
                    <a:pt x="214408" y="29872"/>
                  </a:lnTo>
                  <a:cubicBezTo>
                    <a:pt x="228162" y="29872"/>
                    <a:pt x="239338" y="41119"/>
                    <a:pt x="239338" y="54802"/>
                  </a:cubicBezTo>
                  <a:lnTo>
                    <a:pt x="239338" y="314484"/>
                  </a:lnTo>
                  <a:close/>
                </a:path>
              </a:pathLst>
            </a:custGeom>
            <a:grpFill/>
            <a:ln w="71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BF480D90-AAFF-4CF7-B28F-4A5211C95BCE}"/>
                </a:ext>
              </a:extLst>
            </p:cNvPr>
            <p:cNvSpPr/>
            <p:nvPr/>
          </p:nvSpPr>
          <p:spPr>
            <a:xfrm>
              <a:off x="8908860" y="2860373"/>
              <a:ext cx="454489" cy="433833"/>
            </a:xfrm>
            <a:custGeom>
              <a:avLst/>
              <a:gdLst>
                <a:gd name="connsiteX0" fmla="*/ 453774 w 454489"/>
                <a:gd name="connsiteY0" fmla="*/ 164621 h 433833"/>
                <a:gd name="connsiteX1" fmla="*/ 441668 w 454489"/>
                <a:gd name="connsiteY1" fmla="*/ 154377 h 433833"/>
                <a:gd name="connsiteX2" fmla="*/ 302764 w 454489"/>
                <a:gd name="connsiteY2" fmla="*/ 134175 h 433833"/>
                <a:gd name="connsiteX3" fmla="*/ 240656 w 454489"/>
                <a:gd name="connsiteY3" fmla="*/ 8310 h 433833"/>
                <a:gd name="connsiteX4" fmla="*/ 227260 w 454489"/>
                <a:gd name="connsiteY4" fmla="*/ 0 h 433833"/>
                <a:gd name="connsiteX5" fmla="*/ 213864 w 454489"/>
                <a:gd name="connsiteY5" fmla="*/ 8310 h 433833"/>
                <a:gd name="connsiteX6" fmla="*/ 151755 w 454489"/>
                <a:gd name="connsiteY6" fmla="*/ 134175 h 433833"/>
                <a:gd name="connsiteX7" fmla="*/ 12851 w 454489"/>
                <a:gd name="connsiteY7" fmla="*/ 154377 h 433833"/>
                <a:gd name="connsiteX8" fmla="*/ 745 w 454489"/>
                <a:gd name="connsiteY8" fmla="*/ 164621 h 433833"/>
                <a:gd name="connsiteX9" fmla="*/ 4542 w 454489"/>
                <a:gd name="connsiteY9" fmla="*/ 179951 h 433833"/>
                <a:gd name="connsiteX10" fmla="*/ 105048 w 454489"/>
                <a:gd name="connsiteY10" fmla="*/ 277950 h 433833"/>
                <a:gd name="connsiteX11" fmla="*/ 81336 w 454489"/>
                <a:gd name="connsiteY11" fmla="*/ 416280 h 433833"/>
                <a:gd name="connsiteX12" fmla="*/ 87282 w 454489"/>
                <a:gd name="connsiteY12" fmla="*/ 430965 h 433833"/>
                <a:gd name="connsiteX13" fmla="*/ 96093 w 454489"/>
                <a:gd name="connsiteY13" fmla="*/ 433831 h 433833"/>
                <a:gd name="connsiteX14" fmla="*/ 103042 w 454489"/>
                <a:gd name="connsiteY14" fmla="*/ 432111 h 433833"/>
                <a:gd name="connsiteX15" fmla="*/ 227260 w 454489"/>
                <a:gd name="connsiteY15" fmla="*/ 366779 h 433833"/>
                <a:gd name="connsiteX16" fmla="*/ 351549 w 454489"/>
                <a:gd name="connsiteY16" fmla="*/ 432111 h 433833"/>
                <a:gd name="connsiteX17" fmla="*/ 367309 w 454489"/>
                <a:gd name="connsiteY17" fmla="*/ 430965 h 433833"/>
                <a:gd name="connsiteX18" fmla="*/ 373255 w 454489"/>
                <a:gd name="connsiteY18" fmla="*/ 416280 h 433833"/>
                <a:gd name="connsiteX19" fmla="*/ 349543 w 454489"/>
                <a:gd name="connsiteY19" fmla="*/ 277950 h 433833"/>
                <a:gd name="connsiteX20" fmla="*/ 450049 w 454489"/>
                <a:gd name="connsiteY20" fmla="*/ 179951 h 433833"/>
                <a:gd name="connsiteX21" fmla="*/ 453774 w 454489"/>
                <a:gd name="connsiteY21" fmla="*/ 164621 h 433833"/>
                <a:gd name="connsiteX22" fmla="*/ 322894 w 454489"/>
                <a:gd name="connsiteY22" fmla="*/ 261974 h 433833"/>
                <a:gd name="connsiteX23" fmla="*/ 318596 w 454489"/>
                <a:gd name="connsiteY23" fmla="*/ 275227 h 433833"/>
                <a:gd name="connsiteX24" fmla="*/ 338511 w 454489"/>
                <a:gd name="connsiteY24" fmla="*/ 391422 h 433833"/>
                <a:gd name="connsiteX25" fmla="*/ 234136 w 454489"/>
                <a:gd name="connsiteY25" fmla="*/ 336548 h 433833"/>
                <a:gd name="connsiteX26" fmla="*/ 220239 w 454489"/>
                <a:gd name="connsiteY26" fmla="*/ 336548 h 433833"/>
                <a:gd name="connsiteX27" fmla="*/ 115865 w 454489"/>
                <a:gd name="connsiteY27" fmla="*/ 391422 h 433833"/>
                <a:gd name="connsiteX28" fmla="*/ 135780 w 454489"/>
                <a:gd name="connsiteY28" fmla="*/ 275227 h 433833"/>
                <a:gd name="connsiteX29" fmla="*/ 131482 w 454489"/>
                <a:gd name="connsiteY29" fmla="*/ 261974 h 433833"/>
                <a:gd name="connsiteX30" fmla="*/ 47022 w 454489"/>
                <a:gd name="connsiteY30" fmla="*/ 179664 h 433833"/>
                <a:gd name="connsiteX31" fmla="*/ 163718 w 454489"/>
                <a:gd name="connsiteY31" fmla="*/ 162686 h 433833"/>
                <a:gd name="connsiteX32" fmla="*/ 174965 w 454489"/>
                <a:gd name="connsiteY32" fmla="*/ 154520 h 433833"/>
                <a:gd name="connsiteX33" fmla="*/ 227188 w 454489"/>
                <a:gd name="connsiteY33" fmla="*/ 48784 h 433833"/>
                <a:gd name="connsiteX34" fmla="*/ 279339 w 454489"/>
                <a:gd name="connsiteY34" fmla="*/ 154520 h 433833"/>
                <a:gd name="connsiteX35" fmla="*/ 290586 w 454489"/>
                <a:gd name="connsiteY35" fmla="*/ 162686 h 433833"/>
                <a:gd name="connsiteX36" fmla="*/ 407282 w 454489"/>
                <a:gd name="connsiteY36" fmla="*/ 179664 h 433833"/>
                <a:gd name="connsiteX37" fmla="*/ 322894 w 454489"/>
                <a:gd name="connsiteY37" fmla="*/ 261974 h 433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54489" h="433833">
                  <a:moveTo>
                    <a:pt x="453774" y="164621"/>
                  </a:moveTo>
                  <a:cubicBezTo>
                    <a:pt x="451983" y="159176"/>
                    <a:pt x="447327" y="155236"/>
                    <a:pt x="441668" y="154377"/>
                  </a:cubicBezTo>
                  <a:lnTo>
                    <a:pt x="302764" y="134175"/>
                  </a:lnTo>
                  <a:lnTo>
                    <a:pt x="240656" y="8310"/>
                  </a:lnTo>
                  <a:cubicBezTo>
                    <a:pt x="238148" y="3152"/>
                    <a:pt x="232919" y="0"/>
                    <a:pt x="227260" y="0"/>
                  </a:cubicBezTo>
                  <a:cubicBezTo>
                    <a:pt x="221528" y="0"/>
                    <a:pt x="216371" y="3224"/>
                    <a:pt x="213864" y="8310"/>
                  </a:cubicBezTo>
                  <a:lnTo>
                    <a:pt x="151755" y="134175"/>
                  </a:lnTo>
                  <a:lnTo>
                    <a:pt x="12851" y="154377"/>
                  </a:lnTo>
                  <a:cubicBezTo>
                    <a:pt x="7192" y="155236"/>
                    <a:pt x="2536" y="159176"/>
                    <a:pt x="745" y="164621"/>
                  </a:cubicBezTo>
                  <a:cubicBezTo>
                    <a:pt x="-1046" y="169993"/>
                    <a:pt x="458" y="175939"/>
                    <a:pt x="4542" y="179951"/>
                  </a:cubicBezTo>
                  <a:lnTo>
                    <a:pt x="105048" y="277950"/>
                  </a:lnTo>
                  <a:lnTo>
                    <a:pt x="81336" y="416280"/>
                  </a:lnTo>
                  <a:cubicBezTo>
                    <a:pt x="80405" y="421939"/>
                    <a:pt x="82697" y="427598"/>
                    <a:pt x="87282" y="430965"/>
                  </a:cubicBezTo>
                  <a:cubicBezTo>
                    <a:pt x="89860" y="432828"/>
                    <a:pt x="93012" y="433831"/>
                    <a:pt x="96093" y="433831"/>
                  </a:cubicBezTo>
                  <a:cubicBezTo>
                    <a:pt x="98457" y="433831"/>
                    <a:pt x="100893" y="433257"/>
                    <a:pt x="103042" y="432111"/>
                  </a:cubicBezTo>
                  <a:lnTo>
                    <a:pt x="227260" y="366779"/>
                  </a:lnTo>
                  <a:lnTo>
                    <a:pt x="351549" y="432111"/>
                  </a:lnTo>
                  <a:cubicBezTo>
                    <a:pt x="356563" y="434762"/>
                    <a:pt x="362724" y="434332"/>
                    <a:pt x="367309" y="430965"/>
                  </a:cubicBezTo>
                  <a:cubicBezTo>
                    <a:pt x="371965" y="427598"/>
                    <a:pt x="374257" y="421939"/>
                    <a:pt x="373255" y="416280"/>
                  </a:cubicBezTo>
                  <a:lnTo>
                    <a:pt x="349543" y="277950"/>
                  </a:lnTo>
                  <a:lnTo>
                    <a:pt x="450049" y="179951"/>
                  </a:lnTo>
                  <a:cubicBezTo>
                    <a:pt x="454061" y="175939"/>
                    <a:pt x="455493" y="169993"/>
                    <a:pt x="453774" y="164621"/>
                  </a:cubicBezTo>
                  <a:close/>
                  <a:moveTo>
                    <a:pt x="322894" y="261974"/>
                  </a:moveTo>
                  <a:cubicBezTo>
                    <a:pt x="319384" y="265413"/>
                    <a:pt x="317737" y="270356"/>
                    <a:pt x="318596" y="275227"/>
                  </a:cubicBezTo>
                  <a:lnTo>
                    <a:pt x="338511" y="391422"/>
                  </a:lnTo>
                  <a:lnTo>
                    <a:pt x="234136" y="336548"/>
                  </a:lnTo>
                  <a:cubicBezTo>
                    <a:pt x="229767" y="334256"/>
                    <a:pt x="224537" y="334256"/>
                    <a:pt x="220239" y="336548"/>
                  </a:cubicBezTo>
                  <a:lnTo>
                    <a:pt x="115865" y="391422"/>
                  </a:lnTo>
                  <a:lnTo>
                    <a:pt x="135780" y="275227"/>
                  </a:lnTo>
                  <a:cubicBezTo>
                    <a:pt x="136639" y="270356"/>
                    <a:pt x="134992" y="265413"/>
                    <a:pt x="131482" y="261974"/>
                  </a:cubicBezTo>
                  <a:lnTo>
                    <a:pt x="47022" y="179664"/>
                  </a:lnTo>
                  <a:lnTo>
                    <a:pt x="163718" y="162686"/>
                  </a:lnTo>
                  <a:cubicBezTo>
                    <a:pt x="168589" y="161970"/>
                    <a:pt x="172816" y="158890"/>
                    <a:pt x="174965" y="154520"/>
                  </a:cubicBezTo>
                  <a:lnTo>
                    <a:pt x="227188" y="48784"/>
                  </a:lnTo>
                  <a:lnTo>
                    <a:pt x="279339" y="154520"/>
                  </a:lnTo>
                  <a:cubicBezTo>
                    <a:pt x="281560" y="158961"/>
                    <a:pt x="285715" y="161970"/>
                    <a:pt x="290586" y="162686"/>
                  </a:cubicBezTo>
                  <a:lnTo>
                    <a:pt x="407282" y="179664"/>
                  </a:lnTo>
                  <a:lnTo>
                    <a:pt x="322894" y="261974"/>
                  </a:lnTo>
                  <a:close/>
                </a:path>
              </a:pathLst>
            </a:custGeom>
            <a:grpFill/>
            <a:ln w="71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CFE82C8-8629-4ECD-B8DB-C7F9387C0B3B}"/>
                </a:ext>
              </a:extLst>
            </p:cNvPr>
            <p:cNvSpPr/>
            <p:nvPr/>
          </p:nvSpPr>
          <p:spPr>
            <a:xfrm>
              <a:off x="9240852" y="2860373"/>
              <a:ext cx="389200" cy="573450"/>
            </a:xfrm>
            <a:custGeom>
              <a:avLst/>
              <a:gdLst>
                <a:gd name="connsiteX0" fmla="*/ 374157 w 389200"/>
                <a:gd name="connsiteY0" fmla="*/ 0 h 573450"/>
                <a:gd name="connsiteX1" fmla="*/ 14972 w 389200"/>
                <a:gd name="connsiteY1" fmla="*/ 0 h 573450"/>
                <a:gd name="connsiteX2" fmla="*/ 0 w 389200"/>
                <a:gd name="connsiteY2" fmla="*/ 14972 h 573450"/>
                <a:gd name="connsiteX3" fmla="*/ 14972 w 389200"/>
                <a:gd name="connsiteY3" fmla="*/ 29944 h 573450"/>
                <a:gd name="connsiteX4" fmla="*/ 359257 w 389200"/>
                <a:gd name="connsiteY4" fmla="*/ 29944 h 573450"/>
                <a:gd name="connsiteX5" fmla="*/ 359257 w 389200"/>
                <a:gd name="connsiteY5" fmla="*/ 558478 h 573450"/>
                <a:gd name="connsiteX6" fmla="*/ 374229 w 389200"/>
                <a:gd name="connsiteY6" fmla="*/ 573450 h 573450"/>
                <a:gd name="connsiteX7" fmla="*/ 389201 w 389200"/>
                <a:gd name="connsiteY7" fmla="*/ 558478 h 573450"/>
                <a:gd name="connsiteX8" fmla="*/ 389201 w 389200"/>
                <a:gd name="connsiteY8" fmla="*/ 14900 h 573450"/>
                <a:gd name="connsiteX9" fmla="*/ 374157 w 389200"/>
                <a:gd name="connsiteY9" fmla="*/ 0 h 57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200" h="573450">
                  <a:moveTo>
                    <a:pt x="374157" y="0"/>
                  </a:moveTo>
                  <a:lnTo>
                    <a:pt x="14972" y="0"/>
                  </a:lnTo>
                  <a:cubicBezTo>
                    <a:pt x="6734" y="0"/>
                    <a:pt x="0" y="6734"/>
                    <a:pt x="0" y="14972"/>
                  </a:cubicBezTo>
                  <a:cubicBezTo>
                    <a:pt x="0" y="23282"/>
                    <a:pt x="6734" y="29944"/>
                    <a:pt x="14972" y="29944"/>
                  </a:cubicBezTo>
                  <a:lnTo>
                    <a:pt x="359257" y="29944"/>
                  </a:lnTo>
                  <a:lnTo>
                    <a:pt x="359257" y="558478"/>
                  </a:lnTo>
                  <a:cubicBezTo>
                    <a:pt x="359257" y="566788"/>
                    <a:pt x="365919" y="573450"/>
                    <a:pt x="374229" y="573450"/>
                  </a:cubicBezTo>
                  <a:cubicBezTo>
                    <a:pt x="382467" y="573450"/>
                    <a:pt x="389201" y="566716"/>
                    <a:pt x="389201" y="558478"/>
                  </a:cubicBezTo>
                  <a:lnTo>
                    <a:pt x="389201" y="14900"/>
                  </a:lnTo>
                  <a:cubicBezTo>
                    <a:pt x="389129" y="6734"/>
                    <a:pt x="382396" y="0"/>
                    <a:pt x="374157" y="0"/>
                  </a:cubicBezTo>
                  <a:close/>
                </a:path>
              </a:pathLst>
            </a:custGeom>
            <a:grpFill/>
            <a:ln w="71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150F985-ADC5-464E-8A09-81CA65262FF4}"/>
                </a:ext>
              </a:extLst>
            </p:cNvPr>
            <p:cNvSpPr/>
            <p:nvPr/>
          </p:nvSpPr>
          <p:spPr>
            <a:xfrm>
              <a:off x="8642186" y="2860301"/>
              <a:ext cx="389129" cy="713212"/>
            </a:xfrm>
            <a:custGeom>
              <a:avLst/>
              <a:gdLst>
                <a:gd name="connsiteX0" fmla="*/ 14972 w 389129"/>
                <a:gd name="connsiteY0" fmla="*/ 713213 h 713212"/>
                <a:gd name="connsiteX1" fmla="*/ 29944 w 389129"/>
                <a:gd name="connsiteY1" fmla="*/ 698241 h 713212"/>
                <a:gd name="connsiteX2" fmla="*/ 29944 w 389129"/>
                <a:gd name="connsiteY2" fmla="*/ 29944 h 713212"/>
                <a:gd name="connsiteX3" fmla="*/ 374157 w 389129"/>
                <a:gd name="connsiteY3" fmla="*/ 29944 h 713212"/>
                <a:gd name="connsiteX4" fmla="*/ 389129 w 389129"/>
                <a:gd name="connsiteY4" fmla="*/ 14972 h 713212"/>
                <a:gd name="connsiteX5" fmla="*/ 374157 w 389129"/>
                <a:gd name="connsiteY5" fmla="*/ 0 h 713212"/>
                <a:gd name="connsiteX6" fmla="*/ 14972 w 389129"/>
                <a:gd name="connsiteY6" fmla="*/ 0 h 713212"/>
                <a:gd name="connsiteX7" fmla="*/ 0 w 389129"/>
                <a:gd name="connsiteY7" fmla="*/ 14972 h 713212"/>
                <a:gd name="connsiteX8" fmla="*/ 0 w 389129"/>
                <a:gd name="connsiteY8" fmla="*/ 698241 h 713212"/>
                <a:gd name="connsiteX9" fmla="*/ 14972 w 389129"/>
                <a:gd name="connsiteY9" fmla="*/ 713213 h 713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129" h="713212">
                  <a:moveTo>
                    <a:pt x="14972" y="713213"/>
                  </a:moveTo>
                  <a:cubicBezTo>
                    <a:pt x="23210" y="713213"/>
                    <a:pt x="29944" y="706551"/>
                    <a:pt x="29944" y="698241"/>
                  </a:cubicBezTo>
                  <a:lnTo>
                    <a:pt x="29944" y="29944"/>
                  </a:lnTo>
                  <a:lnTo>
                    <a:pt x="374157" y="29944"/>
                  </a:lnTo>
                  <a:cubicBezTo>
                    <a:pt x="382396" y="29944"/>
                    <a:pt x="389129" y="23210"/>
                    <a:pt x="389129" y="14972"/>
                  </a:cubicBezTo>
                  <a:cubicBezTo>
                    <a:pt x="389129" y="6734"/>
                    <a:pt x="382396" y="0"/>
                    <a:pt x="374157" y="0"/>
                  </a:cubicBezTo>
                  <a:lnTo>
                    <a:pt x="14972" y="0"/>
                  </a:lnTo>
                  <a:cubicBezTo>
                    <a:pt x="6734" y="0"/>
                    <a:pt x="0" y="6734"/>
                    <a:pt x="0" y="14972"/>
                  </a:cubicBezTo>
                  <a:lnTo>
                    <a:pt x="0" y="698241"/>
                  </a:lnTo>
                  <a:cubicBezTo>
                    <a:pt x="0" y="706551"/>
                    <a:pt x="6662" y="713213"/>
                    <a:pt x="14972" y="713213"/>
                  </a:cubicBezTo>
                  <a:close/>
                </a:path>
              </a:pathLst>
            </a:custGeom>
            <a:grpFill/>
            <a:ln w="71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</p:grpSp>
      <p:grpSp>
        <p:nvGrpSpPr>
          <p:cNvPr id="22" name="Graphic 2">
            <a:extLst>
              <a:ext uri="{FF2B5EF4-FFF2-40B4-BE49-F238E27FC236}">
                <a16:creationId xmlns:a16="http://schemas.microsoft.com/office/drawing/2014/main" id="{970C5590-FF55-4704-8BA3-F9439A206A1A}"/>
              </a:ext>
            </a:extLst>
          </p:cNvPr>
          <p:cNvGrpSpPr/>
          <p:nvPr/>
        </p:nvGrpSpPr>
        <p:grpSpPr>
          <a:xfrm>
            <a:off x="7785201" y="3890164"/>
            <a:ext cx="684974" cy="684874"/>
            <a:chOff x="8630792" y="2871358"/>
            <a:chExt cx="987480" cy="987337"/>
          </a:xfrm>
          <a:solidFill>
            <a:schemeClr val="bg1"/>
          </a:solidFill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3CB366E-D11E-46D9-A8B0-EBC7CEF73A47}"/>
                </a:ext>
              </a:extLst>
            </p:cNvPr>
            <p:cNvSpPr/>
            <p:nvPr/>
          </p:nvSpPr>
          <p:spPr>
            <a:xfrm>
              <a:off x="8751950" y="2871358"/>
              <a:ext cx="181880" cy="181879"/>
            </a:xfrm>
            <a:custGeom>
              <a:avLst/>
              <a:gdLst>
                <a:gd name="connsiteX0" fmla="*/ 90940 w 181880"/>
                <a:gd name="connsiteY0" fmla="*/ 181880 h 181879"/>
                <a:gd name="connsiteX1" fmla="*/ 181880 w 181880"/>
                <a:gd name="connsiteY1" fmla="*/ 90940 h 181879"/>
                <a:gd name="connsiteX2" fmla="*/ 90940 w 181880"/>
                <a:gd name="connsiteY2" fmla="*/ 0 h 181879"/>
                <a:gd name="connsiteX3" fmla="*/ 0 w 181880"/>
                <a:gd name="connsiteY3" fmla="*/ 90940 h 181879"/>
                <a:gd name="connsiteX4" fmla="*/ 90940 w 181880"/>
                <a:gd name="connsiteY4" fmla="*/ 181880 h 181879"/>
                <a:gd name="connsiteX5" fmla="*/ 90940 w 181880"/>
                <a:gd name="connsiteY5" fmla="*/ 30004 h 181879"/>
                <a:gd name="connsiteX6" fmla="*/ 151948 w 181880"/>
                <a:gd name="connsiteY6" fmla="*/ 91011 h 181879"/>
                <a:gd name="connsiteX7" fmla="*/ 90940 w 181880"/>
                <a:gd name="connsiteY7" fmla="*/ 152019 h 181879"/>
                <a:gd name="connsiteX8" fmla="*/ 29932 w 181880"/>
                <a:gd name="connsiteY8" fmla="*/ 91011 h 181879"/>
                <a:gd name="connsiteX9" fmla="*/ 90940 w 181880"/>
                <a:gd name="connsiteY9" fmla="*/ 30004 h 18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1880" h="181879">
                  <a:moveTo>
                    <a:pt x="90940" y="181880"/>
                  </a:moveTo>
                  <a:cubicBezTo>
                    <a:pt x="141089" y="181880"/>
                    <a:pt x="181880" y="141089"/>
                    <a:pt x="181880" y="90940"/>
                  </a:cubicBezTo>
                  <a:cubicBezTo>
                    <a:pt x="181880" y="40791"/>
                    <a:pt x="141089" y="0"/>
                    <a:pt x="90940" y="0"/>
                  </a:cubicBezTo>
                  <a:cubicBezTo>
                    <a:pt x="40791" y="0"/>
                    <a:pt x="0" y="40791"/>
                    <a:pt x="0" y="90940"/>
                  </a:cubicBezTo>
                  <a:cubicBezTo>
                    <a:pt x="0" y="141089"/>
                    <a:pt x="40791" y="181880"/>
                    <a:pt x="90940" y="181880"/>
                  </a:cubicBezTo>
                  <a:close/>
                  <a:moveTo>
                    <a:pt x="90940" y="30004"/>
                  </a:moveTo>
                  <a:cubicBezTo>
                    <a:pt x="124587" y="30004"/>
                    <a:pt x="151948" y="57364"/>
                    <a:pt x="151948" y="91011"/>
                  </a:cubicBezTo>
                  <a:cubicBezTo>
                    <a:pt x="151948" y="124659"/>
                    <a:pt x="124587" y="152019"/>
                    <a:pt x="90940" y="152019"/>
                  </a:cubicBezTo>
                  <a:cubicBezTo>
                    <a:pt x="57293" y="152019"/>
                    <a:pt x="29932" y="124659"/>
                    <a:pt x="29932" y="91011"/>
                  </a:cubicBezTo>
                  <a:cubicBezTo>
                    <a:pt x="29932" y="57364"/>
                    <a:pt x="57293" y="30004"/>
                    <a:pt x="90940" y="30004"/>
                  </a:cubicBezTo>
                  <a:close/>
                </a:path>
              </a:pathLst>
            </a:custGeom>
            <a:grpFill/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2341B5D-8448-4B16-B862-07B96E922F77}"/>
                </a:ext>
              </a:extLst>
            </p:cNvPr>
            <p:cNvSpPr/>
            <p:nvPr/>
          </p:nvSpPr>
          <p:spPr>
            <a:xfrm>
              <a:off x="9315092" y="2871358"/>
              <a:ext cx="181879" cy="181879"/>
            </a:xfrm>
            <a:custGeom>
              <a:avLst/>
              <a:gdLst>
                <a:gd name="connsiteX0" fmla="*/ 90940 w 181879"/>
                <a:gd name="connsiteY0" fmla="*/ 181880 h 181879"/>
                <a:gd name="connsiteX1" fmla="*/ 181880 w 181879"/>
                <a:gd name="connsiteY1" fmla="*/ 90940 h 181879"/>
                <a:gd name="connsiteX2" fmla="*/ 90940 w 181879"/>
                <a:gd name="connsiteY2" fmla="*/ 0 h 181879"/>
                <a:gd name="connsiteX3" fmla="*/ 0 w 181879"/>
                <a:gd name="connsiteY3" fmla="*/ 90940 h 181879"/>
                <a:gd name="connsiteX4" fmla="*/ 90940 w 181879"/>
                <a:gd name="connsiteY4" fmla="*/ 181880 h 181879"/>
                <a:gd name="connsiteX5" fmla="*/ 90940 w 181879"/>
                <a:gd name="connsiteY5" fmla="*/ 30004 h 181879"/>
                <a:gd name="connsiteX6" fmla="*/ 151947 w 181879"/>
                <a:gd name="connsiteY6" fmla="*/ 91011 h 181879"/>
                <a:gd name="connsiteX7" fmla="*/ 90940 w 181879"/>
                <a:gd name="connsiteY7" fmla="*/ 152019 h 181879"/>
                <a:gd name="connsiteX8" fmla="*/ 29932 w 181879"/>
                <a:gd name="connsiteY8" fmla="*/ 91011 h 181879"/>
                <a:gd name="connsiteX9" fmla="*/ 90940 w 181879"/>
                <a:gd name="connsiteY9" fmla="*/ 30004 h 18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1879" h="181879">
                  <a:moveTo>
                    <a:pt x="90940" y="181880"/>
                  </a:moveTo>
                  <a:cubicBezTo>
                    <a:pt x="141089" y="181880"/>
                    <a:pt x="181880" y="141089"/>
                    <a:pt x="181880" y="90940"/>
                  </a:cubicBezTo>
                  <a:cubicBezTo>
                    <a:pt x="181880" y="40791"/>
                    <a:pt x="141089" y="0"/>
                    <a:pt x="90940" y="0"/>
                  </a:cubicBezTo>
                  <a:cubicBezTo>
                    <a:pt x="40791" y="0"/>
                    <a:pt x="0" y="40791"/>
                    <a:pt x="0" y="90940"/>
                  </a:cubicBezTo>
                  <a:cubicBezTo>
                    <a:pt x="0" y="141089"/>
                    <a:pt x="40791" y="181880"/>
                    <a:pt x="90940" y="181880"/>
                  </a:cubicBezTo>
                  <a:close/>
                  <a:moveTo>
                    <a:pt x="90940" y="30004"/>
                  </a:moveTo>
                  <a:cubicBezTo>
                    <a:pt x="124587" y="30004"/>
                    <a:pt x="151947" y="57364"/>
                    <a:pt x="151947" y="91011"/>
                  </a:cubicBezTo>
                  <a:cubicBezTo>
                    <a:pt x="151947" y="124659"/>
                    <a:pt x="124587" y="152019"/>
                    <a:pt x="90940" y="152019"/>
                  </a:cubicBezTo>
                  <a:cubicBezTo>
                    <a:pt x="57293" y="152019"/>
                    <a:pt x="29932" y="124659"/>
                    <a:pt x="29932" y="91011"/>
                  </a:cubicBezTo>
                  <a:cubicBezTo>
                    <a:pt x="29932" y="57364"/>
                    <a:pt x="57293" y="30004"/>
                    <a:pt x="90940" y="30004"/>
                  </a:cubicBezTo>
                  <a:close/>
                </a:path>
              </a:pathLst>
            </a:custGeom>
            <a:grpFill/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DA4F794-380B-4AEF-BD9F-E034E4386196}"/>
                </a:ext>
              </a:extLst>
            </p:cNvPr>
            <p:cNvSpPr/>
            <p:nvPr/>
          </p:nvSpPr>
          <p:spPr>
            <a:xfrm>
              <a:off x="8630792" y="3091814"/>
              <a:ext cx="987480" cy="766881"/>
            </a:xfrm>
            <a:custGeom>
              <a:avLst/>
              <a:gdLst>
                <a:gd name="connsiteX0" fmla="*/ 885611 w 987480"/>
                <a:gd name="connsiteY0" fmla="*/ 0 h 766881"/>
                <a:gd name="connsiteX1" fmla="*/ 688586 w 987480"/>
                <a:gd name="connsiteY1" fmla="*/ 0 h 766881"/>
                <a:gd name="connsiteX2" fmla="*/ 597432 w 987480"/>
                <a:gd name="connsiteY2" fmla="*/ 56436 h 766881"/>
                <a:gd name="connsiteX3" fmla="*/ 493705 w 987480"/>
                <a:gd name="connsiteY3" fmla="*/ 265176 h 766881"/>
                <a:gd name="connsiteX4" fmla="*/ 389978 w 987480"/>
                <a:gd name="connsiteY4" fmla="*/ 56436 h 766881"/>
                <a:gd name="connsiteX5" fmla="*/ 299109 w 987480"/>
                <a:gd name="connsiteY5" fmla="*/ 0 h 766881"/>
                <a:gd name="connsiteX6" fmla="*/ 101727 w 987480"/>
                <a:gd name="connsiteY6" fmla="*/ 0 h 766881"/>
                <a:gd name="connsiteX7" fmla="*/ 0 w 987480"/>
                <a:gd name="connsiteY7" fmla="*/ 101656 h 766881"/>
                <a:gd name="connsiteX8" fmla="*/ 0 w 987480"/>
                <a:gd name="connsiteY8" fmla="*/ 354687 h 766881"/>
                <a:gd name="connsiteX9" fmla="*/ 58365 w 987480"/>
                <a:gd name="connsiteY9" fmla="*/ 413052 h 766881"/>
                <a:gd name="connsiteX10" fmla="*/ 86725 w 987480"/>
                <a:gd name="connsiteY10" fmla="*/ 405337 h 766881"/>
                <a:gd name="connsiteX11" fmla="*/ 86725 w 987480"/>
                <a:gd name="connsiteY11" fmla="*/ 697373 h 766881"/>
                <a:gd name="connsiteX12" fmla="*/ 156877 w 987480"/>
                <a:gd name="connsiteY12" fmla="*/ 766882 h 766881"/>
                <a:gd name="connsiteX13" fmla="*/ 212027 w 987480"/>
                <a:gd name="connsiteY13" fmla="*/ 740235 h 766881"/>
                <a:gd name="connsiteX14" fmla="*/ 267248 w 987480"/>
                <a:gd name="connsiteY14" fmla="*/ 766882 h 766881"/>
                <a:gd name="connsiteX15" fmla="*/ 337400 w 987480"/>
                <a:gd name="connsiteY15" fmla="*/ 697373 h 766881"/>
                <a:gd name="connsiteX16" fmla="*/ 337400 w 987480"/>
                <a:gd name="connsiteY16" fmla="*/ 364974 h 766881"/>
                <a:gd name="connsiteX17" fmla="*/ 337400 w 987480"/>
                <a:gd name="connsiteY17" fmla="*/ 288893 h 766881"/>
                <a:gd name="connsiteX18" fmla="*/ 322469 w 987480"/>
                <a:gd name="connsiteY18" fmla="*/ 273963 h 766881"/>
                <a:gd name="connsiteX19" fmla="*/ 307539 w 987480"/>
                <a:gd name="connsiteY19" fmla="*/ 288893 h 766881"/>
                <a:gd name="connsiteX20" fmla="*/ 307539 w 987480"/>
                <a:gd name="connsiteY20" fmla="*/ 349972 h 766881"/>
                <a:gd name="connsiteX21" fmla="*/ 116729 w 987480"/>
                <a:gd name="connsiteY21" fmla="*/ 349972 h 766881"/>
                <a:gd name="connsiteX22" fmla="*/ 116729 w 987480"/>
                <a:gd name="connsiteY22" fmla="*/ 116729 h 766881"/>
                <a:gd name="connsiteX23" fmla="*/ 101798 w 987480"/>
                <a:gd name="connsiteY23" fmla="*/ 101798 h 766881"/>
                <a:gd name="connsiteX24" fmla="*/ 86868 w 987480"/>
                <a:gd name="connsiteY24" fmla="*/ 116729 h 766881"/>
                <a:gd name="connsiteX25" fmla="*/ 86868 w 987480"/>
                <a:gd name="connsiteY25" fmla="*/ 354687 h 766881"/>
                <a:gd name="connsiteX26" fmla="*/ 58507 w 987480"/>
                <a:gd name="connsiteY26" fmla="*/ 383119 h 766881"/>
                <a:gd name="connsiteX27" fmla="*/ 30075 w 987480"/>
                <a:gd name="connsiteY27" fmla="*/ 354687 h 766881"/>
                <a:gd name="connsiteX28" fmla="*/ 30075 w 987480"/>
                <a:gd name="connsiteY28" fmla="*/ 101656 h 766881"/>
                <a:gd name="connsiteX29" fmla="*/ 101870 w 987480"/>
                <a:gd name="connsiteY29" fmla="*/ 29932 h 766881"/>
                <a:gd name="connsiteX30" fmla="*/ 198311 w 987480"/>
                <a:gd name="connsiteY30" fmla="*/ 29932 h 766881"/>
                <a:gd name="connsiteX31" fmla="*/ 212241 w 987480"/>
                <a:gd name="connsiteY31" fmla="*/ 39862 h 766881"/>
                <a:gd name="connsiteX32" fmla="*/ 226171 w 987480"/>
                <a:gd name="connsiteY32" fmla="*/ 29932 h 766881"/>
                <a:gd name="connsiteX33" fmla="*/ 299109 w 987480"/>
                <a:gd name="connsiteY33" fmla="*/ 29932 h 766881"/>
                <a:gd name="connsiteX34" fmla="*/ 363260 w 987480"/>
                <a:gd name="connsiteY34" fmla="*/ 69795 h 766881"/>
                <a:gd name="connsiteX35" fmla="*/ 475917 w 987480"/>
                <a:gd name="connsiteY35" fmla="*/ 296323 h 766881"/>
                <a:gd name="connsiteX36" fmla="*/ 463129 w 987480"/>
                <a:gd name="connsiteY36" fmla="*/ 334399 h 766881"/>
                <a:gd name="connsiteX37" fmla="*/ 425053 w 987480"/>
                <a:gd name="connsiteY37" fmla="*/ 321612 h 766881"/>
                <a:gd name="connsiteX38" fmla="*/ 318897 w 987480"/>
                <a:gd name="connsiteY38" fmla="*/ 108585 h 766881"/>
                <a:gd name="connsiteX39" fmla="*/ 298823 w 987480"/>
                <a:gd name="connsiteY39" fmla="*/ 101870 h 766881"/>
                <a:gd name="connsiteX40" fmla="*/ 292108 w 987480"/>
                <a:gd name="connsiteY40" fmla="*/ 121944 h 766881"/>
                <a:gd name="connsiteX41" fmla="*/ 398050 w 987480"/>
                <a:gd name="connsiteY41" fmla="*/ 335042 h 766881"/>
                <a:gd name="connsiteX42" fmla="*/ 476274 w 987480"/>
                <a:gd name="connsiteY42" fmla="*/ 361331 h 766881"/>
                <a:gd name="connsiteX43" fmla="*/ 493705 w 987480"/>
                <a:gd name="connsiteY43" fmla="*/ 347901 h 766881"/>
                <a:gd name="connsiteX44" fmla="*/ 511136 w 987480"/>
                <a:gd name="connsiteY44" fmla="*/ 361331 h 766881"/>
                <a:gd name="connsiteX45" fmla="*/ 555641 w 987480"/>
                <a:gd name="connsiteY45" fmla="*/ 364403 h 766881"/>
                <a:gd name="connsiteX46" fmla="*/ 589288 w 987480"/>
                <a:gd name="connsiteY46" fmla="*/ 335042 h 766881"/>
                <a:gd name="connsiteX47" fmla="*/ 695230 w 987480"/>
                <a:gd name="connsiteY47" fmla="*/ 121944 h 766881"/>
                <a:gd name="connsiteX48" fmla="*/ 688515 w 987480"/>
                <a:gd name="connsiteY48" fmla="*/ 101870 h 766881"/>
                <a:gd name="connsiteX49" fmla="*/ 668441 w 987480"/>
                <a:gd name="connsiteY49" fmla="*/ 108585 h 766881"/>
                <a:gd name="connsiteX50" fmla="*/ 562499 w 987480"/>
                <a:gd name="connsiteY50" fmla="*/ 321612 h 766881"/>
                <a:gd name="connsiteX51" fmla="*/ 524423 w 987480"/>
                <a:gd name="connsiteY51" fmla="*/ 334399 h 766881"/>
                <a:gd name="connsiteX52" fmla="*/ 511636 w 987480"/>
                <a:gd name="connsiteY52" fmla="*/ 296323 h 766881"/>
                <a:gd name="connsiteX53" fmla="*/ 624221 w 987480"/>
                <a:gd name="connsiteY53" fmla="*/ 69795 h 766881"/>
                <a:gd name="connsiteX54" fmla="*/ 688586 w 987480"/>
                <a:gd name="connsiteY54" fmla="*/ 29932 h 766881"/>
                <a:gd name="connsiteX55" fmla="*/ 885611 w 987480"/>
                <a:gd name="connsiteY55" fmla="*/ 29932 h 766881"/>
                <a:gd name="connsiteX56" fmla="*/ 957406 w 987480"/>
                <a:gd name="connsiteY56" fmla="*/ 101656 h 766881"/>
                <a:gd name="connsiteX57" fmla="*/ 957406 w 987480"/>
                <a:gd name="connsiteY57" fmla="*/ 354687 h 766881"/>
                <a:gd name="connsiteX58" fmla="*/ 928974 w 987480"/>
                <a:gd name="connsiteY58" fmla="*/ 383119 h 766881"/>
                <a:gd name="connsiteX59" fmla="*/ 900613 w 987480"/>
                <a:gd name="connsiteY59" fmla="*/ 354687 h 766881"/>
                <a:gd name="connsiteX60" fmla="*/ 900613 w 987480"/>
                <a:gd name="connsiteY60" fmla="*/ 116729 h 766881"/>
                <a:gd name="connsiteX61" fmla="*/ 885682 w 987480"/>
                <a:gd name="connsiteY61" fmla="*/ 101798 h 766881"/>
                <a:gd name="connsiteX62" fmla="*/ 870752 w 987480"/>
                <a:gd name="connsiteY62" fmla="*/ 116729 h 766881"/>
                <a:gd name="connsiteX63" fmla="*/ 870752 w 987480"/>
                <a:gd name="connsiteY63" fmla="*/ 349972 h 766881"/>
                <a:gd name="connsiteX64" fmla="*/ 679943 w 987480"/>
                <a:gd name="connsiteY64" fmla="*/ 349972 h 766881"/>
                <a:gd name="connsiteX65" fmla="*/ 679943 w 987480"/>
                <a:gd name="connsiteY65" fmla="*/ 288893 h 766881"/>
                <a:gd name="connsiteX66" fmla="*/ 665012 w 987480"/>
                <a:gd name="connsiteY66" fmla="*/ 273963 h 766881"/>
                <a:gd name="connsiteX67" fmla="*/ 650081 w 987480"/>
                <a:gd name="connsiteY67" fmla="*/ 288893 h 766881"/>
                <a:gd name="connsiteX68" fmla="*/ 650081 w 987480"/>
                <a:gd name="connsiteY68" fmla="*/ 364974 h 766881"/>
                <a:gd name="connsiteX69" fmla="*/ 650081 w 987480"/>
                <a:gd name="connsiteY69" fmla="*/ 697373 h 766881"/>
                <a:gd name="connsiteX70" fmla="*/ 720233 w 987480"/>
                <a:gd name="connsiteY70" fmla="*/ 766882 h 766881"/>
                <a:gd name="connsiteX71" fmla="*/ 775454 w 987480"/>
                <a:gd name="connsiteY71" fmla="*/ 740235 h 766881"/>
                <a:gd name="connsiteX72" fmla="*/ 830604 w 987480"/>
                <a:gd name="connsiteY72" fmla="*/ 766882 h 766881"/>
                <a:gd name="connsiteX73" fmla="*/ 900756 w 987480"/>
                <a:gd name="connsiteY73" fmla="*/ 697373 h 766881"/>
                <a:gd name="connsiteX74" fmla="*/ 900756 w 987480"/>
                <a:gd name="connsiteY74" fmla="*/ 405337 h 766881"/>
                <a:gd name="connsiteX75" fmla="*/ 929116 w 987480"/>
                <a:gd name="connsiteY75" fmla="*/ 413052 h 766881"/>
                <a:gd name="connsiteX76" fmla="*/ 987481 w 987480"/>
                <a:gd name="connsiteY76" fmla="*/ 354687 h 766881"/>
                <a:gd name="connsiteX77" fmla="*/ 987481 w 987480"/>
                <a:gd name="connsiteY77" fmla="*/ 101656 h 766881"/>
                <a:gd name="connsiteX78" fmla="*/ 885611 w 987480"/>
                <a:gd name="connsiteY78" fmla="*/ 0 h 766881"/>
                <a:gd name="connsiteX79" fmla="*/ 116658 w 987480"/>
                <a:gd name="connsiteY79" fmla="*/ 379976 h 766881"/>
                <a:gd name="connsiteX80" fmla="*/ 307467 w 987480"/>
                <a:gd name="connsiteY80" fmla="*/ 379976 h 766881"/>
                <a:gd name="connsiteX81" fmla="*/ 307467 w 987480"/>
                <a:gd name="connsiteY81" fmla="*/ 697373 h 766881"/>
                <a:gd name="connsiteX82" fmla="*/ 267248 w 987480"/>
                <a:gd name="connsiteY82" fmla="*/ 736950 h 766881"/>
                <a:gd name="connsiteX83" fmla="*/ 227029 w 987480"/>
                <a:gd name="connsiteY83" fmla="*/ 697373 h 766881"/>
                <a:gd name="connsiteX84" fmla="*/ 227029 w 987480"/>
                <a:gd name="connsiteY84" fmla="*/ 437698 h 766881"/>
                <a:gd name="connsiteX85" fmla="*/ 212098 w 987480"/>
                <a:gd name="connsiteY85" fmla="*/ 422696 h 766881"/>
                <a:gd name="connsiteX86" fmla="*/ 197168 w 987480"/>
                <a:gd name="connsiteY86" fmla="*/ 437698 h 766881"/>
                <a:gd name="connsiteX87" fmla="*/ 197168 w 987480"/>
                <a:gd name="connsiteY87" fmla="*/ 697373 h 766881"/>
                <a:gd name="connsiteX88" fmla="*/ 156948 w 987480"/>
                <a:gd name="connsiteY88" fmla="*/ 736950 h 766881"/>
                <a:gd name="connsiteX89" fmla="*/ 116729 w 987480"/>
                <a:gd name="connsiteY89" fmla="*/ 697373 h 766881"/>
                <a:gd name="connsiteX90" fmla="*/ 116729 w 987480"/>
                <a:gd name="connsiteY90" fmla="*/ 379976 h 766881"/>
                <a:gd name="connsiteX91" fmla="*/ 870609 w 987480"/>
                <a:gd name="connsiteY91" fmla="*/ 697373 h 766881"/>
                <a:gd name="connsiteX92" fmla="*/ 830390 w 987480"/>
                <a:gd name="connsiteY92" fmla="*/ 736950 h 766881"/>
                <a:gd name="connsiteX93" fmla="*/ 790171 w 987480"/>
                <a:gd name="connsiteY93" fmla="*/ 697373 h 766881"/>
                <a:gd name="connsiteX94" fmla="*/ 790171 w 987480"/>
                <a:gd name="connsiteY94" fmla="*/ 437698 h 766881"/>
                <a:gd name="connsiteX95" fmla="*/ 775240 w 987480"/>
                <a:gd name="connsiteY95" fmla="*/ 422696 h 766881"/>
                <a:gd name="connsiteX96" fmla="*/ 760310 w 987480"/>
                <a:gd name="connsiteY96" fmla="*/ 437698 h 766881"/>
                <a:gd name="connsiteX97" fmla="*/ 760310 w 987480"/>
                <a:gd name="connsiteY97" fmla="*/ 697373 h 766881"/>
                <a:gd name="connsiteX98" fmla="*/ 720090 w 987480"/>
                <a:gd name="connsiteY98" fmla="*/ 736950 h 766881"/>
                <a:gd name="connsiteX99" fmla="*/ 679871 w 987480"/>
                <a:gd name="connsiteY99" fmla="*/ 697373 h 766881"/>
                <a:gd name="connsiteX100" fmla="*/ 679871 w 987480"/>
                <a:gd name="connsiteY100" fmla="*/ 379976 h 766881"/>
                <a:gd name="connsiteX101" fmla="*/ 870680 w 987480"/>
                <a:gd name="connsiteY101" fmla="*/ 379976 h 766881"/>
                <a:gd name="connsiteX102" fmla="*/ 870680 w 987480"/>
                <a:gd name="connsiteY102" fmla="*/ 697373 h 766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87480" h="766881">
                  <a:moveTo>
                    <a:pt x="885611" y="0"/>
                  </a:moveTo>
                  <a:lnTo>
                    <a:pt x="688586" y="0"/>
                  </a:lnTo>
                  <a:cubicBezTo>
                    <a:pt x="649653" y="0"/>
                    <a:pt x="614720" y="21646"/>
                    <a:pt x="597432" y="56436"/>
                  </a:cubicBezTo>
                  <a:lnTo>
                    <a:pt x="493705" y="265176"/>
                  </a:lnTo>
                  <a:lnTo>
                    <a:pt x="389978" y="56436"/>
                  </a:lnTo>
                  <a:cubicBezTo>
                    <a:pt x="372761" y="21789"/>
                    <a:pt x="337900" y="143"/>
                    <a:pt x="299109" y="0"/>
                  </a:cubicBezTo>
                  <a:lnTo>
                    <a:pt x="101727" y="0"/>
                  </a:lnTo>
                  <a:cubicBezTo>
                    <a:pt x="45649" y="0"/>
                    <a:pt x="0" y="45649"/>
                    <a:pt x="0" y="101656"/>
                  </a:cubicBezTo>
                  <a:lnTo>
                    <a:pt x="0" y="354687"/>
                  </a:lnTo>
                  <a:cubicBezTo>
                    <a:pt x="0" y="386834"/>
                    <a:pt x="26218" y="413052"/>
                    <a:pt x="58365" y="413052"/>
                  </a:cubicBezTo>
                  <a:cubicBezTo>
                    <a:pt x="68723" y="413052"/>
                    <a:pt x="78296" y="410123"/>
                    <a:pt x="86725" y="405337"/>
                  </a:cubicBezTo>
                  <a:lnTo>
                    <a:pt x="86725" y="697373"/>
                  </a:lnTo>
                  <a:cubicBezTo>
                    <a:pt x="86725" y="735664"/>
                    <a:pt x="118229" y="766882"/>
                    <a:pt x="156877" y="766882"/>
                  </a:cubicBezTo>
                  <a:cubicBezTo>
                    <a:pt x="179237" y="766882"/>
                    <a:pt x="199168" y="756452"/>
                    <a:pt x="212027" y="740235"/>
                  </a:cubicBezTo>
                  <a:cubicBezTo>
                    <a:pt x="224886" y="756452"/>
                    <a:pt x="244816" y="766882"/>
                    <a:pt x="267248" y="766882"/>
                  </a:cubicBezTo>
                  <a:cubicBezTo>
                    <a:pt x="305895" y="766882"/>
                    <a:pt x="337400" y="735664"/>
                    <a:pt x="337400" y="697373"/>
                  </a:cubicBezTo>
                  <a:lnTo>
                    <a:pt x="337400" y="364974"/>
                  </a:lnTo>
                  <a:lnTo>
                    <a:pt x="337400" y="288893"/>
                  </a:lnTo>
                  <a:cubicBezTo>
                    <a:pt x="337400" y="280678"/>
                    <a:pt x="330684" y="273963"/>
                    <a:pt x="322469" y="273963"/>
                  </a:cubicBezTo>
                  <a:cubicBezTo>
                    <a:pt x="314182" y="273963"/>
                    <a:pt x="307539" y="280678"/>
                    <a:pt x="307539" y="288893"/>
                  </a:cubicBezTo>
                  <a:lnTo>
                    <a:pt x="307539" y="349972"/>
                  </a:lnTo>
                  <a:lnTo>
                    <a:pt x="116729" y="349972"/>
                  </a:lnTo>
                  <a:lnTo>
                    <a:pt x="116729" y="116729"/>
                  </a:lnTo>
                  <a:cubicBezTo>
                    <a:pt x="116729" y="108514"/>
                    <a:pt x="110014" y="101798"/>
                    <a:pt x="101798" y="101798"/>
                  </a:cubicBezTo>
                  <a:cubicBezTo>
                    <a:pt x="93512" y="101798"/>
                    <a:pt x="86868" y="108514"/>
                    <a:pt x="86868" y="116729"/>
                  </a:cubicBezTo>
                  <a:lnTo>
                    <a:pt x="86868" y="354687"/>
                  </a:lnTo>
                  <a:cubicBezTo>
                    <a:pt x="86868" y="370332"/>
                    <a:pt x="74152" y="383119"/>
                    <a:pt x="58507" y="383119"/>
                  </a:cubicBezTo>
                  <a:cubicBezTo>
                    <a:pt x="42863" y="383119"/>
                    <a:pt x="30075" y="370332"/>
                    <a:pt x="30075" y="354687"/>
                  </a:cubicBezTo>
                  <a:lnTo>
                    <a:pt x="30075" y="101656"/>
                  </a:lnTo>
                  <a:cubicBezTo>
                    <a:pt x="30075" y="62079"/>
                    <a:pt x="62294" y="29932"/>
                    <a:pt x="101870" y="29932"/>
                  </a:cubicBezTo>
                  <a:lnTo>
                    <a:pt x="198311" y="29932"/>
                  </a:lnTo>
                  <a:cubicBezTo>
                    <a:pt x="200383" y="35719"/>
                    <a:pt x="205740" y="39862"/>
                    <a:pt x="212241" y="39862"/>
                  </a:cubicBezTo>
                  <a:cubicBezTo>
                    <a:pt x="218742" y="39862"/>
                    <a:pt x="224100" y="35719"/>
                    <a:pt x="226171" y="29932"/>
                  </a:cubicBezTo>
                  <a:lnTo>
                    <a:pt x="299109" y="29932"/>
                  </a:lnTo>
                  <a:cubicBezTo>
                    <a:pt x="326469" y="30004"/>
                    <a:pt x="351044" y="45292"/>
                    <a:pt x="363260" y="69795"/>
                  </a:cubicBezTo>
                  <a:lnTo>
                    <a:pt x="475917" y="296323"/>
                  </a:lnTo>
                  <a:cubicBezTo>
                    <a:pt x="482918" y="310325"/>
                    <a:pt x="477131" y="327398"/>
                    <a:pt x="463129" y="334399"/>
                  </a:cubicBezTo>
                  <a:cubicBezTo>
                    <a:pt x="449128" y="341328"/>
                    <a:pt x="432054" y="335613"/>
                    <a:pt x="425053" y="321612"/>
                  </a:cubicBezTo>
                  <a:lnTo>
                    <a:pt x="318897" y="108585"/>
                  </a:lnTo>
                  <a:cubicBezTo>
                    <a:pt x="315183" y="101227"/>
                    <a:pt x="306324" y="98155"/>
                    <a:pt x="298823" y="101870"/>
                  </a:cubicBezTo>
                  <a:cubicBezTo>
                    <a:pt x="291394" y="105585"/>
                    <a:pt x="288394" y="114514"/>
                    <a:pt x="292108" y="121944"/>
                  </a:cubicBezTo>
                  <a:lnTo>
                    <a:pt x="398050" y="335042"/>
                  </a:lnTo>
                  <a:cubicBezTo>
                    <a:pt x="412409" y="363831"/>
                    <a:pt x="447413" y="375619"/>
                    <a:pt x="476274" y="361331"/>
                  </a:cubicBezTo>
                  <a:cubicBezTo>
                    <a:pt x="483132" y="357902"/>
                    <a:pt x="488918" y="353330"/>
                    <a:pt x="493705" y="347901"/>
                  </a:cubicBezTo>
                  <a:cubicBezTo>
                    <a:pt x="498491" y="353259"/>
                    <a:pt x="504278" y="357902"/>
                    <a:pt x="511136" y="361331"/>
                  </a:cubicBezTo>
                  <a:cubicBezTo>
                    <a:pt x="525137" y="368260"/>
                    <a:pt x="540925" y="369332"/>
                    <a:pt x="555641" y="364403"/>
                  </a:cubicBezTo>
                  <a:cubicBezTo>
                    <a:pt x="570429" y="359474"/>
                    <a:pt x="582359" y="349044"/>
                    <a:pt x="589288" y="335042"/>
                  </a:cubicBezTo>
                  <a:lnTo>
                    <a:pt x="695230" y="121944"/>
                  </a:lnTo>
                  <a:cubicBezTo>
                    <a:pt x="698873" y="114586"/>
                    <a:pt x="695873" y="105585"/>
                    <a:pt x="688515" y="101870"/>
                  </a:cubicBezTo>
                  <a:cubicBezTo>
                    <a:pt x="681014" y="98155"/>
                    <a:pt x="672084" y="101227"/>
                    <a:pt x="668441" y="108585"/>
                  </a:cubicBezTo>
                  <a:lnTo>
                    <a:pt x="562499" y="321612"/>
                  </a:lnTo>
                  <a:cubicBezTo>
                    <a:pt x="555498" y="335685"/>
                    <a:pt x="538425" y="341471"/>
                    <a:pt x="524423" y="334399"/>
                  </a:cubicBezTo>
                  <a:cubicBezTo>
                    <a:pt x="510421" y="327398"/>
                    <a:pt x="504635" y="310325"/>
                    <a:pt x="511636" y="296323"/>
                  </a:cubicBezTo>
                  <a:lnTo>
                    <a:pt x="624221" y="69795"/>
                  </a:lnTo>
                  <a:cubicBezTo>
                    <a:pt x="636437" y="45220"/>
                    <a:pt x="661083" y="29932"/>
                    <a:pt x="688586" y="29932"/>
                  </a:cubicBezTo>
                  <a:lnTo>
                    <a:pt x="885611" y="29932"/>
                  </a:lnTo>
                  <a:cubicBezTo>
                    <a:pt x="925187" y="29932"/>
                    <a:pt x="957406" y="62151"/>
                    <a:pt x="957406" y="101656"/>
                  </a:cubicBezTo>
                  <a:lnTo>
                    <a:pt x="957406" y="354687"/>
                  </a:lnTo>
                  <a:cubicBezTo>
                    <a:pt x="957406" y="370332"/>
                    <a:pt x="944618" y="383119"/>
                    <a:pt x="928974" y="383119"/>
                  </a:cubicBezTo>
                  <a:cubicBezTo>
                    <a:pt x="913329" y="383119"/>
                    <a:pt x="900613" y="370332"/>
                    <a:pt x="900613" y="354687"/>
                  </a:cubicBezTo>
                  <a:lnTo>
                    <a:pt x="900613" y="116729"/>
                  </a:lnTo>
                  <a:cubicBezTo>
                    <a:pt x="900613" y="108514"/>
                    <a:pt x="893898" y="101798"/>
                    <a:pt x="885682" y="101798"/>
                  </a:cubicBezTo>
                  <a:cubicBezTo>
                    <a:pt x="877395" y="101798"/>
                    <a:pt x="870752" y="108514"/>
                    <a:pt x="870752" y="116729"/>
                  </a:cubicBezTo>
                  <a:lnTo>
                    <a:pt x="870752" y="349972"/>
                  </a:lnTo>
                  <a:lnTo>
                    <a:pt x="679943" y="349972"/>
                  </a:lnTo>
                  <a:lnTo>
                    <a:pt x="679943" y="288893"/>
                  </a:lnTo>
                  <a:cubicBezTo>
                    <a:pt x="679943" y="280678"/>
                    <a:pt x="673227" y="273963"/>
                    <a:pt x="665012" y="273963"/>
                  </a:cubicBezTo>
                  <a:cubicBezTo>
                    <a:pt x="656725" y="273963"/>
                    <a:pt x="650081" y="280678"/>
                    <a:pt x="650081" y="288893"/>
                  </a:cubicBezTo>
                  <a:lnTo>
                    <a:pt x="650081" y="364974"/>
                  </a:lnTo>
                  <a:lnTo>
                    <a:pt x="650081" y="697373"/>
                  </a:lnTo>
                  <a:cubicBezTo>
                    <a:pt x="650081" y="735664"/>
                    <a:pt x="681585" y="766882"/>
                    <a:pt x="720233" y="766882"/>
                  </a:cubicBezTo>
                  <a:cubicBezTo>
                    <a:pt x="742593" y="766882"/>
                    <a:pt x="762595" y="756452"/>
                    <a:pt x="775454" y="740235"/>
                  </a:cubicBezTo>
                  <a:cubicBezTo>
                    <a:pt x="788313" y="756452"/>
                    <a:pt x="808244" y="766882"/>
                    <a:pt x="830604" y="766882"/>
                  </a:cubicBezTo>
                  <a:cubicBezTo>
                    <a:pt x="869323" y="766882"/>
                    <a:pt x="900756" y="735664"/>
                    <a:pt x="900756" y="697373"/>
                  </a:cubicBezTo>
                  <a:lnTo>
                    <a:pt x="900756" y="405337"/>
                  </a:lnTo>
                  <a:cubicBezTo>
                    <a:pt x="909185" y="410123"/>
                    <a:pt x="918830" y="413052"/>
                    <a:pt x="929116" y="413052"/>
                  </a:cubicBezTo>
                  <a:cubicBezTo>
                    <a:pt x="961263" y="413052"/>
                    <a:pt x="987481" y="386906"/>
                    <a:pt x="987481" y="354687"/>
                  </a:cubicBezTo>
                  <a:lnTo>
                    <a:pt x="987481" y="101656"/>
                  </a:lnTo>
                  <a:cubicBezTo>
                    <a:pt x="987266" y="45649"/>
                    <a:pt x="941689" y="0"/>
                    <a:pt x="885611" y="0"/>
                  </a:cubicBezTo>
                  <a:close/>
                  <a:moveTo>
                    <a:pt x="116658" y="379976"/>
                  </a:moveTo>
                  <a:lnTo>
                    <a:pt x="307467" y="379976"/>
                  </a:lnTo>
                  <a:lnTo>
                    <a:pt x="307467" y="697373"/>
                  </a:lnTo>
                  <a:cubicBezTo>
                    <a:pt x="307467" y="719233"/>
                    <a:pt x="289393" y="736950"/>
                    <a:pt x="267248" y="736950"/>
                  </a:cubicBezTo>
                  <a:cubicBezTo>
                    <a:pt x="245031" y="736950"/>
                    <a:pt x="227029" y="719161"/>
                    <a:pt x="227029" y="697373"/>
                  </a:cubicBezTo>
                  <a:lnTo>
                    <a:pt x="227029" y="437698"/>
                  </a:lnTo>
                  <a:cubicBezTo>
                    <a:pt x="227029" y="429411"/>
                    <a:pt x="220313" y="422696"/>
                    <a:pt x="212098" y="422696"/>
                  </a:cubicBezTo>
                  <a:cubicBezTo>
                    <a:pt x="203811" y="422696"/>
                    <a:pt x="197168" y="429411"/>
                    <a:pt x="197168" y="437698"/>
                  </a:cubicBezTo>
                  <a:lnTo>
                    <a:pt x="197168" y="697373"/>
                  </a:lnTo>
                  <a:cubicBezTo>
                    <a:pt x="197168" y="719233"/>
                    <a:pt x="179165" y="736950"/>
                    <a:pt x="156948" y="736950"/>
                  </a:cubicBezTo>
                  <a:cubicBezTo>
                    <a:pt x="134731" y="736950"/>
                    <a:pt x="116729" y="719161"/>
                    <a:pt x="116729" y="697373"/>
                  </a:cubicBezTo>
                  <a:lnTo>
                    <a:pt x="116729" y="379976"/>
                  </a:lnTo>
                  <a:close/>
                  <a:moveTo>
                    <a:pt x="870609" y="697373"/>
                  </a:moveTo>
                  <a:cubicBezTo>
                    <a:pt x="870609" y="719233"/>
                    <a:pt x="852535" y="736950"/>
                    <a:pt x="830390" y="736950"/>
                  </a:cubicBezTo>
                  <a:cubicBezTo>
                    <a:pt x="808173" y="736950"/>
                    <a:pt x="790171" y="719161"/>
                    <a:pt x="790171" y="697373"/>
                  </a:cubicBezTo>
                  <a:lnTo>
                    <a:pt x="790171" y="437698"/>
                  </a:lnTo>
                  <a:cubicBezTo>
                    <a:pt x="790171" y="429411"/>
                    <a:pt x="783455" y="422696"/>
                    <a:pt x="775240" y="422696"/>
                  </a:cubicBezTo>
                  <a:cubicBezTo>
                    <a:pt x="766953" y="422696"/>
                    <a:pt x="760310" y="429411"/>
                    <a:pt x="760310" y="437698"/>
                  </a:cubicBezTo>
                  <a:lnTo>
                    <a:pt x="760310" y="697373"/>
                  </a:lnTo>
                  <a:cubicBezTo>
                    <a:pt x="760310" y="719233"/>
                    <a:pt x="742307" y="736950"/>
                    <a:pt x="720090" y="736950"/>
                  </a:cubicBezTo>
                  <a:cubicBezTo>
                    <a:pt x="697944" y="736950"/>
                    <a:pt x="679871" y="719161"/>
                    <a:pt x="679871" y="697373"/>
                  </a:cubicBezTo>
                  <a:lnTo>
                    <a:pt x="679871" y="379976"/>
                  </a:lnTo>
                  <a:lnTo>
                    <a:pt x="870680" y="379976"/>
                  </a:lnTo>
                  <a:lnTo>
                    <a:pt x="870680" y="697373"/>
                  </a:lnTo>
                  <a:close/>
                </a:path>
              </a:pathLst>
            </a:custGeom>
            <a:grpFill/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AB8E8B3-539C-4FF8-9BE6-15019862B982}"/>
                </a:ext>
              </a:extLst>
            </p:cNvPr>
            <p:cNvSpPr/>
            <p:nvPr/>
          </p:nvSpPr>
          <p:spPr>
            <a:xfrm>
              <a:off x="8827960" y="3299983"/>
              <a:ext cx="29860" cy="47863"/>
            </a:xfrm>
            <a:custGeom>
              <a:avLst/>
              <a:gdLst>
                <a:gd name="connsiteX0" fmla="*/ 29861 w 29860"/>
                <a:gd name="connsiteY0" fmla="*/ 14930 h 47863"/>
                <a:gd name="connsiteX1" fmla="*/ 14930 w 29860"/>
                <a:gd name="connsiteY1" fmla="*/ 0 h 47863"/>
                <a:gd name="connsiteX2" fmla="*/ 0 w 29860"/>
                <a:gd name="connsiteY2" fmla="*/ 14930 h 47863"/>
                <a:gd name="connsiteX3" fmla="*/ 0 w 29860"/>
                <a:gd name="connsiteY3" fmla="*/ 32933 h 47863"/>
                <a:gd name="connsiteX4" fmla="*/ 14930 w 29860"/>
                <a:gd name="connsiteY4" fmla="*/ 47863 h 47863"/>
                <a:gd name="connsiteX5" fmla="*/ 29861 w 29860"/>
                <a:gd name="connsiteY5" fmla="*/ 32933 h 47863"/>
                <a:gd name="connsiteX6" fmla="*/ 29861 w 29860"/>
                <a:gd name="connsiteY6" fmla="*/ 14930 h 47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60" h="47863">
                  <a:moveTo>
                    <a:pt x="29861" y="14930"/>
                  </a:moveTo>
                  <a:cubicBezTo>
                    <a:pt x="29861" y="6644"/>
                    <a:pt x="23146" y="0"/>
                    <a:pt x="14930" y="0"/>
                  </a:cubicBezTo>
                  <a:cubicBezTo>
                    <a:pt x="6644" y="0"/>
                    <a:pt x="0" y="6644"/>
                    <a:pt x="0" y="14930"/>
                  </a:cubicBezTo>
                  <a:lnTo>
                    <a:pt x="0" y="32933"/>
                  </a:lnTo>
                  <a:cubicBezTo>
                    <a:pt x="0" y="41148"/>
                    <a:pt x="6715" y="47863"/>
                    <a:pt x="14930" y="47863"/>
                  </a:cubicBezTo>
                  <a:cubicBezTo>
                    <a:pt x="23217" y="47863"/>
                    <a:pt x="29861" y="41148"/>
                    <a:pt x="29861" y="32933"/>
                  </a:cubicBezTo>
                  <a:lnTo>
                    <a:pt x="29861" y="14930"/>
                  </a:lnTo>
                  <a:close/>
                </a:path>
              </a:pathLst>
            </a:custGeom>
            <a:grpFill/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77A1971-B5AD-42FB-9B92-D893BE5C45F4}"/>
                </a:ext>
              </a:extLst>
            </p:cNvPr>
            <p:cNvSpPr/>
            <p:nvPr/>
          </p:nvSpPr>
          <p:spPr>
            <a:xfrm>
              <a:off x="8827960" y="3155894"/>
              <a:ext cx="29860" cy="47934"/>
            </a:xfrm>
            <a:custGeom>
              <a:avLst/>
              <a:gdLst>
                <a:gd name="connsiteX0" fmla="*/ 29861 w 29860"/>
                <a:gd name="connsiteY0" fmla="*/ 14930 h 47934"/>
                <a:gd name="connsiteX1" fmla="*/ 14930 w 29860"/>
                <a:gd name="connsiteY1" fmla="*/ 0 h 47934"/>
                <a:gd name="connsiteX2" fmla="*/ 0 w 29860"/>
                <a:gd name="connsiteY2" fmla="*/ 14930 h 47934"/>
                <a:gd name="connsiteX3" fmla="*/ 0 w 29860"/>
                <a:gd name="connsiteY3" fmla="*/ 33004 h 47934"/>
                <a:gd name="connsiteX4" fmla="*/ 14930 w 29860"/>
                <a:gd name="connsiteY4" fmla="*/ 47935 h 47934"/>
                <a:gd name="connsiteX5" fmla="*/ 29861 w 29860"/>
                <a:gd name="connsiteY5" fmla="*/ 33004 h 47934"/>
                <a:gd name="connsiteX6" fmla="*/ 29861 w 29860"/>
                <a:gd name="connsiteY6" fmla="*/ 14930 h 47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60" h="47934">
                  <a:moveTo>
                    <a:pt x="29861" y="14930"/>
                  </a:moveTo>
                  <a:cubicBezTo>
                    <a:pt x="29861" y="6715"/>
                    <a:pt x="23146" y="0"/>
                    <a:pt x="14930" y="0"/>
                  </a:cubicBezTo>
                  <a:cubicBezTo>
                    <a:pt x="6644" y="0"/>
                    <a:pt x="0" y="6715"/>
                    <a:pt x="0" y="14930"/>
                  </a:cubicBezTo>
                  <a:lnTo>
                    <a:pt x="0" y="33004"/>
                  </a:lnTo>
                  <a:cubicBezTo>
                    <a:pt x="0" y="41220"/>
                    <a:pt x="6715" y="47935"/>
                    <a:pt x="14930" y="47935"/>
                  </a:cubicBezTo>
                  <a:cubicBezTo>
                    <a:pt x="23217" y="47935"/>
                    <a:pt x="29861" y="41220"/>
                    <a:pt x="29861" y="33004"/>
                  </a:cubicBezTo>
                  <a:lnTo>
                    <a:pt x="29861" y="14930"/>
                  </a:lnTo>
                  <a:close/>
                </a:path>
              </a:pathLst>
            </a:custGeom>
            <a:grpFill/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9CF84C2-F45A-4552-A42D-AA4F185D7005}"/>
                </a:ext>
              </a:extLst>
            </p:cNvPr>
            <p:cNvSpPr/>
            <p:nvPr/>
          </p:nvSpPr>
          <p:spPr>
            <a:xfrm>
              <a:off x="8827960" y="3227903"/>
              <a:ext cx="29860" cy="47934"/>
            </a:xfrm>
            <a:custGeom>
              <a:avLst/>
              <a:gdLst>
                <a:gd name="connsiteX0" fmla="*/ 29861 w 29860"/>
                <a:gd name="connsiteY0" fmla="*/ 15002 h 47934"/>
                <a:gd name="connsiteX1" fmla="*/ 14930 w 29860"/>
                <a:gd name="connsiteY1" fmla="*/ 0 h 47934"/>
                <a:gd name="connsiteX2" fmla="*/ 0 w 29860"/>
                <a:gd name="connsiteY2" fmla="*/ 15002 h 47934"/>
                <a:gd name="connsiteX3" fmla="*/ 0 w 29860"/>
                <a:gd name="connsiteY3" fmla="*/ 33004 h 47934"/>
                <a:gd name="connsiteX4" fmla="*/ 14930 w 29860"/>
                <a:gd name="connsiteY4" fmla="*/ 47935 h 47934"/>
                <a:gd name="connsiteX5" fmla="*/ 29861 w 29860"/>
                <a:gd name="connsiteY5" fmla="*/ 33004 h 47934"/>
                <a:gd name="connsiteX6" fmla="*/ 29861 w 29860"/>
                <a:gd name="connsiteY6" fmla="*/ 15002 h 47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60" h="47934">
                  <a:moveTo>
                    <a:pt x="29861" y="15002"/>
                  </a:moveTo>
                  <a:cubicBezTo>
                    <a:pt x="29861" y="6715"/>
                    <a:pt x="23146" y="0"/>
                    <a:pt x="14930" y="0"/>
                  </a:cubicBezTo>
                  <a:cubicBezTo>
                    <a:pt x="6644" y="0"/>
                    <a:pt x="0" y="6715"/>
                    <a:pt x="0" y="15002"/>
                  </a:cubicBezTo>
                  <a:lnTo>
                    <a:pt x="0" y="33004"/>
                  </a:lnTo>
                  <a:cubicBezTo>
                    <a:pt x="0" y="41291"/>
                    <a:pt x="6715" y="47935"/>
                    <a:pt x="14930" y="47935"/>
                  </a:cubicBezTo>
                  <a:cubicBezTo>
                    <a:pt x="23217" y="47935"/>
                    <a:pt x="29861" y="41291"/>
                    <a:pt x="29861" y="33004"/>
                  </a:cubicBezTo>
                  <a:lnTo>
                    <a:pt x="29861" y="15002"/>
                  </a:lnTo>
                  <a:close/>
                </a:path>
              </a:pathLst>
            </a:custGeom>
            <a:grpFill/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4933E7B-084C-42E5-862A-71D6CCB018C4}"/>
                </a:ext>
              </a:extLst>
            </p:cNvPr>
            <p:cNvSpPr/>
            <p:nvPr/>
          </p:nvSpPr>
          <p:spPr>
            <a:xfrm>
              <a:off x="8827960" y="3371992"/>
              <a:ext cx="29860" cy="39862"/>
            </a:xfrm>
            <a:custGeom>
              <a:avLst/>
              <a:gdLst>
                <a:gd name="connsiteX0" fmla="*/ 14930 w 29860"/>
                <a:gd name="connsiteY0" fmla="*/ 0 h 39862"/>
                <a:gd name="connsiteX1" fmla="*/ 0 w 29860"/>
                <a:gd name="connsiteY1" fmla="*/ 15002 h 39862"/>
                <a:gd name="connsiteX2" fmla="*/ 0 w 29860"/>
                <a:gd name="connsiteY2" fmla="*/ 24932 h 39862"/>
                <a:gd name="connsiteX3" fmla="*/ 14930 w 29860"/>
                <a:gd name="connsiteY3" fmla="*/ 39862 h 39862"/>
                <a:gd name="connsiteX4" fmla="*/ 29861 w 29860"/>
                <a:gd name="connsiteY4" fmla="*/ 24932 h 39862"/>
                <a:gd name="connsiteX5" fmla="*/ 29861 w 29860"/>
                <a:gd name="connsiteY5" fmla="*/ 15002 h 39862"/>
                <a:gd name="connsiteX6" fmla="*/ 14930 w 29860"/>
                <a:gd name="connsiteY6" fmla="*/ 0 h 39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60" h="39862">
                  <a:moveTo>
                    <a:pt x="14930" y="0"/>
                  </a:moveTo>
                  <a:cubicBezTo>
                    <a:pt x="6644" y="0"/>
                    <a:pt x="0" y="6715"/>
                    <a:pt x="0" y="15002"/>
                  </a:cubicBezTo>
                  <a:lnTo>
                    <a:pt x="0" y="24932"/>
                  </a:lnTo>
                  <a:cubicBezTo>
                    <a:pt x="0" y="33147"/>
                    <a:pt x="6715" y="39862"/>
                    <a:pt x="14930" y="39862"/>
                  </a:cubicBezTo>
                  <a:cubicBezTo>
                    <a:pt x="23217" y="39862"/>
                    <a:pt x="29861" y="33147"/>
                    <a:pt x="29861" y="24932"/>
                  </a:cubicBezTo>
                  <a:lnTo>
                    <a:pt x="29861" y="15002"/>
                  </a:lnTo>
                  <a:cubicBezTo>
                    <a:pt x="29861" y="6715"/>
                    <a:pt x="23146" y="0"/>
                    <a:pt x="14930" y="0"/>
                  </a:cubicBezTo>
                  <a:close/>
                </a:path>
              </a:pathLst>
            </a:custGeom>
            <a:grpFill/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</p:grpSp>
      <p:grpSp>
        <p:nvGrpSpPr>
          <p:cNvPr id="49" name="Graphic 2">
            <a:extLst>
              <a:ext uri="{FF2B5EF4-FFF2-40B4-BE49-F238E27FC236}">
                <a16:creationId xmlns:a16="http://schemas.microsoft.com/office/drawing/2014/main" id="{B8743D44-A55E-4BF4-A624-4D69D031C9D7}"/>
              </a:ext>
            </a:extLst>
          </p:cNvPr>
          <p:cNvGrpSpPr/>
          <p:nvPr/>
        </p:nvGrpSpPr>
        <p:grpSpPr>
          <a:xfrm>
            <a:off x="7787108" y="7367933"/>
            <a:ext cx="681160" cy="684774"/>
            <a:chOff x="8633364" y="6590823"/>
            <a:chExt cx="981980" cy="987195"/>
          </a:xfrm>
          <a:solidFill>
            <a:schemeClr val="bg1"/>
          </a:solidFill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18E7E09-DE40-49D1-93E3-A9E80CAF19D1}"/>
                </a:ext>
              </a:extLst>
            </p:cNvPr>
            <p:cNvSpPr/>
            <p:nvPr/>
          </p:nvSpPr>
          <p:spPr>
            <a:xfrm>
              <a:off x="9211937" y="6932616"/>
              <a:ext cx="29860" cy="29682"/>
            </a:xfrm>
            <a:custGeom>
              <a:avLst/>
              <a:gdLst>
                <a:gd name="connsiteX0" fmla="*/ 4358 w 29860"/>
                <a:gd name="connsiteY0" fmla="*/ 4179 h 29682"/>
                <a:gd name="connsiteX1" fmla="*/ 0 w 29860"/>
                <a:gd name="connsiteY1" fmla="*/ 14752 h 29682"/>
                <a:gd name="connsiteX2" fmla="*/ 4358 w 29860"/>
                <a:gd name="connsiteY2" fmla="*/ 25324 h 29682"/>
                <a:gd name="connsiteX3" fmla="*/ 14930 w 29860"/>
                <a:gd name="connsiteY3" fmla="*/ 29682 h 29682"/>
                <a:gd name="connsiteX4" fmla="*/ 25503 w 29860"/>
                <a:gd name="connsiteY4" fmla="*/ 25324 h 29682"/>
                <a:gd name="connsiteX5" fmla="*/ 29861 w 29860"/>
                <a:gd name="connsiteY5" fmla="*/ 14752 h 29682"/>
                <a:gd name="connsiteX6" fmla="*/ 25503 w 29860"/>
                <a:gd name="connsiteY6" fmla="*/ 4179 h 29682"/>
                <a:gd name="connsiteX7" fmla="*/ 4358 w 29860"/>
                <a:gd name="connsiteY7" fmla="*/ 4179 h 29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860" h="29682">
                  <a:moveTo>
                    <a:pt x="4358" y="4179"/>
                  </a:moveTo>
                  <a:cubicBezTo>
                    <a:pt x="1571" y="6965"/>
                    <a:pt x="0" y="10751"/>
                    <a:pt x="0" y="14752"/>
                  </a:cubicBezTo>
                  <a:cubicBezTo>
                    <a:pt x="0" y="18752"/>
                    <a:pt x="1571" y="22538"/>
                    <a:pt x="4358" y="25324"/>
                  </a:cubicBezTo>
                  <a:cubicBezTo>
                    <a:pt x="7144" y="28111"/>
                    <a:pt x="10930" y="29682"/>
                    <a:pt x="14930" y="29682"/>
                  </a:cubicBezTo>
                  <a:cubicBezTo>
                    <a:pt x="18931" y="29682"/>
                    <a:pt x="22717" y="28111"/>
                    <a:pt x="25503" y="25324"/>
                  </a:cubicBezTo>
                  <a:cubicBezTo>
                    <a:pt x="28289" y="22538"/>
                    <a:pt x="29861" y="18752"/>
                    <a:pt x="29861" y="14752"/>
                  </a:cubicBezTo>
                  <a:cubicBezTo>
                    <a:pt x="29861" y="10751"/>
                    <a:pt x="28289" y="6965"/>
                    <a:pt x="25503" y="4179"/>
                  </a:cubicBezTo>
                  <a:cubicBezTo>
                    <a:pt x="20074" y="-1393"/>
                    <a:pt x="9930" y="-1393"/>
                    <a:pt x="4358" y="4179"/>
                  </a:cubicBezTo>
                  <a:close/>
                </a:path>
              </a:pathLst>
            </a:custGeom>
            <a:grpFill/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798CEDD-9931-4319-942B-CA2522B3C5A8}"/>
                </a:ext>
              </a:extLst>
            </p:cNvPr>
            <p:cNvSpPr/>
            <p:nvPr/>
          </p:nvSpPr>
          <p:spPr>
            <a:xfrm>
              <a:off x="9109424" y="6932437"/>
              <a:ext cx="29861" cy="29860"/>
            </a:xfrm>
            <a:custGeom>
              <a:avLst/>
              <a:gdLst>
                <a:gd name="connsiteX0" fmla="*/ 14931 w 29861"/>
                <a:gd name="connsiteY0" fmla="*/ 0 h 29860"/>
                <a:gd name="connsiteX1" fmla="*/ 0 w 29861"/>
                <a:gd name="connsiteY1" fmla="*/ 14931 h 29860"/>
                <a:gd name="connsiteX2" fmla="*/ 14931 w 29861"/>
                <a:gd name="connsiteY2" fmla="*/ 29861 h 29860"/>
                <a:gd name="connsiteX3" fmla="*/ 29861 w 29861"/>
                <a:gd name="connsiteY3" fmla="*/ 14931 h 29860"/>
                <a:gd name="connsiteX4" fmla="*/ 14931 w 29861"/>
                <a:gd name="connsiteY4" fmla="*/ 0 h 29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61" h="29860">
                  <a:moveTo>
                    <a:pt x="14931" y="0"/>
                  </a:moveTo>
                  <a:cubicBezTo>
                    <a:pt x="6787" y="0"/>
                    <a:pt x="0" y="6573"/>
                    <a:pt x="0" y="14931"/>
                  </a:cubicBezTo>
                  <a:cubicBezTo>
                    <a:pt x="0" y="23146"/>
                    <a:pt x="6787" y="29861"/>
                    <a:pt x="14931" y="29861"/>
                  </a:cubicBezTo>
                  <a:cubicBezTo>
                    <a:pt x="23289" y="29861"/>
                    <a:pt x="29861" y="23146"/>
                    <a:pt x="29861" y="14931"/>
                  </a:cubicBezTo>
                  <a:cubicBezTo>
                    <a:pt x="29861" y="6573"/>
                    <a:pt x="23289" y="0"/>
                    <a:pt x="14931" y="0"/>
                  </a:cubicBezTo>
                  <a:close/>
                </a:path>
              </a:pathLst>
            </a:custGeom>
            <a:grpFill/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D141169-DB90-4E13-93B4-C6F5C19D5D97}"/>
                </a:ext>
              </a:extLst>
            </p:cNvPr>
            <p:cNvSpPr/>
            <p:nvPr/>
          </p:nvSpPr>
          <p:spPr>
            <a:xfrm>
              <a:off x="9007125" y="6932616"/>
              <a:ext cx="29860" cy="29682"/>
            </a:xfrm>
            <a:custGeom>
              <a:avLst/>
              <a:gdLst>
                <a:gd name="connsiteX0" fmla="*/ 29861 w 29860"/>
                <a:gd name="connsiteY0" fmla="*/ 14752 h 29682"/>
                <a:gd name="connsiteX1" fmla="*/ 25503 w 29860"/>
                <a:gd name="connsiteY1" fmla="*/ 4179 h 29682"/>
                <a:gd name="connsiteX2" fmla="*/ 4358 w 29860"/>
                <a:gd name="connsiteY2" fmla="*/ 4179 h 29682"/>
                <a:gd name="connsiteX3" fmla="*/ 0 w 29860"/>
                <a:gd name="connsiteY3" fmla="*/ 14752 h 29682"/>
                <a:gd name="connsiteX4" fmla="*/ 4358 w 29860"/>
                <a:gd name="connsiteY4" fmla="*/ 25324 h 29682"/>
                <a:gd name="connsiteX5" fmla="*/ 14930 w 29860"/>
                <a:gd name="connsiteY5" fmla="*/ 29682 h 29682"/>
                <a:gd name="connsiteX6" fmla="*/ 25503 w 29860"/>
                <a:gd name="connsiteY6" fmla="*/ 25324 h 29682"/>
                <a:gd name="connsiteX7" fmla="*/ 29861 w 29860"/>
                <a:gd name="connsiteY7" fmla="*/ 14752 h 29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860" h="29682">
                  <a:moveTo>
                    <a:pt x="29861" y="14752"/>
                  </a:moveTo>
                  <a:cubicBezTo>
                    <a:pt x="29861" y="10751"/>
                    <a:pt x="28289" y="6965"/>
                    <a:pt x="25503" y="4179"/>
                  </a:cubicBezTo>
                  <a:cubicBezTo>
                    <a:pt x="19931" y="-1393"/>
                    <a:pt x="9929" y="-1393"/>
                    <a:pt x="4358" y="4179"/>
                  </a:cubicBezTo>
                  <a:cubicBezTo>
                    <a:pt x="1571" y="6965"/>
                    <a:pt x="0" y="10751"/>
                    <a:pt x="0" y="14752"/>
                  </a:cubicBezTo>
                  <a:cubicBezTo>
                    <a:pt x="0" y="18752"/>
                    <a:pt x="1571" y="22538"/>
                    <a:pt x="4358" y="25324"/>
                  </a:cubicBezTo>
                  <a:cubicBezTo>
                    <a:pt x="7144" y="28111"/>
                    <a:pt x="10930" y="29682"/>
                    <a:pt x="14930" y="29682"/>
                  </a:cubicBezTo>
                  <a:cubicBezTo>
                    <a:pt x="18717" y="29682"/>
                    <a:pt x="22717" y="28111"/>
                    <a:pt x="25503" y="25324"/>
                  </a:cubicBezTo>
                  <a:cubicBezTo>
                    <a:pt x="28217" y="22538"/>
                    <a:pt x="29861" y="18752"/>
                    <a:pt x="29861" y="14752"/>
                  </a:cubicBezTo>
                  <a:close/>
                </a:path>
              </a:pathLst>
            </a:custGeom>
            <a:grpFill/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2141E58-CAE0-402E-A28F-0C26959167BD}"/>
                </a:ext>
              </a:extLst>
            </p:cNvPr>
            <p:cNvSpPr/>
            <p:nvPr/>
          </p:nvSpPr>
          <p:spPr>
            <a:xfrm>
              <a:off x="8914399" y="6715053"/>
              <a:ext cx="419981" cy="29932"/>
            </a:xfrm>
            <a:custGeom>
              <a:avLst/>
              <a:gdLst>
                <a:gd name="connsiteX0" fmla="*/ 419981 w 419981"/>
                <a:gd name="connsiteY0" fmla="*/ 15002 h 29932"/>
                <a:gd name="connsiteX1" fmla="*/ 405051 w 419981"/>
                <a:gd name="connsiteY1" fmla="*/ 0 h 29932"/>
                <a:gd name="connsiteX2" fmla="*/ 14931 w 419981"/>
                <a:gd name="connsiteY2" fmla="*/ 0 h 29932"/>
                <a:gd name="connsiteX3" fmla="*/ 0 w 419981"/>
                <a:gd name="connsiteY3" fmla="*/ 15002 h 29932"/>
                <a:gd name="connsiteX4" fmla="*/ 14931 w 419981"/>
                <a:gd name="connsiteY4" fmla="*/ 29932 h 29932"/>
                <a:gd name="connsiteX5" fmla="*/ 405051 w 419981"/>
                <a:gd name="connsiteY5" fmla="*/ 29932 h 29932"/>
                <a:gd name="connsiteX6" fmla="*/ 419981 w 419981"/>
                <a:gd name="connsiteY6" fmla="*/ 15002 h 29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9981" h="29932">
                  <a:moveTo>
                    <a:pt x="419981" y="15002"/>
                  </a:moveTo>
                  <a:cubicBezTo>
                    <a:pt x="419981" y="6715"/>
                    <a:pt x="413266" y="0"/>
                    <a:pt x="405051" y="0"/>
                  </a:cubicBezTo>
                  <a:lnTo>
                    <a:pt x="14931" y="0"/>
                  </a:lnTo>
                  <a:cubicBezTo>
                    <a:pt x="6644" y="0"/>
                    <a:pt x="0" y="6715"/>
                    <a:pt x="0" y="15002"/>
                  </a:cubicBezTo>
                  <a:cubicBezTo>
                    <a:pt x="0" y="23217"/>
                    <a:pt x="6715" y="29932"/>
                    <a:pt x="14931" y="29932"/>
                  </a:cubicBezTo>
                  <a:lnTo>
                    <a:pt x="405051" y="29932"/>
                  </a:lnTo>
                  <a:cubicBezTo>
                    <a:pt x="413266" y="29932"/>
                    <a:pt x="419981" y="23217"/>
                    <a:pt x="419981" y="15002"/>
                  </a:cubicBezTo>
                  <a:close/>
                </a:path>
              </a:pathLst>
            </a:custGeom>
            <a:grpFill/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FEFC271-A754-4815-A5A9-9953F5CB6DA8}"/>
                </a:ext>
              </a:extLst>
            </p:cNvPr>
            <p:cNvSpPr/>
            <p:nvPr/>
          </p:nvSpPr>
          <p:spPr>
            <a:xfrm>
              <a:off x="9109567" y="7369778"/>
              <a:ext cx="29718" cy="29718"/>
            </a:xfrm>
            <a:custGeom>
              <a:avLst/>
              <a:gdLst>
                <a:gd name="connsiteX0" fmla="*/ 14859 w 29718"/>
                <a:gd name="connsiteY0" fmla="*/ 29718 h 29718"/>
                <a:gd name="connsiteX1" fmla="*/ 29718 w 29718"/>
                <a:gd name="connsiteY1" fmla="*/ 14859 h 29718"/>
                <a:gd name="connsiteX2" fmla="*/ 14859 w 29718"/>
                <a:gd name="connsiteY2" fmla="*/ 0 h 29718"/>
                <a:gd name="connsiteX3" fmla="*/ 0 w 29718"/>
                <a:gd name="connsiteY3" fmla="*/ 14859 h 29718"/>
                <a:gd name="connsiteX4" fmla="*/ 14859 w 29718"/>
                <a:gd name="connsiteY4" fmla="*/ 29718 h 2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18" h="29718">
                  <a:moveTo>
                    <a:pt x="14859" y="29718"/>
                  </a:moveTo>
                  <a:cubicBezTo>
                    <a:pt x="23074" y="29718"/>
                    <a:pt x="29718" y="23074"/>
                    <a:pt x="29718" y="14859"/>
                  </a:cubicBezTo>
                  <a:cubicBezTo>
                    <a:pt x="29718" y="6643"/>
                    <a:pt x="23074" y="0"/>
                    <a:pt x="14859" y="0"/>
                  </a:cubicBezTo>
                  <a:cubicBezTo>
                    <a:pt x="6644" y="0"/>
                    <a:pt x="0" y="6643"/>
                    <a:pt x="0" y="14859"/>
                  </a:cubicBezTo>
                  <a:cubicBezTo>
                    <a:pt x="0" y="23074"/>
                    <a:pt x="6644" y="29718"/>
                    <a:pt x="14859" y="29718"/>
                  </a:cubicBezTo>
                  <a:close/>
                </a:path>
              </a:pathLst>
            </a:custGeom>
            <a:grpFill/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4A1CBF4-2FE4-401B-9D7E-B90555FA065F}"/>
                </a:ext>
              </a:extLst>
            </p:cNvPr>
            <p:cNvSpPr/>
            <p:nvPr/>
          </p:nvSpPr>
          <p:spPr>
            <a:xfrm>
              <a:off x="8633364" y="6590823"/>
              <a:ext cx="981980" cy="987195"/>
            </a:xfrm>
            <a:custGeom>
              <a:avLst/>
              <a:gdLst>
                <a:gd name="connsiteX0" fmla="*/ 907613 w 981980"/>
                <a:gd name="connsiteY0" fmla="*/ 124230 h 987195"/>
                <a:gd name="connsiteX1" fmla="*/ 794528 w 981980"/>
                <a:gd name="connsiteY1" fmla="*/ 124230 h 987195"/>
                <a:gd name="connsiteX2" fmla="*/ 585788 w 981980"/>
                <a:gd name="connsiteY2" fmla="*/ 0 h 987195"/>
                <a:gd name="connsiteX3" fmla="*/ 396192 w 981980"/>
                <a:gd name="connsiteY3" fmla="*/ 0 h 987195"/>
                <a:gd name="connsiteX4" fmla="*/ 187452 w 981980"/>
                <a:gd name="connsiteY4" fmla="*/ 124230 h 987195"/>
                <a:gd name="connsiteX5" fmla="*/ 74438 w 981980"/>
                <a:gd name="connsiteY5" fmla="*/ 124230 h 987195"/>
                <a:gd name="connsiteX6" fmla="*/ 0 w 981980"/>
                <a:gd name="connsiteY6" fmla="*/ 198739 h 987195"/>
                <a:gd name="connsiteX7" fmla="*/ 0 w 981980"/>
                <a:gd name="connsiteY7" fmla="*/ 793457 h 987195"/>
                <a:gd name="connsiteX8" fmla="*/ 74795 w 981980"/>
                <a:gd name="connsiteY8" fmla="*/ 868252 h 987195"/>
                <a:gd name="connsiteX9" fmla="*/ 331398 w 981980"/>
                <a:gd name="connsiteY9" fmla="*/ 868252 h 987195"/>
                <a:gd name="connsiteX10" fmla="*/ 301680 w 981980"/>
                <a:gd name="connsiteY10" fmla="*/ 957334 h 987195"/>
                <a:gd name="connsiteX11" fmla="*/ 193452 w 981980"/>
                <a:gd name="connsiteY11" fmla="*/ 957334 h 987195"/>
                <a:gd name="connsiteX12" fmla="*/ 178522 w 981980"/>
                <a:gd name="connsiteY12" fmla="*/ 972264 h 987195"/>
                <a:gd name="connsiteX13" fmla="*/ 193452 w 981980"/>
                <a:gd name="connsiteY13" fmla="*/ 987195 h 987195"/>
                <a:gd name="connsiteX14" fmla="*/ 788527 w 981980"/>
                <a:gd name="connsiteY14" fmla="*/ 987195 h 987195"/>
                <a:gd name="connsiteX15" fmla="*/ 803457 w 981980"/>
                <a:gd name="connsiteY15" fmla="*/ 972264 h 987195"/>
                <a:gd name="connsiteX16" fmla="*/ 788527 w 981980"/>
                <a:gd name="connsiteY16" fmla="*/ 957334 h 987195"/>
                <a:gd name="connsiteX17" fmla="*/ 680299 w 981980"/>
                <a:gd name="connsiteY17" fmla="*/ 957334 h 987195"/>
                <a:gd name="connsiteX18" fmla="*/ 650581 w 981980"/>
                <a:gd name="connsiteY18" fmla="*/ 868252 h 987195"/>
                <a:gd name="connsiteX19" fmla="*/ 907185 w 981980"/>
                <a:gd name="connsiteY19" fmla="*/ 868252 h 987195"/>
                <a:gd name="connsiteX20" fmla="*/ 981980 w 981980"/>
                <a:gd name="connsiteY20" fmla="*/ 793457 h 987195"/>
                <a:gd name="connsiteX21" fmla="*/ 981980 w 981980"/>
                <a:gd name="connsiteY21" fmla="*/ 198739 h 987195"/>
                <a:gd name="connsiteX22" fmla="*/ 907613 w 981980"/>
                <a:gd name="connsiteY22" fmla="*/ 124230 h 987195"/>
                <a:gd name="connsiteX23" fmla="*/ 801314 w 981980"/>
                <a:gd name="connsiteY23" fmla="*/ 252532 h 987195"/>
                <a:gd name="connsiteX24" fmla="*/ 815602 w 981980"/>
                <a:gd name="connsiteY24" fmla="*/ 252532 h 987195"/>
                <a:gd name="connsiteX25" fmla="*/ 853035 w 981980"/>
                <a:gd name="connsiteY25" fmla="*/ 289965 h 987195"/>
                <a:gd name="connsiteX26" fmla="*/ 853035 w 981980"/>
                <a:gd name="connsiteY26" fmla="*/ 423267 h 987195"/>
                <a:gd name="connsiteX27" fmla="*/ 815602 w 981980"/>
                <a:gd name="connsiteY27" fmla="*/ 460701 h 987195"/>
                <a:gd name="connsiteX28" fmla="*/ 801314 w 981980"/>
                <a:gd name="connsiteY28" fmla="*/ 460701 h 987195"/>
                <a:gd name="connsiteX29" fmla="*/ 763881 w 981980"/>
                <a:gd name="connsiteY29" fmla="*/ 423267 h 987195"/>
                <a:gd name="connsiteX30" fmla="*/ 763881 w 981980"/>
                <a:gd name="connsiteY30" fmla="*/ 289965 h 987195"/>
                <a:gd name="connsiteX31" fmla="*/ 801314 w 981980"/>
                <a:gd name="connsiteY31" fmla="*/ 252532 h 987195"/>
                <a:gd name="connsiteX32" fmla="*/ 218241 w 981980"/>
                <a:gd name="connsiteY32" fmla="*/ 289894 h 987195"/>
                <a:gd name="connsiteX33" fmla="*/ 218241 w 981980"/>
                <a:gd name="connsiteY33" fmla="*/ 423196 h 987195"/>
                <a:gd name="connsiteX34" fmla="*/ 180808 w 981980"/>
                <a:gd name="connsiteY34" fmla="*/ 460629 h 987195"/>
                <a:gd name="connsiteX35" fmla="*/ 166521 w 981980"/>
                <a:gd name="connsiteY35" fmla="*/ 460629 h 987195"/>
                <a:gd name="connsiteX36" fmla="*/ 129088 w 981980"/>
                <a:gd name="connsiteY36" fmla="*/ 423196 h 987195"/>
                <a:gd name="connsiteX37" fmla="*/ 129088 w 981980"/>
                <a:gd name="connsiteY37" fmla="*/ 289894 h 987195"/>
                <a:gd name="connsiteX38" fmla="*/ 166521 w 981980"/>
                <a:gd name="connsiteY38" fmla="*/ 252460 h 987195"/>
                <a:gd name="connsiteX39" fmla="*/ 180808 w 981980"/>
                <a:gd name="connsiteY39" fmla="*/ 252460 h 987195"/>
                <a:gd name="connsiteX40" fmla="*/ 218241 w 981980"/>
                <a:gd name="connsiteY40" fmla="*/ 289894 h 987195"/>
                <a:gd name="connsiteX41" fmla="*/ 333327 w 981980"/>
                <a:gd name="connsiteY41" fmla="*/ 957406 h 987195"/>
                <a:gd name="connsiteX42" fmla="*/ 363045 w 981980"/>
                <a:gd name="connsiteY42" fmla="*/ 868323 h 987195"/>
                <a:gd name="connsiteX43" fmla="*/ 619220 w 981980"/>
                <a:gd name="connsiteY43" fmla="*/ 868323 h 987195"/>
                <a:gd name="connsiteX44" fmla="*/ 648938 w 981980"/>
                <a:gd name="connsiteY44" fmla="*/ 957406 h 987195"/>
                <a:gd name="connsiteX45" fmla="*/ 333327 w 981980"/>
                <a:gd name="connsiteY45" fmla="*/ 957406 h 987195"/>
                <a:gd name="connsiteX46" fmla="*/ 952190 w 981980"/>
                <a:gd name="connsiteY46" fmla="*/ 793457 h 987195"/>
                <a:gd name="connsiteX47" fmla="*/ 907328 w 981980"/>
                <a:gd name="connsiteY47" fmla="*/ 838319 h 987195"/>
                <a:gd name="connsiteX48" fmla="*/ 74866 w 981980"/>
                <a:gd name="connsiteY48" fmla="*/ 838319 h 987195"/>
                <a:gd name="connsiteX49" fmla="*/ 30003 w 981980"/>
                <a:gd name="connsiteY49" fmla="*/ 793457 h 987195"/>
                <a:gd name="connsiteX50" fmla="*/ 30003 w 981980"/>
                <a:gd name="connsiteY50" fmla="*/ 749237 h 987195"/>
                <a:gd name="connsiteX51" fmla="*/ 952190 w 981980"/>
                <a:gd name="connsiteY51" fmla="*/ 749237 h 987195"/>
                <a:gd name="connsiteX52" fmla="*/ 952190 w 981980"/>
                <a:gd name="connsiteY52" fmla="*/ 793457 h 987195"/>
                <a:gd name="connsiteX53" fmla="*/ 952190 w 981980"/>
                <a:gd name="connsiteY53" fmla="*/ 719304 h 987195"/>
                <a:gd name="connsiteX54" fmla="*/ 30003 w 981980"/>
                <a:gd name="connsiteY54" fmla="*/ 719304 h 987195"/>
                <a:gd name="connsiteX55" fmla="*/ 30003 w 981980"/>
                <a:gd name="connsiteY55" fmla="*/ 198739 h 987195"/>
                <a:gd name="connsiteX56" fmla="*/ 74581 w 981980"/>
                <a:gd name="connsiteY56" fmla="*/ 154162 h 987195"/>
                <a:gd name="connsiteX57" fmla="*/ 174165 w 981980"/>
                <a:gd name="connsiteY57" fmla="*/ 154162 h 987195"/>
                <a:gd name="connsiteX58" fmla="*/ 159449 w 981980"/>
                <a:gd name="connsiteY58" fmla="*/ 223314 h 987195"/>
                <a:gd name="connsiteX59" fmla="*/ 99298 w 981980"/>
                <a:gd name="connsiteY59" fmla="*/ 289894 h 987195"/>
                <a:gd name="connsiteX60" fmla="*/ 99298 w 981980"/>
                <a:gd name="connsiteY60" fmla="*/ 423196 h 987195"/>
                <a:gd name="connsiteX61" fmla="*/ 166592 w 981980"/>
                <a:gd name="connsiteY61" fmla="*/ 490490 h 987195"/>
                <a:gd name="connsiteX62" fmla="*/ 180880 w 981980"/>
                <a:gd name="connsiteY62" fmla="*/ 490490 h 987195"/>
                <a:gd name="connsiteX63" fmla="*/ 248174 w 981980"/>
                <a:gd name="connsiteY63" fmla="*/ 423196 h 987195"/>
                <a:gd name="connsiteX64" fmla="*/ 248174 w 981980"/>
                <a:gd name="connsiteY64" fmla="*/ 289894 h 987195"/>
                <a:gd name="connsiteX65" fmla="*/ 189381 w 981980"/>
                <a:gd name="connsiteY65" fmla="*/ 223385 h 987195"/>
                <a:gd name="connsiteX66" fmla="*/ 396264 w 981980"/>
                <a:gd name="connsiteY66" fmla="*/ 29861 h 987195"/>
                <a:gd name="connsiteX67" fmla="*/ 585859 w 981980"/>
                <a:gd name="connsiteY67" fmla="*/ 29861 h 987195"/>
                <a:gd name="connsiteX68" fmla="*/ 792742 w 981980"/>
                <a:gd name="connsiteY68" fmla="*/ 223385 h 987195"/>
                <a:gd name="connsiteX69" fmla="*/ 734020 w 981980"/>
                <a:gd name="connsiteY69" fmla="*/ 289822 h 987195"/>
                <a:gd name="connsiteX70" fmla="*/ 734020 w 981980"/>
                <a:gd name="connsiteY70" fmla="*/ 423125 h 987195"/>
                <a:gd name="connsiteX71" fmla="*/ 792742 w 981980"/>
                <a:gd name="connsiteY71" fmla="*/ 489561 h 987195"/>
                <a:gd name="connsiteX72" fmla="*/ 649724 w 981980"/>
                <a:gd name="connsiteY72" fmla="*/ 619221 h 987195"/>
                <a:gd name="connsiteX73" fmla="*/ 575072 w 981980"/>
                <a:gd name="connsiteY73" fmla="*/ 619221 h 987195"/>
                <a:gd name="connsiteX74" fmla="*/ 585359 w 981980"/>
                <a:gd name="connsiteY74" fmla="*/ 584573 h 987195"/>
                <a:gd name="connsiteX75" fmla="*/ 520779 w 981980"/>
                <a:gd name="connsiteY75" fmla="*/ 519994 h 987195"/>
                <a:gd name="connsiteX76" fmla="*/ 461272 w 981980"/>
                <a:gd name="connsiteY76" fmla="*/ 519994 h 987195"/>
                <a:gd name="connsiteX77" fmla="*/ 396692 w 981980"/>
                <a:gd name="connsiteY77" fmla="*/ 584573 h 987195"/>
                <a:gd name="connsiteX78" fmla="*/ 461272 w 981980"/>
                <a:gd name="connsiteY78" fmla="*/ 649153 h 987195"/>
                <a:gd name="connsiteX79" fmla="*/ 491061 w 981980"/>
                <a:gd name="connsiteY79" fmla="*/ 649153 h 987195"/>
                <a:gd name="connsiteX80" fmla="*/ 520779 w 981980"/>
                <a:gd name="connsiteY80" fmla="*/ 649153 h 987195"/>
                <a:gd name="connsiteX81" fmla="*/ 649724 w 981980"/>
                <a:gd name="connsiteY81" fmla="*/ 649153 h 987195"/>
                <a:gd name="connsiteX82" fmla="*/ 822674 w 981980"/>
                <a:gd name="connsiteY82" fmla="*/ 489704 h 987195"/>
                <a:gd name="connsiteX83" fmla="*/ 882967 w 981980"/>
                <a:gd name="connsiteY83" fmla="*/ 423125 h 987195"/>
                <a:gd name="connsiteX84" fmla="*/ 882967 w 981980"/>
                <a:gd name="connsiteY84" fmla="*/ 289822 h 987195"/>
                <a:gd name="connsiteX85" fmla="*/ 822674 w 981980"/>
                <a:gd name="connsiteY85" fmla="*/ 223242 h 987195"/>
                <a:gd name="connsiteX86" fmla="*/ 807958 w 981980"/>
                <a:gd name="connsiteY86" fmla="*/ 154091 h 987195"/>
                <a:gd name="connsiteX87" fmla="*/ 907613 w 981980"/>
                <a:gd name="connsiteY87" fmla="*/ 154091 h 987195"/>
                <a:gd name="connsiteX88" fmla="*/ 952190 w 981980"/>
                <a:gd name="connsiteY88" fmla="*/ 198668 h 987195"/>
                <a:gd name="connsiteX89" fmla="*/ 952190 w 981980"/>
                <a:gd name="connsiteY89" fmla="*/ 719304 h 987195"/>
                <a:gd name="connsiteX90" fmla="*/ 555427 w 981980"/>
                <a:gd name="connsiteY90" fmla="*/ 584716 h 987195"/>
                <a:gd name="connsiteX91" fmla="*/ 520779 w 981980"/>
                <a:gd name="connsiteY91" fmla="*/ 619363 h 987195"/>
                <a:gd name="connsiteX92" fmla="*/ 491061 w 981980"/>
                <a:gd name="connsiteY92" fmla="*/ 619363 h 987195"/>
                <a:gd name="connsiteX93" fmla="*/ 461272 w 981980"/>
                <a:gd name="connsiteY93" fmla="*/ 619363 h 987195"/>
                <a:gd name="connsiteX94" fmla="*/ 426625 w 981980"/>
                <a:gd name="connsiteY94" fmla="*/ 584716 h 987195"/>
                <a:gd name="connsiteX95" fmla="*/ 461272 w 981980"/>
                <a:gd name="connsiteY95" fmla="*/ 550069 h 987195"/>
                <a:gd name="connsiteX96" fmla="*/ 520779 w 981980"/>
                <a:gd name="connsiteY96" fmla="*/ 550069 h 987195"/>
                <a:gd name="connsiteX97" fmla="*/ 555427 w 981980"/>
                <a:gd name="connsiteY97" fmla="*/ 584716 h 98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981980" h="987195">
                  <a:moveTo>
                    <a:pt x="907613" y="124230"/>
                  </a:moveTo>
                  <a:lnTo>
                    <a:pt x="794528" y="124230"/>
                  </a:lnTo>
                  <a:cubicBezTo>
                    <a:pt x="754237" y="50292"/>
                    <a:pt x="675799" y="0"/>
                    <a:pt x="585788" y="0"/>
                  </a:cubicBezTo>
                  <a:lnTo>
                    <a:pt x="396192" y="0"/>
                  </a:lnTo>
                  <a:cubicBezTo>
                    <a:pt x="306181" y="0"/>
                    <a:pt x="227743" y="50292"/>
                    <a:pt x="187452" y="124230"/>
                  </a:cubicBezTo>
                  <a:lnTo>
                    <a:pt x="74438" y="124230"/>
                  </a:lnTo>
                  <a:cubicBezTo>
                    <a:pt x="33361" y="124230"/>
                    <a:pt x="0" y="157663"/>
                    <a:pt x="0" y="198739"/>
                  </a:cubicBezTo>
                  <a:lnTo>
                    <a:pt x="0" y="793457"/>
                  </a:lnTo>
                  <a:cubicBezTo>
                    <a:pt x="0" y="834676"/>
                    <a:pt x="33575" y="868252"/>
                    <a:pt x="74795" y="868252"/>
                  </a:cubicBezTo>
                  <a:lnTo>
                    <a:pt x="331398" y="868252"/>
                  </a:lnTo>
                  <a:lnTo>
                    <a:pt x="301680" y="957334"/>
                  </a:lnTo>
                  <a:lnTo>
                    <a:pt x="193452" y="957334"/>
                  </a:lnTo>
                  <a:cubicBezTo>
                    <a:pt x="185166" y="957334"/>
                    <a:pt x="178522" y="963978"/>
                    <a:pt x="178522" y="972264"/>
                  </a:cubicBezTo>
                  <a:cubicBezTo>
                    <a:pt x="178522" y="980480"/>
                    <a:pt x="185237" y="987195"/>
                    <a:pt x="193452" y="987195"/>
                  </a:cubicBezTo>
                  <a:lnTo>
                    <a:pt x="788527" y="987195"/>
                  </a:lnTo>
                  <a:cubicBezTo>
                    <a:pt x="796814" y="987195"/>
                    <a:pt x="803457" y="980480"/>
                    <a:pt x="803457" y="972264"/>
                  </a:cubicBezTo>
                  <a:cubicBezTo>
                    <a:pt x="803457" y="963978"/>
                    <a:pt x="796742" y="957334"/>
                    <a:pt x="788527" y="957334"/>
                  </a:cubicBezTo>
                  <a:lnTo>
                    <a:pt x="680299" y="957334"/>
                  </a:lnTo>
                  <a:lnTo>
                    <a:pt x="650581" y="868252"/>
                  </a:lnTo>
                  <a:lnTo>
                    <a:pt x="907185" y="868252"/>
                  </a:lnTo>
                  <a:cubicBezTo>
                    <a:pt x="948404" y="868252"/>
                    <a:pt x="981980" y="834676"/>
                    <a:pt x="981980" y="793457"/>
                  </a:cubicBezTo>
                  <a:lnTo>
                    <a:pt x="981980" y="198739"/>
                  </a:lnTo>
                  <a:cubicBezTo>
                    <a:pt x="982123" y="157663"/>
                    <a:pt x="948690" y="124230"/>
                    <a:pt x="907613" y="124230"/>
                  </a:cubicBezTo>
                  <a:close/>
                  <a:moveTo>
                    <a:pt x="801314" y="252532"/>
                  </a:moveTo>
                  <a:lnTo>
                    <a:pt x="815602" y="252532"/>
                  </a:lnTo>
                  <a:cubicBezTo>
                    <a:pt x="836176" y="252532"/>
                    <a:pt x="853035" y="269248"/>
                    <a:pt x="853035" y="289965"/>
                  </a:cubicBezTo>
                  <a:lnTo>
                    <a:pt x="853035" y="423267"/>
                  </a:lnTo>
                  <a:cubicBezTo>
                    <a:pt x="853035" y="443913"/>
                    <a:pt x="836247" y="460701"/>
                    <a:pt x="815602" y="460701"/>
                  </a:cubicBezTo>
                  <a:lnTo>
                    <a:pt x="801314" y="460701"/>
                  </a:lnTo>
                  <a:cubicBezTo>
                    <a:pt x="780669" y="460701"/>
                    <a:pt x="763881" y="443984"/>
                    <a:pt x="763881" y="423267"/>
                  </a:cubicBezTo>
                  <a:lnTo>
                    <a:pt x="763881" y="289965"/>
                  </a:lnTo>
                  <a:cubicBezTo>
                    <a:pt x="763953" y="269248"/>
                    <a:pt x="780740" y="252532"/>
                    <a:pt x="801314" y="252532"/>
                  </a:cubicBezTo>
                  <a:close/>
                  <a:moveTo>
                    <a:pt x="218241" y="289894"/>
                  </a:moveTo>
                  <a:lnTo>
                    <a:pt x="218241" y="423196"/>
                  </a:lnTo>
                  <a:cubicBezTo>
                    <a:pt x="218241" y="443841"/>
                    <a:pt x="201453" y="460629"/>
                    <a:pt x="180808" y="460629"/>
                  </a:cubicBezTo>
                  <a:lnTo>
                    <a:pt x="166521" y="460629"/>
                  </a:lnTo>
                  <a:cubicBezTo>
                    <a:pt x="145875" y="460629"/>
                    <a:pt x="129088" y="443913"/>
                    <a:pt x="129088" y="423196"/>
                  </a:cubicBezTo>
                  <a:lnTo>
                    <a:pt x="129088" y="289894"/>
                  </a:lnTo>
                  <a:cubicBezTo>
                    <a:pt x="129088" y="269248"/>
                    <a:pt x="145875" y="252460"/>
                    <a:pt x="166521" y="252460"/>
                  </a:cubicBezTo>
                  <a:lnTo>
                    <a:pt x="180808" y="252460"/>
                  </a:lnTo>
                  <a:cubicBezTo>
                    <a:pt x="201453" y="252532"/>
                    <a:pt x="218241" y="269248"/>
                    <a:pt x="218241" y="289894"/>
                  </a:cubicBezTo>
                  <a:close/>
                  <a:moveTo>
                    <a:pt x="333327" y="957406"/>
                  </a:moveTo>
                  <a:lnTo>
                    <a:pt x="363045" y="868323"/>
                  </a:lnTo>
                  <a:lnTo>
                    <a:pt x="619220" y="868323"/>
                  </a:lnTo>
                  <a:lnTo>
                    <a:pt x="648938" y="957406"/>
                  </a:lnTo>
                  <a:lnTo>
                    <a:pt x="333327" y="957406"/>
                  </a:lnTo>
                  <a:close/>
                  <a:moveTo>
                    <a:pt x="952190" y="793457"/>
                  </a:moveTo>
                  <a:cubicBezTo>
                    <a:pt x="952190" y="818174"/>
                    <a:pt x="932045" y="838319"/>
                    <a:pt x="907328" y="838319"/>
                  </a:cubicBezTo>
                  <a:lnTo>
                    <a:pt x="74866" y="838319"/>
                  </a:lnTo>
                  <a:cubicBezTo>
                    <a:pt x="50149" y="838319"/>
                    <a:pt x="30003" y="818174"/>
                    <a:pt x="30003" y="793457"/>
                  </a:cubicBezTo>
                  <a:lnTo>
                    <a:pt x="30003" y="749237"/>
                  </a:lnTo>
                  <a:lnTo>
                    <a:pt x="952190" y="749237"/>
                  </a:lnTo>
                  <a:lnTo>
                    <a:pt x="952190" y="793457"/>
                  </a:lnTo>
                  <a:close/>
                  <a:moveTo>
                    <a:pt x="952190" y="719304"/>
                  </a:moveTo>
                  <a:lnTo>
                    <a:pt x="30003" y="719304"/>
                  </a:lnTo>
                  <a:lnTo>
                    <a:pt x="30003" y="198739"/>
                  </a:lnTo>
                  <a:cubicBezTo>
                    <a:pt x="30003" y="174165"/>
                    <a:pt x="50006" y="154162"/>
                    <a:pt x="74581" y="154162"/>
                  </a:cubicBezTo>
                  <a:lnTo>
                    <a:pt x="174165" y="154162"/>
                  </a:lnTo>
                  <a:cubicBezTo>
                    <a:pt x="165949" y="175879"/>
                    <a:pt x="160948" y="199096"/>
                    <a:pt x="159449" y="223314"/>
                  </a:cubicBezTo>
                  <a:cubicBezTo>
                    <a:pt x="125730" y="226957"/>
                    <a:pt x="99298" y="255246"/>
                    <a:pt x="99298" y="289894"/>
                  </a:cubicBezTo>
                  <a:lnTo>
                    <a:pt x="99298" y="423196"/>
                  </a:lnTo>
                  <a:cubicBezTo>
                    <a:pt x="99298" y="460343"/>
                    <a:pt x="129516" y="490490"/>
                    <a:pt x="166592" y="490490"/>
                  </a:cubicBezTo>
                  <a:lnTo>
                    <a:pt x="180880" y="490490"/>
                  </a:lnTo>
                  <a:cubicBezTo>
                    <a:pt x="218027" y="490490"/>
                    <a:pt x="248174" y="460272"/>
                    <a:pt x="248174" y="423196"/>
                  </a:cubicBezTo>
                  <a:lnTo>
                    <a:pt x="248174" y="289894"/>
                  </a:lnTo>
                  <a:cubicBezTo>
                    <a:pt x="248174" y="255675"/>
                    <a:pt x="222456" y="227671"/>
                    <a:pt x="189381" y="223385"/>
                  </a:cubicBezTo>
                  <a:cubicBezTo>
                    <a:pt x="196667" y="115515"/>
                    <a:pt x="286536" y="29861"/>
                    <a:pt x="396264" y="29861"/>
                  </a:cubicBezTo>
                  <a:lnTo>
                    <a:pt x="585859" y="29861"/>
                  </a:lnTo>
                  <a:cubicBezTo>
                    <a:pt x="695587" y="29861"/>
                    <a:pt x="785455" y="115515"/>
                    <a:pt x="792742" y="223385"/>
                  </a:cubicBezTo>
                  <a:cubicBezTo>
                    <a:pt x="759738" y="227671"/>
                    <a:pt x="734020" y="255675"/>
                    <a:pt x="734020" y="289822"/>
                  </a:cubicBezTo>
                  <a:lnTo>
                    <a:pt x="734020" y="423125"/>
                  </a:lnTo>
                  <a:cubicBezTo>
                    <a:pt x="734020" y="457343"/>
                    <a:pt x="759738" y="485275"/>
                    <a:pt x="792742" y="489561"/>
                  </a:cubicBezTo>
                  <a:cubicBezTo>
                    <a:pt x="785598" y="562213"/>
                    <a:pt x="724233" y="619221"/>
                    <a:pt x="649724" y="619221"/>
                  </a:cubicBezTo>
                  <a:lnTo>
                    <a:pt x="575072" y="619221"/>
                  </a:lnTo>
                  <a:cubicBezTo>
                    <a:pt x="581501" y="609148"/>
                    <a:pt x="585359" y="597360"/>
                    <a:pt x="585359" y="584573"/>
                  </a:cubicBezTo>
                  <a:cubicBezTo>
                    <a:pt x="585359" y="548997"/>
                    <a:pt x="556426" y="519994"/>
                    <a:pt x="520779" y="519994"/>
                  </a:cubicBezTo>
                  <a:lnTo>
                    <a:pt x="461272" y="519994"/>
                  </a:lnTo>
                  <a:cubicBezTo>
                    <a:pt x="425696" y="519994"/>
                    <a:pt x="396692" y="548926"/>
                    <a:pt x="396692" y="584573"/>
                  </a:cubicBezTo>
                  <a:cubicBezTo>
                    <a:pt x="396692" y="620149"/>
                    <a:pt x="425624" y="649153"/>
                    <a:pt x="461272" y="649153"/>
                  </a:cubicBezTo>
                  <a:lnTo>
                    <a:pt x="491061" y="649153"/>
                  </a:lnTo>
                  <a:lnTo>
                    <a:pt x="520779" y="649153"/>
                  </a:lnTo>
                  <a:lnTo>
                    <a:pt x="649724" y="649153"/>
                  </a:lnTo>
                  <a:cubicBezTo>
                    <a:pt x="740664" y="649153"/>
                    <a:pt x="815387" y="578787"/>
                    <a:pt x="822674" y="489704"/>
                  </a:cubicBezTo>
                  <a:cubicBezTo>
                    <a:pt x="856464" y="486204"/>
                    <a:pt x="882967" y="457772"/>
                    <a:pt x="882967" y="423125"/>
                  </a:cubicBezTo>
                  <a:lnTo>
                    <a:pt x="882967" y="289822"/>
                  </a:lnTo>
                  <a:cubicBezTo>
                    <a:pt x="882967" y="255103"/>
                    <a:pt x="856464" y="226814"/>
                    <a:pt x="822674" y="223242"/>
                  </a:cubicBezTo>
                  <a:cubicBezTo>
                    <a:pt x="821174" y="199025"/>
                    <a:pt x="816173" y="175808"/>
                    <a:pt x="807958" y="154091"/>
                  </a:cubicBezTo>
                  <a:lnTo>
                    <a:pt x="907613" y="154091"/>
                  </a:lnTo>
                  <a:cubicBezTo>
                    <a:pt x="932188" y="154091"/>
                    <a:pt x="952190" y="174093"/>
                    <a:pt x="952190" y="198668"/>
                  </a:cubicBezTo>
                  <a:lnTo>
                    <a:pt x="952190" y="719304"/>
                  </a:lnTo>
                  <a:close/>
                  <a:moveTo>
                    <a:pt x="555427" y="584716"/>
                  </a:moveTo>
                  <a:cubicBezTo>
                    <a:pt x="555427" y="603790"/>
                    <a:pt x="539924" y="619363"/>
                    <a:pt x="520779" y="619363"/>
                  </a:cubicBezTo>
                  <a:lnTo>
                    <a:pt x="491061" y="619363"/>
                  </a:lnTo>
                  <a:lnTo>
                    <a:pt x="461272" y="619363"/>
                  </a:lnTo>
                  <a:cubicBezTo>
                    <a:pt x="442198" y="619363"/>
                    <a:pt x="426625" y="603790"/>
                    <a:pt x="426625" y="584716"/>
                  </a:cubicBezTo>
                  <a:cubicBezTo>
                    <a:pt x="426625" y="565571"/>
                    <a:pt x="442126" y="550069"/>
                    <a:pt x="461272" y="550069"/>
                  </a:cubicBezTo>
                  <a:lnTo>
                    <a:pt x="520779" y="550069"/>
                  </a:lnTo>
                  <a:cubicBezTo>
                    <a:pt x="539924" y="550069"/>
                    <a:pt x="555427" y="565571"/>
                    <a:pt x="555427" y="584716"/>
                  </a:cubicBezTo>
                  <a:close/>
                </a:path>
              </a:pathLst>
            </a:custGeom>
            <a:grpFill/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</p:grpSp>
      <p:grpSp>
        <p:nvGrpSpPr>
          <p:cNvPr id="56" name="Graphic 2">
            <a:extLst>
              <a:ext uri="{FF2B5EF4-FFF2-40B4-BE49-F238E27FC236}">
                <a16:creationId xmlns:a16="http://schemas.microsoft.com/office/drawing/2014/main" id="{81FB9BA1-E752-4926-A9C1-551F3DF040E6}"/>
              </a:ext>
            </a:extLst>
          </p:cNvPr>
          <p:cNvGrpSpPr/>
          <p:nvPr/>
        </p:nvGrpSpPr>
        <p:grpSpPr>
          <a:xfrm>
            <a:off x="9827587" y="3889991"/>
            <a:ext cx="684028" cy="685220"/>
            <a:chOff x="4955772" y="2860373"/>
            <a:chExt cx="986147" cy="987867"/>
          </a:xfrm>
          <a:solidFill>
            <a:schemeClr val="bg1"/>
          </a:solidFill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57CC23E-E65D-43D2-AFAD-CB3F18080C3D}"/>
                </a:ext>
              </a:extLst>
            </p:cNvPr>
            <p:cNvSpPr/>
            <p:nvPr/>
          </p:nvSpPr>
          <p:spPr>
            <a:xfrm>
              <a:off x="5251416" y="3079867"/>
              <a:ext cx="149720" cy="29944"/>
            </a:xfrm>
            <a:custGeom>
              <a:avLst/>
              <a:gdLst>
                <a:gd name="connsiteX0" fmla="*/ 14972 w 149720"/>
                <a:gd name="connsiteY0" fmla="*/ 29944 h 29944"/>
                <a:gd name="connsiteX1" fmla="*/ 134748 w 149720"/>
                <a:gd name="connsiteY1" fmla="*/ 29944 h 29944"/>
                <a:gd name="connsiteX2" fmla="*/ 149720 w 149720"/>
                <a:gd name="connsiteY2" fmla="*/ 14972 h 29944"/>
                <a:gd name="connsiteX3" fmla="*/ 134748 w 149720"/>
                <a:gd name="connsiteY3" fmla="*/ 0 h 29944"/>
                <a:gd name="connsiteX4" fmla="*/ 14972 w 149720"/>
                <a:gd name="connsiteY4" fmla="*/ 0 h 29944"/>
                <a:gd name="connsiteX5" fmla="*/ 0 w 149720"/>
                <a:gd name="connsiteY5" fmla="*/ 14972 h 29944"/>
                <a:gd name="connsiteX6" fmla="*/ 14972 w 149720"/>
                <a:gd name="connsiteY6" fmla="*/ 29944 h 29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720" h="29944">
                  <a:moveTo>
                    <a:pt x="14972" y="29944"/>
                  </a:moveTo>
                  <a:lnTo>
                    <a:pt x="134748" y="29944"/>
                  </a:lnTo>
                  <a:cubicBezTo>
                    <a:pt x="142986" y="29944"/>
                    <a:pt x="149720" y="23282"/>
                    <a:pt x="149720" y="14972"/>
                  </a:cubicBezTo>
                  <a:cubicBezTo>
                    <a:pt x="149720" y="6734"/>
                    <a:pt x="142986" y="0"/>
                    <a:pt x="134748" y="0"/>
                  </a:cubicBezTo>
                  <a:lnTo>
                    <a:pt x="14972" y="0"/>
                  </a:lnTo>
                  <a:cubicBezTo>
                    <a:pt x="6734" y="0"/>
                    <a:pt x="0" y="6662"/>
                    <a:pt x="0" y="14972"/>
                  </a:cubicBezTo>
                  <a:cubicBezTo>
                    <a:pt x="0" y="23210"/>
                    <a:pt x="6734" y="29944"/>
                    <a:pt x="14972" y="29944"/>
                  </a:cubicBezTo>
                  <a:close/>
                </a:path>
              </a:pathLst>
            </a:custGeom>
            <a:grpFill/>
            <a:ln w="71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CB0CA224-9707-4DAE-916B-1232A4FD1707}"/>
                </a:ext>
              </a:extLst>
            </p:cNvPr>
            <p:cNvSpPr/>
            <p:nvPr/>
          </p:nvSpPr>
          <p:spPr>
            <a:xfrm>
              <a:off x="5051837" y="3079867"/>
              <a:ext cx="149648" cy="29944"/>
            </a:xfrm>
            <a:custGeom>
              <a:avLst/>
              <a:gdLst>
                <a:gd name="connsiteX0" fmla="*/ 14972 w 149648"/>
                <a:gd name="connsiteY0" fmla="*/ 29944 h 29944"/>
                <a:gd name="connsiteX1" fmla="*/ 134677 w 149648"/>
                <a:gd name="connsiteY1" fmla="*/ 29944 h 29944"/>
                <a:gd name="connsiteX2" fmla="*/ 149649 w 149648"/>
                <a:gd name="connsiteY2" fmla="*/ 14972 h 29944"/>
                <a:gd name="connsiteX3" fmla="*/ 134677 w 149648"/>
                <a:gd name="connsiteY3" fmla="*/ 0 h 29944"/>
                <a:gd name="connsiteX4" fmla="*/ 14972 w 149648"/>
                <a:gd name="connsiteY4" fmla="*/ 0 h 29944"/>
                <a:gd name="connsiteX5" fmla="*/ 0 w 149648"/>
                <a:gd name="connsiteY5" fmla="*/ 14972 h 29944"/>
                <a:gd name="connsiteX6" fmla="*/ 14972 w 149648"/>
                <a:gd name="connsiteY6" fmla="*/ 29944 h 29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648" h="29944">
                  <a:moveTo>
                    <a:pt x="14972" y="29944"/>
                  </a:moveTo>
                  <a:lnTo>
                    <a:pt x="134677" y="29944"/>
                  </a:lnTo>
                  <a:cubicBezTo>
                    <a:pt x="142915" y="29944"/>
                    <a:pt x="149649" y="23282"/>
                    <a:pt x="149649" y="14972"/>
                  </a:cubicBezTo>
                  <a:cubicBezTo>
                    <a:pt x="149649" y="6734"/>
                    <a:pt x="142915" y="0"/>
                    <a:pt x="134677" y="0"/>
                  </a:cubicBezTo>
                  <a:lnTo>
                    <a:pt x="14972" y="0"/>
                  </a:lnTo>
                  <a:cubicBezTo>
                    <a:pt x="6734" y="0"/>
                    <a:pt x="0" y="6662"/>
                    <a:pt x="0" y="14972"/>
                  </a:cubicBezTo>
                  <a:cubicBezTo>
                    <a:pt x="0" y="23210"/>
                    <a:pt x="6734" y="29944"/>
                    <a:pt x="14972" y="29944"/>
                  </a:cubicBezTo>
                  <a:close/>
                </a:path>
              </a:pathLst>
            </a:custGeom>
            <a:grpFill/>
            <a:ln w="71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E2D581F-C632-4A7B-9552-25B297D49EDD}"/>
                </a:ext>
              </a:extLst>
            </p:cNvPr>
            <p:cNvSpPr/>
            <p:nvPr/>
          </p:nvSpPr>
          <p:spPr>
            <a:xfrm>
              <a:off x="5051837" y="3219558"/>
              <a:ext cx="249509" cy="29944"/>
            </a:xfrm>
            <a:custGeom>
              <a:avLst/>
              <a:gdLst>
                <a:gd name="connsiteX0" fmla="*/ 234538 w 249509"/>
                <a:gd name="connsiteY0" fmla="*/ 0 h 29944"/>
                <a:gd name="connsiteX1" fmla="*/ 14972 w 249509"/>
                <a:gd name="connsiteY1" fmla="*/ 0 h 29944"/>
                <a:gd name="connsiteX2" fmla="*/ 0 w 249509"/>
                <a:gd name="connsiteY2" fmla="*/ 14972 h 29944"/>
                <a:gd name="connsiteX3" fmla="*/ 14972 w 249509"/>
                <a:gd name="connsiteY3" fmla="*/ 29944 h 29944"/>
                <a:gd name="connsiteX4" fmla="*/ 234538 w 249509"/>
                <a:gd name="connsiteY4" fmla="*/ 29944 h 29944"/>
                <a:gd name="connsiteX5" fmla="*/ 249510 w 249509"/>
                <a:gd name="connsiteY5" fmla="*/ 14972 h 29944"/>
                <a:gd name="connsiteX6" fmla="*/ 234538 w 249509"/>
                <a:gd name="connsiteY6" fmla="*/ 0 h 29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09" h="29944">
                  <a:moveTo>
                    <a:pt x="234538" y="0"/>
                  </a:moveTo>
                  <a:lnTo>
                    <a:pt x="14972" y="0"/>
                  </a:lnTo>
                  <a:cubicBezTo>
                    <a:pt x="6734" y="0"/>
                    <a:pt x="0" y="6734"/>
                    <a:pt x="0" y="14972"/>
                  </a:cubicBezTo>
                  <a:cubicBezTo>
                    <a:pt x="0" y="23282"/>
                    <a:pt x="6734" y="29944"/>
                    <a:pt x="14972" y="29944"/>
                  </a:cubicBezTo>
                  <a:lnTo>
                    <a:pt x="234538" y="29944"/>
                  </a:lnTo>
                  <a:cubicBezTo>
                    <a:pt x="242776" y="29944"/>
                    <a:pt x="249510" y="23282"/>
                    <a:pt x="249510" y="14972"/>
                  </a:cubicBezTo>
                  <a:cubicBezTo>
                    <a:pt x="249510" y="6734"/>
                    <a:pt x="242776" y="0"/>
                    <a:pt x="234538" y="0"/>
                  </a:cubicBezTo>
                  <a:close/>
                </a:path>
              </a:pathLst>
            </a:custGeom>
            <a:grpFill/>
            <a:ln w="71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CB1DDD6-AEA8-4DE9-A744-46516076DE68}"/>
                </a:ext>
              </a:extLst>
            </p:cNvPr>
            <p:cNvSpPr/>
            <p:nvPr/>
          </p:nvSpPr>
          <p:spPr>
            <a:xfrm>
              <a:off x="5051837" y="3359249"/>
              <a:ext cx="209608" cy="29944"/>
            </a:xfrm>
            <a:custGeom>
              <a:avLst/>
              <a:gdLst>
                <a:gd name="connsiteX0" fmla="*/ 14972 w 209608"/>
                <a:gd name="connsiteY0" fmla="*/ 29944 h 29944"/>
                <a:gd name="connsiteX1" fmla="*/ 194636 w 209608"/>
                <a:gd name="connsiteY1" fmla="*/ 29944 h 29944"/>
                <a:gd name="connsiteX2" fmla="*/ 209608 w 209608"/>
                <a:gd name="connsiteY2" fmla="*/ 14972 h 29944"/>
                <a:gd name="connsiteX3" fmla="*/ 194636 w 209608"/>
                <a:gd name="connsiteY3" fmla="*/ 0 h 29944"/>
                <a:gd name="connsiteX4" fmla="*/ 14972 w 209608"/>
                <a:gd name="connsiteY4" fmla="*/ 0 h 29944"/>
                <a:gd name="connsiteX5" fmla="*/ 0 w 209608"/>
                <a:gd name="connsiteY5" fmla="*/ 14972 h 29944"/>
                <a:gd name="connsiteX6" fmla="*/ 14972 w 209608"/>
                <a:gd name="connsiteY6" fmla="*/ 29944 h 29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08" h="29944">
                  <a:moveTo>
                    <a:pt x="14972" y="29944"/>
                  </a:moveTo>
                  <a:lnTo>
                    <a:pt x="194636" y="29944"/>
                  </a:lnTo>
                  <a:cubicBezTo>
                    <a:pt x="202875" y="29944"/>
                    <a:pt x="209608" y="23210"/>
                    <a:pt x="209608" y="14972"/>
                  </a:cubicBezTo>
                  <a:cubicBezTo>
                    <a:pt x="209608" y="6662"/>
                    <a:pt x="202875" y="0"/>
                    <a:pt x="194636" y="0"/>
                  </a:cubicBezTo>
                  <a:lnTo>
                    <a:pt x="14972" y="0"/>
                  </a:lnTo>
                  <a:cubicBezTo>
                    <a:pt x="6734" y="0"/>
                    <a:pt x="0" y="6734"/>
                    <a:pt x="0" y="14972"/>
                  </a:cubicBezTo>
                  <a:cubicBezTo>
                    <a:pt x="0" y="23210"/>
                    <a:pt x="6734" y="29944"/>
                    <a:pt x="14972" y="29944"/>
                  </a:cubicBezTo>
                  <a:close/>
                </a:path>
              </a:pathLst>
            </a:custGeom>
            <a:grpFill/>
            <a:ln w="71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7506085-6249-4F8C-89F8-2CC1A5F87E85}"/>
                </a:ext>
              </a:extLst>
            </p:cNvPr>
            <p:cNvSpPr/>
            <p:nvPr/>
          </p:nvSpPr>
          <p:spPr>
            <a:xfrm>
              <a:off x="5051837" y="3499012"/>
              <a:ext cx="229523" cy="29944"/>
            </a:xfrm>
            <a:custGeom>
              <a:avLst/>
              <a:gdLst>
                <a:gd name="connsiteX0" fmla="*/ 214551 w 229523"/>
                <a:gd name="connsiteY0" fmla="*/ 0 h 29944"/>
                <a:gd name="connsiteX1" fmla="*/ 14972 w 229523"/>
                <a:gd name="connsiteY1" fmla="*/ 0 h 29944"/>
                <a:gd name="connsiteX2" fmla="*/ 0 w 229523"/>
                <a:gd name="connsiteY2" fmla="*/ 14972 h 29944"/>
                <a:gd name="connsiteX3" fmla="*/ 14972 w 229523"/>
                <a:gd name="connsiteY3" fmla="*/ 29944 h 29944"/>
                <a:gd name="connsiteX4" fmla="*/ 214551 w 229523"/>
                <a:gd name="connsiteY4" fmla="*/ 29944 h 29944"/>
                <a:gd name="connsiteX5" fmla="*/ 229523 w 229523"/>
                <a:gd name="connsiteY5" fmla="*/ 14972 h 29944"/>
                <a:gd name="connsiteX6" fmla="*/ 214551 w 229523"/>
                <a:gd name="connsiteY6" fmla="*/ 0 h 29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523" h="29944">
                  <a:moveTo>
                    <a:pt x="214551" y="0"/>
                  </a:moveTo>
                  <a:lnTo>
                    <a:pt x="14972" y="0"/>
                  </a:lnTo>
                  <a:cubicBezTo>
                    <a:pt x="6734" y="0"/>
                    <a:pt x="0" y="6734"/>
                    <a:pt x="0" y="14972"/>
                  </a:cubicBezTo>
                  <a:cubicBezTo>
                    <a:pt x="0" y="23210"/>
                    <a:pt x="6734" y="29944"/>
                    <a:pt x="14972" y="29944"/>
                  </a:cubicBezTo>
                  <a:lnTo>
                    <a:pt x="214551" y="29944"/>
                  </a:lnTo>
                  <a:cubicBezTo>
                    <a:pt x="222790" y="29944"/>
                    <a:pt x="229523" y="23210"/>
                    <a:pt x="229523" y="14972"/>
                  </a:cubicBezTo>
                  <a:cubicBezTo>
                    <a:pt x="229523" y="6662"/>
                    <a:pt x="222861" y="0"/>
                    <a:pt x="214551" y="0"/>
                  </a:cubicBezTo>
                  <a:close/>
                </a:path>
              </a:pathLst>
            </a:custGeom>
            <a:grpFill/>
            <a:ln w="71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D8D8E9CC-9C2D-44A3-BDFA-C57A13E7718F}"/>
                </a:ext>
              </a:extLst>
            </p:cNvPr>
            <p:cNvSpPr/>
            <p:nvPr/>
          </p:nvSpPr>
          <p:spPr>
            <a:xfrm>
              <a:off x="5051837" y="3638703"/>
              <a:ext cx="149720" cy="29944"/>
            </a:xfrm>
            <a:custGeom>
              <a:avLst/>
              <a:gdLst>
                <a:gd name="connsiteX0" fmla="*/ 134748 w 149720"/>
                <a:gd name="connsiteY0" fmla="*/ 0 h 29944"/>
                <a:gd name="connsiteX1" fmla="*/ 14972 w 149720"/>
                <a:gd name="connsiteY1" fmla="*/ 0 h 29944"/>
                <a:gd name="connsiteX2" fmla="*/ 0 w 149720"/>
                <a:gd name="connsiteY2" fmla="*/ 14972 h 29944"/>
                <a:gd name="connsiteX3" fmla="*/ 14972 w 149720"/>
                <a:gd name="connsiteY3" fmla="*/ 29944 h 29944"/>
                <a:gd name="connsiteX4" fmla="*/ 134748 w 149720"/>
                <a:gd name="connsiteY4" fmla="*/ 29944 h 29944"/>
                <a:gd name="connsiteX5" fmla="*/ 149720 w 149720"/>
                <a:gd name="connsiteY5" fmla="*/ 14972 h 29944"/>
                <a:gd name="connsiteX6" fmla="*/ 134748 w 149720"/>
                <a:gd name="connsiteY6" fmla="*/ 0 h 29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720" h="29944">
                  <a:moveTo>
                    <a:pt x="134748" y="0"/>
                  </a:moveTo>
                  <a:lnTo>
                    <a:pt x="14972" y="0"/>
                  </a:lnTo>
                  <a:cubicBezTo>
                    <a:pt x="6734" y="0"/>
                    <a:pt x="0" y="6734"/>
                    <a:pt x="0" y="14972"/>
                  </a:cubicBezTo>
                  <a:cubicBezTo>
                    <a:pt x="0" y="23282"/>
                    <a:pt x="6734" y="29944"/>
                    <a:pt x="14972" y="29944"/>
                  </a:cubicBezTo>
                  <a:lnTo>
                    <a:pt x="134748" y="29944"/>
                  </a:lnTo>
                  <a:cubicBezTo>
                    <a:pt x="142986" y="29944"/>
                    <a:pt x="149720" y="23210"/>
                    <a:pt x="149720" y="14972"/>
                  </a:cubicBezTo>
                  <a:cubicBezTo>
                    <a:pt x="149720" y="6734"/>
                    <a:pt x="142986" y="0"/>
                    <a:pt x="134748" y="0"/>
                  </a:cubicBezTo>
                  <a:close/>
                </a:path>
              </a:pathLst>
            </a:custGeom>
            <a:grpFill/>
            <a:ln w="71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C8BE4B67-0AB4-4691-A200-B6388F58E6AD}"/>
                </a:ext>
              </a:extLst>
            </p:cNvPr>
            <p:cNvSpPr/>
            <p:nvPr/>
          </p:nvSpPr>
          <p:spPr>
            <a:xfrm>
              <a:off x="4955772" y="2860373"/>
              <a:ext cx="986147" cy="987867"/>
            </a:xfrm>
            <a:custGeom>
              <a:avLst/>
              <a:gdLst>
                <a:gd name="connsiteX0" fmla="*/ 788288 w 986147"/>
                <a:gd name="connsiteY0" fmla="*/ 243564 h 987867"/>
                <a:gd name="connsiteX1" fmla="*/ 788288 w 986147"/>
                <a:gd name="connsiteY1" fmla="*/ 74860 h 987867"/>
                <a:gd name="connsiteX2" fmla="*/ 713428 w 986147"/>
                <a:gd name="connsiteY2" fmla="*/ 0 h 987867"/>
                <a:gd name="connsiteX3" fmla="*/ 74860 w 986147"/>
                <a:gd name="connsiteY3" fmla="*/ 0 h 987867"/>
                <a:gd name="connsiteX4" fmla="*/ 0 w 986147"/>
                <a:gd name="connsiteY4" fmla="*/ 74860 h 987867"/>
                <a:gd name="connsiteX5" fmla="*/ 0 w 986147"/>
                <a:gd name="connsiteY5" fmla="*/ 913007 h 987867"/>
                <a:gd name="connsiteX6" fmla="*/ 74860 w 986147"/>
                <a:gd name="connsiteY6" fmla="*/ 987867 h 987867"/>
                <a:gd name="connsiteX7" fmla="*/ 713428 w 986147"/>
                <a:gd name="connsiteY7" fmla="*/ 987867 h 987867"/>
                <a:gd name="connsiteX8" fmla="*/ 788288 w 986147"/>
                <a:gd name="connsiteY8" fmla="*/ 913007 h 987867"/>
                <a:gd name="connsiteX9" fmla="*/ 788288 w 986147"/>
                <a:gd name="connsiteY9" fmla="*/ 825754 h 987867"/>
                <a:gd name="connsiteX10" fmla="*/ 986148 w 986147"/>
                <a:gd name="connsiteY10" fmla="*/ 534695 h 987867"/>
                <a:gd name="connsiteX11" fmla="*/ 788288 w 986147"/>
                <a:gd name="connsiteY11" fmla="*/ 243564 h 987867"/>
                <a:gd name="connsiteX12" fmla="*/ 945602 w 986147"/>
                <a:gd name="connsiteY12" fmla="*/ 458903 h 987867"/>
                <a:gd name="connsiteX13" fmla="*/ 800036 w 986147"/>
                <a:gd name="connsiteY13" fmla="*/ 491068 h 987867"/>
                <a:gd name="connsiteX14" fmla="*/ 687639 w 986147"/>
                <a:gd name="connsiteY14" fmla="*/ 400735 h 987867"/>
                <a:gd name="connsiteX15" fmla="*/ 687639 w 986147"/>
                <a:gd name="connsiteY15" fmla="*/ 251802 h 987867"/>
                <a:gd name="connsiteX16" fmla="*/ 945602 w 986147"/>
                <a:gd name="connsiteY16" fmla="*/ 458903 h 987867"/>
                <a:gd name="connsiteX17" fmla="*/ 567934 w 986147"/>
                <a:gd name="connsiteY17" fmla="*/ 534695 h 987867"/>
                <a:gd name="connsiteX18" fmla="*/ 672667 w 986147"/>
                <a:gd name="connsiteY18" fmla="*/ 429890 h 987867"/>
                <a:gd name="connsiteX19" fmla="*/ 777471 w 986147"/>
                <a:gd name="connsiteY19" fmla="*/ 534695 h 987867"/>
                <a:gd name="connsiteX20" fmla="*/ 672667 w 986147"/>
                <a:gd name="connsiteY20" fmla="*/ 639427 h 987867"/>
                <a:gd name="connsiteX21" fmla="*/ 567934 w 986147"/>
                <a:gd name="connsiteY21" fmla="*/ 534695 h 987867"/>
                <a:gd name="connsiteX22" fmla="*/ 608982 w 986147"/>
                <a:gd name="connsiteY22" fmla="*/ 653253 h 987867"/>
                <a:gd name="connsiteX23" fmla="*/ 553535 w 986147"/>
                <a:gd name="connsiteY23" fmla="*/ 791512 h 987867"/>
                <a:gd name="connsiteX24" fmla="*/ 389201 w 986147"/>
                <a:gd name="connsiteY24" fmla="*/ 534623 h 987867"/>
                <a:gd name="connsiteX25" fmla="*/ 657766 w 986147"/>
                <a:gd name="connsiteY25" fmla="*/ 251874 h 987867"/>
                <a:gd name="connsiteX26" fmla="*/ 657766 w 986147"/>
                <a:gd name="connsiteY26" fmla="*/ 400806 h 987867"/>
                <a:gd name="connsiteX27" fmla="*/ 537990 w 986147"/>
                <a:gd name="connsiteY27" fmla="*/ 534623 h 987867"/>
                <a:gd name="connsiteX28" fmla="*/ 608982 w 986147"/>
                <a:gd name="connsiteY28" fmla="*/ 653253 h 987867"/>
                <a:gd name="connsiteX29" fmla="*/ 229523 w 986147"/>
                <a:gd name="connsiteY29" fmla="*/ 29944 h 987867"/>
                <a:gd name="connsiteX30" fmla="*/ 558765 w 986147"/>
                <a:gd name="connsiteY30" fmla="*/ 29944 h 987867"/>
                <a:gd name="connsiteX31" fmla="*/ 558765 w 986147"/>
                <a:gd name="connsiteY31" fmla="*/ 74860 h 987867"/>
                <a:gd name="connsiteX32" fmla="*/ 513849 w 986147"/>
                <a:gd name="connsiteY32" fmla="*/ 119776 h 987867"/>
                <a:gd name="connsiteX33" fmla="*/ 274368 w 986147"/>
                <a:gd name="connsiteY33" fmla="*/ 119776 h 987867"/>
                <a:gd name="connsiteX34" fmla="*/ 229452 w 986147"/>
                <a:gd name="connsiteY34" fmla="*/ 74860 h 987867"/>
                <a:gd name="connsiteX35" fmla="*/ 229452 w 986147"/>
                <a:gd name="connsiteY35" fmla="*/ 29944 h 987867"/>
                <a:gd name="connsiteX36" fmla="*/ 758344 w 986147"/>
                <a:gd name="connsiteY36" fmla="*/ 913007 h 987867"/>
                <a:gd name="connsiteX37" fmla="*/ 713428 w 986147"/>
                <a:gd name="connsiteY37" fmla="*/ 957923 h 987867"/>
                <a:gd name="connsiteX38" fmla="*/ 74860 w 986147"/>
                <a:gd name="connsiteY38" fmla="*/ 957923 h 987867"/>
                <a:gd name="connsiteX39" fmla="*/ 29944 w 986147"/>
                <a:gd name="connsiteY39" fmla="*/ 913007 h 987867"/>
                <a:gd name="connsiteX40" fmla="*/ 29944 w 986147"/>
                <a:gd name="connsiteY40" fmla="*/ 74860 h 987867"/>
                <a:gd name="connsiteX41" fmla="*/ 74860 w 986147"/>
                <a:gd name="connsiteY41" fmla="*/ 29944 h 987867"/>
                <a:gd name="connsiteX42" fmla="*/ 199579 w 986147"/>
                <a:gd name="connsiteY42" fmla="*/ 29944 h 987867"/>
                <a:gd name="connsiteX43" fmla="*/ 199579 w 986147"/>
                <a:gd name="connsiteY43" fmla="*/ 74860 h 987867"/>
                <a:gd name="connsiteX44" fmla="*/ 274439 w 986147"/>
                <a:gd name="connsiteY44" fmla="*/ 149649 h 987867"/>
                <a:gd name="connsiteX45" fmla="*/ 513920 w 986147"/>
                <a:gd name="connsiteY45" fmla="*/ 149649 h 987867"/>
                <a:gd name="connsiteX46" fmla="*/ 588780 w 986147"/>
                <a:gd name="connsiteY46" fmla="*/ 74860 h 987867"/>
                <a:gd name="connsiteX47" fmla="*/ 588780 w 986147"/>
                <a:gd name="connsiteY47" fmla="*/ 29944 h 987867"/>
                <a:gd name="connsiteX48" fmla="*/ 713499 w 986147"/>
                <a:gd name="connsiteY48" fmla="*/ 29944 h 987867"/>
                <a:gd name="connsiteX49" fmla="*/ 758416 w 986147"/>
                <a:gd name="connsiteY49" fmla="*/ 74860 h 987867"/>
                <a:gd name="connsiteX50" fmla="*/ 758416 w 986147"/>
                <a:gd name="connsiteY50" fmla="*/ 233392 h 987867"/>
                <a:gd name="connsiteX51" fmla="*/ 672738 w 986147"/>
                <a:gd name="connsiteY51" fmla="*/ 221142 h 987867"/>
                <a:gd name="connsiteX52" fmla="*/ 359257 w 986147"/>
                <a:gd name="connsiteY52" fmla="*/ 534623 h 987867"/>
                <a:gd name="connsiteX53" fmla="*/ 672738 w 986147"/>
                <a:gd name="connsiteY53" fmla="*/ 848033 h 987867"/>
                <a:gd name="connsiteX54" fmla="*/ 758416 w 986147"/>
                <a:gd name="connsiteY54" fmla="*/ 835854 h 987867"/>
                <a:gd name="connsiteX55" fmla="*/ 758416 w 986147"/>
                <a:gd name="connsiteY55" fmla="*/ 913007 h 987867"/>
                <a:gd name="connsiteX56" fmla="*/ 672667 w 986147"/>
                <a:gd name="connsiteY56" fmla="*/ 818160 h 987867"/>
                <a:gd name="connsiteX57" fmla="*/ 581187 w 986147"/>
                <a:gd name="connsiteY57" fmla="*/ 802759 h 987867"/>
                <a:gd name="connsiteX58" fmla="*/ 636705 w 986147"/>
                <a:gd name="connsiteY58" fmla="*/ 664357 h 987867"/>
                <a:gd name="connsiteX59" fmla="*/ 672595 w 986147"/>
                <a:gd name="connsiteY59" fmla="*/ 669371 h 987867"/>
                <a:gd name="connsiteX60" fmla="*/ 807272 w 986147"/>
                <a:gd name="connsiteY60" fmla="*/ 534695 h 987867"/>
                <a:gd name="connsiteX61" fmla="*/ 806484 w 986147"/>
                <a:gd name="connsiteY61" fmla="*/ 520367 h 987867"/>
                <a:gd name="connsiteX62" fmla="*/ 951906 w 986147"/>
                <a:gd name="connsiteY62" fmla="*/ 488203 h 987867"/>
                <a:gd name="connsiteX63" fmla="*/ 956061 w 986147"/>
                <a:gd name="connsiteY63" fmla="*/ 534695 h 987867"/>
                <a:gd name="connsiteX64" fmla="*/ 672667 w 986147"/>
                <a:gd name="connsiteY64" fmla="*/ 818160 h 98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986147" h="987867">
                  <a:moveTo>
                    <a:pt x="788288" y="243564"/>
                  </a:moveTo>
                  <a:lnTo>
                    <a:pt x="788288" y="74860"/>
                  </a:lnTo>
                  <a:cubicBezTo>
                    <a:pt x="788288" y="33598"/>
                    <a:pt x="754690" y="0"/>
                    <a:pt x="713428" y="0"/>
                  </a:cubicBezTo>
                  <a:lnTo>
                    <a:pt x="74860" y="0"/>
                  </a:lnTo>
                  <a:cubicBezTo>
                    <a:pt x="33597" y="0"/>
                    <a:pt x="0" y="33598"/>
                    <a:pt x="0" y="74860"/>
                  </a:cubicBezTo>
                  <a:lnTo>
                    <a:pt x="0" y="913007"/>
                  </a:lnTo>
                  <a:cubicBezTo>
                    <a:pt x="0" y="954270"/>
                    <a:pt x="33597" y="987867"/>
                    <a:pt x="74860" y="987867"/>
                  </a:cubicBezTo>
                  <a:lnTo>
                    <a:pt x="713428" y="987867"/>
                  </a:lnTo>
                  <a:cubicBezTo>
                    <a:pt x="754690" y="987867"/>
                    <a:pt x="788288" y="954341"/>
                    <a:pt x="788288" y="913007"/>
                  </a:cubicBezTo>
                  <a:lnTo>
                    <a:pt x="788288" y="825754"/>
                  </a:lnTo>
                  <a:cubicBezTo>
                    <a:pt x="904052" y="779620"/>
                    <a:pt x="986148" y="666649"/>
                    <a:pt x="986148" y="534695"/>
                  </a:cubicBezTo>
                  <a:cubicBezTo>
                    <a:pt x="986148" y="402669"/>
                    <a:pt x="904052" y="289698"/>
                    <a:pt x="788288" y="243564"/>
                  </a:cubicBezTo>
                  <a:close/>
                  <a:moveTo>
                    <a:pt x="945602" y="458903"/>
                  </a:moveTo>
                  <a:lnTo>
                    <a:pt x="800036" y="491068"/>
                  </a:lnTo>
                  <a:cubicBezTo>
                    <a:pt x="783417" y="442642"/>
                    <a:pt x="740077" y="406609"/>
                    <a:pt x="687639" y="400735"/>
                  </a:cubicBezTo>
                  <a:lnTo>
                    <a:pt x="687639" y="251802"/>
                  </a:lnTo>
                  <a:cubicBezTo>
                    <a:pt x="811068" y="258393"/>
                    <a:pt x="913652" y="343927"/>
                    <a:pt x="945602" y="458903"/>
                  </a:cubicBezTo>
                  <a:close/>
                  <a:moveTo>
                    <a:pt x="567934" y="534695"/>
                  </a:moveTo>
                  <a:cubicBezTo>
                    <a:pt x="567934" y="476884"/>
                    <a:pt x="614928" y="429890"/>
                    <a:pt x="672667" y="429890"/>
                  </a:cubicBezTo>
                  <a:cubicBezTo>
                    <a:pt x="730477" y="429890"/>
                    <a:pt x="777471" y="476884"/>
                    <a:pt x="777471" y="534695"/>
                  </a:cubicBezTo>
                  <a:cubicBezTo>
                    <a:pt x="777471" y="592434"/>
                    <a:pt x="730477" y="639427"/>
                    <a:pt x="672667" y="639427"/>
                  </a:cubicBezTo>
                  <a:cubicBezTo>
                    <a:pt x="614928" y="639427"/>
                    <a:pt x="567934" y="592434"/>
                    <a:pt x="567934" y="534695"/>
                  </a:cubicBezTo>
                  <a:close/>
                  <a:moveTo>
                    <a:pt x="608982" y="653253"/>
                  </a:moveTo>
                  <a:lnTo>
                    <a:pt x="553535" y="791512"/>
                  </a:lnTo>
                  <a:cubicBezTo>
                    <a:pt x="456683" y="746381"/>
                    <a:pt x="389201" y="648310"/>
                    <a:pt x="389201" y="534623"/>
                  </a:cubicBezTo>
                  <a:cubicBezTo>
                    <a:pt x="389201" y="383327"/>
                    <a:pt x="508404" y="259682"/>
                    <a:pt x="657766" y="251874"/>
                  </a:cubicBezTo>
                  <a:lnTo>
                    <a:pt x="657766" y="400806"/>
                  </a:lnTo>
                  <a:cubicBezTo>
                    <a:pt x="590500" y="408256"/>
                    <a:pt x="537990" y="465422"/>
                    <a:pt x="537990" y="534623"/>
                  </a:cubicBezTo>
                  <a:cubicBezTo>
                    <a:pt x="537990" y="585915"/>
                    <a:pt x="566716" y="630544"/>
                    <a:pt x="608982" y="653253"/>
                  </a:cubicBezTo>
                  <a:close/>
                  <a:moveTo>
                    <a:pt x="229523" y="29944"/>
                  </a:moveTo>
                  <a:lnTo>
                    <a:pt x="558765" y="29944"/>
                  </a:lnTo>
                  <a:lnTo>
                    <a:pt x="558765" y="74860"/>
                  </a:lnTo>
                  <a:cubicBezTo>
                    <a:pt x="558765" y="99646"/>
                    <a:pt x="538635" y="119776"/>
                    <a:pt x="513849" y="119776"/>
                  </a:cubicBezTo>
                  <a:lnTo>
                    <a:pt x="274368" y="119776"/>
                  </a:lnTo>
                  <a:cubicBezTo>
                    <a:pt x="249582" y="119776"/>
                    <a:pt x="229452" y="99646"/>
                    <a:pt x="229452" y="74860"/>
                  </a:cubicBezTo>
                  <a:lnTo>
                    <a:pt x="229452" y="29944"/>
                  </a:lnTo>
                  <a:close/>
                  <a:moveTo>
                    <a:pt x="758344" y="913007"/>
                  </a:moveTo>
                  <a:cubicBezTo>
                    <a:pt x="758344" y="937793"/>
                    <a:pt x="738214" y="957923"/>
                    <a:pt x="713428" y="957923"/>
                  </a:cubicBezTo>
                  <a:lnTo>
                    <a:pt x="74860" y="957923"/>
                  </a:lnTo>
                  <a:cubicBezTo>
                    <a:pt x="50074" y="957923"/>
                    <a:pt x="29944" y="937793"/>
                    <a:pt x="29944" y="913007"/>
                  </a:cubicBezTo>
                  <a:lnTo>
                    <a:pt x="29944" y="74860"/>
                  </a:lnTo>
                  <a:cubicBezTo>
                    <a:pt x="29944" y="50074"/>
                    <a:pt x="50074" y="29944"/>
                    <a:pt x="74860" y="29944"/>
                  </a:cubicBezTo>
                  <a:lnTo>
                    <a:pt x="199579" y="29944"/>
                  </a:lnTo>
                  <a:lnTo>
                    <a:pt x="199579" y="74860"/>
                  </a:lnTo>
                  <a:cubicBezTo>
                    <a:pt x="199579" y="116123"/>
                    <a:pt x="233105" y="149649"/>
                    <a:pt x="274439" y="149649"/>
                  </a:cubicBezTo>
                  <a:lnTo>
                    <a:pt x="513920" y="149649"/>
                  </a:lnTo>
                  <a:cubicBezTo>
                    <a:pt x="555183" y="149649"/>
                    <a:pt x="588780" y="116051"/>
                    <a:pt x="588780" y="74860"/>
                  </a:cubicBezTo>
                  <a:lnTo>
                    <a:pt x="588780" y="29944"/>
                  </a:lnTo>
                  <a:lnTo>
                    <a:pt x="713499" y="29944"/>
                  </a:lnTo>
                  <a:cubicBezTo>
                    <a:pt x="738286" y="29944"/>
                    <a:pt x="758416" y="50074"/>
                    <a:pt x="758416" y="74860"/>
                  </a:cubicBezTo>
                  <a:lnTo>
                    <a:pt x="758416" y="233392"/>
                  </a:lnTo>
                  <a:cubicBezTo>
                    <a:pt x="731122" y="225583"/>
                    <a:pt x="702467" y="221142"/>
                    <a:pt x="672738" y="221142"/>
                  </a:cubicBezTo>
                  <a:cubicBezTo>
                    <a:pt x="499879" y="221142"/>
                    <a:pt x="359257" y="361764"/>
                    <a:pt x="359257" y="534623"/>
                  </a:cubicBezTo>
                  <a:cubicBezTo>
                    <a:pt x="359257" y="707482"/>
                    <a:pt x="499879" y="848033"/>
                    <a:pt x="672738" y="848033"/>
                  </a:cubicBezTo>
                  <a:cubicBezTo>
                    <a:pt x="702467" y="848033"/>
                    <a:pt x="731122" y="843591"/>
                    <a:pt x="758416" y="835854"/>
                  </a:cubicBezTo>
                  <a:lnTo>
                    <a:pt x="758416" y="913007"/>
                  </a:lnTo>
                  <a:close/>
                  <a:moveTo>
                    <a:pt x="672667" y="818160"/>
                  </a:moveTo>
                  <a:cubicBezTo>
                    <a:pt x="640645" y="818160"/>
                    <a:pt x="609913" y="812572"/>
                    <a:pt x="581187" y="802759"/>
                  </a:cubicBezTo>
                  <a:lnTo>
                    <a:pt x="636705" y="664357"/>
                  </a:lnTo>
                  <a:cubicBezTo>
                    <a:pt x="648167" y="667509"/>
                    <a:pt x="660202" y="669371"/>
                    <a:pt x="672595" y="669371"/>
                  </a:cubicBezTo>
                  <a:cubicBezTo>
                    <a:pt x="746882" y="669371"/>
                    <a:pt x="807272" y="608982"/>
                    <a:pt x="807272" y="534695"/>
                  </a:cubicBezTo>
                  <a:cubicBezTo>
                    <a:pt x="807272" y="529895"/>
                    <a:pt x="806985" y="525095"/>
                    <a:pt x="806484" y="520367"/>
                  </a:cubicBezTo>
                  <a:lnTo>
                    <a:pt x="951906" y="488203"/>
                  </a:lnTo>
                  <a:cubicBezTo>
                    <a:pt x="954413" y="503390"/>
                    <a:pt x="956061" y="518863"/>
                    <a:pt x="956061" y="534695"/>
                  </a:cubicBezTo>
                  <a:cubicBezTo>
                    <a:pt x="956204" y="691006"/>
                    <a:pt x="829049" y="818160"/>
                    <a:pt x="672667" y="818160"/>
                  </a:cubicBezTo>
                  <a:close/>
                </a:path>
              </a:pathLst>
            </a:custGeom>
            <a:grpFill/>
            <a:ln w="71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</p:grpSp>
      <p:grpSp>
        <p:nvGrpSpPr>
          <p:cNvPr id="71" name="Graphic 2">
            <a:extLst>
              <a:ext uri="{FF2B5EF4-FFF2-40B4-BE49-F238E27FC236}">
                <a16:creationId xmlns:a16="http://schemas.microsoft.com/office/drawing/2014/main" id="{18088DB7-DFF2-4DC1-97AA-4B7F68818D25}"/>
              </a:ext>
            </a:extLst>
          </p:cNvPr>
          <p:cNvGrpSpPr/>
          <p:nvPr/>
        </p:nvGrpSpPr>
        <p:grpSpPr>
          <a:xfrm>
            <a:off x="9827015" y="7367735"/>
            <a:ext cx="685172" cy="685170"/>
            <a:chOff x="8642186" y="8419437"/>
            <a:chExt cx="987795" cy="987794"/>
          </a:xfrm>
          <a:solidFill>
            <a:schemeClr val="bg1"/>
          </a:solidFill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6A84F37-F154-4709-9E17-C85242D07D03}"/>
                </a:ext>
              </a:extLst>
            </p:cNvPr>
            <p:cNvSpPr/>
            <p:nvPr/>
          </p:nvSpPr>
          <p:spPr>
            <a:xfrm>
              <a:off x="9011329" y="8738720"/>
              <a:ext cx="249438" cy="269424"/>
            </a:xfrm>
            <a:custGeom>
              <a:avLst/>
              <a:gdLst>
                <a:gd name="connsiteX0" fmla="*/ 234467 w 249438"/>
                <a:gd name="connsiteY0" fmla="*/ 0 h 269424"/>
                <a:gd name="connsiteX1" fmla="*/ 124719 w 249438"/>
                <a:gd name="connsiteY1" fmla="*/ 0 h 269424"/>
                <a:gd name="connsiteX2" fmla="*/ 109747 w 249438"/>
                <a:gd name="connsiteY2" fmla="*/ 14972 h 269424"/>
                <a:gd name="connsiteX3" fmla="*/ 109747 w 249438"/>
                <a:gd name="connsiteY3" fmla="*/ 76866 h 269424"/>
                <a:gd name="connsiteX4" fmla="*/ 14972 w 249438"/>
                <a:gd name="connsiteY4" fmla="*/ 76866 h 269424"/>
                <a:gd name="connsiteX5" fmla="*/ 0 w 249438"/>
                <a:gd name="connsiteY5" fmla="*/ 91838 h 269424"/>
                <a:gd name="connsiteX6" fmla="*/ 0 w 249438"/>
                <a:gd name="connsiteY6" fmla="*/ 254453 h 269424"/>
                <a:gd name="connsiteX7" fmla="*/ 14972 w 249438"/>
                <a:gd name="connsiteY7" fmla="*/ 269425 h 269424"/>
                <a:gd name="connsiteX8" fmla="*/ 124719 w 249438"/>
                <a:gd name="connsiteY8" fmla="*/ 269425 h 269424"/>
                <a:gd name="connsiteX9" fmla="*/ 234467 w 249438"/>
                <a:gd name="connsiteY9" fmla="*/ 269425 h 269424"/>
                <a:gd name="connsiteX10" fmla="*/ 249438 w 249438"/>
                <a:gd name="connsiteY10" fmla="*/ 254453 h 269424"/>
                <a:gd name="connsiteX11" fmla="*/ 249438 w 249438"/>
                <a:gd name="connsiteY11" fmla="*/ 15043 h 269424"/>
                <a:gd name="connsiteX12" fmla="*/ 234467 w 249438"/>
                <a:gd name="connsiteY12" fmla="*/ 0 h 269424"/>
                <a:gd name="connsiteX13" fmla="*/ 109747 w 249438"/>
                <a:gd name="connsiteY13" fmla="*/ 239481 h 269424"/>
                <a:gd name="connsiteX14" fmla="*/ 29944 w 249438"/>
                <a:gd name="connsiteY14" fmla="*/ 239481 h 269424"/>
                <a:gd name="connsiteX15" fmla="*/ 29944 w 249438"/>
                <a:gd name="connsiteY15" fmla="*/ 106810 h 269424"/>
                <a:gd name="connsiteX16" fmla="*/ 109747 w 249438"/>
                <a:gd name="connsiteY16" fmla="*/ 106810 h 269424"/>
                <a:gd name="connsiteX17" fmla="*/ 109747 w 249438"/>
                <a:gd name="connsiteY17" fmla="*/ 239481 h 269424"/>
                <a:gd name="connsiteX18" fmla="*/ 219566 w 249438"/>
                <a:gd name="connsiteY18" fmla="*/ 239481 h 269424"/>
                <a:gd name="connsiteX19" fmla="*/ 139763 w 249438"/>
                <a:gd name="connsiteY19" fmla="*/ 239481 h 269424"/>
                <a:gd name="connsiteX20" fmla="*/ 139763 w 249438"/>
                <a:gd name="connsiteY20" fmla="*/ 91838 h 269424"/>
                <a:gd name="connsiteX21" fmla="*/ 139763 w 249438"/>
                <a:gd name="connsiteY21" fmla="*/ 29944 h 269424"/>
                <a:gd name="connsiteX22" fmla="*/ 219566 w 249438"/>
                <a:gd name="connsiteY22" fmla="*/ 29944 h 269424"/>
                <a:gd name="connsiteX23" fmla="*/ 219566 w 249438"/>
                <a:gd name="connsiteY23" fmla="*/ 239481 h 26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49438" h="269424">
                  <a:moveTo>
                    <a:pt x="234467" y="0"/>
                  </a:moveTo>
                  <a:lnTo>
                    <a:pt x="124719" y="0"/>
                  </a:lnTo>
                  <a:cubicBezTo>
                    <a:pt x="116481" y="0"/>
                    <a:pt x="109747" y="6734"/>
                    <a:pt x="109747" y="14972"/>
                  </a:cubicBezTo>
                  <a:lnTo>
                    <a:pt x="109747" y="76866"/>
                  </a:lnTo>
                  <a:lnTo>
                    <a:pt x="14972" y="76866"/>
                  </a:lnTo>
                  <a:cubicBezTo>
                    <a:pt x="6734" y="76866"/>
                    <a:pt x="0" y="83600"/>
                    <a:pt x="0" y="91838"/>
                  </a:cubicBezTo>
                  <a:lnTo>
                    <a:pt x="0" y="254453"/>
                  </a:lnTo>
                  <a:cubicBezTo>
                    <a:pt x="0" y="262763"/>
                    <a:pt x="6734" y="269425"/>
                    <a:pt x="14972" y="269425"/>
                  </a:cubicBezTo>
                  <a:lnTo>
                    <a:pt x="124719" y="269425"/>
                  </a:lnTo>
                  <a:lnTo>
                    <a:pt x="234467" y="269425"/>
                  </a:lnTo>
                  <a:cubicBezTo>
                    <a:pt x="242704" y="269425"/>
                    <a:pt x="249438" y="262691"/>
                    <a:pt x="249438" y="254453"/>
                  </a:cubicBezTo>
                  <a:lnTo>
                    <a:pt x="249438" y="15043"/>
                  </a:lnTo>
                  <a:cubicBezTo>
                    <a:pt x="249438" y="6734"/>
                    <a:pt x="242776" y="0"/>
                    <a:pt x="234467" y="0"/>
                  </a:cubicBezTo>
                  <a:close/>
                  <a:moveTo>
                    <a:pt x="109747" y="239481"/>
                  </a:moveTo>
                  <a:lnTo>
                    <a:pt x="29944" y="239481"/>
                  </a:lnTo>
                  <a:lnTo>
                    <a:pt x="29944" y="106810"/>
                  </a:lnTo>
                  <a:lnTo>
                    <a:pt x="109747" y="106810"/>
                  </a:lnTo>
                  <a:lnTo>
                    <a:pt x="109747" y="239481"/>
                  </a:lnTo>
                  <a:close/>
                  <a:moveTo>
                    <a:pt x="219566" y="239481"/>
                  </a:moveTo>
                  <a:lnTo>
                    <a:pt x="139763" y="239481"/>
                  </a:lnTo>
                  <a:lnTo>
                    <a:pt x="139763" y="91838"/>
                  </a:lnTo>
                  <a:lnTo>
                    <a:pt x="139763" y="29944"/>
                  </a:lnTo>
                  <a:lnTo>
                    <a:pt x="219566" y="29944"/>
                  </a:lnTo>
                  <a:lnTo>
                    <a:pt x="219566" y="239481"/>
                  </a:lnTo>
                  <a:close/>
                </a:path>
              </a:pathLst>
            </a:custGeom>
            <a:grpFill/>
            <a:ln w="71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A4160CA-2EB2-49CA-94D0-BCA0AD9D7DB8}"/>
                </a:ext>
              </a:extLst>
            </p:cNvPr>
            <p:cNvSpPr/>
            <p:nvPr/>
          </p:nvSpPr>
          <p:spPr>
            <a:xfrm>
              <a:off x="8642186" y="8419437"/>
              <a:ext cx="987795" cy="987794"/>
            </a:xfrm>
            <a:custGeom>
              <a:avLst/>
              <a:gdLst>
                <a:gd name="connsiteX0" fmla="*/ 972823 w 987795"/>
                <a:gd name="connsiteY0" fmla="*/ 638639 h 987794"/>
                <a:gd name="connsiteX1" fmla="*/ 947894 w 987795"/>
                <a:gd name="connsiteY1" fmla="*/ 638639 h 987794"/>
                <a:gd name="connsiteX2" fmla="*/ 947894 w 987795"/>
                <a:gd name="connsiteY2" fmla="*/ 573880 h 987794"/>
                <a:gd name="connsiteX3" fmla="*/ 947894 w 987795"/>
                <a:gd name="connsiteY3" fmla="*/ 573736 h 987794"/>
                <a:gd name="connsiteX4" fmla="*/ 947894 w 987795"/>
                <a:gd name="connsiteY4" fmla="*/ 180023 h 987794"/>
                <a:gd name="connsiteX5" fmla="*/ 947894 w 987795"/>
                <a:gd name="connsiteY5" fmla="*/ 179951 h 987794"/>
                <a:gd name="connsiteX6" fmla="*/ 947894 w 987795"/>
                <a:gd name="connsiteY6" fmla="*/ 29944 h 987794"/>
                <a:gd name="connsiteX7" fmla="*/ 972823 w 987795"/>
                <a:gd name="connsiteY7" fmla="*/ 29944 h 987794"/>
                <a:gd name="connsiteX8" fmla="*/ 987796 w 987795"/>
                <a:gd name="connsiteY8" fmla="*/ 14972 h 987794"/>
                <a:gd name="connsiteX9" fmla="*/ 972823 w 987795"/>
                <a:gd name="connsiteY9" fmla="*/ 0 h 987794"/>
                <a:gd name="connsiteX10" fmla="*/ 932922 w 987795"/>
                <a:gd name="connsiteY10" fmla="*/ 0 h 987794"/>
                <a:gd name="connsiteX11" fmla="*/ 54873 w 987795"/>
                <a:gd name="connsiteY11" fmla="*/ 0 h 987794"/>
                <a:gd name="connsiteX12" fmla="*/ 14972 w 987795"/>
                <a:gd name="connsiteY12" fmla="*/ 0 h 987794"/>
                <a:gd name="connsiteX13" fmla="*/ 0 w 987795"/>
                <a:gd name="connsiteY13" fmla="*/ 14972 h 987794"/>
                <a:gd name="connsiteX14" fmla="*/ 14972 w 987795"/>
                <a:gd name="connsiteY14" fmla="*/ 29944 h 987794"/>
                <a:gd name="connsiteX15" fmla="*/ 39902 w 987795"/>
                <a:gd name="connsiteY15" fmla="*/ 29944 h 987794"/>
                <a:gd name="connsiteX16" fmla="*/ 39902 w 987795"/>
                <a:gd name="connsiteY16" fmla="*/ 449232 h 987794"/>
                <a:gd name="connsiteX17" fmla="*/ 39902 w 987795"/>
                <a:gd name="connsiteY17" fmla="*/ 573736 h 987794"/>
                <a:gd name="connsiteX18" fmla="*/ 39902 w 987795"/>
                <a:gd name="connsiteY18" fmla="*/ 638639 h 987794"/>
                <a:gd name="connsiteX19" fmla="*/ 14972 w 987795"/>
                <a:gd name="connsiteY19" fmla="*/ 638639 h 987794"/>
                <a:gd name="connsiteX20" fmla="*/ 0 w 987795"/>
                <a:gd name="connsiteY20" fmla="*/ 653611 h 987794"/>
                <a:gd name="connsiteX21" fmla="*/ 14972 w 987795"/>
                <a:gd name="connsiteY21" fmla="*/ 668583 h 987794"/>
                <a:gd name="connsiteX22" fmla="*/ 54873 w 987795"/>
                <a:gd name="connsiteY22" fmla="*/ 668583 h 987794"/>
                <a:gd name="connsiteX23" fmla="*/ 372510 w 987795"/>
                <a:gd name="connsiteY23" fmla="*/ 668583 h 987794"/>
                <a:gd name="connsiteX24" fmla="*/ 260327 w 987795"/>
                <a:gd name="connsiteY24" fmla="*/ 967594 h 987794"/>
                <a:gd name="connsiteX25" fmla="*/ 269067 w 987795"/>
                <a:gd name="connsiteY25" fmla="*/ 986864 h 987794"/>
                <a:gd name="connsiteX26" fmla="*/ 274296 w 987795"/>
                <a:gd name="connsiteY26" fmla="*/ 987795 h 987794"/>
                <a:gd name="connsiteX27" fmla="*/ 288337 w 987795"/>
                <a:gd name="connsiteY27" fmla="*/ 978052 h 987794"/>
                <a:gd name="connsiteX28" fmla="*/ 404459 w 987795"/>
                <a:gd name="connsiteY28" fmla="*/ 668511 h 987794"/>
                <a:gd name="connsiteX29" fmla="*/ 478890 w 987795"/>
                <a:gd name="connsiteY29" fmla="*/ 668511 h 987794"/>
                <a:gd name="connsiteX30" fmla="*/ 478890 w 987795"/>
                <a:gd name="connsiteY30" fmla="*/ 873034 h 987794"/>
                <a:gd name="connsiteX31" fmla="*/ 493862 w 987795"/>
                <a:gd name="connsiteY31" fmla="*/ 888006 h 987794"/>
                <a:gd name="connsiteX32" fmla="*/ 508834 w 987795"/>
                <a:gd name="connsiteY32" fmla="*/ 873034 h 987794"/>
                <a:gd name="connsiteX33" fmla="*/ 508834 w 987795"/>
                <a:gd name="connsiteY33" fmla="*/ 668511 h 987794"/>
                <a:gd name="connsiteX34" fmla="*/ 583264 w 987795"/>
                <a:gd name="connsiteY34" fmla="*/ 668511 h 987794"/>
                <a:gd name="connsiteX35" fmla="*/ 699387 w 987795"/>
                <a:gd name="connsiteY35" fmla="*/ 978052 h 987794"/>
                <a:gd name="connsiteX36" fmla="*/ 713428 w 987795"/>
                <a:gd name="connsiteY36" fmla="*/ 987795 h 987794"/>
                <a:gd name="connsiteX37" fmla="*/ 718657 w 987795"/>
                <a:gd name="connsiteY37" fmla="*/ 986864 h 987794"/>
                <a:gd name="connsiteX38" fmla="*/ 727397 w 987795"/>
                <a:gd name="connsiteY38" fmla="*/ 967594 h 987794"/>
                <a:gd name="connsiteX39" fmla="*/ 615214 w 987795"/>
                <a:gd name="connsiteY39" fmla="*/ 668583 h 987794"/>
                <a:gd name="connsiteX40" fmla="*/ 932850 w 987795"/>
                <a:gd name="connsiteY40" fmla="*/ 668583 h 987794"/>
                <a:gd name="connsiteX41" fmla="*/ 972752 w 987795"/>
                <a:gd name="connsiteY41" fmla="*/ 668583 h 987794"/>
                <a:gd name="connsiteX42" fmla="*/ 987724 w 987795"/>
                <a:gd name="connsiteY42" fmla="*/ 653611 h 987794"/>
                <a:gd name="connsiteX43" fmla="*/ 972823 w 987795"/>
                <a:gd name="connsiteY43" fmla="*/ 638639 h 987794"/>
                <a:gd name="connsiteX44" fmla="*/ 69846 w 987795"/>
                <a:gd name="connsiteY44" fmla="*/ 464132 h 987794"/>
                <a:gd name="connsiteX45" fmla="*/ 149649 w 987795"/>
                <a:gd name="connsiteY45" fmla="*/ 464132 h 987794"/>
                <a:gd name="connsiteX46" fmla="*/ 149649 w 987795"/>
                <a:gd name="connsiteY46" fmla="*/ 558765 h 987794"/>
                <a:gd name="connsiteX47" fmla="*/ 69846 w 987795"/>
                <a:gd name="connsiteY47" fmla="*/ 558765 h 987794"/>
                <a:gd name="connsiteX48" fmla="*/ 69846 w 987795"/>
                <a:gd name="connsiteY48" fmla="*/ 464132 h 987794"/>
                <a:gd name="connsiteX49" fmla="*/ 917950 w 987795"/>
                <a:gd name="connsiteY49" fmla="*/ 558765 h 987794"/>
                <a:gd name="connsiteX50" fmla="*/ 838147 w 987795"/>
                <a:gd name="connsiteY50" fmla="*/ 558765 h 987794"/>
                <a:gd name="connsiteX51" fmla="*/ 838147 w 987795"/>
                <a:gd name="connsiteY51" fmla="*/ 268135 h 987794"/>
                <a:gd name="connsiteX52" fmla="*/ 838147 w 987795"/>
                <a:gd name="connsiteY52" fmla="*/ 194994 h 987794"/>
                <a:gd name="connsiteX53" fmla="*/ 917950 w 987795"/>
                <a:gd name="connsiteY53" fmla="*/ 194994 h 987794"/>
                <a:gd name="connsiteX54" fmla="*/ 917950 w 987795"/>
                <a:gd name="connsiteY54" fmla="*/ 558765 h 987794"/>
                <a:gd name="connsiteX55" fmla="*/ 917950 w 987795"/>
                <a:gd name="connsiteY55" fmla="*/ 165050 h 987794"/>
                <a:gd name="connsiteX56" fmla="*/ 823175 w 987795"/>
                <a:gd name="connsiteY56" fmla="*/ 165050 h 987794"/>
                <a:gd name="connsiteX57" fmla="*/ 808203 w 987795"/>
                <a:gd name="connsiteY57" fmla="*/ 180023 h 987794"/>
                <a:gd name="connsiteX58" fmla="*/ 808203 w 987795"/>
                <a:gd name="connsiteY58" fmla="*/ 253163 h 987794"/>
                <a:gd name="connsiteX59" fmla="*/ 713428 w 987795"/>
                <a:gd name="connsiteY59" fmla="*/ 253163 h 987794"/>
                <a:gd name="connsiteX60" fmla="*/ 698456 w 987795"/>
                <a:gd name="connsiteY60" fmla="*/ 268135 h 987794"/>
                <a:gd name="connsiteX61" fmla="*/ 698456 w 987795"/>
                <a:gd name="connsiteY61" fmla="*/ 573665 h 987794"/>
                <a:gd name="connsiteX62" fmla="*/ 713428 w 987795"/>
                <a:gd name="connsiteY62" fmla="*/ 588637 h 987794"/>
                <a:gd name="connsiteX63" fmla="*/ 823175 w 987795"/>
                <a:gd name="connsiteY63" fmla="*/ 588637 h 987794"/>
                <a:gd name="connsiteX64" fmla="*/ 917950 w 987795"/>
                <a:gd name="connsiteY64" fmla="*/ 588637 h 987794"/>
                <a:gd name="connsiteX65" fmla="*/ 917950 w 987795"/>
                <a:gd name="connsiteY65" fmla="*/ 638496 h 987794"/>
                <a:gd name="connsiteX66" fmla="*/ 69846 w 987795"/>
                <a:gd name="connsiteY66" fmla="*/ 638496 h 987794"/>
                <a:gd name="connsiteX67" fmla="*/ 69846 w 987795"/>
                <a:gd name="connsiteY67" fmla="*/ 588637 h 987794"/>
                <a:gd name="connsiteX68" fmla="*/ 164621 w 987795"/>
                <a:gd name="connsiteY68" fmla="*/ 588637 h 987794"/>
                <a:gd name="connsiteX69" fmla="*/ 274368 w 987795"/>
                <a:gd name="connsiteY69" fmla="*/ 588637 h 987794"/>
                <a:gd name="connsiteX70" fmla="*/ 289340 w 987795"/>
                <a:gd name="connsiteY70" fmla="*/ 573665 h 987794"/>
                <a:gd name="connsiteX71" fmla="*/ 289340 w 987795"/>
                <a:gd name="connsiteY71" fmla="*/ 367853 h 987794"/>
                <a:gd name="connsiteX72" fmla="*/ 274368 w 987795"/>
                <a:gd name="connsiteY72" fmla="*/ 352881 h 987794"/>
                <a:gd name="connsiteX73" fmla="*/ 164621 w 987795"/>
                <a:gd name="connsiteY73" fmla="*/ 352881 h 987794"/>
                <a:gd name="connsiteX74" fmla="*/ 149649 w 987795"/>
                <a:gd name="connsiteY74" fmla="*/ 367853 h 987794"/>
                <a:gd name="connsiteX75" fmla="*/ 149649 w 987795"/>
                <a:gd name="connsiteY75" fmla="*/ 434117 h 987794"/>
                <a:gd name="connsiteX76" fmla="*/ 69846 w 987795"/>
                <a:gd name="connsiteY76" fmla="*/ 434117 h 987794"/>
                <a:gd name="connsiteX77" fmla="*/ 69846 w 987795"/>
                <a:gd name="connsiteY77" fmla="*/ 29872 h 987794"/>
                <a:gd name="connsiteX78" fmla="*/ 918021 w 987795"/>
                <a:gd name="connsiteY78" fmla="*/ 29872 h 987794"/>
                <a:gd name="connsiteX79" fmla="*/ 918021 w 987795"/>
                <a:gd name="connsiteY79" fmla="*/ 165050 h 987794"/>
                <a:gd name="connsiteX80" fmla="*/ 808203 w 987795"/>
                <a:gd name="connsiteY80" fmla="*/ 283107 h 987794"/>
                <a:gd name="connsiteX81" fmla="*/ 808203 w 987795"/>
                <a:gd name="connsiteY81" fmla="*/ 558765 h 987794"/>
                <a:gd name="connsiteX82" fmla="*/ 728400 w 987795"/>
                <a:gd name="connsiteY82" fmla="*/ 558765 h 987794"/>
                <a:gd name="connsiteX83" fmla="*/ 728400 w 987795"/>
                <a:gd name="connsiteY83" fmla="*/ 283107 h 987794"/>
                <a:gd name="connsiteX84" fmla="*/ 808203 w 987795"/>
                <a:gd name="connsiteY84" fmla="*/ 283107 h 987794"/>
                <a:gd name="connsiteX85" fmla="*/ 179593 w 987795"/>
                <a:gd name="connsiteY85" fmla="*/ 558765 h 987794"/>
                <a:gd name="connsiteX86" fmla="*/ 179593 w 987795"/>
                <a:gd name="connsiteY86" fmla="*/ 449160 h 987794"/>
                <a:gd name="connsiteX87" fmla="*/ 179593 w 987795"/>
                <a:gd name="connsiteY87" fmla="*/ 382897 h 987794"/>
                <a:gd name="connsiteX88" fmla="*/ 259395 w 987795"/>
                <a:gd name="connsiteY88" fmla="*/ 382897 h 987794"/>
                <a:gd name="connsiteX89" fmla="*/ 259395 w 987795"/>
                <a:gd name="connsiteY89" fmla="*/ 558765 h 987794"/>
                <a:gd name="connsiteX90" fmla="*/ 179593 w 987795"/>
                <a:gd name="connsiteY90" fmla="*/ 558765 h 987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987795" h="987794">
                  <a:moveTo>
                    <a:pt x="972823" y="638639"/>
                  </a:moveTo>
                  <a:lnTo>
                    <a:pt x="947894" y="638639"/>
                  </a:lnTo>
                  <a:lnTo>
                    <a:pt x="947894" y="573880"/>
                  </a:lnTo>
                  <a:cubicBezTo>
                    <a:pt x="947894" y="573808"/>
                    <a:pt x="947894" y="573808"/>
                    <a:pt x="947894" y="573736"/>
                  </a:cubicBezTo>
                  <a:lnTo>
                    <a:pt x="947894" y="180023"/>
                  </a:lnTo>
                  <a:cubicBezTo>
                    <a:pt x="947894" y="179951"/>
                    <a:pt x="947894" y="179951"/>
                    <a:pt x="947894" y="179951"/>
                  </a:cubicBezTo>
                  <a:lnTo>
                    <a:pt x="947894" y="29944"/>
                  </a:lnTo>
                  <a:lnTo>
                    <a:pt x="972823" y="29944"/>
                  </a:lnTo>
                  <a:cubicBezTo>
                    <a:pt x="981062" y="29944"/>
                    <a:pt x="987796" y="23282"/>
                    <a:pt x="987796" y="14972"/>
                  </a:cubicBezTo>
                  <a:cubicBezTo>
                    <a:pt x="987796" y="6733"/>
                    <a:pt x="981062" y="0"/>
                    <a:pt x="972823" y="0"/>
                  </a:cubicBezTo>
                  <a:lnTo>
                    <a:pt x="932922" y="0"/>
                  </a:lnTo>
                  <a:lnTo>
                    <a:pt x="54873" y="0"/>
                  </a:lnTo>
                  <a:lnTo>
                    <a:pt x="14972" y="0"/>
                  </a:lnTo>
                  <a:cubicBezTo>
                    <a:pt x="6734" y="0"/>
                    <a:pt x="0" y="6733"/>
                    <a:pt x="0" y="14972"/>
                  </a:cubicBezTo>
                  <a:cubicBezTo>
                    <a:pt x="0" y="23282"/>
                    <a:pt x="6734" y="29944"/>
                    <a:pt x="14972" y="29944"/>
                  </a:cubicBezTo>
                  <a:lnTo>
                    <a:pt x="39902" y="29944"/>
                  </a:lnTo>
                  <a:lnTo>
                    <a:pt x="39902" y="449232"/>
                  </a:lnTo>
                  <a:lnTo>
                    <a:pt x="39902" y="573736"/>
                  </a:lnTo>
                  <a:lnTo>
                    <a:pt x="39902" y="638639"/>
                  </a:lnTo>
                  <a:lnTo>
                    <a:pt x="14972" y="638639"/>
                  </a:lnTo>
                  <a:cubicBezTo>
                    <a:pt x="6734" y="638639"/>
                    <a:pt x="0" y="645373"/>
                    <a:pt x="0" y="653611"/>
                  </a:cubicBezTo>
                  <a:cubicBezTo>
                    <a:pt x="0" y="661849"/>
                    <a:pt x="6734" y="668583"/>
                    <a:pt x="14972" y="668583"/>
                  </a:cubicBezTo>
                  <a:lnTo>
                    <a:pt x="54873" y="668583"/>
                  </a:lnTo>
                  <a:lnTo>
                    <a:pt x="372510" y="668583"/>
                  </a:lnTo>
                  <a:lnTo>
                    <a:pt x="260327" y="967594"/>
                  </a:lnTo>
                  <a:cubicBezTo>
                    <a:pt x="257390" y="975330"/>
                    <a:pt x="261330" y="983999"/>
                    <a:pt x="269067" y="986864"/>
                  </a:cubicBezTo>
                  <a:cubicBezTo>
                    <a:pt x="270786" y="987509"/>
                    <a:pt x="272577" y="987795"/>
                    <a:pt x="274296" y="987795"/>
                  </a:cubicBezTo>
                  <a:cubicBezTo>
                    <a:pt x="280385" y="987795"/>
                    <a:pt x="286044" y="984070"/>
                    <a:pt x="288337" y="978052"/>
                  </a:cubicBezTo>
                  <a:lnTo>
                    <a:pt x="404459" y="668511"/>
                  </a:lnTo>
                  <a:lnTo>
                    <a:pt x="478890" y="668511"/>
                  </a:lnTo>
                  <a:lnTo>
                    <a:pt x="478890" y="873034"/>
                  </a:lnTo>
                  <a:cubicBezTo>
                    <a:pt x="478890" y="881271"/>
                    <a:pt x="485624" y="888006"/>
                    <a:pt x="493862" y="888006"/>
                  </a:cubicBezTo>
                  <a:cubicBezTo>
                    <a:pt x="502100" y="888006"/>
                    <a:pt x="508834" y="881271"/>
                    <a:pt x="508834" y="873034"/>
                  </a:cubicBezTo>
                  <a:lnTo>
                    <a:pt x="508834" y="668511"/>
                  </a:lnTo>
                  <a:lnTo>
                    <a:pt x="583264" y="668511"/>
                  </a:lnTo>
                  <a:lnTo>
                    <a:pt x="699387" y="978052"/>
                  </a:lnTo>
                  <a:cubicBezTo>
                    <a:pt x="701680" y="984070"/>
                    <a:pt x="707339" y="987795"/>
                    <a:pt x="713428" y="987795"/>
                  </a:cubicBezTo>
                  <a:cubicBezTo>
                    <a:pt x="715147" y="987795"/>
                    <a:pt x="716938" y="987509"/>
                    <a:pt x="718657" y="986864"/>
                  </a:cubicBezTo>
                  <a:cubicBezTo>
                    <a:pt x="726394" y="983999"/>
                    <a:pt x="730334" y="975330"/>
                    <a:pt x="727397" y="967594"/>
                  </a:cubicBezTo>
                  <a:lnTo>
                    <a:pt x="615214" y="668583"/>
                  </a:lnTo>
                  <a:lnTo>
                    <a:pt x="932850" y="668583"/>
                  </a:lnTo>
                  <a:lnTo>
                    <a:pt x="972752" y="668583"/>
                  </a:lnTo>
                  <a:cubicBezTo>
                    <a:pt x="980990" y="668583"/>
                    <a:pt x="987724" y="661849"/>
                    <a:pt x="987724" y="653611"/>
                  </a:cubicBezTo>
                  <a:cubicBezTo>
                    <a:pt x="987796" y="645301"/>
                    <a:pt x="981062" y="638639"/>
                    <a:pt x="972823" y="638639"/>
                  </a:cubicBezTo>
                  <a:close/>
                  <a:moveTo>
                    <a:pt x="69846" y="464132"/>
                  </a:moveTo>
                  <a:lnTo>
                    <a:pt x="149649" y="464132"/>
                  </a:lnTo>
                  <a:lnTo>
                    <a:pt x="149649" y="558765"/>
                  </a:lnTo>
                  <a:lnTo>
                    <a:pt x="69846" y="558765"/>
                  </a:lnTo>
                  <a:lnTo>
                    <a:pt x="69846" y="464132"/>
                  </a:lnTo>
                  <a:close/>
                  <a:moveTo>
                    <a:pt x="917950" y="558765"/>
                  </a:moveTo>
                  <a:lnTo>
                    <a:pt x="838147" y="558765"/>
                  </a:lnTo>
                  <a:lnTo>
                    <a:pt x="838147" y="268135"/>
                  </a:lnTo>
                  <a:lnTo>
                    <a:pt x="838147" y="194994"/>
                  </a:lnTo>
                  <a:lnTo>
                    <a:pt x="917950" y="194994"/>
                  </a:lnTo>
                  <a:lnTo>
                    <a:pt x="917950" y="558765"/>
                  </a:lnTo>
                  <a:close/>
                  <a:moveTo>
                    <a:pt x="917950" y="165050"/>
                  </a:moveTo>
                  <a:lnTo>
                    <a:pt x="823175" y="165050"/>
                  </a:lnTo>
                  <a:cubicBezTo>
                    <a:pt x="814937" y="165050"/>
                    <a:pt x="808203" y="171784"/>
                    <a:pt x="808203" y="180023"/>
                  </a:cubicBezTo>
                  <a:lnTo>
                    <a:pt x="808203" y="253163"/>
                  </a:lnTo>
                  <a:lnTo>
                    <a:pt x="713428" y="253163"/>
                  </a:lnTo>
                  <a:cubicBezTo>
                    <a:pt x="705190" y="253163"/>
                    <a:pt x="698456" y="259897"/>
                    <a:pt x="698456" y="268135"/>
                  </a:cubicBezTo>
                  <a:lnTo>
                    <a:pt x="698456" y="573665"/>
                  </a:lnTo>
                  <a:cubicBezTo>
                    <a:pt x="698456" y="581975"/>
                    <a:pt x="705190" y="588637"/>
                    <a:pt x="713428" y="588637"/>
                  </a:cubicBezTo>
                  <a:lnTo>
                    <a:pt x="823175" y="588637"/>
                  </a:lnTo>
                  <a:lnTo>
                    <a:pt x="917950" y="588637"/>
                  </a:lnTo>
                  <a:lnTo>
                    <a:pt x="917950" y="638496"/>
                  </a:lnTo>
                  <a:lnTo>
                    <a:pt x="69846" y="638496"/>
                  </a:lnTo>
                  <a:lnTo>
                    <a:pt x="69846" y="588637"/>
                  </a:lnTo>
                  <a:lnTo>
                    <a:pt x="164621" y="588637"/>
                  </a:lnTo>
                  <a:lnTo>
                    <a:pt x="274368" y="588637"/>
                  </a:lnTo>
                  <a:cubicBezTo>
                    <a:pt x="282606" y="588637"/>
                    <a:pt x="289340" y="581903"/>
                    <a:pt x="289340" y="573665"/>
                  </a:cubicBezTo>
                  <a:lnTo>
                    <a:pt x="289340" y="367853"/>
                  </a:lnTo>
                  <a:cubicBezTo>
                    <a:pt x="289340" y="359615"/>
                    <a:pt x="282606" y="352881"/>
                    <a:pt x="274368" y="352881"/>
                  </a:cubicBezTo>
                  <a:lnTo>
                    <a:pt x="164621" y="352881"/>
                  </a:lnTo>
                  <a:cubicBezTo>
                    <a:pt x="156383" y="352881"/>
                    <a:pt x="149649" y="359615"/>
                    <a:pt x="149649" y="367853"/>
                  </a:cubicBezTo>
                  <a:lnTo>
                    <a:pt x="149649" y="434117"/>
                  </a:lnTo>
                  <a:lnTo>
                    <a:pt x="69846" y="434117"/>
                  </a:lnTo>
                  <a:lnTo>
                    <a:pt x="69846" y="29872"/>
                  </a:lnTo>
                  <a:lnTo>
                    <a:pt x="918021" y="29872"/>
                  </a:lnTo>
                  <a:lnTo>
                    <a:pt x="918021" y="165050"/>
                  </a:lnTo>
                  <a:close/>
                  <a:moveTo>
                    <a:pt x="808203" y="283107"/>
                  </a:moveTo>
                  <a:lnTo>
                    <a:pt x="808203" y="558765"/>
                  </a:lnTo>
                  <a:lnTo>
                    <a:pt x="728400" y="558765"/>
                  </a:lnTo>
                  <a:lnTo>
                    <a:pt x="728400" y="283107"/>
                  </a:lnTo>
                  <a:lnTo>
                    <a:pt x="808203" y="283107"/>
                  </a:lnTo>
                  <a:close/>
                  <a:moveTo>
                    <a:pt x="179593" y="558765"/>
                  </a:moveTo>
                  <a:lnTo>
                    <a:pt x="179593" y="449160"/>
                  </a:lnTo>
                  <a:lnTo>
                    <a:pt x="179593" y="382897"/>
                  </a:lnTo>
                  <a:lnTo>
                    <a:pt x="259395" y="382897"/>
                  </a:lnTo>
                  <a:lnTo>
                    <a:pt x="259395" y="558765"/>
                  </a:lnTo>
                  <a:lnTo>
                    <a:pt x="179593" y="558765"/>
                  </a:lnTo>
                  <a:close/>
                </a:path>
              </a:pathLst>
            </a:custGeom>
            <a:grpFill/>
            <a:ln w="71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E4437BB-6252-44DD-9DC2-EC17D8EB622E}"/>
                </a:ext>
              </a:extLst>
            </p:cNvPr>
            <p:cNvSpPr/>
            <p:nvPr/>
          </p:nvSpPr>
          <p:spPr>
            <a:xfrm>
              <a:off x="8907169" y="8612783"/>
              <a:ext cx="253879" cy="29943"/>
            </a:xfrm>
            <a:custGeom>
              <a:avLst/>
              <a:gdLst>
                <a:gd name="connsiteX0" fmla="*/ 14972 w 253879"/>
                <a:gd name="connsiteY0" fmla="*/ 29944 h 29943"/>
                <a:gd name="connsiteX1" fmla="*/ 238908 w 253879"/>
                <a:gd name="connsiteY1" fmla="*/ 29944 h 29943"/>
                <a:gd name="connsiteX2" fmla="*/ 253880 w 253879"/>
                <a:gd name="connsiteY2" fmla="*/ 14972 h 29943"/>
                <a:gd name="connsiteX3" fmla="*/ 238908 w 253879"/>
                <a:gd name="connsiteY3" fmla="*/ 0 h 29943"/>
                <a:gd name="connsiteX4" fmla="*/ 14972 w 253879"/>
                <a:gd name="connsiteY4" fmla="*/ 0 h 29943"/>
                <a:gd name="connsiteX5" fmla="*/ 0 w 253879"/>
                <a:gd name="connsiteY5" fmla="*/ 14972 h 29943"/>
                <a:gd name="connsiteX6" fmla="*/ 14972 w 253879"/>
                <a:gd name="connsiteY6" fmla="*/ 29944 h 29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3879" h="29943">
                  <a:moveTo>
                    <a:pt x="14972" y="29944"/>
                  </a:moveTo>
                  <a:lnTo>
                    <a:pt x="238908" y="29944"/>
                  </a:lnTo>
                  <a:cubicBezTo>
                    <a:pt x="247146" y="29944"/>
                    <a:pt x="253880" y="23210"/>
                    <a:pt x="253880" y="14972"/>
                  </a:cubicBezTo>
                  <a:cubicBezTo>
                    <a:pt x="253880" y="6733"/>
                    <a:pt x="247146" y="0"/>
                    <a:pt x="238908" y="0"/>
                  </a:cubicBezTo>
                  <a:lnTo>
                    <a:pt x="14972" y="0"/>
                  </a:lnTo>
                  <a:cubicBezTo>
                    <a:pt x="6734" y="0"/>
                    <a:pt x="0" y="6733"/>
                    <a:pt x="0" y="14972"/>
                  </a:cubicBezTo>
                  <a:cubicBezTo>
                    <a:pt x="0" y="23210"/>
                    <a:pt x="6734" y="29944"/>
                    <a:pt x="14972" y="29944"/>
                  </a:cubicBezTo>
                  <a:close/>
                </a:path>
              </a:pathLst>
            </a:custGeom>
            <a:grpFill/>
            <a:ln w="71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E3EF9A8-D390-4E45-9CC0-A373AB13AA15}"/>
                </a:ext>
              </a:extLst>
            </p:cNvPr>
            <p:cNvSpPr/>
            <p:nvPr/>
          </p:nvSpPr>
          <p:spPr>
            <a:xfrm>
              <a:off x="8771848" y="8612783"/>
              <a:ext cx="85462" cy="29943"/>
            </a:xfrm>
            <a:custGeom>
              <a:avLst/>
              <a:gdLst>
                <a:gd name="connsiteX0" fmla="*/ 14972 w 85462"/>
                <a:gd name="connsiteY0" fmla="*/ 29944 h 29943"/>
                <a:gd name="connsiteX1" fmla="*/ 70491 w 85462"/>
                <a:gd name="connsiteY1" fmla="*/ 29944 h 29943"/>
                <a:gd name="connsiteX2" fmla="*/ 85462 w 85462"/>
                <a:gd name="connsiteY2" fmla="*/ 14972 h 29943"/>
                <a:gd name="connsiteX3" fmla="*/ 70491 w 85462"/>
                <a:gd name="connsiteY3" fmla="*/ 0 h 29943"/>
                <a:gd name="connsiteX4" fmla="*/ 14972 w 85462"/>
                <a:gd name="connsiteY4" fmla="*/ 0 h 29943"/>
                <a:gd name="connsiteX5" fmla="*/ 0 w 85462"/>
                <a:gd name="connsiteY5" fmla="*/ 14972 h 29943"/>
                <a:gd name="connsiteX6" fmla="*/ 14972 w 85462"/>
                <a:gd name="connsiteY6" fmla="*/ 29944 h 29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462" h="29943">
                  <a:moveTo>
                    <a:pt x="14972" y="29944"/>
                  </a:moveTo>
                  <a:lnTo>
                    <a:pt x="70491" y="29944"/>
                  </a:lnTo>
                  <a:cubicBezTo>
                    <a:pt x="78728" y="29944"/>
                    <a:pt x="85462" y="23210"/>
                    <a:pt x="85462" y="14972"/>
                  </a:cubicBezTo>
                  <a:cubicBezTo>
                    <a:pt x="85462" y="6733"/>
                    <a:pt x="78728" y="0"/>
                    <a:pt x="70491" y="0"/>
                  </a:cubicBezTo>
                  <a:lnTo>
                    <a:pt x="14972" y="0"/>
                  </a:lnTo>
                  <a:cubicBezTo>
                    <a:pt x="6734" y="0"/>
                    <a:pt x="0" y="6733"/>
                    <a:pt x="0" y="14972"/>
                  </a:cubicBezTo>
                  <a:cubicBezTo>
                    <a:pt x="0" y="23210"/>
                    <a:pt x="6734" y="29944"/>
                    <a:pt x="14972" y="29944"/>
                  </a:cubicBezTo>
                  <a:close/>
                </a:path>
              </a:pathLst>
            </a:custGeom>
            <a:grpFill/>
            <a:ln w="71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808851E-9B76-4E57-8242-D5AA01A6358A}"/>
                </a:ext>
              </a:extLst>
            </p:cNvPr>
            <p:cNvSpPr/>
            <p:nvPr/>
          </p:nvSpPr>
          <p:spPr>
            <a:xfrm>
              <a:off x="9140991" y="8512993"/>
              <a:ext cx="139762" cy="29944"/>
            </a:xfrm>
            <a:custGeom>
              <a:avLst/>
              <a:gdLst>
                <a:gd name="connsiteX0" fmla="*/ 15043 w 139762"/>
                <a:gd name="connsiteY0" fmla="*/ 29944 h 29944"/>
                <a:gd name="connsiteX1" fmla="*/ 124791 w 139762"/>
                <a:gd name="connsiteY1" fmla="*/ 29944 h 29944"/>
                <a:gd name="connsiteX2" fmla="*/ 139763 w 139762"/>
                <a:gd name="connsiteY2" fmla="*/ 14972 h 29944"/>
                <a:gd name="connsiteX3" fmla="*/ 124791 w 139762"/>
                <a:gd name="connsiteY3" fmla="*/ 0 h 29944"/>
                <a:gd name="connsiteX4" fmla="*/ 14972 w 139762"/>
                <a:gd name="connsiteY4" fmla="*/ 0 h 29944"/>
                <a:gd name="connsiteX5" fmla="*/ 0 w 139762"/>
                <a:gd name="connsiteY5" fmla="*/ 14972 h 29944"/>
                <a:gd name="connsiteX6" fmla="*/ 15043 w 139762"/>
                <a:gd name="connsiteY6" fmla="*/ 29944 h 29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762" h="29944">
                  <a:moveTo>
                    <a:pt x="15043" y="29944"/>
                  </a:moveTo>
                  <a:lnTo>
                    <a:pt x="124791" y="29944"/>
                  </a:lnTo>
                  <a:cubicBezTo>
                    <a:pt x="133029" y="29944"/>
                    <a:pt x="139763" y="23210"/>
                    <a:pt x="139763" y="14972"/>
                  </a:cubicBezTo>
                  <a:cubicBezTo>
                    <a:pt x="139763" y="6663"/>
                    <a:pt x="133029" y="0"/>
                    <a:pt x="124791" y="0"/>
                  </a:cubicBezTo>
                  <a:lnTo>
                    <a:pt x="14972" y="0"/>
                  </a:lnTo>
                  <a:cubicBezTo>
                    <a:pt x="6734" y="0"/>
                    <a:pt x="0" y="6663"/>
                    <a:pt x="0" y="14972"/>
                  </a:cubicBezTo>
                  <a:cubicBezTo>
                    <a:pt x="72" y="23210"/>
                    <a:pt x="6734" y="29944"/>
                    <a:pt x="15043" y="29944"/>
                  </a:cubicBezTo>
                  <a:close/>
                </a:path>
              </a:pathLst>
            </a:custGeom>
            <a:grpFill/>
            <a:ln w="71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C0AA156-D588-4253-BD61-E095C9547852}"/>
                </a:ext>
              </a:extLst>
            </p:cNvPr>
            <p:cNvSpPr/>
            <p:nvPr/>
          </p:nvSpPr>
          <p:spPr>
            <a:xfrm>
              <a:off x="8913831" y="8512993"/>
              <a:ext cx="177372" cy="29944"/>
            </a:xfrm>
            <a:custGeom>
              <a:avLst/>
              <a:gdLst>
                <a:gd name="connsiteX0" fmla="*/ 14972 w 177372"/>
                <a:gd name="connsiteY0" fmla="*/ 29944 h 29944"/>
                <a:gd name="connsiteX1" fmla="*/ 162400 w 177372"/>
                <a:gd name="connsiteY1" fmla="*/ 29944 h 29944"/>
                <a:gd name="connsiteX2" fmla="*/ 177372 w 177372"/>
                <a:gd name="connsiteY2" fmla="*/ 14972 h 29944"/>
                <a:gd name="connsiteX3" fmla="*/ 162400 w 177372"/>
                <a:gd name="connsiteY3" fmla="*/ 0 h 29944"/>
                <a:gd name="connsiteX4" fmla="*/ 14972 w 177372"/>
                <a:gd name="connsiteY4" fmla="*/ 0 h 29944"/>
                <a:gd name="connsiteX5" fmla="*/ 0 w 177372"/>
                <a:gd name="connsiteY5" fmla="*/ 14972 h 29944"/>
                <a:gd name="connsiteX6" fmla="*/ 14972 w 177372"/>
                <a:gd name="connsiteY6" fmla="*/ 29944 h 29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372" h="29944">
                  <a:moveTo>
                    <a:pt x="14972" y="29944"/>
                  </a:moveTo>
                  <a:lnTo>
                    <a:pt x="162400" y="29944"/>
                  </a:lnTo>
                  <a:cubicBezTo>
                    <a:pt x="170638" y="29944"/>
                    <a:pt x="177372" y="23210"/>
                    <a:pt x="177372" y="14972"/>
                  </a:cubicBezTo>
                  <a:cubicBezTo>
                    <a:pt x="177372" y="6663"/>
                    <a:pt x="170638" y="0"/>
                    <a:pt x="162400" y="0"/>
                  </a:cubicBezTo>
                  <a:lnTo>
                    <a:pt x="14972" y="0"/>
                  </a:lnTo>
                  <a:cubicBezTo>
                    <a:pt x="6734" y="0"/>
                    <a:pt x="0" y="6663"/>
                    <a:pt x="0" y="14972"/>
                  </a:cubicBezTo>
                  <a:cubicBezTo>
                    <a:pt x="0" y="23210"/>
                    <a:pt x="6662" y="29944"/>
                    <a:pt x="14972" y="29944"/>
                  </a:cubicBezTo>
                  <a:close/>
                </a:path>
              </a:pathLst>
            </a:custGeom>
            <a:grpFill/>
            <a:ln w="71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EC2E2DC-2E14-45F2-B459-241F2E64601E}"/>
                </a:ext>
              </a:extLst>
            </p:cNvPr>
            <p:cNvSpPr/>
            <p:nvPr/>
          </p:nvSpPr>
          <p:spPr>
            <a:xfrm>
              <a:off x="8771848" y="8512993"/>
              <a:ext cx="92053" cy="29944"/>
            </a:xfrm>
            <a:custGeom>
              <a:avLst/>
              <a:gdLst>
                <a:gd name="connsiteX0" fmla="*/ 14972 w 92053"/>
                <a:gd name="connsiteY0" fmla="*/ 29944 h 29944"/>
                <a:gd name="connsiteX1" fmla="*/ 77081 w 92053"/>
                <a:gd name="connsiteY1" fmla="*/ 29944 h 29944"/>
                <a:gd name="connsiteX2" fmla="*/ 92053 w 92053"/>
                <a:gd name="connsiteY2" fmla="*/ 14972 h 29944"/>
                <a:gd name="connsiteX3" fmla="*/ 77081 w 92053"/>
                <a:gd name="connsiteY3" fmla="*/ 0 h 29944"/>
                <a:gd name="connsiteX4" fmla="*/ 14972 w 92053"/>
                <a:gd name="connsiteY4" fmla="*/ 0 h 29944"/>
                <a:gd name="connsiteX5" fmla="*/ 0 w 92053"/>
                <a:gd name="connsiteY5" fmla="*/ 14972 h 29944"/>
                <a:gd name="connsiteX6" fmla="*/ 14972 w 92053"/>
                <a:gd name="connsiteY6" fmla="*/ 29944 h 29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053" h="29944">
                  <a:moveTo>
                    <a:pt x="14972" y="29944"/>
                  </a:moveTo>
                  <a:lnTo>
                    <a:pt x="77081" y="29944"/>
                  </a:lnTo>
                  <a:cubicBezTo>
                    <a:pt x="85319" y="29944"/>
                    <a:pt x="92053" y="23210"/>
                    <a:pt x="92053" y="14972"/>
                  </a:cubicBezTo>
                  <a:cubicBezTo>
                    <a:pt x="92053" y="6663"/>
                    <a:pt x="85319" y="0"/>
                    <a:pt x="77081" y="0"/>
                  </a:cubicBezTo>
                  <a:lnTo>
                    <a:pt x="14972" y="0"/>
                  </a:lnTo>
                  <a:cubicBezTo>
                    <a:pt x="6734" y="0"/>
                    <a:pt x="0" y="6663"/>
                    <a:pt x="0" y="14972"/>
                  </a:cubicBezTo>
                  <a:cubicBezTo>
                    <a:pt x="0" y="23210"/>
                    <a:pt x="6734" y="29944"/>
                    <a:pt x="14972" y="29944"/>
                  </a:cubicBezTo>
                  <a:close/>
                </a:path>
              </a:pathLst>
            </a:custGeom>
            <a:grpFill/>
            <a:ln w="71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</p:grpSp>
      <p:sp>
        <p:nvSpPr>
          <p:cNvPr id="9" name="Rectangle 16"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>
            <a:extLst>
              <a:ext uri="{FF2B5EF4-FFF2-40B4-BE49-F238E27FC236}">
                <a16:creationId xmlns:a16="http://schemas.microsoft.com/office/drawing/2014/main" id="{C98D70F4-2731-712A-B4CA-927EC8819223}"/>
              </a:ext>
            </a:extLst>
          </p:cNvPr>
          <p:cNvSpPr/>
          <p:nvPr/>
        </p:nvSpPr>
        <p:spPr>
          <a:xfrm>
            <a:off x="12157634" y="7399471"/>
            <a:ext cx="4809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адресно консультативно–методической поддержки семьям с детьми с ОВЗ, в том числе с инвалидностью, не посещающих ДОО</a:t>
            </a:r>
            <a:endParaRPr lang="es-ES" altLang="zh-CN" sz="18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ea typeface="Lato Light" panose="020F050202020403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ED8BE3D-AF36-2D22-7203-2DE677406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96" y="194254"/>
            <a:ext cx="2621507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65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875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375"/>
                            </p:stCondLst>
                            <p:childTnLst>
                              <p:par>
                                <p:cTn id="17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75"/>
                            </p:stCondLst>
                            <p:childTnLst>
                              <p:par>
                                <p:cTn id="26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75"/>
                            </p:stCondLst>
                            <p:childTnLst>
                              <p:par>
                                <p:cTn id="35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475"/>
                            </p:stCondLst>
                            <p:childTnLst>
                              <p:par>
                                <p:cTn id="44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175"/>
                            </p:stCondLst>
                            <p:childTnLst>
                              <p:par>
                                <p:cTn id="53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875"/>
                            </p:stCondLst>
                            <p:childTnLst>
                              <p:par>
                                <p:cTn id="62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E8C70AB-80B4-44DD-8E93-EEA64BF7E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11" y="-1768800"/>
            <a:ext cx="16929376" cy="154111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DECA5AF-02AE-429A-8107-11043ACB3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281662" y="1158531"/>
            <a:ext cx="12449111" cy="98374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0606F16-1FC3-4E04-9986-A9906EFA9236}"/>
              </a:ext>
            </a:extLst>
          </p:cNvPr>
          <p:cNvSpPr/>
          <p:nvPr/>
        </p:nvSpPr>
        <p:spPr>
          <a:xfrm>
            <a:off x="9848609" y="3077644"/>
            <a:ext cx="7914020" cy="3224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40385">
              <a:lnSpc>
                <a:spcPct val="107000"/>
              </a:lnSpc>
              <a:defRPr/>
            </a:pP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Просветительское</a:t>
            </a:r>
          </a:p>
          <a:p>
            <a:pPr marL="342900" marR="225425" indent="-342900">
              <a:lnSpc>
                <a:spcPct val="99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Онлайн-к</a:t>
            </a:r>
            <a:r>
              <a:rPr lang="ru-RU" sz="20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нс</a:t>
            </a:r>
            <a:r>
              <a:rPr lang="ru-RU" sz="2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ьтация на информационно-консультативном портале «Развитие56» «Особе</a:t>
            </a:r>
            <a:r>
              <a:rPr lang="ru-RU"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ности р</a:t>
            </a:r>
            <a:r>
              <a:rPr lang="ru-RU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ы ДОУ для</a:t>
            </a:r>
            <a:r>
              <a:rPr lang="ru-RU"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</a:t>
            </a:r>
            <a:r>
              <a:rPr lang="ru-RU"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 с</a:t>
            </a:r>
            <a:r>
              <a:rPr lang="ru-RU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ОВЗ»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225425" indent="-342900">
              <a:lnSpc>
                <a:spcPct val="99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</a:t>
            </a:r>
            <a:r>
              <a:rPr lang="ru-RU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р–прак</a:t>
            </a:r>
            <a:r>
              <a:rPr lang="ru-RU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 «Поиг</a:t>
            </a:r>
            <a:r>
              <a:rPr lang="ru-RU" sz="20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ае</a:t>
            </a:r>
            <a:r>
              <a:rPr lang="ru-RU" sz="20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spc="6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своим ребенком»</a:t>
            </a:r>
            <a:endParaRPr lang="en-US" sz="2000" spc="-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225425" indent="-342900">
              <a:lnSpc>
                <a:spcPct val="99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клет</a:t>
            </a:r>
            <a:r>
              <a:rPr lang="ru-RU" sz="2000" spc="1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«Особе</a:t>
            </a:r>
            <a:r>
              <a:rPr lang="ru-RU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</a:t>
            </a:r>
            <a:r>
              <a:rPr lang="ru-RU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2000" spc="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</a:t>
            </a:r>
            <a:r>
              <a:rPr lang="ru-RU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</a:t>
            </a:r>
            <a:r>
              <a:rPr lang="ru-RU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ния</a:t>
            </a:r>
            <a:r>
              <a:rPr lang="ru-RU" sz="2000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</a:t>
            </a:r>
            <a:r>
              <a:rPr lang="ru-RU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</a:t>
            </a:r>
            <a:r>
              <a:rPr lang="ru-RU" sz="20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семье»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225425" indent="-342900">
              <a:lnSpc>
                <a:spcPct val="99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специалистов на информационно-консультативном портале «Развитие56» детского сада по запросу родителей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225425" indent="-285750">
              <a:lnSpc>
                <a:spcPct val="99000"/>
              </a:lnSpc>
              <a:buFont typeface="Wingdings" panose="05000000000000000000" pitchFamily="2" charset="2"/>
              <a:buChar char="§"/>
            </a:pPr>
            <a:endParaRPr lang="ru-RU" sz="2000" dirty="0"/>
          </a:p>
          <a:p>
            <a:pPr marL="285750" marR="225425" indent="-285750">
              <a:lnSpc>
                <a:spcPct val="99000"/>
              </a:lnSpc>
              <a:buFont typeface="Wingdings" panose="05000000000000000000" pitchFamily="2" charset="2"/>
              <a:buChar char="§"/>
            </a:pP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225425" indent="-285750">
              <a:lnSpc>
                <a:spcPct val="99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1DBA96-672B-4600-B764-E2A574557582}"/>
              </a:ext>
            </a:extLst>
          </p:cNvPr>
          <p:cNvSpPr/>
          <p:nvPr/>
        </p:nvSpPr>
        <p:spPr>
          <a:xfrm>
            <a:off x="1511155" y="3077644"/>
            <a:ext cx="55801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Информационно-аналитическое  выявление потребностей и запросов родителей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Интервьюирование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семьи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Почтовый ящик</a:t>
            </a:r>
            <a:endParaRPr lang="es-ES" altLang="zh-CN" sz="20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ea typeface="Lato Light" panose="020F0502020204030203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F9629C-BD2F-495C-8E37-B7CC95002A11}"/>
              </a:ext>
            </a:extLst>
          </p:cNvPr>
          <p:cNvSpPr/>
          <p:nvPr/>
        </p:nvSpPr>
        <p:spPr>
          <a:xfrm>
            <a:off x="10022988" y="5942600"/>
            <a:ext cx="730750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Досуговое направление</a:t>
            </a:r>
            <a:endParaRPr lang="id-ID" sz="2000" dirty="0">
              <a:solidFill>
                <a:prstClr val="white">
                  <a:lumMod val="6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 и развлечения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профессиями родителей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празднование дней рождения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семейной коллекции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дни добрых дел</a:t>
            </a:r>
            <a:endParaRPr lang="es-ES" altLang="zh-CN" sz="20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ea typeface="Lato Light" panose="020F0502020204030203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C672D1-8722-4483-94B4-0A52B790F6E3}"/>
              </a:ext>
            </a:extLst>
          </p:cNvPr>
          <p:cNvSpPr/>
          <p:nvPr/>
        </p:nvSpPr>
        <p:spPr>
          <a:xfrm>
            <a:off x="1389635" y="6120176"/>
            <a:ext cx="5347657" cy="3187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Наглядно-информационное</a:t>
            </a:r>
          </a:p>
          <a:p>
            <a:pPr marL="342900" marR="225425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Папка-передвижка «Адаптация детей с нарушениями в развитии к детскому саду»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225425" lvl="0" indent="-34290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посты на информационно-консультативном портале «Развитие56» </a:t>
            </a:r>
          </a:p>
          <a:p>
            <a:pPr marL="342900" marR="225425" lvl="0" indent="-34290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Буклет «Особенности воспитания детей с ОВЗ в семье»</a:t>
            </a:r>
          </a:p>
          <a:p>
            <a:pPr algn="r">
              <a:lnSpc>
                <a:spcPct val="150000"/>
              </a:lnSpc>
              <a:spcBef>
                <a:spcPts val="600"/>
              </a:spcBef>
            </a:pPr>
            <a:r>
              <a:rPr lang="es-ES" altLang="zh-CN" sz="1200" dirty="0">
                <a:solidFill>
                  <a:schemeClr val="bg1">
                    <a:lumMod val="6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</p:txBody>
      </p:sp>
      <p:sp>
        <p:nvSpPr>
          <p:cNvPr id="19" name="TextBox 18" descr="e7d195523061f1c0cef09ac28eaae964ec9988a5cce77c8b8C1E4685C6E6B40CD7615480512384A61EE159C6FE0045D14B61E85D0A95589D558B81FFC809322ACC20DC2254D928200A3EA0841B8B1814E3C79D0DF8AF216FB497AA06F6F4B721085BA35F6799E590F516F06AFC91D3DE45A045845BF66CE115A619C1BE5F8BA40CD67ABFF3CFB4F6">
            <a:extLst>
              <a:ext uri="{FF2B5EF4-FFF2-40B4-BE49-F238E27FC236}">
                <a16:creationId xmlns:a16="http://schemas.microsoft.com/office/drawing/2014/main" id="{6BDA1EE8-6421-42E6-BF7E-659888D26CD5}"/>
              </a:ext>
            </a:extLst>
          </p:cNvPr>
          <p:cNvSpPr txBox="1"/>
          <p:nvPr/>
        </p:nvSpPr>
        <p:spPr>
          <a:xfrm>
            <a:off x="3209548" y="183311"/>
            <a:ext cx="11868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1200"/>
              </a:spcBef>
              <a:defRPr/>
            </a:pP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воспитательной практики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4F92775-B5F6-4250-9840-557234ECCA41}"/>
              </a:ext>
            </a:extLst>
          </p:cNvPr>
          <p:cNvSpPr/>
          <p:nvPr/>
        </p:nvSpPr>
        <p:spPr>
          <a:xfrm>
            <a:off x="924193" y="1225482"/>
            <a:ext cx="154343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 Light"/>
                <a:cs typeface="Times New Roman" panose="02020603050405020304" pitchFamily="18" charset="0"/>
              </a:rPr>
              <a:t>Проблема, на решение которой направлена воспитательная практика: </a:t>
            </a:r>
          </a:p>
          <a:p>
            <a:pPr marL="0" marR="0" lvl="0" indent="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 Light"/>
                <a:cs typeface="Times New Roman" panose="02020603050405020304" pitchFamily="18" charset="0"/>
              </a:rPr>
              <a:t>Повышение воспитательного потенциала семьи, формирование осознанного родительства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7791D26-3678-48F2-AD42-E9A8AECFB216}"/>
              </a:ext>
            </a:extLst>
          </p:cNvPr>
          <p:cNvSpPr/>
          <p:nvPr/>
        </p:nvSpPr>
        <p:spPr>
          <a:xfrm>
            <a:off x="421584" y="2330799"/>
            <a:ext cx="15434359" cy="517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540385" algn="ctr">
              <a:lnSpc>
                <a:spcPct val="107000"/>
              </a:lnSpc>
              <a:defRPr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и формы воспитательной практики: </a:t>
            </a:r>
          </a:p>
        </p:txBody>
      </p:sp>
      <p:sp>
        <p:nvSpPr>
          <p:cNvPr id="22" name="Freeform: Shape 2">
            <a:extLst>
              <a:ext uri="{FF2B5EF4-FFF2-40B4-BE49-F238E27FC236}">
                <a16:creationId xmlns:a16="http://schemas.microsoft.com/office/drawing/2014/main" id="{3C6F288F-E5B2-472F-A366-4861FC3D7419}"/>
              </a:ext>
            </a:extLst>
          </p:cNvPr>
          <p:cNvSpPr/>
          <p:nvPr/>
        </p:nvSpPr>
        <p:spPr>
          <a:xfrm>
            <a:off x="620204" y="6120176"/>
            <a:ext cx="607979" cy="529166"/>
          </a:xfrm>
          <a:custGeom>
            <a:avLst/>
            <a:gdLst>
              <a:gd name="connsiteX0" fmla="*/ 395021 w 395021"/>
              <a:gd name="connsiteY0" fmla="*/ 0 h 343815"/>
              <a:gd name="connsiteX1" fmla="*/ 395021 w 395021"/>
              <a:gd name="connsiteY1" fmla="*/ 70714 h 343815"/>
              <a:gd name="connsiteX2" fmla="*/ 320650 w 395021"/>
              <a:gd name="connsiteY2" fmla="*/ 179223 h 343815"/>
              <a:gd name="connsiteX3" fmla="*/ 395021 w 395021"/>
              <a:gd name="connsiteY3" fmla="*/ 179223 h 343815"/>
              <a:gd name="connsiteX4" fmla="*/ 395021 w 395021"/>
              <a:gd name="connsiteY4" fmla="*/ 343815 h 343815"/>
              <a:gd name="connsiteX5" fmla="*/ 242621 w 395021"/>
              <a:gd name="connsiteY5" fmla="*/ 343815 h 343815"/>
              <a:gd name="connsiteX6" fmla="*/ 242621 w 395021"/>
              <a:gd name="connsiteY6" fmla="*/ 179223 h 343815"/>
              <a:gd name="connsiteX7" fmla="*/ 287731 w 395021"/>
              <a:gd name="connsiteY7" fmla="*/ 63399 h 343815"/>
              <a:gd name="connsiteX8" fmla="*/ 395021 w 395021"/>
              <a:gd name="connsiteY8" fmla="*/ 0 h 343815"/>
              <a:gd name="connsiteX9" fmla="*/ 152400 w 395021"/>
              <a:gd name="connsiteY9" fmla="*/ 0 h 343815"/>
              <a:gd name="connsiteX10" fmla="*/ 152400 w 395021"/>
              <a:gd name="connsiteY10" fmla="*/ 70714 h 343815"/>
              <a:gd name="connsiteX11" fmla="*/ 78029 w 395021"/>
              <a:gd name="connsiteY11" fmla="*/ 179223 h 343815"/>
              <a:gd name="connsiteX12" fmla="*/ 152400 w 395021"/>
              <a:gd name="connsiteY12" fmla="*/ 179223 h 343815"/>
              <a:gd name="connsiteX13" fmla="*/ 152400 w 395021"/>
              <a:gd name="connsiteY13" fmla="*/ 343815 h 343815"/>
              <a:gd name="connsiteX14" fmla="*/ 0 w 395021"/>
              <a:gd name="connsiteY14" fmla="*/ 343815 h 343815"/>
              <a:gd name="connsiteX15" fmla="*/ 0 w 395021"/>
              <a:gd name="connsiteY15" fmla="*/ 179223 h 343815"/>
              <a:gd name="connsiteX16" fmla="*/ 45111 w 395021"/>
              <a:gd name="connsiteY16" fmla="*/ 63399 h 343815"/>
              <a:gd name="connsiteX17" fmla="*/ 152400 w 395021"/>
              <a:gd name="connsiteY17" fmla="*/ 0 h 343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95021" h="343815">
                <a:moveTo>
                  <a:pt x="395021" y="0"/>
                </a:moveTo>
                <a:lnTo>
                  <a:pt x="395021" y="70714"/>
                </a:lnTo>
                <a:cubicBezTo>
                  <a:pt x="345440" y="87783"/>
                  <a:pt x="320650" y="123952"/>
                  <a:pt x="320650" y="179223"/>
                </a:cubicBezTo>
                <a:lnTo>
                  <a:pt x="395021" y="179223"/>
                </a:lnTo>
                <a:lnTo>
                  <a:pt x="395021" y="343815"/>
                </a:lnTo>
                <a:lnTo>
                  <a:pt x="242621" y="343815"/>
                </a:lnTo>
                <a:lnTo>
                  <a:pt x="242621" y="179223"/>
                </a:lnTo>
                <a:cubicBezTo>
                  <a:pt x="242621" y="135332"/>
                  <a:pt x="257658" y="96724"/>
                  <a:pt x="287731" y="63399"/>
                </a:cubicBezTo>
                <a:cubicBezTo>
                  <a:pt x="314554" y="34138"/>
                  <a:pt x="350317" y="13005"/>
                  <a:pt x="395021" y="0"/>
                </a:cubicBezTo>
                <a:close/>
                <a:moveTo>
                  <a:pt x="152400" y="0"/>
                </a:moveTo>
                <a:lnTo>
                  <a:pt x="152400" y="70714"/>
                </a:lnTo>
                <a:cubicBezTo>
                  <a:pt x="102819" y="87783"/>
                  <a:pt x="78029" y="123952"/>
                  <a:pt x="78029" y="179223"/>
                </a:cubicBezTo>
                <a:lnTo>
                  <a:pt x="152400" y="179223"/>
                </a:lnTo>
                <a:lnTo>
                  <a:pt x="152400" y="343815"/>
                </a:lnTo>
                <a:lnTo>
                  <a:pt x="0" y="343815"/>
                </a:lnTo>
                <a:lnTo>
                  <a:pt x="0" y="179223"/>
                </a:lnTo>
                <a:cubicBezTo>
                  <a:pt x="0" y="135332"/>
                  <a:pt x="15037" y="96724"/>
                  <a:pt x="45111" y="63399"/>
                </a:cubicBezTo>
                <a:cubicBezTo>
                  <a:pt x="71933" y="34138"/>
                  <a:pt x="107696" y="13005"/>
                  <a:pt x="15240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4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Light"/>
              <a:ea typeface="Microsoft YaHei UI Light"/>
              <a:cs typeface="+mn-cs"/>
            </a:endParaRPr>
          </a:p>
        </p:txBody>
      </p:sp>
      <p:sp>
        <p:nvSpPr>
          <p:cNvPr id="23" name="Freeform: Shape 2">
            <a:extLst>
              <a:ext uri="{FF2B5EF4-FFF2-40B4-BE49-F238E27FC236}">
                <a16:creationId xmlns:a16="http://schemas.microsoft.com/office/drawing/2014/main" id="{C0471C39-A014-4E39-BB7B-52792434053D}"/>
              </a:ext>
            </a:extLst>
          </p:cNvPr>
          <p:cNvSpPr/>
          <p:nvPr/>
        </p:nvSpPr>
        <p:spPr>
          <a:xfrm>
            <a:off x="716684" y="3077644"/>
            <a:ext cx="607979" cy="529166"/>
          </a:xfrm>
          <a:custGeom>
            <a:avLst/>
            <a:gdLst>
              <a:gd name="connsiteX0" fmla="*/ 395021 w 395021"/>
              <a:gd name="connsiteY0" fmla="*/ 0 h 343815"/>
              <a:gd name="connsiteX1" fmla="*/ 395021 w 395021"/>
              <a:gd name="connsiteY1" fmla="*/ 70714 h 343815"/>
              <a:gd name="connsiteX2" fmla="*/ 320650 w 395021"/>
              <a:gd name="connsiteY2" fmla="*/ 179223 h 343815"/>
              <a:gd name="connsiteX3" fmla="*/ 395021 w 395021"/>
              <a:gd name="connsiteY3" fmla="*/ 179223 h 343815"/>
              <a:gd name="connsiteX4" fmla="*/ 395021 w 395021"/>
              <a:gd name="connsiteY4" fmla="*/ 343815 h 343815"/>
              <a:gd name="connsiteX5" fmla="*/ 242621 w 395021"/>
              <a:gd name="connsiteY5" fmla="*/ 343815 h 343815"/>
              <a:gd name="connsiteX6" fmla="*/ 242621 w 395021"/>
              <a:gd name="connsiteY6" fmla="*/ 179223 h 343815"/>
              <a:gd name="connsiteX7" fmla="*/ 287731 w 395021"/>
              <a:gd name="connsiteY7" fmla="*/ 63399 h 343815"/>
              <a:gd name="connsiteX8" fmla="*/ 395021 w 395021"/>
              <a:gd name="connsiteY8" fmla="*/ 0 h 343815"/>
              <a:gd name="connsiteX9" fmla="*/ 152400 w 395021"/>
              <a:gd name="connsiteY9" fmla="*/ 0 h 343815"/>
              <a:gd name="connsiteX10" fmla="*/ 152400 w 395021"/>
              <a:gd name="connsiteY10" fmla="*/ 70714 h 343815"/>
              <a:gd name="connsiteX11" fmla="*/ 78029 w 395021"/>
              <a:gd name="connsiteY11" fmla="*/ 179223 h 343815"/>
              <a:gd name="connsiteX12" fmla="*/ 152400 w 395021"/>
              <a:gd name="connsiteY12" fmla="*/ 179223 h 343815"/>
              <a:gd name="connsiteX13" fmla="*/ 152400 w 395021"/>
              <a:gd name="connsiteY13" fmla="*/ 343815 h 343815"/>
              <a:gd name="connsiteX14" fmla="*/ 0 w 395021"/>
              <a:gd name="connsiteY14" fmla="*/ 343815 h 343815"/>
              <a:gd name="connsiteX15" fmla="*/ 0 w 395021"/>
              <a:gd name="connsiteY15" fmla="*/ 179223 h 343815"/>
              <a:gd name="connsiteX16" fmla="*/ 45111 w 395021"/>
              <a:gd name="connsiteY16" fmla="*/ 63399 h 343815"/>
              <a:gd name="connsiteX17" fmla="*/ 152400 w 395021"/>
              <a:gd name="connsiteY17" fmla="*/ 0 h 343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95021" h="343815">
                <a:moveTo>
                  <a:pt x="395021" y="0"/>
                </a:moveTo>
                <a:lnTo>
                  <a:pt x="395021" y="70714"/>
                </a:lnTo>
                <a:cubicBezTo>
                  <a:pt x="345440" y="87783"/>
                  <a:pt x="320650" y="123952"/>
                  <a:pt x="320650" y="179223"/>
                </a:cubicBezTo>
                <a:lnTo>
                  <a:pt x="395021" y="179223"/>
                </a:lnTo>
                <a:lnTo>
                  <a:pt x="395021" y="343815"/>
                </a:lnTo>
                <a:lnTo>
                  <a:pt x="242621" y="343815"/>
                </a:lnTo>
                <a:lnTo>
                  <a:pt x="242621" y="179223"/>
                </a:lnTo>
                <a:cubicBezTo>
                  <a:pt x="242621" y="135332"/>
                  <a:pt x="257658" y="96724"/>
                  <a:pt x="287731" y="63399"/>
                </a:cubicBezTo>
                <a:cubicBezTo>
                  <a:pt x="314554" y="34138"/>
                  <a:pt x="350317" y="13005"/>
                  <a:pt x="395021" y="0"/>
                </a:cubicBezTo>
                <a:close/>
                <a:moveTo>
                  <a:pt x="152400" y="0"/>
                </a:moveTo>
                <a:lnTo>
                  <a:pt x="152400" y="70714"/>
                </a:lnTo>
                <a:cubicBezTo>
                  <a:pt x="102819" y="87783"/>
                  <a:pt x="78029" y="123952"/>
                  <a:pt x="78029" y="179223"/>
                </a:cubicBezTo>
                <a:lnTo>
                  <a:pt x="152400" y="179223"/>
                </a:lnTo>
                <a:lnTo>
                  <a:pt x="152400" y="343815"/>
                </a:lnTo>
                <a:lnTo>
                  <a:pt x="0" y="343815"/>
                </a:lnTo>
                <a:lnTo>
                  <a:pt x="0" y="179223"/>
                </a:lnTo>
                <a:cubicBezTo>
                  <a:pt x="0" y="135332"/>
                  <a:pt x="15037" y="96724"/>
                  <a:pt x="45111" y="63399"/>
                </a:cubicBezTo>
                <a:cubicBezTo>
                  <a:pt x="71933" y="34138"/>
                  <a:pt x="107696" y="13005"/>
                  <a:pt x="15240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4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Light"/>
              <a:ea typeface="Microsoft YaHei UI Light"/>
              <a:cs typeface="+mn-cs"/>
            </a:endParaRPr>
          </a:p>
        </p:txBody>
      </p:sp>
      <p:sp>
        <p:nvSpPr>
          <p:cNvPr id="24" name="Freeform: Shape 2">
            <a:extLst>
              <a:ext uri="{FF2B5EF4-FFF2-40B4-BE49-F238E27FC236}">
                <a16:creationId xmlns:a16="http://schemas.microsoft.com/office/drawing/2014/main" id="{2B774EA6-98F8-4E54-9745-9D13E733E6C4}"/>
              </a:ext>
            </a:extLst>
          </p:cNvPr>
          <p:cNvSpPr/>
          <p:nvPr/>
        </p:nvSpPr>
        <p:spPr>
          <a:xfrm>
            <a:off x="9153727" y="6179894"/>
            <a:ext cx="607979" cy="529166"/>
          </a:xfrm>
          <a:custGeom>
            <a:avLst/>
            <a:gdLst>
              <a:gd name="connsiteX0" fmla="*/ 395021 w 395021"/>
              <a:gd name="connsiteY0" fmla="*/ 0 h 343815"/>
              <a:gd name="connsiteX1" fmla="*/ 395021 w 395021"/>
              <a:gd name="connsiteY1" fmla="*/ 70714 h 343815"/>
              <a:gd name="connsiteX2" fmla="*/ 320650 w 395021"/>
              <a:gd name="connsiteY2" fmla="*/ 179223 h 343815"/>
              <a:gd name="connsiteX3" fmla="*/ 395021 w 395021"/>
              <a:gd name="connsiteY3" fmla="*/ 179223 h 343815"/>
              <a:gd name="connsiteX4" fmla="*/ 395021 w 395021"/>
              <a:gd name="connsiteY4" fmla="*/ 343815 h 343815"/>
              <a:gd name="connsiteX5" fmla="*/ 242621 w 395021"/>
              <a:gd name="connsiteY5" fmla="*/ 343815 h 343815"/>
              <a:gd name="connsiteX6" fmla="*/ 242621 w 395021"/>
              <a:gd name="connsiteY6" fmla="*/ 179223 h 343815"/>
              <a:gd name="connsiteX7" fmla="*/ 287731 w 395021"/>
              <a:gd name="connsiteY7" fmla="*/ 63399 h 343815"/>
              <a:gd name="connsiteX8" fmla="*/ 395021 w 395021"/>
              <a:gd name="connsiteY8" fmla="*/ 0 h 343815"/>
              <a:gd name="connsiteX9" fmla="*/ 152400 w 395021"/>
              <a:gd name="connsiteY9" fmla="*/ 0 h 343815"/>
              <a:gd name="connsiteX10" fmla="*/ 152400 w 395021"/>
              <a:gd name="connsiteY10" fmla="*/ 70714 h 343815"/>
              <a:gd name="connsiteX11" fmla="*/ 78029 w 395021"/>
              <a:gd name="connsiteY11" fmla="*/ 179223 h 343815"/>
              <a:gd name="connsiteX12" fmla="*/ 152400 w 395021"/>
              <a:gd name="connsiteY12" fmla="*/ 179223 h 343815"/>
              <a:gd name="connsiteX13" fmla="*/ 152400 w 395021"/>
              <a:gd name="connsiteY13" fmla="*/ 343815 h 343815"/>
              <a:gd name="connsiteX14" fmla="*/ 0 w 395021"/>
              <a:gd name="connsiteY14" fmla="*/ 343815 h 343815"/>
              <a:gd name="connsiteX15" fmla="*/ 0 w 395021"/>
              <a:gd name="connsiteY15" fmla="*/ 179223 h 343815"/>
              <a:gd name="connsiteX16" fmla="*/ 45111 w 395021"/>
              <a:gd name="connsiteY16" fmla="*/ 63399 h 343815"/>
              <a:gd name="connsiteX17" fmla="*/ 152400 w 395021"/>
              <a:gd name="connsiteY17" fmla="*/ 0 h 343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95021" h="343815">
                <a:moveTo>
                  <a:pt x="395021" y="0"/>
                </a:moveTo>
                <a:lnTo>
                  <a:pt x="395021" y="70714"/>
                </a:lnTo>
                <a:cubicBezTo>
                  <a:pt x="345440" y="87783"/>
                  <a:pt x="320650" y="123952"/>
                  <a:pt x="320650" y="179223"/>
                </a:cubicBezTo>
                <a:lnTo>
                  <a:pt x="395021" y="179223"/>
                </a:lnTo>
                <a:lnTo>
                  <a:pt x="395021" y="343815"/>
                </a:lnTo>
                <a:lnTo>
                  <a:pt x="242621" y="343815"/>
                </a:lnTo>
                <a:lnTo>
                  <a:pt x="242621" y="179223"/>
                </a:lnTo>
                <a:cubicBezTo>
                  <a:pt x="242621" y="135332"/>
                  <a:pt x="257658" y="96724"/>
                  <a:pt x="287731" y="63399"/>
                </a:cubicBezTo>
                <a:cubicBezTo>
                  <a:pt x="314554" y="34138"/>
                  <a:pt x="350317" y="13005"/>
                  <a:pt x="395021" y="0"/>
                </a:cubicBezTo>
                <a:close/>
                <a:moveTo>
                  <a:pt x="152400" y="0"/>
                </a:moveTo>
                <a:lnTo>
                  <a:pt x="152400" y="70714"/>
                </a:lnTo>
                <a:cubicBezTo>
                  <a:pt x="102819" y="87783"/>
                  <a:pt x="78029" y="123952"/>
                  <a:pt x="78029" y="179223"/>
                </a:cubicBezTo>
                <a:lnTo>
                  <a:pt x="152400" y="179223"/>
                </a:lnTo>
                <a:lnTo>
                  <a:pt x="152400" y="343815"/>
                </a:lnTo>
                <a:lnTo>
                  <a:pt x="0" y="343815"/>
                </a:lnTo>
                <a:lnTo>
                  <a:pt x="0" y="179223"/>
                </a:lnTo>
                <a:cubicBezTo>
                  <a:pt x="0" y="135332"/>
                  <a:pt x="15037" y="96724"/>
                  <a:pt x="45111" y="63399"/>
                </a:cubicBezTo>
                <a:cubicBezTo>
                  <a:pt x="71933" y="34138"/>
                  <a:pt x="107696" y="13005"/>
                  <a:pt x="15240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4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Light"/>
              <a:ea typeface="Microsoft YaHei UI Light"/>
              <a:cs typeface="+mn-cs"/>
            </a:endParaRPr>
          </a:p>
        </p:txBody>
      </p:sp>
      <p:sp>
        <p:nvSpPr>
          <p:cNvPr id="28" name="Freeform: Shape 2">
            <a:extLst>
              <a:ext uri="{FF2B5EF4-FFF2-40B4-BE49-F238E27FC236}">
                <a16:creationId xmlns:a16="http://schemas.microsoft.com/office/drawing/2014/main" id="{CE8E7323-888B-447E-B4E4-A10EAA8C1980}"/>
              </a:ext>
            </a:extLst>
          </p:cNvPr>
          <p:cNvSpPr/>
          <p:nvPr/>
        </p:nvSpPr>
        <p:spPr>
          <a:xfrm>
            <a:off x="9078585" y="3077644"/>
            <a:ext cx="607979" cy="517193"/>
          </a:xfrm>
          <a:custGeom>
            <a:avLst/>
            <a:gdLst>
              <a:gd name="connsiteX0" fmla="*/ 395021 w 395021"/>
              <a:gd name="connsiteY0" fmla="*/ 0 h 343815"/>
              <a:gd name="connsiteX1" fmla="*/ 395021 w 395021"/>
              <a:gd name="connsiteY1" fmla="*/ 70714 h 343815"/>
              <a:gd name="connsiteX2" fmla="*/ 320650 w 395021"/>
              <a:gd name="connsiteY2" fmla="*/ 179223 h 343815"/>
              <a:gd name="connsiteX3" fmla="*/ 395021 w 395021"/>
              <a:gd name="connsiteY3" fmla="*/ 179223 h 343815"/>
              <a:gd name="connsiteX4" fmla="*/ 395021 w 395021"/>
              <a:gd name="connsiteY4" fmla="*/ 343815 h 343815"/>
              <a:gd name="connsiteX5" fmla="*/ 242621 w 395021"/>
              <a:gd name="connsiteY5" fmla="*/ 343815 h 343815"/>
              <a:gd name="connsiteX6" fmla="*/ 242621 w 395021"/>
              <a:gd name="connsiteY6" fmla="*/ 179223 h 343815"/>
              <a:gd name="connsiteX7" fmla="*/ 287731 w 395021"/>
              <a:gd name="connsiteY7" fmla="*/ 63399 h 343815"/>
              <a:gd name="connsiteX8" fmla="*/ 395021 w 395021"/>
              <a:gd name="connsiteY8" fmla="*/ 0 h 343815"/>
              <a:gd name="connsiteX9" fmla="*/ 152400 w 395021"/>
              <a:gd name="connsiteY9" fmla="*/ 0 h 343815"/>
              <a:gd name="connsiteX10" fmla="*/ 152400 w 395021"/>
              <a:gd name="connsiteY10" fmla="*/ 70714 h 343815"/>
              <a:gd name="connsiteX11" fmla="*/ 78029 w 395021"/>
              <a:gd name="connsiteY11" fmla="*/ 179223 h 343815"/>
              <a:gd name="connsiteX12" fmla="*/ 152400 w 395021"/>
              <a:gd name="connsiteY12" fmla="*/ 179223 h 343815"/>
              <a:gd name="connsiteX13" fmla="*/ 152400 w 395021"/>
              <a:gd name="connsiteY13" fmla="*/ 343815 h 343815"/>
              <a:gd name="connsiteX14" fmla="*/ 0 w 395021"/>
              <a:gd name="connsiteY14" fmla="*/ 343815 h 343815"/>
              <a:gd name="connsiteX15" fmla="*/ 0 w 395021"/>
              <a:gd name="connsiteY15" fmla="*/ 179223 h 343815"/>
              <a:gd name="connsiteX16" fmla="*/ 45111 w 395021"/>
              <a:gd name="connsiteY16" fmla="*/ 63399 h 343815"/>
              <a:gd name="connsiteX17" fmla="*/ 152400 w 395021"/>
              <a:gd name="connsiteY17" fmla="*/ 0 h 343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95021" h="343815">
                <a:moveTo>
                  <a:pt x="395021" y="0"/>
                </a:moveTo>
                <a:lnTo>
                  <a:pt x="395021" y="70714"/>
                </a:lnTo>
                <a:cubicBezTo>
                  <a:pt x="345440" y="87783"/>
                  <a:pt x="320650" y="123952"/>
                  <a:pt x="320650" y="179223"/>
                </a:cubicBezTo>
                <a:lnTo>
                  <a:pt x="395021" y="179223"/>
                </a:lnTo>
                <a:lnTo>
                  <a:pt x="395021" y="343815"/>
                </a:lnTo>
                <a:lnTo>
                  <a:pt x="242621" y="343815"/>
                </a:lnTo>
                <a:lnTo>
                  <a:pt x="242621" y="179223"/>
                </a:lnTo>
                <a:cubicBezTo>
                  <a:pt x="242621" y="135332"/>
                  <a:pt x="257658" y="96724"/>
                  <a:pt x="287731" y="63399"/>
                </a:cubicBezTo>
                <a:cubicBezTo>
                  <a:pt x="314554" y="34138"/>
                  <a:pt x="350317" y="13005"/>
                  <a:pt x="395021" y="0"/>
                </a:cubicBezTo>
                <a:close/>
                <a:moveTo>
                  <a:pt x="152400" y="0"/>
                </a:moveTo>
                <a:lnTo>
                  <a:pt x="152400" y="70714"/>
                </a:lnTo>
                <a:cubicBezTo>
                  <a:pt x="102819" y="87783"/>
                  <a:pt x="78029" y="123952"/>
                  <a:pt x="78029" y="179223"/>
                </a:cubicBezTo>
                <a:lnTo>
                  <a:pt x="152400" y="179223"/>
                </a:lnTo>
                <a:lnTo>
                  <a:pt x="152400" y="343815"/>
                </a:lnTo>
                <a:lnTo>
                  <a:pt x="0" y="343815"/>
                </a:lnTo>
                <a:lnTo>
                  <a:pt x="0" y="179223"/>
                </a:lnTo>
                <a:cubicBezTo>
                  <a:pt x="0" y="135332"/>
                  <a:pt x="15037" y="96724"/>
                  <a:pt x="45111" y="63399"/>
                </a:cubicBezTo>
                <a:cubicBezTo>
                  <a:pt x="71933" y="34138"/>
                  <a:pt x="107696" y="13005"/>
                  <a:pt x="15240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4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Light"/>
              <a:ea typeface="Microsoft YaHei UI Light"/>
              <a:cs typeface="+mn-cs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7E8FF09-7C51-48AC-8F3A-8F86763EB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2300" y="832797"/>
            <a:ext cx="2621507" cy="226790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F42C7B-F3DB-72FE-5CDC-B3ED837815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6775" y="6444477"/>
            <a:ext cx="2922758" cy="3348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0274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2"/>
                            </p:stCondLst>
                            <p:childTnLst>
                              <p:par>
                                <p:cTn id="26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03"/>
                            </p:stCondLst>
                            <p:childTnLst>
                              <p:par>
                                <p:cTn id="31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803"/>
                            </p:stCondLst>
                            <p:childTnLst>
                              <p:par>
                                <p:cTn id="36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3"/>
                            </p:stCondLst>
                            <p:childTnLst>
                              <p:par>
                                <p:cTn id="41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8" grpId="0"/>
      <p:bldP spid="9" grpId="0"/>
      <p:bldP spid="19" grpId="0"/>
      <p:bldP spid="20" grpId="0"/>
      <p:bldP spid="21" grpId="0"/>
      <p:bldP spid="22" grpId="0" animBg="1"/>
      <p:bldP spid="23" grpId="0" animBg="1"/>
      <p:bldP spid="24" grpId="0" animBg="1"/>
      <p:bldP spid="28" grpId="0" animBg="1"/>
    </p:bldLst>
  </p:timing>
</p:sld>
</file>

<file path=ppt/theme/theme1.xml><?xml version="1.0" encoding="utf-8"?>
<a:theme xmlns:a="http://schemas.openxmlformats.org/drawingml/2006/main" name="Simplicity theme">
  <a:themeElements>
    <a:clrScheme name="2-gradient 83 bright">
      <a:dk1>
        <a:sysClr val="windowText" lastClr="000000"/>
      </a:dk1>
      <a:lt1>
        <a:sysClr val="window" lastClr="FFFFFF"/>
      </a:lt1>
      <a:dk2>
        <a:srgbClr val="262626"/>
      </a:dk2>
      <a:lt2>
        <a:srgbClr val="EFEFEF"/>
      </a:lt2>
      <a:accent1>
        <a:srgbClr val="00FEB5"/>
      </a:accent1>
      <a:accent2>
        <a:srgbClr val="04D5C2"/>
      </a:accent2>
      <a:accent3>
        <a:srgbClr val="06ACD2"/>
      </a:accent3>
      <a:accent4>
        <a:srgbClr val="0883E1"/>
      </a:accent4>
      <a:accent5>
        <a:srgbClr val="0B59F1"/>
      </a:accent5>
      <a:accent6>
        <a:srgbClr val="0E31FD"/>
      </a:accent6>
      <a:hlink>
        <a:srgbClr val="00FEB5"/>
      </a:hlink>
      <a:folHlink>
        <a:srgbClr val="BFBFBF"/>
      </a:folHlink>
    </a:clrScheme>
    <a:fontScheme name="Custom 23">
      <a:majorFont>
        <a:latin typeface="Montserrat Alternates Medium"/>
        <a:ea typeface="Microsoft YaHei UI"/>
        <a:cs typeface=""/>
      </a:majorFont>
      <a:minorFont>
        <a:latin typeface="Montserrat Alternates Light"/>
        <a:ea typeface="Microsoft YaHei UI Light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7F79BA8-A5E0-4CEF-B7AD-65929A816DBC}">
  <we:reference id="wa104379997" version="2.0.0.0" store="en-US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e7d195523061f1c0 xmlns="http://e7d195523061f1c0/custom/data/def">
  <_7b1dac89e7d195523061f1c0316ecb71 xmlns="">e7d195523061f1c0cef09ac28eaae964ec9988a5cce77c8b8C1E4685C6E6B40CD7615480512384A61EE159C6FE0045D14B61E85D0A95589D558B81FFC809322ACC20DC2254D928200A3EA0841B8B1814961BE795024DFDEF45878460D5EEC04B3DB4C246007153409DEDE37CA726A66AF19B77CE744E11CADCFB09B3408DEC1F688348922E38CCEE</_7b1dac89e7d195523061f1c0316ecb71>
  <_7b1dac89e7d195523061f1c0316ecb71 xmlns="">e7d195523061f1c0cef09ac28eaae964ec9988a5cce77c8b8C1E4685C6E6B40CD7615480512384A61EE159C6FE0045D14B61E85D0A95589D558B81FFC809322ACC20DC2254D928200A3EA0841B8B1814961BE795024DFDEFCC1129033FEC21F5C5BDE68E2B7A1F8E41338FB0DD71548A78ADD1F5722F5FD965480A64BD076FD2328431DAE9622527</_7b1dac89e7d195523061f1c0316ecb71>
  <_7b1dac89e7d195523061f1c0316ecb71 xmlns="">e7d195523061f1c0cef09ac28eaae964ec9988a5cce77c8b8C1E4685C6E6B40CD7615480512384A61EE159C6FE0045D14B61E85D0A95589D558B81FFC809322ACC20DC2254D928200A3EA0841B8B18144DC47CBD04FCA384408AF03A26AFFDF192346722787A389DB6D6BE826066A063ECDC78A932AD2721B5CFDE870F76DE7C3CCE2B9A07730B5F</_7b1dac89e7d195523061f1c0316ecb71>
  <_7b1dac89e7d195523061f1c0316ecb71 xmlns="">e7d195523061f1c0cef09ac28eaae964ec9988a5cce77c8b8C1E4685C6E6B40CD7615480512384A61EE159C6FE0045D14B61E85D0A95589D558B81FFC809322ACC20DC2254D928200A3EA0841B8B18146B5918F8DA8F2BB8EBBD78811AB79BAD25B3D3572375DC872E76B122646A4CFEC757C0C5DC45C58AA1C19C5F82E1244272D3D963277B72E4</_7b1dac89e7d195523061f1c0316ecb71>
  <_7b1dac89e7d195523061f1c0316ecb71 xmlns="">e7d195523061f1c0cef09ac28eaae964ec9988a5cce77c8b8C1E4685C6E6B40CD7615480512384A61EE159C6FE0045D14B61E85D0A95589D558B81FFC809322ACC20DC2254D928200A3EA0841B8B1814D46540F92FDE0CC7D2E4FED8FEEFC6C9A68F4EFD8E967F607C3A4874F08B710D4B9EDAF2198A37174DB562817F68A467C4A8AF4E469EC69C</_7b1dac89e7d195523061f1c0316ecb71>
  <_7b1dac89e7d195523061f1c0316ecb71 xmlns="">e7d195523061f1c0cef09ac28eaae964ec9988a5cce77c8b8C1E4685C6E6B40CD7615480512384A61EE159C6FE0045D14B61E85D0A95589D558B81FFC809322ACC20DC2254D928200A3EA0841B8B1814D46540F92FDE0CC7F1A0A352A74694BDC8D7E096E6A67150D06CE09000740E4468C0E429E53B576B791DC034A987477FBCAC6FCDEEA8FDF8</_7b1dac89e7d195523061f1c0316ecb71>
  <_7b1dac89e7d195523061f1c0316ecb71 xmlns="">e7d195523061f1c0cef09ac28eaae964ec9988a5cce77c8b8C1E4685C6E6B40CD7615480512384A61EE159C6FE0045D14B61E85D0A95589D558B81FFC809322ACC20DC2254D928200A3EA0841B8B18142FBE450CA6476861A085A53B0B0F3C0501F176467351CFE8A50B523E8722B0960368A29699C716E5560DC472CD7028D123F7EF4AA3569329</_7b1dac89e7d195523061f1c0316ecb71>
  <_7b1dac89e7d195523061f1c0316ecb71 xmlns="">e7d195523061f1c0cef09ac28eaae964ec9988a5cce77c8b8C1E4685C6E6B40CD7615480512384A61EE159C6FE0045D14B61E85D0A95589D558B81FFC809322ACC20DC2254D928200A3EA0841B8B181497967B5C7141FB2B73FA35BB466BBE4B7AEDFC2ECE8ED32C637BBE79C8274B940C4D097F2D520BB92E21F9B7E46A13F753F53D832A761DC01D64101EEDBAA6DE</_7b1dac89e7d195523061f1c0316ecb71>
  <_7b1dac89e7d195523061f1c0316ecb71 xmlns="">e7d195523061f1c0cef09ac28eaae964ec9988a5cce77c8b8C1E4685C6E6B40CD7615480512384A61EE159C6FE0045D14B61E85D0A95589D558B81FFC809322ACC20DC2254D928200A3EA0841B8B1814CCEAFA1407BA82CF1A1F8602E4545942575339612F352FC1C793AA89CE956E3FED3286C44BBFE36EF33792E4E3AF4980969F2A19EBE68C21</_7b1dac89e7d195523061f1c0316ecb71>
  <_7b1dac89e7d195523061f1c0316ecb71 xmlns="">e7d195523061f1c0cef09ac28eaae964ec9988a5cce77c8b8C1E4685C6E6B40CD7615480512384A61EE159C6FE0045D14B61E85D0A95589D558B81FFC809322ACC20DC2254D928200A3EA0841B8B18141B9F7DD698B7CCF44C9216763E8A16F8F569E8958EDB0333C8BFA7609389EEC4801C7DDBD37B372814389AA2C39DB34C7B07EB3752B9F665</_7b1dac89e7d195523061f1c0316ecb71>
  <_7b1dac89e7d195523061f1c0316ecb71 xmlns="">e7d195523061f1c0cef09ac28eaae964ec9988a5cce77c8b8C1E4685C6E6B40CD7615480512384A61EE159C6FE0045D14B61E85D0A95589D558B81FFC809322ACC20DC2254D928200A3EA0841B8B1814698A4C960560469CA8A8F3F9287BE9713BB2BEEFF16769B86F03514EDC2D637C22BECE1BFABBC94AC3116D8CD2ACAFD5170249B213C49E4D</_7b1dac89e7d195523061f1c0316ecb71>
  <_7b1dac89e7d195523061f1c0316ecb71 xmlns="">e7d195523061f1c0cef09ac28eaae964ec9988a5cce77c8b8C1E4685C6E6B40CD7615480512384A61EE159C6FE0045D14B61E85D0A95589D558B81FFC809322ACC20DC2254D928200A3EA0841B8B181425E75F621A0737AE1BF7D07EA7969786D68EDEADF71E79D44BC2C687233A866F34D79438FD6F1D02587CB78DE60651920A5F539071126543</_7b1dac89e7d195523061f1c0316ecb71>
  <_7b1dac89e7d195523061f1c0316ecb71 xmlns="">e7d195523061f1c0cef09ac28eaae964ec9988a5cce77c8b8C1E4685C6E6B40CD7615480512384A61EE159C6FE0045D14B61E85D0A95589D558B81FFC809322ACC20DC2254D928200A3EA0841B8B18145D7DC62DE5AA0F7A4D8411BCF39BBBCEC08D09261D6A1BBC7EE625E59B150391F5232318D27653B00040D334DDB89C325FA32DA05BD12AB5</_7b1dac89e7d195523061f1c0316ecb71>
</e7d195523061f1c0>
</file>

<file path=customXml/itemProps1.xml><?xml version="1.0" encoding="utf-8"?>
<ds:datastoreItem xmlns:ds="http://schemas.openxmlformats.org/officeDocument/2006/customXml" ds:itemID="{01BAF993-C85B-4CE1-B9E0-C79EAD7A96BF}">
  <ds:schemaRefs>
    <ds:schemaRef ds:uri="http://e7d195523061f1c0/custom/data/def"/>
    <ds:schemaRef ds:uri="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427766</TotalTime>
  <Words>868</Words>
  <Application>Microsoft Office PowerPoint</Application>
  <PresentationFormat>Произвольный</PresentationFormat>
  <Paragraphs>121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Calibri</vt:lpstr>
      <vt:lpstr>Lato Light</vt:lpstr>
      <vt:lpstr>Montserrat Alternates Light</vt:lpstr>
      <vt:lpstr>Times New Roman</vt:lpstr>
      <vt:lpstr>Wingdings</vt:lpstr>
      <vt:lpstr>Simplicity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©PPTSTORE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©PPTSTORE</dc:creator>
  <dc:description>©PPTSTORE 版权所有</dc:description>
  <cp:lastModifiedBy>User</cp:lastModifiedBy>
  <cp:revision>6094</cp:revision>
  <dcterms:created xsi:type="dcterms:W3CDTF">2015-11-23T02:03:38Z</dcterms:created>
  <dcterms:modified xsi:type="dcterms:W3CDTF">2025-01-17T10:03:36Z</dcterms:modified>
</cp:coreProperties>
</file>