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notesSlides/notesSlide8.xml" ContentType="application/vnd.openxmlformats-officedocument.presentationml.notesSlide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7" r:id="rId4"/>
    <p:sldId id="268" r:id="rId5"/>
    <p:sldId id="263" r:id="rId6"/>
    <p:sldId id="262" r:id="rId7"/>
    <p:sldId id="259" r:id="rId8"/>
    <p:sldId id="260" r:id="rId9"/>
    <p:sldId id="261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2" d="100"/>
          <a:sy n="42" d="100"/>
        </p:scale>
        <p:origin x="-2196" y="-6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A8DCC5-E807-44B6-B035-8A1033586408}" type="doc">
      <dgm:prSet loTypeId="urn:microsoft.com/office/officeart/2005/8/layout/radial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4F0F42-4A90-469A-95C1-217E46D292F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CB98A4-892C-4C30-BAA5-1759E1395DB5}" type="parTrans" cxnId="{8AA03E8D-4762-4791-832C-D7DFEE95189F}">
      <dgm:prSet/>
      <dgm:spPr/>
      <dgm:t>
        <a:bodyPr/>
        <a:lstStyle/>
        <a:p>
          <a:endParaRPr lang="ru-RU"/>
        </a:p>
      </dgm:t>
    </dgm:pt>
    <dgm:pt modelId="{EF7CEBAD-B646-4406-AB21-E2330DA1617D}" type="sibTrans" cxnId="{8AA03E8D-4762-4791-832C-D7DFEE95189F}">
      <dgm:prSet/>
      <dgm:spPr/>
      <dgm:t>
        <a:bodyPr/>
        <a:lstStyle/>
        <a:p>
          <a:endParaRPr lang="ru-RU"/>
        </a:p>
      </dgm:t>
    </dgm:pt>
    <dgm:pt modelId="{382D51D2-A230-4D3D-B8B9-F14CD73A05DD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6249AB-B4B0-4B5F-8FD0-CF4AF07EB9AD}" type="parTrans" cxnId="{7CE2CC1E-DA7B-4063-AB6B-B1E32DB1BA2A}">
      <dgm:prSet/>
      <dgm:spPr/>
      <dgm:t>
        <a:bodyPr/>
        <a:lstStyle/>
        <a:p>
          <a:endParaRPr lang="ru-RU"/>
        </a:p>
      </dgm:t>
    </dgm:pt>
    <dgm:pt modelId="{F6185B56-C020-47B0-8968-B88EF82C6652}" type="sibTrans" cxnId="{7CE2CC1E-DA7B-4063-AB6B-B1E32DB1BA2A}">
      <dgm:prSet/>
      <dgm:spPr/>
      <dgm:t>
        <a:bodyPr/>
        <a:lstStyle/>
        <a:p>
          <a:endParaRPr lang="ru-RU"/>
        </a:p>
      </dgm:t>
    </dgm:pt>
    <dgm:pt modelId="{388537A9-468C-4A35-97A4-17E6EE9465C0}">
      <dgm:prSet phldrT="[Текст]" custT="1"/>
      <dgm:spPr/>
      <dgm:t>
        <a:bodyPr/>
        <a:lstStyle/>
        <a:p>
          <a:r>
            <a:rPr lang="ru-RU" sz="240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дидактические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392821-966F-492D-A16F-A744013B4B95}" type="parTrans" cxnId="{7C532FC0-2F1A-4C91-B926-58A348C67DD1}">
      <dgm:prSet/>
      <dgm:spPr/>
      <dgm:t>
        <a:bodyPr/>
        <a:lstStyle/>
        <a:p>
          <a:endParaRPr lang="ru-RU"/>
        </a:p>
      </dgm:t>
    </dgm:pt>
    <dgm:pt modelId="{498C25E6-F5F2-4DCB-BA42-D373C3FF4A8D}" type="sibTrans" cxnId="{7C532FC0-2F1A-4C91-B926-58A348C67DD1}">
      <dgm:prSet/>
      <dgm:spPr/>
      <dgm:t>
        <a:bodyPr/>
        <a:lstStyle/>
        <a:p>
          <a:endParaRPr lang="ru-RU"/>
        </a:p>
      </dgm:t>
    </dgm:pt>
    <dgm:pt modelId="{640661E4-B03A-47EB-9E9E-121F7ED23EE5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творческие – ролевые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33D3DD-616D-40FF-A74C-D5D99C9FDDEF}" type="parTrans" cxnId="{E2E64A15-8ED8-4BF5-BEC6-155CF0BEF2B1}">
      <dgm:prSet/>
      <dgm:spPr/>
      <dgm:t>
        <a:bodyPr/>
        <a:lstStyle/>
        <a:p>
          <a:endParaRPr lang="ru-RU"/>
        </a:p>
      </dgm:t>
    </dgm:pt>
    <dgm:pt modelId="{188D358D-A357-4D37-9639-508347E9BDC4}" type="sibTrans" cxnId="{E2E64A15-8ED8-4BF5-BEC6-155CF0BEF2B1}">
      <dgm:prSet/>
      <dgm:spPr/>
      <dgm:t>
        <a:bodyPr/>
        <a:lstStyle/>
        <a:p>
          <a:endParaRPr lang="ru-RU"/>
        </a:p>
      </dgm:t>
    </dgm:pt>
    <dgm:pt modelId="{B552A9DF-CF05-4DD5-A9EC-486F85F256A3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Строительные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599BC2-E3F4-4674-AED9-E9262D410E37}" type="parTrans" cxnId="{602C409F-F5FE-4DDA-9A69-AAD2D18B0950}">
      <dgm:prSet/>
      <dgm:spPr/>
      <dgm:t>
        <a:bodyPr/>
        <a:lstStyle/>
        <a:p>
          <a:endParaRPr lang="ru-RU"/>
        </a:p>
      </dgm:t>
    </dgm:pt>
    <dgm:pt modelId="{7307A5F0-E5C5-419F-A015-682EA5963EF6}" type="sibTrans" cxnId="{602C409F-F5FE-4DDA-9A69-AAD2D18B0950}">
      <dgm:prSet/>
      <dgm:spPr/>
      <dgm:t>
        <a:bodyPr/>
        <a:lstStyle/>
        <a:p>
          <a:endParaRPr lang="ru-RU"/>
        </a:p>
      </dgm:t>
    </dgm:pt>
    <dgm:pt modelId="{D5B6AA6B-D77D-467B-8166-0E225C9F8FE8}">
      <dgm:prSet/>
      <dgm:spPr/>
      <dgm:t>
        <a:bodyPr/>
        <a:lstStyle/>
        <a:p>
          <a:endParaRPr lang="ru-RU"/>
        </a:p>
      </dgm:t>
    </dgm:pt>
    <dgm:pt modelId="{EF19E583-E3D1-407F-BE31-794BAC0C1369}" type="parTrans" cxnId="{45219081-7093-48F1-ABE8-142A8F7B58B8}">
      <dgm:prSet/>
      <dgm:spPr/>
      <dgm:t>
        <a:bodyPr/>
        <a:lstStyle/>
        <a:p>
          <a:endParaRPr lang="ru-RU"/>
        </a:p>
      </dgm:t>
    </dgm:pt>
    <dgm:pt modelId="{AB912EFE-F56E-455A-8ED5-9325C7C5A2AD}" type="sibTrans" cxnId="{45219081-7093-48F1-ABE8-142A8F7B58B8}">
      <dgm:prSet/>
      <dgm:spPr/>
      <dgm:t>
        <a:bodyPr/>
        <a:lstStyle/>
        <a:p>
          <a:endParaRPr lang="ru-RU"/>
        </a:p>
      </dgm:t>
    </dgm:pt>
    <dgm:pt modelId="{BFDC966E-15CC-400A-9791-1C31FDBF6C2B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– драматизации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F92DBB-6C91-48F8-BD09-774A8C0EAA23}" type="parTrans" cxnId="{24F329E7-B5D1-42FC-A450-0676D294A333}">
      <dgm:prSet/>
      <dgm:spPr/>
      <dgm:t>
        <a:bodyPr/>
        <a:lstStyle/>
        <a:p>
          <a:endParaRPr lang="ru-RU"/>
        </a:p>
      </dgm:t>
    </dgm:pt>
    <dgm:pt modelId="{714C71AA-C3C9-4382-A689-42762E80CE68}" type="sibTrans" cxnId="{24F329E7-B5D1-42FC-A450-0676D294A333}">
      <dgm:prSet/>
      <dgm:spPr/>
      <dgm:t>
        <a:bodyPr/>
        <a:lstStyle/>
        <a:p>
          <a:endParaRPr lang="ru-RU"/>
        </a:p>
      </dgm:t>
    </dgm:pt>
    <dgm:pt modelId="{5D850A08-4D30-4282-9786-4A6242E67547}">
      <dgm:prSet phldrT="[Текст]" custT="1"/>
      <dgm:spPr/>
      <dgm:t>
        <a:bodyPr/>
        <a:lstStyle/>
        <a:p>
          <a:r>
            <a:rPr lang="ru-RU" sz="24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музыкальные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CE7386-6617-4EE6-84CC-5F85F999ACF9}" type="parTrans" cxnId="{9A52ABA8-53E9-484A-8AC4-C26E77CACAC7}">
      <dgm:prSet/>
      <dgm:spPr/>
      <dgm:t>
        <a:bodyPr/>
        <a:lstStyle/>
        <a:p>
          <a:endParaRPr lang="ru-RU"/>
        </a:p>
      </dgm:t>
    </dgm:pt>
    <dgm:pt modelId="{C4704462-C33C-4077-A1DC-FDF0C1E590DA}" type="sibTrans" cxnId="{9A52ABA8-53E9-484A-8AC4-C26E77CACAC7}">
      <dgm:prSet/>
      <dgm:spPr/>
      <dgm:t>
        <a:bodyPr/>
        <a:lstStyle/>
        <a:p>
          <a:endParaRPr lang="ru-RU"/>
        </a:p>
      </dgm:t>
    </dgm:pt>
    <dgm:pt modelId="{F73E4FD6-CB0B-4685-B8F9-A03DD8362892}" type="pres">
      <dgm:prSet presAssocID="{F3A8DCC5-E807-44B6-B035-8A103358640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93B1A0-EA01-487C-971C-9DA2E3934477}" type="pres">
      <dgm:prSet presAssocID="{824F0F42-4A90-469A-95C1-217E46D292FE}" presName="centerShape" presStyleLbl="node0" presStyleIdx="0" presStyleCnt="1"/>
      <dgm:spPr/>
      <dgm:t>
        <a:bodyPr/>
        <a:lstStyle/>
        <a:p>
          <a:endParaRPr lang="ru-RU"/>
        </a:p>
      </dgm:t>
    </dgm:pt>
    <dgm:pt modelId="{BCC8C216-737E-4142-9E82-8D560F42ACE3}" type="pres">
      <dgm:prSet presAssocID="{096249AB-B4B0-4B5F-8FD0-CF4AF07EB9AD}" presName="Name9" presStyleLbl="parChTrans1D2" presStyleIdx="0" presStyleCnt="6"/>
      <dgm:spPr/>
      <dgm:t>
        <a:bodyPr/>
        <a:lstStyle/>
        <a:p>
          <a:endParaRPr lang="ru-RU"/>
        </a:p>
      </dgm:t>
    </dgm:pt>
    <dgm:pt modelId="{831D2D9B-7E1F-430B-9960-D67B9A31432A}" type="pres">
      <dgm:prSet presAssocID="{096249AB-B4B0-4B5F-8FD0-CF4AF07EB9AD}" presName="connTx" presStyleLbl="parChTrans1D2" presStyleIdx="0" presStyleCnt="6"/>
      <dgm:spPr/>
      <dgm:t>
        <a:bodyPr/>
        <a:lstStyle/>
        <a:p>
          <a:endParaRPr lang="ru-RU"/>
        </a:p>
      </dgm:t>
    </dgm:pt>
    <dgm:pt modelId="{692836A8-7D15-4762-88C8-D633F1E6FE83}" type="pres">
      <dgm:prSet presAssocID="{382D51D2-A230-4D3D-B8B9-F14CD73A05DD}" presName="node" presStyleLbl="node1" presStyleIdx="0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DC0E2-C9BE-4747-97D6-E618F12733E2}" type="pres">
      <dgm:prSet presAssocID="{8E392821-966F-492D-A16F-A744013B4B95}" presName="Name9" presStyleLbl="parChTrans1D2" presStyleIdx="1" presStyleCnt="6"/>
      <dgm:spPr/>
      <dgm:t>
        <a:bodyPr/>
        <a:lstStyle/>
        <a:p>
          <a:endParaRPr lang="ru-RU"/>
        </a:p>
      </dgm:t>
    </dgm:pt>
    <dgm:pt modelId="{8A114F88-0209-4CF1-A396-66DBC876C04F}" type="pres">
      <dgm:prSet presAssocID="{8E392821-966F-492D-A16F-A744013B4B95}" presName="connTx" presStyleLbl="parChTrans1D2" presStyleIdx="1" presStyleCnt="6"/>
      <dgm:spPr/>
      <dgm:t>
        <a:bodyPr/>
        <a:lstStyle/>
        <a:p>
          <a:endParaRPr lang="ru-RU"/>
        </a:p>
      </dgm:t>
    </dgm:pt>
    <dgm:pt modelId="{8F22087A-8F77-440B-B7AC-41854EE59CB3}" type="pres">
      <dgm:prSet presAssocID="{388537A9-468C-4A35-97A4-17E6EE9465C0}" presName="node" presStyleLbl="node1" presStyleIdx="1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9D244-3700-4D4D-9D95-3293608BBED1}" type="pres">
      <dgm:prSet presAssocID="{8833D3DD-616D-40FF-A74C-D5D99C9FDDEF}" presName="Name9" presStyleLbl="parChTrans1D2" presStyleIdx="2" presStyleCnt="6"/>
      <dgm:spPr/>
      <dgm:t>
        <a:bodyPr/>
        <a:lstStyle/>
        <a:p>
          <a:endParaRPr lang="ru-RU"/>
        </a:p>
      </dgm:t>
    </dgm:pt>
    <dgm:pt modelId="{6DBA6C18-6DC9-4762-B867-90D871EE44FE}" type="pres">
      <dgm:prSet presAssocID="{8833D3DD-616D-40FF-A74C-D5D99C9FDDEF}" presName="connTx" presStyleLbl="parChTrans1D2" presStyleIdx="2" presStyleCnt="6"/>
      <dgm:spPr/>
      <dgm:t>
        <a:bodyPr/>
        <a:lstStyle/>
        <a:p>
          <a:endParaRPr lang="ru-RU"/>
        </a:p>
      </dgm:t>
    </dgm:pt>
    <dgm:pt modelId="{45D23481-FECD-438D-ACAC-AE71CA61EF8C}" type="pres">
      <dgm:prSet presAssocID="{640661E4-B03A-47EB-9E9E-121F7ED23EE5}" presName="node" presStyleLbl="node1" presStyleIdx="2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A17A3-768A-467D-9641-60B1C06479F2}" type="pres">
      <dgm:prSet presAssocID="{43599BC2-E3F4-4674-AED9-E9262D410E37}" presName="Name9" presStyleLbl="parChTrans1D2" presStyleIdx="3" presStyleCnt="6"/>
      <dgm:spPr/>
      <dgm:t>
        <a:bodyPr/>
        <a:lstStyle/>
        <a:p>
          <a:endParaRPr lang="ru-RU"/>
        </a:p>
      </dgm:t>
    </dgm:pt>
    <dgm:pt modelId="{E58F6D3D-5241-4EB5-9394-F68536622CE7}" type="pres">
      <dgm:prSet presAssocID="{43599BC2-E3F4-4674-AED9-E9262D410E37}" presName="connTx" presStyleLbl="parChTrans1D2" presStyleIdx="3" presStyleCnt="6"/>
      <dgm:spPr/>
      <dgm:t>
        <a:bodyPr/>
        <a:lstStyle/>
        <a:p>
          <a:endParaRPr lang="ru-RU"/>
        </a:p>
      </dgm:t>
    </dgm:pt>
    <dgm:pt modelId="{0EDCA1E3-D0D0-4344-A216-5BCA13EAFDF2}" type="pres">
      <dgm:prSet presAssocID="{B552A9DF-CF05-4DD5-A9EC-486F85F256A3}" presName="node" presStyleLbl="node1" presStyleIdx="3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E984A6-4A4F-4056-8E43-2494D50CB784}" type="pres">
      <dgm:prSet presAssocID="{E8F92DBB-6C91-48F8-BD09-774A8C0EAA23}" presName="Name9" presStyleLbl="parChTrans1D2" presStyleIdx="4" presStyleCnt="6"/>
      <dgm:spPr/>
      <dgm:t>
        <a:bodyPr/>
        <a:lstStyle/>
        <a:p>
          <a:endParaRPr lang="ru-RU"/>
        </a:p>
      </dgm:t>
    </dgm:pt>
    <dgm:pt modelId="{95881DE1-CD4F-4B30-A673-E9EFE79EBDDA}" type="pres">
      <dgm:prSet presAssocID="{E8F92DBB-6C91-48F8-BD09-774A8C0EAA2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1609A184-0F93-4A94-9F36-38AEA00FFC69}" type="pres">
      <dgm:prSet presAssocID="{BFDC966E-15CC-400A-9791-1C31FDBF6C2B}" presName="node" presStyleLbl="node1" presStyleIdx="4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9C2D08-CBC4-4B72-8243-87B36D05AD47}" type="pres">
      <dgm:prSet presAssocID="{BFCE7386-6617-4EE6-84CC-5F85F999ACF9}" presName="Name9" presStyleLbl="parChTrans1D2" presStyleIdx="5" presStyleCnt="6"/>
      <dgm:spPr/>
      <dgm:t>
        <a:bodyPr/>
        <a:lstStyle/>
        <a:p>
          <a:endParaRPr lang="ru-RU"/>
        </a:p>
      </dgm:t>
    </dgm:pt>
    <dgm:pt modelId="{3E2B0C9D-34E9-4A8E-800E-232C6F097EF1}" type="pres">
      <dgm:prSet presAssocID="{BFCE7386-6617-4EE6-84CC-5F85F999ACF9}" presName="connTx" presStyleLbl="parChTrans1D2" presStyleIdx="5" presStyleCnt="6"/>
      <dgm:spPr/>
      <dgm:t>
        <a:bodyPr/>
        <a:lstStyle/>
        <a:p>
          <a:endParaRPr lang="ru-RU"/>
        </a:p>
      </dgm:t>
    </dgm:pt>
    <dgm:pt modelId="{36245B32-25E8-49D5-8F04-1E8231104A98}" type="pres">
      <dgm:prSet presAssocID="{5D850A08-4D30-4282-9786-4A6242E67547}" presName="node" presStyleLbl="node1" presStyleIdx="5" presStyleCnt="6" custScaleX="175312" custScaleY="90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2C35E41-9D6C-4ABB-A363-0AFC7C4E4BC5}" type="presOf" srcId="{43599BC2-E3F4-4674-AED9-E9262D410E37}" destId="{412A17A3-768A-467D-9641-60B1C06479F2}" srcOrd="0" destOrd="0" presId="urn:microsoft.com/office/officeart/2005/8/layout/radial1"/>
    <dgm:cxn modelId="{7CE2CC1E-DA7B-4063-AB6B-B1E32DB1BA2A}" srcId="{824F0F42-4A90-469A-95C1-217E46D292FE}" destId="{382D51D2-A230-4D3D-B8B9-F14CD73A05DD}" srcOrd="0" destOrd="0" parTransId="{096249AB-B4B0-4B5F-8FD0-CF4AF07EB9AD}" sibTransId="{F6185B56-C020-47B0-8968-B88EF82C6652}"/>
    <dgm:cxn modelId="{596CA91F-7B7A-4F82-90AC-B55910D282E3}" type="presOf" srcId="{096249AB-B4B0-4B5F-8FD0-CF4AF07EB9AD}" destId="{BCC8C216-737E-4142-9E82-8D560F42ACE3}" srcOrd="0" destOrd="0" presId="urn:microsoft.com/office/officeart/2005/8/layout/radial1"/>
    <dgm:cxn modelId="{29A048B3-4370-4DB8-A124-A193673F3C2B}" type="presOf" srcId="{E8F92DBB-6C91-48F8-BD09-774A8C0EAA23}" destId="{70E984A6-4A4F-4056-8E43-2494D50CB784}" srcOrd="0" destOrd="0" presId="urn:microsoft.com/office/officeart/2005/8/layout/radial1"/>
    <dgm:cxn modelId="{78E477D7-AC28-47B8-AB85-88BB9CCD2DA7}" type="presOf" srcId="{388537A9-468C-4A35-97A4-17E6EE9465C0}" destId="{8F22087A-8F77-440B-B7AC-41854EE59CB3}" srcOrd="0" destOrd="0" presId="urn:microsoft.com/office/officeart/2005/8/layout/radial1"/>
    <dgm:cxn modelId="{A3495D24-C9B7-41F1-956A-F6D43BB8AC7F}" type="presOf" srcId="{640661E4-B03A-47EB-9E9E-121F7ED23EE5}" destId="{45D23481-FECD-438D-ACAC-AE71CA61EF8C}" srcOrd="0" destOrd="0" presId="urn:microsoft.com/office/officeart/2005/8/layout/radial1"/>
    <dgm:cxn modelId="{A3F209FE-3483-4FE3-B56C-857293A67814}" type="presOf" srcId="{43599BC2-E3F4-4674-AED9-E9262D410E37}" destId="{E58F6D3D-5241-4EB5-9394-F68536622CE7}" srcOrd="1" destOrd="0" presId="urn:microsoft.com/office/officeart/2005/8/layout/radial1"/>
    <dgm:cxn modelId="{F0934532-FF92-485F-927A-65A5CCB969D5}" type="presOf" srcId="{BFDC966E-15CC-400A-9791-1C31FDBF6C2B}" destId="{1609A184-0F93-4A94-9F36-38AEA00FFC69}" srcOrd="0" destOrd="0" presId="urn:microsoft.com/office/officeart/2005/8/layout/radial1"/>
    <dgm:cxn modelId="{602C409F-F5FE-4DDA-9A69-AAD2D18B0950}" srcId="{824F0F42-4A90-469A-95C1-217E46D292FE}" destId="{B552A9DF-CF05-4DD5-A9EC-486F85F256A3}" srcOrd="3" destOrd="0" parTransId="{43599BC2-E3F4-4674-AED9-E9262D410E37}" sibTransId="{7307A5F0-E5C5-419F-A015-682EA5963EF6}"/>
    <dgm:cxn modelId="{24F329E7-B5D1-42FC-A450-0676D294A333}" srcId="{824F0F42-4A90-469A-95C1-217E46D292FE}" destId="{BFDC966E-15CC-400A-9791-1C31FDBF6C2B}" srcOrd="4" destOrd="0" parTransId="{E8F92DBB-6C91-48F8-BD09-774A8C0EAA23}" sibTransId="{714C71AA-C3C9-4382-A689-42762E80CE68}"/>
    <dgm:cxn modelId="{436E40B5-390E-436B-8F0E-C43D59F47270}" type="presOf" srcId="{8833D3DD-616D-40FF-A74C-D5D99C9FDDEF}" destId="{6DBA6C18-6DC9-4762-B867-90D871EE44FE}" srcOrd="1" destOrd="0" presId="urn:microsoft.com/office/officeart/2005/8/layout/radial1"/>
    <dgm:cxn modelId="{FC6987FB-F112-4518-A16D-9AE216A39F25}" type="presOf" srcId="{B552A9DF-CF05-4DD5-A9EC-486F85F256A3}" destId="{0EDCA1E3-D0D0-4344-A216-5BCA13EAFDF2}" srcOrd="0" destOrd="0" presId="urn:microsoft.com/office/officeart/2005/8/layout/radial1"/>
    <dgm:cxn modelId="{2A191F6B-AD5B-4B22-A033-B33CDE4A8083}" type="presOf" srcId="{E8F92DBB-6C91-48F8-BD09-774A8C0EAA23}" destId="{95881DE1-CD4F-4B30-A673-E9EFE79EBDDA}" srcOrd="1" destOrd="0" presId="urn:microsoft.com/office/officeart/2005/8/layout/radial1"/>
    <dgm:cxn modelId="{48A33A47-156B-4086-AD01-6F2ABF45B41D}" type="presOf" srcId="{F3A8DCC5-E807-44B6-B035-8A1033586408}" destId="{F73E4FD6-CB0B-4685-B8F9-A03DD8362892}" srcOrd="0" destOrd="0" presId="urn:microsoft.com/office/officeart/2005/8/layout/radial1"/>
    <dgm:cxn modelId="{14ADFC37-F546-4432-BB65-689593DF8BF7}" type="presOf" srcId="{382D51D2-A230-4D3D-B8B9-F14CD73A05DD}" destId="{692836A8-7D15-4762-88C8-D633F1E6FE83}" srcOrd="0" destOrd="0" presId="urn:microsoft.com/office/officeart/2005/8/layout/radial1"/>
    <dgm:cxn modelId="{865406A1-98CD-4A6C-BBA4-B7C4B09BE3A6}" type="presOf" srcId="{8E392821-966F-492D-A16F-A744013B4B95}" destId="{8A114F88-0209-4CF1-A396-66DBC876C04F}" srcOrd="1" destOrd="0" presId="urn:microsoft.com/office/officeart/2005/8/layout/radial1"/>
    <dgm:cxn modelId="{134F6EBF-8F3E-447D-838E-DB4638F9AE10}" type="presOf" srcId="{824F0F42-4A90-469A-95C1-217E46D292FE}" destId="{2F93B1A0-EA01-487C-971C-9DA2E3934477}" srcOrd="0" destOrd="0" presId="urn:microsoft.com/office/officeart/2005/8/layout/radial1"/>
    <dgm:cxn modelId="{B775E6C4-DACD-4EAA-8035-44833BC8A34F}" type="presOf" srcId="{8833D3DD-616D-40FF-A74C-D5D99C9FDDEF}" destId="{8089D244-3700-4D4D-9D95-3293608BBED1}" srcOrd="0" destOrd="0" presId="urn:microsoft.com/office/officeart/2005/8/layout/radial1"/>
    <dgm:cxn modelId="{8AA03E8D-4762-4791-832C-D7DFEE95189F}" srcId="{F3A8DCC5-E807-44B6-B035-8A1033586408}" destId="{824F0F42-4A90-469A-95C1-217E46D292FE}" srcOrd="0" destOrd="0" parTransId="{D9CB98A4-892C-4C30-BAA5-1759E1395DB5}" sibTransId="{EF7CEBAD-B646-4406-AB21-E2330DA1617D}"/>
    <dgm:cxn modelId="{45219081-7093-48F1-ABE8-142A8F7B58B8}" srcId="{F3A8DCC5-E807-44B6-B035-8A1033586408}" destId="{D5B6AA6B-D77D-467B-8166-0E225C9F8FE8}" srcOrd="1" destOrd="0" parTransId="{EF19E583-E3D1-407F-BE31-794BAC0C1369}" sibTransId="{AB912EFE-F56E-455A-8ED5-9325C7C5A2AD}"/>
    <dgm:cxn modelId="{E2E64A15-8ED8-4BF5-BEC6-155CF0BEF2B1}" srcId="{824F0F42-4A90-469A-95C1-217E46D292FE}" destId="{640661E4-B03A-47EB-9E9E-121F7ED23EE5}" srcOrd="2" destOrd="0" parTransId="{8833D3DD-616D-40FF-A74C-D5D99C9FDDEF}" sibTransId="{188D358D-A357-4D37-9639-508347E9BDC4}"/>
    <dgm:cxn modelId="{55B8DF66-7CCC-4014-9E84-1B0E5B4FB3C2}" type="presOf" srcId="{8E392821-966F-492D-A16F-A744013B4B95}" destId="{B26DC0E2-C9BE-4747-97D6-E618F12733E2}" srcOrd="0" destOrd="0" presId="urn:microsoft.com/office/officeart/2005/8/layout/radial1"/>
    <dgm:cxn modelId="{DA572049-F16C-4B2F-B34F-F0A3742C7DFB}" type="presOf" srcId="{5D850A08-4D30-4282-9786-4A6242E67547}" destId="{36245B32-25E8-49D5-8F04-1E8231104A98}" srcOrd="0" destOrd="0" presId="urn:microsoft.com/office/officeart/2005/8/layout/radial1"/>
    <dgm:cxn modelId="{9A52ABA8-53E9-484A-8AC4-C26E77CACAC7}" srcId="{824F0F42-4A90-469A-95C1-217E46D292FE}" destId="{5D850A08-4D30-4282-9786-4A6242E67547}" srcOrd="5" destOrd="0" parTransId="{BFCE7386-6617-4EE6-84CC-5F85F999ACF9}" sibTransId="{C4704462-C33C-4077-A1DC-FDF0C1E590DA}"/>
    <dgm:cxn modelId="{C3E9451D-E349-4EE8-A8ED-F7773BEB9AFC}" type="presOf" srcId="{BFCE7386-6617-4EE6-84CC-5F85F999ACF9}" destId="{3E2B0C9D-34E9-4A8E-800E-232C6F097EF1}" srcOrd="1" destOrd="0" presId="urn:microsoft.com/office/officeart/2005/8/layout/radial1"/>
    <dgm:cxn modelId="{1815250D-27D2-4345-971E-680069D39585}" type="presOf" srcId="{BFCE7386-6617-4EE6-84CC-5F85F999ACF9}" destId="{589C2D08-CBC4-4B72-8243-87B36D05AD47}" srcOrd="0" destOrd="0" presId="urn:microsoft.com/office/officeart/2005/8/layout/radial1"/>
    <dgm:cxn modelId="{181BD23E-2C22-48B0-A34A-045D5F477A42}" type="presOf" srcId="{096249AB-B4B0-4B5F-8FD0-CF4AF07EB9AD}" destId="{831D2D9B-7E1F-430B-9960-D67B9A31432A}" srcOrd="1" destOrd="0" presId="urn:microsoft.com/office/officeart/2005/8/layout/radial1"/>
    <dgm:cxn modelId="{7C532FC0-2F1A-4C91-B926-58A348C67DD1}" srcId="{824F0F42-4A90-469A-95C1-217E46D292FE}" destId="{388537A9-468C-4A35-97A4-17E6EE9465C0}" srcOrd="1" destOrd="0" parTransId="{8E392821-966F-492D-A16F-A744013B4B95}" sibTransId="{498C25E6-F5F2-4DCB-BA42-D373C3FF4A8D}"/>
    <dgm:cxn modelId="{AA8668C5-B241-48AC-B16D-45B0B7AB969D}" type="presParOf" srcId="{F73E4FD6-CB0B-4685-B8F9-A03DD8362892}" destId="{2F93B1A0-EA01-487C-971C-9DA2E3934477}" srcOrd="0" destOrd="0" presId="urn:microsoft.com/office/officeart/2005/8/layout/radial1"/>
    <dgm:cxn modelId="{E19F3FEF-D62D-4D30-8BCE-2506D4576404}" type="presParOf" srcId="{F73E4FD6-CB0B-4685-B8F9-A03DD8362892}" destId="{BCC8C216-737E-4142-9E82-8D560F42ACE3}" srcOrd="1" destOrd="0" presId="urn:microsoft.com/office/officeart/2005/8/layout/radial1"/>
    <dgm:cxn modelId="{E1935D06-7752-4772-9B72-5F75EE63D5BC}" type="presParOf" srcId="{BCC8C216-737E-4142-9E82-8D560F42ACE3}" destId="{831D2D9B-7E1F-430B-9960-D67B9A31432A}" srcOrd="0" destOrd="0" presId="urn:microsoft.com/office/officeart/2005/8/layout/radial1"/>
    <dgm:cxn modelId="{3F99ABEB-82AD-4735-9B69-B2D295542ECF}" type="presParOf" srcId="{F73E4FD6-CB0B-4685-B8F9-A03DD8362892}" destId="{692836A8-7D15-4762-88C8-D633F1E6FE83}" srcOrd="2" destOrd="0" presId="urn:microsoft.com/office/officeart/2005/8/layout/radial1"/>
    <dgm:cxn modelId="{64559D25-FBF4-43D4-98A2-A3F6E7B5C614}" type="presParOf" srcId="{F73E4FD6-CB0B-4685-B8F9-A03DD8362892}" destId="{B26DC0E2-C9BE-4747-97D6-E618F12733E2}" srcOrd="3" destOrd="0" presId="urn:microsoft.com/office/officeart/2005/8/layout/radial1"/>
    <dgm:cxn modelId="{6086E8AA-6F98-43F3-9425-612346263AE0}" type="presParOf" srcId="{B26DC0E2-C9BE-4747-97D6-E618F12733E2}" destId="{8A114F88-0209-4CF1-A396-66DBC876C04F}" srcOrd="0" destOrd="0" presId="urn:microsoft.com/office/officeart/2005/8/layout/radial1"/>
    <dgm:cxn modelId="{30B6FD12-46C4-4BC1-A9D7-2CBB73DCE89E}" type="presParOf" srcId="{F73E4FD6-CB0B-4685-B8F9-A03DD8362892}" destId="{8F22087A-8F77-440B-B7AC-41854EE59CB3}" srcOrd="4" destOrd="0" presId="urn:microsoft.com/office/officeart/2005/8/layout/radial1"/>
    <dgm:cxn modelId="{2912BF74-A647-4490-9295-A742DA5C0003}" type="presParOf" srcId="{F73E4FD6-CB0B-4685-B8F9-A03DD8362892}" destId="{8089D244-3700-4D4D-9D95-3293608BBED1}" srcOrd="5" destOrd="0" presId="urn:microsoft.com/office/officeart/2005/8/layout/radial1"/>
    <dgm:cxn modelId="{55DC6EC1-805E-4087-B078-3D16B2A4F5EF}" type="presParOf" srcId="{8089D244-3700-4D4D-9D95-3293608BBED1}" destId="{6DBA6C18-6DC9-4762-B867-90D871EE44FE}" srcOrd="0" destOrd="0" presId="urn:microsoft.com/office/officeart/2005/8/layout/radial1"/>
    <dgm:cxn modelId="{CACAE9A7-A47B-4142-8FE6-C2E710F9FE34}" type="presParOf" srcId="{F73E4FD6-CB0B-4685-B8F9-A03DD8362892}" destId="{45D23481-FECD-438D-ACAC-AE71CA61EF8C}" srcOrd="6" destOrd="0" presId="urn:microsoft.com/office/officeart/2005/8/layout/radial1"/>
    <dgm:cxn modelId="{DFAAC4D9-B852-45A8-B797-71AFC0084B95}" type="presParOf" srcId="{F73E4FD6-CB0B-4685-B8F9-A03DD8362892}" destId="{412A17A3-768A-467D-9641-60B1C06479F2}" srcOrd="7" destOrd="0" presId="urn:microsoft.com/office/officeart/2005/8/layout/radial1"/>
    <dgm:cxn modelId="{7D553E95-DF47-4B34-BECD-176628299D6E}" type="presParOf" srcId="{412A17A3-768A-467D-9641-60B1C06479F2}" destId="{E58F6D3D-5241-4EB5-9394-F68536622CE7}" srcOrd="0" destOrd="0" presId="urn:microsoft.com/office/officeart/2005/8/layout/radial1"/>
    <dgm:cxn modelId="{9421F44F-F43D-4632-9689-2AD2C6F73EE2}" type="presParOf" srcId="{F73E4FD6-CB0B-4685-B8F9-A03DD8362892}" destId="{0EDCA1E3-D0D0-4344-A216-5BCA13EAFDF2}" srcOrd="8" destOrd="0" presId="urn:microsoft.com/office/officeart/2005/8/layout/radial1"/>
    <dgm:cxn modelId="{F2E68245-8058-4A63-A049-E195DD72235C}" type="presParOf" srcId="{F73E4FD6-CB0B-4685-B8F9-A03DD8362892}" destId="{70E984A6-4A4F-4056-8E43-2494D50CB784}" srcOrd="9" destOrd="0" presId="urn:microsoft.com/office/officeart/2005/8/layout/radial1"/>
    <dgm:cxn modelId="{6C896B19-8DFE-45B9-8F2F-EE0302E59764}" type="presParOf" srcId="{70E984A6-4A4F-4056-8E43-2494D50CB784}" destId="{95881DE1-CD4F-4B30-A673-E9EFE79EBDDA}" srcOrd="0" destOrd="0" presId="urn:microsoft.com/office/officeart/2005/8/layout/radial1"/>
    <dgm:cxn modelId="{5DEB9A17-7B23-4322-B818-0657069A3821}" type="presParOf" srcId="{F73E4FD6-CB0B-4685-B8F9-A03DD8362892}" destId="{1609A184-0F93-4A94-9F36-38AEA00FFC69}" srcOrd="10" destOrd="0" presId="urn:microsoft.com/office/officeart/2005/8/layout/radial1"/>
    <dgm:cxn modelId="{5121DBF9-E4A1-4B3E-B95B-ABC08469B392}" type="presParOf" srcId="{F73E4FD6-CB0B-4685-B8F9-A03DD8362892}" destId="{589C2D08-CBC4-4B72-8243-87B36D05AD47}" srcOrd="11" destOrd="0" presId="urn:microsoft.com/office/officeart/2005/8/layout/radial1"/>
    <dgm:cxn modelId="{EF029B86-00A8-4D2D-A366-2E74F6883985}" type="presParOf" srcId="{589C2D08-CBC4-4B72-8243-87B36D05AD47}" destId="{3E2B0C9D-34E9-4A8E-800E-232C6F097EF1}" srcOrd="0" destOrd="0" presId="urn:microsoft.com/office/officeart/2005/8/layout/radial1"/>
    <dgm:cxn modelId="{D278D5C4-67D8-413A-8D21-29E292537658}" type="presParOf" srcId="{F73E4FD6-CB0B-4685-B8F9-A03DD8362892}" destId="{36245B32-25E8-49D5-8F04-1E8231104A98}" srcOrd="12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9F7BBE-1D7F-48C7-8283-0805A42CE9A0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386B7E-E5B8-456A-B0F8-E97E5DB6EA8A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Направлены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17AADC-F554-43BC-B960-BAD814B9BF47}" type="parTrans" cxnId="{4406576A-9608-42B8-A93F-9066F076F76B}">
      <dgm:prSet/>
      <dgm:spPr/>
      <dgm:t>
        <a:bodyPr/>
        <a:lstStyle/>
        <a:p>
          <a:endParaRPr lang="ru-RU"/>
        </a:p>
      </dgm:t>
    </dgm:pt>
    <dgm:pt modelId="{3BCBB766-EDA8-43F3-9301-311A6BCC7462}" type="sibTrans" cxnId="{4406576A-9608-42B8-A93F-9066F076F76B}">
      <dgm:prSet/>
      <dgm:spPr/>
      <dgm:t>
        <a:bodyPr/>
        <a:lstStyle/>
        <a:p>
          <a:endParaRPr lang="ru-RU"/>
        </a:p>
      </dgm:t>
    </dgm:pt>
    <dgm:pt modelId="{82F9791E-F684-4B26-B17C-6CDDF64ABEE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Всестороннее гармоничное развитие ребенка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60BD0-4263-4E0C-AAA9-56BBB36605F7}" type="parTrans" cxnId="{D5F4C99F-6A20-4338-A850-C4DDB7DE02C9}">
      <dgm:prSet/>
      <dgm:spPr/>
      <dgm:t>
        <a:bodyPr/>
        <a:lstStyle/>
        <a:p>
          <a:endParaRPr lang="ru-RU"/>
        </a:p>
      </dgm:t>
    </dgm:pt>
    <dgm:pt modelId="{ED3D38EE-05EC-4F65-9CED-806136B7E887}" type="sibTrans" cxnId="{D5F4C99F-6A20-4338-A850-C4DDB7DE02C9}">
      <dgm:prSet/>
      <dgm:spPr/>
      <dgm:t>
        <a:bodyPr/>
        <a:lstStyle/>
        <a:p>
          <a:endParaRPr lang="ru-RU"/>
        </a:p>
      </dgm:t>
    </dgm:pt>
    <dgm:pt modelId="{45B42294-B73F-4A3D-B93D-E40EFB255E1F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Обеспечивают</a:t>
          </a:r>
        </a:p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(формирование)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B51C21-45BC-42D0-ACFE-936C09FB728D}" type="parTrans" cxnId="{4D580904-9BB6-4116-AB3D-5A04402F4157}">
      <dgm:prSet/>
      <dgm:spPr/>
      <dgm:t>
        <a:bodyPr/>
        <a:lstStyle/>
        <a:p>
          <a:endParaRPr lang="ru-RU"/>
        </a:p>
      </dgm:t>
    </dgm:pt>
    <dgm:pt modelId="{E4698FF6-C5DF-4709-9C1F-0D8351D53599}" type="sibTrans" cxnId="{4D580904-9BB6-4116-AB3D-5A04402F4157}">
      <dgm:prSet/>
      <dgm:spPr/>
      <dgm:t>
        <a:bodyPr/>
        <a:lstStyle/>
        <a:p>
          <a:endParaRPr lang="ru-RU"/>
        </a:p>
      </dgm:t>
    </dgm:pt>
    <dgm:pt modelId="{4A7E1A95-952B-43BA-9579-B3A66DF5E7EC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8007E-1783-4645-A24C-59848706B494}" type="parTrans" cxnId="{5D4B87CC-FB62-4E3F-96FF-44AA8FDF787C}">
      <dgm:prSet/>
      <dgm:spPr/>
      <dgm:t>
        <a:bodyPr/>
        <a:lstStyle/>
        <a:p>
          <a:endParaRPr lang="ru-RU"/>
        </a:p>
      </dgm:t>
    </dgm:pt>
    <dgm:pt modelId="{2390D89E-2D5E-4B05-B8D9-2FE20DE7E162}" type="sibTrans" cxnId="{5D4B87CC-FB62-4E3F-96FF-44AA8FDF787C}">
      <dgm:prSet/>
      <dgm:spPr/>
      <dgm:t>
        <a:bodyPr/>
        <a:lstStyle/>
        <a:p>
          <a:endParaRPr lang="ru-RU"/>
        </a:p>
      </dgm:t>
    </dgm:pt>
    <dgm:pt modelId="{F591DF04-B4BD-4127-BD05-EA9D1A300C5D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Инициативности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B7F51C-6BD0-4351-81CE-65055EABDD6D}" type="parTrans" cxnId="{96B15413-67E9-417A-8239-27A310AC77FD}">
      <dgm:prSet/>
      <dgm:spPr/>
      <dgm:t>
        <a:bodyPr/>
        <a:lstStyle/>
        <a:p>
          <a:endParaRPr lang="ru-RU"/>
        </a:p>
      </dgm:t>
    </dgm:pt>
    <dgm:pt modelId="{A2149D8D-1FE3-4109-919C-5892269A454F}" type="sibTrans" cxnId="{96B15413-67E9-417A-8239-27A310AC77FD}">
      <dgm:prSet/>
      <dgm:spPr/>
      <dgm:t>
        <a:bodyPr/>
        <a:lstStyle/>
        <a:p>
          <a:endParaRPr lang="ru-RU"/>
        </a:p>
      </dgm:t>
    </dgm:pt>
    <dgm:pt modelId="{15C350F5-7D25-447D-9D02-53051742BEEF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78CF17-33F9-404C-ACA5-BE4A936FA788}" type="parTrans" cxnId="{0C5CABC8-3422-49D4-8CE2-CA0B1ACFB47C}">
      <dgm:prSet/>
      <dgm:spPr/>
      <dgm:t>
        <a:bodyPr/>
        <a:lstStyle/>
        <a:p>
          <a:endParaRPr lang="ru-RU"/>
        </a:p>
      </dgm:t>
    </dgm:pt>
    <dgm:pt modelId="{911F98BB-7899-434A-B6D5-4362FED35370}" type="sibTrans" cxnId="{0C5CABC8-3422-49D4-8CE2-CA0B1ACFB47C}">
      <dgm:prSet/>
      <dgm:spPr/>
      <dgm:t>
        <a:bodyPr/>
        <a:lstStyle/>
        <a:p>
          <a:endParaRPr lang="ru-RU"/>
        </a:p>
      </dgm:t>
    </dgm:pt>
    <dgm:pt modelId="{518FE50C-6460-4ACB-96B9-358AC7154775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Положительных качеств личности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7FAF6F-963F-4907-A713-79BF52C45875}" type="parTrans" cxnId="{A08D57D7-2C38-459D-A511-5225E92EE9EC}">
      <dgm:prSet/>
      <dgm:spPr/>
      <dgm:t>
        <a:bodyPr/>
        <a:lstStyle/>
        <a:p>
          <a:endParaRPr lang="ru-RU"/>
        </a:p>
      </dgm:t>
    </dgm:pt>
    <dgm:pt modelId="{7DA919D2-488E-4824-9D94-7318712E73D9}" type="sibTrans" cxnId="{A08D57D7-2C38-459D-A511-5225E92EE9EC}">
      <dgm:prSet/>
      <dgm:spPr/>
      <dgm:t>
        <a:bodyPr/>
        <a:lstStyle/>
        <a:p>
          <a:endParaRPr lang="ru-RU"/>
        </a:p>
      </dgm:t>
    </dgm:pt>
    <dgm:pt modelId="{3EA473B0-DB81-434A-91F0-B669E3FF2109}" type="pres">
      <dgm:prSet presAssocID="{559F7BBE-1D7F-48C7-8283-0805A42CE9A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2416A4-82D7-46B5-82AF-B8F6F2E9D83E}" type="pres">
      <dgm:prSet presAssocID="{20386B7E-E5B8-456A-B0F8-E97E5DB6EA8A}" presName="linNode" presStyleCnt="0"/>
      <dgm:spPr/>
    </dgm:pt>
    <dgm:pt modelId="{283F6AE1-2BF1-4644-B424-42802F69A703}" type="pres">
      <dgm:prSet presAssocID="{20386B7E-E5B8-456A-B0F8-E97E5DB6EA8A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904784-5F95-4133-9A3E-D2838B5EB8DD}" type="pres">
      <dgm:prSet presAssocID="{20386B7E-E5B8-456A-B0F8-E97E5DB6EA8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D06A4F-2885-48E8-BA41-4E72E36E7B68}" type="pres">
      <dgm:prSet presAssocID="{3BCBB766-EDA8-43F3-9301-311A6BCC7462}" presName="spacing" presStyleCnt="0"/>
      <dgm:spPr/>
    </dgm:pt>
    <dgm:pt modelId="{3EAEBA7D-9118-4750-8486-5D203E547D41}" type="pres">
      <dgm:prSet presAssocID="{45B42294-B73F-4A3D-B93D-E40EFB255E1F}" presName="linNode" presStyleCnt="0"/>
      <dgm:spPr/>
    </dgm:pt>
    <dgm:pt modelId="{1E82ACF9-9403-4649-BAC3-0677FA92F22A}" type="pres">
      <dgm:prSet presAssocID="{45B42294-B73F-4A3D-B93D-E40EFB255E1F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60BEBF-424B-4442-BF61-A3E1B470BFF4}" type="pres">
      <dgm:prSet presAssocID="{45B42294-B73F-4A3D-B93D-E40EFB255E1F}" presName="childShp" presStyleLbl="bgAccFollowNode1" presStyleIdx="1" presStyleCnt="2" custScaleY="131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87F7E2-16DD-477B-95A8-1A93AC32DCF4}" type="presOf" srcId="{82F9791E-F684-4B26-B17C-6CDDF64ABEE9}" destId="{41904784-5F95-4133-9A3E-D2838B5EB8DD}" srcOrd="0" destOrd="0" presId="urn:microsoft.com/office/officeart/2005/8/layout/vList6"/>
    <dgm:cxn modelId="{5D4B87CC-FB62-4E3F-96FF-44AA8FDF787C}" srcId="{45B42294-B73F-4A3D-B93D-E40EFB255E1F}" destId="{4A7E1A95-952B-43BA-9579-B3A66DF5E7EC}" srcOrd="0" destOrd="0" parTransId="{BF48007E-1783-4645-A24C-59848706B494}" sibTransId="{2390D89E-2D5E-4B05-B8D9-2FE20DE7E162}"/>
    <dgm:cxn modelId="{974C0074-2D86-4771-97A5-F08BD49CEBED}" type="presOf" srcId="{4A7E1A95-952B-43BA-9579-B3A66DF5E7EC}" destId="{4860BEBF-424B-4442-BF61-A3E1B470BFF4}" srcOrd="0" destOrd="0" presId="urn:microsoft.com/office/officeart/2005/8/layout/vList6"/>
    <dgm:cxn modelId="{D5F4C99F-6A20-4338-A850-C4DDB7DE02C9}" srcId="{20386B7E-E5B8-456A-B0F8-E97E5DB6EA8A}" destId="{82F9791E-F684-4B26-B17C-6CDDF64ABEE9}" srcOrd="0" destOrd="0" parTransId="{13C60BD0-4263-4E0C-AAA9-56BBB36605F7}" sibTransId="{ED3D38EE-05EC-4F65-9CED-806136B7E887}"/>
    <dgm:cxn modelId="{9C96BD0F-FC1B-4073-AD6E-DFA33FB19BED}" type="presOf" srcId="{15C350F5-7D25-447D-9D02-53051742BEEF}" destId="{4860BEBF-424B-4442-BF61-A3E1B470BFF4}" srcOrd="0" destOrd="2" presId="urn:microsoft.com/office/officeart/2005/8/layout/vList6"/>
    <dgm:cxn modelId="{96B15413-67E9-417A-8239-27A310AC77FD}" srcId="{45B42294-B73F-4A3D-B93D-E40EFB255E1F}" destId="{F591DF04-B4BD-4127-BD05-EA9D1A300C5D}" srcOrd="1" destOrd="0" parTransId="{14B7F51C-6BD0-4351-81CE-65055EABDD6D}" sibTransId="{A2149D8D-1FE3-4109-919C-5892269A454F}"/>
    <dgm:cxn modelId="{409935B5-0416-4103-87A7-9175A0ADD0FC}" type="presOf" srcId="{45B42294-B73F-4A3D-B93D-E40EFB255E1F}" destId="{1E82ACF9-9403-4649-BAC3-0677FA92F22A}" srcOrd="0" destOrd="0" presId="urn:microsoft.com/office/officeart/2005/8/layout/vList6"/>
    <dgm:cxn modelId="{0C5CABC8-3422-49D4-8CE2-CA0B1ACFB47C}" srcId="{45B42294-B73F-4A3D-B93D-E40EFB255E1F}" destId="{15C350F5-7D25-447D-9D02-53051742BEEF}" srcOrd="2" destOrd="0" parTransId="{4278CF17-33F9-404C-ACA5-BE4A936FA788}" sibTransId="{911F98BB-7899-434A-B6D5-4362FED35370}"/>
    <dgm:cxn modelId="{4835819F-7F32-4B4A-8481-3188E2AA36B4}" type="presOf" srcId="{559F7BBE-1D7F-48C7-8283-0805A42CE9A0}" destId="{3EA473B0-DB81-434A-91F0-B669E3FF2109}" srcOrd="0" destOrd="0" presId="urn:microsoft.com/office/officeart/2005/8/layout/vList6"/>
    <dgm:cxn modelId="{46365E21-517B-4DF9-81D8-264714ABF9C1}" type="presOf" srcId="{518FE50C-6460-4ACB-96B9-358AC7154775}" destId="{4860BEBF-424B-4442-BF61-A3E1B470BFF4}" srcOrd="0" destOrd="3" presId="urn:microsoft.com/office/officeart/2005/8/layout/vList6"/>
    <dgm:cxn modelId="{6DACFD01-5A32-49F4-B7AE-815D26E7E455}" type="presOf" srcId="{F591DF04-B4BD-4127-BD05-EA9D1A300C5D}" destId="{4860BEBF-424B-4442-BF61-A3E1B470BFF4}" srcOrd="0" destOrd="1" presId="urn:microsoft.com/office/officeart/2005/8/layout/vList6"/>
    <dgm:cxn modelId="{A08D57D7-2C38-459D-A511-5225E92EE9EC}" srcId="{45B42294-B73F-4A3D-B93D-E40EFB255E1F}" destId="{518FE50C-6460-4ACB-96B9-358AC7154775}" srcOrd="3" destOrd="0" parTransId="{C87FAF6F-963F-4907-A713-79BF52C45875}" sibTransId="{7DA919D2-488E-4824-9D94-7318712E73D9}"/>
    <dgm:cxn modelId="{BAC7FB45-CCDC-44A6-BFCE-D2C262A791F8}" type="presOf" srcId="{20386B7E-E5B8-456A-B0F8-E97E5DB6EA8A}" destId="{283F6AE1-2BF1-4644-B424-42802F69A703}" srcOrd="0" destOrd="0" presId="urn:microsoft.com/office/officeart/2005/8/layout/vList6"/>
    <dgm:cxn modelId="{4406576A-9608-42B8-A93F-9066F076F76B}" srcId="{559F7BBE-1D7F-48C7-8283-0805A42CE9A0}" destId="{20386B7E-E5B8-456A-B0F8-E97E5DB6EA8A}" srcOrd="0" destOrd="0" parTransId="{E717AADC-F554-43BC-B960-BAD814B9BF47}" sibTransId="{3BCBB766-EDA8-43F3-9301-311A6BCC7462}"/>
    <dgm:cxn modelId="{4D580904-9BB6-4116-AB3D-5A04402F4157}" srcId="{559F7BBE-1D7F-48C7-8283-0805A42CE9A0}" destId="{45B42294-B73F-4A3D-B93D-E40EFB255E1F}" srcOrd="1" destOrd="0" parTransId="{E9B51C21-45BC-42D0-ACFE-936C09FB728D}" sibTransId="{E4698FF6-C5DF-4709-9C1F-0D8351D53599}"/>
    <dgm:cxn modelId="{F7F7C2FF-A563-4F26-AECE-71F88677BD51}" type="presParOf" srcId="{3EA473B0-DB81-434A-91F0-B669E3FF2109}" destId="{C82416A4-82D7-46B5-82AF-B8F6F2E9D83E}" srcOrd="0" destOrd="0" presId="urn:microsoft.com/office/officeart/2005/8/layout/vList6"/>
    <dgm:cxn modelId="{D64B7D9C-5207-408F-A9B1-EEFA554B3189}" type="presParOf" srcId="{C82416A4-82D7-46B5-82AF-B8F6F2E9D83E}" destId="{283F6AE1-2BF1-4644-B424-42802F69A703}" srcOrd="0" destOrd="0" presId="urn:microsoft.com/office/officeart/2005/8/layout/vList6"/>
    <dgm:cxn modelId="{2E59F197-3C19-4E7D-9424-75FC9C9B598C}" type="presParOf" srcId="{C82416A4-82D7-46B5-82AF-B8F6F2E9D83E}" destId="{41904784-5F95-4133-9A3E-D2838B5EB8DD}" srcOrd="1" destOrd="0" presId="urn:microsoft.com/office/officeart/2005/8/layout/vList6"/>
    <dgm:cxn modelId="{9C091834-04B3-41B7-829D-0090499436D1}" type="presParOf" srcId="{3EA473B0-DB81-434A-91F0-B669E3FF2109}" destId="{5CD06A4F-2885-48E8-BA41-4E72E36E7B68}" srcOrd="1" destOrd="0" presId="urn:microsoft.com/office/officeart/2005/8/layout/vList6"/>
    <dgm:cxn modelId="{BDE3B1B6-97C4-4782-9A4B-886BCD11D83F}" type="presParOf" srcId="{3EA473B0-DB81-434A-91F0-B669E3FF2109}" destId="{3EAEBA7D-9118-4750-8486-5D203E547D41}" srcOrd="2" destOrd="0" presId="urn:microsoft.com/office/officeart/2005/8/layout/vList6"/>
    <dgm:cxn modelId="{2459722A-3580-4A04-8B94-DF92D64B04D3}" type="presParOf" srcId="{3EAEBA7D-9118-4750-8486-5D203E547D41}" destId="{1E82ACF9-9403-4649-BAC3-0677FA92F22A}" srcOrd="0" destOrd="0" presId="urn:microsoft.com/office/officeart/2005/8/layout/vList6"/>
    <dgm:cxn modelId="{9A6E4707-77C6-4379-895C-894A2EB6500E}" type="presParOf" srcId="{3EAEBA7D-9118-4750-8486-5D203E547D41}" destId="{4860BEBF-424B-4442-BF61-A3E1B470BFF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2BD14C-B771-4E6A-B330-886527F311E3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A4554DF2-6258-4349-A1E3-F2659AAB4CAA}">
      <dgm:prSet phldrT="[Текст]" custT="1"/>
      <dgm:spPr/>
      <dgm:t>
        <a:bodyPr/>
        <a:lstStyle/>
        <a:p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 игры</a:t>
          </a:r>
          <a:endParaRPr lang="ru-RU" sz="2800" dirty="0"/>
        </a:p>
      </dgm:t>
    </dgm:pt>
    <dgm:pt modelId="{E547311F-816A-4B0B-8DAE-0F9A03357EE9}" type="parTrans" cxnId="{F80D9272-F092-4564-A3CA-CBAE64407FFB}">
      <dgm:prSet/>
      <dgm:spPr/>
      <dgm:t>
        <a:bodyPr/>
        <a:lstStyle/>
        <a:p>
          <a:endParaRPr lang="ru-RU"/>
        </a:p>
      </dgm:t>
    </dgm:pt>
    <dgm:pt modelId="{113270E2-7EEF-4564-8293-46ECBDE16CBC}" type="sibTrans" cxnId="{F80D9272-F092-4564-A3CA-CBAE64407FFB}">
      <dgm:prSet/>
      <dgm:spPr/>
      <dgm:t>
        <a:bodyPr/>
        <a:lstStyle/>
        <a:p>
          <a:endParaRPr lang="ru-RU"/>
        </a:p>
      </dgm:t>
    </dgm:pt>
    <dgm:pt modelId="{17C5DDBD-2DD9-4A2A-9D55-05F523F4B817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познавательные процессы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1DC349-C01A-48DD-99CB-5671A13C71A6}" type="parTrans" cxnId="{3F48BEBC-3956-44A5-B80A-DFF49EEB8FC6}">
      <dgm:prSet/>
      <dgm:spPr/>
      <dgm:t>
        <a:bodyPr/>
        <a:lstStyle/>
        <a:p>
          <a:endParaRPr lang="ru-RU"/>
        </a:p>
      </dgm:t>
    </dgm:pt>
    <dgm:pt modelId="{5974D0EA-13D2-4C31-A132-6455FDDA9859}" type="sibTrans" cxnId="{3F48BEBC-3956-44A5-B80A-DFF49EEB8FC6}">
      <dgm:prSet/>
      <dgm:spPr/>
      <dgm:t>
        <a:bodyPr/>
        <a:lstStyle/>
        <a:p>
          <a:endParaRPr lang="ru-RU"/>
        </a:p>
      </dgm:t>
    </dgm:pt>
    <dgm:pt modelId="{1CE16C16-B36B-4EE1-91D6-F591EA35C568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подчиняться правилам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AEA3D7-ABDA-4FE1-BA94-189FA0C2AD83}" type="parTrans" cxnId="{8169CCCD-80C4-4692-9F33-D70B30B8EB23}">
      <dgm:prSet/>
      <dgm:spPr/>
      <dgm:t>
        <a:bodyPr/>
        <a:lstStyle/>
        <a:p>
          <a:endParaRPr lang="ru-RU"/>
        </a:p>
      </dgm:t>
    </dgm:pt>
    <dgm:pt modelId="{E0651CED-D644-4BB7-862F-EC47F02615B9}" type="sibTrans" cxnId="{8169CCCD-80C4-4692-9F33-D70B30B8EB23}">
      <dgm:prSet/>
      <dgm:spPr/>
      <dgm:t>
        <a:bodyPr/>
        <a:lstStyle/>
        <a:p>
          <a:endParaRPr lang="ru-RU"/>
        </a:p>
      </dgm:t>
    </dgm:pt>
    <dgm:pt modelId="{31E99D86-7573-470B-84D9-10C54C77235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Совершенствуют основные движения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4D731B-12C2-4369-89D9-74E3CA8C200B}" type="parTrans" cxnId="{279E58A4-64A3-4E73-B5A5-7E77BAAD90F0}">
      <dgm:prSet/>
      <dgm:spPr/>
      <dgm:t>
        <a:bodyPr/>
        <a:lstStyle/>
        <a:p>
          <a:endParaRPr lang="ru-RU"/>
        </a:p>
      </dgm:t>
    </dgm:pt>
    <dgm:pt modelId="{74EAC270-6C72-47D1-BB1A-DEB51259B458}" type="sibTrans" cxnId="{279E58A4-64A3-4E73-B5A5-7E77BAAD90F0}">
      <dgm:prSet/>
      <dgm:spPr/>
      <dgm:t>
        <a:bodyPr/>
        <a:lstStyle/>
        <a:p>
          <a:endParaRPr lang="ru-RU"/>
        </a:p>
      </dgm:t>
    </dgm:pt>
    <dgm:pt modelId="{6B6DD5D3-6FA4-476F-9B41-8B1AD5F544A4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стремление быть полезным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4A8759-983E-406C-BE79-8E88220A70CA}" type="parTrans" cxnId="{8CD4378E-E65A-46A7-95FD-1DF500533C33}">
      <dgm:prSet/>
      <dgm:spPr/>
      <dgm:t>
        <a:bodyPr/>
        <a:lstStyle/>
        <a:p>
          <a:endParaRPr lang="ru-RU"/>
        </a:p>
      </dgm:t>
    </dgm:pt>
    <dgm:pt modelId="{DF09C598-AC71-4D7D-AD2F-B15921107639}" type="sibTrans" cxnId="{8CD4378E-E65A-46A7-95FD-1DF500533C33}">
      <dgm:prSet/>
      <dgm:spPr/>
      <dgm:t>
        <a:bodyPr/>
        <a:lstStyle/>
        <a:p>
          <a:endParaRPr lang="ru-RU"/>
        </a:p>
      </dgm:t>
    </dgm:pt>
    <dgm:pt modelId="{7CF44FB9-390B-4D22-AEDD-A349DE000B6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ответственность за порученное дело, за успех звена, команды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B6BAB8-FB32-42C8-9016-685AE3B24867}" type="parTrans" cxnId="{A52CAC46-ECE4-43AF-B469-1A570C89A885}">
      <dgm:prSet/>
      <dgm:spPr/>
      <dgm:t>
        <a:bodyPr/>
        <a:lstStyle/>
        <a:p>
          <a:endParaRPr lang="ru-RU"/>
        </a:p>
      </dgm:t>
    </dgm:pt>
    <dgm:pt modelId="{3BDC3F83-2810-4489-BC74-9F488960A29F}" type="sibTrans" cxnId="{A52CAC46-ECE4-43AF-B469-1A570C89A885}">
      <dgm:prSet/>
      <dgm:spPr/>
      <dgm:t>
        <a:bodyPr/>
        <a:lstStyle/>
        <a:p>
          <a:endParaRPr lang="ru-RU"/>
        </a:p>
      </dgm:t>
    </dgm:pt>
    <dgm:pt modelId="{BBB5D305-1C03-46B3-AB90-8B677FE5DBD1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Способствуют овладению полезными двигательными действиями и упражнениями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222820-AFDB-41E1-8EE0-14128F0B902C}" type="parTrans" cxnId="{296D6F78-B630-4181-A985-76518E24F0D6}">
      <dgm:prSet/>
      <dgm:spPr/>
      <dgm:t>
        <a:bodyPr/>
        <a:lstStyle/>
        <a:p>
          <a:endParaRPr lang="ru-RU"/>
        </a:p>
      </dgm:t>
    </dgm:pt>
    <dgm:pt modelId="{61F833AD-1E21-446C-9B25-45003FF4EFF9}" type="sibTrans" cxnId="{296D6F78-B630-4181-A985-76518E24F0D6}">
      <dgm:prSet/>
      <dgm:spPr/>
      <dgm:t>
        <a:bodyPr/>
        <a:lstStyle/>
        <a:p>
          <a:endParaRPr lang="ru-RU"/>
        </a:p>
      </dgm:t>
    </dgm:pt>
    <dgm:pt modelId="{2092753D-EB70-427F-80C0-9EF8F3D1CA74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Развиваются и совершенствуются ловкость, быстрота, выносливость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01AA7F-37E0-4C76-956C-8A6D10250C1A}" type="parTrans" cxnId="{54D87A01-ADB7-4E40-BC3D-FCEA0ED9AD70}">
      <dgm:prSet/>
      <dgm:spPr/>
      <dgm:t>
        <a:bodyPr/>
        <a:lstStyle/>
        <a:p>
          <a:endParaRPr lang="ru-RU"/>
        </a:p>
      </dgm:t>
    </dgm:pt>
    <dgm:pt modelId="{9974DF6F-C0C3-4440-B696-36D282F9A62B}" type="sibTrans" cxnId="{54D87A01-ADB7-4E40-BC3D-FCEA0ED9AD70}">
      <dgm:prSet/>
      <dgm:spPr/>
      <dgm:t>
        <a:bodyPr/>
        <a:lstStyle/>
        <a:p>
          <a:endParaRPr lang="ru-RU"/>
        </a:p>
      </dgm:t>
    </dgm:pt>
    <dgm:pt modelId="{40C7DDAF-B259-4CAF-8CB0-7EE70570AA97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согласовывать действия  свои с действиями товарищей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83151A-B03F-48D3-8D52-62634B158EFD}" type="parTrans" cxnId="{3DF4481C-D763-4FEE-9BA1-3FF1861F2EFF}">
      <dgm:prSet/>
      <dgm:spPr/>
      <dgm:t>
        <a:bodyPr/>
        <a:lstStyle/>
        <a:p>
          <a:endParaRPr lang="ru-RU"/>
        </a:p>
      </dgm:t>
    </dgm:pt>
    <dgm:pt modelId="{1485628C-B498-4BC5-B34F-0EB2E4508CCC}" type="sibTrans" cxnId="{3DF4481C-D763-4FEE-9BA1-3FF1861F2EFF}">
      <dgm:prSet/>
      <dgm:spPr/>
      <dgm:t>
        <a:bodyPr/>
        <a:lstStyle/>
        <a:p>
          <a:endParaRPr lang="ru-RU"/>
        </a:p>
      </dgm:t>
    </dgm:pt>
    <dgm:pt modelId="{D5003759-7742-4CA0-A964-8F1495BBAFEF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Подчинять личные интересы интересам коллектива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EC6234-BF09-4439-B988-7870FBFB3B68}" type="parTrans" cxnId="{72063FFB-4597-4A8F-9A67-B9A2435FA478}">
      <dgm:prSet/>
      <dgm:spPr/>
      <dgm:t>
        <a:bodyPr/>
        <a:lstStyle/>
        <a:p>
          <a:endParaRPr lang="ru-RU"/>
        </a:p>
      </dgm:t>
    </dgm:pt>
    <dgm:pt modelId="{926A590C-814D-48DB-B6F7-7FDC3605DFB5}" type="sibTrans" cxnId="{72063FFB-4597-4A8F-9A67-B9A2435FA478}">
      <dgm:prSet/>
      <dgm:spPr/>
      <dgm:t>
        <a:bodyPr/>
        <a:lstStyle/>
        <a:p>
          <a:endParaRPr lang="ru-RU"/>
        </a:p>
      </dgm:t>
    </dgm:pt>
    <dgm:pt modelId="{9117CEDE-6B50-418A-9DC5-0C4F7C3C3AD8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Воспитывают сдержанность, самообладание, самостоятельность, инициативу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F8CB86-8FBC-480F-93BC-A5FD89B97E2A}" type="parTrans" cxnId="{A86F7A97-BCFC-47BD-AB15-183B851C622A}">
      <dgm:prSet/>
      <dgm:spPr/>
      <dgm:t>
        <a:bodyPr/>
        <a:lstStyle/>
        <a:p>
          <a:endParaRPr lang="ru-RU"/>
        </a:p>
      </dgm:t>
    </dgm:pt>
    <dgm:pt modelId="{450BE734-AFA0-4B49-BD7C-3A11B7929D3E}" type="sibTrans" cxnId="{A86F7A97-BCFC-47BD-AB15-183B851C622A}">
      <dgm:prSet/>
      <dgm:spPr/>
      <dgm:t>
        <a:bodyPr/>
        <a:lstStyle/>
        <a:p>
          <a:endParaRPr lang="ru-RU"/>
        </a:p>
      </dgm:t>
    </dgm:pt>
    <dgm:pt modelId="{AA227743-6602-4422-88A0-FCBC676F85AC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Дисциплинируют, воспитывают волю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2CD410-91D4-4C31-ABC8-5556C23EFD34}" type="parTrans" cxnId="{047F3ED2-AD3A-4466-9E07-99D34130B886}">
      <dgm:prSet/>
      <dgm:spPr/>
      <dgm:t>
        <a:bodyPr/>
        <a:lstStyle/>
        <a:p>
          <a:endParaRPr lang="ru-RU"/>
        </a:p>
      </dgm:t>
    </dgm:pt>
    <dgm:pt modelId="{26F1B1D9-2313-4DE6-A286-8EC814B821CC}" type="sibTrans" cxnId="{047F3ED2-AD3A-4466-9E07-99D34130B886}">
      <dgm:prSet/>
      <dgm:spPr/>
      <dgm:t>
        <a:bodyPr/>
        <a:lstStyle/>
        <a:p>
          <a:endParaRPr lang="ru-RU"/>
        </a:p>
      </dgm:t>
    </dgm:pt>
    <dgm:pt modelId="{1A53449A-7FC9-4E03-A2FA-9294C47E784F}" type="pres">
      <dgm:prSet presAssocID="{BA2BD14C-B771-4E6A-B330-886527F311E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48FA18-C8D0-470A-9CD5-C0C6CD7C8CC0}" type="pres">
      <dgm:prSet presAssocID="{A4554DF2-6258-4349-A1E3-F2659AAB4CAA}" presName="root1" presStyleCnt="0"/>
      <dgm:spPr/>
    </dgm:pt>
    <dgm:pt modelId="{E9E937EB-DB50-4900-B913-134A66912F7C}" type="pres">
      <dgm:prSet presAssocID="{A4554DF2-6258-4349-A1E3-F2659AAB4CAA}" presName="LevelOneTextNode" presStyleLbl="node0" presStyleIdx="0" presStyleCnt="1" custScaleX="80467" custLinFactNeighborX="-81302" custLinFactNeighborY="40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7072DF-A1D8-4B4B-B98C-6AA1056CC7B3}" type="pres">
      <dgm:prSet presAssocID="{A4554DF2-6258-4349-A1E3-F2659AAB4CAA}" presName="level2hierChild" presStyleCnt="0"/>
      <dgm:spPr/>
    </dgm:pt>
    <dgm:pt modelId="{F032CB4F-6EDF-4017-B8BB-A113E56C16A2}" type="pres">
      <dgm:prSet presAssocID="{401DC349-C01A-48DD-99CB-5671A13C71A6}" presName="conn2-1" presStyleLbl="parChTrans1D2" presStyleIdx="0" presStyleCnt="11"/>
      <dgm:spPr/>
      <dgm:t>
        <a:bodyPr/>
        <a:lstStyle/>
        <a:p>
          <a:endParaRPr lang="ru-RU"/>
        </a:p>
      </dgm:t>
    </dgm:pt>
    <dgm:pt modelId="{32288FFE-E9AE-4E21-9F0C-444BC9AFFEC5}" type="pres">
      <dgm:prSet presAssocID="{401DC349-C01A-48DD-99CB-5671A13C71A6}" presName="connTx" presStyleLbl="parChTrans1D2" presStyleIdx="0" presStyleCnt="11"/>
      <dgm:spPr/>
      <dgm:t>
        <a:bodyPr/>
        <a:lstStyle/>
        <a:p>
          <a:endParaRPr lang="ru-RU"/>
        </a:p>
      </dgm:t>
    </dgm:pt>
    <dgm:pt modelId="{DB867571-AEC2-4325-A9C4-D1E17207835F}" type="pres">
      <dgm:prSet presAssocID="{17C5DDBD-2DD9-4A2A-9D55-05F523F4B817}" presName="root2" presStyleCnt="0"/>
      <dgm:spPr/>
    </dgm:pt>
    <dgm:pt modelId="{E6AE2B4C-287D-41FD-9C1A-39CCF337E301}" type="pres">
      <dgm:prSet presAssocID="{17C5DDBD-2DD9-4A2A-9D55-05F523F4B817}" presName="LevelTwoTextNode" presStyleLbl="node2" presStyleIdx="0" presStyleCnt="11" custScaleX="232326" custScaleY="48071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FD7223-E24D-430C-9985-5BD4F96EC8F4}" type="pres">
      <dgm:prSet presAssocID="{17C5DDBD-2DD9-4A2A-9D55-05F523F4B817}" presName="level3hierChild" presStyleCnt="0"/>
      <dgm:spPr/>
    </dgm:pt>
    <dgm:pt modelId="{61DEEE81-B8F9-4A15-B956-329B0DBD0A6F}" type="pres">
      <dgm:prSet presAssocID="{00AEA3D7-ABDA-4FE1-BA94-189FA0C2AD83}" presName="conn2-1" presStyleLbl="parChTrans1D2" presStyleIdx="1" presStyleCnt="11"/>
      <dgm:spPr/>
      <dgm:t>
        <a:bodyPr/>
        <a:lstStyle/>
        <a:p>
          <a:endParaRPr lang="ru-RU"/>
        </a:p>
      </dgm:t>
    </dgm:pt>
    <dgm:pt modelId="{9912DA6C-8138-4765-9CF3-F85D88630C80}" type="pres">
      <dgm:prSet presAssocID="{00AEA3D7-ABDA-4FE1-BA94-189FA0C2AD83}" presName="connTx" presStyleLbl="parChTrans1D2" presStyleIdx="1" presStyleCnt="11"/>
      <dgm:spPr/>
      <dgm:t>
        <a:bodyPr/>
        <a:lstStyle/>
        <a:p>
          <a:endParaRPr lang="ru-RU"/>
        </a:p>
      </dgm:t>
    </dgm:pt>
    <dgm:pt modelId="{B2B17E4A-6D28-4B61-823D-34B81D36F4F4}" type="pres">
      <dgm:prSet presAssocID="{1CE16C16-B36B-4EE1-91D6-F591EA35C568}" presName="root2" presStyleCnt="0"/>
      <dgm:spPr/>
    </dgm:pt>
    <dgm:pt modelId="{9C7D878D-4EF8-4029-BA46-118B0A54CEB1}" type="pres">
      <dgm:prSet presAssocID="{1CE16C16-B36B-4EE1-91D6-F591EA35C568}" presName="LevelTwoTextNode" presStyleLbl="node2" presStyleIdx="1" presStyleCnt="11" custScaleX="232326" custScaleY="37429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14604B-53DB-4FBB-B9D8-FCE584BA63D8}" type="pres">
      <dgm:prSet presAssocID="{1CE16C16-B36B-4EE1-91D6-F591EA35C568}" presName="level3hierChild" presStyleCnt="0"/>
      <dgm:spPr/>
    </dgm:pt>
    <dgm:pt modelId="{23A521AC-6397-40F3-83A3-CA42DBCF2C0B}" type="pres">
      <dgm:prSet presAssocID="{864D731B-12C2-4369-89D9-74E3CA8C200B}" presName="conn2-1" presStyleLbl="parChTrans1D2" presStyleIdx="2" presStyleCnt="11"/>
      <dgm:spPr/>
      <dgm:t>
        <a:bodyPr/>
        <a:lstStyle/>
        <a:p>
          <a:endParaRPr lang="ru-RU"/>
        </a:p>
      </dgm:t>
    </dgm:pt>
    <dgm:pt modelId="{D9218581-D563-452A-AC2E-9D164FEADFF7}" type="pres">
      <dgm:prSet presAssocID="{864D731B-12C2-4369-89D9-74E3CA8C200B}" presName="connTx" presStyleLbl="parChTrans1D2" presStyleIdx="2" presStyleCnt="11"/>
      <dgm:spPr/>
      <dgm:t>
        <a:bodyPr/>
        <a:lstStyle/>
        <a:p>
          <a:endParaRPr lang="ru-RU"/>
        </a:p>
      </dgm:t>
    </dgm:pt>
    <dgm:pt modelId="{0B6DCBEA-7ACE-4458-8D5E-37A4FC13AF91}" type="pres">
      <dgm:prSet presAssocID="{31E99D86-7573-470B-84D9-10C54C772353}" presName="root2" presStyleCnt="0"/>
      <dgm:spPr/>
    </dgm:pt>
    <dgm:pt modelId="{1419DD11-8D26-4C5C-9C1F-3BEFE068209E}" type="pres">
      <dgm:prSet presAssocID="{31E99D86-7573-470B-84D9-10C54C772353}" presName="LevelTwoTextNode" presStyleLbl="node2" presStyleIdx="2" presStyleCnt="11" custScaleX="232326" custScaleY="62902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C14BA5-9D0B-4C41-90C1-F3D7E895CE8C}" type="pres">
      <dgm:prSet presAssocID="{31E99D86-7573-470B-84D9-10C54C772353}" presName="level3hierChild" presStyleCnt="0"/>
      <dgm:spPr/>
    </dgm:pt>
    <dgm:pt modelId="{E75BA7DC-18EB-4288-8B16-D2F6A073866E}" type="pres">
      <dgm:prSet presAssocID="{F94A8759-983E-406C-BE79-8E88220A70CA}" presName="conn2-1" presStyleLbl="parChTrans1D2" presStyleIdx="3" presStyleCnt="11"/>
      <dgm:spPr/>
      <dgm:t>
        <a:bodyPr/>
        <a:lstStyle/>
        <a:p>
          <a:endParaRPr lang="ru-RU"/>
        </a:p>
      </dgm:t>
    </dgm:pt>
    <dgm:pt modelId="{9575CB0B-AB15-4CE3-9E94-F331C06B793A}" type="pres">
      <dgm:prSet presAssocID="{F94A8759-983E-406C-BE79-8E88220A70CA}" presName="connTx" presStyleLbl="parChTrans1D2" presStyleIdx="3" presStyleCnt="11"/>
      <dgm:spPr/>
      <dgm:t>
        <a:bodyPr/>
        <a:lstStyle/>
        <a:p>
          <a:endParaRPr lang="ru-RU"/>
        </a:p>
      </dgm:t>
    </dgm:pt>
    <dgm:pt modelId="{D297CBFA-C69A-40A1-8FFF-10BAFE4C8023}" type="pres">
      <dgm:prSet presAssocID="{6B6DD5D3-6FA4-476F-9B41-8B1AD5F544A4}" presName="root2" presStyleCnt="0"/>
      <dgm:spPr/>
    </dgm:pt>
    <dgm:pt modelId="{488BF507-2490-43A9-8655-A6B8B72F87CF}" type="pres">
      <dgm:prSet presAssocID="{6B6DD5D3-6FA4-476F-9B41-8B1AD5F544A4}" presName="LevelTwoTextNode" presStyleLbl="node2" presStyleIdx="3" presStyleCnt="11" custScaleX="232326" custScaleY="45078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F0630F-285A-4833-851C-EDF198BCA0EA}" type="pres">
      <dgm:prSet presAssocID="{6B6DD5D3-6FA4-476F-9B41-8B1AD5F544A4}" presName="level3hierChild" presStyleCnt="0"/>
      <dgm:spPr/>
    </dgm:pt>
    <dgm:pt modelId="{0C5B3E4B-7582-48F7-A59F-3DFD51E6B6F8}" type="pres">
      <dgm:prSet presAssocID="{D4B6BAB8-FB32-42C8-9016-685AE3B24867}" presName="conn2-1" presStyleLbl="parChTrans1D2" presStyleIdx="4" presStyleCnt="11"/>
      <dgm:spPr/>
      <dgm:t>
        <a:bodyPr/>
        <a:lstStyle/>
        <a:p>
          <a:endParaRPr lang="ru-RU"/>
        </a:p>
      </dgm:t>
    </dgm:pt>
    <dgm:pt modelId="{D0830375-A3EA-4B97-9707-6FBA46CCACDC}" type="pres">
      <dgm:prSet presAssocID="{D4B6BAB8-FB32-42C8-9016-685AE3B24867}" presName="connTx" presStyleLbl="parChTrans1D2" presStyleIdx="4" presStyleCnt="11"/>
      <dgm:spPr/>
      <dgm:t>
        <a:bodyPr/>
        <a:lstStyle/>
        <a:p>
          <a:endParaRPr lang="ru-RU"/>
        </a:p>
      </dgm:t>
    </dgm:pt>
    <dgm:pt modelId="{7F144959-5218-41E9-BC3E-B5669831B24B}" type="pres">
      <dgm:prSet presAssocID="{7CF44FB9-390B-4D22-AEDD-A349DE000B63}" presName="root2" presStyleCnt="0"/>
      <dgm:spPr/>
    </dgm:pt>
    <dgm:pt modelId="{65EB12A6-CAFB-416A-BA09-64C45EEBB5E4}" type="pres">
      <dgm:prSet presAssocID="{7CF44FB9-390B-4D22-AEDD-A349DE000B63}" presName="LevelTwoTextNode" presStyleLbl="node2" presStyleIdx="4" presStyleCnt="11" custScaleX="232326" custScaleY="57203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BEBB83-1AEE-4DFF-A271-6BA15DAE492D}" type="pres">
      <dgm:prSet presAssocID="{7CF44FB9-390B-4D22-AEDD-A349DE000B63}" presName="level3hierChild" presStyleCnt="0"/>
      <dgm:spPr/>
    </dgm:pt>
    <dgm:pt modelId="{D30BDD66-D01D-4298-AE51-523C8797A6F5}" type="pres">
      <dgm:prSet presAssocID="{DA222820-AFDB-41E1-8EE0-14128F0B902C}" presName="conn2-1" presStyleLbl="parChTrans1D2" presStyleIdx="5" presStyleCnt="11"/>
      <dgm:spPr/>
      <dgm:t>
        <a:bodyPr/>
        <a:lstStyle/>
        <a:p>
          <a:endParaRPr lang="ru-RU"/>
        </a:p>
      </dgm:t>
    </dgm:pt>
    <dgm:pt modelId="{542BE702-69EB-4394-91E3-5869EAA6A299}" type="pres">
      <dgm:prSet presAssocID="{DA222820-AFDB-41E1-8EE0-14128F0B902C}" presName="connTx" presStyleLbl="parChTrans1D2" presStyleIdx="5" presStyleCnt="11"/>
      <dgm:spPr/>
      <dgm:t>
        <a:bodyPr/>
        <a:lstStyle/>
        <a:p>
          <a:endParaRPr lang="ru-RU"/>
        </a:p>
      </dgm:t>
    </dgm:pt>
    <dgm:pt modelId="{B52F2A87-DC7F-406D-A82E-2AF48B3DDA7B}" type="pres">
      <dgm:prSet presAssocID="{BBB5D305-1C03-46B3-AB90-8B677FE5DBD1}" presName="root2" presStyleCnt="0"/>
      <dgm:spPr/>
    </dgm:pt>
    <dgm:pt modelId="{5466BD96-7EE8-4DC4-BDBA-0D9087C1DA01}" type="pres">
      <dgm:prSet presAssocID="{BBB5D305-1C03-46B3-AB90-8B677FE5DBD1}" presName="LevelTwoTextNode" presStyleLbl="node2" presStyleIdx="5" presStyleCnt="11" custScaleX="232326" custScaleY="77924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55FC97-7EDA-409D-B1DD-3DF1DD520B22}" type="pres">
      <dgm:prSet presAssocID="{BBB5D305-1C03-46B3-AB90-8B677FE5DBD1}" presName="level3hierChild" presStyleCnt="0"/>
      <dgm:spPr/>
    </dgm:pt>
    <dgm:pt modelId="{1C8F65B7-B950-44BB-996E-767A667215AD}" type="pres">
      <dgm:prSet presAssocID="{1901AA7F-37E0-4C76-956C-8A6D10250C1A}" presName="conn2-1" presStyleLbl="parChTrans1D2" presStyleIdx="6" presStyleCnt="11"/>
      <dgm:spPr/>
      <dgm:t>
        <a:bodyPr/>
        <a:lstStyle/>
        <a:p>
          <a:endParaRPr lang="ru-RU"/>
        </a:p>
      </dgm:t>
    </dgm:pt>
    <dgm:pt modelId="{CFA27AF6-FC3E-4041-B8D7-C2EEC7B45D10}" type="pres">
      <dgm:prSet presAssocID="{1901AA7F-37E0-4C76-956C-8A6D10250C1A}" presName="connTx" presStyleLbl="parChTrans1D2" presStyleIdx="6" presStyleCnt="11"/>
      <dgm:spPr/>
      <dgm:t>
        <a:bodyPr/>
        <a:lstStyle/>
        <a:p>
          <a:endParaRPr lang="ru-RU"/>
        </a:p>
      </dgm:t>
    </dgm:pt>
    <dgm:pt modelId="{AB2174F1-4F11-4D3A-8242-0EA00C530544}" type="pres">
      <dgm:prSet presAssocID="{2092753D-EB70-427F-80C0-9EF8F3D1CA74}" presName="root2" presStyleCnt="0"/>
      <dgm:spPr/>
    </dgm:pt>
    <dgm:pt modelId="{C564FC10-AC18-496F-AD5A-70D68B1841D3}" type="pres">
      <dgm:prSet presAssocID="{2092753D-EB70-427F-80C0-9EF8F3D1CA74}" presName="LevelTwoTextNode" presStyleLbl="node2" presStyleIdx="6" presStyleCnt="11" custScaleX="232326" custScaleY="77923" custLinFactNeighborX="-24787" custLinFactNeighborY="212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C2C01E-CBD1-4D2B-A9EA-4BAD9CB56241}" type="pres">
      <dgm:prSet presAssocID="{2092753D-EB70-427F-80C0-9EF8F3D1CA74}" presName="level3hierChild" presStyleCnt="0"/>
      <dgm:spPr/>
    </dgm:pt>
    <dgm:pt modelId="{D805E85B-41EF-44B3-AAD8-10F745DD4952}" type="pres">
      <dgm:prSet presAssocID="{4C83151A-B03F-48D3-8D52-62634B158EFD}" presName="conn2-1" presStyleLbl="parChTrans1D2" presStyleIdx="7" presStyleCnt="11"/>
      <dgm:spPr/>
      <dgm:t>
        <a:bodyPr/>
        <a:lstStyle/>
        <a:p>
          <a:endParaRPr lang="ru-RU"/>
        </a:p>
      </dgm:t>
    </dgm:pt>
    <dgm:pt modelId="{A27C2C1B-5575-4F4A-9733-71A140A8CD6F}" type="pres">
      <dgm:prSet presAssocID="{4C83151A-B03F-48D3-8D52-62634B158EFD}" presName="connTx" presStyleLbl="parChTrans1D2" presStyleIdx="7" presStyleCnt="11"/>
      <dgm:spPr/>
      <dgm:t>
        <a:bodyPr/>
        <a:lstStyle/>
        <a:p>
          <a:endParaRPr lang="ru-RU"/>
        </a:p>
      </dgm:t>
    </dgm:pt>
    <dgm:pt modelId="{B69C2A60-24F1-4752-9889-EA27E678850D}" type="pres">
      <dgm:prSet presAssocID="{40C7DDAF-B259-4CAF-8CB0-7EE70570AA97}" presName="root2" presStyleCnt="0"/>
      <dgm:spPr/>
    </dgm:pt>
    <dgm:pt modelId="{9BC8A16B-987E-4284-B6DE-957AF9E49614}" type="pres">
      <dgm:prSet presAssocID="{40C7DDAF-B259-4CAF-8CB0-7EE70570AA97}" presName="LevelTwoTextNode" presStyleLbl="node2" presStyleIdx="7" presStyleCnt="11" custScaleX="232421" custScaleY="62904" custLinFactNeighborX="-23777" custLinFactNeighborY="183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EED155-E410-4282-A0EC-51077AA0F9A8}" type="pres">
      <dgm:prSet presAssocID="{40C7DDAF-B259-4CAF-8CB0-7EE70570AA97}" presName="level3hierChild" presStyleCnt="0"/>
      <dgm:spPr/>
    </dgm:pt>
    <dgm:pt modelId="{D95FF6FD-B06F-44C4-AAF8-62D5219B85AB}" type="pres">
      <dgm:prSet presAssocID="{C5EC6234-BF09-4439-B988-7870FBFB3B68}" presName="conn2-1" presStyleLbl="parChTrans1D2" presStyleIdx="8" presStyleCnt="11"/>
      <dgm:spPr/>
      <dgm:t>
        <a:bodyPr/>
        <a:lstStyle/>
        <a:p>
          <a:endParaRPr lang="ru-RU"/>
        </a:p>
      </dgm:t>
    </dgm:pt>
    <dgm:pt modelId="{B736BE31-2707-4444-8058-549E52749D11}" type="pres">
      <dgm:prSet presAssocID="{C5EC6234-BF09-4439-B988-7870FBFB3B68}" presName="connTx" presStyleLbl="parChTrans1D2" presStyleIdx="8" presStyleCnt="11"/>
      <dgm:spPr/>
      <dgm:t>
        <a:bodyPr/>
        <a:lstStyle/>
        <a:p>
          <a:endParaRPr lang="ru-RU"/>
        </a:p>
      </dgm:t>
    </dgm:pt>
    <dgm:pt modelId="{52A1ACB5-2976-44D5-AE7A-803AEA19939D}" type="pres">
      <dgm:prSet presAssocID="{D5003759-7742-4CA0-A964-8F1495BBAFEF}" presName="root2" presStyleCnt="0"/>
      <dgm:spPr/>
    </dgm:pt>
    <dgm:pt modelId="{DAB11138-CDC9-41EC-B74A-A5C1FBE74056}" type="pres">
      <dgm:prSet presAssocID="{D5003759-7742-4CA0-A964-8F1495BBAFEF}" presName="LevelTwoTextNode" presStyleLbl="node2" presStyleIdx="8" presStyleCnt="11" custScaleX="231301" custScaleY="63518" custLinFactNeighborX="-22544" custLinFactNeighborY="18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D61BDF-A0D7-45A2-8D95-EE7087BDBE7E}" type="pres">
      <dgm:prSet presAssocID="{D5003759-7742-4CA0-A964-8F1495BBAFEF}" presName="level3hierChild" presStyleCnt="0"/>
      <dgm:spPr/>
    </dgm:pt>
    <dgm:pt modelId="{4F19FD47-70B8-4A31-B964-CAE79C47C652}" type="pres">
      <dgm:prSet presAssocID="{A1F8CB86-8FBC-480F-93BC-A5FD89B97E2A}" presName="conn2-1" presStyleLbl="parChTrans1D2" presStyleIdx="9" presStyleCnt="11"/>
      <dgm:spPr/>
      <dgm:t>
        <a:bodyPr/>
        <a:lstStyle/>
        <a:p>
          <a:endParaRPr lang="ru-RU"/>
        </a:p>
      </dgm:t>
    </dgm:pt>
    <dgm:pt modelId="{29A48C5F-D931-4A7C-A456-A88147DA0982}" type="pres">
      <dgm:prSet presAssocID="{A1F8CB86-8FBC-480F-93BC-A5FD89B97E2A}" presName="connTx" presStyleLbl="parChTrans1D2" presStyleIdx="9" presStyleCnt="11"/>
      <dgm:spPr/>
      <dgm:t>
        <a:bodyPr/>
        <a:lstStyle/>
        <a:p>
          <a:endParaRPr lang="ru-RU"/>
        </a:p>
      </dgm:t>
    </dgm:pt>
    <dgm:pt modelId="{569E3E90-CDDE-482B-8A78-9331E04F7D7C}" type="pres">
      <dgm:prSet presAssocID="{9117CEDE-6B50-418A-9DC5-0C4F7C3C3AD8}" presName="root2" presStyleCnt="0"/>
      <dgm:spPr/>
    </dgm:pt>
    <dgm:pt modelId="{E2FA1082-C234-4D2D-98B1-C0F5AEF3E1AC}" type="pres">
      <dgm:prSet presAssocID="{9117CEDE-6B50-418A-9DC5-0C4F7C3C3AD8}" presName="LevelTwoTextNode" presStyleLbl="node2" presStyleIdx="9" presStyleCnt="11" custScaleX="231301" custScaleY="63518" custLinFactNeighborX="-22544" custLinFactNeighborY="18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9E1DE4-8A78-4142-9196-1C63D92C6C05}" type="pres">
      <dgm:prSet presAssocID="{9117CEDE-6B50-418A-9DC5-0C4F7C3C3AD8}" presName="level3hierChild" presStyleCnt="0"/>
      <dgm:spPr/>
    </dgm:pt>
    <dgm:pt modelId="{65990527-464D-40DE-A7D2-5469F1E6D468}" type="pres">
      <dgm:prSet presAssocID="{B42CD410-91D4-4C31-ABC8-5556C23EFD34}" presName="conn2-1" presStyleLbl="parChTrans1D2" presStyleIdx="10" presStyleCnt="11"/>
      <dgm:spPr/>
      <dgm:t>
        <a:bodyPr/>
        <a:lstStyle/>
        <a:p>
          <a:endParaRPr lang="ru-RU"/>
        </a:p>
      </dgm:t>
    </dgm:pt>
    <dgm:pt modelId="{36B2036E-3FFA-494B-BB73-D78D3A0214CA}" type="pres">
      <dgm:prSet presAssocID="{B42CD410-91D4-4C31-ABC8-5556C23EFD34}" presName="connTx" presStyleLbl="parChTrans1D2" presStyleIdx="10" presStyleCnt="11"/>
      <dgm:spPr/>
      <dgm:t>
        <a:bodyPr/>
        <a:lstStyle/>
        <a:p>
          <a:endParaRPr lang="ru-RU"/>
        </a:p>
      </dgm:t>
    </dgm:pt>
    <dgm:pt modelId="{570E8663-463C-4C62-A296-F728762900EE}" type="pres">
      <dgm:prSet presAssocID="{AA227743-6602-4422-88A0-FCBC676F85AC}" presName="root2" presStyleCnt="0"/>
      <dgm:spPr/>
    </dgm:pt>
    <dgm:pt modelId="{C0DD1C22-2284-4FC5-8916-36A300239D41}" type="pres">
      <dgm:prSet presAssocID="{AA227743-6602-4422-88A0-FCBC676F85AC}" presName="LevelTwoTextNode" presStyleLbl="node2" presStyleIdx="10" presStyleCnt="11" custScaleX="231301" custScaleY="63518" custLinFactNeighborX="-22544" custLinFactNeighborY="18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66441F-7CB6-4D7A-B057-E1691CAB54E1}" type="pres">
      <dgm:prSet presAssocID="{AA227743-6602-4422-88A0-FCBC676F85AC}" presName="level3hierChild" presStyleCnt="0"/>
      <dgm:spPr/>
    </dgm:pt>
  </dgm:ptLst>
  <dgm:cxnLst>
    <dgm:cxn modelId="{450F0C0D-8C7C-43D3-BCDF-2CB5A81CB9B6}" type="presOf" srcId="{D5003759-7742-4CA0-A964-8F1495BBAFEF}" destId="{DAB11138-CDC9-41EC-B74A-A5C1FBE74056}" srcOrd="0" destOrd="0" presId="urn:microsoft.com/office/officeart/2008/layout/HorizontalMultiLevelHierarchy"/>
    <dgm:cxn modelId="{72063FFB-4597-4A8F-9A67-B9A2435FA478}" srcId="{A4554DF2-6258-4349-A1E3-F2659AAB4CAA}" destId="{D5003759-7742-4CA0-A964-8F1495BBAFEF}" srcOrd="8" destOrd="0" parTransId="{C5EC6234-BF09-4439-B988-7870FBFB3B68}" sibTransId="{926A590C-814D-48DB-B6F7-7FDC3605DFB5}"/>
    <dgm:cxn modelId="{B8C61772-F994-49E5-AE02-AB12860DCE63}" type="presOf" srcId="{A4554DF2-6258-4349-A1E3-F2659AAB4CAA}" destId="{E9E937EB-DB50-4900-B913-134A66912F7C}" srcOrd="0" destOrd="0" presId="urn:microsoft.com/office/officeart/2008/layout/HorizontalMultiLevelHierarchy"/>
    <dgm:cxn modelId="{72611BF8-800B-44C9-BAB6-3356E13E1E4A}" type="presOf" srcId="{00AEA3D7-ABDA-4FE1-BA94-189FA0C2AD83}" destId="{9912DA6C-8138-4765-9CF3-F85D88630C80}" srcOrd="1" destOrd="0" presId="urn:microsoft.com/office/officeart/2008/layout/HorizontalMultiLevelHierarchy"/>
    <dgm:cxn modelId="{75C0894A-3AEC-4A2D-AA21-90E142F72C17}" type="presOf" srcId="{B42CD410-91D4-4C31-ABC8-5556C23EFD34}" destId="{36B2036E-3FFA-494B-BB73-D78D3A0214CA}" srcOrd="1" destOrd="0" presId="urn:microsoft.com/office/officeart/2008/layout/HorizontalMultiLevelHierarchy"/>
    <dgm:cxn modelId="{047F3ED2-AD3A-4466-9E07-99D34130B886}" srcId="{A4554DF2-6258-4349-A1E3-F2659AAB4CAA}" destId="{AA227743-6602-4422-88A0-FCBC676F85AC}" srcOrd="10" destOrd="0" parTransId="{B42CD410-91D4-4C31-ABC8-5556C23EFD34}" sibTransId="{26F1B1D9-2313-4DE6-A286-8EC814B821CC}"/>
    <dgm:cxn modelId="{CD0E1270-3339-4628-AA09-FC0479EDEDF3}" type="presOf" srcId="{4C83151A-B03F-48D3-8D52-62634B158EFD}" destId="{D805E85B-41EF-44B3-AAD8-10F745DD4952}" srcOrd="0" destOrd="0" presId="urn:microsoft.com/office/officeart/2008/layout/HorizontalMultiLevelHierarchy"/>
    <dgm:cxn modelId="{A2BD94E6-9283-417A-B51C-E5AE4CAC65C5}" type="presOf" srcId="{BBB5D305-1C03-46B3-AB90-8B677FE5DBD1}" destId="{5466BD96-7EE8-4DC4-BDBA-0D9087C1DA01}" srcOrd="0" destOrd="0" presId="urn:microsoft.com/office/officeart/2008/layout/HorizontalMultiLevelHierarchy"/>
    <dgm:cxn modelId="{A52CAC46-ECE4-43AF-B469-1A570C89A885}" srcId="{A4554DF2-6258-4349-A1E3-F2659AAB4CAA}" destId="{7CF44FB9-390B-4D22-AEDD-A349DE000B63}" srcOrd="4" destOrd="0" parTransId="{D4B6BAB8-FB32-42C8-9016-685AE3B24867}" sibTransId="{3BDC3F83-2810-4489-BC74-9F488960A29F}"/>
    <dgm:cxn modelId="{5E7190D4-2C8E-43C1-855D-9077298791E4}" type="presOf" srcId="{F94A8759-983E-406C-BE79-8E88220A70CA}" destId="{9575CB0B-AB15-4CE3-9E94-F331C06B793A}" srcOrd="1" destOrd="0" presId="urn:microsoft.com/office/officeart/2008/layout/HorizontalMultiLevelHierarchy"/>
    <dgm:cxn modelId="{A2F73C5A-143D-4C50-B8DF-B82F0B3DFA4F}" type="presOf" srcId="{00AEA3D7-ABDA-4FE1-BA94-189FA0C2AD83}" destId="{61DEEE81-B8F9-4A15-B956-329B0DBD0A6F}" srcOrd="0" destOrd="0" presId="urn:microsoft.com/office/officeart/2008/layout/HorizontalMultiLevelHierarchy"/>
    <dgm:cxn modelId="{2567C915-B2CF-4C01-91A7-A9302A8EF292}" type="presOf" srcId="{1CE16C16-B36B-4EE1-91D6-F591EA35C568}" destId="{9C7D878D-4EF8-4029-BA46-118B0A54CEB1}" srcOrd="0" destOrd="0" presId="urn:microsoft.com/office/officeart/2008/layout/HorizontalMultiLevelHierarchy"/>
    <dgm:cxn modelId="{279E58A4-64A3-4E73-B5A5-7E77BAAD90F0}" srcId="{A4554DF2-6258-4349-A1E3-F2659AAB4CAA}" destId="{31E99D86-7573-470B-84D9-10C54C772353}" srcOrd="2" destOrd="0" parTransId="{864D731B-12C2-4369-89D9-74E3CA8C200B}" sibTransId="{74EAC270-6C72-47D1-BB1A-DEB51259B458}"/>
    <dgm:cxn modelId="{DF4707A4-7A8D-4922-89E5-405C609997E6}" type="presOf" srcId="{A1F8CB86-8FBC-480F-93BC-A5FD89B97E2A}" destId="{29A48C5F-D931-4A7C-A456-A88147DA0982}" srcOrd="1" destOrd="0" presId="urn:microsoft.com/office/officeart/2008/layout/HorizontalMultiLevelHierarchy"/>
    <dgm:cxn modelId="{C32B49D8-A320-456A-8070-6D9A51FB8F11}" type="presOf" srcId="{31E99D86-7573-470B-84D9-10C54C772353}" destId="{1419DD11-8D26-4C5C-9C1F-3BEFE068209E}" srcOrd="0" destOrd="0" presId="urn:microsoft.com/office/officeart/2008/layout/HorizontalMultiLevelHierarchy"/>
    <dgm:cxn modelId="{3F48BEBC-3956-44A5-B80A-DFF49EEB8FC6}" srcId="{A4554DF2-6258-4349-A1E3-F2659AAB4CAA}" destId="{17C5DDBD-2DD9-4A2A-9D55-05F523F4B817}" srcOrd="0" destOrd="0" parTransId="{401DC349-C01A-48DD-99CB-5671A13C71A6}" sibTransId="{5974D0EA-13D2-4C31-A132-6455FDDA9859}"/>
    <dgm:cxn modelId="{E973068B-8F87-4BB4-B672-E4A1AE35C227}" type="presOf" srcId="{864D731B-12C2-4369-89D9-74E3CA8C200B}" destId="{D9218581-D563-452A-AC2E-9D164FEADFF7}" srcOrd="1" destOrd="0" presId="urn:microsoft.com/office/officeart/2008/layout/HorizontalMultiLevelHierarchy"/>
    <dgm:cxn modelId="{8C27C509-F3FC-48F0-A1D4-15CFEABF3C3A}" type="presOf" srcId="{2092753D-EB70-427F-80C0-9EF8F3D1CA74}" destId="{C564FC10-AC18-496F-AD5A-70D68B1841D3}" srcOrd="0" destOrd="0" presId="urn:microsoft.com/office/officeart/2008/layout/HorizontalMultiLevelHierarchy"/>
    <dgm:cxn modelId="{72BE740E-2140-4A05-AD2F-06B741A146C4}" type="presOf" srcId="{9117CEDE-6B50-418A-9DC5-0C4F7C3C3AD8}" destId="{E2FA1082-C234-4D2D-98B1-C0F5AEF3E1AC}" srcOrd="0" destOrd="0" presId="urn:microsoft.com/office/officeart/2008/layout/HorizontalMultiLevelHierarchy"/>
    <dgm:cxn modelId="{167466A7-BA8E-47A7-93BD-F4168BE56503}" type="presOf" srcId="{40C7DDAF-B259-4CAF-8CB0-7EE70570AA97}" destId="{9BC8A16B-987E-4284-B6DE-957AF9E49614}" srcOrd="0" destOrd="0" presId="urn:microsoft.com/office/officeart/2008/layout/HorizontalMultiLevelHierarchy"/>
    <dgm:cxn modelId="{3DF4481C-D763-4FEE-9BA1-3FF1861F2EFF}" srcId="{A4554DF2-6258-4349-A1E3-F2659AAB4CAA}" destId="{40C7DDAF-B259-4CAF-8CB0-7EE70570AA97}" srcOrd="7" destOrd="0" parTransId="{4C83151A-B03F-48D3-8D52-62634B158EFD}" sibTransId="{1485628C-B498-4BC5-B34F-0EB2E4508CCC}"/>
    <dgm:cxn modelId="{B3BD6D3E-0F43-4222-8C9F-819223D70E00}" type="presOf" srcId="{AA227743-6602-4422-88A0-FCBC676F85AC}" destId="{C0DD1C22-2284-4FC5-8916-36A300239D41}" srcOrd="0" destOrd="0" presId="urn:microsoft.com/office/officeart/2008/layout/HorizontalMultiLevelHierarchy"/>
    <dgm:cxn modelId="{EE742357-4260-4B3C-8463-6EAF0846CCC6}" type="presOf" srcId="{4C83151A-B03F-48D3-8D52-62634B158EFD}" destId="{A27C2C1B-5575-4F4A-9733-71A140A8CD6F}" srcOrd="1" destOrd="0" presId="urn:microsoft.com/office/officeart/2008/layout/HorizontalMultiLevelHierarchy"/>
    <dgm:cxn modelId="{8CD4378E-E65A-46A7-95FD-1DF500533C33}" srcId="{A4554DF2-6258-4349-A1E3-F2659AAB4CAA}" destId="{6B6DD5D3-6FA4-476F-9B41-8B1AD5F544A4}" srcOrd="3" destOrd="0" parTransId="{F94A8759-983E-406C-BE79-8E88220A70CA}" sibTransId="{DF09C598-AC71-4D7D-AD2F-B15921107639}"/>
    <dgm:cxn modelId="{43EA4C45-2528-46A7-BEAE-D709882B9978}" type="presOf" srcId="{401DC349-C01A-48DD-99CB-5671A13C71A6}" destId="{32288FFE-E9AE-4E21-9F0C-444BC9AFFEC5}" srcOrd="1" destOrd="0" presId="urn:microsoft.com/office/officeart/2008/layout/HorizontalMultiLevelHierarchy"/>
    <dgm:cxn modelId="{296D6F78-B630-4181-A985-76518E24F0D6}" srcId="{A4554DF2-6258-4349-A1E3-F2659AAB4CAA}" destId="{BBB5D305-1C03-46B3-AB90-8B677FE5DBD1}" srcOrd="5" destOrd="0" parTransId="{DA222820-AFDB-41E1-8EE0-14128F0B902C}" sibTransId="{61F833AD-1E21-446C-9B25-45003FF4EFF9}"/>
    <dgm:cxn modelId="{F1308ACB-4AD7-4EB3-9FE0-D7747E8A97A9}" type="presOf" srcId="{864D731B-12C2-4369-89D9-74E3CA8C200B}" destId="{23A521AC-6397-40F3-83A3-CA42DBCF2C0B}" srcOrd="0" destOrd="0" presId="urn:microsoft.com/office/officeart/2008/layout/HorizontalMultiLevelHierarchy"/>
    <dgm:cxn modelId="{70459FBF-44B8-4321-9983-5DFFFABBADD4}" type="presOf" srcId="{C5EC6234-BF09-4439-B988-7870FBFB3B68}" destId="{D95FF6FD-B06F-44C4-AAF8-62D5219B85AB}" srcOrd="0" destOrd="0" presId="urn:microsoft.com/office/officeart/2008/layout/HorizontalMultiLevelHierarchy"/>
    <dgm:cxn modelId="{AB460AB3-E613-40BD-86A9-3C37CFCBBF55}" type="presOf" srcId="{D4B6BAB8-FB32-42C8-9016-685AE3B24867}" destId="{0C5B3E4B-7582-48F7-A59F-3DFD51E6B6F8}" srcOrd="0" destOrd="0" presId="urn:microsoft.com/office/officeart/2008/layout/HorizontalMultiLevelHierarchy"/>
    <dgm:cxn modelId="{974C4BB5-D424-45D6-85B9-9F89FCA5DF7E}" type="presOf" srcId="{BA2BD14C-B771-4E6A-B330-886527F311E3}" destId="{1A53449A-7FC9-4E03-A2FA-9294C47E784F}" srcOrd="0" destOrd="0" presId="urn:microsoft.com/office/officeart/2008/layout/HorizontalMultiLevelHierarchy"/>
    <dgm:cxn modelId="{54D87A01-ADB7-4E40-BC3D-FCEA0ED9AD70}" srcId="{A4554DF2-6258-4349-A1E3-F2659AAB4CAA}" destId="{2092753D-EB70-427F-80C0-9EF8F3D1CA74}" srcOrd="6" destOrd="0" parTransId="{1901AA7F-37E0-4C76-956C-8A6D10250C1A}" sibTransId="{9974DF6F-C0C3-4440-B696-36D282F9A62B}"/>
    <dgm:cxn modelId="{1020218C-7D44-4CD5-8717-3022D6605131}" type="presOf" srcId="{D4B6BAB8-FB32-42C8-9016-685AE3B24867}" destId="{D0830375-A3EA-4B97-9707-6FBA46CCACDC}" srcOrd="1" destOrd="0" presId="urn:microsoft.com/office/officeart/2008/layout/HorizontalMultiLevelHierarchy"/>
    <dgm:cxn modelId="{496169FA-35BB-421D-AA52-BE63E4175433}" type="presOf" srcId="{1901AA7F-37E0-4C76-956C-8A6D10250C1A}" destId="{1C8F65B7-B950-44BB-996E-767A667215AD}" srcOrd="0" destOrd="0" presId="urn:microsoft.com/office/officeart/2008/layout/HorizontalMultiLevelHierarchy"/>
    <dgm:cxn modelId="{A86F7A97-BCFC-47BD-AB15-183B851C622A}" srcId="{A4554DF2-6258-4349-A1E3-F2659AAB4CAA}" destId="{9117CEDE-6B50-418A-9DC5-0C4F7C3C3AD8}" srcOrd="9" destOrd="0" parTransId="{A1F8CB86-8FBC-480F-93BC-A5FD89B97E2A}" sibTransId="{450BE734-AFA0-4B49-BD7C-3A11B7929D3E}"/>
    <dgm:cxn modelId="{E17F8C0D-A652-423F-90AD-90768E8E30C7}" type="presOf" srcId="{B42CD410-91D4-4C31-ABC8-5556C23EFD34}" destId="{65990527-464D-40DE-A7D2-5469F1E6D468}" srcOrd="0" destOrd="0" presId="urn:microsoft.com/office/officeart/2008/layout/HorizontalMultiLevelHierarchy"/>
    <dgm:cxn modelId="{F80D9272-F092-4564-A3CA-CBAE64407FFB}" srcId="{BA2BD14C-B771-4E6A-B330-886527F311E3}" destId="{A4554DF2-6258-4349-A1E3-F2659AAB4CAA}" srcOrd="0" destOrd="0" parTransId="{E547311F-816A-4B0B-8DAE-0F9A03357EE9}" sibTransId="{113270E2-7EEF-4564-8293-46ECBDE16CBC}"/>
    <dgm:cxn modelId="{CBC74AB5-3686-4946-94BF-48A612CF5767}" type="presOf" srcId="{401DC349-C01A-48DD-99CB-5671A13C71A6}" destId="{F032CB4F-6EDF-4017-B8BB-A113E56C16A2}" srcOrd="0" destOrd="0" presId="urn:microsoft.com/office/officeart/2008/layout/HorizontalMultiLevelHierarchy"/>
    <dgm:cxn modelId="{036B877F-DD3E-427A-9A06-218C49F10A1E}" type="presOf" srcId="{C5EC6234-BF09-4439-B988-7870FBFB3B68}" destId="{B736BE31-2707-4444-8058-549E52749D11}" srcOrd="1" destOrd="0" presId="urn:microsoft.com/office/officeart/2008/layout/HorizontalMultiLevelHierarchy"/>
    <dgm:cxn modelId="{724985F8-7115-42A9-8239-8651B5FC198B}" type="presOf" srcId="{A1F8CB86-8FBC-480F-93BC-A5FD89B97E2A}" destId="{4F19FD47-70B8-4A31-B964-CAE79C47C652}" srcOrd="0" destOrd="0" presId="urn:microsoft.com/office/officeart/2008/layout/HorizontalMultiLevelHierarchy"/>
    <dgm:cxn modelId="{B80CD2C8-8E67-4840-9772-8A64823A46EF}" type="presOf" srcId="{1901AA7F-37E0-4C76-956C-8A6D10250C1A}" destId="{CFA27AF6-FC3E-4041-B8D7-C2EEC7B45D10}" srcOrd="1" destOrd="0" presId="urn:microsoft.com/office/officeart/2008/layout/HorizontalMultiLevelHierarchy"/>
    <dgm:cxn modelId="{91CF883A-A204-464D-A9BF-1F5012B201BC}" type="presOf" srcId="{DA222820-AFDB-41E1-8EE0-14128F0B902C}" destId="{542BE702-69EB-4394-91E3-5869EAA6A299}" srcOrd="1" destOrd="0" presId="urn:microsoft.com/office/officeart/2008/layout/HorizontalMultiLevelHierarchy"/>
    <dgm:cxn modelId="{4DC3CE02-31B0-4634-ABBF-993E1E259C10}" type="presOf" srcId="{17C5DDBD-2DD9-4A2A-9D55-05F523F4B817}" destId="{E6AE2B4C-287D-41FD-9C1A-39CCF337E301}" srcOrd="0" destOrd="0" presId="urn:microsoft.com/office/officeart/2008/layout/HorizontalMultiLevelHierarchy"/>
    <dgm:cxn modelId="{DA99295B-92C3-4A72-B84F-4D779F43EBA0}" type="presOf" srcId="{F94A8759-983E-406C-BE79-8E88220A70CA}" destId="{E75BA7DC-18EB-4288-8B16-D2F6A073866E}" srcOrd="0" destOrd="0" presId="urn:microsoft.com/office/officeart/2008/layout/HorizontalMultiLevelHierarchy"/>
    <dgm:cxn modelId="{A2630172-5515-4233-909A-628732FDB109}" type="presOf" srcId="{7CF44FB9-390B-4D22-AEDD-A349DE000B63}" destId="{65EB12A6-CAFB-416A-BA09-64C45EEBB5E4}" srcOrd="0" destOrd="0" presId="urn:microsoft.com/office/officeart/2008/layout/HorizontalMultiLevelHierarchy"/>
    <dgm:cxn modelId="{7C8334BC-F9B6-4870-BD2C-E906E6E1F544}" type="presOf" srcId="{6B6DD5D3-6FA4-476F-9B41-8B1AD5F544A4}" destId="{488BF507-2490-43A9-8655-A6B8B72F87CF}" srcOrd="0" destOrd="0" presId="urn:microsoft.com/office/officeart/2008/layout/HorizontalMultiLevelHierarchy"/>
    <dgm:cxn modelId="{A718DA17-BC53-4CC2-A9CC-8FFB0BF384A2}" type="presOf" srcId="{DA222820-AFDB-41E1-8EE0-14128F0B902C}" destId="{D30BDD66-D01D-4298-AE51-523C8797A6F5}" srcOrd="0" destOrd="0" presId="urn:microsoft.com/office/officeart/2008/layout/HorizontalMultiLevelHierarchy"/>
    <dgm:cxn modelId="{8169CCCD-80C4-4692-9F33-D70B30B8EB23}" srcId="{A4554DF2-6258-4349-A1E3-F2659AAB4CAA}" destId="{1CE16C16-B36B-4EE1-91D6-F591EA35C568}" srcOrd="1" destOrd="0" parTransId="{00AEA3D7-ABDA-4FE1-BA94-189FA0C2AD83}" sibTransId="{E0651CED-D644-4BB7-862F-EC47F02615B9}"/>
    <dgm:cxn modelId="{86F9275C-EB93-4E0C-8AF0-81C92E54D848}" type="presParOf" srcId="{1A53449A-7FC9-4E03-A2FA-9294C47E784F}" destId="{EF48FA18-C8D0-470A-9CD5-C0C6CD7C8CC0}" srcOrd="0" destOrd="0" presId="urn:microsoft.com/office/officeart/2008/layout/HorizontalMultiLevelHierarchy"/>
    <dgm:cxn modelId="{FA2A1447-9C3F-4785-B6FB-DDBD08961FBA}" type="presParOf" srcId="{EF48FA18-C8D0-470A-9CD5-C0C6CD7C8CC0}" destId="{E9E937EB-DB50-4900-B913-134A66912F7C}" srcOrd="0" destOrd="0" presId="urn:microsoft.com/office/officeart/2008/layout/HorizontalMultiLevelHierarchy"/>
    <dgm:cxn modelId="{78670B36-B01A-4981-84A3-102A0FA47B15}" type="presParOf" srcId="{EF48FA18-C8D0-470A-9CD5-C0C6CD7C8CC0}" destId="{9B7072DF-A1D8-4B4B-B98C-6AA1056CC7B3}" srcOrd="1" destOrd="0" presId="urn:microsoft.com/office/officeart/2008/layout/HorizontalMultiLevelHierarchy"/>
    <dgm:cxn modelId="{666B142E-E542-4790-993A-B172C17095E7}" type="presParOf" srcId="{9B7072DF-A1D8-4B4B-B98C-6AA1056CC7B3}" destId="{F032CB4F-6EDF-4017-B8BB-A113E56C16A2}" srcOrd="0" destOrd="0" presId="urn:microsoft.com/office/officeart/2008/layout/HorizontalMultiLevelHierarchy"/>
    <dgm:cxn modelId="{D8075069-7714-4E4A-9507-50D5DC781D2C}" type="presParOf" srcId="{F032CB4F-6EDF-4017-B8BB-A113E56C16A2}" destId="{32288FFE-E9AE-4E21-9F0C-444BC9AFFEC5}" srcOrd="0" destOrd="0" presId="urn:microsoft.com/office/officeart/2008/layout/HorizontalMultiLevelHierarchy"/>
    <dgm:cxn modelId="{E53CC9C5-5755-425B-BA54-4B1B9EE1DE33}" type="presParOf" srcId="{9B7072DF-A1D8-4B4B-B98C-6AA1056CC7B3}" destId="{DB867571-AEC2-4325-A9C4-D1E17207835F}" srcOrd="1" destOrd="0" presId="urn:microsoft.com/office/officeart/2008/layout/HorizontalMultiLevelHierarchy"/>
    <dgm:cxn modelId="{C9EED05D-E037-4CD8-A96A-490B8AE85CA8}" type="presParOf" srcId="{DB867571-AEC2-4325-A9C4-D1E17207835F}" destId="{E6AE2B4C-287D-41FD-9C1A-39CCF337E301}" srcOrd="0" destOrd="0" presId="urn:microsoft.com/office/officeart/2008/layout/HorizontalMultiLevelHierarchy"/>
    <dgm:cxn modelId="{0D2EF84E-00EB-4A38-9F6E-978EA97B2888}" type="presParOf" srcId="{DB867571-AEC2-4325-A9C4-D1E17207835F}" destId="{D1FD7223-E24D-430C-9985-5BD4F96EC8F4}" srcOrd="1" destOrd="0" presId="urn:microsoft.com/office/officeart/2008/layout/HorizontalMultiLevelHierarchy"/>
    <dgm:cxn modelId="{9B408440-9765-4362-A02A-E4A336D207FF}" type="presParOf" srcId="{9B7072DF-A1D8-4B4B-B98C-6AA1056CC7B3}" destId="{61DEEE81-B8F9-4A15-B956-329B0DBD0A6F}" srcOrd="2" destOrd="0" presId="urn:microsoft.com/office/officeart/2008/layout/HorizontalMultiLevelHierarchy"/>
    <dgm:cxn modelId="{AF967A70-61D3-4CF9-9403-5838F56A2C07}" type="presParOf" srcId="{61DEEE81-B8F9-4A15-B956-329B0DBD0A6F}" destId="{9912DA6C-8138-4765-9CF3-F85D88630C80}" srcOrd="0" destOrd="0" presId="urn:microsoft.com/office/officeart/2008/layout/HorizontalMultiLevelHierarchy"/>
    <dgm:cxn modelId="{0E1D0217-2BE3-4C65-8745-AB7E985BA24B}" type="presParOf" srcId="{9B7072DF-A1D8-4B4B-B98C-6AA1056CC7B3}" destId="{B2B17E4A-6D28-4B61-823D-34B81D36F4F4}" srcOrd="3" destOrd="0" presId="urn:microsoft.com/office/officeart/2008/layout/HorizontalMultiLevelHierarchy"/>
    <dgm:cxn modelId="{60F3414C-18B3-4E55-951D-B5201A3B6287}" type="presParOf" srcId="{B2B17E4A-6D28-4B61-823D-34B81D36F4F4}" destId="{9C7D878D-4EF8-4029-BA46-118B0A54CEB1}" srcOrd="0" destOrd="0" presId="urn:microsoft.com/office/officeart/2008/layout/HorizontalMultiLevelHierarchy"/>
    <dgm:cxn modelId="{FB950544-D049-42E0-9019-08BF706B686C}" type="presParOf" srcId="{B2B17E4A-6D28-4B61-823D-34B81D36F4F4}" destId="{8D14604B-53DB-4FBB-B9D8-FCE584BA63D8}" srcOrd="1" destOrd="0" presId="urn:microsoft.com/office/officeart/2008/layout/HorizontalMultiLevelHierarchy"/>
    <dgm:cxn modelId="{F838567C-F4BE-451B-ABC4-5C902BA6EE4B}" type="presParOf" srcId="{9B7072DF-A1D8-4B4B-B98C-6AA1056CC7B3}" destId="{23A521AC-6397-40F3-83A3-CA42DBCF2C0B}" srcOrd="4" destOrd="0" presId="urn:microsoft.com/office/officeart/2008/layout/HorizontalMultiLevelHierarchy"/>
    <dgm:cxn modelId="{6DB7F5AD-4F50-4482-B5E8-4C48F0434AAA}" type="presParOf" srcId="{23A521AC-6397-40F3-83A3-CA42DBCF2C0B}" destId="{D9218581-D563-452A-AC2E-9D164FEADFF7}" srcOrd="0" destOrd="0" presId="urn:microsoft.com/office/officeart/2008/layout/HorizontalMultiLevelHierarchy"/>
    <dgm:cxn modelId="{F85D4926-8525-40DD-A3DB-3B92A49DC505}" type="presParOf" srcId="{9B7072DF-A1D8-4B4B-B98C-6AA1056CC7B3}" destId="{0B6DCBEA-7ACE-4458-8D5E-37A4FC13AF91}" srcOrd="5" destOrd="0" presId="urn:microsoft.com/office/officeart/2008/layout/HorizontalMultiLevelHierarchy"/>
    <dgm:cxn modelId="{FB7F5B6F-F2A3-425F-8207-8BFDE5C23142}" type="presParOf" srcId="{0B6DCBEA-7ACE-4458-8D5E-37A4FC13AF91}" destId="{1419DD11-8D26-4C5C-9C1F-3BEFE068209E}" srcOrd="0" destOrd="0" presId="urn:microsoft.com/office/officeart/2008/layout/HorizontalMultiLevelHierarchy"/>
    <dgm:cxn modelId="{F4CD89C9-63F4-4E6C-8E58-060F36337484}" type="presParOf" srcId="{0B6DCBEA-7ACE-4458-8D5E-37A4FC13AF91}" destId="{FCC14BA5-9D0B-4C41-90C1-F3D7E895CE8C}" srcOrd="1" destOrd="0" presId="urn:microsoft.com/office/officeart/2008/layout/HorizontalMultiLevelHierarchy"/>
    <dgm:cxn modelId="{ADA243A7-6DFF-472E-A278-1A76B479937C}" type="presParOf" srcId="{9B7072DF-A1D8-4B4B-B98C-6AA1056CC7B3}" destId="{E75BA7DC-18EB-4288-8B16-D2F6A073866E}" srcOrd="6" destOrd="0" presId="urn:microsoft.com/office/officeart/2008/layout/HorizontalMultiLevelHierarchy"/>
    <dgm:cxn modelId="{79C2905C-B9B2-48B1-B58C-30EA3E67103C}" type="presParOf" srcId="{E75BA7DC-18EB-4288-8B16-D2F6A073866E}" destId="{9575CB0B-AB15-4CE3-9E94-F331C06B793A}" srcOrd="0" destOrd="0" presId="urn:microsoft.com/office/officeart/2008/layout/HorizontalMultiLevelHierarchy"/>
    <dgm:cxn modelId="{630C4D97-88B1-440F-A93E-54FA69A7CD84}" type="presParOf" srcId="{9B7072DF-A1D8-4B4B-B98C-6AA1056CC7B3}" destId="{D297CBFA-C69A-40A1-8FFF-10BAFE4C8023}" srcOrd="7" destOrd="0" presId="urn:microsoft.com/office/officeart/2008/layout/HorizontalMultiLevelHierarchy"/>
    <dgm:cxn modelId="{2EC96729-D63F-40E7-BC41-9A6959CD25E4}" type="presParOf" srcId="{D297CBFA-C69A-40A1-8FFF-10BAFE4C8023}" destId="{488BF507-2490-43A9-8655-A6B8B72F87CF}" srcOrd="0" destOrd="0" presId="urn:microsoft.com/office/officeart/2008/layout/HorizontalMultiLevelHierarchy"/>
    <dgm:cxn modelId="{99269EAE-4481-4DAB-886E-5A9A9BFE304F}" type="presParOf" srcId="{D297CBFA-C69A-40A1-8FFF-10BAFE4C8023}" destId="{C4F0630F-285A-4833-851C-EDF198BCA0EA}" srcOrd="1" destOrd="0" presId="urn:microsoft.com/office/officeart/2008/layout/HorizontalMultiLevelHierarchy"/>
    <dgm:cxn modelId="{297EA980-6763-410E-BE0E-5B2F26FED227}" type="presParOf" srcId="{9B7072DF-A1D8-4B4B-B98C-6AA1056CC7B3}" destId="{0C5B3E4B-7582-48F7-A59F-3DFD51E6B6F8}" srcOrd="8" destOrd="0" presId="urn:microsoft.com/office/officeart/2008/layout/HorizontalMultiLevelHierarchy"/>
    <dgm:cxn modelId="{182C61F9-C7BF-4A44-90FE-8E540AF5B310}" type="presParOf" srcId="{0C5B3E4B-7582-48F7-A59F-3DFD51E6B6F8}" destId="{D0830375-A3EA-4B97-9707-6FBA46CCACDC}" srcOrd="0" destOrd="0" presId="urn:microsoft.com/office/officeart/2008/layout/HorizontalMultiLevelHierarchy"/>
    <dgm:cxn modelId="{3C92886F-563F-4123-9407-BBED2F8B3671}" type="presParOf" srcId="{9B7072DF-A1D8-4B4B-B98C-6AA1056CC7B3}" destId="{7F144959-5218-41E9-BC3E-B5669831B24B}" srcOrd="9" destOrd="0" presId="urn:microsoft.com/office/officeart/2008/layout/HorizontalMultiLevelHierarchy"/>
    <dgm:cxn modelId="{18F83A08-C7B6-418E-9FF9-8F830F083B50}" type="presParOf" srcId="{7F144959-5218-41E9-BC3E-B5669831B24B}" destId="{65EB12A6-CAFB-416A-BA09-64C45EEBB5E4}" srcOrd="0" destOrd="0" presId="urn:microsoft.com/office/officeart/2008/layout/HorizontalMultiLevelHierarchy"/>
    <dgm:cxn modelId="{4C683453-0538-491E-B63E-B7EC008DD131}" type="presParOf" srcId="{7F144959-5218-41E9-BC3E-B5669831B24B}" destId="{5ABEBB83-1AEE-4DFF-A271-6BA15DAE492D}" srcOrd="1" destOrd="0" presId="urn:microsoft.com/office/officeart/2008/layout/HorizontalMultiLevelHierarchy"/>
    <dgm:cxn modelId="{935C14AD-98B2-42F2-A2EE-72C865B6A7AE}" type="presParOf" srcId="{9B7072DF-A1D8-4B4B-B98C-6AA1056CC7B3}" destId="{D30BDD66-D01D-4298-AE51-523C8797A6F5}" srcOrd="10" destOrd="0" presId="urn:microsoft.com/office/officeart/2008/layout/HorizontalMultiLevelHierarchy"/>
    <dgm:cxn modelId="{34D85B10-16C5-4F0C-BB99-B6E322D72168}" type="presParOf" srcId="{D30BDD66-D01D-4298-AE51-523C8797A6F5}" destId="{542BE702-69EB-4394-91E3-5869EAA6A299}" srcOrd="0" destOrd="0" presId="urn:microsoft.com/office/officeart/2008/layout/HorizontalMultiLevelHierarchy"/>
    <dgm:cxn modelId="{53F4C436-54A7-4475-B753-37D06FA4CBE8}" type="presParOf" srcId="{9B7072DF-A1D8-4B4B-B98C-6AA1056CC7B3}" destId="{B52F2A87-DC7F-406D-A82E-2AF48B3DDA7B}" srcOrd="11" destOrd="0" presId="urn:microsoft.com/office/officeart/2008/layout/HorizontalMultiLevelHierarchy"/>
    <dgm:cxn modelId="{E0CFAD58-97BF-4DC9-8D28-BF66C18D2CD1}" type="presParOf" srcId="{B52F2A87-DC7F-406D-A82E-2AF48B3DDA7B}" destId="{5466BD96-7EE8-4DC4-BDBA-0D9087C1DA01}" srcOrd="0" destOrd="0" presId="urn:microsoft.com/office/officeart/2008/layout/HorizontalMultiLevelHierarchy"/>
    <dgm:cxn modelId="{EADC41B6-9E3B-4167-8C77-29FFBC4EF8DE}" type="presParOf" srcId="{B52F2A87-DC7F-406D-A82E-2AF48B3DDA7B}" destId="{7E55FC97-7EDA-409D-B1DD-3DF1DD520B22}" srcOrd="1" destOrd="0" presId="urn:microsoft.com/office/officeart/2008/layout/HorizontalMultiLevelHierarchy"/>
    <dgm:cxn modelId="{084AEE87-0424-4378-BA68-BFE6E6B29FCC}" type="presParOf" srcId="{9B7072DF-A1D8-4B4B-B98C-6AA1056CC7B3}" destId="{1C8F65B7-B950-44BB-996E-767A667215AD}" srcOrd="12" destOrd="0" presId="urn:microsoft.com/office/officeart/2008/layout/HorizontalMultiLevelHierarchy"/>
    <dgm:cxn modelId="{CD9344F4-5B0A-4BD9-A1DD-7975B855DB1A}" type="presParOf" srcId="{1C8F65B7-B950-44BB-996E-767A667215AD}" destId="{CFA27AF6-FC3E-4041-B8D7-C2EEC7B45D10}" srcOrd="0" destOrd="0" presId="urn:microsoft.com/office/officeart/2008/layout/HorizontalMultiLevelHierarchy"/>
    <dgm:cxn modelId="{130CA509-4423-4F46-BFD1-3534B7C24D13}" type="presParOf" srcId="{9B7072DF-A1D8-4B4B-B98C-6AA1056CC7B3}" destId="{AB2174F1-4F11-4D3A-8242-0EA00C530544}" srcOrd="13" destOrd="0" presId="urn:microsoft.com/office/officeart/2008/layout/HorizontalMultiLevelHierarchy"/>
    <dgm:cxn modelId="{5E450119-DA82-43F7-A8AA-33BB6694AABA}" type="presParOf" srcId="{AB2174F1-4F11-4D3A-8242-0EA00C530544}" destId="{C564FC10-AC18-496F-AD5A-70D68B1841D3}" srcOrd="0" destOrd="0" presId="urn:microsoft.com/office/officeart/2008/layout/HorizontalMultiLevelHierarchy"/>
    <dgm:cxn modelId="{F20B8456-244D-4CAF-95F6-999A06640720}" type="presParOf" srcId="{AB2174F1-4F11-4D3A-8242-0EA00C530544}" destId="{9BC2C01E-CBD1-4D2B-A9EA-4BAD9CB56241}" srcOrd="1" destOrd="0" presId="urn:microsoft.com/office/officeart/2008/layout/HorizontalMultiLevelHierarchy"/>
    <dgm:cxn modelId="{2E4D99E1-596D-4735-8C14-5407DC2708A3}" type="presParOf" srcId="{9B7072DF-A1D8-4B4B-B98C-6AA1056CC7B3}" destId="{D805E85B-41EF-44B3-AAD8-10F745DD4952}" srcOrd="14" destOrd="0" presId="urn:microsoft.com/office/officeart/2008/layout/HorizontalMultiLevelHierarchy"/>
    <dgm:cxn modelId="{3B9390BA-DB44-410C-8FB8-7C7768C3E1ED}" type="presParOf" srcId="{D805E85B-41EF-44B3-AAD8-10F745DD4952}" destId="{A27C2C1B-5575-4F4A-9733-71A140A8CD6F}" srcOrd="0" destOrd="0" presId="urn:microsoft.com/office/officeart/2008/layout/HorizontalMultiLevelHierarchy"/>
    <dgm:cxn modelId="{FEBB2C18-E526-479D-AA0D-C4F02FF64C8F}" type="presParOf" srcId="{9B7072DF-A1D8-4B4B-B98C-6AA1056CC7B3}" destId="{B69C2A60-24F1-4752-9889-EA27E678850D}" srcOrd="15" destOrd="0" presId="urn:microsoft.com/office/officeart/2008/layout/HorizontalMultiLevelHierarchy"/>
    <dgm:cxn modelId="{A2586394-CBBA-4F9C-9C94-0F6CF39D33A4}" type="presParOf" srcId="{B69C2A60-24F1-4752-9889-EA27E678850D}" destId="{9BC8A16B-987E-4284-B6DE-957AF9E49614}" srcOrd="0" destOrd="0" presId="urn:microsoft.com/office/officeart/2008/layout/HorizontalMultiLevelHierarchy"/>
    <dgm:cxn modelId="{4985CBDC-2858-41F5-BB7E-79E80F1074E0}" type="presParOf" srcId="{B69C2A60-24F1-4752-9889-EA27E678850D}" destId="{7EEED155-E410-4282-A0EC-51077AA0F9A8}" srcOrd="1" destOrd="0" presId="urn:microsoft.com/office/officeart/2008/layout/HorizontalMultiLevelHierarchy"/>
    <dgm:cxn modelId="{F2806E96-6790-444C-B71B-6C77D17FBAB4}" type="presParOf" srcId="{9B7072DF-A1D8-4B4B-B98C-6AA1056CC7B3}" destId="{D95FF6FD-B06F-44C4-AAF8-62D5219B85AB}" srcOrd="16" destOrd="0" presId="urn:microsoft.com/office/officeart/2008/layout/HorizontalMultiLevelHierarchy"/>
    <dgm:cxn modelId="{F2742E9A-5F3E-40A7-A23F-1D20DA4A26A5}" type="presParOf" srcId="{D95FF6FD-B06F-44C4-AAF8-62D5219B85AB}" destId="{B736BE31-2707-4444-8058-549E52749D11}" srcOrd="0" destOrd="0" presId="urn:microsoft.com/office/officeart/2008/layout/HorizontalMultiLevelHierarchy"/>
    <dgm:cxn modelId="{38ACCD5B-EDF0-4C55-96AA-4AFC094DAEBF}" type="presParOf" srcId="{9B7072DF-A1D8-4B4B-B98C-6AA1056CC7B3}" destId="{52A1ACB5-2976-44D5-AE7A-803AEA19939D}" srcOrd="17" destOrd="0" presId="urn:microsoft.com/office/officeart/2008/layout/HorizontalMultiLevelHierarchy"/>
    <dgm:cxn modelId="{DD75F101-DE7D-43BB-8EF1-A48B40DB67F9}" type="presParOf" srcId="{52A1ACB5-2976-44D5-AE7A-803AEA19939D}" destId="{DAB11138-CDC9-41EC-B74A-A5C1FBE74056}" srcOrd="0" destOrd="0" presId="urn:microsoft.com/office/officeart/2008/layout/HorizontalMultiLevelHierarchy"/>
    <dgm:cxn modelId="{13406BE8-FD2B-4618-B286-CB8D3DF53220}" type="presParOf" srcId="{52A1ACB5-2976-44D5-AE7A-803AEA19939D}" destId="{92D61BDF-A0D7-45A2-8D95-EE7087BDBE7E}" srcOrd="1" destOrd="0" presId="urn:microsoft.com/office/officeart/2008/layout/HorizontalMultiLevelHierarchy"/>
    <dgm:cxn modelId="{FF8BA798-7AB9-48C7-AAB7-CCD9ACE0F9D8}" type="presParOf" srcId="{9B7072DF-A1D8-4B4B-B98C-6AA1056CC7B3}" destId="{4F19FD47-70B8-4A31-B964-CAE79C47C652}" srcOrd="18" destOrd="0" presId="urn:microsoft.com/office/officeart/2008/layout/HorizontalMultiLevelHierarchy"/>
    <dgm:cxn modelId="{6FE1B69B-25C1-44F3-B7DE-9E5762F58DB8}" type="presParOf" srcId="{4F19FD47-70B8-4A31-B964-CAE79C47C652}" destId="{29A48C5F-D931-4A7C-A456-A88147DA0982}" srcOrd="0" destOrd="0" presId="urn:microsoft.com/office/officeart/2008/layout/HorizontalMultiLevelHierarchy"/>
    <dgm:cxn modelId="{6511F87B-6714-4E49-8553-CE23C28220E5}" type="presParOf" srcId="{9B7072DF-A1D8-4B4B-B98C-6AA1056CC7B3}" destId="{569E3E90-CDDE-482B-8A78-9331E04F7D7C}" srcOrd="19" destOrd="0" presId="urn:microsoft.com/office/officeart/2008/layout/HorizontalMultiLevelHierarchy"/>
    <dgm:cxn modelId="{5DF994FC-F55E-4A74-B33C-F3D695BBE592}" type="presParOf" srcId="{569E3E90-CDDE-482B-8A78-9331E04F7D7C}" destId="{E2FA1082-C234-4D2D-98B1-C0F5AEF3E1AC}" srcOrd="0" destOrd="0" presId="urn:microsoft.com/office/officeart/2008/layout/HorizontalMultiLevelHierarchy"/>
    <dgm:cxn modelId="{E1C5C249-496C-4233-9E48-006BA80B05FF}" type="presParOf" srcId="{569E3E90-CDDE-482B-8A78-9331E04F7D7C}" destId="{009E1DE4-8A78-4142-9196-1C63D92C6C05}" srcOrd="1" destOrd="0" presId="urn:microsoft.com/office/officeart/2008/layout/HorizontalMultiLevelHierarchy"/>
    <dgm:cxn modelId="{B45F80D1-9A04-4E2F-867D-B00256E0C8C2}" type="presParOf" srcId="{9B7072DF-A1D8-4B4B-B98C-6AA1056CC7B3}" destId="{65990527-464D-40DE-A7D2-5469F1E6D468}" srcOrd="20" destOrd="0" presId="urn:microsoft.com/office/officeart/2008/layout/HorizontalMultiLevelHierarchy"/>
    <dgm:cxn modelId="{886B583D-E946-4B63-9DAA-C06B4807E944}" type="presParOf" srcId="{65990527-464D-40DE-A7D2-5469F1E6D468}" destId="{36B2036E-3FFA-494B-BB73-D78D3A0214CA}" srcOrd="0" destOrd="0" presId="urn:microsoft.com/office/officeart/2008/layout/HorizontalMultiLevelHierarchy"/>
    <dgm:cxn modelId="{CA21F721-3498-4A82-84B4-F6905E9364D9}" type="presParOf" srcId="{9B7072DF-A1D8-4B4B-B98C-6AA1056CC7B3}" destId="{570E8663-463C-4C62-A296-F728762900EE}" srcOrd="21" destOrd="0" presId="urn:microsoft.com/office/officeart/2008/layout/HorizontalMultiLevelHierarchy"/>
    <dgm:cxn modelId="{5863F18D-182E-4DBE-8B9C-726DDE30C7AE}" type="presParOf" srcId="{570E8663-463C-4C62-A296-F728762900EE}" destId="{C0DD1C22-2284-4FC5-8916-36A300239D41}" srcOrd="0" destOrd="0" presId="urn:microsoft.com/office/officeart/2008/layout/HorizontalMultiLevelHierarchy"/>
    <dgm:cxn modelId="{E98C4793-A81E-4400-BB69-490CDAF9D299}" type="presParOf" srcId="{570E8663-463C-4C62-A296-F728762900EE}" destId="{0A66441F-7CB6-4D7A-B057-E1691CAB54E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96F8CB-471A-47AA-8C9D-A076BB46D9D4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A476065-78EB-42A6-B228-A2ED4AA71CF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Воспитатель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6AB178-6727-4248-9170-EB28BEEA206D}" type="parTrans" cxnId="{340581B1-34D1-45DE-A75C-C131AEB3C09C}">
      <dgm:prSet/>
      <dgm:spPr/>
      <dgm:t>
        <a:bodyPr/>
        <a:lstStyle/>
        <a:p>
          <a:endParaRPr lang="ru-RU"/>
        </a:p>
      </dgm:t>
    </dgm:pt>
    <dgm:pt modelId="{56309944-28DB-46A5-B324-0D921C8A3155}" type="sibTrans" cxnId="{340581B1-34D1-45DE-A75C-C131AEB3C09C}">
      <dgm:prSet/>
      <dgm:spPr/>
      <dgm:t>
        <a:bodyPr/>
        <a:lstStyle/>
        <a:p>
          <a:endParaRPr lang="ru-RU"/>
        </a:p>
      </dgm:t>
    </dgm:pt>
    <dgm:pt modelId="{10763F83-CA40-421A-BA7F-E47F923F8483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игры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8B0797-E614-48AE-BEFD-68EA88A647E7}" type="parTrans" cxnId="{04A61F99-7A4B-46C3-BC57-CB405F9AB7D3}">
      <dgm:prSet/>
      <dgm:spPr/>
      <dgm:t>
        <a:bodyPr/>
        <a:lstStyle/>
        <a:p>
          <a:endParaRPr lang="ru-RU"/>
        </a:p>
      </dgm:t>
    </dgm:pt>
    <dgm:pt modelId="{0E132914-5303-4FCE-974E-4A74E16BF5C5}" type="sibTrans" cxnId="{04A61F99-7A4B-46C3-BC57-CB405F9AB7D3}">
      <dgm:prSet/>
      <dgm:spPr/>
      <dgm:t>
        <a:bodyPr/>
        <a:lstStyle/>
        <a:p>
          <a:endParaRPr lang="ru-RU"/>
        </a:p>
      </dgm:t>
    </dgm:pt>
    <dgm:pt modelId="{99A3B875-9D01-4A89-A51F-E1F6C7BCCA40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Правила игры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DAB9AE-AAAB-4F0A-8470-245FB3285EDF}" type="parTrans" cxnId="{E0D6FCB1-9DC1-4E40-B864-A0CD3D2E74E5}">
      <dgm:prSet/>
      <dgm:spPr/>
      <dgm:t>
        <a:bodyPr/>
        <a:lstStyle/>
        <a:p>
          <a:endParaRPr lang="ru-RU"/>
        </a:p>
      </dgm:t>
    </dgm:pt>
    <dgm:pt modelId="{5B64B95B-4CD7-4E24-B335-9808D68E0C52}" type="sibTrans" cxnId="{E0D6FCB1-9DC1-4E40-B864-A0CD3D2E74E5}">
      <dgm:prSet/>
      <dgm:spPr/>
      <dgm:t>
        <a:bodyPr/>
        <a:lstStyle/>
        <a:p>
          <a:endParaRPr lang="ru-RU"/>
        </a:p>
      </dgm:t>
    </dgm:pt>
    <dgm:pt modelId="{8B74D17E-431C-4B07-85AF-1E04C7B84758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Значение новых слов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593877-D386-4FA0-BAD8-57BB9099C4B7}" type="parTrans" cxnId="{357E157E-A533-4539-BD06-32237D6D5959}">
      <dgm:prSet/>
      <dgm:spPr/>
      <dgm:t>
        <a:bodyPr/>
        <a:lstStyle/>
        <a:p>
          <a:endParaRPr lang="ru-RU"/>
        </a:p>
      </dgm:t>
    </dgm:pt>
    <dgm:pt modelId="{09EB92C7-B363-4B83-858F-8E48254E4F15}" type="sibTrans" cxnId="{357E157E-A533-4539-BD06-32237D6D5959}">
      <dgm:prSet/>
      <dgm:spPr/>
      <dgm:t>
        <a:bodyPr/>
        <a:lstStyle/>
        <a:p>
          <a:endParaRPr lang="ru-RU"/>
        </a:p>
      </dgm:t>
    </dgm:pt>
    <dgm:pt modelId="{63EE2D37-ECFA-487E-894D-707BA3EFA11C}" type="pres">
      <dgm:prSet presAssocID="{7696F8CB-471A-47AA-8C9D-A076BB46D9D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D3F20A2-0284-46D2-82CB-BF80EEEFE14A}" type="pres">
      <dgm:prSet presAssocID="{3A476065-78EB-42A6-B228-A2ED4AA71CFC}" presName="hierRoot1" presStyleCnt="0">
        <dgm:presLayoutVars>
          <dgm:hierBranch val="init"/>
        </dgm:presLayoutVars>
      </dgm:prSet>
      <dgm:spPr/>
    </dgm:pt>
    <dgm:pt modelId="{F23EE2FE-E53F-45C3-878C-4C85D4421F70}" type="pres">
      <dgm:prSet presAssocID="{3A476065-78EB-42A6-B228-A2ED4AA71CFC}" presName="rootComposite1" presStyleCnt="0"/>
      <dgm:spPr/>
    </dgm:pt>
    <dgm:pt modelId="{0AF70D70-CD41-4DD3-A9E7-F6D088674BF0}" type="pres">
      <dgm:prSet presAssocID="{3A476065-78EB-42A6-B228-A2ED4AA71CFC}" presName="rootText1" presStyleLbl="node0" presStyleIdx="0" presStyleCnt="1" custLinFactNeighborX="1069" custLinFactNeighborY="42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E6509C-C992-4BB6-AEA4-32FFF9AE4D36}" type="pres">
      <dgm:prSet presAssocID="{3A476065-78EB-42A6-B228-A2ED4AA71CF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DC02842-88AA-4546-9083-C5A3BE2B9567}" type="pres">
      <dgm:prSet presAssocID="{3A476065-78EB-42A6-B228-A2ED4AA71CFC}" presName="hierChild2" presStyleCnt="0"/>
      <dgm:spPr/>
    </dgm:pt>
    <dgm:pt modelId="{05476259-6B8B-4045-B5A3-183D46B2DFBD}" type="pres">
      <dgm:prSet presAssocID="{E28B0797-E614-48AE-BEFD-68EA88A647E7}" presName="Name37" presStyleLbl="parChTrans1D2" presStyleIdx="0" presStyleCnt="3"/>
      <dgm:spPr/>
      <dgm:t>
        <a:bodyPr/>
        <a:lstStyle/>
        <a:p>
          <a:endParaRPr lang="ru-RU"/>
        </a:p>
      </dgm:t>
    </dgm:pt>
    <dgm:pt modelId="{BD14BB4D-8ADC-4C4C-84AE-32BBB8BF8426}" type="pres">
      <dgm:prSet presAssocID="{10763F83-CA40-421A-BA7F-E47F923F8483}" presName="hierRoot2" presStyleCnt="0">
        <dgm:presLayoutVars>
          <dgm:hierBranch val="init"/>
        </dgm:presLayoutVars>
      </dgm:prSet>
      <dgm:spPr/>
    </dgm:pt>
    <dgm:pt modelId="{F5017181-7A1E-49B1-BF1F-ED6703699935}" type="pres">
      <dgm:prSet presAssocID="{10763F83-CA40-421A-BA7F-E47F923F8483}" presName="rootComposite" presStyleCnt="0"/>
      <dgm:spPr/>
    </dgm:pt>
    <dgm:pt modelId="{15542E2D-E4D5-4A68-92A0-BF784FDD4440}" type="pres">
      <dgm:prSet presAssocID="{10763F83-CA40-421A-BA7F-E47F923F8483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589FF87-5493-49F3-A385-E817ABA4D6FC}" type="pres">
      <dgm:prSet presAssocID="{10763F83-CA40-421A-BA7F-E47F923F8483}" presName="rootConnector" presStyleLbl="node2" presStyleIdx="0" presStyleCnt="3"/>
      <dgm:spPr/>
      <dgm:t>
        <a:bodyPr/>
        <a:lstStyle/>
        <a:p>
          <a:endParaRPr lang="ru-RU"/>
        </a:p>
      </dgm:t>
    </dgm:pt>
    <dgm:pt modelId="{7F071903-5AAA-46B9-A450-D22D6E77ED2C}" type="pres">
      <dgm:prSet presAssocID="{10763F83-CA40-421A-BA7F-E47F923F8483}" presName="hierChild4" presStyleCnt="0"/>
      <dgm:spPr/>
    </dgm:pt>
    <dgm:pt modelId="{6590EB00-2AB3-46AF-A684-2BA81D8E9406}" type="pres">
      <dgm:prSet presAssocID="{10763F83-CA40-421A-BA7F-E47F923F8483}" presName="hierChild5" presStyleCnt="0"/>
      <dgm:spPr/>
    </dgm:pt>
    <dgm:pt modelId="{A88C9A59-FB8A-40C1-94AD-0CA690F9ECDE}" type="pres">
      <dgm:prSet presAssocID="{A7DAB9AE-AAAB-4F0A-8470-245FB3285EDF}" presName="Name37" presStyleLbl="parChTrans1D2" presStyleIdx="1" presStyleCnt="3"/>
      <dgm:spPr/>
      <dgm:t>
        <a:bodyPr/>
        <a:lstStyle/>
        <a:p>
          <a:endParaRPr lang="ru-RU"/>
        </a:p>
      </dgm:t>
    </dgm:pt>
    <dgm:pt modelId="{F8EEEB6E-4150-4A5E-9EA3-A4D4734FF1FD}" type="pres">
      <dgm:prSet presAssocID="{99A3B875-9D01-4A89-A51F-E1F6C7BCCA40}" presName="hierRoot2" presStyleCnt="0">
        <dgm:presLayoutVars>
          <dgm:hierBranch val="init"/>
        </dgm:presLayoutVars>
      </dgm:prSet>
      <dgm:spPr/>
    </dgm:pt>
    <dgm:pt modelId="{4257710B-5EE4-4B47-A3BA-773961E7D13B}" type="pres">
      <dgm:prSet presAssocID="{99A3B875-9D01-4A89-A51F-E1F6C7BCCA40}" presName="rootComposite" presStyleCnt="0"/>
      <dgm:spPr/>
    </dgm:pt>
    <dgm:pt modelId="{6C049307-E4C2-4240-8026-4A439628A812}" type="pres">
      <dgm:prSet presAssocID="{99A3B875-9D01-4A89-A51F-E1F6C7BCCA4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A3D8760-BB9E-474E-94CD-6254499BBCE1}" type="pres">
      <dgm:prSet presAssocID="{99A3B875-9D01-4A89-A51F-E1F6C7BCCA40}" presName="rootConnector" presStyleLbl="node2" presStyleIdx="1" presStyleCnt="3"/>
      <dgm:spPr/>
      <dgm:t>
        <a:bodyPr/>
        <a:lstStyle/>
        <a:p>
          <a:endParaRPr lang="ru-RU"/>
        </a:p>
      </dgm:t>
    </dgm:pt>
    <dgm:pt modelId="{D2F9F55A-10B0-4E49-BCC4-42B710E82F3D}" type="pres">
      <dgm:prSet presAssocID="{99A3B875-9D01-4A89-A51F-E1F6C7BCCA40}" presName="hierChild4" presStyleCnt="0"/>
      <dgm:spPr/>
    </dgm:pt>
    <dgm:pt modelId="{7335C77C-36D4-4A44-8BFE-3807DD13B121}" type="pres">
      <dgm:prSet presAssocID="{99A3B875-9D01-4A89-A51F-E1F6C7BCCA40}" presName="hierChild5" presStyleCnt="0"/>
      <dgm:spPr/>
    </dgm:pt>
    <dgm:pt modelId="{DCE5A454-31F0-4A4C-85C6-36304CD95833}" type="pres">
      <dgm:prSet presAssocID="{CE593877-D386-4FA0-BAD8-57BB9099C4B7}" presName="Name37" presStyleLbl="parChTrans1D2" presStyleIdx="2" presStyleCnt="3"/>
      <dgm:spPr/>
      <dgm:t>
        <a:bodyPr/>
        <a:lstStyle/>
        <a:p>
          <a:endParaRPr lang="ru-RU"/>
        </a:p>
      </dgm:t>
    </dgm:pt>
    <dgm:pt modelId="{B9598133-EB3E-4270-A695-25F9F8D56146}" type="pres">
      <dgm:prSet presAssocID="{8B74D17E-431C-4B07-85AF-1E04C7B84758}" presName="hierRoot2" presStyleCnt="0">
        <dgm:presLayoutVars>
          <dgm:hierBranch val="init"/>
        </dgm:presLayoutVars>
      </dgm:prSet>
      <dgm:spPr/>
    </dgm:pt>
    <dgm:pt modelId="{547A48D8-106C-4985-B75F-0CBC551FDCD5}" type="pres">
      <dgm:prSet presAssocID="{8B74D17E-431C-4B07-85AF-1E04C7B84758}" presName="rootComposite" presStyleCnt="0"/>
      <dgm:spPr/>
    </dgm:pt>
    <dgm:pt modelId="{152924C5-EABC-4FC5-89C4-0DE0FF101311}" type="pres">
      <dgm:prSet presAssocID="{8B74D17E-431C-4B07-85AF-1E04C7B8475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B06884-C0AF-4E95-ABD6-A51DB7C14015}" type="pres">
      <dgm:prSet presAssocID="{8B74D17E-431C-4B07-85AF-1E04C7B84758}" presName="rootConnector" presStyleLbl="node2" presStyleIdx="2" presStyleCnt="3"/>
      <dgm:spPr/>
      <dgm:t>
        <a:bodyPr/>
        <a:lstStyle/>
        <a:p>
          <a:endParaRPr lang="ru-RU"/>
        </a:p>
      </dgm:t>
    </dgm:pt>
    <dgm:pt modelId="{71CC2C97-62C4-41E5-B0F2-4B6836B88B4F}" type="pres">
      <dgm:prSet presAssocID="{8B74D17E-431C-4B07-85AF-1E04C7B84758}" presName="hierChild4" presStyleCnt="0"/>
      <dgm:spPr/>
    </dgm:pt>
    <dgm:pt modelId="{3F1F5402-D861-4D57-9F28-BD3748122F12}" type="pres">
      <dgm:prSet presAssocID="{8B74D17E-431C-4B07-85AF-1E04C7B84758}" presName="hierChild5" presStyleCnt="0"/>
      <dgm:spPr/>
    </dgm:pt>
    <dgm:pt modelId="{8584BE4E-3A0B-4007-8348-F11AF5DD3231}" type="pres">
      <dgm:prSet presAssocID="{3A476065-78EB-42A6-B228-A2ED4AA71CFC}" presName="hierChild3" presStyleCnt="0"/>
      <dgm:spPr/>
    </dgm:pt>
  </dgm:ptLst>
  <dgm:cxnLst>
    <dgm:cxn modelId="{A7961642-FD31-4CC8-96E0-E0993883B47D}" type="presOf" srcId="{A7DAB9AE-AAAB-4F0A-8470-245FB3285EDF}" destId="{A88C9A59-FB8A-40C1-94AD-0CA690F9ECDE}" srcOrd="0" destOrd="0" presId="urn:microsoft.com/office/officeart/2005/8/layout/orgChart1"/>
    <dgm:cxn modelId="{1FC3D65B-D485-45A1-890E-BA9C83FAA21C}" type="presOf" srcId="{8B74D17E-431C-4B07-85AF-1E04C7B84758}" destId="{152924C5-EABC-4FC5-89C4-0DE0FF101311}" srcOrd="0" destOrd="0" presId="urn:microsoft.com/office/officeart/2005/8/layout/orgChart1"/>
    <dgm:cxn modelId="{E0D6FCB1-9DC1-4E40-B864-A0CD3D2E74E5}" srcId="{3A476065-78EB-42A6-B228-A2ED4AA71CFC}" destId="{99A3B875-9D01-4A89-A51F-E1F6C7BCCA40}" srcOrd="1" destOrd="0" parTransId="{A7DAB9AE-AAAB-4F0A-8470-245FB3285EDF}" sibTransId="{5B64B95B-4CD7-4E24-B335-9808D68E0C52}"/>
    <dgm:cxn modelId="{77332988-0DE3-4BD4-A58B-2270D0971488}" type="presOf" srcId="{3A476065-78EB-42A6-B228-A2ED4AA71CFC}" destId="{0AF70D70-CD41-4DD3-A9E7-F6D088674BF0}" srcOrd="0" destOrd="0" presId="urn:microsoft.com/office/officeart/2005/8/layout/orgChart1"/>
    <dgm:cxn modelId="{357E157E-A533-4539-BD06-32237D6D5959}" srcId="{3A476065-78EB-42A6-B228-A2ED4AA71CFC}" destId="{8B74D17E-431C-4B07-85AF-1E04C7B84758}" srcOrd="2" destOrd="0" parTransId="{CE593877-D386-4FA0-BAD8-57BB9099C4B7}" sibTransId="{09EB92C7-B363-4B83-858F-8E48254E4F15}"/>
    <dgm:cxn modelId="{2BC6A6CE-BC37-48B2-9CCB-C8257052952D}" type="presOf" srcId="{99A3B875-9D01-4A89-A51F-E1F6C7BCCA40}" destId="{9A3D8760-BB9E-474E-94CD-6254499BBCE1}" srcOrd="1" destOrd="0" presId="urn:microsoft.com/office/officeart/2005/8/layout/orgChart1"/>
    <dgm:cxn modelId="{340581B1-34D1-45DE-A75C-C131AEB3C09C}" srcId="{7696F8CB-471A-47AA-8C9D-A076BB46D9D4}" destId="{3A476065-78EB-42A6-B228-A2ED4AA71CFC}" srcOrd="0" destOrd="0" parTransId="{326AB178-6727-4248-9170-EB28BEEA206D}" sibTransId="{56309944-28DB-46A5-B324-0D921C8A3155}"/>
    <dgm:cxn modelId="{3863418C-0827-4C85-B8FD-E0014828F0C1}" type="presOf" srcId="{CE593877-D386-4FA0-BAD8-57BB9099C4B7}" destId="{DCE5A454-31F0-4A4C-85C6-36304CD95833}" srcOrd="0" destOrd="0" presId="urn:microsoft.com/office/officeart/2005/8/layout/orgChart1"/>
    <dgm:cxn modelId="{40C9FEE0-ECC2-48A9-905D-B66E37F7800B}" type="presOf" srcId="{10763F83-CA40-421A-BA7F-E47F923F8483}" destId="{5589FF87-5493-49F3-A385-E817ABA4D6FC}" srcOrd="1" destOrd="0" presId="urn:microsoft.com/office/officeart/2005/8/layout/orgChart1"/>
    <dgm:cxn modelId="{8745CD96-4C51-4F09-89B1-9F60216BCB25}" type="presOf" srcId="{3A476065-78EB-42A6-B228-A2ED4AA71CFC}" destId="{0CE6509C-C992-4BB6-AEA4-32FFF9AE4D36}" srcOrd="1" destOrd="0" presId="urn:microsoft.com/office/officeart/2005/8/layout/orgChart1"/>
    <dgm:cxn modelId="{04A61F99-7A4B-46C3-BC57-CB405F9AB7D3}" srcId="{3A476065-78EB-42A6-B228-A2ED4AA71CFC}" destId="{10763F83-CA40-421A-BA7F-E47F923F8483}" srcOrd="0" destOrd="0" parTransId="{E28B0797-E614-48AE-BEFD-68EA88A647E7}" sibTransId="{0E132914-5303-4FCE-974E-4A74E16BF5C5}"/>
    <dgm:cxn modelId="{61BE69C7-8102-40C3-BBA3-6757A2B1B4C2}" type="presOf" srcId="{7696F8CB-471A-47AA-8C9D-A076BB46D9D4}" destId="{63EE2D37-ECFA-487E-894D-707BA3EFA11C}" srcOrd="0" destOrd="0" presId="urn:microsoft.com/office/officeart/2005/8/layout/orgChart1"/>
    <dgm:cxn modelId="{2A2949BD-569D-44E1-9059-B37ED3ECF779}" type="presOf" srcId="{10763F83-CA40-421A-BA7F-E47F923F8483}" destId="{15542E2D-E4D5-4A68-92A0-BF784FDD4440}" srcOrd="0" destOrd="0" presId="urn:microsoft.com/office/officeart/2005/8/layout/orgChart1"/>
    <dgm:cxn modelId="{D332B1B7-12C0-4F90-A383-491696BC34E9}" type="presOf" srcId="{99A3B875-9D01-4A89-A51F-E1F6C7BCCA40}" destId="{6C049307-E4C2-4240-8026-4A439628A812}" srcOrd="0" destOrd="0" presId="urn:microsoft.com/office/officeart/2005/8/layout/orgChart1"/>
    <dgm:cxn modelId="{230BD01D-7E09-46A3-B59C-D5698913DDD5}" type="presOf" srcId="{8B74D17E-431C-4B07-85AF-1E04C7B84758}" destId="{0FB06884-C0AF-4E95-ABD6-A51DB7C14015}" srcOrd="1" destOrd="0" presId="urn:microsoft.com/office/officeart/2005/8/layout/orgChart1"/>
    <dgm:cxn modelId="{F6407B4C-D8DD-4B80-B7BD-FD25EE8D9F16}" type="presOf" srcId="{E28B0797-E614-48AE-BEFD-68EA88A647E7}" destId="{05476259-6B8B-4045-B5A3-183D46B2DFBD}" srcOrd="0" destOrd="0" presId="urn:microsoft.com/office/officeart/2005/8/layout/orgChart1"/>
    <dgm:cxn modelId="{F7DD2B02-4616-47F5-8ACE-52AAB24A6F1B}" type="presParOf" srcId="{63EE2D37-ECFA-487E-894D-707BA3EFA11C}" destId="{BD3F20A2-0284-46D2-82CB-BF80EEEFE14A}" srcOrd="0" destOrd="0" presId="urn:microsoft.com/office/officeart/2005/8/layout/orgChart1"/>
    <dgm:cxn modelId="{4B364909-42A4-4BE2-A003-50A220A88952}" type="presParOf" srcId="{BD3F20A2-0284-46D2-82CB-BF80EEEFE14A}" destId="{F23EE2FE-E53F-45C3-878C-4C85D4421F70}" srcOrd="0" destOrd="0" presId="urn:microsoft.com/office/officeart/2005/8/layout/orgChart1"/>
    <dgm:cxn modelId="{149B4850-693A-4212-90A1-8AF7FF305DD7}" type="presParOf" srcId="{F23EE2FE-E53F-45C3-878C-4C85D4421F70}" destId="{0AF70D70-CD41-4DD3-A9E7-F6D088674BF0}" srcOrd="0" destOrd="0" presId="urn:microsoft.com/office/officeart/2005/8/layout/orgChart1"/>
    <dgm:cxn modelId="{F06C283E-B73B-4E49-97C7-DF27F4BC363B}" type="presParOf" srcId="{F23EE2FE-E53F-45C3-878C-4C85D4421F70}" destId="{0CE6509C-C992-4BB6-AEA4-32FFF9AE4D36}" srcOrd="1" destOrd="0" presId="urn:microsoft.com/office/officeart/2005/8/layout/orgChart1"/>
    <dgm:cxn modelId="{4CF0B993-7E55-4BD8-9AEC-7BFA1170CF90}" type="presParOf" srcId="{BD3F20A2-0284-46D2-82CB-BF80EEEFE14A}" destId="{BDC02842-88AA-4546-9083-C5A3BE2B9567}" srcOrd="1" destOrd="0" presId="urn:microsoft.com/office/officeart/2005/8/layout/orgChart1"/>
    <dgm:cxn modelId="{CE88934F-A7F3-4062-B398-44BA7C5A5CF6}" type="presParOf" srcId="{BDC02842-88AA-4546-9083-C5A3BE2B9567}" destId="{05476259-6B8B-4045-B5A3-183D46B2DFBD}" srcOrd="0" destOrd="0" presId="urn:microsoft.com/office/officeart/2005/8/layout/orgChart1"/>
    <dgm:cxn modelId="{09943065-3216-4C73-BC27-604D26AA2C36}" type="presParOf" srcId="{BDC02842-88AA-4546-9083-C5A3BE2B9567}" destId="{BD14BB4D-8ADC-4C4C-84AE-32BBB8BF8426}" srcOrd="1" destOrd="0" presId="urn:microsoft.com/office/officeart/2005/8/layout/orgChart1"/>
    <dgm:cxn modelId="{9BB96E6C-CC7E-4A0E-8FCA-EBFC61718F1D}" type="presParOf" srcId="{BD14BB4D-8ADC-4C4C-84AE-32BBB8BF8426}" destId="{F5017181-7A1E-49B1-BF1F-ED6703699935}" srcOrd="0" destOrd="0" presId="urn:microsoft.com/office/officeart/2005/8/layout/orgChart1"/>
    <dgm:cxn modelId="{4002FAFF-09AF-4769-88ED-64B0198AF408}" type="presParOf" srcId="{F5017181-7A1E-49B1-BF1F-ED6703699935}" destId="{15542E2D-E4D5-4A68-92A0-BF784FDD4440}" srcOrd="0" destOrd="0" presId="urn:microsoft.com/office/officeart/2005/8/layout/orgChart1"/>
    <dgm:cxn modelId="{5EE93115-43D9-4350-8FDF-B3CC220EA4CB}" type="presParOf" srcId="{F5017181-7A1E-49B1-BF1F-ED6703699935}" destId="{5589FF87-5493-49F3-A385-E817ABA4D6FC}" srcOrd="1" destOrd="0" presId="urn:microsoft.com/office/officeart/2005/8/layout/orgChart1"/>
    <dgm:cxn modelId="{89C25D71-71D6-4AFE-B9E9-B637B3AA96BF}" type="presParOf" srcId="{BD14BB4D-8ADC-4C4C-84AE-32BBB8BF8426}" destId="{7F071903-5AAA-46B9-A450-D22D6E77ED2C}" srcOrd="1" destOrd="0" presId="urn:microsoft.com/office/officeart/2005/8/layout/orgChart1"/>
    <dgm:cxn modelId="{D1A66A84-806F-43EE-AE44-8C2FAB536C73}" type="presParOf" srcId="{BD14BB4D-8ADC-4C4C-84AE-32BBB8BF8426}" destId="{6590EB00-2AB3-46AF-A684-2BA81D8E9406}" srcOrd="2" destOrd="0" presId="urn:microsoft.com/office/officeart/2005/8/layout/orgChart1"/>
    <dgm:cxn modelId="{038F14E8-A78C-4ECF-8FDA-3FD8F8E5EF6A}" type="presParOf" srcId="{BDC02842-88AA-4546-9083-C5A3BE2B9567}" destId="{A88C9A59-FB8A-40C1-94AD-0CA690F9ECDE}" srcOrd="2" destOrd="0" presId="urn:microsoft.com/office/officeart/2005/8/layout/orgChart1"/>
    <dgm:cxn modelId="{5AA92690-4FB6-4AB4-B5AD-1E7B73DC03CF}" type="presParOf" srcId="{BDC02842-88AA-4546-9083-C5A3BE2B9567}" destId="{F8EEEB6E-4150-4A5E-9EA3-A4D4734FF1FD}" srcOrd="3" destOrd="0" presId="urn:microsoft.com/office/officeart/2005/8/layout/orgChart1"/>
    <dgm:cxn modelId="{6675CA54-FA74-41B7-982F-9DEB3C9B440E}" type="presParOf" srcId="{F8EEEB6E-4150-4A5E-9EA3-A4D4734FF1FD}" destId="{4257710B-5EE4-4B47-A3BA-773961E7D13B}" srcOrd="0" destOrd="0" presId="urn:microsoft.com/office/officeart/2005/8/layout/orgChart1"/>
    <dgm:cxn modelId="{F4546BC1-1DDD-4C44-9312-C62CE32DB5E3}" type="presParOf" srcId="{4257710B-5EE4-4B47-A3BA-773961E7D13B}" destId="{6C049307-E4C2-4240-8026-4A439628A812}" srcOrd="0" destOrd="0" presId="urn:microsoft.com/office/officeart/2005/8/layout/orgChart1"/>
    <dgm:cxn modelId="{4308B860-71C3-4348-BE27-F1C6F1545279}" type="presParOf" srcId="{4257710B-5EE4-4B47-A3BA-773961E7D13B}" destId="{9A3D8760-BB9E-474E-94CD-6254499BBCE1}" srcOrd="1" destOrd="0" presId="urn:microsoft.com/office/officeart/2005/8/layout/orgChart1"/>
    <dgm:cxn modelId="{E3D4B872-A6B8-4CDE-98AA-2EC4C7E00C88}" type="presParOf" srcId="{F8EEEB6E-4150-4A5E-9EA3-A4D4734FF1FD}" destId="{D2F9F55A-10B0-4E49-BCC4-42B710E82F3D}" srcOrd="1" destOrd="0" presId="urn:microsoft.com/office/officeart/2005/8/layout/orgChart1"/>
    <dgm:cxn modelId="{A7FC7A75-F318-4949-9E7E-018C2044F294}" type="presParOf" srcId="{F8EEEB6E-4150-4A5E-9EA3-A4D4734FF1FD}" destId="{7335C77C-36D4-4A44-8BFE-3807DD13B121}" srcOrd="2" destOrd="0" presId="urn:microsoft.com/office/officeart/2005/8/layout/orgChart1"/>
    <dgm:cxn modelId="{6FA0BF7D-AFF7-4DD5-BF2B-8B2C49F3C922}" type="presParOf" srcId="{BDC02842-88AA-4546-9083-C5A3BE2B9567}" destId="{DCE5A454-31F0-4A4C-85C6-36304CD95833}" srcOrd="4" destOrd="0" presId="urn:microsoft.com/office/officeart/2005/8/layout/orgChart1"/>
    <dgm:cxn modelId="{15F11F2B-47BD-4EDD-93BB-A429B441CE40}" type="presParOf" srcId="{BDC02842-88AA-4546-9083-C5A3BE2B9567}" destId="{B9598133-EB3E-4270-A695-25F9F8D56146}" srcOrd="5" destOrd="0" presId="urn:microsoft.com/office/officeart/2005/8/layout/orgChart1"/>
    <dgm:cxn modelId="{A958FEBB-8BC2-423E-951F-AA84B6B189D5}" type="presParOf" srcId="{B9598133-EB3E-4270-A695-25F9F8D56146}" destId="{547A48D8-106C-4985-B75F-0CBC551FDCD5}" srcOrd="0" destOrd="0" presId="urn:microsoft.com/office/officeart/2005/8/layout/orgChart1"/>
    <dgm:cxn modelId="{D0AEFBFC-D0C3-466F-B618-5246633C1B45}" type="presParOf" srcId="{547A48D8-106C-4985-B75F-0CBC551FDCD5}" destId="{152924C5-EABC-4FC5-89C4-0DE0FF101311}" srcOrd="0" destOrd="0" presId="urn:microsoft.com/office/officeart/2005/8/layout/orgChart1"/>
    <dgm:cxn modelId="{1C9EFEAF-9467-4B21-ACAB-9811F63BECF8}" type="presParOf" srcId="{547A48D8-106C-4985-B75F-0CBC551FDCD5}" destId="{0FB06884-C0AF-4E95-ABD6-A51DB7C14015}" srcOrd="1" destOrd="0" presId="urn:microsoft.com/office/officeart/2005/8/layout/orgChart1"/>
    <dgm:cxn modelId="{F255BDAE-CC7C-4FBB-911B-993BB7B07E4D}" type="presParOf" srcId="{B9598133-EB3E-4270-A695-25F9F8D56146}" destId="{71CC2C97-62C4-41E5-B0F2-4B6836B88B4F}" srcOrd="1" destOrd="0" presId="urn:microsoft.com/office/officeart/2005/8/layout/orgChart1"/>
    <dgm:cxn modelId="{A2E49BAB-84CC-4517-BD60-5CE25CAD48CC}" type="presParOf" srcId="{B9598133-EB3E-4270-A695-25F9F8D56146}" destId="{3F1F5402-D861-4D57-9F28-BD3748122F12}" srcOrd="2" destOrd="0" presId="urn:microsoft.com/office/officeart/2005/8/layout/orgChart1"/>
    <dgm:cxn modelId="{3E443234-EF1C-4A73-B758-321967F52342}" type="presParOf" srcId="{BD3F20A2-0284-46D2-82CB-BF80EEEFE14A}" destId="{8584BE4E-3A0B-4007-8348-F11AF5DD32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68F428-6D09-4360-90F9-DE2777735AD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0AFB288-347B-4BE6-B8F3-4E00DCF78D5C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Польза 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FFDC4E-95A9-43F4-8F5E-F63FD280B0F0}" type="parTrans" cxnId="{8C276376-8920-482F-8C87-660EE2DB2C1F}">
      <dgm:prSet/>
      <dgm:spPr/>
      <dgm:t>
        <a:bodyPr/>
        <a:lstStyle/>
        <a:p>
          <a:endParaRPr lang="ru-RU"/>
        </a:p>
      </dgm:t>
    </dgm:pt>
    <dgm:pt modelId="{FB5018B4-566C-4C6F-A002-CF456FFA926E}" type="sibTrans" cxnId="{8C276376-8920-482F-8C87-660EE2DB2C1F}">
      <dgm:prSet/>
      <dgm:spPr/>
      <dgm:t>
        <a:bodyPr/>
        <a:lstStyle/>
        <a:p>
          <a:endParaRPr lang="ru-RU"/>
        </a:p>
      </dgm:t>
    </dgm:pt>
    <dgm:pt modelId="{29B6143A-9E5F-4282-9509-809029E75009}">
      <dgm:prSet phldrT="[Текст]" custT="1"/>
      <dgm:spPr/>
      <dgm:t>
        <a:bodyPr/>
        <a:lstStyle/>
        <a:p>
          <a:endParaRPr lang="ru-RU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Незначительная усталость, систематически повторяющаяся, способствует приспособлению организма к повышенной физической нагрузке, увеличению работоспособности.</a:t>
          </a:r>
        </a:p>
        <a:p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18AA4-963C-46CB-97BC-47C38DEA48A0}" type="parTrans" cxnId="{4EC83AD7-3383-49D5-A0CC-15C12685F695}">
      <dgm:prSet/>
      <dgm:spPr/>
      <dgm:t>
        <a:bodyPr/>
        <a:lstStyle/>
        <a:p>
          <a:endParaRPr lang="ru-RU"/>
        </a:p>
      </dgm:t>
    </dgm:pt>
    <dgm:pt modelId="{8DC3C560-627C-4F90-AD9C-82352D21A623}" type="sibTrans" cxnId="{4EC83AD7-3383-49D5-A0CC-15C12685F695}">
      <dgm:prSet/>
      <dgm:spPr/>
      <dgm:t>
        <a:bodyPr/>
        <a:lstStyle/>
        <a:p>
          <a:endParaRPr lang="ru-RU"/>
        </a:p>
      </dgm:t>
    </dgm:pt>
    <dgm:pt modelId="{0D165E68-CD87-4133-8651-C404052F9B74}" type="pres">
      <dgm:prSet presAssocID="{3E68F428-6D09-4360-90F9-DE2777735AD2}" presName="linearFlow" presStyleCnt="0">
        <dgm:presLayoutVars>
          <dgm:resizeHandles val="exact"/>
        </dgm:presLayoutVars>
      </dgm:prSet>
      <dgm:spPr/>
    </dgm:pt>
    <dgm:pt modelId="{31697780-6716-4632-BB23-4CB7C78C3D01}" type="pres">
      <dgm:prSet presAssocID="{B0AFB288-347B-4BE6-B8F3-4E00DCF78D5C}" presName="node" presStyleLbl="node1" presStyleIdx="0" presStyleCnt="2" custScaleY="231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D5117-C839-413B-BB37-94AF6BBF99AC}" type="pres">
      <dgm:prSet presAssocID="{FB5018B4-566C-4C6F-A002-CF456FFA926E}" presName="sibTrans" presStyleLbl="sibTrans2D1" presStyleIdx="0" presStyleCnt="1" custScaleX="114218" custScaleY="96681" custLinFactNeighborX="-1174" custLinFactNeighborY="-4360"/>
      <dgm:spPr/>
      <dgm:t>
        <a:bodyPr/>
        <a:lstStyle/>
        <a:p>
          <a:endParaRPr lang="ru-RU"/>
        </a:p>
      </dgm:t>
    </dgm:pt>
    <dgm:pt modelId="{4DFC293C-BB82-4CA8-8C52-3D00051F4DEB}" type="pres">
      <dgm:prSet presAssocID="{FB5018B4-566C-4C6F-A002-CF456FFA926E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20875090-9B21-40F4-89B4-0549A3A0F468}" type="pres">
      <dgm:prSet presAssocID="{29B6143A-9E5F-4282-9509-809029E75009}" presName="node" presStyleLbl="node1" presStyleIdx="1" presStyleCnt="2" custScaleY="94263" custLinFactNeighborY="-567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946671-AE3F-4E02-BAAF-EC1D8F75C38A}" type="presOf" srcId="{FB5018B4-566C-4C6F-A002-CF456FFA926E}" destId="{4DFC293C-BB82-4CA8-8C52-3D00051F4DEB}" srcOrd="1" destOrd="0" presId="urn:microsoft.com/office/officeart/2005/8/layout/process2"/>
    <dgm:cxn modelId="{1661941B-BC72-40EF-BE21-52810D178BD8}" type="presOf" srcId="{29B6143A-9E5F-4282-9509-809029E75009}" destId="{20875090-9B21-40F4-89B4-0549A3A0F468}" srcOrd="0" destOrd="0" presId="urn:microsoft.com/office/officeart/2005/8/layout/process2"/>
    <dgm:cxn modelId="{69521EA4-40A9-4641-BF42-85569D3F6999}" type="presOf" srcId="{FB5018B4-566C-4C6F-A002-CF456FFA926E}" destId="{BA0D5117-C839-413B-BB37-94AF6BBF99AC}" srcOrd="0" destOrd="0" presId="urn:microsoft.com/office/officeart/2005/8/layout/process2"/>
    <dgm:cxn modelId="{9DA4C36C-58FC-43AD-8030-7D98E431D02D}" type="presOf" srcId="{B0AFB288-347B-4BE6-B8F3-4E00DCF78D5C}" destId="{31697780-6716-4632-BB23-4CB7C78C3D01}" srcOrd="0" destOrd="0" presId="urn:microsoft.com/office/officeart/2005/8/layout/process2"/>
    <dgm:cxn modelId="{8C276376-8920-482F-8C87-660EE2DB2C1F}" srcId="{3E68F428-6D09-4360-90F9-DE2777735AD2}" destId="{B0AFB288-347B-4BE6-B8F3-4E00DCF78D5C}" srcOrd="0" destOrd="0" parTransId="{89FFDC4E-95A9-43F4-8F5E-F63FD280B0F0}" sibTransId="{FB5018B4-566C-4C6F-A002-CF456FFA926E}"/>
    <dgm:cxn modelId="{4EC83AD7-3383-49D5-A0CC-15C12685F695}" srcId="{3E68F428-6D09-4360-90F9-DE2777735AD2}" destId="{29B6143A-9E5F-4282-9509-809029E75009}" srcOrd="1" destOrd="0" parTransId="{2C818AA4-963C-46CB-97BC-47C38DEA48A0}" sibTransId="{8DC3C560-627C-4F90-AD9C-82352D21A623}"/>
    <dgm:cxn modelId="{B287F4D3-1E40-4D28-9F17-1AEC5E1EBD89}" type="presOf" srcId="{3E68F428-6D09-4360-90F9-DE2777735AD2}" destId="{0D165E68-CD87-4133-8651-C404052F9B74}" srcOrd="0" destOrd="0" presId="urn:microsoft.com/office/officeart/2005/8/layout/process2"/>
    <dgm:cxn modelId="{4CAD3EDF-5729-422C-A179-7F2A1E973783}" type="presParOf" srcId="{0D165E68-CD87-4133-8651-C404052F9B74}" destId="{31697780-6716-4632-BB23-4CB7C78C3D01}" srcOrd="0" destOrd="0" presId="urn:microsoft.com/office/officeart/2005/8/layout/process2"/>
    <dgm:cxn modelId="{7CD9A34D-A349-444F-858D-84BB4620931D}" type="presParOf" srcId="{0D165E68-CD87-4133-8651-C404052F9B74}" destId="{BA0D5117-C839-413B-BB37-94AF6BBF99AC}" srcOrd="1" destOrd="0" presId="urn:microsoft.com/office/officeart/2005/8/layout/process2"/>
    <dgm:cxn modelId="{FAB9A442-ABAE-4F96-8E95-A79EF47A9490}" type="presParOf" srcId="{BA0D5117-C839-413B-BB37-94AF6BBF99AC}" destId="{4DFC293C-BB82-4CA8-8C52-3D00051F4DEB}" srcOrd="0" destOrd="0" presId="urn:microsoft.com/office/officeart/2005/8/layout/process2"/>
    <dgm:cxn modelId="{6BE2B279-7A15-4540-B6E3-7AC80031F642}" type="presParOf" srcId="{0D165E68-CD87-4133-8651-C404052F9B74}" destId="{20875090-9B21-40F4-89B4-0549A3A0F468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E68F428-6D09-4360-90F9-DE2777735AD2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B0AFB288-347B-4BE6-B8F3-4E00DCF78D5C}">
      <dgm:prSet phldrT="[Текст]" custT="1"/>
      <dgm:spPr/>
      <dgm:t>
        <a:bodyPr/>
        <a:lstStyle/>
        <a:p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 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FFDC4E-95A9-43F4-8F5E-F63FD280B0F0}" type="parTrans" cxnId="{8C276376-8920-482F-8C87-660EE2DB2C1F}">
      <dgm:prSet/>
      <dgm:spPr/>
      <dgm:t>
        <a:bodyPr/>
        <a:lstStyle/>
        <a:p>
          <a:endParaRPr lang="ru-RU"/>
        </a:p>
      </dgm:t>
    </dgm:pt>
    <dgm:pt modelId="{FB5018B4-566C-4C6F-A002-CF456FFA926E}" type="sibTrans" cxnId="{8C276376-8920-482F-8C87-660EE2DB2C1F}">
      <dgm:prSet/>
      <dgm:spPr/>
      <dgm:t>
        <a:bodyPr/>
        <a:lstStyle/>
        <a:p>
          <a:endParaRPr lang="ru-RU"/>
        </a:p>
      </dgm:t>
    </dgm:pt>
    <dgm:pt modelId="{29B6143A-9E5F-4282-9509-809029E75009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Т.к. игры эмоциональны и привлекательны. То увлекшись игрой. Дети могут перевозбудиться и переутомиться.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18AA4-963C-46CB-97BC-47C38DEA48A0}" type="parTrans" cxnId="{4EC83AD7-3383-49D5-A0CC-15C12685F695}">
      <dgm:prSet/>
      <dgm:spPr/>
      <dgm:t>
        <a:bodyPr/>
        <a:lstStyle/>
        <a:p>
          <a:endParaRPr lang="ru-RU"/>
        </a:p>
      </dgm:t>
    </dgm:pt>
    <dgm:pt modelId="{8DC3C560-627C-4F90-AD9C-82352D21A623}" type="sibTrans" cxnId="{4EC83AD7-3383-49D5-A0CC-15C12685F695}">
      <dgm:prSet/>
      <dgm:spPr/>
      <dgm:t>
        <a:bodyPr/>
        <a:lstStyle/>
        <a:p>
          <a:endParaRPr lang="ru-RU"/>
        </a:p>
      </dgm:t>
    </dgm:pt>
    <dgm:pt modelId="{0D165E68-CD87-4133-8651-C404052F9B74}" type="pres">
      <dgm:prSet presAssocID="{3E68F428-6D09-4360-90F9-DE2777735AD2}" presName="linearFlow" presStyleCnt="0">
        <dgm:presLayoutVars>
          <dgm:resizeHandles val="exact"/>
        </dgm:presLayoutVars>
      </dgm:prSet>
      <dgm:spPr/>
    </dgm:pt>
    <dgm:pt modelId="{31697780-6716-4632-BB23-4CB7C78C3D01}" type="pres">
      <dgm:prSet presAssocID="{B0AFB288-347B-4BE6-B8F3-4E00DCF78D5C}" presName="node" presStyleLbl="node1" presStyleIdx="0" presStyleCnt="2" custScaleY="22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0D5117-C839-413B-BB37-94AF6BBF99AC}" type="pres">
      <dgm:prSet presAssocID="{FB5018B4-566C-4C6F-A002-CF456FFA926E}" presName="sibTrans" presStyleLbl="sibTrans2D1" presStyleIdx="0" presStyleCnt="1" custScaleX="96190" custLinFactNeighborX="4384" custLinFactNeighborY="-7683"/>
      <dgm:spPr/>
      <dgm:t>
        <a:bodyPr/>
        <a:lstStyle/>
        <a:p>
          <a:endParaRPr lang="ru-RU"/>
        </a:p>
      </dgm:t>
    </dgm:pt>
    <dgm:pt modelId="{4DFC293C-BB82-4CA8-8C52-3D00051F4DEB}" type="pres">
      <dgm:prSet presAssocID="{FB5018B4-566C-4C6F-A002-CF456FFA926E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20875090-9B21-40F4-89B4-0549A3A0F468}" type="pres">
      <dgm:prSet presAssocID="{29B6143A-9E5F-4282-9509-809029E75009}" presName="node" presStyleLbl="node1" presStyleIdx="1" presStyleCnt="2" custScaleY="92109" custLinFactNeighborY="-58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34F02D-ACD7-4B1A-8FC4-DF729B68E898}" type="presOf" srcId="{B0AFB288-347B-4BE6-B8F3-4E00DCF78D5C}" destId="{31697780-6716-4632-BB23-4CB7C78C3D01}" srcOrd="0" destOrd="0" presId="urn:microsoft.com/office/officeart/2005/8/layout/process2"/>
    <dgm:cxn modelId="{CEC7B91E-9ABB-4DD4-A2EF-0F013568F0D6}" type="presOf" srcId="{29B6143A-9E5F-4282-9509-809029E75009}" destId="{20875090-9B21-40F4-89B4-0549A3A0F468}" srcOrd="0" destOrd="0" presId="urn:microsoft.com/office/officeart/2005/8/layout/process2"/>
    <dgm:cxn modelId="{CF21B8AA-80ED-4E3B-99E4-85EE339A78F3}" type="presOf" srcId="{FB5018B4-566C-4C6F-A002-CF456FFA926E}" destId="{BA0D5117-C839-413B-BB37-94AF6BBF99AC}" srcOrd="0" destOrd="0" presId="urn:microsoft.com/office/officeart/2005/8/layout/process2"/>
    <dgm:cxn modelId="{8C276376-8920-482F-8C87-660EE2DB2C1F}" srcId="{3E68F428-6D09-4360-90F9-DE2777735AD2}" destId="{B0AFB288-347B-4BE6-B8F3-4E00DCF78D5C}" srcOrd="0" destOrd="0" parTransId="{89FFDC4E-95A9-43F4-8F5E-F63FD280B0F0}" sibTransId="{FB5018B4-566C-4C6F-A002-CF456FFA926E}"/>
    <dgm:cxn modelId="{4EC83AD7-3383-49D5-A0CC-15C12685F695}" srcId="{3E68F428-6D09-4360-90F9-DE2777735AD2}" destId="{29B6143A-9E5F-4282-9509-809029E75009}" srcOrd="1" destOrd="0" parTransId="{2C818AA4-963C-46CB-97BC-47C38DEA48A0}" sibTransId="{8DC3C560-627C-4F90-AD9C-82352D21A623}"/>
    <dgm:cxn modelId="{55765782-4A59-4A8A-8C19-67501B10A78F}" type="presOf" srcId="{FB5018B4-566C-4C6F-A002-CF456FFA926E}" destId="{4DFC293C-BB82-4CA8-8C52-3D00051F4DEB}" srcOrd="1" destOrd="0" presId="urn:microsoft.com/office/officeart/2005/8/layout/process2"/>
    <dgm:cxn modelId="{3CEBBD71-89AA-43BC-B55C-EEB57085F14A}" type="presOf" srcId="{3E68F428-6D09-4360-90F9-DE2777735AD2}" destId="{0D165E68-CD87-4133-8651-C404052F9B74}" srcOrd="0" destOrd="0" presId="urn:microsoft.com/office/officeart/2005/8/layout/process2"/>
    <dgm:cxn modelId="{E1B3D40C-ED18-4F57-ACCA-D79A95C111C8}" type="presParOf" srcId="{0D165E68-CD87-4133-8651-C404052F9B74}" destId="{31697780-6716-4632-BB23-4CB7C78C3D01}" srcOrd="0" destOrd="0" presId="urn:microsoft.com/office/officeart/2005/8/layout/process2"/>
    <dgm:cxn modelId="{C4490C1F-0F7E-4FCB-8F79-CDEE06314B57}" type="presParOf" srcId="{0D165E68-CD87-4133-8651-C404052F9B74}" destId="{BA0D5117-C839-413B-BB37-94AF6BBF99AC}" srcOrd="1" destOrd="0" presId="urn:microsoft.com/office/officeart/2005/8/layout/process2"/>
    <dgm:cxn modelId="{E33D1134-2066-4664-9382-6D2819417E48}" type="presParOf" srcId="{BA0D5117-C839-413B-BB37-94AF6BBF99AC}" destId="{4DFC293C-BB82-4CA8-8C52-3D00051F4DEB}" srcOrd="0" destOrd="0" presId="urn:microsoft.com/office/officeart/2005/8/layout/process2"/>
    <dgm:cxn modelId="{2455243A-C67B-4197-B6B4-19B552878D3A}" type="presParOf" srcId="{0D165E68-CD87-4133-8651-C404052F9B74}" destId="{20875090-9B21-40F4-89B4-0549A3A0F468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9A23409-DA45-462E-B8CF-131D20B71B2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991AD7D5-3490-491A-9505-040523AAE7BE}">
      <dgm:prSet phldrT="[Текст]" custT="1"/>
      <dgm:spPr/>
      <dgm:t>
        <a:bodyPr/>
        <a:lstStyle/>
        <a:p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Физкультурные занятия, утренняя гимнастика, физкультминутки, подвижные и спортивные игры, прогулки,  индивидуальная работа, самостоятельная двигательная деятельность детей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3C56A0-64DD-4419-8B39-290633B4AE3B}" type="parTrans" cxnId="{1FDB1396-91D1-44C4-B603-522A706356F4}">
      <dgm:prSet/>
      <dgm:spPr/>
      <dgm:t>
        <a:bodyPr/>
        <a:lstStyle/>
        <a:p>
          <a:endParaRPr lang="ru-RU"/>
        </a:p>
      </dgm:t>
    </dgm:pt>
    <dgm:pt modelId="{39E4FEFF-27F2-48FD-AEE4-D8F26E9AFFAC}" type="sibTrans" cxnId="{1FDB1396-91D1-44C4-B603-522A706356F4}">
      <dgm:prSet/>
      <dgm:spPr/>
      <dgm:t>
        <a:bodyPr/>
        <a:lstStyle/>
        <a:p>
          <a:endParaRPr lang="ru-RU"/>
        </a:p>
      </dgm:t>
    </dgm:pt>
    <dgm:pt modelId="{60B2D219-8114-4776-875D-2BE6FF1308BF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Активная двигательная деятельность детей в течении дня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2AC4AF-A928-482E-9462-200C10497119}" type="parTrans" cxnId="{8EDC22DD-0527-45A0-965C-1DEDF32E52ED}">
      <dgm:prSet/>
      <dgm:spPr/>
      <dgm:t>
        <a:bodyPr/>
        <a:lstStyle/>
        <a:p>
          <a:endParaRPr lang="ru-RU"/>
        </a:p>
      </dgm:t>
    </dgm:pt>
    <dgm:pt modelId="{1B4DAADE-0BBA-4A46-A970-1FC74942F6EF}" type="sibTrans" cxnId="{8EDC22DD-0527-45A0-965C-1DEDF32E52ED}">
      <dgm:prSet/>
      <dgm:spPr/>
      <dgm:t>
        <a:bodyPr/>
        <a:lstStyle/>
        <a:p>
          <a:endParaRPr lang="ru-RU"/>
        </a:p>
      </dgm:t>
    </dgm:pt>
    <dgm:pt modelId="{B786837E-9D3E-4155-A911-72A96C017745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успешное решение задач физического воспитания</a:t>
          </a:r>
        </a:p>
        <a:p>
          <a:pPr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/>
        </a:p>
      </dgm:t>
    </dgm:pt>
    <dgm:pt modelId="{1901F64D-68A9-42F9-9E8B-03E1D3B8FEEE}" type="parTrans" cxnId="{E1FA5EB5-52EB-4533-88B2-34D95026794E}">
      <dgm:prSet/>
      <dgm:spPr/>
      <dgm:t>
        <a:bodyPr/>
        <a:lstStyle/>
        <a:p>
          <a:endParaRPr lang="ru-RU"/>
        </a:p>
      </dgm:t>
    </dgm:pt>
    <dgm:pt modelId="{0FA7844A-FAAB-463C-8C92-02499DCEF703}" type="sibTrans" cxnId="{E1FA5EB5-52EB-4533-88B2-34D95026794E}">
      <dgm:prSet/>
      <dgm:spPr/>
      <dgm:t>
        <a:bodyPr/>
        <a:lstStyle/>
        <a:p>
          <a:endParaRPr lang="ru-RU"/>
        </a:p>
      </dgm:t>
    </dgm:pt>
    <dgm:pt modelId="{07D67936-D549-4C62-B084-FA29801BC021}" type="pres">
      <dgm:prSet presAssocID="{29A23409-DA45-462E-B8CF-131D20B71B2F}" presName="compositeShape" presStyleCnt="0">
        <dgm:presLayoutVars>
          <dgm:dir/>
          <dgm:resizeHandles/>
        </dgm:presLayoutVars>
      </dgm:prSet>
      <dgm:spPr/>
    </dgm:pt>
    <dgm:pt modelId="{38D10F09-A97E-4494-9CAE-38C0C973FEBE}" type="pres">
      <dgm:prSet presAssocID="{29A23409-DA45-462E-B8CF-131D20B71B2F}" presName="pyramid" presStyleLbl="node1" presStyleIdx="0" presStyleCnt="1"/>
      <dgm:spPr/>
    </dgm:pt>
    <dgm:pt modelId="{1B9A1044-B74C-4E03-B3CC-EC7A993D76A6}" type="pres">
      <dgm:prSet presAssocID="{29A23409-DA45-462E-B8CF-131D20B71B2F}" presName="theList" presStyleCnt="0"/>
      <dgm:spPr/>
    </dgm:pt>
    <dgm:pt modelId="{1A26C75D-8B23-4D57-AB95-AF3CFAFDEFCE}" type="pres">
      <dgm:prSet presAssocID="{991AD7D5-3490-491A-9505-040523AAE7BE}" presName="aNode" presStyleLbl="fgAcc1" presStyleIdx="0" presStyleCnt="3" custScaleX="127466" custScaleY="200473" custLinFactY="12890" custLinFactNeighborX="-221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7BB38-86E5-41BA-AABD-1AC6287AEFD5}" type="pres">
      <dgm:prSet presAssocID="{991AD7D5-3490-491A-9505-040523AAE7BE}" presName="aSpace" presStyleCnt="0"/>
      <dgm:spPr/>
    </dgm:pt>
    <dgm:pt modelId="{A78B5024-96DB-4AF6-90B7-3891FEF0F40E}" type="pres">
      <dgm:prSet presAssocID="{60B2D219-8114-4776-875D-2BE6FF1308BF}" presName="aNode" presStyleLbl="fgAcc1" presStyleIdx="1" presStyleCnt="3" custScaleX="144832" custScaleY="87315" custLinFactY="24083" custLinFactNeighborX="-722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7C9E4C-5309-4D96-A139-7AC596963584}" type="pres">
      <dgm:prSet presAssocID="{60B2D219-8114-4776-875D-2BE6FF1308BF}" presName="aSpace" presStyleCnt="0"/>
      <dgm:spPr/>
    </dgm:pt>
    <dgm:pt modelId="{0C760EDC-85C0-4AB7-8B54-FA1F3B7EAB16}" type="pres">
      <dgm:prSet presAssocID="{B786837E-9D3E-4155-A911-72A96C017745}" presName="aNode" presStyleLbl="fgAcc1" presStyleIdx="2" presStyleCnt="3" custScaleX="170592" custScaleY="84702" custLinFactY="32325" custLinFactNeighborX="-2067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47F251-4C1B-436B-BFAF-53A2466C4888}" type="pres">
      <dgm:prSet presAssocID="{B786837E-9D3E-4155-A911-72A96C017745}" presName="aSpace" presStyleCnt="0"/>
      <dgm:spPr/>
    </dgm:pt>
  </dgm:ptLst>
  <dgm:cxnLst>
    <dgm:cxn modelId="{E1FA5EB5-52EB-4533-88B2-34D95026794E}" srcId="{29A23409-DA45-462E-B8CF-131D20B71B2F}" destId="{B786837E-9D3E-4155-A911-72A96C017745}" srcOrd="2" destOrd="0" parTransId="{1901F64D-68A9-42F9-9E8B-03E1D3B8FEEE}" sibTransId="{0FA7844A-FAAB-463C-8C92-02499DCEF703}"/>
    <dgm:cxn modelId="{1FDB1396-91D1-44C4-B603-522A706356F4}" srcId="{29A23409-DA45-462E-B8CF-131D20B71B2F}" destId="{991AD7D5-3490-491A-9505-040523AAE7BE}" srcOrd="0" destOrd="0" parTransId="{2B3C56A0-64DD-4419-8B39-290633B4AE3B}" sibTransId="{39E4FEFF-27F2-48FD-AEE4-D8F26E9AFFAC}"/>
    <dgm:cxn modelId="{8DB19D02-2A4F-4D9F-9761-5C76D6A72261}" type="presOf" srcId="{991AD7D5-3490-491A-9505-040523AAE7BE}" destId="{1A26C75D-8B23-4D57-AB95-AF3CFAFDEFCE}" srcOrd="0" destOrd="0" presId="urn:microsoft.com/office/officeart/2005/8/layout/pyramid2"/>
    <dgm:cxn modelId="{16DCA10B-7609-4981-99C6-567263E383E8}" type="presOf" srcId="{60B2D219-8114-4776-875D-2BE6FF1308BF}" destId="{A78B5024-96DB-4AF6-90B7-3891FEF0F40E}" srcOrd="0" destOrd="0" presId="urn:microsoft.com/office/officeart/2005/8/layout/pyramid2"/>
    <dgm:cxn modelId="{15CF0C66-EF1E-4155-8C67-2EF3C063FF3D}" type="presOf" srcId="{29A23409-DA45-462E-B8CF-131D20B71B2F}" destId="{07D67936-D549-4C62-B084-FA29801BC021}" srcOrd="0" destOrd="0" presId="urn:microsoft.com/office/officeart/2005/8/layout/pyramid2"/>
    <dgm:cxn modelId="{8EDC22DD-0527-45A0-965C-1DEDF32E52ED}" srcId="{29A23409-DA45-462E-B8CF-131D20B71B2F}" destId="{60B2D219-8114-4776-875D-2BE6FF1308BF}" srcOrd="1" destOrd="0" parTransId="{ED2AC4AF-A928-482E-9462-200C10497119}" sibTransId="{1B4DAADE-0BBA-4A46-A970-1FC74942F6EF}"/>
    <dgm:cxn modelId="{07AB44FA-2D91-473B-A201-A6EACC8DD9EB}" type="presOf" srcId="{B786837E-9D3E-4155-A911-72A96C017745}" destId="{0C760EDC-85C0-4AB7-8B54-FA1F3B7EAB16}" srcOrd="0" destOrd="0" presId="urn:microsoft.com/office/officeart/2005/8/layout/pyramid2"/>
    <dgm:cxn modelId="{32A42BC3-FD5A-47D4-A5F9-CA48C53D5547}" type="presParOf" srcId="{07D67936-D549-4C62-B084-FA29801BC021}" destId="{38D10F09-A97E-4494-9CAE-38C0C973FEBE}" srcOrd="0" destOrd="0" presId="urn:microsoft.com/office/officeart/2005/8/layout/pyramid2"/>
    <dgm:cxn modelId="{D99C15DC-2EA0-48A8-85CF-6E8D8CF4B5A9}" type="presParOf" srcId="{07D67936-D549-4C62-B084-FA29801BC021}" destId="{1B9A1044-B74C-4E03-B3CC-EC7A993D76A6}" srcOrd="1" destOrd="0" presId="urn:microsoft.com/office/officeart/2005/8/layout/pyramid2"/>
    <dgm:cxn modelId="{CBD9C7DC-EDEA-4F61-B592-05A17C795A36}" type="presParOf" srcId="{1B9A1044-B74C-4E03-B3CC-EC7A993D76A6}" destId="{1A26C75D-8B23-4D57-AB95-AF3CFAFDEFCE}" srcOrd="0" destOrd="0" presId="urn:microsoft.com/office/officeart/2005/8/layout/pyramid2"/>
    <dgm:cxn modelId="{A3D75B74-9141-441B-8628-2EC8A27E0DC8}" type="presParOf" srcId="{1B9A1044-B74C-4E03-B3CC-EC7A993D76A6}" destId="{5737BB38-86E5-41BA-AABD-1AC6287AEFD5}" srcOrd="1" destOrd="0" presId="urn:microsoft.com/office/officeart/2005/8/layout/pyramid2"/>
    <dgm:cxn modelId="{E69F4D46-17C5-4060-A567-9A689B98C39D}" type="presParOf" srcId="{1B9A1044-B74C-4E03-B3CC-EC7A993D76A6}" destId="{A78B5024-96DB-4AF6-90B7-3891FEF0F40E}" srcOrd="2" destOrd="0" presId="urn:microsoft.com/office/officeart/2005/8/layout/pyramid2"/>
    <dgm:cxn modelId="{1E6AEDAA-7D8A-4A8C-BE4F-844B9A0CAB5E}" type="presParOf" srcId="{1B9A1044-B74C-4E03-B3CC-EC7A993D76A6}" destId="{667C9E4C-5309-4D96-A139-7AC596963584}" srcOrd="3" destOrd="0" presId="urn:microsoft.com/office/officeart/2005/8/layout/pyramid2"/>
    <dgm:cxn modelId="{9D75BDCC-4516-4FA4-985E-6EA941CE57EE}" type="presParOf" srcId="{1B9A1044-B74C-4E03-B3CC-EC7A993D76A6}" destId="{0C760EDC-85C0-4AB7-8B54-FA1F3B7EAB16}" srcOrd="4" destOrd="0" presId="urn:microsoft.com/office/officeart/2005/8/layout/pyramid2"/>
    <dgm:cxn modelId="{DB61E62E-A289-4A2E-9775-4E7A0FC22CB3}" type="presParOf" srcId="{1B9A1044-B74C-4E03-B3CC-EC7A993D76A6}" destId="{8C47F251-4C1B-436B-BFAF-53A2466C488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93B1A0-EA01-487C-971C-9DA2E3934477}">
      <dsp:nvSpPr>
        <dsp:cNvPr id="0" name=""/>
        <dsp:cNvSpPr/>
      </dsp:nvSpPr>
      <dsp:spPr>
        <a:xfrm>
          <a:off x="3300287" y="2070235"/>
          <a:ext cx="1571824" cy="157182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0287" y="2070235"/>
        <a:ext cx="1571824" cy="1571824"/>
      </dsp:txXfrm>
    </dsp:sp>
    <dsp:sp modelId="{BCC8C216-737E-4142-9E82-8D560F42ACE3}">
      <dsp:nvSpPr>
        <dsp:cNvPr id="0" name=""/>
        <dsp:cNvSpPr/>
      </dsp:nvSpPr>
      <dsp:spPr>
        <a:xfrm rot="16200000">
          <a:off x="3812063" y="1778789"/>
          <a:ext cx="548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548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00000">
        <a:off x="4072493" y="1782392"/>
        <a:ext cx="27413" cy="27413"/>
      </dsp:txXfrm>
    </dsp:sp>
    <dsp:sp modelId="{692836A8-7D15-4762-88C8-D633F1E6FE83}">
      <dsp:nvSpPr>
        <dsp:cNvPr id="0" name=""/>
        <dsp:cNvSpPr/>
      </dsp:nvSpPr>
      <dsp:spPr>
        <a:xfrm>
          <a:off x="2708401" y="97387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08401" y="97387"/>
        <a:ext cx="2755596" cy="1424575"/>
      </dsp:txXfrm>
    </dsp:sp>
    <dsp:sp modelId="{B26DC0E2-C9BE-4747-97D6-E618F12733E2}">
      <dsp:nvSpPr>
        <dsp:cNvPr id="0" name=""/>
        <dsp:cNvSpPr/>
      </dsp:nvSpPr>
      <dsp:spPr>
        <a:xfrm rot="19800000">
          <a:off x="4753471" y="2396063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800000">
        <a:off x="4848125" y="2408392"/>
        <a:ext cx="9963" cy="9963"/>
      </dsp:txXfrm>
    </dsp:sp>
    <dsp:sp modelId="{8F22087A-8F77-440B-B7AC-41854EE59CB3}">
      <dsp:nvSpPr>
        <dsp:cNvPr id="0" name=""/>
        <dsp:cNvSpPr/>
      </dsp:nvSpPr>
      <dsp:spPr>
        <a:xfrm>
          <a:off x="4480699" y="1120623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дидактические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0699" y="1120623"/>
        <a:ext cx="2755596" cy="1424575"/>
      </dsp:txXfrm>
    </dsp:sp>
    <dsp:sp modelId="{8089D244-3700-4D4D-9D95-3293608BBED1}">
      <dsp:nvSpPr>
        <dsp:cNvPr id="0" name=""/>
        <dsp:cNvSpPr/>
      </dsp:nvSpPr>
      <dsp:spPr>
        <a:xfrm rot="1800000">
          <a:off x="4753471" y="3281612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00000">
        <a:off x="4848125" y="3293940"/>
        <a:ext cx="9963" cy="9963"/>
      </dsp:txXfrm>
    </dsp:sp>
    <dsp:sp modelId="{45D23481-FECD-438D-ACAC-AE71CA61EF8C}">
      <dsp:nvSpPr>
        <dsp:cNvPr id="0" name=""/>
        <dsp:cNvSpPr/>
      </dsp:nvSpPr>
      <dsp:spPr>
        <a:xfrm>
          <a:off x="4480699" y="3167096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творческие – ролевые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80699" y="3167096"/>
        <a:ext cx="2755596" cy="1424575"/>
      </dsp:txXfrm>
    </dsp:sp>
    <dsp:sp modelId="{412A17A3-768A-467D-9641-60B1C06479F2}">
      <dsp:nvSpPr>
        <dsp:cNvPr id="0" name=""/>
        <dsp:cNvSpPr/>
      </dsp:nvSpPr>
      <dsp:spPr>
        <a:xfrm rot="5400000">
          <a:off x="3812063" y="3898886"/>
          <a:ext cx="548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548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4072493" y="3902489"/>
        <a:ext cx="27413" cy="27413"/>
      </dsp:txXfrm>
    </dsp:sp>
    <dsp:sp modelId="{0EDCA1E3-D0D0-4344-A216-5BCA13EAFDF2}">
      <dsp:nvSpPr>
        <dsp:cNvPr id="0" name=""/>
        <dsp:cNvSpPr/>
      </dsp:nvSpPr>
      <dsp:spPr>
        <a:xfrm>
          <a:off x="2708401" y="4190332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Строительные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08401" y="4190332"/>
        <a:ext cx="2755596" cy="1424575"/>
      </dsp:txXfrm>
    </dsp:sp>
    <dsp:sp modelId="{70E984A6-4A4F-4056-8E43-2494D50CB784}">
      <dsp:nvSpPr>
        <dsp:cNvPr id="0" name=""/>
        <dsp:cNvSpPr/>
      </dsp:nvSpPr>
      <dsp:spPr>
        <a:xfrm rot="9000000">
          <a:off x="3219656" y="3281612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9000000">
        <a:off x="3314310" y="3293940"/>
        <a:ext cx="9963" cy="9963"/>
      </dsp:txXfrm>
    </dsp:sp>
    <dsp:sp modelId="{1609A184-0F93-4A94-9F36-38AEA00FFC69}">
      <dsp:nvSpPr>
        <dsp:cNvPr id="0" name=""/>
        <dsp:cNvSpPr/>
      </dsp:nvSpPr>
      <dsp:spPr>
        <a:xfrm>
          <a:off x="936104" y="3167096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игры – драматизации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104" y="3167096"/>
        <a:ext cx="2755596" cy="1424575"/>
      </dsp:txXfrm>
    </dsp:sp>
    <dsp:sp modelId="{589C2D08-CBC4-4B72-8243-87B36D05AD47}">
      <dsp:nvSpPr>
        <dsp:cNvPr id="0" name=""/>
        <dsp:cNvSpPr/>
      </dsp:nvSpPr>
      <dsp:spPr>
        <a:xfrm rot="12600000">
          <a:off x="3219656" y="2396063"/>
          <a:ext cx="199272" cy="34619"/>
        </a:xfrm>
        <a:custGeom>
          <a:avLst/>
          <a:gdLst/>
          <a:ahLst/>
          <a:cxnLst/>
          <a:rect l="0" t="0" r="0" b="0"/>
          <a:pathLst>
            <a:path>
              <a:moveTo>
                <a:pt x="0" y="17309"/>
              </a:moveTo>
              <a:lnTo>
                <a:pt x="199272" y="17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2600000">
        <a:off x="3314310" y="2408392"/>
        <a:ext cx="9963" cy="9963"/>
      </dsp:txXfrm>
    </dsp:sp>
    <dsp:sp modelId="{36245B32-25E8-49D5-8F04-1E8231104A98}">
      <dsp:nvSpPr>
        <dsp:cNvPr id="0" name=""/>
        <dsp:cNvSpPr/>
      </dsp:nvSpPr>
      <dsp:spPr>
        <a:xfrm>
          <a:off x="936104" y="1120623"/>
          <a:ext cx="2755596" cy="142457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музыкальные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6104" y="1120623"/>
        <a:ext cx="2755596" cy="14245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904784-5F95-4133-9A3E-D2838B5EB8DD}">
      <dsp:nvSpPr>
        <dsp:cNvPr id="0" name=""/>
        <dsp:cNvSpPr/>
      </dsp:nvSpPr>
      <dsp:spPr>
        <a:xfrm>
          <a:off x="3291839" y="1564"/>
          <a:ext cx="4937760" cy="18696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Всестороннее гармоничное развитие ребенка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1839" y="1564"/>
        <a:ext cx="4937760" cy="1869611"/>
      </dsp:txXfrm>
    </dsp:sp>
    <dsp:sp modelId="{283F6AE1-2BF1-4644-B424-42802F69A703}">
      <dsp:nvSpPr>
        <dsp:cNvPr id="0" name=""/>
        <dsp:cNvSpPr/>
      </dsp:nvSpPr>
      <dsp:spPr>
        <a:xfrm>
          <a:off x="0" y="1564"/>
          <a:ext cx="3291840" cy="1869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Направлены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4"/>
        <a:ext cx="3291840" cy="1869611"/>
      </dsp:txXfrm>
    </dsp:sp>
    <dsp:sp modelId="{4860BEBF-424B-4442-BF61-A3E1B470BFF4}">
      <dsp:nvSpPr>
        <dsp:cNvPr id="0" name=""/>
        <dsp:cNvSpPr/>
      </dsp:nvSpPr>
      <dsp:spPr>
        <a:xfrm>
          <a:off x="3292643" y="2058137"/>
          <a:ext cx="4932937" cy="246626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Инициативности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Положительных качеств личности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92643" y="2058137"/>
        <a:ext cx="4932937" cy="2466260"/>
      </dsp:txXfrm>
    </dsp:sp>
    <dsp:sp modelId="{1E82ACF9-9403-4649-BAC3-0677FA92F22A}">
      <dsp:nvSpPr>
        <dsp:cNvPr id="0" name=""/>
        <dsp:cNvSpPr/>
      </dsp:nvSpPr>
      <dsp:spPr>
        <a:xfrm>
          <a:off x="4018" y="2356462"/>
          <a:ext cx="3288625" cy="18696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Обеспечивают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(формирование)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8" y="2356462"/>
        <a:ext cx="3288625" cy="186961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5990527-464D-40DE-A7D2-5469F1E6D468}">
      <dsp:nvSpPr>
        <dsp:cNvPr id="0" name=""/>
        <dsp:cNvSpPr/>
      </dsp:nvSpPr>
      <dsp:spPr>
        <a:xfrm>
          <a:off x="459451" y="3459791"/>
          <a:ext cx="91440" cy="2920807"/>
        </a:xfrm>
        <a:custGeom>
          <a:avLst/>
          <a:gdLst/>
          <a:ahLst/>
          <a:cxnLst/>
          <a:rect l="0" t="0" r="0" b="0"/>
          <a:pathLst>
            <a:path>
              <a:moveTo>
                <a:pt x="99832" y="0"/>
              </a:moveTo>
              <a:lnTo>
                <a:pt x="45720" y="2920807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32138" y="4847162"/>
        <a:ext cx="146065" cy="146065"/>
      </dsp:txXfrm>
    </dsp:sp>
    <dsp:sp modelId="{4F19FD47-70B8-4A31-B964-CAE79C47C652}">
      <dsp:nvSpPr>
        <dsp:cNvPr id="0" name=""/>
        <dsp:cNvSpPr/>
      </dsp:nvSpPr>
      <dsp:spPr>
        <a:xfrm>
          <a:off x="459451" y="3459791"/>
          <a:ext cx="91440" cy="2305565"/>
        </a:xfrm>
        <a:custGeom>
          <a:avLst/>
          <a:gdLst/>
          <a:ahLst/>
          <a:cxnLst/>
          <a:rect l="0" t="0" r="0" b="0"/>
          <a:pathLst>
            <a:path>
              <a:moveTo>
                <a:pt x="99832" y="0"/>
              </a:moveTo>
              <a:lnTo>
                <a:pt x="45720" y="2305565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447516" y="4554918"/>
        <a:ext cx="115310" cy="115310"/>
      </dsp:txXfrm>
    </dsp:sp>
    <dsp:sp modelId="{D95FF6FD-B06F-44C4-AAF8-62D5219B85AB}">
      <dsp:nvSpPr>
        <dsp:cNvPr id="0" name=""/>
        <dsp:cNvSpPr/>
      </dsp:nvSpPr>
      <dsp:spPr>
        <a:xfrm>
          <a:off x="459451" y="3459791"/>
          <a:ext cx="91440" cy="1690323"/>
        </a:xfrm>
        <a:custGeom>
          <a:avLst/>
          <a:gdLst/>
          <a:ahLst/>
          <a:cxnLst/>
          <a:rect l="0" t="0" r="0" b="0"/>
          <a:pathLst>
            <a:path>
              <a:moveTo>
                <a:pt x="99832" y="0"/>
              </a:moveTo>
              <a:lnTo>
                <a:pt x="45720" y="1690323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462891" y="4262673"/>
        <a:ext cx="84559" cy="84559"/>
      </dsp:txXfrm>
    </dsp:sp>
    <dsp:sp modelId="{D805E85B-41EF-44B3-AAD8-10F745DD4952}">
      <dsp:nvSpPr>
        <dsp:cNvPr id="0" name=""/>
        <dsp:cNvSpPr/>
      </dsp:nvSpPr>
      <dsp:spPr>
        <a:xfrm>
          <a:off x="431341" y="3459791"/>
          <a:ext cx="91440" cy="1078278"/>
        </a:xfrm>
        <a:custGeom>
          <a:avLst/>
          <a:gdLst/>
          <a:ahLst/>
          <a:cxnLst/>
          <a:rect l="0" t="0" r="0" b="0"/>
          <a:pathLst>
            <a:path>
              <a:moveTo>
                <a:pt x="127941" y="0"/>
              </a:moveTo>
              <a:lnTo>
                <a:pt x="45720" y="1078278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0026" y="3971895"/>
        <a:ext cx="54070" cy="54070"/>
      </dsp:txXfrm>
    </dsp:sp>
    <dsp:sp modelId="{1C8F65B7-B950-44BB-996E-767A667215AD}">
      <dsp:nvSpPr>
        <dsp:cNvPr id="0" name=""/>
        <dsp:cNvSpPr/>
      </dsp:nvSpPr>
      <dsp:spPr>
        <a:xfrm>
          <a:off x="454036" y="3459791"/>
          <a:ext cx="105247" cy="434918"/>
        </a:xfrm>
        <a:custGeom>
          <a:avLst/>
          <a:gdLst/>
          <a:ahLst/>
          <a:cxnLst/>
          <a:rect l="0" t="0" r="0" b="0"/>
          <a:pathLst>
            <a:path>
              <a:moveTo>
                <a:pt x="105247" y="0"/>
              </a:moveTo>
              <a:lnTo>
                <a:pt x="0" y="434918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5473" y="3666063"/>
        <a:ext cx="22373" cy="22373"/>
      </dsp:txXfrm>
    </dsp:sp>
    <dsp:sp modelId="{D30BDD66-D01D-4298-AE51-523C8797A6F5}">
      <dsp:nvSpPr>
        <dsp:cNvPr id="0" name=""/>
        <dsp:cNvSpPr/>
      </dsp:nvSpPr>
      <dsp:spPr>
        <a:xfrm>
          <a:off x="454036" y="3179342"/>
          <a:ext cx="105247" cy="280448"/>
        </a:xfrm>
        <a:custGeom>
          <a:avLst/>
          <a:gdLst/>
          <a:ahLst/>
          <a:cxnLst/>
          <a:rect l="0" t="0" r="0" b="0"/>
          <a:pathLst>
            <a:path>
              <a:moveTo>
                <a:pt x="105247" y="28044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99171" y="3312078"/>
        <a:ext cx="14977" cy="14977"/>
      </dsp:txXfrm>
    </dsp:sp>
    <dsp:sp modelId="{0C5B3E4B-7582-48F7-A59F-3DFD51E6B6F8}">
      <dsp:nvSpPr>
        <dsp:cNvPr id="0" name=""/>
        <dsp:cNvSpPr/>
      </dsp:nvSpPr>
      <dsp:spPr>
        <a:xfrm>
          <a:off x="454036" y="2535982"/>
          <a:ext cx="105247" cy="923808"/>
        </a:xfrm>
        <a:custGeom>
          <a:avLst/>
          <a:gdLst/>
          <a:ahLst/>
          <a:cxnLst/>
          <a:rect l="0" t="0" r="0" b="0"/>
          <a:pathLst>
            <a:path>
              <a:moveTo>
                <a:pt x="105247" y="92380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83415" y="2974642"/>
        <a:ext cx="46489" cy="46489"/>
      </dsp:txXfrm>
    </dsp:sp>
    <dsp:sp modelId="{E75BA7DC-18EB-4288-8B16-D2F6A073866E}">
      <dsp:nvSpPr>
        <dsp:cNvPr id="0" name=""/>
        <dsp:cNvSpPr/>
      </dsp:nvSpPr>
      <dsp:spPr>
        <a:xfrm>
          <a:off x="454036" y="2006770"/>
          <a:ext cx="105247" cy="1453020"/>
        </a:xfrm>
        <a:custGeom>
          <a:avLst/>
          <a:gdLst/>
          <a:ahLst/>
          <a:cxnLst/>
          <a:rect l="0" t="0" r="0" b="0"/>
          <a:pathLst>
            <a:path>
              <a:moveTo>
                <a:pt x="105247" y="1453020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70239" y="2696860"/>
        <a:ext cx="72841" cy="72841"/>
      </dsp:txXfrm>
    </dsp:sp>
    <dsp:sp modelId="{23A521AC-6397-40F3-83A3-CA42DBCF2C0B}">
      <dsp:nvSpPr>
        <dsp:cNvPr id="0" name=""/>
        <dsp:cNvSpPr/>
      </dsp:nvSpPr>
      <dsp:spPr>
        <a:xfrm>
          <a:off x="454036" y="1457752"/>
          <a:ext cx="105247" cy="2002038"/>
        </a:xfrm>
        <a:custGeom>
          <a:avLst/>
          <a:gdLst/>
          <a:ahLst/>
          <a:cxnLst/>
          <a:rect l="0" t="0" r="0" b="0"/>
          <a:pathLst>
            <a:path>
              <a:moveTo>
                <a:pt x="105247" y="200203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56539" y="2408651"/>
        <a:ext cx="100240" cy="100240"/>
      </dsp:txXfrm>
    </dsp:sp>
    <dsp:sp modelId="{61DEEE81-B8F9-4A15-B956-329B0DBD0A6F}">
      <dsp:nvSpPr>
        <dsp:cNvPr id="0" name=""/>
        <dsp:cNvSpPr/>
      </dsp:nvSpPr>
      <dsp:spPr>
        <a:xfrm>
          <a:off x="454036" y="935316"/>
          <a:ext cx="105247" cy="2524474"/>
        </a:xfrm>
        <a:custGeom>
          <a:avLst/>
          <a:gdLst/>
          <a:ahLst/>
          <a:cxnLst/>
          <a:rect l="0" t="0" r="0" b="0"/>
          <a:pathLst>
            <a:path>
              <a:moveTo>
                <a:pt x="105247" y="2524474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43493" y="2134387"/>
        <a:ext cx="126333" cy="126333"/>
      </dsp:txXfrm>
    </dsp:sp>
    <dsp:sp modelId="{F032CB4F-6EDF-4017-B8BB-A113E56C16A2}">
      <dsp:nvSpPr>
        <dsp:cNvPr id="0" name=""/>
        <dsp:cNvSpPr/>
      </dsp:nvSpPr>
      <dsp:spPr>
        <a:xfrm>
          <a:off x="454036" y="464422"/>
          <a:ext cx="105247" cy="2995368"/>
        </a:xfrm>
        <a:custGeom>
          <a:avLst/>
          <a:gdLst/>
          <a:ahLst/>
          <a:cxnLst/>
          <a:rect l="0" t="0" r="0" b="0"/>
          <a:pathLst>
            <a:path>
              <a:moveTo>
                <a:pt x="105247" y="2995368"/>
              </a:moveTo>
              <a:lnTo>
                <a:pt x="0" y="0"/>
              </a:lnTo>
            </a:path>
          </a:pathLst>
        </a:custGeom>
        <a:noFill/>
        <a:ln w="254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>
        <a:off x="431729" y="1887176"/>
        <a:ext cx="149860" cy="149860"/>
      </dsp:txXfrm>
    </dsp:sp>
    <dsp:sp modelId="{E9E937EB-DB50-4900-B913-134A66912F7C}">
      <dsp:nvSpPr>
        <dsp:cNvPr id="0" name=""/>
        <dsp:cNvSpPr/>
      </dsp:nvSpPr>
      <dsp:spPr>
        <a:xfrm rot="16200000">
          <a:off x="-1549429" y="3180149"/>
          <a:ext cx="3658143" cy="55928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Подвижные игры</a:t>
          </a:r>
          <a:endParaRPr lang="ru-RU" sz="2800" kern="1200" dirty="0"/>
        </a:p>
      </dsp:txBody>
      <dsp:txXfrm rot="16200000">
        <a:off x="-1549429" y="3180149"/>
        <a:ext cx="3658143" cy="559283"/>
      </dsp:txXfrm>
    </dsp:sp>
    <dsp:sp modelId="{E6AE2B4C-287D-41FD-9C1A-39CCF337E301}">
      <dsp:nvSpPr>
        <dsp:cNvPr id="0" name=""/>
        <dsp:cNvSpPr/>
      </dsp:nvSpPr>
      <dsp:spPr>
        <a:xfrm>
          <a:off x="454036" y="297364"/>
          <a:ext cx="5296463" cy="334116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познавательные процессы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297364"/>
        <a:ext cx="5296463" cy="334116"/>
      </dsp:txXfrm>
    </dsp:sp>
    <dsp:sp modelId="{9C7D878D-4EF8-4029-BA46-118B0A54CEB1}">
      <dsp:nvSpPr>
        <dsp:cNvPr id="0" name=""/>
        <dsp:cNvSpPr/>
      </dsp:nvSpPr>
      <dsp:spPr>
        <a:xfrm>
          <a:off x="454036" y="805242"/>
          <a:ext cx="5296463" cy="26014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подчиняться правилам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805242"/>
        <a:ext cx="5296463" cy="260149"/>
      </dsp:txXfrm>
    </dsp:sp>
    <dsp:sp modelId="{1419DD11-8D26-4C5C-9C1F-3BEFE068209E}">
      <dsp:nvSpPr>
        <dsp:cNvPr id="0" name=""/>
        <dsp:cNvSpPr/>
      </dsp:nvSpPr>
      <dsp:spPr>
        <a:xfrm>
          <a:off x="454036" y="1239153"/>
          <a:ext cx="5296463" cy="43719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Совершенствуют основные движения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1239153"/>
        <a:ext cx="5296463" cy="437198"/>
      </dsp:txXfrm>
    </dsp:sp>
    <dsp:sp modelId="{488BF507-2490-43A9-8655-A6B8B72F87CF}">
      <dsp:nvSpPr>
        <dsp:cNvPr id="0" name=""/>
        <dsp:cNvSpPr/>
      </dsp:nvSpPr>
      <dsp:spPr>
        <a:xfrm>
          <a:off x="454036" y="1850113"/>
          <a:ext cx="5296463" cy="31331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Формируют стремление быть полезным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1850113"/>
        <a:ext cx="5296463" cy="313313"/>
      </dsp:txXfrm>
    </dsp:sp>
    <dsp:sp modelId="{65EB12A6-CAFB-416A-BA09-64C45EEBB5E4}">
      <dsp:nvSpPr>
        <dsp:cNvPr id="0" name=""/>
        <dsp:cNvSpPr/>
      </dsp:nvSpPr>
      <dsp:spPr>
        <a:xfrm>
          <a:off x="454036" y="2337188"/>
          <a:ext cx="5296463" cy="3975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ответственность за порученное дело, за успех звена, команды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2337188"/>
        <a:ext cx="5296463" cy="397587"/>
      </dsp:txXfrm>
    </dsp:sp>
    <dsp:sp modelId="{5466BD96-7EE8-4DC4-BDBA-0D9087C1DA01}">
      <dsp:nvSpPr>
        <dsp:cNvPr id="0" name=""/>
        <dsp:cNvSpPr/>
      </dsp:nvSpPr>
      <dsp:spPr>
        <a:xfrm>
          <a:off x="454036" y="2908538"/>
          <a:ext cx="5296463" cy="54160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Способствуют овладению полезными двигательными действиями и упражнениями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2908538"/>
        <a:ext cx="5296463" cy="541608"/>
      </dsp:txXfrm>
    </dsp:sp>
    <dsp:sp modelId="{C564FC10-AC18-496F-AD5A-70D68B1841D3}">
      <dsp:nvSpPr>
        <dsp:cNvPr id="0" name=""/>
        <dsp:cNvSpPr/>
      </dsp:nvSpPr>
      <dsp:spPr>
        <a:xfrm>
          <a:off x="454036" y="3623909"/>
          <a:ext cx="5296463" cy="5416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Развиваются и совершенствуются ловкость, быстрота, выносливость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036" y="3623909"/>
        <a:ext cx="5296463" cy="541601"/>
      </dsp:txXfrm>
    </dsp:sp>
    <dsp:sp modelId="{9BC8A16B-987E-4284-B6DE-957AF9E49614}">
      <dsp:nvSpPr>
        <dsp:cNvPr id="0" name=""/>
        <dsp:cNvSpPr/>
      </dsp:nvSpPr>
      <dsp:spPr>
        <a:xfrm>
          <a:off x="477061" y="4319463"/>
          <a:ext cx="5298629" cy="43721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Развивают умение согласовывать действия  свои с действиями товарищей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061" y="4319463"/>
        <a:ext cx="5298629" cy="437212"/>
      </dsp:txXfrm>
    </dsp:sp>
    <dsp:sp modelId="{DAB11138-CDC9-41EC-B74A-A5C1FBE74056}">
      <dsp:nvSpPr>
        <dsp:cNvPr id="0" name=""/>
        <dsp:cNvSpPr/>
      </dsp:nvSpPr>
      <dsp:spPr>
        <a:xfrm>
          <a:off x="505171" y="4929374"/>
          <a:ext cx="5273096" cy="44148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Подчинять личные интересы интересам коллектива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171" y="4929374"/>
        <a:ext cx="5273096" cy="441480"/>
      </dsp:txXfrm>
    </dsp:sp>
    <dsp:sp modelId="{E2FA1082-C234-4D2D-98B1-C0F5AEF3E1AC}">
      <dsp:nvSpPr>
        <dsp:cNvPr id="0" name=""/>
        <dsp:cNvSpPr/>
      </dsp:nvSpPr>
      <dsp:spPr>
        <a:xfrm>
          <a:off x="505171" y="5544616"/>
          <a:ext cx="5273096" cy="44148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Воспитывают сдержанность, самообладание, самостоятельность, инициативу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171" y="5544616"/>
        <a:ext cx="5273096" cy="441480"/>
      </dsp:txXfrm>
    </dsp:sp>
    <dsp:sp modelId="{C0DD1C22-2284-4FC5-8916-36A300239D41}">
      <dsp:nvSpPr>
        <dsp:cNvPr id="0" name=""/>
        <dsp:cNvSpPr/>
      </dsp:nvSpPr>
      <dsp:spPr>
        <a:xfrm>
          <a:off x="505171" y="6159858"/>
          <a:ext cx="5273096" cy="44148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Дисциплинируют, воспитывают волю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171" y="6159858"/>
        <a:ext cx="5273096" cy="44148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E5A454-31F0-4A4C-85C6-36304CD95833}">
      <dsp:nvSpPr>
        <dsp:cNvPr id="0" name=""/>
        <dsp:cNvSpPr/>
      </dsp:nvSpPr>
      <dsp:spPr>
        <a:xfrm>
          <a:off x="4166340" y="1921546"/>
          <a:ext cx="2903525" cy="4567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528"/>
              </a:lnTo>
              <a:lnTo>
                <a:pt x="2903525" y="202528"/>
              </a:lnTo>
              <a:lnTo>
                <a:pt x="2903525" y="456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C9A59-FB8A-40C1-94AD-0CA690F9ECDE}">
      <dsp:nvSpPr>
        <dsp:cNvPr id="0" name=""/>
        <dsp:cNvSpPr/>
      </dsp:nvSpPr>
      <dsp:spPr>
        <a:xfrm>
          <a:off x="4094740" y="1921546"/>
          <a:ext cx="91440" cy="456733"/>
        </a:xfrm>
        <a:custGeom>
          <a:avLst/>
          <a:gdLst/>
          <a:ahLst/>
          <a:cxnLst/>
          <a:rect l="0" t="0" r="0" b="0"/>
          <a:pathLst>
            <a:path>
              <a:moveTo>
                <a:pt x="71600" y="0"/>
              </a:moveTo>
              <a:lnTo>
                <a:pt x="71600" y="202528"/>
              </a:lnTo>
              <a:lnTo>
                <a:pt x="45720" y="202528"/>
              </a:lnTo>
              <a:lnTo>
                <a:pt x="45720" y="456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476259-6B8B-4045-B5A3-183D46B2DFBD}">
      <dsp:nvSpPr>
        <dsp:cNvPr id="0" name=""/>
        <dsp:cNvSpPr/>
      </dsp:nvSpPr>
      <dsp:spPr>
        <a:xfrm>
          <a:off x="1211054" y="1921546"/>
          <a:ext cx="2955286" cy="456733"/>
        </a:xfrm>
        <a:custGeom>
          <a:avLst/>
          <a:gdLst/>
          <a:ahLst/>
          <a:cxnLst/>
          <a:rect l="0" t="0" r="0" b="0"/>
          <a:pathLst>
            <a:path>
              <a:moveTo>
                <a:pt x="2955286" y="0"/>
              </a:moveTo>
              <a:lnTo>
                <a:pt x="2955286" y="202528"/>
              </a:lnTo>
              <a:lnTo>
                <a:pt x="0" y="202528"/>
              </a:lnTo>
              <a:lnTo>
                <a:pt x="0" y="45673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70D70-CD41-4DD3-A9E7-F6D088674BF0}">
      <dsp:nvSpPr>
        <dsp:cNvPr id="0" name=""/>
        <dsp:cNvSpPr/>
      </dsp:nvSpPr>
      <dsp:spPr>
        <a:xfrm>
          <a:off x="2955842" y="711048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Воспитатель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55842" y="711048"/>
        <a:ext cx="2420996" cy="1210498"/>
      </dsp:txXfrm>
    </dsp:sp>
    <dsp:sp modelId="{15542E2D-E4D5-4A68-92A0-BF784FDD4440}">
      <dsp:nvSpPr>
        <dsp:cNvPr id="0" name=""/>
        <dsp:cNvSpPr/>
      </dsp:nvSpPr>
      <dsp:spPr>
        <a:xfrm>
          <a:off x="555" y="2378279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Содержание игры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5" y="2378279"/>
        <a:ext cx="2420996" cy="1210498"/>
      </dsp:txXfrm>
    </dsp:sp>
    <dsp:sp modelId="{6C049307-E4C2-4240-8026-4A439628A812}">
      <dsp:nvSpPr>
        <dsp:cNvPr id="0" name=""/>
        <dsp:cNvSpPr/>
      </dsp:nvSpPr>
      <dsp:spPr>
        <a:xfrm>
          <a:off x="2929961" y="2378279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Правила игры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29961" y="2378279"/>
        <a:ext cx="2420996" cy="1210498"/>
      </dsp:txXfrm>
    </dsp:sp>
    <dsp:sp modelId="{152924C5-EABC-4FC5-89C4-0DE0FF101311}">
      <dsp:nvSpPr>
        <dsp:cNvPr id="0" name=""/>
        <dsp:cNvSpPr/>
      </dsp:nvSpPr>
      <dsp:spPr>
        <a:xfrm>
          <a:off x="5859367" y="2378279"/>
          <a:ext cx="2420996" cy="121049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Значение новых слов</a:t>
          </a:r>
          <a:endParaRPr lang="ru-RU" sz="3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59367" y="2378279"/>
        <a:ext cx="2420996" cy="121049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97780-6716-4632-BB23-4CB7C78C3D01}">
      <dsp:nvSpPr>
        <dsp:cNvPr id="0" name=""/>
        <dsp:cNvSpPr/>
      </dsp:nvSpPr>
      <dsp:spPr>
        <a:xfrm>
          <a:off x="0" y="4355"/>
          <a:ext cx="3528392" cy="6453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Польза 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355"/>
        <a:ext cx="3528392" cy="645331"/>
      </dsp:txXfrm>
    </dsp:sp>
    <dsp:sp modelId="{BA0D5117-C839-413B-BB37-94AF6BBF99AC}">
      <dsp:nvSpPr>
        <dsp:cNvPr id="0" name=""/>
        <dsp:cNvSpPr/>
      </dsp:nvSpPr>
      <dsp:spPr>
        <a:xfrm rot="5400000">
          <a:off x="1513089" y="276739"/>
          <a:ext cx="492097" cy="12111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5400000">
        <a:off x="1513089" y="276739"/>
        <a:ext cx="492097" cy="1211115"/>
      </dsp:txXfrm>
    </dsp:sp>
    <dsp:sp modelId="{20875090-9B21-40F4-89B4-0549A3A0F468}">
      <dsp:nvSpPr>
        <dsp:cNvPr id="0" name=""/>
        <dsp:cNvSpPr/>
      </dsp:nvSpPr>
      <dsp:spPr>
        <a:xfrm>
          <a:off x="0" y="1224141"/>
          <a:ext cx="3528392" cy="26240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Незначительная усталость, систематически повторяющаяся, способствует приспособлению организма к повышенной физической нагрузке, увеличению работоспособности.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24141"/>
        <a:ext cx="3528392" cy="262405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697780-6716-4632-BB23-4CB7C78C3D01}">
      <dsp:nvSpPr>
        <dsp:cNvPr id="0" name=""/>
        <dsp:cNvSpPr/>
      </dsp:nvSpPr>
      <dsp:spPr>
        <a:xfrm>
          <a:off x="0" y="4989"/>
          <a:ext cx="3672408" cy="6328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Вред 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989"/>
        <a:ext cx="3672408" cy="632804"/>
      </dsp:txXfrm>
    </dsp:sp>
    <dsp:sp modelId="{BA0D5117-C839-413B-BB37-94AF6BBF99AC}">
      <dsp:nvSpPr>
        <dsp:cNvPr id="0" name=""/>
        <dsp:cNvSpPr/>
      </dsp:nvSpPr>
      <dsp:spPr>
        <a:xfrm rot="5400000">
          <a:off x="1643981" y="195366"/>
          <a:ext cx="423002" cy="12752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5400000">
        <a:off x="1643981" y="195366"/>
        <a:ext cx="423002" cy="1275244"/>
      </dsp:txXfrm>
    </dsp:sp>
    <dsp:sp modelId="{20875090-9B21-40F4-89B4-0549A3A0F468}">
      <dsp:nvSpPr>
        <dsp:cNvPr id="0" name=""/>
        <dsp:cNvSpPr/>
      </dsp:nvSpPr>
      <dsp:spPr>
        <a:xfrm>
          <a:off x="0" y="1224137"/>
          <a:ext cx="3672408" cy="26102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Т.к. игры эмоциональны и привлекательны. То увлекшись игрой. Дети могут перевозбудиться и переутомиться.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24137"/>
        <a:ext cx="3672408" cy="261025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D10F09-A97E-4494-9CAE-38C0C973FEBE}">
      <dsp:nvSpPr>
        <dsp:cNvPr id="0" name=""/>
        <dsp:cNvSpPr/>
      </dsp:nvSpPr>
      <dsp:spPr>
        <a:xfrm>
          <a:off x="218278" y="0"/>
          <a:ext cx="5649491" cy="564949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26C75D-8B23-4D57-AB95-AF3CFAFDEFCE}">
      <dsp:nvSpPr>
        <dsp:cNvPr id="0" name=""/>
        <dsp:cNvSpPr/>
      </dsp:nvSpPr>
      <dsp:spPr>
        <a:xfrm>
          <a:off x="2530609" y="844936"/>
          <a:ext cx="4680767" cy="220983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Физкультурные занятия, утренняя гимнастика, физкультминутки, подвижные и спортивные игры, прогулки,  индивидуальная работа, самостоятельная двигательная деятельность детей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0609" y="844936"/>
        <a:ext cx="4680767" cy="2209839"/>
      </dsp:txXfrm>
    </dsp:sp>
    <dsp:sp modelId="{A78B5024-96DB-4AF6-90B7-3891FEF0F40E}">
      <dsp:nvSpPr>
        <dsp:cNvPr id="0" name=""/>
        <dsp:cNvSpPr/>
      </dsp:nvSpPr>
      <dsp:spPr>
        <a:xfrm>
          <a:off x="1954556" y="3315947"/>
          <a:ext cx="5318476" cy="96248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Активная двигательная деятельность детей в течении дня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54556" y="3315947"/>
        <a:ext cx="5318476" cy="962484"/>
      </dsp:txXfrm>
    </dsp:sp>
    <dsp:sp modelId="{0C760EDC-85C0-4AB7-8B54-FA1F3B7EAB16}">
      <dsp:nvSpPr>
        <dsp:cNvPr id="0" name=""/>
        <dsp:cNvSpPr/>
      </dsp:nvSpPr>
      <dsp:spPr>
        <a:xfrm>
          <a:off x="987637" y="4507073"/>
          <a:ext cx="6264426" cy="933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успешное решение задач физического воспитания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/>
        </a:p>
      </dsp:txBody>
      <dsp:txXfrm>
        <a:off x="987637" y="4507073"/>
        <a:ext cx="6264426" cy="933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84270-3423-4807-82E3-36CF62FB9B89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FED36E-15D6-43FE-9F71-38E86028A89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8961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Игры – непременные</a:t>
            </a:r>
            <a:r>
              <a:rPr lang="ru-RU" baseline="0" dirty="0" smtClean="0"/>
              <a:t> спутники жизни детей в семье и дошкольном учреждении. Дети играют в самые разнообразные игры: подвижные, дидактические, творческие – ролевые, строительные, игры – драматизации, музыкальные. Это важное средство всестороннего развития и воспитания ребенка.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0161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Все методы воспитания в дошкольном учреждении направлены на ….  И они должны </a:t>
            </a:r>
            <a:r>
              <a:rPr lang="ru-RU" dirty="0" err="1" smtClean="0"/>
              <a:t>обесспечивать</a:t>
            </a:r>
            <a:r>
              <a:rPr lang="ru-RU" dirty="0" smtClean="0"/>
              <a:t> формирование…. </a:t>
            </a:r>
          </a:p>
          <a:p>
            <a:r>
              <a:rPr lang="ru-RU" dirty="0" smtClean="0"/>
              <a:t>Этому способствуют комплексное использование разнообразных средств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1830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мы подробно остановимся на подвижных играх…. С</a:t>
            </a:r>
            <a:r>
              <a:rPr lang="ru-RU" baseline="0" dirty="0" smtClean="0"/>
              <a:t> помощью </a:t>
            </a:r>
            <a:r>
              <a:rPr lang="ru-RU" baseline="0" dirty="0" err="1" smtClean="0"/>
              <a:t>подв.игр</a:t>
            </a:r>
            <a:r>
              <a:rPr lang="ru-RU" baseline="0" dirty="0" smtClean="0"/>
              <a:t> ребенок овладевает     </a:t>
            </a:r>
            <a:r>
              <a:rPr lang="ru-RU" dirty="0" smtClean="0"/>
              <a:t>….усложнение деятельности и обогащение опыта влияют на развитие всех психических процессов:….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18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подвижных играх воспитатель общается с детьми: рассказывает содержание игры, ее правила, дети узнают значения новых слов . В результате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Развиваются положительные эмоции: чувства радости, удовольствия, бодрости, желания выручить товарища, проявить выдумку.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52248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Польза подвижных игр в том, что…. Помимо пользы, существует и вред…..</a:t>
            </a:r>
          </a:p>
          <a:p>
            <a:r>
              <a:rPr lang="ru-RU" dirty="0" smtClean="0"/>
              <a:t>Выделяют признаки утомляемости….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583380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того, чтобы у детей сохранялось бодрое и жизнерадостное состояние, чтобы были созданы благоприятные условия для решения задач умственного, нравственного и физического развития дошкольников,</a:t>
            </a:r>
            <a:r>
              <a:rPr lang="ru-RU" baseline="0" dirty="0" smtClean="0"/>
              <a:t> необходимо….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179651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 задачи воспитателя при руководстве</a:t>
            </a:r>
            <a:r>
              <a:rPr lang="ru-RU" baseline="0" dirty="0" smtClean="0"/>
              <a:t> играми и развлечениями входит наблюдение за состоянием играющих и регулирование нагрузки. Дозировать ее в играх можно, пользуясь общепринятыми приемами….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8922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Чтобы решить</a:t>
            </a:r>
            <a:r>
              <a:rPr lang="ru-RU" baseline="0" dirty="0" smtClean="0"/>
              <a:t> успешно задачи физического воспитания, необходима активная двигательная деятельность детей в течении дня, а это можно реализовать с помощью ……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ED36E-15D6-43FE-9F71-38E86028A89B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72904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6115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2746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532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5484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6780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067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847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570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9315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569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4557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A4DE7-ECAE-4C38-841F-C8C3A0B03AD6}" type="datetimeFigureOut">
              <a:rPr lang="ru-RU" smtClean="0"/>
              <a:pPr/>
              <a:t>10.03.2025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12432-06E8-4B55-9720-104C4ABE570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772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Pictures\00\книжка здоровья\3n9JWp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2" y="0"/>
            <a:ext cx="9229899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18996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 как средство всестороннего развития дошкольников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293096"/>
            <a:ext cx="6400800" cy="17526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 по ФИЗО</a:t>
            </a:r>
          </a:p>
          <a:p>
            <a:pPr algn="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Ганеева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А.Р.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59632" y="6049947"/>
            <a:ext cx="6400800" cy="56237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259632" y="332656"/>
            <a:ext cx="6400800" cy="612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№121 «Золотой колосок г.Орска»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67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63" y="116632"/>
            <a:ext cx="8229600" cy="79208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развитию двигательной активности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83551681"/>
              </p:ext>
            </p:extLst>
          </p:nvPr>
        </p:nvGraphicFramePr>
        <p:xfrm>
          <a:off x="164041" y="1052736"/>
          <a:ext cx="8826044" cy="5526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7424"/>
                <a:gridCol w="2870258"/>
                <a:gridCol w="2009181"/>
                <a:gridCol w="2009181"/>
              </a:tblGrid>
              <a:tr h="49839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Возрастная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педагога   </a:t>
                      </a:r>
                    </a:p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Инвентарь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Игры 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822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 младшая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Повышает интерес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 игре</a:t>
                      </a:r>
                    </a:p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Способствует развитию дружеских взаимоотношений</a:t>
                      </a:r>
                    </a:p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Обращает на соблюдение правил</a:t>
                      </a:r>
                    </a:p>
                    <a:p>
                      <a:pPr marL="0" indent="173038">
                        <a:buFont typeface="Arial" panose="020B0604020202020204" pitchFamily="34" charset="0"/>
                        <a:buChar char="•"/>
                      </a:pP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Привлекает к игре 3-4 ребенка, а затем всю группу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Несколько экземпляров инвентаря,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ационально размещенного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Сюжетные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6966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Средняя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Регулирует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нагрузку на детей, учитывая их возрастные и индивидуальные особенности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Мячи, обручи, физкультурное оборудование, атрибуты к подвижным играм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Сюжетные и вводятся бессюжетные игры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0230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Старшая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Ход игры, правила объясняются перед началом игры или повторяются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вместе с детьми.</a:t>
                      </a:r>
                    </a:p>
                    <a:p>
                      <a:r>
                        <a:rPr lang="ru-RU" sz="1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Прсле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 анализ поведения детей, выполнение ими правил.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Необходимый для данных игр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Бессюжетные игры, включаются элементы спортивных соревнований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9519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Подготовительная к школе группа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Объясняет новую игру четко, кратко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ходе игры напоминает моменты, предупреждает о нарушении правил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Оценивает деятельность детей</a:t>
                      </a:r>
                    </a:p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Отмечает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проявления взаимовыручки, соблюдение правил, качество двигательных действий</a:t>
                      </a:r>
                    </a:p>
                    <a:p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Поощряет действия детей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Необходимый для данных игр</a:t>
                      </a:r>
                    </a:p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 подвижные игры, бессюжетные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игры, соревнования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9987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74771341"/>
              </p:ext>
            </p:extLst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19987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2263" y="2564904"/>
            <a:ext cx="8229600" cy="1359024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875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517232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Важное  средство всестороннего развития и воспитания ребенка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13865100"/>
              </p:ext>
            </p:extLst>
          </p:nvPr>
        </p:nvGraphicFramePr>
        <p:xfrm>
          <a:off x="611560" y="4119"/>
          <a:ext cx="8172400" cy="5712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10452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104626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08494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96124" y="596712"/>
            <a:ext cx="7864308" cy="81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В ФИЗИЧЕСКОМ ВОСПИТАНИИ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865412"/>
            <a:ext cx="244827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ПОДВИЖНЫЕ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07708" y="1865412"/>
            <a:ext cx="2448272" cy="9155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ИГРЫ СПОРТИВНОГО ХАРАКТЕРА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00720" y="1844824"/>
            <a:ext cx="2448272" cy="9361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ЭСТАФЕТЫ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3429000"/>
            <a:ext cx="1800200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СЮЖЕТНЫЕ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67568" y="3429000"/>
            <a:ext cx="2044392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БЕССЮЖЕТНЫЕ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1560" y="4437112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«Лохматый пес»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«Лиса и зайцы»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«Мыши и кот»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89664" y="4453076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Ловишки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«Хвостики»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«Догони мячик»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02195" y="4494152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«Волейбол»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«Городки»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«Хоккей»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48792" y="4437112"/>
            <a:ext cx="180020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«Прокати таблетку»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«Сбей кеглю»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«Баскетбол»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979712" y="141277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831844" y="143375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7485268" y="1479476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755576" y="2801516"/>
            <a:ext cx="385156" cy="6274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688904" y="2891634"/>
            <a:ext cx="298920" cy="5373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755576" y="402102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3607708" y="404200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5462707" y="2891634"/>
            <a:ext cx="0" cy="16025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848892" y="2834594"/>
            <a:ext cx="0" cy="16025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9302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13830663"/>
              </p:ext>
            </p:extLst>
          </p:nvPr>
        </p:nvGraphicFramePr>
        <p:xfrm>
          <a:off x="323527" y="116632"/>
          <a:ext cx="6321633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6249117" y="1912519"/>
            <a:ext cx="792088" cy="30243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092280" y="332656"/>
            <a:ext cx="1800200" cy="62646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173038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приобретает устойчивый характер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038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Развиваются процессы преднамеренного запоминания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3038">
              <a:buFont typeface="Wingdings" panose="05000000000000000000" pitchFamily="2" charset="2"/>
              <a:buChar char="Ø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Совершенствуется зрительное, слуховое, осязательное восприятие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007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62263" y="5013176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Развиваются положительные эмоции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469920771"/>
              </p:ext>
            </p:extLst>
          </p:nvPr>
        </p:nvGraphicFramePr>
        <p:xfrm>
          <a:off x="467544" y="44946"/>
          <a:ext cx="8280920" cy="4248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Стрелка вниз 4"/>
          <p:cNvSpPr/>
          <p:nvPr/>
        </p:nvSpPr>
        <p:spPr>
          <a:xfrm>
            <a:off x="694988" y="4219932"/>
            <a:ext cx="777686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9969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63" y="4293096"/>
            <a:ext cx="8229600" cy="2564904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утомляемости: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чрезмерная отдышка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резкое покраснение лица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усиленное потоотделение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ухудшение координации движений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снижение интереса к игре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может нарушиться сон, снизится аппетит, - двигательное беспокойство, вялость.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053516255"/>
              </p:ext>
            </p:extLst>
          </p:nvPr>
        </p:nvGraphicFramePr>
        <p:xfrm>
          <a:off x="467544" y="260648"/>
          <a:ext cx="3528392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30305474"/>
              </p:ext>
            </p:extLst>
          </p:nvPr>
        </p:nvGraphicFramePr>
        <p:xfrm>
          <a:off x="5004048" y="260648"/>
          <a:ext cx="3672408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="" xmlns:p14="http://schemas.microsoft.com/office/powerpoint/2010/main" val="12058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263" y="548680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00808"/>
            <a:ext cx="7848871" cy="4857403"/>
          </a:xfrm>
        </p:spPr>
        <p:txBody>
          <a:bodyPr>
            <a:normAutofit fontScale="92500" lnSpcReduction="10000"/>
          </a:bodyPr>
          <a:lstStyle/>
          <a:p>
            <a:pPr marL="0" indent="534988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целесообразным чередованием игр</a:t>
            </a:r>
          </a:p>
          <a:p>
            <a:pPr marL="0" indent="534988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определенной периодичностью применения игр</a:t>
            </a:r>
          </a:p>
          <a:p>
            <a:pPr marL="0" indent="534988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 за развлечениями разного характера</a:t>
            </a:r>
          </a:p>
          <a:p>
            <a:pPr marL="0" indent="534988"/>
            <a:r>
              <a:rPr lang="ru-RU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Следить, чтобы игры с высокой двигательной активностью разумно сочетались с более спокойными видами деятельности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198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Pictures\0\Новая папка\нарисованные-дет-силуэты-руки-рамки-17877166[1]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6869"/>
          <a:stretch/>
        </p:blipFill>
        <p:spPr bwMode="auto">
          <a:xfrm>
            <a:off x="10126" y="0"/>
            <a:ext cx="9133874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27" y="26064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Приемы руководства подвижными играми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5446" y="1484784"/>
            <a:ext cx="8101009" cy="4853136"/>
          </a:xfrm>
        </p:spPr>
        <p:txBody>
          <a:bodyPr>
            <a:normAutofit fontScale="85000" lnSpcReduction="10000"/>
          </a:bodyPr>
          <a:lstStyle/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Увеличивать или уменьшать общее время игры, а также изменять количество повторений всей игры или отдельных ее эпизодов.</a:t>
            </a:r>
          </a:p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Регулировать длительность перерывов в игре или проводить игры совсем без перерывов.</a:t>
            </a:r>
          </a:p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Проводить игру на большем или меньшем участке, с большим или меньшим количеством препятствий; изменять сложность задания; удлинять или сокращать дистанции.</a:t>
            </a:r>
          </a:p>
          <a:p>
            <a:pPr marL="276225" indent="447675"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при планировании игр на прогулке следует учитывать время года, имеющийся инвентарь, подвижность детей, их желания.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07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468</TotalTime>
  <Words>795</Words>
  <Application>Microsoft Office PowerPoint</Application>
  <PresentationFormat>Экран (4:3)</PresentationFormat>
  <Paragraphs>130</Paragraphs>
  <Slides>12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Подвижные игры как средство всестороннего развития дошкольников</vt:lpstr>
      <vt:lpstr>Важное  средство всестороннего развития и воспитания ребенка</vt:lpstr>
      <vt:lpstr>Методы</vt:lpstr>
      <vt:lpstr>Слайд 4</vt:lpstr>
      <vt:lpstr>Слайд 5</vt:lpstr>
      <vt:lpstr>Развиваются положительные эмоции</vt:lpstr>
      <vt:lpstr>Признаки утомляемости: - чрезмерная отдышка - резкое покраснение лица - усиленное потоотделение - ухудшение координации движений - снижение интереса к игре - может нарушиться сон, снизится аппетит, - двигательное беспокойство, вялость. </vt:lpstr>
      <vt:lpstr>Необходимо </vt:lpstr>
      <vt:lpstr>Приемы руководства подвижными играми</vt:lpstr>
      <vt:lpstr>Методические рекомендации по развитию двигательной активности</vt:lpstr>
      <vt:lpstr>Слайд 11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ds121orsk@yandex.ru</cp:lastModifiedBy>
  <cp:revision>34</cp:revision>
  <dcterms:created xsi:type="dcterms:W3CDTF">2018-02-13T05:15:41Z</dcterms:created>
  <dcterms:modified xsi:type="dcterms:W3CDTF">2025-03-10T08:05:18Z</dcterms:modified>
</cp:coreProperties>
</file>