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69" r:id="rId8"/>
    <p:sldId id="273" r:id="rId9"/>
    <p:sldId id="287" r:id="rId10"/>
    <p:sldId id="288" r:id="rId11"/>
    <p:sldId id="296" r:id="rId12"/>
    <p:sldId id="297" r:id="rId13"/>
    <p:sldId id="303" r:id="rId14"/>
    <p:sldId id="298" r:id="rId15"/>
    <p:sldId id="299" r:id="rId16"/>
    <p:sldId id="261" r:id="rId17"/>
    <p:sldId id="270" r:id="rId18"/>
    <p:sldId id="279" r:id="rId19"/>
    <p:sldId id="265" r:id="rId20"/>
    <p:sldId id="300" r:id="rId21"/>
    <p:sldId id="302" r:id="rId22"/>
    <p:sldId id="30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2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351450860309132E-2"/>
          <c:y val="2.4216347956505502E-2"/>
          <c:w val="0.75936260571595027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Диагностика Л.А. Венгер</c:v>
                </c:pt>
                <c:pt idx="1">
                  <c:v>Диагностика Э. Сеген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Диагностика Л.А. Венгер</c:v>
                </c:pt>
                <c:pt idx="1">
                  <c:v>Диагностика Э. Сеген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Диагностика Л.А. Венгер</c:v>
                </c:pt>
                <c:pt idx="1">
                  <c:v>Диагностика Э. Сеген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83</c:v>
                </c:pt>
                <c:pt idx="1">
                  <c:v>70</c:v>
                </c:pt>
              </c:numCache>
            </c:numRef>
          </c:val>
        </c:ser>
        <c:axId val="90621440"/>
        <c:axId val="90901888"/>
      </c:barChart>
      <c:catAx>
        <c:axId val="90621440"/>
        <c:scaling>
          <c:orientation val="minMax"/>
        </c:scaling>
        <c:axPos val="b"/>
        <c:tickLblPos val="nextTo"/>
        <c:crossAx val="90901888"/>
        <c:crosses val="autoZero"/>
        <c:auto val="1"/>
        <c:lblAlgn val="ctr"/>
        <c:lblOffset val="100"/>
      </c:catAx>
      <c:valAx>
        <c:axId val="90901888"/>
        <c:scaling>
          <c:orientation val="minMax"/>
        </c:scaling>
        <c:axPos val="l"/>
        <c:majorGridlines/>
        <c:numFmt formatCode="General" sourceLinked="1"/>
        <c:tickLblPos val="nextTo"/>
        <c:crossAx val="906214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351450860309132E-2"/>
          <c:y val="6.3898887639045124E-2"/>
          <c:w val="0.7645940871974336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Л.А. Венгер</c:v>
                </c:pt>
                <c:pt idx="1">
                  <c:v>Э. Семаго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Л.А. Венгер</c:v>
                </c:pt>
                <c:pt idx="1">
                  <c:v>Э. Семаго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Л.А. Венгер</c:v>
                </c:pt>
                <c:pt idx="1">
                  <c:v>Э. Семаго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70</c:v>
                </c:pt>
                <c:pt idx="1">
                  <c:v>60</c:v>
                </c:pt>
              </c:numCache>
            </c:numRef>
          </c:val>
        </c:ser>
        <c:axId val="90899968"/>
        <c:axId val="91019520"/>
      </c:barChart>
      <c:catAx>
        <c:axId val="90899968"/>
        <c:scaling>
          <c:orientation val="minMax"/>
        </c:scaling>
        <c:axPos val="b"/>
        <c:tickLblPos val="nextTo"/>
        <c:crossAx val="91019520"/>
        <c:crosses val="autoZero"/>
        <c:auto val="1"/>
        <c:lblAlgn val="ctr"/>
        <c:lblOffset val="100"/>
      </c:catAx>
      <c:valAx>
        <c:axId val="91019520"/>
        <c:scaling>
          <c:orientation val="minMax"/>
        </c:scaling>
        <c:axPos val="l"/>
        <c:majorGridlines/>
        <c:numFmt formatCode="General" sourceLinked="1"/>
        <c:tickLblPos val="nextTo"/>
        <c:crossAx val="908999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59293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педагога-психолога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сад №121 «Золотой колосок» г. Орска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Бакалейко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Галины Сергеевны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социализации детей с ментальными нарушениями в условиях общественного и семейного воспитания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507" name="Picture 3" descr="C:\Users\КОРР.ПЕДАГОГИ\AppData\Local\Packages\Microsoft.Windows.Photos_8wekyb3d8bbwe\TempState\ShareServiceTempFolder\женщина-изучая-иностранный-язык-в-интернете-на-ноутбуке-студент-1951994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256"/>
            <a:ext cx="2804322" cy="206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 работа с детьми\IMG-cce12f9aac35729f31f92aadcafdf9f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38509" cy="242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Фото работа с детьми\пальчик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Фото работа с детьми\IMG_20231206_104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143140" cy="286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Фото работа с детьми\IMG_20240214_094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357562"/>
            <a:ext cx="2145593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E:\Фото работа с детьми\IMG_20240301_1102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571876"/>
            <a:ext cx="2127243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Фото работа с детьми\IMG_20191031_1001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14290"/>
            <a:ext cx="2037159" cy="271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57620" y="2928934"/>
            <a:ext cx="2286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2857496"/>
            <a:ext cx="2286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Релаксационные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6143644"/>
            <a:ext cx="2500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6072206"/>
            <a:ext cx="20717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6000768"/>
            <a:ext cx="17145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643182"/>
            <a:ext cx="2643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72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работы по программе, ожидаются следующие результаты: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улучшение чувствительности к тактильным, зрительным, звуковым, слуховым стимулам.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осознание своего тела в пространстве.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снижение уровня двигательного беспокойства.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улучшение мышечного тонуса.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улучшение двигательной координации.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концентрации внимания.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способности к обучению и коммуникации.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нормализация эмоционального фона.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Мониторинг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Методика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«Изучения восприятия формы, цвета и величины»,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Л.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Методика «Доски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Сегена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(восприятие формы)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Э.Сеген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7" y="1214423"/>
          <a:ext cx="8072492" cy="4572030"/>
        </p:xfrm>
        <a:graphic>
          <a:graphicData uri="http://schemas.openxmlformats.org/drawingml/2006/table">
            <a:tbl>
              <a:tblPr/>
              <a:tblGrid>
                <a:gridCol w="2294585"/>
                <a:gridCol w="1925969"/>
                <a:gridCol w="1925969"/>
                <a:gridCol w="1925969"/>
              </a:tblGrid>
              <a:tr h="4324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24231">
                <a:tc>
                  <a:txBody>
                    <a:bodyPr/>
                    <a:lstStyle/>
                    <a:p>
                      <a:pPr marL="342900" marR="3619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«Изучения восприятия формы, цвета и величины»,</a:t>
                      </a: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Л.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Венгер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«Доски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Сегена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(восприятие формы)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Э.Сеген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входной диагностики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571480"/>
          <a:ext cx="6215106" cy="411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4643446"/>
            <a:ext cx="8143932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В ходе проведенной входной диагностики, было выявлено что у детей с ментальными нарушениями очень низкий уровень развития сенсорного восприятия. По полученным результатам обследования, мною был составлен цикл занятий, которые в ходе работы были включены в коррекционно-развивающую работу.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2857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Гистограмма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Основной этап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работе с детьми с ментальными нарушениями была проведена коррекционно-развивающая работа. Занятия проходили 2 раза в неделю, по 20-25 мин, в индивидуальной форме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Занятия включали в себя дыхательные гимнастики, упражнения на вестибулярную гимнастику, упражнения на межполушарное взаимодействие,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нейроупражения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упражнения, релаксационные упражнения, упражнения и игры на все виды восприятия и  игры на развитие познавательных процессов.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5786478" cy="22145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Упражнений на все основные виды восприятия: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тактильное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зрительное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вестибулярное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проприочувствительность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слуховое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E:\Фото работа с детьми\IMG_20240229_145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214686"/>
            <a:ext cx="193951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Фото работа с детьми\IMG_20240226_093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00504"/>
            <a:ext cx="1928826" cy="256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КОРР.ПЕДАГОГИ\Downloads\IMG_20240306_095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69" y="3501008"/>
            <a:ext cx="209195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 работа с детьми\IMG_20200113_152610_BURST001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79361" y="707193"/>
            <a:ext cx="2800216" cy="210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Фото работа с детьми\IMG_20231213_1009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357562"/>
            <a:ext cx="2000264" cy="266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2928934"/>
            <a:ext cx="227685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Тактильно-слуховое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195" y="6148566"/>
            <a:ext cx="225669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Повышение профессиональной компетентности педагогических работников в вопросах применения технологий  сенсорной интеграции и методик коррекции и развития эмоциональной сферы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ото работа с детьми\IMG_20240312_135944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57645" cy="304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Фото работа с детьми\IMG_20240312_135841_37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4071966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442912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Консультация «Уголок уединения, как условие создания психологического климата в группе», «Уголок настроения».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715016"/>
            <a:ext cx="428624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Мастер-класс  «Развитие сенсорных способностей у детей дошкольного возраста средствами дидактических игр»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86742" cy="7254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Уголок «Уединения» и  «Мое настроение»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E:\Фото работа с детьми\IMG_20240313_110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1593" y="1285860"/>
            <a:ext cx="2442407" cy="325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E:\Фото работа с детьми\IMG_20240313_091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2286016" cy="304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E:\Фото работа с детьми\IMG_20240313_113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214422"/>
            <a:ext cx="21517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E:\Фото работа с детьми\IMG_20240313_1131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214561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E:\Фото работа с детьми\IMG_20240313_113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929066"/>
            <a:ext cx="2214578" cy="273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20717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Важнейшая роль в системе ранней помощи отводится родителям (законным представителям ребенка): их активность и мнение являются столь же значимыми, как и участие профессионалов. Современный подход к семье, воспитывающей ребенка с отклонениями в развитии, рассматривает ее как реабилитационную структуру, изначально обладающую потенциальными возможностями для создания максимально благоприятных условий для развития и воспитания ребенка.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4296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Включение родителей в коррекционно-развивающий процесс на основе выявления специальных потребностей и возможностей семьи</a:t>
            </a:r>
            <a:endParaRPr lang="ru-RU" sz="2000" b="1" dirty="0"/>
          </a:p>
        </p:txBody>
      </p:sp>
      <p:pic>
        <p:nvPicPr>
          <p:cNvPr id="2051" name="Picture 3" descr="E:\Фото работа с детьми\IMG_20240311_091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3384877" cy="254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E:\Фото работа с детьми\IMG_20240312_140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120318" cy="282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857892"/>
            <a:ext cx="442915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Консультация «Особенности  сенсорного развития детей дошкольного возраста. Использование дидактических игр»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6000768"/>
            <a:ext cx="37147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Стендовая информация для родителей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843590" cy="7143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Теоретическая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база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85720" y="1214422"/>
            <a:ext cx="8429684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Социализация- процесс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вращивания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ребенка в культуру, освоения и присвоения ее ценностей, образцов, норм в собственной активности и в процессе общения со взрослыми и сверстниками.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внимание следует уделять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социализации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ментальными нарушениями в развитии.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Ментальные нарушения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тяжелые нарушения психического развития, при которых, прежде всего, страдает способность к социальному взаимодействию и поведению. При использовании термина «ментальные нарушения» имеют в виду психические и / или интеллектуальные расстройства. Данный термин, является менее стигматизирующим, чем понятие «психическое заболевание». Согласно данным ВОЗ, психические отклонения имеются у каждого 5 человека на планете. В понятие ментальной инвалидности входят нарушения психического и умственного развития: аутизм, шизофрения, умственная отсталость, генетические заболевания, органическое поражение ЦНС, деменция, клиническая депрессия и др. Люди, имеющие инвалидность и нарушения в ментальной сфере, могут иметь самые разные диагнозы и особенности функционирования, но всех их объединяет одна общая особенность. Их восприятие информации, поступающей из внешнего мира, в том числе и от других людей, отличается от обычного.       Ребенок с ментальными нарушениями – это особый ребенок, который в силу своих психических особенностей иначе воспринимает окружающий мир. Незрелость основных нервных процессов, неустойчивость психики делают такого ребенка уязвимым для действия многих отрицательных факторов, нарушающих формирование поведенческих актов.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Повторная диагностика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3" y="1928800"/>
          <a:ext cx="7929616" cy="4049643"/>
        </p:xfrm>
        <a:graphic>
          <a:graphicData uri="http://schemas.openxmlformats.org/drawingml/2006/table">
            <a:tbl>
              <a:tblPr/>
              <a:tblGrid>
                <a:gridCol w="2253973"/>
                <a:gridCol w="1891881"/>
                <a:gridCol w="1891881"/>
                <a:gridCol w="1891881"/>
              </a:tblGrid>
              <a:tr h="3636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18421">
                <a:tc>
                  <a:txBody>
                    <a:bodyPr/>
                    <a:lstStyle/>
                    <a:p>
                      <a:pPr marL="342900" marR="3619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«Изучения восприятия формы, цвета и величины»,</a:t>
                      </a: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Л.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Венгер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«Доски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Сегена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(восприятие формы)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Э.Сеген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5267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0722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Гистограмма 2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1" y="1071546"/>
          <a:ext cx="700092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 завершению коррекционно-развивающей работе итоговый мониторинг показал, что есть положительная динамика  показателей развития детей у детей с ментальными нарушениями в развитии.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При небольшой положительной динамике у детей, все же остается большой показатель низкого развития. Поэтому коррекционно-развивающая  работа продолжится с детьми с ментальными нарушениями.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результате мой опыт работы показал что,  дети дошкольного возраста с ментальными нарушениями приходили  на занятия с удовольствием, выполняли упражнения, играли,  получали положительные эмоции. У детей наблюдалось  улучшение тактильно-двигательное, слуховое и зрительное восприятие, они более продолжительное время могли удерживать внимание.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Так же положительная динамика прослеживается в речевом развитии: появилось понимание обращенной речи на уровне простых инструкций.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579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486400" cy="7810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Актуальность темы.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214422"/>
            <a:ext cx="8501122" cy="5243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Дошкольный возраст является чрезвычайно важным и ответственным периодом физического и психического развития ребенка, поскольку именно в детстве закладываются основы развития личности и психики человека, его интеллектуальных способностей, интересов и возможностей. Это период начальной социализации личности, приобщения его к миру культуры и общечеловеческих ценностей. В дошкольном образовательном учреждении ребенок получает возможность социально-практического контакта с наиболее значимыми для его развития сферами жизни.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Чаще всего в раннем и дошкольном возрасте наблюдаются патологии развития ребенка, которые приводят к ограничению возможностей здоровья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Такие дети, попадая в условия дошкольной организации, оказываются менее адаптивными, чем их здоровые сверстники. Нарушения социальной адаптации у детей с ментальными нарушениями ярко проявляются в повышенной моторной активности, бурных поведенческих и эмоциональных реакциях. Социальная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таких детей связана, прежде всего,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коммуникативных умений, так как именно в общении ребенок перенимает образцы и модели социального поведения. По данным исследований более 30 % детей, имеющих интеллектуальные нарушения, не овладевают речевой функцией. В большинстве случаев коммуникация таких детей осуществляется через мимику и жесты, что не всегда понятно сверстникам и окружающим.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8501122" cy="62865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связи с этим данная проблема обусловило актуальность моей работы: 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Современные технологии социализации детей с ментальными нарушениями в условиях общественного и семейного воспитания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решается она на региональной инновационной площадке на базе нашего дошкольного учреждения.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моей работы - разработка и реализация комплекса мероприятий по раннему вмешательству и коррекции недостатков в развитии ребенка, на основе социальной адаптации детей с ментальными нарушениями, включая детей с РАС, в возрасте от 5 до 8 лет, а так же оказание психолого-педагогической помощи родителям, воспитывающим ребенка с ментальными нарушениями.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Изучить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особые образовательные потребности детей с ОВЗ от 5 до 8 лет.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Разработать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методическое обеспечение к  комплексу мероприятий по раннему вмешательству и коррекции недостатков в развитии ребенка, на основе социальной адаптации детей с ментальными нарушениями, включая детей с РАС, в возрасте от 5 до 8 лет (индивидуальную  образовательную программу для детей с ментальными нарушениями «Чувствую, понимаю, говорю»).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Создать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условия для реализации технологий  сенсорной интеграции, с учётом современных требований ППРС.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Реализовать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 мероприятий по раннему вмешательству и коррекции недостатков в развитии ребенка, на основе социальной адаптации детей с ментальными нарушениями, включая детей с РАС, в возрасте от 5 до 8 лет с использованием инновационных  техник сенсорной интеграции.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Способствовать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повышению профессиональной компетентности педагогических работников в вопросах применения технологий  сенсорной интеграции.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включение родителей в коррекционно-развивающий процесс на основе выявления специальных потребностей и возможностей семьи.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486400" cy="8524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42910" y="1214422"/>
            <a:ext cx="8072494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Мною была разработана коррекционно-развивающая программа «Чувствую, понимаю, говорю». Программа предназначена для детей от 5 до 7(8) лет и реализуется с детьми с ментальными нарушениями развития. В программе учитываются возрастные и индивидуальные особенности  и потребности детей дошкольного возраста. Индивидуальные особенности детей определяются в ходе психологической диагностики, результаты которой служат основой для определения стратегий индивидуального развития ребенка.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Фото работа с детьми\IMG_20240312_14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85697" y="4272759"/>
            <a:ext cx="275908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486400" cy="5667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Трудоемкость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285860"/>
            <a:ext cx="8786874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реализации данных техник используется комплект дидактических материалов на развитие основных видов восприятия, оборудование сенсорно-динамической среды (балансирующие и массажные дорожки, доски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Бильгоу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др.).</a:t>
            </a:r>
            <a:endParaRPr lang="ru-RU" sz="2000" dirty="0"/>
          </a:p>
        </p:txBody>
      </p:sp>
      <p:pic>
        <p:nvPicPr>
          <p:cNvPr id="6" name="Picture 6" descr="E:\Фото работа с детьми\IMG_20240312_103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1785950" cy="237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Фото работа с детьми\IMG_20240312_103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1928826" cy="234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E:\Фото работа с детьми\IMG_20240312_103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43306" y="3500438"/>
            <a:ext cx="2286017" cy="157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Фото работа с детьми\IMG_20240312_103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67705" y="3490551"/>
            <a:ext cx="2214580" cy="166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E:\Фото работа с детьми\IMG_20240312_103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214686"/>
            <a:ext cx="16628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85852" y="5643578"/>
            <a:ext cx="185738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5572140"/>
            <a:ext cx="20717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Массажные дорожки, коврики и др.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Технология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 для реализации технологий сенсорной интеграции и коррекции эмоциональной сферы, были созданы зоны в кабинете психолога для обследования и работы с детьми.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Фото работа с детьми\IMG_20240305_1306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3601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Фото работа с детьми\IMG_20240305_130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000240"/>
            <a:ext cx="2334632" cy="310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Фото работа с детьми\IMG_20240305_1307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9" y="3571876"/>
            <a:ext cx="3286148" cy="246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214950"/>
            <a:ext cx="21431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диагностики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6143644"/>
            <a:ext cx="2786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зона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5286388"/>
            <a:ext cx="21431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двигательной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работа с детьми\IMG_20240305_130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3500462" cy="262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Фото работа с детьми\IMG_20240305_130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219369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Фото работа с детьми\IMG_20240305_130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57166"/>
            <a:ext cx="2270919" cy="302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500438"/>
            <a:ext cx="22145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Зона эмоционального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28604"/>
            <a:ext cx="264320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Зона сенсорного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3500438"/>
            <a:ext cx="200023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Песочная зона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IMG_20240322_1037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E:\Фото работа с детьми\IMG_20240316_1037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929066"/>
            <a:ext cx="2000264" cy="266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E:\Фото работа с детьми\IMG_20240322_1037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929066"/>
            <a:ext cx="2000264" cy="266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62612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коррекции эмоциональной сферы детей с ментальными нарушениями  применяю  следующие методы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Песочная терапия;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Релаксация. </a:t>
            </a:r>
          </a:p>
          <a:p>
            <a:pPr marL="0" indent="0">
              <a:buNone/>
            </a:pPr>
            <a:endParaRPr lang="ru-RU" sz="3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КОРР.ПЕДАГОГИ\Desktop\3617.png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000528" cy="267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1217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Обобщение опыта работы педагога-психолога  МДОАУ «Детский сад №121 «Золотой колосок» г. Орска                                      Бакалейко Галины Сергеевны  на тему: «Современные технологии социализации детей с ментальными нарушениями в условиях общественного и семейного воспитания»         </vt:lpstr>
      <vt:lpstr>      Теоретическая база </vt:lpstr>
      <vt:lpstr>Актуальность темы.  </vt:lpstr>
      <vt:lpstr>Слайд 4</vt:lpstr>
      <vt:lpstr>Новизна </vt:lpstr>
      <vt:lpstr>Трудоемкость</vt:lpstr>
      <vt:lpstr>Технология  Условия для реализации технологий сенсорной интеграции и коррекции эмоциональной сферы, были созданы зоны в кабинете психолога для обследования и работы с детьми.  </vt:lpstr>
      <vt:lpstr>Слайд 8</vt:lpstr>
      <vt:lpstr>Слайд 9</vt:lpstr>
      <vt:lpstr>Слайд 10</vt:lpstr>
      <vt:lpstr>Ожидаемый результат:  </vt:lpstr>
      <vt:lpstr> Мониторинг  </vt:lpstr>
      <vt:lpstr>Результаты входной диагностики</vt:lpstr>
      <vt:lpstr>Слайд 14</vt:lpstr>
      <vt:lpstr>Основной этап  Работа с детьми</vt:lpstr>
      <vt:lpstr>Слайд 16</vt:lpstr>
      <vt:lpstr> Повышение профессиональной компетентности педагогических работников в вопросах применения технологий  сенсорной интеграции и методик коррекции и развития эмоциональной сферы</vt:lpstr>
      <vt:lpstr>Уголок «Уединения» и  «Мое настроение»</vt:lpstr>
      <vt:lpstr>Слайд 19</vt:lpstr>
      <vt:lpstr>Заключительный этап Повторная диагностика </vt:lpstr>
      <vt:lpstr>Слайд 21</vt:lpstr>
      <vt:lpstr> Вывод.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КОРР.ПЕДАГОГИ</dc:creator>
  <cp:lastModifiedBy>КОРР.ПЕДАГОГИ</cp:lastModifiedBy>
  <cp:revision>104</cp:revision>
  <dcterms:created xsi:type="dcterms:W3CDTF">2024-02-29T07:55:46Z</dcterms:created>
  <dcterms:modified xsi:type="dcterms:W3CDTF">2024-04-04T11:29:37Z</dcterms:modified>
</cp:coreProperties>
</file>