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4" r:id="rId6"/>
    <p:sldId id="266" r:id="rId7"/>
    <p:sldId id="273" r:id="rId8"/>
    <p:sldId id="274" r:id="rId9"/>
    <p:sldId id="267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FFCC"/>
    <a:srgbClr val="006600"/>
    <a:srgbClr val="FFFF66"/>
    <a:srgbClr val="008000"/>
    <a:srgbClr val="CCFF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степень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Степени тяжести адаптации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степень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Степени тяжести адаптации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степень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Степени тяжести адаптации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axId val="111649920"/>
        <c:axId val="111651456"/>
      </c:barChart>
      <c:catAx>
        <c:axId val="111649920"/>
        <c:scaling>
          <c:orientation val="minMax"/>
        </c:scaling>
        <c:axPos val="b"/>
        <c:tickLblPos val="nextTo"/>
        <c:crossAx val="111651456"/>
        <c:crosses val="autoZero"/>
        <c:auto val="1"/>
        <c:lblAlgn val="ctr"/>
        <c:lblOffset val="100"/>
      </c:catAx>
      <c:valAx>
        <c:axId val="111651456"/>
        <c:scaling>
          <c:orientation val="minMax"/>
        </c:scaling>
        <c:axPos val="l"/>
        <c:majorGridlines/>
        <c:numFmt formatCode="General" sourceLinked="1"/>
        <c:tickLblPos val="nextTo"/>
        <c:crossAx val="11164992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D6606-AB58-4A5C-8547-C21D9857538E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</dgm:pt>
    <dgm:pt modelId="{E22FA3DC-DAB9-42E8-BDCB-154CADD4AA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Физиологический уровень адаптации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(надо привыкнуть)</a:t>
          </a:r>
        </a:p>
      </dgm:t>
    </dgm:pt>
    <dgm:pt modelId="{08D966D3-8BD0-41AD-9554-0FD1957139D7}" type="parTrans" cxnId="{9A5ED854-7B02-42F6-8019-D96C0B36CB7D}">
      <dgm:prSet/>
      <dgm:spPr/>
      <dgm:t>
        <a:bodyPr/>
        <a:lstStyle/>
        <a:p>
          <a:endParaRPr lang="ru-RU" b="1"/>
        </a:p>
      </dgm:t>
    </dgm:pt>
    <dgm:pt modelId="{038EBF01-EC38-4F87-91B9-F9CA0BBB433F}" type="sibTrans" cxnId="{9A5ED854-7B02-42F6-8019-D96C0B36CB7D}">
      <dgm:prSet/>
      <dgm:spPr/>
      <dgm:t>
        <a:bodyPr/>
        <a:lstStyle/>
        <a:p>
          <a:endParaRPr lang="ru-RU" b="1"/>
        </a:p>
      </dgm:t>
    </dgm:pt>
    <dgm:pt modelId="{D1D9EE93-9547-40C6-B342-C156B6F776F3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команды)</a:t>
          </a:r>
        </a:p>
      </dgm:t>
    </dgm:pt>
    <dgm:pt modelId="{34155998-DCF3-459E-88C6-C278E2398CC5}" type="parTrans" cxnId="{A5A95CD9-00AA-45DC-BA10-23B5D23207E7}">
      <dgm:prSet/>
      <dgm:spPr/>
      <dgm:t>
        <a:bodyPr/>
        <a:lstStyle/>
        <a:p>
          <a:endParaRPr lang="ru-RU" b="1"/>
        </a:p>
      </dgm:t>
    </dgm:pt>
    <dgm:pt modelId="{73974BE9-29B3-4E1B-8C69-5AA6EF68B3E7}" type="sibTrans" cxnId="{A5A95CD9-00AA-45DC-BA10-23B5D23207E7}">
      <dgm:prSet/>
      <dgm:spPr/>
      <dgm:t>
        <a:bodyPr/>
        <a:lstStyle/>
        <a:p>
          <a:endParaRPr lang="ru-RU" b="1"/>
        </a:p>
      </dgm:t>
    </dgm:pt>
    <dgm:pt modelId="{239A8B67-4FF0-4740-9C76-243A2B0E7BC2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gm:t>
    </dgm:pt>
    <dgm:pt modelId="{0ED3071C-91E8-4874-BABD-A61805F8479C}" type="parTrans" cxnId="{2156C971-1684-4756-8168-A1996F3DCCB0}">
      <dgm:prSet/>
      <dgm:spPr/>
      <dgm:t>
        <a:bodyPr/>
        <a:lstStyle/>
        <a:p>
          <a:endParaRPr lang="ru-RU" b="1"/>
        </a:p>
      </dgm:t>
    </dgm:pt>
    <dgm:pt modelId="{84A821D0-6A61-4FE5-B518-231D77D8B7FE}" type="sibTrans" cxnId="{2156C971-1684-4756-8168-A1996F3DCCB0}">
      <dgm:prSet/>
      <dgm:spPr/>
      <dgm:t>
        <a:bodyPr/>
        <a:lstStyle/>
        <a:p>
          <a:endParaRPr lang="ru-RU" b="1"/>
        </a:p>
      </dgm:t>
    </dgm:pt>
    <dgm:pt modelId="{D01B6DC7-4C19-4FE7-8C6D-69A1D6ED305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gm:t>
    </dgm:pt>
    <dgm:pt modelId="{7F45F87A-39D2-4B6C-98F3-9255988759FA}" type="parTrans" cxnId="{C0692B34-34B5-4BD2-9C35-AFBEC16A18BD}">
      <dgm:prSet/>
      <dgm:spPr/>
      <dgm:t>
        <a:bodyPr/>
        <a:lstStyle/>
        <a:p>
          <a:endParaRPr lang="ru-RU" b="1"/>
        </a:p>
      </dgm:t>
    </dgm:pt>
    <dgm:pt modelId="{31AE21F8-F117-4DBA-A926-6E38A24DF831}" type="sibTrans" cxnId="{C0692B34-34B5-4BD2-9C35-AFBEC16A18BD}">
      <dgm:prSet/>
      <dgm:spPr/>
      <dgm:t>
        <a:bodyPr/>
        <a:lstStyle/>
        <a:p>
          <a:endParaRPr lang="ru-RU" b="1"/>
        </a:p>
      </dgm:t>
    </dgm:pt>
    <dgm:pt modelId="{4256ABF6-A94A-4A07-9A29-B53946900AD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помещениям,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gm:t>
    </dgm:pt>
    <dgm:pt modelId="{10777C44-D1CB-4120-978D-39C840EA4AF9}" type="parTrans" cxnId="{92992C16-1781-43B1-A578-14FC2EDE21D3}">
      <dgm:prSet/>
      <dgm:spPr/>
      <dgm:t>
        <a:bodyPr/>
        <a:lstStyle/>
        <a:p>
          <a:endParaRPr lang="ru-RU" b="1"/>
        </a:p>
      </dgm:t>
    </dgm:pt>
    <dgm:pt modelId="{01986346-762C-4E69-897D-7D9AD22CE55A}" type="sibTrans" cxnId="{92992C16-1781-43B1-A578-14FC2EDE21D3}">
      <dgm:prSet/>
      <dgm:spPr/>
      <dgm:t>
        <a:bodyPr/>
        <a:lstStyle/>
        <a:p>
          <a:endParaRPr lang="ru-RU" b="1"/>
        </a:p>
      </dgm:t>
    </dgm:pt>
    <dgm:pt modelId="{3D6E10CB-B927-4FC3-851F-4C3AA9496DCF}" type="pres">
      <dgm:prSet presAssocID="{3D6D6606-AB58-4A5C-8547-C21D985753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2F24DC-B06F-48CE-BEA5-9CDFB973C9AA}" type="pres">
      <dgm:prSet presAssocID="{E22FA3DC-DAB9-42E8-BDCB-154CADD4AA19}" presName="hierRoot1" presStyleCnt="0">
        <dgm:presLayoutVars>
          <dgm:hierBranch/>
        </dgm:presLayoutVars>
      </dgm:prSet>
      <dgm:spPr/>
    </dgm:pt>
    <dgm:pt modelId="{63340F94-CF07-4F1F-847E-822220057526}" type="pres">
      <dgm:prSet presAssocID="{E22FA3DC-DAB9-42E8-BDCB-154CADD4AA19}" presName="rootComposite1" presStyleCnt="0"/>
      <dgm:spPr/>
    </dgm:pt>
    <dgm:pt modelId="{921CEF4E-40EA-4CDF-82C9-FDFE00BF344F}" type="pres">
      <dgm:prSet presAssocID="{E22FA3DC-DAB9-42E8-BDCB-154CADD4AA19}" presName="rootText1" presStyleLbl="node0" presStyleIdx="0" presStyleCnt="1" custLinFactNeighborX="655" custLinFactNeighborY="-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FDF-2A5A-4D9C-A6BD-F0FF39C8FEA9}" type="pres">
      <dgm:prSet presAssocID="{E22FA3DC-DAB9-42E8-BDCB-154CADD4AA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4A233F-C34A-4C3A-A070-B10556848375}" type="pres">
      <dgm:prSet presAssocID="{E22FA3DC-DAB9-42E8-BDCB-154CADD4AA19}" presName="hierChild2" presStyleCnt="0"/>
      <dgm:spPr/>
    </dgm:pt>
    <dgm:pt modelId="{8A18D0F8-22AA-4996-9C47-30777514B0D3}" type="pres">
      <dgm:prSet presAssocID="{7F45F87A-39D2-4B6C-98F3-9255988759F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FCC3E659-5D65-4906-B040-C59F4898942D}" type="pres">
      <dgm:prSet presAssocID="{D01B6DC7-4C19-4FE7-8C6D-69A1D6ED3053}" presName="hierRoot2" presStyleCnt="0">
        <dgm:presLayoutVars>
          <dgm:hierBranch/>
        </dgm:presLayoutVars>
      </dgm:prSet>
      <dgm:spPr/>
    </dgm:pt>
    <dgm:pt modelId="{52ECC3C7-EDBA-429B-93BC-C0BB809C50CE}" type="pres">
      <dgm:prSet presAssocID="{D01B6DC7-4C19-4FE7-8C6D-69A1D6ED3053}" presName="rootComposite" presStyleCnt="0"/>
      <dgm:spPr/>
    </dgm:pt>
    <dgm:pt modelId="{AD4E82CB-DB9F-49A2-AB2D-4D7D62BB4781}" type="pres">
      <dgm:prSet presAssocID="{D01B6DC7-4C19-4FE7-8C6D-69A1D6ED305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59A05-4771-4CB5-ABFF-AED16774811E}" type="pres">
      <dgm:prSet presAssocID="{D01B6DC7-4C19-4FE7-8C6D-69A1D6ED3053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972C58-1724-4DBC-852C-836230FB6A7F}" type="pres">
      <dgm:prSet presAssocID="{D01B6DC7-4C19-4FE7-8C6D-69A1D6ED3053}" presName="hierChild4" presStyleCnt="0"/>
      <dgm:spPr/>
    </dgm:pt>
    <dgm:pt modelId="{E5CD009A-77D1-4AAB-9E8F-49F4E3A667AE}" type="pres">
      <dgm:prSet presAssocID="{D01B6DC7-4C19-4FE7-8C6D-69A1D6ED3053}" presName="hierChild5" presStyleCnt="0"/>
      <dgm:spPr/>
    </dgm:pt>
    <dgm:pt modelId="{D2C846F7-FD43-458B-86EE-BCEF762C447E}" type="pres">
      <dgm:prSet presAssocID="{10777C44-D1CB-4120-978D-39C840EA4AF9}" presName="Name35" presStyleLbl="parChTrans1D2" presStyleIdx="1" presStyleCnt="4"/>
      <dgm:spPr/>
      <dgm:t>
        <a:bodyPr/>
        <a:lstStyle/>
        <a:p>
          <a:endParaRPr lang="ru-RU"/>
        </a:p>
      </dgm:t>
    </dgm:pt>
    <dgm:pt modelId="{BC89E5F8-0986-4ED1-94AC-6FE04D0844D6}" type="pres">
      <dgm:prSet presAssocID="{4256ABF6-A94A-4A07-9A29-B53946900AD9}" presName="hierRoot2" presStyleCnt="0">
        <dgm:presLayoutVars>
          <dgm:hierBranch/>
        </dgm:presLayoutVars>
      </dgm:prSet>
      <dgm:spPr/>
    </dgm:pt>
    <dgm:pt modelId="{FCF6A45F-3695-439F-8184-313DCABCBA59}" type="pres">
      <dgm:prSet presAssocID="{4256ABF6-A94A-4A07-9A29-B53946900AD9}" presName="rootComposite" presStyleCnt="0"/>
      <dgm:spPr/>
    </dgm:pt>
    <dgm:pt modelId="{BD26A8CC-7A9C-46D7-8795-0F754B405B35}" type="pres">
      <dgm:prSet presAssocID="{4256ABF6-A94A-4A07-9A29-B53946900AD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3A55C-FC75-4B72-815A-2152C3DDA256}" type="pres">
      <dgm:prSet presAssocID="{4256ABF6-A94A-4A07-9A29-B53946900AD9}" presName="rootConnector" presStyleLbl="node2" presStyleIdx="1" presStyleCnt="2"/>
      <dgm:spPr/>
      <dgm:t>
        <a:bodyPr/>
        <a:lstStyle/>
        <a:p>
          <a:endParaRPr lang="ru-RU"/>
        </a:p>
      </dgm:t>
    </dgm:pt>
    <dgm:pt modelId="{10A4346E-12C8-4EA8-A814-2F37DB18B033}" type="pres">
      <dgm:prSet presAssocID="{4256ABF6-A94A-4A07-9A29-B53946900AD9}" presName="hierChild4" presStyleCnt="0"/>
      <dgm:spPr/>
    </dgm:pt>
    <dgm:pt modelId="{1EEA0ECD-6B64-4560-AF8E-A08DA0AFA69F}" type="pres">
      <dgm:prSet presAssocID="{4256ABF6-A94A-4A07-9A29-B53946900AD9}" presName="hierChild5" presStyleCnt="0"/>
      <dgm:spPr/>
    </dgm:pt>
    <dgm:pt modelId="{BE1C116D-75E1-4DE7-9D36-0A175C1E0C53}" type="pres">
      <dgm:prSet presAssocID="{E22FA3DC-DAB9-42E8-BDCB-154CADD4AA19}" presName="hierChild3" presStyleCnt="0"/>
      <dgm:spPr/>
    </dgm:pt>
    <dgm:pt modelId="{DBCA69F5-486E-416B-9A8F-ABFE19AD30D0}" type="pres">
      <dgm:prSet presAssocID="{34155998-DCF3-459E-88C6-C278E2398CC5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20243A67-47AE-4C1C-B09B-E961412E5BD3}" type="pres">
      <dgm:prSet presAssocID="{D1D9EE93-9547-40C6-B342-C156B6F776F3}" presName="hierRoot3" presStyleCnt="0">
        <dgm:presLayoutVars>
          <dgm:hierBranch/>
        </dgm:presLayoutVars>
      </dgm:prSet>
      <dgm:spPr/>
    </dgm:pt>
    <dgm:pt modelId="{1EA136D4-C6FA-482D-81BE-9E62D4B55CAF}" type="pres">
      <dgm:prSet presAssocID="{D1D9EE93-9547-40C6-B342-C156B6F776F3}" presName="rootComposite3" presStyleCnt="0"/>
      <dgm:spPr/>
    </dgm:pt>
    <dgm:pt modelId="{AFAC1733-3768-4F4E-AC79-F356F17ADDD8}" type="pres">
      <dgm:prSet presAssocID="{D1D9EE93-9547-40C6-B342-C156B6F776F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F3623-74A6-4BE2-AE83-A26074A3B6E8}" type="pres">
      <dgm:prSet presAssocID="{D1D9EE93-9547-40C6-B342-C156B6F776F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935E82F-2247-47F9-8EE5-05D12B8D12C0}" type="pres">
      <dgm:prSet presAssocID="{D1D9EE93-9547-40C6-B342-C156B6F776F3}" presName="hierChild6" presStyleCnt="0"/>
      <dgm:spPr/>
    </dgm:pt>
    <dgm:pt modelId="{B9CDDB9A-82E7-4BF8-B557-214E293678EC}" type="pres">
      <dgm:prSet presAssocID="{D1D9EE93-9547-40C6-B342-C156B6F776F3}" presName="hierChild7" presStyleCnt="0"/>
      <dgm:spPr/>
    </dgm:pt>
    <dgm:pt modelId="{56AA439B-F6CE-418A-A0C6-DBC51AAA2751}" type="pres">
      <dgm:prSet presAssocID="{0ED3071C-91E8-4874-BABD-A61805F8479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ECDBADC-9604-437E-9E29-ADCBC6B6B20D}" type="pres">
      <dgm:prSet presAssocID="{239A8B67-4FF0-4740-9C76-243A2B0E7BC2}" presName="hierRoot3" presStyleCnt="0">
        <dgm:presLayoutVars>
          <dgm:hierBranch/>
        </dgm:presLayoutVars>
      </dgm:prSet>
      <dgm:spPr/>
    </dgm:pt>
    <dgm:pt modelId="{BBFDD397-4FA3-4C36-B872-E4F150F0CC23}" type="pres">
      <dgm:prSet presAssocID="{239A8B67-4FF0-4740-9C76-243A2B0E7BC2}" presName="rootComposite3" presStyleCnt="0"/>
      <dgm:spPr/>
    </dgm:pt>
    <dgm:pt modelId="{723EF1EA-D387-42BF-BA2B-A1D6547090BE}" type="pres">
      <dgm:prSet presAssocID="{239A8B67-4FF0-4740-9C76-243A2B0E7BC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2586E-1849-4C65-B124-D872ABC6410F}" type="pres">
      <dgm:prSet presAssocID="{239A8B67-4FF0-4740-9C76-243A2B0E7BC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17F20507-73C8-457C-A89B-0ACC671009F9}" type="pres">
      <dgm:prSet presAssocID="{239A8B67-4FF0-4740-9C76-243A2B0E7BC2}" presName="hierChild6" presStyleCnt="0"/>
      <dgm:spPr/>
    </dgm:pt>
    <dgm:pt modelId="{3FF7B55E-892F-4078-A20C-5C3C0A93906F}" type="pres">
      <dgm:prSet presAssocID="{239A8B67-4FF0-4740-9C76-243A2B0E7BC2}" presName="hierChild7" presStyleCnt="0"/>
      <dgm:spPr/>
    </dgm:pt>
  </dgm:ptLst>
  <dgm:cxnLst>
    <dgm:cxn modelId="{31588073-851F-419D-B591-6BE3CB637B00}" type="presOf" srcId="{D1D9EE93-9547-40C6-B342-C156B6F776F3}" destId="{53DF3623-74A6-4BE2-AE83-A26074A3B6E8}" srcOrd="1" destOrd="0" presId="urn:microsoft.com/office/officeart/2005/8/layout/orgChart1"/>
    <dgm:cxn modelId="{02181BB2-0577-4178-B8EB-4DC7209B716A}" type="presOf" srcId="{D01B6DC7-4C19-4FE7-8C6D-69A1D6ED3053}" destId="{AD4E82CB-DB9F-49A2-AB2D-4D7D62BB4781}" srcOrd="0" destOrd="0" presId="urn:microsoft.com/office/officeart/2005/8/layout/orgChart1"/>
    <dgm:cxn modelId="{92992C16-1781-43B1-A578-14FC2EDE21D3}" srcId="{E22FA3DC-DAB9-42E8-BDCB-154CADD4AA19}" destId="{4256ABF6-A94A-4A07-9A29-B53946900AD9}" srcOrd="3" destOrd="0" parTransId="{10777C44-D1CB-4120-978D-39C840EA4AF9}" sibTransId="{01986346-762C-4E69-897D-7D9AD22CE55A}"/>
    <dgm:cxn modelId="{C0692B34-34B5-4BD2-9C35-AFBEC16A18BD}" srcId="{E22FA3DC-DAB9-42E8-BDCB-154CADD4AA19}" destId="{D01B6DC7-4C19-4FE7-8C6D-69A1D6ED3053}" srcOrd="2" destOrd="0" parTransId="{7F45F87A-39D2-4B6C-98F3-9255988759FA}" sibTransId="{31AE21F8-F117-4DBA-A926-6E38A24DF831}"/>
    <dgm:cxn modelId="{3345DC25-B727-4B2D-A046-FD4D57AC88C1}" type="presOf" srcId="{34155998-DCF3-459E-88C6-C278E2398CC5}" destId="{DBCA69F5-486E-416B-9A8F-ABFE19AD30D0}" srcOrd="0" destOrd="0" presId="urn:microsoft.com/office/officeart/2005/8/layout/orgChart1"/>
    <dgm:cxn modelId="{6B4C40A8-FCAD-4B87-BE7A-CB850193CEE5}" type="presOf" srcId="{E22FA3DC-DAB9-42E8-BDCB-154CADD4AA19}" destId="{F5CC2FDF-2A5A-4D9C-A6BD-F0FF39C8FEA9}" srcOrd="1" destOrd="0" presId="urn:microsoft.com/office/officeart/2005/8/layout/orgChart1"/>
    <dgm:cxn modelId="{9A5ED854-7B02-42F6-8019-D96C0B36CB7D}" srcId="{3D6D6606-AB58-4A5C-8547-C21D9857538E}" destId="{E22FA3DC-DAB9-42E8-BDCB-154CADD4AA19}" srcOrd="0" destOrd="0" parTransId="{08D966D3-8BD0-41AD-9554-0FD1957139D7}" sibTransId="{038EBF01-EC38-4F87-91B9-F9CA0BBB433F}"/>
    <dgm:cxn modelId="{A68E823E-3478-4E76-900F-CAE8DBCFFAF7}" type="presOf" srcId="{4256ABF6-A94A-4A07-9A29-B53946900AD9}" destId="{7263A55C-FC75-4B72-815A-2152C3DDA256}" srcOrd="1" destOrd="0" presId="urn:microsoft.com/office/officeart/2005/8/layout/orgChart1"/>
    <dgm:cxn modelId="{907FB595-CB70-48D3-92A4-BD626743C7DB}" type="presOf" srcId="{239A8B67-4FF0-4740-9C76-243A2B0E7BC2}" destId="{A052586E-1849-4C65-B124-D872ABC6410F}" srcOrd="1" destOrd="0" presId="urn:microsoft.com/office/officeart/2005/8/layout/orgChart1"/>
    <dgm:cxn modelId="{1CF36CA7-E4ED-4EDF-A925-631C0976FF16}" type="presOf" srcId="{10777C44-D1CB-4120-978D-39C840EA4AF9}" destId="{D2C846F7-FD43-458B-86EE-BCEF762C447E}" srcOrd="0" destOrd="0" presId="urn:microsoft.com/office/officeart/2005/8/layout/orgChart1"/>
    <dgm:cxn modelId="{A5A95CD9-00AA-45DC-BA10-23B5D23207E7}" srcId="{E22FA3DC-DAB9-42E8-BDCB-154CADD4AA19}" destId="{D1D9EE93-9547-40C6-B342-C156B6F776F3}" srcOrd="0" destOrd="0" parTransId="{34155998-DCF3-459E-88C6-C278E2398CC5}" sibTransId="{73974BE9-29B3-4E1B-8C69-5AA6EF68B3E7}"/>
    <dgm:cxn modelId="{0483622F-01F9-4223-9676-B0190A36205A}" type="presOf" srcId="{239A8B67-4FF0-4740-9C76-243A2B0E7BC2}" destId="{723EF1EA-D387-42BF-BA2B-A1D6547090BE}" srcOrd="0" destOrd="0" presId="urn:microsoft.com/office/officeart/2005/8/layout/orgChart1"/>
    <dgm:cxn modelId="{10F95A59-D76A-463B-A76C-B5064B938E07}" type="presOf" srcId="{D01B6DC7-4C19-4FE7-8C6D-69A1D6ED3053}" destId="{3C559A05-4771-4CB5-ABFF-AED16774811E}" srcOrd="1" destOrd="0" presId="urn:microsoft.com/office/officeart/2005/8/layout/orgChart1"/>
    <dgm:cxn modelId="{2156C971-1684-4756-8168-A1996F3DCCB0}" srcId="{E22FA3DC-DAB9-42E8-BDCB-154CADD4AA19}" destId="{239A8B67-4FF0-4740-9C76-243A2B0E7BC2}" srcOrd="1" destOrd="0" parTransId="{0ED3071C-91E8-4874-BABD-A61805F8479C}" sibTransId="{84A821D0-6A61-4FE5-B518-231D77D8B7FE}"/>
    <dgm:cxn modelId="{A1783D02-5BBB-4AF6-B76A-AD5994AD5629}" type="presOf" srcId="{3D6D6606-AB58-4A5C-8547-C21D9857538E}" destId="{3D6E10CB-B927-4FC3-851F-4C3AA9496DCF}" srcOrd="0" destOrd="0" presId="urn:microsoft.com/office/officeart/2005/8/layout/orgChart1"/>
    <dgm:cxn modelId="{2CAD4A69-8199-495A-B9F8-58197ACC1418}" type="presOf" srcId="{7F45F87A-39D2-4B6C-98F3-9255988759FA}" destId="{8A18D0F8-22AA-4996-9C47-30777514B0D3}" srcOrd="0" destOrd="0" presId="urn:microsoft.com/office/officeart/2005/8/layout/orgChart1"/>
    <dgm:cxn modelId="{365AEAC7-EA55-45A0-81EC-E081021724DB}" type="presOf" srcId="{E22FA3DC-DAB9-42E8-BDCB-154CADD4AA19}" destId="{921CEF4E-40EA-4CDF-82C9-FDFE00BF344F}" srcOrd="0" destOrd="0" presId="urn:microsoft.com/office/officeart/2005/8/layout/orgChart1"/>
    <dgm:cxn modelId="{14DADC93-01ED-4B19-9C8C-2BAC6C017F26}" type="presOf" srcId="{0ED3071C-91E8-4874-BABD-A61805F8479C}" destId="{56AA439B-F6CE-418A-A0C6-DBC51AAA2751}" srcOrd="0" destOrd="0" presId="urn:microsoft.com/office/officeart/2005/8/layout/orgChart1"/>
    <dgm:cxn modelId="{21464818-FC50-4F55-BC1A-5BB36C8641A3}" type="presOf" srcId="{D1D9EE93-9547-40C6-B342-C156B6F776F3}" destId="{AFAC1733-3768-4F4E-AC79-F356F17ADDD8}" srcOrd="0" destOrd="0" presId="urn:microsoft.com/office/officeart/2005/8/layout/orgChart1"/>
    <dgm:cxn modelId="{2AC69247-2C75-4A38-B2E8-BD93BFCB6E64}" type="presOf" srcId="{4256ABF6-A94A-4A07-9A29-B53946900AD9}" destId="{BD26A8CC-7A9C-46D7-8795-0F754B405B35}" srcOrd="0" destOrd="0" presId="urn:microsoft.com/office/officeart/2005/8/layout/orgChart1"/>
    <dgm:cxn modelId="{F89E7781-3207-4929-B2EF-F1221024B294}" type="presParOf" srcId="{3D6E10CB-B927-4FC3-851F-4C3AA9496DCF}" destId="{172F24DC-B06F-48CE-BEA5-9CDFB973C9AA}" srcOrd="0" destOrd="0" presId="urn:microsoft.com/office/officeart/2005/8/layout/orgChart1"/>
    <dgm:cxn modelId="{FCB9A87D-E243-4371-8519-895A37EBF53F}" type="presParOf" srcId="{172F24DC-B06F-48CE-BEA5-9CDFB973C9AA}" destId="{63340F94-CF07-4F1F-847E-822220057526}" srcOrd="0" destOrd="0" presId="urn:microsoft.com/office/officeart/2005/8/layout/orgChart1"/>
    <dgm:cxn modelId="{A38B89A4-2982-49FF-9757-4A4435B38386}" type="presParOf" srcId="{63340F94-CF07-4F1F-847E-822220057526}" destId="{921CEF4E-40EA-4CDF-82C9-FDFE00BF344F}" srcOrd="0" destOrd="0" presId="urn:microsoft.com/office/officeart/2005/8/layout/orgChart1"/>
    <dgm:cxn modelId="{3A3A6A92-06DE-4934-98EA-00E4951AD310}" type="presParOf" srcId="{63340F94-CF07-4F1F-847E-822220057526}" destId="{F5CC2FDF-2A5A-4D9C-A6BD-F0FF39C8FEA9}" srcOrd="1" destOrd="0" presId="urn:microsoft.com/office/officeart/2005/8/layout/orgChart1"/>
    <dgm:cxn modelId="{7C251DEE-59E4-496A-BEF5-C24334749883}" type="presParOf" srcId="{172F24DC-B06F-48CE-BEA5-9CDFB973C9AA}" destId="{6D4A233F-C34A-4C3A-A070-B10556848375}" srcOrd="1" destOrd="0" presId="urn:microsoft.com/office/officeart/2005/8/layout/orgChart1"/>
    <dgm:cxn modelId="{190E7685-28CD-4595-9895-7A3B54D3D486}" type="presParOf" srcId="{6D4A233F-C34A-4C3A-A070-B10556848375}" destId="{8A18D0F8-22AA-4996-9C47-30777514B0D3}" srcOrd="0" destOrd="0" presId="urn:microsoft.com/office/officeart/2005/8/layout/orgChart1"/>
    <dgm:cxn modelId="{B11194FC-4571-4F7E-A536-051790D5ED35}" type="presParOf" srcId="{6D4A233F-C34A-4C3A-A070-B10556848375}" destId="{FCC3E659-5D65-4906-B040-C59F4898942D}" srcOrd="1" destOrd="0" presId="urn:microsoft.com/office/officeart/2005/8/layout/orgChart1"/>
    <dgm:cxn modelId="{F8A96ADA-01B1-4C56-A0D9-8C307CA4F1E3}" type="presParOf" srcId="{FCC3E659-5D65-4906-B040-C59F4898942D}" destId="{52ECC3C7-EDBA-429B-93BC-C0BB809C50CE}" srcOrd="0" destOrd="0" presId="urn:microsoft.com/office/officeart/2005/8/layout/orgChart1"/>
    <dgm:cxn modelId="{17B68E14-0E5C-4137-B2AD-161211765937}" type="presParOf" srcId="{52ECC3C7-EDBA-429B-93BC-C0BB809C50CE}" destId="{AD4E82CB-DB9F-49A2-AB2D-4D7D62BB4781}" srcOrd="0" destOrd="0" presId="urn:microsoft.com/office/officeart/2005/8/layout/orgChart1"/>
    <dgm:cxn modelId="{EB2621DF-4A7E-4776-99CD-72BD2ECBCA6B}" type="presParOf" srcId="{52ECC3C7-EDBA-429B-93BC-C0BB809C50CE}" destId="{3C559A05-4771-4CB5-ABFF-AED16774811E}" srcOrd="1" destOrd="0" presId="urn:microsoft.com/office/officeart/2005/8/layout/orgChart1"/>
    <dgm:cxn modelId="{C35324D1-AD3E-4539-85C2-A9CC9DF8BDF4}" type="presParOf" srcId="{FCC3E659-5D65-4906-B040-C59F4898942D}" destId="{20972C58-1724-4DBC-852C-836230FB6A7F}" srcOrd="1" destOrd="0" presId="urn:microsoft.com/office/officeart/2005/8/layout/orgChart1"/>
    <dgm:cxn modelId="{B8E98A4D-8609-4EDF-A55B-2BAF5805FC1B}" type="presParOf" srcId="{FCC3E659-5D65-4906-B040-C59F4898942D}" destId="{E5CD009A-77D1-4AAB-9E8F-49F4E3A667AE}" srcOrd="2" destOrd="0" presId="urn:microsoft.com/office/officeart/2005/8/layout/orgChart1"/>
    <dgm:cxn modelId="{1AED8C68-272F-40EC-A45D-1B2865F014A8}" type="presParOf" srcId="{6D4A233F-C34A-4C3A-A070-B10556848375}" destId="{D2C846F7-FD43-458B-86EE-BCEF762C447E}" srcOrd="2" destOrd="0" presId="urn:microsoft.com/office/officeart/2005/8/layout/orgChart1"/>
    <dgm:cxn modelId="{119D44FF-94F2-4FD9-A872-A3687B422DCC}" type="presParOf" srcId="{6D4A233F-C34A-4C3A-A070-B10556848375}" destId="{BC89E5F8-0986-4ED1-94AC-6FE04D0844D6}" srcOrd="3" destOrd="0" presId="urn:microsoft.com/office/officeart/2005/8/layout/orgChart1"/>
    <dgm:cxn modelId="{61FB87F1-8AFB-4227-AC7C-29292BFFF6EC}" type="presParOf" srcId="{BC89E5F8-0986-4ED1-94AC-6FE04D0844D6}" destId="{FCF6A45F-3695-439F-8184-313DCABCBA59}" srcOrd="0" destOrd="0" presId="urn:microsoft.com/office/officeart/2005/8/layout/orgChart1"/>
    <dgm:cxn modelId="{29A5244F-F312-4574-858B-0B7CEA0CDDB2}" type="presParOf" srcId="{FCF6A45F-3695-439F-8184-313DCABCBA59}" destId="{BD26A8CC-7A9C-46D7-8795-0F754B405B35}" srcOrd="0" destOrd="0" presId="urn:microsoft.com/office/officeart/2005/8/layout/orgChart1"/>
    <dgm:cxn modelId="{C9665AD9-8B07-4990-B12F-80286E3C6D0E}" type="presParOf" srcId="{FCF6A45F-3695-439F-8184-313DCABCBA59}" destId="{7263A55C-FC75-4B72-815A-2152C3DDA256}" srcOrd="1" destOrd="0" presId="urn:microsoft.com/office/officeart/2005/8/layout/orgChart1"/>
    <dgm:cxn modelId="{13EFA4B1-7A09-4F94-A7DC-063C61CD0C3F}" type="presParOf" srcId="{BC89E5F8-0986-4ED1-94AC-6FE04D0844D6}" destId="{10A4346E-12C8-4EA8-A814-2F37DB18B033}" srcOrd="1" destOrd="0" presId="urn:microsoft.com/office/officeart/2005/8/layout/orgChart1"/>
    <dgm:cxn modelId="{004E6022-5D0C-44A3-BCBC-347F56CD45A4}" type="presParOf" srcId="{BC89E5F8-0986-4ED1-94AC-6FE04D0844D6}" destId="{1EEA0ECD-6B64-4560-AF8E-A08DA0AFA69F}" srcOrd="2" destOrd="0" presId="urn:microsoft.com/office/officeart/2005/8/layout/orgChart1"/>
    <dgm:cxn modelId="{3B852A54-BB90-47E0-81FA-EADC51DD826A}" type="presParOf" srcId="{172F24DC-B06F-48CE-BEA5-9CDFB973C9AA}" destId="{BE1C116D-75E1-4DE7-9D36-0A175C1E0C53}" srcOrd="2" destOrd="0" presId="urn:microsoft.com/office/officeart/2005/8/layout/orgChart1"/>
    <dgm:cxn modelId="{25F80264-F2ED-44C0-91F2-10C233278B0E}" type="presParOf" srcId="{BE1C116D-75E1-4DE7-9D36-0A175C1E0C53}" destId="{DBCA69F5-486E-416B-9A8F-ABFE19AD30D0}" srcOrd="0" destOrd="0" presId="urn:microsoft.com/office/officeart/2005/8/layout/orgChart1"/>
    <dgm:cxn modelId="{5E256DB7-E40A-4DD6-A432-5E53F8176231}" type="presParOf" srcId="{BE1C116D-75E1-4DE7-9D36-0A175C1E0C53}" destId="{20243A67-47AE-4C1C-B09B-E961412E5BD3}" srcOrd="1" destOrd="0" presId="urn:microsoft.com/office/officeart/2005/8/layout/orgChart1"/>
    <dgm:cxn modelId="{370DBB04-318B-4CB3-88B8-BB4A5CA750E5}" type="presParOf" srcId="{20243A67-47AE-4C1C-B09B-E961412E5BD3}" destId="{1EA136D4-C6FA-482D-81BE-9E62D4B55CAF}" srcOrd="0" destOrd="0" presId="urn:microsoft.com/office/officeart/2005/8/layout/orgChart1"/>
    <dgm:cxn modelId="{1FE6CF56-74B2-4A84-9F16-59E3039FBE6D}" type="presParOf" srcId="{1EA136D4-C6FA-482D-81BE-9E62D4B55CAF}" destId="{AFAC1733-3768-4F4E-AC79-F356F17ADDD8}" srcOrd="0" destOrd="0" presId="urn:microsoft.com/office/officeart/2005/8/layout/orgChart1"/>
    <dgm:cxn modelId="{FF245E9E-94EB-4C6B-A8BC-EED86C6BB9EF}" type="presParOf" srcId="{1EA136D4-C6FA-482D-81BE-9E62D4B55CAF}" destId="{53DF3623-74A6-4BE2-AE83-A26074A3B6E8}" srcOrd="1" destOrd="0" presId="urn:microsoft.com/office/officeart/2005/8/layout/orgChart1"/>
    <dgm:cxn modelId="{CE4BDBA1-E17C-4CDF-B0C1-1295527D12DC}" type="presParOf" srcId="{20243A67-47AE-4C1C-B09B-E961412E5BD3}" destId="{2935E82F-2247-47F9-8EE5-05D12B8D12C0}" srcOrd="1" destOrd="0" presId="urn:microsoft.com/office/officeart/2005/8/layout/orgChart1"/>
    <dgm:cxn modelId="{04740121-2FE1-4B45-A7B3-2005E073F9EA}" type="presParOf" srcId="{20243A67-47AE-4C1C-B09B-E961412E5BD3}" destId="{B9CDDB9A-82E7-4BF8-B557-214E293678EC}" srcOrd="2" destOrd="0" presId="urn:microsoft.com/office/officeart/2005/8/layout/orgChart1"/>
    <dgm:cxn modelId="{9F82532F-2A61-489D-A683-BD5276D4ABAB}" type="presParOf" srcId="{BE1C116D-75E1-4DE7-9D36-0A175C1E0C53}" destId="{56AA439B-F6CE-418A-A0C6-DBC51AAA2751}" srcOrd="2" destOrd="0" presId="urn:microsoft.com/office/officeart/2005/8/layout/orgChart1"/>
    <dgm:cxn modelId="{BFB4D63C-A8B2-4056-A533-DE1245E35361}" type="presParOf" srcId="{BE1C116D-75E1-4DE7-9D36-0A175C1E0C53}" destId="{CECDBADC-9604-437E-9E29-ADCBC6B6B20D}" srcOrd="3" destOrd="0" presId="urn:microsoft.com/office/officeart/2005/8/layout/orgChart1"/>
    <dgm:cxn modelId="{E2887151-D5BB-4911-A429-7533F8951641}" type="presParOf" srcId="{CECDBADC-9604-437E-9E29-ADCBC6B6B20D}" destId="{BBFDD397-4FA3-4C36-B872-E4F150F0CC23}" srcOrd="0" destOrd="0" presId="urn:microsoft.com/office/officeart/2005/8/layout/orgChart1"/>
    <dgm:cxn modelId="{7C7A1838-5A12-4267-A2BB-F60B78161EDC}" type="presParOf" srcId="{BBFDD397-4FA3-4C36-B872-E4F150F0CC23}" destId="{723EF1EA-D387-42BF-BA2B-A1D6547090BE}" srcOrd="0" destOrd="0" presId="urn:microsoft.com/office/officeart/2005/8/layout/orgChart1"/>
    <dgm:cxn modelId="{5C192E26-DA21-4DF9-B9A3-40581E751CB2}" type="presParOf" srcId="{BBFDD397-4FA3-4C36-B872-E4F150F0CC23}" destId="{A052586E-1849-4C65-B124-D872ABC6410F}" srcOrd="1" destOrd="0" presId="urn:microsoft.com/office/officeart/2005/8/layout/orgChart1"/>
    <dgm:cxn modelId="{B47F4306-CC57-40E9-AEB2-B46E84E02938}" type="presParOf" srcId="{CECDBADC-9604-437E-9E29-ADCBC6B6B20D}" destId="{17F20507-73C8-457C-A89B-0ACC671009F9}" srcOrd="1" destOrd="0" presId="urn:microsoft.com/office/officeart/2005/8/layout/orgChart1"/>
    <dgm:cxn modelId="{CC8AC2D2-74D7-420B-AD8B-8D71BA1D6F64}" type="presParOf" srcId="{CECDBADC-9604-437E-9E29-ADCBC6B6B20D}" destId="{3FF7B55E-892F-4078-A20C-5C3C0A93906F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11146-3B06-463D-B491-3AC79B719A53}" type="doc">
      <dgm:prSet loTypeId="urn:microsoft.com/office/officeart/2005/8/layout/orgChart1" loCatId="hierarchy" qsTypeId="urn:microsoft.com/office/officeart/2005/8/quickstyle/3d3" qsCatId="3D" csTypeId="urn:microsoft.com/office/officeart/2005/8/colors/accent1_1" csCatId="accent1" phldr="1"/>
      <dgm:spPr/>
    </dgm:pt>
    <dgm:pt modelId="{DC55B696-7E2D-4D5E-A57D-BED9F8738E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Психологический уровень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gm:t>
    </dgm:pt>
    <dgm:pt modelId="{88A438CD-F78F-422B-BC86-7E62B35C7E4C}" type="parTrans" cxnId="{5B3C211A-2BB3-47FD-AF61-CB9F51713869}">
      <dgm:prSet/>
      <dgm:spPr/>
      <dgm:t>
        <a:bodyPr/>
        <a:lstStyle/>
        <a:p>
          <a:endParaRPr lang="ru-RU"/>
        </a:p>
      </dgm:t>
    </dgm:pt>
    <dgm:pt modelId="{6417D66D-6622-4C84-8FB7-EF4AC85B75F2}" type="sibTrans" cxnId="{5B3C211A-2BB3-47FD-AF61-CB9F51713869}">
      <dgm:prSet/>
      <dgm:spPr/>
      <dgm:t>
        <a:bodyPr/>
        <a:lstStyle/>
        <a:p>
          <a:endParaRPr lang="ru-RU"/>
        </a:p>
      </dgm:t>
    </dgm:pt>
    <dgm:pt modelId="{98877249-9871-4C34-B19B-0F5C8716A7C6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взрослого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 мамы, папы…)</a:t>
          </a:r>
        </a:p>
      </dgm:t>
    </dgm:pt>
    <dgm:pt modelId="{C2109162-585E-4481-AEF1-225A17CF3A9D}" type="parTrans" cxnId="{8E7CAA98-06BF-4A7A-B123-72F1D3997FF1}">
      <dgm:prSet/>
      <dgm:spPr/>
      <dgm:t>
        <a:bodyPr/>
        <a:lstStyle/>
        <a:p>
          <a:endParaRPr lang="ru-RU"/>
        </a:p>
      </dgm:t>
    </dgm:pt>
    <dgm:pt modelId="{906FBCD2-BB65-4527-B728-3F33FB10309D}" type="sibTrans" cxnId="{8E7CAA98-06BF-4A7A-B123-72F1D3997FF1}">
      <dgm:prSet/>
      <dgm:spPr/>
      <dgm:t>
        <a:bodyPr/>
        <a:lstStyle/>
        <a:p>
          <a:endParaRPr lang="ru-RU"/>
        </a:p>
      </dgm:t>
    </dgm:pt>
    <dgm:pt modelId="{96102005-B703-4EBC-9C95-FDC427FA4B98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проблемами</a:t>
          </a:r>
        </a:p>
      </dgm:t>
    </dgm:pt>
    <dgm:pt modelId="{F8AE4E12-E740-4F32-A93A-326A96E15FF5}" type="parTrans" cxnId="{AB14A0E5-A2B0-427D-A5DC-E6645CAF67DC}">
      <dgm:prSet/>
      <dgm:spPr/>
      <dgm:t>
        <a:bodyPr/>
        <a:lstStyle/>
        <a:p>
          <a:endParaRPr lang="ru-RU"/>
        </a:p>
      </dgm:t>
    </dgm:pt>
    <dgm:pt modelId="{0A6BD279-B2CE-4799-98DA-AF895FC43482}" type="sibTrans" cxnId="{AB14A0E5-A2B0-427D-A5DC-E6645CAF67DC}">
      <dgm:prSet/>
      <dgm:spPr/>
      <dgm:t>
        <a:bodyPr/>
        <a:lstStyle/>
        <a:p>
          <a:endParaRPr lang="ru-RU"/>
        </a:p>
      </dgm:t>
    </dgm:pt>
    <dgm:pt modelId="{EDC0D7EA-FED5-4B03-A6B2-75FF144D21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Большому количеству новых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gm:t>
    </dgm:pt>
    <dgm:pt modelId="{656191A1-E8D7-4DC5-A63B-95DDA41490DF}" type="parTrans" cxnId="{7615483B-9B91-4106-ADA9-4E6AA582EF4E}">
      <dgm:prSet/>
      <dgm:spPr/>
      <dgm:t>
        <a:bodyPr/>
        <a:lstStyle/>
        <a:p>
          <a:endParaRPr lang="ru-RU"/>
        </a:p>
      </dgm:t>
    </dgm:pt>
    <dgm:pt modelId="{6BE80A85-CA3A-4732-BE08-3179E6584D46}" type="sibTrans" cxnId="{7615483B-9B91-4106-ADA9-4E6AA582EF4E}">
      <dgm:prSet/>
      <dgm:spPr/>
      <dgm:t>
        <a:bodyPr/>
        <a:lstStyle/>
        <a:p>
          <a:endParaRPr lang="ru-RU"/>
        </a:p>
      </dgm:t>
    </dgm:pt>
    <dgm:pt modelId="{2F0B28B0-0B6B-4D1B-83DC-CB21ACEF97F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gm:t>
    </dgm:pt>
    <dgm:pt modelId="{87A46954-CCCA-4413-9ACB-1B36E23DA4D8}" type="parTrans" cxnId="{9FBC703E-E59B-4A17-B7FC-A6890FD76FC4}">
      <dgm:prSet/>
      <dgm:spPr/>
      <dgm:t>
        <a:bodyPr/>
        <a:lstStyle/>
        <a:p>
          <a:endParaRPr lang="ru-RU"/>
        </a:p>
      </dgm:t>
    </dgm:pt>
    <dgm:pt modelId="{28B80F4B-C7B9-46B6-9FC8-7878B369D638}" type="sibTrans" cxnId="{9FBC703E-E59B-4A17-B7FC-A6890FD76FC4}">
      <dgm:prSet/>
      <dgm:spPr/>
      <dgm:t>
        <a:bodyPr/>
        <a:lstStyle/>
        <a:p>
          <a:endParaRPr lang="ru-RU"/>
        </a:p>
      </dgm:t>
    </dgm:pt>
    <dgm:pt modelId="{F6532C65-5A25-4A83-BBB9-D484BFC49B09}" type="pres">
      <dgm:prSet presAssocID="{D5411146-3B06-463D-B491-3AC79B719A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5DB194-F5F5-4C8C-8782-5655658CED9D}" type="pres">
      <dgm:prSet presAssocID="{DC55B696-7E2D-4D5E-A57D-BED9F8738E71}" presName="hierRoot1" presStyleCnt="0">
        <dgm:presLayoutVars>
          <dgm:hierBranch/>
        </dgm:presLayoutVars>
      </dgm:prSet>
      <dgm:spPr/>
    </dgm:pt>
    <dgm:pt modelId="{0596E457-4C16-4C5B-8B98-0804534E90E9}" type="pres">
      <dgm:prSet presAssocID="{DC55B696-7E2D-4D5E-A57D-BED9F8738E71}" presName="rootComposite1" presStyleCnt="0"/>
      <dgm:spPr/>
    </dgm:pt>
    <dgm:pt modelId="{ECD1F511-51C8-462E-8058-AEA18FF02B99}" type="pres">
      <dgm:prSet presAssocID="{DC55B696-7E2D-4D5E-A57D-BED9F8738E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CC8B9-C1B7-4D83-9D0B-B3B66B185C74}" type="pres">
      <dgm:prSet presAssocID="{DC55B696-7E2D-4D5E-A57D-BED9F8738E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5CBF5C-D0CD-4E86-BC21-BAC739380ADF}" type="pres">
      <dgm:prSet presAssocID="{DC55B696-7E2D-4D5E-A57D-BED9F8738E71}" presName="hierChild2" presStyleCnt="0"/>
      <dgm:spPr/>
    </dgm:pt>
    <dgm:pt modelId="{FBE9B6F4-AB1C-4DEF-A116-0CA0CA6E938A}" type="pres">
      <dgm:prSet presAssocID="{656191A1-E8D7-4DC5-A63B-95DDA41490DF}" presName="Name35" presStyleLbl="parChTrans1D2" presStyleIdx="0" presStyleCnt="4"/>
      <dgm:spPr/>
      <dgm:t>
        <a:bodyPr/>
        <a:lstStyle/>
        <a:p>
          <a:endParaRPr lang="ru-RU"/>
        </a:p>
      </dgm:t>
    </dgm:pt>
    <dgm:pt modelId="{A8134E7C-D9ED-48FE-AB13-607BB4835FA7}" type="pres">
      <dgm:prSet presAssocID="{EDC0D7EA-FED5-4B03-A6B2-75FF144D2160}" presName="hierRoot2" presStyleCnt="0">
        <dgm:presLayoutVars>
          <dgm:hierBranch/>
        </dgm:presLayoutVars>
      </dgm:prSet>
      <dgm:spPr/>
    </dgm:pt>
    <dgm:pt modelId="{E1652977-16DD-40D6-938E-C95F8624925A}" type="pres">
      <dgm:prSet presAssocID="{EDC0D7EA-FED5-4B03-A6B2-75FF144D2160}" presName="rootComposite" presStyleCnt="0"/>
      <dgm:spPr/>
    </dgm:pt>
    <dgm:pt modelId="{791BEB9C-DA6F-449D-9B6F-04760907C8C7}" type="pres">
      <dgm:prSet presAssocID="{EDC0D7EA-FED5-4B03-A6B2-75FF144D216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ECA32-AA51-4CA1-B320-F62E7F67A864}" type="pres">
      <dgm:prSet presAssocID="{EDC0D7EA-FED5-4B03-A6B2-75FF144D2160}" presName="rootConnector" presStyleLbl="node2" presStyleIdx="0" presStyleCnt="2"/>
      <dgm:spPr/>
      <dgm:t>
        <a:bodyPr/>
        <a:lstStyle/>
        <a:p>
          <a:endParaRPr lang="ru-RU"/>
        </a:p>
      </dgm:t>
    </dgm:pt>
    <dgm:pt modelId="{390826EC-8918-41CA-B9FD-096C4204275D}" type="pres">
      <dgm:prSet presAssocID="{EDC0D7EA-FED5-4B03-A6B2-75FF144D2160}" presName="hierChild4" presStyleCnt="0"/>
      <dgm:spPr/>
    </dgm:pt>
    <dgm:pt modelId="{3EC04F4E-08C6-4C11-8203-0D7B4D159C82}" type="pres">
      <dgm:prSet presAssocID="{EDC0D7EA-FED5-4B03-A6B2-75FF144D2160}" presName="hierChild5" presStyleCnt="0"/>
      <dgm:spPr/>
    </dgm:pt>
    <dgm:pt modelId="{90BC2BE0-071A-4FB0-AAB1-FEDF62DE5456}" type="pres">
      <dgm:prSet presAssocID="{87A46954-CCCA-4413-9ACB-1B36E23DA4D8}" presName="Name35" presStyleLbl="parChTrans1D2" presStyleIdx="1" presStyleCnt="4"/>
      <dgm:spPr/>
      <dgm:t>
        <a:bodyPr/>
        <a:lstStyle/>
        <a:p>
          <a:endParaRPr lang="ru-RU"/>
        </a:p>
      </dgm:t>
    </dgm:pt>
    <dgm:pt modelId="{89C54F78-F804-4658-937C-8E4AEAC47D1E}" type="pres">
      <dgm:prSet presAssocID="{2F0B28B0-0B6B-4D1B-83DC-CB21ACEF97F2}" presName="hierRoot2" presStyleCnt="0">
        <dgm:presLayoutVars>
          <dgm:hierBranch/>
        </dgm:presLayoutVars>
      </dgm:prSet>
      <dgm:spPr/>
    </dgm:pt>
    <dgm:pt modelId="{B0879980-BE65-4FB2-A0BD-59F9E554466F}" type="pres">
      <dgm:prSet presAssocID="{2F0B28B0-0B6B-4D1B-83DC-CB21ACEF97F2}" presName="rootComposite" presStyleCnt="0"/>
      <dgm:spPr/>
    </dgm:pt>
    <dgm:pt modelId="{A7ACC6D1-8848-4AF9-B6D0-3C528E2144A5}" type="pres">
      <dgm:prSet presAssocID="{2F0B28B0-0B6B-4D1B-83DC-CB21ACEF97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FF0487-1FCA-4837-B171-8B3128CCEB68}" type="pres">
      <dgm:prSet presAssocID="{2F0B28B0-0B6B-4D1B-83DC-CB21ACEF97F2}" presName="rootConnector" presStyleLbl="node2" presStyleIdx="1" presStyleCnt="2"/>
      <dgm:spPr/>
      <dgm:t>
        <a:bodyPr/>
        <a:lstStyle/>
        <a:p>
          <a:endParaRPr lang="ru-RU"/>
        </a:p>
      </dgm:t>
    </dgm:pt>
    <dgm:pt modelId="{BC27CA4D-FBBA-450F-AFC1-DA686C4AE640}" type="pres">
      <dgm:prSet presAssocID="{2F0B28B0-0B6B-4D1B-83DC-CB21ACEF97F2}" presName="hierChild4" presStyleCnt="0"/>
      <dgm:spPr/>
    </dgm:pt>
    <dgm:pt modelId="{FA4F75BF-413B-46CC-B453-D8030871F051}" type="pres">
      <dgm:prSet presAssocID="{2F0B28B0-0B6B-4D1B-83DC-CB21ACEF97F2}" presName="hierChild5" presStyleCnt="0"/>
      <dgm:spPr/>
    </dgm:pt>
    <dgm:pt modelId="{F0B876AE-50E4-4630-B3CA-8AF1436BD6CD}" type="pres">
      <dgm:prSet presAssocID="{DC55B696-7E2D-4D5E-A57D-BED9F8738E71}" presName="hierChild3" presStyleCnt="0"/>
      <dgm:spPr/>
    </dgm:pt>
    <dgm:pt modelId="{828586B5-57C1-4501-A5AA-B1378A8CA98C}" type="pres">
      <dgm:prSet presAssocID="{C2109162-585E-4481-AEF1-225A17CF3A9D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95B2558F-A5AA-4EF5-B1D7-9620B014E5FA}" type="pres">
      <dgm:prSet presAssocID="{98877249-9871-4C34-B19B-0F5C8716A7C6}" presName="hierRoot3" presStyleCnt="0">
        <dgm:presLayoutVars>
          <dgm:hierBranch/>
        </dgm:presLayoutVars>
      </dgm:prSet>
      <dgm:spPr/>
    </dgm:pt>
    <dgm:pt modelId="{1C0C7BAC-AD35-4B91-886D-1F596338731C}" type="pres">
      <dgm:prSet presAssocID="{98877249-9871-4C34-B19B-0F5C8716A7C6}" presName="rootComposite3" presStyleCnt="0"/>
      <dgm:spPr/>
    </dgm:pt>
    <dgm:pt modelId="{7DE67CE3-C066-44D8-BDBA-ADB3032C2555}" type="pres">
      <dgm:prSet presAssocID="{98877249-9871-4C34-B19B-0F5C8716A7C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CAE01B-FB39-4419-84F7-7717D05BAE04}" type="pres">
      <dgm:prSet presAssocID="{98877249-9871-4C34-B19B-0F5C8716A7C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427B586A-85B2-4040-81E2-A7D07021C181}" type="pres">
      <dgm:prSet presAssocID="{98877249-9871-4C34-B19B-0F5C8716A7C6}" presName="hierChild6" presStyleCnt="0"/>
      <dgm:spPr/>
    </dgm:pt>
    <dgm:pt modelId="{312A79C8-7CC1-49BA-A92E-476952C17CC4}" type="pres">
      <dgm:prSet presAssocID="{98877249-9871-4C34-B19B-0F5C8716A7C6}" presName="hierChild7" presStyleCnt="0"/>
      <dgm:spPr/>
    </dgm:pt>
    <dgm:pt modelId="{7CE6E7EF-63DF-40A7-B75C-327C4743CEA6}" type="pres">
      <dgm:prSet presAssocID="{F8AE4E12-E740-4F32-A93A-326A96E15FF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0E3A7C9-C72B-4981-A02D-FB459585E13C}" type="pres">
      <dgm:prSet presAssocID="{96102005-B703-4EBC-9C95-FDC427FA4B98}" presName="hierRoot3" presStyleCnt="0">
        <dgm:presLayoutVars>
          <dgm:hierBranch/>
        </dgm:presLayoutVars>
      </dgm:prSet>
      <dgm:spPr/>
    </dgm:pt>
    <dgm:pt modelId="{3FFB0EB5-5B06-49FF-A09C-DA599E622155}" type="pres">
      <dgm:prSet presAssocID="{96102005-B703-4EBC-9C95-FDC427FA4B98}" presName="rootComposite3" presStyleCnt="0"/>
      <dgm:spPr/>
    </dgm:pt>
    <dgm:pt modelId="{0371F696-F5FA-4FDE-9400-4ABE4C589B34}" type="pres">
      <dgm:prSet presAssocID="{96102005-B703-4EBC-9C95-FDC427FA4B98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6797FD-C28A-42D9-8BA9-18CC710D00E6}" type="pres">
      <dgm:prSet presAssocID="{96102005-B703-4EBC-9C95-FDC427FA4B98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372295D-7882-47B8-9CEF-E836114E056C}" type="pres">
      <dgm:prSet presAssocID="{96102005-B703-4EBC-9C95-FDC427FA4B98}" presName="hierChild6" presStyleCnt="0"/>
      <dgm:spPr/>
    </dgm:pt>
    <dgm:pt modelId="{02854757-A301-4EC4-BBC5-06B13EBD258F}" type="pres">
      <dgm:prSet presAssocID="{96102005-B703-4EBC-9C95-FDC427FA4B98}" presName="hierChild7" presStyleCnt="0"/>
      <dgm:spPr/>
    </dgm:pt>
  </dgm:ptLst>
  <dgm:cxnLst>
    <dgm:cxn modelId="{C6DF5DF6-7C70-48FF-A9A3-D55206021530}" type="presOf" srcId="{96102005-B703-4EBC-9C95-FDC427FA4B98}" destId="{0371F696-F5FA-4FDE-9400-4ABE4C589B34}" srcOrd="0" destOrd="0" presId="urn:microsoft.com/office/officeart/2005/8/layout/orgChart1"/>
    <dgm:cxn modelId="{B45F187A-259F-4A7D-AD78-FA30A8637018}" type="presOf" srcId="{F8AE4E12-E740-4F32-A93A-326A96E15FF5}" destId="{7CE6E7EF-63DF-40A7-B75C-327C4743CEA6}" srcOrd="0" destOrd="0" presId="urn:microsoft.com/office/officeart/2005/8/layout/orgChart1"/>
    <dgm:cxn modelId="{27529E92-F49A-4C96-8B6F-A3885CFA1AFA}" type="presOf" srcId="{98877249-9871-4C34-B19B-0F5C8716A7C6}" destId="{7DE67CE3-C066-44D8-BDBA-ADB3032C2555}" srcOrd="0" destOrd="0" presId="urn:microsoft.com/office/officeart/2005/8/layout/orgChart1"/>
    <dgm:cxn modelId="{8E7CAA98-06BF-4A7A-B123-72F1D3997FF1}" srcId="{DC55B696-7E2D-4D5E-A57D-BED9F8738E71}" destId="{98877249-9871-4C34-B19B-0F5C8716A7C6}" srcOrd="0" destOrd="0" parTransId="{C2109162-585E-4481-AEF1-225A17CF3A9D}" sibTransId="{906FBCD2-BB65-4527-B728-3F33FB10309D}"/>
    <dgm:cxn modelId="{AB14A0E5-A2B0-427D-A5DC-E6645CAF67DC}" srcId="{DC55B696-7E2D-4D5E-A57D-BED9F8738E71}" destId="{96102005-B703-4EBC-9C95-FDC427FA4B98}" srcOrd="1" destOrd="0" parTransId="{F8AE4E12-E740-4F32-A93A-326A96E15FF5}" sibTransId="{0A6BD279-B2CE-4799-98DA-AF895FC43482}"/>
    <dgm:cxn modelId="{DB846806-7497-4E59-B387-6F49625A5F69}" type="presOf" srcId="{DC55B696-7E2D-4D5E-A57D-BED9F8738E71}" destId="{296CC8B9-C1B7-4D83-9D0B-B3B66B185C74}" srcOrd="1" destOrd="0" presId="urn:microsoft.com/office/officeart/2005/8/layout/orgChart1"/>
    <dgm:cxn modelId="{8FE38FE6-F073-406C-81A0-C350008F59A0}" type="presOf" srcId="{C2109162-585E-4481-AEF1-225A17CF3A9D}" destId="{828586B5-57C1-4501-A5AA-B1378A8CA98C}" srcOrd="0" destOrd="0" presId="urn:microsoft.com/office/officeart/2005/8/layout/orgChart1"/>
    <dgm:cxn modelId="{9C9C721C-4369-4696-BDDF-80618586A4DD}" type="presOf" srcId="{96102005-B703-4EBC-9C95-FDC427FA4B98}" destId="{486797FD-C28A-42D9-8BA9-18CC710D00E6}" srcOrd="1" destOrd="0" presId="urn:microsoft.com/office/officeart/2005/8/layout/orgChart1"/>
    <dgm:cxn modelId="{409C382B-92A6-4C71-BB0A-611C89915A7C}" type="presOf" srcId="{EDC0D7EA-FED5-4B03-A6B2-75FF144D2160}" destId="{E9CECA32-AA51-4CA1-B320-F62E7F67A864}" srcOrd="1" destOrd="0" presId="urn:microsoft.com/office/officeart/2005/8/layout/orgChart1"/>
    <dgm:cxn modelId="{5B3C211A-2BB3-47FD-AF61-CB9F51713869}" srcId="{D5411146-3B06-463D-B491-3AC79B719A53}" destId="{DC55B696-7E2D-4D5E-A57D-BED9F8738E71}" srcOrd="0" destOrd="0" parTransId="{88A438CD-F78F-422B-BC86-7E62B35C7E4C}" sibTransId="{6417D66D-6622-4C84-8FB7-EF4AC85B75F2}"/>
    <dgm:cxn modelId="{D4B6FF12-C903-4C92-8B91-FA47E7991050}" type="presOf" srcId="{656191A1-E8D7-4DC5-A63B-95DDA41490DF}" destId="{FBE9B6F4-AB1C-4DEF-A116-0CA0CA6E938A}" srcOrd="0" destOrd="0" presId="urn:microsoft.com/office/officeart/2005/8/layout/orgChart1"/>
    <dgm:cxn modelId="{1D97C829-0622-412C-AF8F-A20EB6C51D0D}" type="presOf" srcId="{87A46954-CCCA-4413-9ACB-1B36E23DA4D8}" destId="{90BC2BE0-071A-4FB0-AAB1-FEDF62DE5456}" srcOrd="0" destOrd="0" presId="urn:microsoft.com/office/officeart/2005/8/layout/orgChart1"/>
    <dgm:cxn modelId="{62A7F0E6-2552-4368-A66A-4ECD0454A327}" type="presOf" srcId="{98877249-9871-4C34-B19B-0F5C8716A7C6}" destId="{FBCAE01B-FB39-4419-84F7-7717D05BAE04}" srcOrd="1" destOrd="0" presId="urn:microsoft.com/office/officeart/2005/8/layout/orgChart1"/>
    <dgm:cxn modelId="{DB036246-CE28-4339-A1FF-017DE8EA098C}" type="presOf" srcId="{2F0B28B0-0B6B-4D1B-83DC-CB21ACEF97F2}" destId="{A7ACC6D1-8848-4AF9-B6D0-3C528E2144A5}" srcOrd="0" destOrd="0" presId="urn:microsoft.com/office/officeart/2005/8/layout/orgChart1"/>
    <dgm:cxn modelId="{34FCF463-1730-4444-B5C0-2C30BEB604A4}" type="presOf" srcId="{EDC0D7EA-FED5-4B03-A6B2-75FF144D2160}" destId="{791BEB9C-DA6F-449D-9B6F-04760907C8C7}" srcOrd="0" destOrd="0" presId="urn:microsoft.com/office/officeart/2005/8/layout/orgChart1"/>
    <dgm:cxn modelId="{A7B1C621-AC69-4C55-AC78-0824354D8F36}" type="presOf" srcId="{2F0B28B0-0B6B-4D1B-83DC-CB21ACEF97F2}" destId="{70FF0487-1FCA-4837-B171-8B3128CCEB68}" srcOrd="1" destOrd="0" presId="urn:microsoft.com/office/officeart/2005/8/layout/orgChart1"/>
    <dgm:cxn modelId="{7615483B-9B91-4106-ADA9-4E6AA582EF4E}" srcId="{DC55B696-7E2D-4D5E-A57D-BED9F8738E71}" destId="{EDC0D7EA-FED5-4B03-A6B2-75FF144D2160}" srcOrd="2" destOrd="0" parTransId="{656191A1-E8D7-4DC5-A63B-95DDA41490DF}" sibTransId="{6BE80A85-CA3A-4732-BE08-3179E6584D46}"/>
    <dgm:cxn modelId="{B05E5C75-AE81-4E29-A505-F4B5D1B77BAF}" type="presOf" srcId="{D5411146-3B06-463D-B491-3AC79B719A53}" destId="{F6532C65-5A25-4A83-BBB9-D484BFC49B09}" srcOrd="0" destOrd="0" presId="urn:microsoft.com/office/officeart/2005/8/layout/orgChart1"/>
    <dgm:cxn modelId="{9FBC703E-E59B-4A17-B7FC-A6890FD76FC4}" srcId="{DC55B696-7E2D-4D5E-A57D-BED9F8738E71}" destId="{2F0B28B0-0B6B-4D1B-83DC-CB21ACEF97F2}" srcOrd="3" destOrd="0" parTransId="{87A46954-CCCA-4413-9ACB-1B36E23DA4D8}" sibTransId="{28B80F4B-C7B9-46B6-9FC8-7878B369D638}"/>
    <dgm:cxn modelId="{F5855754-AA0B-4BED-A22B-06FA8BFCF1E0}" type="presOf" srcId="{DC55B696-7E2D-4D5E-A57D-BED9F8738E71}" destId="{ECD1F511-51C8-462E-8058-AEA18FF02B99}" srcOrd="0" destOrd="0" presId="urn:microsoft.com/office/officeart/2005/8/layout/orgChart1"/>
    <dgm:cxn modelId="{DEF684EE-33A9-4271-A755-D3A15B082A39}" type="presParOf" srcId="{F6532C65-5A25-4A83-BBB9-D484BFC49B09}" destId="{D25DB194-F5F5-4C8C-8782-5655658CED9D}" srcOrd="0" destOrd="0" presId="urn:microsoft.com/office/officeart/2005/8/layout/orgChart1"/>
    <dgm:cxn modelId="{8B9B9619-4E18-4F75-A3B4-A9959516F33A}" type="presParOf" srcId="{D25DB194-F5F5-4C8C-8782-5655658CED9D}" destId="{0596E457-4C16-4C5B-8B98-0804534E90E9}" srcOrd="0" destOrd="0" presId="urn:microsoft.com/office/officeart/2005/8/layout/orgChart1"/>
    <dgm:cxn modelId="{789295B6-7D83-4D9C-BEB5-BB89A6180BE4}" type="presParOf" srcId="{0596E457-4C16-4C5B-8B98-0804534E90E9}" destId="{ECD1F511-51C8-462E-8058-AEA18FF02B99}" srcOrd="0" destOrd="0" presId="urn:microsoft.com/office/officeart/2005/8/layout/orgChart1"/>
    <dgm:cxn modelId="{CCEA853C-12AF-4E45-84FD-5E50C181AC5E}" type="presParOf" srcId="{0596E457-4C16-4C5B-8B98-0804534E90E9}" destId="{296CC8B9-C1B7-4D83-9D0B-B3B66B185C74}" srcOrd="1" destOrd="0" presId="urn:microsoft.com/office/officeart/2005/8/layout/orgChart1"/>
    <dgm:cxn modelId="{F301260E-0EF1-40A7-B88A-B2BDF2A9B2C9}" type="presParOf" srcId="{D25DB194-F5F5-4C8C-8782-5655658CED9D}" destId="{D05CBF5C-D0CD-4E86-BC21-BAC739380ADF}" srcOrd="1" destOrd="0" presId="urn:microsoft.com/office/officeart/2005/8/layout/orgChart1"/>
    <dgm:cxn modelId="{9B6F8E77-B2C1-4C59-9B5B-564F4BEAF3E0}" type="presParOf" srcId="{D05CBF5C-D0CD-4E86-BC21-BAC739380ADF}" destId="{FBE9B6F4-AB1C-4DEF-A116-0CA0CA6E938A}" srcOrd="0" destOrd="0" presId="urn:microsoft.com/office/officeart/2005/8/layout/orgChart1"/>
    <dgm:cxn modelId="{568C1C34-9728-45CA-B617-70E9A57033E5}" type="presParOf" srcId="{D05CBF5C-D0CD-4E86-BC21-BAC739380ADF}" destId="{A8134E7C-D9ED-48FE-AB13-607BB4835FA7}" srcOrd="1" destOrd="0" presId="urn:microsoft.com/office/officeart/2005/8/layout/orgChart1"/>
    <dgm:cxn modelId="{E30FCFF0-A6B3-4DB0-AB45-55ED874F1439}" type="presParOf" srcId="{A8134E7C-D9ED-48FE-AB13-607BB4835FA7}" destId="{E1652977-16DD-40D6-938E-C95F8624925A}" srcOrd="0" destOrd="0" presId="urn:microsoft.com/office/officeart/2005/8/layout/orgChart1"/>
    <dgm:cxn modelId="{1C5508BD-BF31-4375-A256-9A655C5ED805}" type="presParOf" srcId="{E1652977-16DD-40D6-938E-C95F8624925A}" destId="{791BEB9C-DA6F-449D-9B6F-04760907C8C7}" srcOrd="0" destOrd="0" presId="urn:microsoft.com/office/officeart/2005/8/layout/orgChart1"/>
    <dgm:cxn modelId="{596F9DA4-602E-4F78-9344-CDEDA7D54ED2}" type="presParOf" srcId="{E1652977-16DD-40D6-938E-C95F8624925A}" destId="{E9CECA32-AA51-4CA1-B320-F62E7F67A864}" srcOrd="1" destOrd="0" presId="urn:microsoft.com/office/officeart/2005/8/layout/orgChart1"/>
    <dgm:cxn modelId="{E0A0BC03-A229-4D01-9CD3-DC1FCF6764E1}" type="presParOf" srcId="{A8134E7C-D9ED-48FE-AB13-607BB4835FA7}" destId="{390826EC-8918-41CA-B9FD-096C4204275D}" srcOrd="1" destOrd="0" presId="urn:microsoft.com/office/officeart/2005/8/layout/orgChart1"/>
    <dgm:cxn modelId="{9E55FC59-CBD0-46DE-85FD-2CBB0BBC5EB8}" type="presParOf" srcId="{A8134E7C-D9ED-48FE-AB13-607BB4835FA7}" destId="{3EC04F4E-08C6-4C11-8203-0D7B4D159C82}" srcOrd="2" destOrd="0" presId="urn:microsoft.com/office/officeart/2005/8/layout/orgChart1"/>
    <dgm:cxn modelId="{FF96D5A0-8DAC-4018-81BC-4552C27D4E02}" type="presParOf" srcId="{D05CBF5C-D0CD-4E86-BC21-BAC739380ADF}" destId="{90BC2BE0-071A-4FB0-AAB1-FEDF62DE5456}" srcOrd="2" destOrd="0" presId="urn:microsoft.com/office/officeart/2005/8/layout/orgChart1"/>
    <dgm:cxn modelId="{BD111208-CA1B-4F52-BDAB-2F47001F0BF1}" type="presParOf" srcId="{D05CBF5C-D0CD-4E86-BC21-BAC739380ADF}" destId="{89C54F78-F804-4658-937C-8E4AEAC47D1E}" srcOrd="3" destOrd="0" presId="urn:microsoft.com/office/officeart/2005/8/layout/orgChart1"/>
    <dgm:cxn modelId="{03D53FA3-0EDC-4DDD-B279-23EB8C024C86}" type="presParOf" srcId="{89C54F78-F804-4658-937C-8E4AEAC47D1E}" destId="{B0879980-BE65-4FB2-A0BD-59F9E554466F}" srcOrd="0" destOrd="0" presId="urn:microsoft.com/office/officeart/2005/8/layout/orgChart1"/>
    <dgm:cxn modelId="{F3A3B0B2-FEB6-45E5-9002-7C335D5E2528}" type="presParOf" srcId="{B0879980-BE65-4FB2-A0BD-59F9E554466F}" destId="{A7ACC6D1-8848-4AF9-B6D0-3C528E2144A5}" srcOrd="0" destOrd="0" presId="urn:microsoft.com/office/officeart/2005/8/layout/orgChart1"/>
    <dgm:cxn modelId="{B4A50BCD-3E49-4EF7-89DB-7AD99BC1162A}" type="presParOf" srcId="{B0879980-BE65-4FB2-A0BD-59F9E554466F}" destId="{70FF0487-1FCA-4837-B171-8B3128CCEB68}" srcOrd="1" destOrd="0" presId="urn:microsoft.com/office/officeart/2005/8/layout/orgChart1"/>
    <dgm:cxn modelId="{4ABE8432-41C7-4C93-84EF-9D0332988E00}" type="presParOf" srcId="{89C54F78-F804-4658-937C-8E4AEAC47D1E}" destId="{BC27CA4D-FBBA-450F-AFC1-DA686C4AE640}" srcOrd="1" destOrd="0" presId="urn:microsoft.com/office/officeart/2005/8/layout/orgChart1"/>
    <dgm:cxn modelId="{CFAB0B7F-823D-4E8A-9D0F-4BD9CDD566DF}" type="presParOf" srcId="{89C54F78-F804-4658-937C-8E4AEAC47D1E}" destId="{FA4F75BF-413B-46CC-B453-D8030871F051}" srcOrd="2" destOrd="0" presId="urn:microsoft.com/office/officeart/2005/8/layout/orgChart1"/>
    <dgm:cxn modelId="{B146237E-82E3-4122-B468-533DA6C16AF9}" type="presParOf" srcId="{D25DB194-F5F5-4C8C-8782-5655658CED9D}" destId="{F0B876AE-50E4-4630-B3CA-8AF1436BD6CD}" srcOrd="2" destOrd="0" presId="urn:microsoft.com/office/officeart/2005/8/layout/orgChart1"/>
    <dgm:cxn modelId="{427E400D-15EE-43DE-B390-42BA9E4BCB26}" type="presParOf" srcId="{F0B876AE-50E4-4630-B3CA-8AF1436BD6CD}" destId="{828586B5-57C1-4501-A5AA-B1378A8CA98C}" srcOrd="0" destOrd="0" presId="urn:microsoft.com/office/officeart/2005/8/layout/orgChart1"/>
    <dgm:cxn modelId="{EE066182-5DAC-436A-B76D-C54FA1D0A676}" type="presParOf" srcId="{F0B876AE-50E4-4630-B3CA-8AF1436BD6CD}" destId="{95B2558F-A5AA-4EF5-B1D7-9620B014E5FA}" srcOrd="1" destOrd="0" presId="urn:microsoft.com/office/officeart/2005/8/layout/orgChart1"/>
    <dgm:cxn modelId="{D04E836F-86D9-4972-8B41-BE5899AD14FF}" type="presParOf" srcId="{95B2558F-A5AA-4EF5-B1D7-9620B014E5FA}" destId="{1C0C7BAC-AD35-4B91-886D-1F596338731C}" srcOrd="0" destOrd="0" presId="urn:microsoft.com/office/officeart/2005/8/layout/orgChart1"/>
    <dgm:cxn modelId="{875E171F-0A9A-46AB-96E5-89F81E08C8C7}" type="presParOf" srcId="{1C0C7BAC-AD35-4B91-886D-1F596338731C}" destId="{7DE67CE3-C066-44D8-BDBA-ADB3032C2555}" srcOrd="0" destOrd="0" presId="urn:microsoft.com/office/officeart/2005/8/layout/orgChart1"/>
    <dgm:cxn modelId="{453C1F32-D391-4F78-AE67-38804E7E4705}" type="presParOf" srcId="{1C0C7BAC-AD35-4B91-886D-1F596338731C}" destId="{FBCAE01B-FB39-4419-84F7-7717D05BAE04}" srcOrd="1" destOrd="0" presId="urn:microsoft.com/office/officeart/2005/8/layout/orgChart1"/>
    <dgm:cxn modelId="{A6ED539D-A2A0-4CEF-B63A-F9A5A59E3FBE}" type="presParOf" srcId="{95B2558F-A5AA-4EF5-B1D7-9620B014E5FA}" destId="{427B586A-85B2-4040-81E2-A7D07021C181}" srcOrd="1" destOrd="0" presId="urn:microsoft.com/office/officeart/2005/8/layout/orgChart1"/>
    <dgm:cxn modelId="{4F579CFD-33B3-4FAD-A02F-D3C6AD5154C1}" type="presParOf" srcId="{95B2558F-A5AA-4EF5-B1D7-9620B014E5FA}" destId="{312A79C8-7CC1-49BA-A92E-476952C17CC4}" srcOrd="2" destOrd="0" presId="urn:microsoft.com/office/officeart/2005/8/layout/orgChart1"/>
    <dgm:cxn modelId="{D9EB4D25-44F3-443D-804E-F27E52F30ACB}" type="presParOf" srcId="{F0B876AE-50E4-4630-B3CA-8AF1436BD6CD}" destId="{7CE6E7EF-63DF-40A7-B75C-327C4743CEA6}" srcOrd="2" destOrd="0" presId="urn:microsoft.com/office/officeart/2005/8/layout/orgChart1"/>
    <dgm:cxn modelId="{2D9B0AC0-7193-40C5-AF60-83C6E629CF40}" type="presParOf" srcId="{F0B876AE-50E4-4630-B3CA-8AF1436BD6CD}" destId="{20E3A7C9-C72B-4981-A02D-FB459585E13C}" srcOrd="3" destOrd="0" presId="urn:microsoft.com/office/officeart/2005/8/layout/orgChart1"/>
    <dgm:cxn modelId="{D22448C2-ED56-404C-8344-B0011D5E4789}" type="presParOf" srcId="{20E3A7C9-C72B-4981-A02D-FB459585E13C}" destId="{3FFB0EB5-5B06-49FF-A09C-DA599E622155}" srcOrd="0" destOrd="0" presId="urn:microsoft.com/office/officeart/2005/8/layout/orgChart1"/>
    <dgm:cxn modelId="{36A5A860-93CB-463E-9A49-9C0EAC395CD1}" type="presParOf" srcId="{3FFB0EB5-5B06-49FF-A09C-DA599E622155}" destId="{0371F696-F5FA-4FDE-9400-4ABE4C589B34}" srcOrd="0" destOrd="0" presId="urn:microsoft.com/office/officeart/2005/8/layout/orgChart1"/>
    <dgm:cxn modelId="{0F78DFAA-33AA-4648-89DD-01F4F660CD9A}" type="presParOf" srcId="{3FFB0EB5-5B06-49FF-A09C-DA599E622155}" destId="{486797FD-C28A-42D9-8BA9-18CC710D00E6}" srcOrd="1" destOrd="0" presId="urn:microsoft.com/office/officeart/2005/8/layout/orgChart1"/>
    <dgm:cxn modelId="{97A82416-4A34-426E-98B5-643CC1AC24AD}" type="presParOf" srcId="{20E3A7C9-C72B-4981-A02D-FB459585E13C}" destId="{F372295D-7882-47B8-9CEF-E836114E056C}" srcOrd="1" destOrd="0" presId="urn:microsoft.com/office/officeart/2005/8/layout/orgChart1"/>
    <dgm:cxn modelId="{4BBC5D78-B7A8-41E6-90A0-171D20BD0504}" type="presParOf" srcId="{20E3A7C9-C72B-4981-A02D-FB459585E13C}" destId="{02854757-A301-4EC4-BBC5-06B13EBD25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DE5A9-DEFC-41E1-9B5B-85B849991B55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CF539B-A587-4873-A6F7-3600B4243C37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Эмоции</a:t>
          </a:r>
          <a:endParaRPr lang="ru-RU" b="1" dirty="0">
            <a:latin typeface="Cambria" pitchFamily="18" charset="0"/>
          </a:endParaRPr>
        </a:p>
      </dgm:t>
    </dgm:pt>
    <dgm:pt modelId="{9B9D9359-4DEA-4247-BD12-0F5D4D0DBB5E}" type="parTrans" cxnId="{B4AC5983-0816-413A-9A39-0B4495E4464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DBA8545-6D88-4F20-9C8C-9756F5A5266A}" type="sibTrans" cxnId="{B4AC5983-0816-413A-9A39-0B4495E4464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9C0CF0B-541A-4448-B0FB-5E30E5C15965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Социальные контакты</a:t>
          </a:r>
          <a:endParaRPr lang="ru-RU" b="1" dirty="0">
            <a:latin typeface="Cambria" pitchFamily="18" charset="0"/>
          </a:endParaRPr>
        </a:p>
      </dgm:t>
    </dgm:pt>
    <dgm:pt modelId="{C158D23E-4AFC-475A-8069-8AE00CDAA851}" type="parTrans" cxnId="{AE064E85-6CFF-41D0-B996-FEBA65F9BD0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8B58B8B-8A10-4E53-A892-53215AAFC6A0}" type="sibTrans" cxnId="{AE064E85-6CFF-41D0-B996-FEBA65F9BD0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F60AC90-B3B7-488E-8CB9-D9FFA74F9404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Развитие</a:t>
          </a:r>
          <a:endParaRPr lang="ru-RU" b="1" dirty="0">
            <a:latin typeface="Cambria" pitchFamily="18" charset="0"/>
          </a:endParaRPr>
        </a:p>
      </dgm:t>
    </dgm:pt>
    <dgm:pt modelId="{D1233BC5-D90B-4A2A-B86A-5DCC75C5C6A5}" type="parTrans" cxnId="{489DB110-EDC6-4210-91E4-87DE861F9587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75E7A7A-4FD7-46B7-B0EA-1663A217A60A}" type="sibTrans" cxnId="{489DB110-EDC6-4210-91E4-87DE861F9587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7E153F2-B0B5-43F1-BB17-ABD66D31F780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Сон, аппетит</a:t>
          </a:r>
          <a:endParaRPr lang="ru-RU" b="1" dirty="0">
            <a:latin typeface="Cambria" pitchFamily="18" charset="0"/>
          </a:endParaRPr>
        </a:p>
      </dgm:t>
    </dgm:pt>
    <dgm:pt modelId="{FEC6E6EE-2051-4AD9-849E-EF464DF6DEB9}" type="parTrans" cxnId="{F1336843-1838-47C0-90C7-0DAB9EFD640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AD2C14B-6B50-42DD-8F4D-4B1E2DC66A65}" type="sibTrans" cxnId="{F1336843-1838-47C0-90C7-0DAB9EFD640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80921D3-C724-4A95-9E54-CFBF8F7BBFC3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Здоровье</a:t>
          </a:r>
          <a:endParaRPr lang="ru-RU" b="1" dirty="0">
            <a:latin typeface="Cambria" pitchFamily="18" charset="0"/>
          </a:endParaRPr>
        </a:p>
      </dgm:t>
    </dgm:pt>
    <dgm:pt modelId="{32F50622-5282-43EC-8EB5-1BAE30952BBE}" type="parTrans" cxnId="{31BFBEE2-DB21-4DA5-A0FC-02759E908917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78C9339-4290-4EED-82E9-8F590A625A60}" type="sibTrans" cxnId="{31BFBEE2-DB21-4DA5-A0FC-02759E908917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43DA52E-AEFD-46FA-BCE7-1A0783DCF35D}" type="pres">
      <dgm:prSet presAssocID="{66DDE5A9-DEFC-41E1-9B5B-85B849991B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D6CB5-4D7A-4661-84CE-2EE6927EF644}" type="pres">
      <dgm:prSet presAssocID="{66DDE5A9-DEFC-41E1-9B5B-85B849991B55}" presName="cycle" presStyleCnt="0"/>
      <dgm:spPr/>
    </dgm:pt>
    <dgm:pt modelId="{398BF9C8-AB3F-46D4-8F87-B0E6B51B0C88}" type="pres">
      <dgm:prSet presAssocID="{FECF539B-A587-4873-A6F7-3600B4243C3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F5025-3880-4624-B6C2-130746A9E46B}" type="pres">
      <dgm:prSet presAssocID="{FDBA8545-6D88-4F20-9C8C-9756F5A5266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C1C094B-A9F5-4C88-A164-101E007EAD8E}" type="pres">
      <dgm:prSet presAssocID="{39C0CF0B-541A-4448-B0FB-5E30E5C15965}" presName="nodeFollowingNodes" presStyleLbl="node1" presStyleIdx="1" presStyleCnt="5" custRadScaleRad="94608" custRadScaleInc="13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1A35F-2D33-4678-BEAA-AAFB9DD768F6}" type="pres">
      <dgm:prSet presAssocID="{7F60AC90-B3B7-488E-8CB9-D9FFA74F9404}" presName="nodeFollowingNodes" presStyleLbl="node1" presStyleIdx="2" presStyleCnt="5" custRadScaleRad="113254" custRadScaleInc="-13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8620-59DF-41B8-AC01-81CE342AC1A4}" type="pres">
      <dgm:prSet presAssocID="{87E153F2-B0B5-43F1-BB17-ABD66D31F780}" presName="nodeFollowingNodes" presStyleLbl="node1" presStyleIdx="3" presStyleCnt="5" custRadScaleRad="107372" custRadScaleInc="12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1404F-1790-44F5-8981-3B58AD8EEA0D}" type="pres">
      <dgm:prSet presAssocID="{380921D3-C724-4A95-9E54-CFBF8F7BBFC3}" presName="nodeFollowingNodes" presStyleLbl="node1" presStyleIdx="4" presStyleCnt="5" custRadScaleRad="106747" custRadScaleInc="-24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687F91-68DB-475A-AEF4-6A44DA6DCE0F}" type="presOf" srcId="{87E153F2-B0B5-43F1-BB17-ABD66D31F780}" destId="{C4B48620-59DF-41B8-AC01-81CE342AC1A4}" srcOrd="0" destOrd="0" presId="urn:microsoft.com/office/officeart/2005/8/layout/cycle3"/>
    <dgm:cxn modelId="{871F69FA-A522-407C-9A77-CD9464695F6C}" type="presOf" srcId="{380921D3-C724-4A95-9E54-CFBF8F7BBFC3}" destId="{EAD1404F-1790-44F5-8981-3B58AD8EEA0D}" srcOrd="0" destOrd="0" presId="urn:microsoft.com/office/officeart/2005/8/layout/cycle3"/>
    <dgm:cxn modelId="{36A702D5-F440-4C25-93AD-ADBBA0247664}" type="presOf" srcId="{FDBA8545-6D88-4F20-9C8C-9756F5A5266A}" destId="{4C3F5025-3880-4624-B6C2-130746A9E46B}" srcOrd="0" destOrd="0" presId="urn:microsoft.com/office/officeart/2005/8/layout/cycle3"/>
    <dgm:cxn modelId="{F1336843-1838-47C0-90C7-0DAB9EFD6408}" srcId="{66DDE5A9-DEFC-41E1-9B5B-85B849991B55}" destId="{87E153F2-B0B5-43F1-BB17-ABD66D31F780}" srcOrd="3" destOrd="0" parTransId="{FEC6E6EE-2051-4AD9-849E-EF464DF6DEB9}" sibTransId="{2AD2C14B-6B50-42DD-8F4D-4B1E2DC66A65}"/>
    <dgm:cxn modelId="{42023BAE-35AE-4013-AB4B-2226DC00B7A6}" type="presOf" srcId="{66DDE5A9-DEFC-41E1-9B5B-85B849991B55}" destId="{143DA52E-AEFD-46FA-BCE7-1A0783DCF35D}" srcOrd="0" destOrd="0" presId="urn:microsoft.com/office/officeart/2005/8/layout/cycle3"/>
    <dgm:cxn modelId="{AE064E85-6CFF-41D0-B996-FEBA65F9BD0B}" srcId="{66DDE5A9-DEFC-41E1-9B5B-85B849991B55}" destId="{39C0CF0B-541A-4448-B0FB-5E30E5C15965}" srcOrd="1" destOrd="0" parTransId="{C158D23E-4AFC-475A-8069-8AE00CDAA851}" sibTransId="{18B58B8B-8A10-4E53-A892-53215AAFC6A0}"/>
    <dgm:cxn modelId="{489DB110-EDC6-4210-91E4-87DE861F9587}" srcId="{66DDE5A9-DEFC-41E1-9B5B-85B849991B55}" destId="{7F60AC90-B3B7-488E-8CB9-D9FFA74F9404}" srcOrd="2" destOrd="0" parTransId="{D1233BC5-D90B-4A2A-B86A-5DCC75C5C6A5}" sibTransId="{675E7A7A-4FD7-46B7-B0EA-1663A217A60A}"/>
    <dgm:cxn modelId="{E749A5C4-DD49-40D2-BEB2-04CD24D86754}" type="presOf" srcId="{39C0CF0B-541A-4448-B0FB-5E30E5C15965}" destId="{6C1C094B-A9F5-4C88-A164-101E007EAD8E}" srcOrd="0" destOrd="0" presId="urn:microsoft.com/office/officeart/2005/8/layout/cycle3"/>
    <dgm:cxn modelId="{64442C18-D677-49F3-9FD6-7A8BF4886BD5}" type="presOf" srcId="{7F60AC90-B3B7-488E-8CB9-D9FFA74F9404}" destId="{2661A35F-2D33-4678-BEAA-AAFB9DD768F6}" srcOrd="0" destOrd="0" presId="urn:microsoft.com/office/officeart/2005/8/layout/cycle3"/>
    <dgm:cxn modelId="{31BFBEE2-DB21-4DA5-A0FC-02759E908917}" srcId="{66DDE5A9-DEFC-41E1-9B5B-85B849991B55}" destId="{380921D3-C724-4A95-9E54-CFBF8F7BBFC3}" srcOrd="4" destOrd="0" parTransId="{32F50622-5282-43EC-8EB5-1BAE30952BBE}" sibTransId="{D78C9339-4290-4EED-82E9-8F590A625A60}"/>
    <dgm:cxn modelId="{A57E0F43-F1B5-4B47-B7D2-F4C1684A7EFB}" type="presOf" srcId="{FECF539B-A587-4873-A6F7-3600B4243C37}" destId="{398BF9C8-AB3F-46D4-8F87-B0E6B51B0C88}" srcOrd="0" destOrd="0" presId="urn:microsoft.com/office/officeart/2005/8/layout/cycle3"/>
    <dgm:cxn modelId="{B4AC5983-0816-413A-9A39-0B4495E4464D}" srcId="{66DDE5A9-DEFC-41E1-9B5B-85B849991B55}" destId="{FECF539B-A587-4873-A6F7-3600B4243C37}" srcOrd="0" destOrd="0" parTransId="{9B9D9359-4DEA-4247-BD12-0F5D4D0DBB5E}" sibTransId="{FDBA8545-6D88-4F20-9C8C-9756F5A5266A}"/>
    <dgm:cxn modelId="{72282157-F628-4B74-915D-52C059798E87}" type="presParOf" srcId="{143DA52E-AEFD-46FA-BCE7-1A0783DCF35D}" destId="{CF0D6CB5-4D7A-4661-84CE-2EE6927EF644}" srcOrd="0" destOrd="0" presId="urn:microsoft.com/office/officeart/2005/8/layout/cycle3"/>
    <dgm:cxn modelId="{CC8EBA6F-2299-4F0B-84C3-371452C27390}" type="presParOf" srcId="{CF0D6CB5-4D7A-4661-84CE-2EE6927EF644}" destId="{398BF9C8-AB3F-46D4-8F87-B0E6B51B0C88}" srcOrd="0" destOrd="0" presId="urn:microsoft.com/office/officeart/2005/8/layout/cycle3"/>
    <dgm:cxn modelId="{832EE1D9-AB2D-404F-A964-B96F3A7408AE}" type="presParOf" srcId="{CF0D6CB5-4D7A-4661-84CE-2EE6927EF644}" destId="{4C3F5025-3880-4624-B6C2-130746A9E46B}" srcOrd="1" destOrd="0" presId="urn:microsoft.com/office/officeart/2005/8/layout/cycle3"/>
    <dgm:cxn modelId="{F6393BEA-3FEA-470F-A0AB-41640262A1C4}" type="presParOf" srcId="{CF0D6CB5-4D7A-4661-84CE-2EE6927EF644}" destId="{6C1C094B-A9F5-4C88-A164-101E007EAD8E}" srcOrd="2" destOrd="0" presId="urn:microsoft.com/office/officeart/2005/8/layout/cycle3"/>
    <dgm:cxn modelId="{621214C7-1B8B-4159-ABA9-D28449BCDA72}" type="presParOf" srcId="{CF0D6CB5-4D7A-4661-84CE-2EE6927EF644}" destId="{2661A35F-2D33-4678-BEAA-AAFB9DD768F6}" srcOrd="3" destOrd="0" presId="urn:microsoft.com/office/officeart/2005/8/layout/cycle3"/>
    <dgm:cxn modelId="{DC9196EB-5551-4049-93A8-D03179694ACE}" type="presParOf" srcId="{CF0D6CB5-4D7A-4661-84CE-2EE6927EF644}" destId="{C4B48620-59DF-41B8-AC01-81CE342AC1A4}" srcOrd="4" destOrd="0" presId="urn:microsoft.com/office/officeart/2005/8/layout/cycle3"/>
    <dgm:cxn modelId="{AF8ECF5D-7186-447D-9146-0C91D18CE35B}" type="presParOf" srcId="{CF0D6CB5-4D7A-4661-84CE-2EE6927EF644}" destId="{EAD1404F-1790-44F5-8981-3B58AD8EEA0D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8C17C0-D66C-49DC-BF8B-098B0C2B4786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3394E0-97BA-47A1-BBE5-84AEA24A0BA3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Cambria" pitchFamily="18" charset="0"/>
            </a:rPr>
            <a:t>Легкая степень: 10 – 15 дней (до месяца) – сдвиги нормализуются в эти сроки</a:t>
          </a:r>
          <a:endParaRPr lang="ru-RU" b="1" dirty="0">
            <a:solidFill>
              <a:schemeClr val="tx1"/>
            </a:solidFill>
            <a:latin typeface="Cambria" pitchFamily="18" charset="0"/>
          </a:endParaRPr>
        </a:p>
      </dgm:t>
    </dgm:pt>
    <dgm:pt modelId="{6CBD5021-1141-41C6-ACE2-0A64B1BD55BC}" type="parTrans" cxnId="{F2CC3CC7-7FF8-4F3A-B5A9-293CBF53DFFC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Cambria" pitchFamily="18" charset="0"/>
          </a:endParaRPr>
        </a:p>
      </dgm:t>
    </dgm:pt>
    <dgm:pt modelId="{9B97F96B-8F1D-4E09-B7DA-7B3C3923E5AD}" type="sibTrans" cxnId="{F2CC3CC7-7FF8-4F3A-B5A9-293CBF53DFFC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Cambria" pitchFamily="18" charset="0"/>
          </a:endParaRPr>
        </a:p>
      </dgm:t>
    </dgm:pt>
    <dgm:pt modelId="{D2F13417-C27C-44CC-88AC-7C6A8F5C659C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Cambria" pitchFamily="18" charset="0"/>
            </a:rPr>
            <a:t>Средняя степень: примерно 1 месяц, может быть заболевание 5 –7 дней, есть признаки психического стресса</a:t>
          </a:r>
          <a:endParaRPr lang="ru-RU" b="1" dirty="0">
            <a:solidFill>
              <a:schemeClr val="tx1"/>
            </a:solidFill>
            <a:latin typeface="Cambria" pitchFamily="18" charset="0"/>
          </a:endParaRPr>
        </a:p>
      </dgm:t>
    </dgm:pt>
    <dgm:pt modelId="{D28944F1-6598-47E4-A343-39BEA278961F}" type="parTrans" cxnId="{2A203EAB-1278-4AFE-AB9D-F13A4AFF391D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Cambria" pitchFamily="18" charset="0"/>
          </a:endParaRPr>
        </a:p>
      </dgm:t>
    </dgm:pt>
    <dgm:pt modelId="{3188B3D2-DED9-4C9B-9495-2B74DCEEE749}" type="sibTrans" cxnId="{2A203EAB-1278-4AFE-AB9D-F13A4AFF391D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Cambria" pitchFamily="18" charset="0"/>
          </a:endParaRPr>
        </a:p>
      </dgm:t>
    </dgm:pt>
    <dgm:pt modelId="{7E173D4B-4E7C-49C0-8A86-8B1B8218830C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Cambria" pitchFamily="18" charset="0"/>
            </a:rPr>
            <a:t>Тяжелая степень: 3 месяца – часто болеет, регрессия в развитии, может быть как физическое, так и психическое истощение организма (вялость, эмоциональные качели)</a:t>
          </a:r>
          <a:endParaRPr lang="ru-RU" b="1" dirty="0">
            <a:solidFill>
              <a:schemeClr val="tx1"/>
            </a:solidFill>
            <a:latin typeface="Cambria" pitchFamily="18" charset="0"/>
          </a:endParaRPr>
        </a:p>
      </dgm:t>
    </dgm:pt>
    <dgm:pt modelId="{91EB2518-21C7-433B-ACCC-B7CC76A44A90}" type="parTrans" cxnId="{4B485745-80EC-42C1-8283-AF3D7CC449E0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Cambria" pitchFamily="18" charset="0"/>
          </a:endParaRPr>
        </a:p>
      </dgm:t>
    </dgm:pt>
    <dgm:pt modelId="{36BC53ED-18E8-4DC6-B7CC-95F0BA9FA543}" type="sibTrans" cxnId="{4B485745-80EC-42C1-8283-AF3D7CC449E0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Cambria" pitchFamily="18" charset="0"/>
          </a:endParaRPr>
        </a:p>
      </dgm:t>
    </dgm:pt>
    <dgm:pt modelId="{52054B8A-D6B6-4096-BA94-A41E08116621}" type="pres">
      <dgm:prSet presAssocID="{E48C17C0-D66C-49DC-BF8B-098B0C2B4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9D124-67C1-449C-9F3F-02848D86D27B}" type="pres">
      <dgm:prSet presAssocID="{C13394E0-97BA-47A1-BBE5-84AEA24A0B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BB5F0-EA26-4725-A23A-24907024FB80}" type="pres">
      <dgm:prSet presAssocID="{9B97F96B-8F1D-4E09-B7DA-7B3C3923E5A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BE83E59-C49D-4DE6-982C-335345234DFC}" type="pres">
      <dgm:prSet presAssocID="{9B97F96B-8F1D-4E09-B7DA-7B3C3923E5A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4166F87-91C1-4267-A745-AF7EADF8CA2C}" type="pres">
      <dgm:prSet presAssocID="{D2F13417-C27C-44CC-88AC-7C6A8F5C65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0283-2E21-49C9-A1F3-6A3458FCA865}" type="pres">
      <dgm:prSet presAssocID="{3188B3D2-DED9-4C9B-9495-2B74DCEEE74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B4D9309-7DD5-4879-8EB8-5C114447709B}" type="pres">
      <dgm:prSet presAssocID="{3188B3D2-DED9-4C9B-9495-2B74DCEEE74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9E6A39F-04BB-429E-801A-930B0C1991BC}" type="pres">
      <dgm:prSet presAssocID="{7E173D4B-4E7C-49C0-8A86-8B1B8218830C}" presName="node" presStyleLbl="node1" presStyleIdx="2" presStyleCnt="3" custLinFactNeighborX="21" custLinFactNeighborY="-7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128B4-AF24-4633-B8AA-FA30C9EC5AD9}" type="presOf" srcId="{D2F13417-C27C-44CC-88AC-7C6A8F5C659C}" destId="{D4166F87-91C1-4267-A745-AF7EADF8CA2C}" srcOrd="0" destOrd="0" presId="urn:microsoft.com/office/officeart/2005/8/layout/process5"/>
    <dgm:cxn modelId="{2AA494AD-208B-4013-9369-4B18639BC5A8}" type="presOf" srcId="{9B97F96B-8F1D-4E09-B7DA-7B3C3923E5AD}" destId="{03ABB5F0-EA26-4725-A23A-24907024FB80}" srcOrd="0" destOrd="0" presId="urn:microsoft.com/office/officeart/2005/8/layout/process5"/>
    <dgm:cxn modelId="{2A203EAB-1278-4AFE-AB9D-F13A4AFF391D}" srcId="{E48C17C0-D66C-49DC-BF8B-098B0C2B4786}" destId="{D2F13417-C27C-44CC-88AC-7C6A8F5C659C}" srcOrd="1" destOrd="0" parTransId="{D28944F1-6598-47E4-A343-39BEA278961F}" sibTransId="{3188B3D2-DED9-4C9B-9495-2B74DCEEE749}"/>
    <dgm:cxn modelId="{3A85AC6E-9DBF-431D-BB26-6233D765D610}" type="presOf" srcId="{E48C17C0-D66C-49DC-BF8B-098B0C2B4786}" destId="{52054B8A-D6B6-4096-BA94-A41E08116621}" srcOrd="0" destOrd="0" presId="urn:microsoft.com/office/officeart/2005/8/layout/process5"/>
    <dgm:cxn modelId="{398FEF35-5096-48B4-8F08-63BA89710A6F}" type="presOf" srcId="{C13394E0-97BA-47A1-BBE5-84AEA24A0BA3}" destId="{6729D124-67C1-449C-9F3F-02848D86D27B}" srcOrd="0" destOrd="0" presId="urn:microsoft.com/office/officeart/2005/8/layout/process5"/>
    <dgm:cxn modelId="{F2CC3CC7-7FF8-4F3A-B5A9-293CBF53DFFC}" srcId="{E48C17C0-D66C-49DC-BF8B-098B0C2B4786}" destId="{C13394E0-97BA-47A1-BBE5-84AEA24A0BA3}" srcOrd="0" destOrd="0" parTransId="{6CBD5021-1141-41C6-ACE2-0A64B1BD55BC}" sibTransId="{9B97F96B-8F1D-4E09-B7DA-7B3C3923E5AD}"/>
    <dgm:cxn modelId="{7C0FFE44-ED53-44E3-AFBE-106DD4D3FB2E}" type="presOf" srcId="{3188B3D2-DED9-4C9B-9495-2B74DCEEE749}" destId="{DB4D9309-7DD5-4879-8EB8-5C114447709B}" srcOrd="1" destOrd="0" presId="urn:microsoft.com/office/officeart/2005/8/layout/process5"/>
    <dgm:cxn modelId="{4B485745-80EC-42C1-8283-AF3D7CC449E0}" srcId="{E48C17C0-D66C-49DC-BF8B-098B0C2B4786}" destId="{7E173D4B-4E7C-49C0-8A86-8B1B8218830C}" srcOrd="2" destOrd="0" parTransId="{91EB2518-21C7-433B-ACCC-B7CC76A44A90}" sibTransId="{36BC53ED-18E8-4DC6-B7CC-95F0BA9FA543}"/>
    <dgm:cxn modelId="{6ADD5E67-008A-42E0-910A-4BDB8DA1EDAB}" type="presOf" srcId="{7E173D4B-4E7C-49C0-8A86-8B1B8218830C}" destId="{89E6A39F-04BB-429E-801A-930B0C1991BC}" srcOrd="0" destOrd="0" presId="urn:microsoft.com/office/officeart/2005/8/layout/process5"/>
    <dgm:cxn modelId="{93E9E09E-499F-4605-9A48-02B5AC375125}" type="presOf" srcId="{3188B3D2-DED9-4C9B-9495-2B74DCEEE749}" destId="{79AA0283-2E21-49C9-A1F3-6A3458FCA865}" srcOrd="0" destOrd="0" presId="urn:microsoft.com/office/officeart/2005/8/layout/process5"/>
    <dgm:cxn modelId="{08417B8A-9162-4976-821B-2960C27FF3EF}" type="presOf" srcId="{9B97F96B-8F1D-4E09-B7DA-7B3C3923E5AD}" destId="{ABE83E59-C49D-4DE6-982C-335345234DFC}" srcOrd="1" destOrd="0" presId="urn:microsoft.com/office/officeart/2005/8/layout/process5"/>
    <dgm:cxn modelId="{67FAC143-8E63-4754-A392-EDFF99DA4D83}" type="presParOf" srcId="{52054B8A-D6B6-4096-BA94-A41E08116621}" destId="{6729D124-67C1-449C-9F3F-02848D86D27B}" srcOrd="0" destOrd="0" presId="urn:microsoft.com/office/officeart/2005/8/layout/process5"/>
    <dgm:cxn modelId="{CF4AE1FD-6F4D-4F45-AB62-F800385FF6B1}" type="presParOf" srcId="{52054B8A-D6B6-4096-BA94-A41E08116621}" destId="{03ABB5F0-EA26-4725-A23A-24907024FB80}" srcOrd="1" destOrd="0" presId="urn:microsoft.com/office/officeart/2005/8/layout/process5"/>
    <dgm:cxn modelId="{2F3CFC50-64F6-4BB5-99F6-CBDF4B21D0DB}" type="presParOf" srcId="{03ABB5F0-EA26-4725-A23A-24907024FB80}" destId="{ABE83E59-C49D-4DE6-982C-335345234DFC}" srcOrd="0" destOrd="0" presId="urn:microsoft.com/office/officeart/2005/8/layout/process5"/>
    <dgm:cxn modelId="{FB0CDDD6-4906-45D1-BC46-00C426CC7523}" type="presParOf" srcId="{52054B8A-D6B6-4096-BA94-A41E08116621}" destId="{D4166F87-91C1-4267-A745-AF7EADF8CA2C}" srcOrd="2" destOrd="0" presId="urn:microsoft.com/office/officeart/2005/8/layout/process5"/>
    <dgm:cxn modelId="{B6998F95-59E3-415F-9C99-9882D2788EE1}" type="presParOf" srcId="{52054B8A-D6B6-4096-BA94-A41E08116621}" destId="{79AA0283-2E21-49C9-A1F3-6A3458FCA865}" srcOrd="3" destOrd="0" presId="urn:microsoft.com/office/officeart/2005/8/layout/process5"/>
    <dgm:cxn modelId="{C65C2BD8-6E55-43D7-855C-3AAD93EC83FC}" type="presParOf" srcId="{79AA0283-2E21-49C9-A1F3-6A3458FCA865}" destId="{DB4D9309-7DD5-4879-8EB8-5C114447709B}" srcOrd="0" destOrd="0" presId="urn:microsoft.com/office/officeart/2005/8/layout/process5"/>
    <dgm:cxn modelId="{B6054069-7522-4D7A-A99A-A4BB614D7A45}" type="presParOf" srcId="{52054B8A-D6B6-4096-BA94-A41E08116621}" destId="{89E6A39F-04BB-429E-801A-930B0C1991BC}" srcOrd="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AA439B-F6CE-418A-A0C6-DBC51AAA2751}">
      <dsp:nvSpPr>
        <dsp:cNvPr id="0" name=""/>
        <dsp:cNvSpPr/>
      </dsp:nvSpPr>
      <dsp:spPr>
        <a:xfrm>
          <a:off x="4091696" y="1506110"/>
          <a:ext cx="296553" cy="138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128"/>
              </a:lnTo>
              <a:lnTo>
                <a:pt x="296553" y="13871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A69F5-486E-416B-9A8F-ABFE19AD30D0}">
      <dsp:nvSpPr>
        <dsp:cNvPr id="0" name=""/>
        <dsp:cNvSpPr/>
      </dsp:nvSpPr>
      <dsp:spPr>
        <a:xfrm>
          <a:off x="3755682" y="1506110"/>
          <a:ext cx="336013" cy="1387128"/>
        </a:xfrm>
        <a:custGeom>
          <a:avLst/>
          <a:gdLst/>
          <a:ahLst/>
          <a:cxnLst/>
          <a:rect l="0" t="0" r="0" b="0"/>
          <a:pathLst>
            <a:path>
              <a:moveTo>
                <a:pt x="336013" y="0"/>
              </a:moveTo>
              <a:lnTo>
                <a:pt x="336013" y="1387128"/>
              </a:lnTo>
              <a:lnTo>
                <a:pt x="0" y="13871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846F7-FD43-458B-86EE-BCEF762C447E}">
      <dsp:nvSpPr>
        <dsp:cNvPr id="0" name=""/>
        <dsp:cNvSpPr/>
      </dsp:nvSpPr>
      <dsp:spPr>
        <a:xfrm>
          <a:off x="4091696" y="1506110"/>
          <a:ext cx="1802663" cy="2772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466"/>
              </a:lnTo>
              <a:lnTo>
                <a:pt x="1802663" y="2456466"/>
              </a:lnTo>
              <a:lnTo>
                <a:pt x="1802663" y="27727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8D0F8-22AA-4996-9C47-30777514B0D3}">
      <dsp:nvSpPr>
        <dsp:cNvPr id="0" name=""/>
        <dsp:cNvSpPr/>
      </dsp:nvSpPr>
      <dsp:spPr>
        <a:xfrm>
          <a:off x="2249572" y="1506110"/>
          <a:ext cx="1842123" cy="2772750"/>
        </a:xfrm>
        <a:custGeom>
          <a:avLst/>
          <a:gdLst/>
          <a:ahLst/>
          <a:cxnLst/>
          <a:rect l="0" t="0" r="0" b="0"/>
          <a:pathLst>
            <a:path>
              <a:moveTo>
                <a:pt x="1842123" y="0"/>
              </a:moveTo>
              <a:lnTo>
                <a:pt x="1842123" y="2456466"/>
              </a:lnTo>
              <a:lnTo>
                <a:pt x="0" y="2456466"/>
              </a:lnTo>
              <a:lnTo>
                <a:pt x="0" y="27727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CEF4E-40EA-4CDF-82C9-FDFE00BF344F}">
      <dsp:nvSpPr>
        <dsp:cNvPr id="0" name=""/>
        <dsp:cNvSpPr/>
      </dsp:nvSpPr>
      <dsp:spPr>
        <a:xfrm>
          <a:off x="2585585" y="0"/>
          <a:ext cx="3012220" cy="1506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Физиологический уровень адаптации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(надо привыкнуть)</a:t>
          </a:r>
        </a:p>
      </dsp:txBody>
      <dsp:txXfrm>
        <a:off x="2585585" y="0"/>
        <a:ext cx="3012220" cy="1506110"/>
      </dsp:txXfrm>
    </dsp:sp>
    <dsp:sp modelId="{AD4E82CB-DB9F-49A2-AB2D-4D7D62BB4781}">
      <dsp:nvSpPr>
        <dsp:cNvPr id="0" name=""/>
        <dsp:cNvSpPr/>
      </dsp:nvSpPr>
      <dsp:spPr>
        <a:xfrm>
          <a:off x="743461" y="4278860"/>
          <a:ext cx="3012220" cy="1506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sp:txBody>
      <dsp:txXfrm>
        <a:off x="743461" y="4278860"/>
        <a:ext cx="3012220" cy="1506110"/>
      </dsp:txXfrm>
    </dsp:sp>
    <dsp:sp modelId="{BD26A8CC-7A9C-46D7-8795-0F754B405B35}">
      <dsp:nvSpPr>
        <dsp:cNvPr id="0" name=""/>
        <dsp:cNvSpPr/>
      </dsp:nvSpPr>
      <dsp:spPr>
        <a:xfrm>
          <a:off x="4388249" y="4278860"/>
          <a:ext cx="3012220" cy="1506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помещениям,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sp:txBody>
      <dsp:txXfrm>
        <a:off x="4388249" y="4278860"/>
        <a:ext cx="3012220" cy="1506110"/>
      </dsp:txXfrm>
    </dsp:sp>
    <dsp:sp modelId="{AFAC1733-3768-4F4E-AC79-F356F17ADDD8}">
      <dsp:nvSpPr>
        <dsp:cNvPr id="0" name=""/>
        <dsp:cNvSpPr/>
      </dsp:nvSpPr>
      <dsp:spPr>
        <a:xfrm>
          <a:off x="743461" y="2140183"/>
          <a:ext cx="3012220" cy="1506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команды)</a:t>
          </a:r>
        </a:p>
      </dsp:txBody>
      <dsp:txXfrm>
        <a:off x="743461" y="2140183"/>
        <a:ext cx="3012220" cy="1506110"/>
      </dsp:txXfrm>
    </dsp:sp>
    <dsp:sp modelId="{723EF1EA-D387-42BF-BA2B-A1D6547090BE}">
      <dsp:nvSpPr>
        <dsp:cNvPr id="0" name=""/>
        <dsp:cNvSpPr/>
      </dsp:nvSpPr>
      <dsp:spPr>
        <a:xfrm>
          <a:off x="4388249" y="2140183"/>
          <a:ext cx="3012220" cy="1506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sp:txBody>
      <dsp:txXfrm>
        <a:off x="4388249" y="2140183"/>
        <a:ext cx="3012220" cy="15061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E6E7EF-63DF-40A7-B75C-327C4743CEA6}">
      <dsp:nvSpPr>
        <dsp:cNvPr id="0" name=""/>
        <dsp:cNvSpPr/>
      </dsp:nvSpPr>
      <dsp:spPr>
        <a:xfrm>
          <a:off x="4212468" y="1477827"/>
          <a:ext cx="309378" cy="1355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373"/>
              </a:lnTo>
              <a:lnTo>
                <a:pt x="309378" y="13553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586B5-57C1-4501-A5AA-B1378A8CA98C}">
      <dsp:nvSpPr>
        <dsp:cNvPr id="0" name=""/>
        <dsp:cNvSpPr/>
      </dsp:nvSpPr>
      <dsp:spPr>
        <a:xfrm>
          <a:off x="3903089" y="1477827"/>
          <a:ext cx="309378" cy="1355373"/>
        </a:xfrm>
        <a:custGeom>
          <a:avLst/>
          <a:gdLst/>
          <a:ahLst/>
          <a:cxnLst/>
          <a:rect l="0" t="0" r="0" b="0"/>
          <a:pathLst>
            <a:path>
              <a:moveTo>
                <a:pt x="309378" y="0"/>
              </a:moveTo>
              <a:lnTo>
                <a:pt x="309378" y="1355373"/>
              </a:lnTo>
              <a:lnTo>
                <a:pt x="0" y="13553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C2BE0-071A-4FB0-AAB1-FEDF62DE5456}">
      <dsp:nvSpPr>
        <dsp:cNvPr id="0" name=""/>
        <dsp:cNvSpPr/>
      </dsp:nvSpPr>
      <dsp:spPr>
        <a:xfrm>
          <a:off x="4212468" y="1477827"/>
          <a:ext cx="1782611" cy="2710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369"/>
              </a:lnTo>
              <a:lnTo>
                <a:pt x="1782611" y="2401369"/>
              </a:lnTo>
              <a:lnTo>
                <a:pt x="1782611" y="27107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9B6F4-AB1C-4DEF-A116-0CA0CA6E938A}">
      <dsp:nvSpPr>
        <dsp:cNvPr id="0" name=""/>
        <dsp:cNvSpPr/>
      </dsp:nvSpPr>
      <dsp:spPr>
        <a:xfrm>
          <a:off x="2429856" y="1477827"/>
          <a:ext cx="1782611" cy="2710747"/>
        </a:xfrm>
        <a:custGeom>
          <a:avLst/>
          <a:gdLst/>
          <a:ahLst/>
          <a:cxnLst/>
          <a:rect l="0" t="0" r="0" b="0"/>
          <a:pathLst>
            <a:path>
              <a:moveTo>
                <a:pt x="1782611" y="0"/>
              </a:moveTo>
              <a:lnTo>
                <a:pt x="1782611" y="2401369"/>
              </a:lnTo>
              <a:lnTo>
                <a:pt x="0" y="2401369"/>
              </a:lnTo>
              <a:lnTo>
                <a:pt x="0" y="27107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1F511-51C8-462E-8058-AEA18FF02B99}">
      <dsp:nvSpPr>
        <dsp:cNvPr id="0" name=""/>
        <dsp:cNvSpPr/>
      </dsp:nvSpPr>
      <dsp:spPr>
        <a:xfrm>
          <a:off x="2739235" y="4594"/>
          <a:ext cx="2946465" cy="147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Психологический уровень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sp:txBody>
      <dsp:txXfrm>
        <a:off x="2739235" y="4594"/>
        <a:ext cx="2946465" cy="1473232"/>
      </dsp:txXfrm>
    </dsp:sp>
    <dsp:sp modelId="{791BEB9C-DA6F-449D-9B6F-04760907C8C7}">
      <dsp:nvSpPr>
        <dsp:cNvPr id="0" name=""/>
        <dsp:cNvSpPr/>
      </dsp:nvSpPr>
      <dsp:spPr>
        <a:xfrm>
          <a:off x="956624" y="4188574"/>
          <a:ext cx="2946465" cy="147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Большому количеству новых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sp:txBody>
      <dsp:txXfrm>
        <a:off x="956624" y="4188574"/>
        <a:ext cx="2946465" cy="1473232"/>
      </dsp:txXfrm>
    </dsp:sp>
    <dsp:sp modelId="{A7ACC6D1-8848-4AF9-B6D0-3C528E2144A5}">
      <dsp:nvSpPr>
        <dsp:cNvPr id="0" name=""/>
        <dsp:cNvSpPr/>
      </dsp:nvSpPr>
      <dsp:spPr>
        <a:xfrm>
          <a:off x="4521846" y="4188574"/>
          <a:ext cx="2946465" cy="147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sp:txBody>
      <dsp:txXfrm>
        <a:off x="4521846" y="4188574"/>
        <a:ext cx="2946465" cy="1473232"/>
      </dsp:txXfrm>
    </dsp:sp>
    <dsp:sp modelId="{7DE67CE3-C066-44D8-BDBA-ADB3032C2555}">
      <dsp:nvSpPr>
        <dsp:cNvPr id="0" name=""/>
        <dsp:cNvSpPr/>
      </dsp:nvSpPr>
      <dsp:spPr>
        <a:xfrm>
          <a:off x="956624" y="2096584"/>
          <a:ext cx="2946465" cy="147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взрослого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 мамы, папы…)</a:t>
          </a:r>
        </a:p>
      </dsp:txBody>
      <dsp:txXfrm>
        <a:off x="956624" y="2096584"/>
        <a:ext cx="2946465" cy="1473232"/>
      </dsp:txXfrm>
    </dsp:sp>
    <dsp:sp modelId="{0371F696-F5FA-4FDE-9400-4ABE4C589B34}">
      <dsp:nvSpPr>
        <dsp:cNvPr id="0" name=""/>
        <dsp:cNvSpPr/>
      </dsp:nvSpPr>
      <dsp:spPr>
        <a:xfrm>
          <a:off x="4521846" y="2096584"/>
          <a:ext cx="2946465" cy="147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проблемами</a:t>
          </a:r>
        </a:p>
      </dsp:txBody>
      <dsp:txXfrm>
        <a:off x="4521846" y="2096584"/>
        <a:ext cx="2946465" cy="14732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3F5025-3880-4624-B6C2-130746A9E46B}">
      <dsp:nvSpPr>
        <dsp:cNvPr id="0" name=""/>
        <dsp:cNvSpPr/>
      </dsp:nvSpPr>
      <dsp:spPr>
        <a:xfrm>
          <a:off x="1658478" y="-27765"/>
          <a:ext cx="4612661" cy="4612661"/>
        </a:xfrm>
        <a:prstGeom prst="circularArrow">
          <a:avLst>
            <a:gd name="adj1" fmla="val 5544"/>
            <a:gd name="adj2" fmla="val 330680"/>
            <a:gd name="adj3" fmla="val 13771154"/>
            <a:gd name="adj4" fmla="val 1738886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8BF9C8-AB3F-46D4-8F87-B0E6B51B0C88}">
      <dsp:nvSpPr>
        <dsp:cNvPr id="0" name=""/>
        <dsp:cNvSpPr/>
      </dsp:nvSpPr>
      <dsp:spPr>
        <a:xfrm>
          <a:off x="2882617" y="1453"/>
          <a:ext cx="2164383" cy="10821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Эмоции</a:t>
          </a:r>
          <a:endParaRPr lang="ru-RU" sz="2400" b="1" kern="1200" dirty="0">
            <a:latin typeface="Cambria" pitchFamily="18" charset="0"/>
          </a:endParaRPr>
        </a:p>
      </dsp:txBody>
      <dsp:txXfrm>
        <a:off x="2882617" y="1453"/>
        <a:ext cx="2164383" cy="1082191"/>
      </dsp:txXfrm>
    </dsp:sp>
    <dsp:sp modelId="{6C1C094B-A9F5-4C88-A164-101E007EAD8E}">
      <dsp:nvSpPr>
        <dsp:cNvPr id="0" name=""/>
        <dsp:cNvSpPr/>
      </dsp:nvSpPr>
      <dsp:spPr>
        <a:xfrm>
          <a:off x="4714905" y="1643069"/>
          <a:ext cx="2164383" cy="10821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Социальные контакты</a:t>
          </a:r>
          <a:endParaRPr lang="ru-RU" sz="2400" b="1" kern="1200" dirty="0">
            <a:latin typeface="Cambria" pitchFamily="18" charset="0"/>
          </a:endParaRPr>
        </a:p>
      </dsp:txBody>
      <dsp:txXfrm>
        <a:off x="4714905" y="1643069"/>
        <a:ext cx="2164383" cy="1082191"/>
      </dsp:txXfrm>
    </dsp:sp>
    <dsp:sp modelId="{2661A35F-2D33-4678-BEAA-AAFB9DD768F6}">
      <dsp:nvSpPr>
        <dsp:cNvPr id="0" name=""/>
        <dsp:cNvSpPr/>
      </dsp:nvSpPr>
      <dsp:spPr>
        <a:xfrm>
          <a:off x="4429165" y="3561278"/>
          <a:ext cx="2164383" cy="10821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Развитие</a:t>
          </a:r>
          <a:endParaRPr lang="ru-RU" sz="2400" b="1" kern="1200" dirty="0">
            <a:latin typeface="Cambria" pitchFamily="18" charset="0"/>
          </a:endParaRPr>
        </a:p>
      </dsp:txBody>
      <dsp:txXfrm>
        <a:off x="4429165" y="3561278"/>
        <a:ext cx="2164383" cy="1082191"/>
      </dsp:txXfrm>
    </dsp:sp>
    <dsp:sp modelId="{C4B48620-59DF-41B8-AC01-81CE342AC1A4}">
      <dsp:nvSpPr>
        <dsp:cNvPr id="0" name=""/>
        <dsp:cNvSpPr/>
      </dsp:nvSpPr>
      <dsp:spPr>
        <a:xfrm>
          <a:off x="1428760" y="3500453"/>
          <a:ext cx="2164383" cy="10821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Сон, аппетит</a:t>
          </a:r>
          <a:endParaRPr lang="ru-RU" sz="2400" b="1" kern="1200" dirty="0">
            <a:latin typeface="Cambria" pitchFamily="18" charset="0"/>
          </a:endParaRPr>
        </a:p>
      </dsp:txBody>
      <dsp:txXfrm>
        <a:off x="1428760" y="3500453"/>
        <a:ext cx="2164383" cy="1082191"/>
      </dsp:txXfrm>
    </dsp:sp>
    <dsp:sp modelId="{EAD1404F-1790-44F5-8981-3B58AD8EEA0D}">
      <dsp:nvSpPr>
        <dsp:cNvPr id="0" name=""/>
        <dsp:cNvSpPr/>
      </dsp:nvSpPr>
      <dsp:spPr>
        <a:xfrm>
          <a:off x="785822" y="1857395"/>
          <a:ext cx="2164383" cy="10821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Здоровье</a:t>
          </a:r>
          <a:endParaRPr lang="ru-RU" sz="2400" b="1" kern="1200" dirty="0">
            <a:latin typeface="Cambria" pitchFamily="18" charset="0"/>
          </a:endParaRPr>
        </a:p>
      </dsp:txBody>
      <dsp:txXfrm>
        <a:off x="785822" y="1857395"/>
        <a:ext cx="2164383" cy="10821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29D124-67C1-449C-9F3F-02848D86D27B}">
      <dsp:nvSpPr>
        <dsp:cNvPr id="0" name=""/>
        <dsp:cNvSpPr/>
      </dsp:nvSpPr>
      <dsp:spPr>
        <a:xfrm>
          <a:off x="146894" y="2678"/>
          <a:ext cx="3211361" cy="192681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mbria" pitchFamily="18" charset="0"/>
            </a:rPr>
            <a:t>Легкая степень: 10 – 15 дней (до месяца) – сдвиги нормализуются в эти сроки</a:t>
          </a:r>
          <a:endParaRPr lang="ru-RU" sz="17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46894" y="2678"/>
        <a:ext cx="3211361" cy="1926816"/>
      </dsp:txXfrm>
    </dsp:sp>
    <dsp:sp modelId="{03ABB5F0-EA26-4725-A23A-24907024FB80}">
      <dsp:nvSpPr>
        <dsp:cNvPr id="0" name=""/>
        <dsp:cNvSpPr/>
      </dsp:nvSpPr>
      <dsp:spPr>
        <a:xfrm>
          <a:off x="3640855" y="567878"/>
          <a:ext cx="680808" cy="796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accent1">
                <a:lumMod val="50000"/>
              </a:schemeClr>
            </a:solidFill>
            <a:latin typeface="Cambria" pitchFamily="18" charset="0"/>
          </a:endParaRPr>
        </a:p>
      </dsp:txBody>
      <dsp:txXfrm>
        <a:off x="3640855" y="567878"/>
        <a:ext cx="680808" cy="796417"/>
      </dsp:txXfrm>
    </dsp:sp>
    <dsp:sp modelId="{D4166F87-91C1-4267-A745-AF7EADF8CA2C}">
      <dsp:nvSpPr>
        <dsp:cNvPr id="0" name=""/>
        <dsp:cNvSpPr/>
      </dsp:nvSpPr>
      <dsp:spPr>
        <a:xfrm>
          <a:off x="4642800" y="2678"/>
          <a:ext cx="3211361" cy="192681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mbria" pitchFamily="18" charset="0"/>
            </a:rPr>
            <a:t>Средняя степень: примерно 1 месяц, может быть заболевание 5 –7 дней, есть признаки психического стресса</a:t>
          </a:r>
          <a:endParaRPr lang="ru-RU" sz="17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642800" y="2678"/>
        <a:ext cx="3211361" cy="1926816"/>
      </dsp:txXfrm>
    </dsp:sp>
    <dsp:sp modelId="{79AA0283-2E21-49C9-A1F3-6A3458FCA865}">
      <dsp:nvSpPr>
        <dsp:cNvPr id="0" name=""/>
        <dsp:cNvSpPr/>
      </dsp:nvSpPr>
      <dsp:spPr>
        <a:xfrm rot="5399245">
          <a:off x="5946092" y="2085324"/>
          <a:ext cx="605443" cy="796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accent1">
                <a:lumMod val="50000"/>
              </a:schemeClr>
            </a:solidFill>
            <a:latin typeface="Cambria" pitchFamily="18" charset="0"/>
          </a:endParaRPr>
        </a:p>
      </dsp:txBody>
      <dsp:txXfrm rot="5399245">
        <a:off x="5946092" y="2085324"/>
        <a:ext cx="605443" cy="796417"/>
      </dsp:txXfrm>
    </dsp:sp>
    <dsp:sp modelId="{89E6A39F-04BB-429E-801A-930B0C1991BC}">
      <dsp:nvSpPr>
        <dsp:cNvPr id="0" name=""/>
        <dsp:cNvSpPr/>
      </dsp:nvSpPr>
      <dsp:spPr>
        <a:xfrm>
          <a:off x="4643474" y="3071841"/>
          <a:ext cx="3211361" cy="192681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mbria" pitchFamily="18" charset="0"/>
            </a:rPr>
            <a:t>Тяжелая степень: 3 месяца – часто болеет, регрессия в развитии, может быть как физическое, так и психическое истощение организма (вялость, эмоциональные качели)</a:t>
          </a:r>
          <a:endParaRPr lang="ru-RU" sz="17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643474" y="3071841"/>
        <a:ext cx="3211361" cy="1926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AA9B93-8520-43E5-B821-F612E13A4731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44C1FF-9CCF-4585-A644-B60452FCE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590FF6-5E89-4D26-A0DB-999EAF3DDB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07A9C124-58A1-4324-987F-B12472A1F7FF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83F43C8-BBCF-4D9D-AC3D-96D2996EE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AB31-F6A0-4B37-95CD-98A17FC7863F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8063-2BEB-42C9-B8EA-206A5B13F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7D7A-A344-48DB-AFC7-4F147899331C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65B0-9765-4B4D-A65C-4AA32818A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6CCB-C4D2-4AAD-B923-BB161868C69E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BE01-9C67-40ED-B637-665202C8F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092F-1B50-472F-84C2-75E35FA07C18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9747-C050-4FC3-BF49-C34B1BFF0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E206-F701-4943-859B-6FB709C9A9A9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AF59-640F-45FD-B74E-CC95C5A96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2BC5-6BBF-4130-8CA3-530FD555EEAC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D622-83A7-41F5-A8E1-B107F1991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1B13-40B9-4A43-B8D8-F9DF18776C07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FEA5-1598-451B-B875-963530A47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604D-3AA6-41D4-B4D2-5CFC8637157A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587B-203C-43C4-9BDD-86F5BBF29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CBD2-2BB8-43B9-9DD5-D5D284FC1E32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5FAB-6B0E-4756-9993-E7540A495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CE03-34B5-4E78-A687-1BD475EFEF1C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353C-2D9C-402B-9BF7-3A81D9C6B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ECF612B-B4C7-493A-9964-E74E0A618721}" type="datetimeFigureOut">
              <a:rPr lang="ru-RU"/>
              <a:pPr>
                <a:defRPr/>
              </a:pPr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2384453-7172-4CE4-9CCA-760A4B2D6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3" r:id="rId8"/>
    <p:sldLayoutId id="2147483674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5013176"/>
            <a:ext cx="2857520" cy="91615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Гизатулина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С.В. воспитатель МДОАУ №121 «</a:t>
            </a:r>
            <a:r>
              <a:rPr lang="ru-RU" sz="1800" b="1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Золотой колосок» </a:t>
            </a:r>
            <a:endParaRPr lang="ru-RU" sz="1800" b="1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348880"/>
            <a:ext cx="3600450" cy="2165966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latin typeface="Cambria" pitchFamily="18" charset="0"/>
              </a:rPr>
              <a:t>«Взаимодействие с родителями, как успешный фактор адаптации детей раннего возраста к условиям дошкольной образовательной организации»</a:t>
            </a:r>
            <a:endParaRPr lang="ru-RU" sz="2000" b="1" u="sng" dirty="0" smtClean="0">
              <a:latin typeface="Cambria" pitchFamily="18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0"/>
            <a:ext cx="4602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МДОАУ «Детский сад № 121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«Золотой колосок»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1026" name="Picture 2" descr="F:\121 Документация\e1557e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107157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s121\Desktop\адаптация\картинки\0_7216b_8aa677da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687" cy="78581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расставаться с ребенком?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0034" y="1571612"/>
            <a:ext cx="8143932" cy="485778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Главное правило таково: спокойна мама — спокоен малыш</a:t>
            </a:r>
            <a:r>
              <a:rPr lang="ru-RU" sz="1800" dirty="0" smtClean="0"/>
              <a:t>. Он "считывает" вашу неуверенность и еще больше расстраивается.</a:t>
            </a:r>
          </a:p>
          <a:p>
            <a:r>
              <a:rPr lang="ru-RU" sz="1800" b="1" dirty="0" smtClean="0"/>
              <a:t>Пусть малыша отводит тот родитель или родственник, с которым ему легче расстаться. </a:t>
            </a:r>
            <a:r>
              <a:rPr lang="ru-RU" sz="1800" dirty="0" smtClean="0"/>
              <a:t>Воспитатели давно заметили, что с одним из родителей ребенок расстается относительно спокойно, а другого никак не отпускает от себя, продолжая переживать после его ухода.</a:t>
            </a:r>
          </a:p>
          <a:p>
            <a:r>
              <a:rPr lang="ru-RU" sz="1800" b="1" dirty="0" smtClean="0"/>
              <a:t>Обязательно скажите, что вы придете, и обозначьте когда</a:t>
            </a:r>
            <a:r>
              <a:rPr lang="ru-RU" sz="1800" dirty="0" smtClean="0"/>
              <a:t> (после прогулки, или после обеда, или после того, как он поспит и покушает). Не задерживайтесь, выполняйте свои обещания!</a:t>
            </a:r>
          </a:p>
          <a:p>
            <a:r>
              <a:rPr lang="ru-RU" sz="1800" b="1" dirty="0" smtClean="0"/>
              <a:t>Придумайте свой ритуал прощания (например, поцеловать, помахать рукой, сказать "пока"). После этого сразу уходите: уверенно и не оборачиваясь. Чем дольше вы топчитесь в нерешительности, тем сильнее переживает малыш.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63373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ПРИЗНАКИ ТОГО, ЧТО РЕБЕНОК АДАПТИРОВАЛСЯ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2205038"/>
            <a:ext cx="4464050" cy="360203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хороший аппетит;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спокойный сон;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охотное общение с другими детьми;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адекватная реакция на любое предложение воспитателя;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нормальное эмоциональное состояние. </a:t>
            </a:r>
          </a:p>
          <a:p>
            <a:endParaRPr lang="ru-RU" dirty="0" smtClean="0"/>
          </a:p>
        </p:txBody>
      </p:sp>
      <p:pic>
        <p:nvPicPr>
          <p:cNvPr id="5121" name="Picture 1" descr="C:\Users\ds121\Desktop\адаптация\картинки\15146_html_m407ccc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928802"/>
            <a:ext cx="3419475" cy="317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C:\Documents and Settings\Администратор\Мои документы\фото\анимашки\zvezdia-4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76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:\Documents and Settings\Администратор\Мои документы\фото\анимашки\zvezdia-4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C:\Documents and Settings\Администратор\Мои документы\фото\анимашки\zvezdia-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150" y="4937125"/>
            <a:ext cx="8858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ds121\Desktop\адаптация\картинки\5453e302cf64607f12e7b75348faa5fe_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8215370" cy="364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088" y="836613"/>
            <a:ext cx="7489825" cy="172878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Адаптация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 процесс вхождения человека в новую для него среду и приспособление к ее условиям, который происходит на разных уровнях: физиологическом, психологическом.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213" y="2860675"/>
            <a:ext cx="3529012" cy="792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АДАПТАЦИИ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088" y="4532313"/>
            <a:ext cx="316865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ФИЗИОЛОГИЧЕСКИЙ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700" y="4532313"/>
            <a:ext cx="3097213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ПСИХОЛОГИЧЕСКИЙ</a:t>
            </a:r>
          </a:p>
        </p:txBody>
      </p:sp>
      <p:cxnSp>
        <p:nvCxnSpPr>
          <p:cNvPr id="11" name="Прямая соединительная линия 10"/>
          <p:cNvCxnSpPr>
            <a:stCxn id="5" idx="0"/>
          </p:cNvCxnSpPr>
          <p:nvPr/>
        </p:nvCxnSpPr>
        <p:spPr>
          <a:xfrm flipV="1">
            <a:off x="2411413" y="4292600"/>
            <a:ext cx="0" cy="239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0"/>
          </p:cNvCxnSpPr>
          <p:nvPr/>
        </p:nvCxnSpPr>
        <p:spPr>
          <a:xfrm flipV="1">
            <a:off x="6767513" y="4292600"/>
            <a:ext cx="0" cy="239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11413" y="4292600"/>
            <a:ext cx="4356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</p:cNvCxnSpPr>
          <p:nvPr/>
        </p:nvCxnSpPr>
        <p:spPr>
          <a:xfrm>
            <a:off x="4608513" y="3652838"/>
            <a:ext cx="0" cy="639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" descr="C:\Documents and Settings\Администратор\Мои документы\фото\анимашки\detia-7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050" y="2371725"/>
            <a:ext cx="184467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642918"/>
          <a:ext cx="81439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C:\Documents and Settings\Администратор\Мои документы\фото\анимашки\detia-8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052513"/>
            <a:ext cx="16033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1" y="642918"/>
          <a:ext cx="8424936" cy="566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C:\Documents and Settings\Администратор\Мои документы\фото\анимашки\detia-67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620713"/>
            <a:ext cx="1268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42988" y="857233"/>
            <a:ext cx="7024687" cy="7143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Адаптационные процессы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643050"/>
          <a:ext cx="792961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3" name="Picture 1" descr="C:\Users\ds121\Desktop\адаптация\картинки\big_9912673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5791" y="3571876"/>
            <a:ext cx="2026341" cy="13270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8BF9C8-AB3F-46D4-8F87-B0E6B51B0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98BF9C8-AB3F-46D4-8F87-B0E6B51B0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98BF9C8-AB3F-46D4-8F87-B0E6B51B0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3F5025-3880-4624-B6C2-130746A9E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4C3F5025-3880-4624-B6C2-130746A9E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4C3F5025-3880-4624-B6C2-130746A9E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1C094B-A9F5-4C88-A164-101E007EA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6C1C094B-A9F5-4C88-A164-101E007EA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6C1C094B-A9F5-4C88-A164-101E007EA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61A35F-2D33-4678-BEAA-AAFB9DD76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661A35F-2D33-4678-BEAA-AAFB9DD76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661A35F-2D33-4678-BEAA-AAFB9DD76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B48620-59DF-41B8-AC01-81CE342AC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C4B48620-59DF-41B8-AC01-81CE342AC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C4B48620-59DF-41B8-AC01-81CE342AC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1404F-1790-44F5-8981-3B58AD8EE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EAD1404F-1790-44F5-8981-3B58AD8EE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EAD1404F-1790-44F5-8981-3B58AD8EE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310439" cy="6731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тяжести адаптации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80010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ds121\Desktop\адаптация\картинки\031153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3571876"/>
            <a:ext cx="1965325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5881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Адаптация в 1 младшей группе 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Смешарики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324100"/>
          <a:ext cx="8143932" cy="403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024687" cy="785818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Кому адаптироваться легче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001056" cy="4260863"/>
          </a:xfrm>
        </p:spPr>
        <p:txBody>
          <a:bodyPr/>
          <a:lstStyle/>
          <a:p>
            <a:r>
              <a:rPr lang="ru-RU" b="1" dirty="0" smtClean="0"/>
              <a:t>Детям, чьи родители готовили их к посещению сада заранее, за несколько месяцев до этого события</a:t>
            </a:r>
          </a:p>
          <a:p>
            <a:r>
              <a:rPr lang="ru-RU" b="1" dirty="0" smtClean="0"/>
              <a:t>Детям, физически здоровым, т.е. не имеющим ни хронических заболеваний, ни предрасположенности к частым простудным заболеваниям</a:t>
            </a:r>
          </a:p>
          <a:p>
            <a:r>
              <a:rPr lang="ru-RU" b="1" dirty="0" smtClean="0"/>
              <a:t>Детям, имеющим навыки самостоятельности</a:t>
            </a:r>
          </a:p>
          <a:p>
            <a:r>
              <a:rPr lang="ru-RU" b="1" dirty="0" smtClean="0"/>
              <a:t>Детям, чей режим близок к режиму сада</a:t>
            </a:r>
            <a:endParaRPr lang="ru-RU" b="1" dirty="0"/>
          </a:p>
        </p:txBody>
      </p:sp>
      <p:pic>
        <p:nvPicPr>
          <p:cNvPr id="26627" name="Picture 3" descr="C:\Users\ds121\Desktop\адаптация\картинки\03115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929198"/>
            <a:ext cx="1054101" cy="146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024687" cy="360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Чем могут помочь родители?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1042988" y="1500174"/>
            <a:ext cx="2881312" cy="4306901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738" y="1500174"/>
            <a:ext cx="4752975" cy="4881576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b="1" dirty="0" smtClean="0"/>
              <a:t>В присутствии ребенка всегда отзывайтесь положительно о воспитателях и саде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b="1" dirty="0" smtClean="0"/>
              <a:t>В выходные дни не меняйте режим дня ребенка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b="1" dirty="0" smtClean="0"/>
              <a:t>Не перегружайте малыша  в период адаптации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b="1" dirty="0" smtClean="0"/>
              <a:t>Постарайтесь, чтобы дома малыша окружала спокойная и бесконфликтная атмосфера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b="1" dirty="0" smtClean="0"/>
              <a:t>Будьте терпимее к капризам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b="1" dirty="0" smtClean="0"/>
              <a:t>Согласовав предварительно с воспитателем, дайте в сад небольшую мягкую игрушку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b="1" dirty="0" smtClean="0"/>
              <a:t>Призовите на помощь сказку или игру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ds121\Desktop\адаптация\картинки\3sMM8_lmG6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2643206" cy="36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8873</TotalTime>
  <Words>361</Words>
  <Application>Microsoft Office PowerPoint</Application>
  <PresentationFormat>Экран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Гизатулина С.В. воспитатель МДОАУ №121 «Золотой колосок» </vt:lpstr>
      <vt:lpstr>Адаптация – процесс вхождения человека в новую для него среду и приспособление к ее условиям, который происходит на разных уровнях: физиологическом, психологическом. </vt:lpstr>
      <vt:lpstr>Слайд 3</vt:lpstr>
      <vt:lpstr>Слайд 4</vt:lpstr>
      <vt:lpstr>Адаптационные процессы</vt:lpstr>
      <vt:lpstr>Степени тяжести адаптации</vt:lpstr>
      <vt:lpstr>Адаптация в 1 младшей группе «Смешарики»</vt:lpstr>
      <vt:lpstr>Кому адаптироваться легче</vt:lpstr>
      <vt:lpstr>Чем могут помочь родители?</vt:lpstr>
      <vt:lpstr>Как расставаться с ребенком?</vt:lpstr>
      <vt:lpstr>ПЕРВЫЕ ПРИЗНАКИ ТОГО, ЧТО РЕБЕНОК АДАПТИРОВАЛСЯ 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Ариша</dc:creator>
  <cp:lastModifiedBy>User</cp:lastModifiedBy>
  <cp:revision>86</cp:revision>
  <dcterms:created xsi:type="dcterms:W3CDTF">2012-09-20T05:22:43Z</dcterms:created>
  <dcterms:modified xsi:type="dcterms:W3CDTF">2025-10-04T16:46:23Z</dcterms:modified>
</cp:coreProperties>
</file>