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уголка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по духовно-нравственному воспитанию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429132"/>
            <a:ext cx="6400800" cy="9829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 воспитатель </a:t>
            </a:r>
            <a:r>
              <a:rPr lang="ru-RU" dirty="0" err="1" smtClean="0"/>
              <a:t>Гизатулина</a:t>
            </a:r>
            <a:r>
              <a:rPr lang="ru-RU" dirty="0" smtClean="0"/>
              <a:t>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fgosonline.ru/wp-content/uploads/2021/03/IQF_5EEwQ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9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maam.ru/upload/blogs/detsad-364157-150931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459" y="0"/>
            <a:ext cx="9382459" cy="7033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ciur.ru/mzh/mzh_ds15/SiteAssets/Lists/News/EditForm/DSCN3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249000" cy="17990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624736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Младший дошкольный возраст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84887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 В уголке размещен материал по социально - нравственному воспитанию (семья, дом, ребенок и сверстники, эмоциональное состояние) : тематические папки, иллюстрации, книги, дидактические игры, фотографии;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Материал для знакомства детей с «малой родиной» (детский сад, близлежащие улицы, родной город): фотоматериалы, подбор открыток, альбомов, тематических папок, различные макеты - группы, детского сада, улицы на котором расположен детский сад.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 Материал по приобщению детей к истокам русской народной культуры (различные куклы-закрутки из соломы, ткани, деревянных чурбаков, предметы народного декоративно – прикладного искусства, куклы в национальных костюмах);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 Художественная литература по фольклору: песни,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сказки; 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 Поделки из бросового и природного материала, сделанные руками детей и взрослых.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acon.ru/wp-content/uploads/3/3/c/33cd051ea11785adb7b609d6e24cb35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1"/>
            <a:ext cx="4427984" cy="6048672"/>
          </a:xfrm>
          <a:prstGeom prst="rect">
            <a:avLst/>
          </a:prstGeom>
          <a:noFill/>
        </p:spPr>
      </p:pic>
      <p:pic>
        <p:nvPicPr>
          <p:cNvPr id="1030" name="Picture 6" descr="https://www.maam.ru/upload/blogs/226511f242f269c45d75784c7db621d4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71601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maam.ru/upload/blogs/detsad-190051-1550119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9474"/>
            <a:ext cx="3525673" cy="6262708"/>
          </a:xfrm>
          <a:prstGeom prst="rect">
            <a:avLst/>
          </a:prstGeom>
          <a:noFill/>
        </p:spPr>
      </p:pic>
      <p:pic>
        <p:nvPicPr>
          <p:cNvPr id="12292" name="Picture 4" descr="https://www.maam.ru/upload/blogs/detsad-180727-1526031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4988503" cy="373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Средний дошкольный возраст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8208912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1. В уголке пополняется материал по социально-нравственному воспитанию: семейные праздники и традиции, художественная литература нравственной тематики;</a:t>
            </a:r>
          </a:p>
          <a:p>
            <a:pPr>
              <a:buNone/>
            </a:pPr>
            <a:r>
              <a:rPr lang="ru-RU" sz="2000" dirty="0" smtClean="0"/>
              <a:t>2. Материал для знакомства детей с «малой родиной» - детским садом, близлежащими улицами, родным городом, его знаменитыми жителями, достопримечательностями города, его транспортом, архитектурой, профессиями, представителями животного и растительного мира;</a:t>
            </a:r>
          </a:p>
          <a:p>
            <a:pPr fontAlgn="base">
              <a:buNone/>
            </a:pPr>
            <a:r>
              <a:rPr lang="ru-RU" sz="2000" dirty="0" smtClean="0"/>
              <a:t>3. Материал по приобщению детей к истокам русской народной культуры – предметы старины, русские игрушки, предметы народного декоративно - прикладного искусства, различные макеты (крестьянские избы, комнаты - горницы, крестьянского подворья), куклы в национальных костюмах, дидактические игры по теме.</a:t>
            </a:r>
          </a:p>
          <a:p>
            <a:pPr fontAlgn="base">
              <a:buNone/>
            </a:pPr>
            <a:r>
              <a:rPr lang="ru-RU" sz="2000" dirty="0" smtClean="0"/>
              <a:t>4. Художественная литература по фольклору – сказки, песенки, пословицы, поговорки и т. д.</a:t>
            </a:r>
          </a:p>
          <a:p>
            <a:pPr fontAlgn="base">
              <a:buNone/>
            </a:pPr>
            <a:r>
              <a:rPr lang="ru-RU" sz="2000" dirty="0" smtClean="0"/>
              <a:t>5. Атрибуты музыкально-театральной деятельности.</a:t>
            </a:r>
          </a:p>
          <a:p>
            <a:pPr fontAlgn="base">
              <a:buNone/>
            </a:pPr>
            <a:r>
              <a:rPr lang="ru-RU" sz="2000" dirty="0" smtClean="0"/>
              <a:t>6. Аудио и видеокассеты о природе родного края.</a:t>
            </a:r>
          </a:p>
          <a:p>
            <a:pPr fontAlgn="base">
              <a:buNone/>
            </a:pPr>
            <a:r>
              <a:rPr lang="ru-RU" sz="2000" dirty="0" smtClean="0"/>
              <a:t>7. Элементы государственной символики – флаг, герб.</a:t>
            </a:r>
          </a:p>
          <a:p>
            <a:pPr fontAlgn="base">
              <a:buNone/>
            </a:pPr>
            <a:r>
              <a:rPr lang="ru-RU" sz="2000" dirty="0" smtClean="0"/>
              <a:t>8. Элементы областной символики – флаг, герб.</a:t>
            </a:r>
          </a:p>
          <a:p>
            <a:pPr fontAlgn="base">
              <a:buNone/>
            </a:pPr>
            <a:r>
              <a:rPr lang="ru-RU" sz="2000" dirty="0" smtClean="0"/>
              <a:t> 9. Материал для ознакомления с защитниками Отечества - подбор иллюстраций, тематические папки.</a:t>
            </a:r>
          </a:p>
          <a:p>
            <a:pPr>
              <a:buNone/>
            </a:pPr>
            <a:r>
              <a:rPr lang="ru-RU" sz="2000" dirty="0" smtClean="0"/>
              <a:t>11. Поделки из бросового и природного материала, сделанные руками детей и взрослых.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2.schoolrm.ru/resize_cache/493924/c3bed4c46e3bebf9034448fed65e7b8e/iblock/a14/a141be5e335f90e5b86d19043b20f40d/cb083fc9c02902d75c263415dd459e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669360"/>
          </a:xfrm>
          <a:prstGeom prst="rect">
            <a:avLst/>
          </a:prstGeom>
          <a:noFill/>
        </p:spPr>
      </p:pic>
      <p:pic>
        <p:nvPicPr>
          <p:cNvPr id="13316" name="Picture 4" descr="https://upload2.schoolrm.ru/resize_cache/662486/c3bed4c46e3bebf9034448fed65e7b8e/iblock/9d2/9d2842576d76f21f18254abf3134eb8e/6fa5094771c80593ac49fc72fbfbff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0"/>
            <a:ext cx="446449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klubmama.ru/uploads/posts/2022-08/1660880290_31-klubmama-ru-p-podelki-po-patrioticheskomu-vospitaniyu-v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" y="0"/>
            <a:ext cx="9139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Старший дошкольный возраст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424936" cy="5832648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sz="2600" dirty="0" smtClean="0"/>
              <a:t>1.  Моя семья – семейные фотоальбомы, самодельные книги на тему « Герб моей семьи», «Генеалогическое дерево».</a:t>
            </a:r>
          </a:p>
          <a:p>
            <a:pPr fontAlgn="base">
              <a:buNone/>
            </a:pPr>
            <a:r>
              <a:rPr lang="ru-RU" sz="2600" dirty="0" smtClean="0"/>
              <a:t>2.  Родной город – иллюстрации, фотоматериалы, тематические папки на темы: «История возникновения города», «Промышленность города», «Наука, образование и культура», «Знаменитые земляки», « В годы Великой Отечественной войны и т.д.</a:t>
            </a:r>
          </a:p>
          <a:p>
            <a:pPr fontAlgn="base">
              <a:buNone/>
            </a:pPr>
            <a:r>
              <a:rPr lang="ru-RU" sz="2600" dirty="0" smtClean="0"/>
              <a:t>3.  Мой край – символика области, карта области, материал, знакомящий детей со славой и достижениями области (города области, чем знамениты, промышленность и сельское хозяйство).</a:t>
            </a:r>
          </a:p>
          <a:p>
            <a:pPr fontAlgn="base">
              <a:buNone/>
            </a:pPr>
            <a:r>
              <a:rPr lang="ru-RU" sz="2600" dirty="0" smtClean="0"/>
              <a:t>4.  Родная страна – карта России ,символика различные макеты.</a:t>
            </a:r>
          </a:p>
          <a:p>
            <a:pPr fontAlgn="base">
              <a:buNone/>
            </a:pPr>
            <a:r>
              <a:rPr lang="ru-RU" sz="2600" dirty="0" smtClean="0"/>
              <a:t>5.  Защитники Отечества – иллюстрации, тематические папки.</a:t>
            </a:r>
          </a:p>
          <a:p>
            <a:pPr fontAlgn="base">
              <a:buNone/>
            </a:pPr>
            <a:r>
              <a:rPr lang="ru-RU" sz="2600" dirty="0" smtClean="0"/>
              <a:t>6.  Приобщение к истокам русской народной культуры – иллюстрации и тематические папки по темам «Как жили люди на Руси», «Предметы старины», « Из истории русского народного костюма», «Народные праздники и гулянья.</a:t>
            </a:r>
          </a:p>
          <a:p>
            <a:pPr fontAlgn="base">
              <a:buNone/>
            </a:pPr>
            <a:r>
              <a:rPr lang="ru-RU" sz="2600" dirty="0" smtClean="0"/>
              <a:t>7.  Духовно – нравственное воспитание – материал, дающий детям первоначальное представление о православии.</a:t>
            </a:r>
          </a:p>
          <a:p>
            <a:pPr fontAlgn="base">
              <a:buNone/>
            </a:pPr>
            <a:r>
              <a:rPr lang="ru-RU" sz="2600" dirty="0" smtClean="0"/>
              <a:t>8.  Художественная литература по фольклору (сказки, былины, предания)</a:t>
            </a:r>
          </a:p>
          <a:p>
            <a:pPr fontAlgn="base">
              <a:buNone/>
            </a:pPr>
            <a:r>
              <a:rPr lang="ru-RU" sz="2600" dirty="0" smtClean="0"/>
              <a:t>9.  Великие соотечественники – портреты, художественная литература, рассказывающая о великих соотечественниках, прославлявших Россию.</a:t>
            </a:r>
          </a:p>
          <a:p>
            <a:pPr fontAlgn="base">
              <a:buNone/>
            </a:pPr>
            <a:r>
              <a:rPr lang="ru-RU" sz="2600" dirty="0" smtClean="0"/>
              <a:t>10.  Наша планета земля – глобус, детская карта мира, иллюстрации, тематические папки, рассказывающие о жизни людей в других странах мира.</a:t>
            </a:r>
          </a:p>
          <a:p>
            <a:pPr fontAlgn="base">
              <a:buNone/>
            </a:pPr>
            <a:r>
              <a:rPr lang="ru-RU" sz="2600" dirty="0" smtClean="0"/>
              <a:t>11. Рисунки детей о жизни в детском саду, дома, о различных праздниках и т. д.</a:t>
            </a:r>
          </a:p>
          <a:p>
            <a:pPr fontAlgn="base">
              <a:buNone/>
            </a:pPr>
            <a:endParaRPr lang="ru-RU" sz="2600" dirty="0" smtClean="0"/>
          </a:p>
          <a:p>
            <a:pPr fontAlgn="base">
              <a:buNone/>
            </a:pPr>
            <a:endParaRPr lang="ru-RU" sz="2600" dirty="0" smtClean="0"/>
          </a:p>
          <a:p>
            <a:pPr fontAlgn="base">
              <a:buNone/>
            </a:pPr>
            <a:endParaRPr lang="ru-RU" sz="26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ugolok_po_patrioticheskomu_vospitaniyu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ен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Осенний</vt:lpstr>
      <vt:lpstr>Содержание уголка  по духовно-нравственному воспитанию </vt:lpstr>
      <vt:lpstr> Младший дошкольный возраст </vt:lpstr>
      <vt:lpstr>Слайд 3</vt:lpstr>
      <vt:lpstr>Слайд 4</vt:lpstr>
      <vt:lpstr>Средний дошкольный возраст </vt:lpstr>
      <vt:lpstr>Слайд 6</vt:lpstr>
      <vt:lpstr>Слайд 7</vt:lpstr>
      <vt:lpstr>Старший дошкольный возраст 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ds121orsk@yandex.ru</cp:lastModifiedBy>
  <cp:revision>19</cp:revision>
  <dcterms:created xsi:type="dcterms:W3CDTF">2022-10-24T14:29:51Z</dcterms:created>
  <dcterms:modified xsi:type="dcterms:W3CDTF">2022-10-25T04:42:27Z</dcterms:modified>
</cp:coreProperties>
</file>