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73E9A-7E33-4D93-A027-E57A2C59C8C5}" type="datetimeFigureOut">
              <a:rPr lang="ru-RU" smtClean="0"/>
              <a:pPr/>
              <a:t>12.12.2023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C729C-195F-4080-AC2D-35BC849466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73E9A-7E33-4D93-A027-E57A2C59C8C5}" type="datetimeFigureOut">
              <a:rPr lang="ru-RU" smtClean="0"/>
              <a:pPr/>
              <a:t>12.12.2023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C729C-195F-4080-AC2D-35BC849466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73E9A-7E33-4D93-A027-E57A2C59C8C5}" type="datetimeFigureOut">
              <a:rPr lang="ru-RU" smtClean="0"/>
              <a:pPr/>
              <a:t>12.12.2023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C729C-195F-4080-AC2D-35BC849466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73E9A-7E33-4D93-A027-E57A2C59C8C5}" type="datetimeFigureOut">
              <a:rPr lang="ru-RU" smtClean="0"/>
              <a:pPr/>
              <a:t>12.12.2023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C729C-195F-4080-AC2D-35BC849466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73E9A-7E33-4D93-A027-E57A2C59C8C5}" type="datetimeFigureOut">
              <a:rPr lang="ru-RU" smtClean="0"/>
              <a:pPr/>
              <a:t>12.12.2023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C729C-195F-4080-AC2D-35BC849466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73E9A-7E33-4D93-A027-E57A2C59C8C5}" type="datetimeFigureOut">
              <a:rPr lang="ru-RU" smtClean="0"/>
              <a:pPr/>
              <a:t>12.12.2023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C729C-195F-4080-AC2D-35BC849466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73E9A-7E33-4D93-A027-E57A2C59C8C5}" type="datetimeFigureOut">
              <a:rPr lang="ru-RU" smtClean="0"/>
              <a:pPr/>
              <a:t>12.12.2023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C729C-195F-4080-AC2D-35BC849466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73E9A-7E33-4D93-A027-E57A2C59C8C5}" type="datetimeFigureOut">
              <a:rPr lang="ru-RU" smtClean="0"/>
              <a:pPr/>
              <a:t>12.12.2023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C729C-195F-4080-AC2D-35BC849466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73E9A-7E33-4D93-A027-E57A2C59C8C5}" type="datetimeFigureOut">
              <a:rPr lang="ru-RU" smtClean="0"/>
              <a:pPr/>
              <a:t>12.12.2023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C729C-195F-4080-AC2D-35BC849466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73E9A-7E33-4D93-A027-E57A2C59C8C5}" type="datetimeFigureOut">
              <a:rPr lang="ru-RU" smtClean="0"/>
              <a:pPr/>
              <a:t>12.12.2023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C729C-195F-4080-AC2D-35BC849466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73E9A-7E33-4D93-A027-E57A2C59C8C5}" type="datetimeFigureOut">
              <a:rPr lang="ru-RU" smtClean="0"/>
              <a:pPr/>
              <a:t>12.12.2023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C729C-195F-4080-AC2D-35BC849466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B73E9A-7E33-4D93-A027-E57A2C59C8C5}" type="datetimeFigureOut">
              <a:rPr lang="ru-RU" smtClean="0"/>
              <a:pPr/>
              <a:t>12.12.2023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C729C-195F-4080-AC2D-35BC8494661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571480"/>
            <a:ext cx="3286148" cy="157161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Дыхательные упражнения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Глубокий вдох через нос, выдох через рот. Первоначально дыхательные упражнения выполняются лежа для контроля работы диафрагмой или животом, исключая движение плечами и поджимания головы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3500430" y="1357298"/>
            <a:ext cx="357222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3857620" y="500042"/>
            <a:ext cx="3214710" cy="214314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Глазодвигательные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упражнения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Положение лежа. Руки и ноги прямо, неподвижно. На расстоянии 30 см специалист передвигает  яркий маленький шарик в лево, вправо, вверх вниз. Ребенок глазами следит за мячом. Далее добавляется  язык, который двигается по направлению глаз. Далее движение глаз и языка происходит в противоположную сторону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7429520" y="500042"/>
            <a:ext cx="1500166" cy="178595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Одноименная и разноименная ходьба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четвереньках. Вперед и назад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Прямая со стрелкой 14"/>
          <p:cNvCxnSpPr/>
          <p:nvPr/>
        </p:nvCxnSpPr>
        <p:spPr>
          <a:xfrm>
            <a:off x="7072330" y="1428736"/>
            <a:ext cx="35719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rot="5400000">
            <a:off x="7787498" y="2570956"/>
            <a:ext cx="571516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7358082" y="2857496"/>
            <a:ext cx="1571636" cy="114300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Растяжки.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Любые упражнения на растягивание мышц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6" name="Прямая со стрелкой 25"/>
          <p:cNvCxnSpPr/>
          <p:nvPr/>
        </p:nvCxnSpPr>
        <p:spPr>
          <a:xfrm rot="10800000">
            <a:off x="6715140" y="3429000"/>
            <a:ext cx="642942" cy="1588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Прямоугольник 28"/>
          <p:cNvSpPr/>
          <p:nvPr/>
        </p:nvSpPr>
        <p:spPr>
          <a:xfrm>
            <a:off x="3428992" y="2786058"/>
            <a:ext cx="3357586" cy="214314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Упражнения на активизацию мозжечка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-прыжки на 2, на 1 ноге;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-упражнение лодочка (лежа на животе, поднять вытянутые руки и ноги, удержать 3 секунды)</a:t>
            </a:r>
          </a:p>
          <a:p>
            <a:pPr algn="ctr">
              <a:buFontTx/>
              <a:buChar char="-"/>
            </a:pP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держивание положение тела на 1 ноге;</a:t>
            </a:r>
          </a:p>
          <a:p>
            <a:pPr algn="ctr">
              <a:buFontTx/>
              <a:buChar char="-"/>
            </a:pP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упражнения на балансировочной доске;</a:t>
            </a:r>
          </a:p>
          <a:p>
            <a:pPr algn="ctr">
              <a:buFontTx/>
              <a:buChar char="-"/>
            </a:pP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упражнения с мячом, с весовыми мешочками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0" name="Прямая со стрелкой 29"/>
          <p:cNvCxnSpPr/>
          <p:nvPr/>
        </p:nvCxnSpPr>
        <p:spPr>
          <a:xfrm rot="10800000">
            <a:off x="2857488" y="3571876"/>
            <a:ext cx="500066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214282" y="2714620"/>
            <a:ext cx="2643174" cy="128588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 Упражнения на улучшение зрительного, слухового, тактильного восприятия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5" name="Прямая со стрелкой 34"/>
          <p:cNvCxnSpPr/>
          <p:nvPr/>
        </p:nvCxnSpPr>
        <p:spPr>
          <a:xfrm rot="5400000">
            <a:off x="1215208" y="4214024"/>
            <a:ext cx="427834" cy="79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Прямоугольник 37"/>
          <p:cNvSpPr/>
          <p:nvPr/>
        </p:nvSpPr>
        <p:spPr>
          <a:xfrm>
            <a:off x="3714744" y="5072074"/>
            <a:ext cx="2643174" cy="157163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Элементы занятия по </a:t>
            </a:r>
            <a:r>
              <a:rPr lang="ru-RU" sz="1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арт-терапии</a:t>
            </a:r>
            <a:endPara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Char char="-"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пражнения на песке;</a:t>
            </a:r>
          </a:p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-этнотерапия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(изготовление кукол, наполненных гречкой, </a:t>
            </a:r>
            <a:r>
              <a:rPr lang="ru-RU" sz="1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синтепоном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горохом);</a:t>
            </a:r>
          </a:p>
          <a:p>
            <a:pPr algn="ctr">
              <a:buFontTx/>
              <a:buChar char="-"/>
            </a:pP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рисование.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428596" y="4572008"/>
            <a:ext cx="2643174" cy="178595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Выражение эмоций </a:t>
            </a:r>
          </a:p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-выбивание пыли из маленьких подушек мухобойками;</a:t>
            </a:r>
          </a:p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крики в стаканчик;</a:t>
            </a:r>
          </a:p>
          <a:p>
            <a:pPr algn="ctr">
              <a:buFontTx/>
              <a:buChar char="-"/>
            </a:pP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игра в снежки с помощью бумаги;</a:t>
            </a:r>
          </a:p>
          <a:p>
            <a:pPr algn="ctr">
              <a:buFontTx/>
              <a:buChar char="-"/>
            </a:pP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игра «Обезьянки» у зеркал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0" name="Прямая со стрелкой 39"/>
          <p:cNvCxnSpPr/>
          <p:nvPr/>
        </p:nvCxnSpPr>
        <p:spPr>
          <a:xfrm>
            <a:off x="3071802" y="5643578"/>
            <a:ext cx="642942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>
            <a:off x="6357950" y="5643578"/>
            <a:ext cx="571504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6929454" y="4357694"/>
            <a:ext cx="1857388" cy="228601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8. Релаксация</a:t>
            </a:r>
          </a:p>
          <a:p>
            <a:pPr algn="ctr">
              <a:buFontTx/>
              <a:buChar char="-"/>
            </a:pP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прослушивание спокойной музыки;</a:t>
            </a:r>
          </a:p>
          <a:p>
            <a:pPr algn="ctr">
              <a:buFontTx/>
              <a:buChar char="-"/>
            </a:pP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передача настроения в кругу с мячом;</a:t>
            </a:r>
          </a:p>
          <a:p>
            <a:pPr algn="ctr">
              <a:buFontTx/>
              <a:buChar char="-"/>
            </a:pP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рефлексия.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14282" y="0"/>
            <a:ext cx="62151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Чек – лист «Исправляю нежелательное поведение»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429488" y="0"/>
            <a:ext cx="17145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Приложение 2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256</Words>
  <Application>Microsoft Office PowerPoint</Application>
  <PresentationFormat>Экран (4:3)</PresentationFormat>
  <Paragraphs>28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ds121</dc:creator>
  <cp:lastModifiedBy>ds121</cp:lastModifiedBy>
  <cp:revision>6</cp:revision>
  <dcterms:created xsi:type="dcterms:W3CDTF">2023-12-12T04:49:27Z</dcterms:created>
  <dcterms:modified xsi:type="dcterms:W3CDTF">2023-12-12T06:45:35Z</dcterms:modified>
</cp:coreProperties>
</file>