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в детском саду</a:t>
            </a:r>
          </a:p>
          <a:p>
            <a:pPr algn="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Подготовила: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Гизатулина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С.В. </a:t>
            </a:r>
          </a:p>
          <a:p>
            <a:pPr algn="r"/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Музей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«Военной техники»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21671d30e80498ce5a44d0c815dc06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9453" y="1785938"/>
            <a:ext cx="6465093" cy="43100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 мирное время военная техника принимает участие в параде посвященным «Великой Отечественной войне»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440884565_preview_spasibo-za-vnimani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116" y="825410"/>
            <a:ext cx="8066411" cy="4889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«Военная техника»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IMG_0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7190" y="3143248"/>
            <a:ext cx="1925579" cy="2952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«Военная техника»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686304" cy="4572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В нашем детском саду организован Музей «Военной техники», он помогает развить у детей интерес к военной технике, познакомить с историческими событиями, воспитать патриота своей страны.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Содержимое 4" descr="IMG_007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0694" y="1500174"/>
            <a:ext cx="3143272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2445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Цель: </a:t>
            </a:r>
            <a:r>
              <a:rPr lang="ru-RU" sz="2400" dirty="0" smtClean="0">
                <a:solidFill>
                  <a:schemeClr val="bg1"/>
                </a:solidFill>
              </a:rPr>
              <a:t>Формирование духовности, нравственно-патриотических чувств, патриотизма, гражданственности и преемственности, воспитывать любовь к Родине.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Задачи: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00B0F0"/>
                </a:solidFill>
              </a:rPr>
              <a:t>Образовательные</a:t>
            </a:r>
            <a:r>
              <a:rPr lang="ru-RU" u="sng" dirty="0" smtClean="0">
                <a:solidFill>
                  <a:srgbClr val="00B0F0"/>
                </a:solidFill>
              </a:rPr>
              <a:t>:</a:t>
            </a:r>
            <a:r>
              <a:rPr lang="ru-RU" sz="2000" u="sng" dirty="0" smtClean="0">
                <a:solidFill>
                  <a:srgbClr val="00B0F0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знакомить детей с военной техникой, ввести в словарь детей слова обозначающие военную технику.</a:t>
            </a:r>
            <a:endParaRPr lang="ru-RU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u="sng" dirty="0" smtClean="0">
                <a:solidFill>
                  <a:srgbClr val="00B0F0"/>
                </a:solidFill>
              </a:rPr>
              <a:t>Воспитательные: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воспитывать гордость за армию своей страны и чувства патриотизма, сформировать у детей  элементарные знания о военной технике.</a:t>
            </a:r>
            <a:endParaRPr lang="ru-RU" sz="2000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u="sng" dirty="0" smtClean="0">
                <a:solidFill>
                  <a:srgbClr val="00B0F0"/>
                </a:solidFill>
              </a:rPr>
              <a:t>Развивающие: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любовь к Родине, не забывать историю своей страны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</a:rPr>
              <a:t>«Военная техника»</a:t>
            </a:r>
            <a:endParaRPr lang="ru-RU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3_Moscow_Victory_Day_Parade_(2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2129" y="2178376"/>
            <a:ext cx="6360267" cy="41081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30003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Танк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ru-RU" sz="2000" dirty="0" smtClean="0">
                <a:solidFill>
                  <a:schemeClr val="bg1"/>
                </a:solidFill>
              </a:rPr>
              <a:t>Танки были сильными и мощными как лев! Их броня была крепкой как скала, а пушка стреляла далеко и точно. Танк мчался на врага как настоящий рыцарь и защищал наших солдат. Его гусеницы гремели , как гром,  отпугивая врагов. Танки пробивали вражеские линии , уничтожали вражескую технику. Они защищали людей , мирное небо над нашей страной.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dc6134b9af26cb6b23aa2558b148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286000"/>
            <a:ext cx="5715000" cy="3810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00B050"/>
                </a:solidFill>
              </a:rPr>
              <a:t>Самолет-истребитель</a:t>
            </a:r>
            <a:r>
              <a:rPr lang="ru-RU" sz="3600" dirty="0" smtClean="0">
                <a:solidFill>
                  <a:schemeClr val="bg1"/>
                </a:solidFill>
              </a:rPr>
              <a:t> - </a:t>
            </a:r>
            <a:r>
              <a:rPr lang="ru-RU" sz="1800" dirty="0" smtClean="0">
                <a:solidFill>
                  <a:schemeClr val="bg1"/>
                </a:solidFill>
              </a:rPr>
              <a:t>они были быстрыми и ловкими как орлы! Летчики на этих самолетах были настоящими асами, они виртуозно управляли своими машинами, делая крутые виражи и обгоняя вражеские самолеты. Их пушки стреляли точно в цель, сбивая вражескую технику. Все самолеты защищали наши города и села, помогали нашим солдатам на земле.</a:t>
            </a:r>
            <a:endParaRPr lang="ru-RU" sz="3600" b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786058"/>
            <a:ext cx="4869677" cy="35242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62220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0070C0"/>
                </a:solidFill>
              </a:rPr>
              <a:t>Подводная лодка </a:t>
            </a:r>
            <a:r>
              <a:rPr lang="ru-RU" sz="1800" dirty="0" smtClean="0">
                <a:solidFill>
                  <a:srgbClr val="0070C0"/>
                </a:solidFill>
              </a:rPr>
              <a:t> -  </a:t>
            </a:r>
            <a:r>
              <a:rPr lang="ru-RU" sz="1800" dirty="0" smtClean="0">
                <a:solidFill>
                  <a:schemeClr val="bg1"/>
                </a:solidFill>
              </a:rPr>
              <a:t>в глубинах огромного моря подводные лодки были настоящими героями! Они тихонько как хищники подкрадывались к вражеским кораблям, прячась в глубинах. Моряки на этих лодках были очень смелыми и умелыми.  Подводная лодка медленно приближалась к цели.  </a:t>
            </a:r>
            <a:r>
              <a:rPr lang="ru-RU" sz="1800" dirty="0" err="1" smtClean="0">
                <a:solidFill>
                  <a:schemeClr val="bg1"/>
                </a:solidFill>
              </a:rPr>
              <a:t>Торпеды-огромные</a:t>
            </a:r>
            <a:r>
              <a:rPr lang="ru-RU" sz="1800" dirty="0" smtClean="0">
                <a:solidFill>
                  <a:schemeClr val="bg1"/>
                </a:solidFill>
              </a:rPr>
              <a:t> подводные снаряды были готовы к запуску, раздавался мощный взрыв. Вражеский корабль шел ко дну. Моряки радовались победе. Эти стальные рыбки стали легендой, символом мужества и отваги.</a:t>
            </a:r>
            <a:endParaRPr lang="ru-RU" sz="3600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c36ce67fe397efa44950413c5bd81e1e9714964_2_1024x768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3000372"/>
            <a:ext cx="4706954" cy="31015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571768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7030A0"/>
                </a:solidFill>
              </a:rPr>
              <a:t>Грузовая машина «Град»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Представьте себе огромную машину похожую на большого сильного муравья – это «Град».Только вместо лапок у него огромные колеса, а вместо челюстей много, много труб. Из этих труб , как из волшебного ружья, вылетают маленькие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бомбочки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которые называют ракетами. «Град» – это боевая машина, только опытные войны могут управлять  этой мощной машиной.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мирное  время «Град» хранится на специальных базах, где  за ними следят. Солдаты регулярно проверяют его, чтобы он  всегда был готово к работе.</a:t>
            </a:r>
            <a:endParaRPr lang="ru-RU" sz="3600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01461301_0_106_3068_1832_1920x1080_80_0_0_218f6e9b2a159a288f1d9f6369e832a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834" y="2071688"/>
            <a:ext cx="7154332" cy="40243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Военная техника сыграла огромную роль в истории человечества, и ее заслуги не однозначны, она используется как для защиты, так и для нападения.  Однако, бесспорно, что определенные виды военной техники внесли значительный вклад в различные сферы, зачастую спасая жизни и обеспечивая безопасность нашей страны.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</TotalTime>
  <Words>485</Words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 Музей «Военной техники»</vt:lpstr>
      <vt:lpstr>«Военная техника»</vt:lpstr>
      <vt:lpstr>«Военная техника»</vt:lpstr>
      <vt:lpstr>«Военная техника»</vt:lpstr>
      <vt:lpstr>Танк – Танки были сильными и мощными как лев! Их броня была крепкой как скала, а пушка стреляла далеко и точно. Танк мчался на врага как настоящий рыцарь и защищал наших солдат. Его гусеницы гремели , как гром,  отпугивая врагов. Танки пробивали вражеские линии , уничтожали вражескую технику. Они защищали людей , мирное небо над нашей страной.  </vt:lpstr>
      <vt:lpstr>Самолет-истребитель - они были быстрыми и ловкими как орлы! Летчики на этих самолетах были настоящими асами, они виртуозно управляли своими машинами, делая крутые виражи и обгоняя вражеские самолеты. Их пушки стреляли точно в цель, сбивая вражескую технику. Все самолеты защищали наши города и села, помогали нашим солдатам на земле.</vt:lpstr>
      <vt:lpstr>Подводная лодка  -  в глубинах огромного моря подводные лодки были настоящими героями! Они тихонько как хищники подкрадывались к вражеским кораблям, прячась в глубинах. Моряки на этих лодках были очень смелыми и умелыми.  Подводная лодка медленно приближалась к цели.  Торпеды-огромные подводные снаряды были готовы к запуску, раздавался мощный взрыв. Вражеский корабль шел ко дну. Моряки радовались победе. Эти стальные рыбки стали легендой, символом мужества и отваги.</vt:lpstr>
      <vt:lpstr>Грузовая машина «Град» - Представьте себе огромную машину похожую на большого сильного муравья – это «Град».Только вместо лапок у него огромные колеса, а вместо челюстей много, много труб. Из этих труб , как из волшебного ружья, вылетают маленькие бомбочки, которые называют ракетами. «Град» – это боевая машина, только опытные войны могут управлять  этой мощной машиной.  В мирное  время «Град» хранится на специальных базах, где  за ними следят. Солдаты регулярно проверяют его, чтобы он  всегда был готово к работе.</vt:lpstr>
      <vt:lpstr>Военная техника сыграла огромную роль в истории человечества, и ее заслуги не однозначны, она используется как для защиты, так и для нападения.  Однако, бесспорно, что определенные виды военной техники внесли значительный вклад в различные сферы, зачастую спасая жизни и обеспечивая безопасность нашей страны. </vt:lpstr>
      <vt:lpstr>В мирное время военная техника принимает участие в параде посвященным «Великой Отечественной войне»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Музей «Военной техники»</dc:title>
  <dc:creator>User</dc:creator>
  <cp:lastModifiedBy>User</cp:lastModifiedBy>
  <cp:revision>9</cp:revision>
  <dcterms:created xsi:type="dcterms:W3CDTF">2025-02-21T16:20:27Z</dcterms:created>
  <dcterms:modified xsi:type="dcterms:W3CDTF">2025-02-22T15:19:08Z</dcterms:modified>
</cp:coreProperties>
</file>