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8" r:id="rId14"/>
    <p:sldId id="279" r:id="rId15"/>
    <p:sldId id="280" r:id="rId16"/>
    <p:sldId id="281" r:id="rId17"/>
    <p:sldId id="282" r:id="rId18"/>
    <p:sldId id="284" r:id="rId19"/>
    <p:sldId id="286" r:id="rId20"/>
    <p:sldId id="288" r:id="rId21"/>
    <p:sldId id="273" r:id="rId22"/>
    <p:sldId id="274" r:id="rId23"/>
    <p:sldId id="276" r:id="rId24"/>
    <p:sldId id="275" r:id="rId25"/>
    <p:sldId id="277" r:id="rId26"/>
    <p:sldId id="261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052736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«Сенсорное развитие детей раннего возраста, через дидактические игры»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МДОАУ №121 «Золотой колосок»:  </a:t>
            </a:r>
          </a:p>
          <a:p>
            <a:r>
              <a:rPr lang="ru-RU" dirty="0" err="1" smtClean="0"/>
              <a:t>Гизатулина</a:t>
            </a:r>
            <a:r>
              <a:rPr lang="ru-RU" dirty="0" smtClean="0"/>
              <a:t> Светлана Васильевна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с прищепками: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развитие мелкой моторики руки, развитие мышц пальчиков рук.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8674" name="Picture 2" descr="https://avatars.mds.yandex.net/get-zen_doc/108057/pub_5b25d94b93b46900a8789e17_5b25dc804c398b00a9b1b005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600400" cy="2700300"/>
          </a:xfrm>
          <a:prstGeom prst="rect">
            <a:avLst/>
          </a:prstGeom>
          <a:noFill/>
        </p:spPr>
      </p:pic>
      <p:pic>
        <p:nvPicPr>
          <p:cNvPr id="12" name="Содержимое 11" descr="RahfmD3zd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196752"/>
            <a:ext cx="3600400" cy="2670495"/>
          </a:xfrm>
        </p:spPr>
      </p:pic>
      <p:pic>
        <p:nvPicPr>
          <p:cNvPr id="28676" name="Picture 4" descr="https://i2.mycdn.me/i?r=AyH4iRPQ2q0otWIFepML2LxR296p1iEy2aQbo9V8Ah8l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933056"/>
            <a:ext cx="4241292" cy="2689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Игры из фетра</a:t>
            </a:r>
            <a:br>
              <a:rPr lang="ru-RU" sz="2800" dirty="0" smtClean="0"/>
            </a:br>
            <a:r>
              <a:rPr lang="ru-RU" sz="1800" b="1" dirty="0" smtClean="0"/>
              <a:t>Цель: </a:t>
            </a:r>
            <a:r>
              <a:rPr lang="ru-RU" sz="1600" b="1" dirty="0" smtClean="0"/>
              <a:t> </a:t>
            </a:r>
            <a:r>
              <a:rPr lang="ru-RU" sz="1600" dirty="0" smtClean="0"/>
              <a:t>Развитие мелкой моторики рук, закрепление сенсорных навыков, пространственных представлений, развитие мышления воображения, речи.</a:t>
            </a:r>
            <a:br>
              <a:rPr lang="ru-RU" sz="1600" dirty="0" smtClean="0"/>
            </a:br>
            <a:r>
              <a:rPr lang="ru-RU" sz="2200" b="1" dirty="0" smtClean="0"/>
              <a:t>Игра :</a:t>
            </a:r>
            <a:r>
              <a:rPr lang="ru-RU" sz="2700" b="1" dirty="0" smtClean="0"/>
              <a:t>«Кто что ест?»</a:t>
            </a:r>
            <a:endParaRPr lang="ru-RU" sz="2700" b="1" dirty="0"/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3888432" cy="518457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7" name="Picture 3" descr="C:\Users\Семья\Desktop\Фото сади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528393" cy="522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Игра: « Фруктовый сок»</a:t>
            </a:r>
            <a:endParaRPr lang="ru-RU" sz="2400" b="1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780067" cy="504008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C:\Users\Семья\Desktop\Фото садик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Игра: «Птички на дереве»</a:t>
            </a:r>
            <a:endParaRPr lang="ru-RU" sz="2400" b="1" dirty="0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3394472" cy="452596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122" name="Picture 2" descr="C:\Users\Семья\Desktop\Фото садик\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024336" cy="450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Игра: «Божьи коровки»</a:t>
            </a:r>
            <a:endParaRPr lang="ru-RU" sz="2400" b="1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4032448" cy="302433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6146" name="Picture 2" descr="C:\Users\Семья\Desktop\Фото садик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126181" cy="423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Игра: «Веселая гусеница»</a:t>
            </a:r>
            <a:endParaRPr lang="ru-RU" sz="2400" b="1" dirty="0"/>
          </a:p>
        </p:txBody>
      </p:sp>
      <p:pic>
        <p:nvPicPr>
          <p:cNvPr id="5" name="Содержимое 4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750469" cy="50006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170" name="Picture 2" descr="C:\Users\Семья\Desktop\Фото садик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88024" y="1052736"/>
            <a:ext cx="3744416" cy="4992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Книжка-малышка из фетра</a:t>
            </a:r>
            <a:endParaRPr lang="ru-RU" sz="2400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6768752" cy="272947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8194" name="Picture 2" descr="C:\Users\Семья\Desktop\Фото садик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05064"/>
            <a:ext cx="4689575" cy="262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2400" b="1" dirty="0" err="1" smtClean="0"/>
              <a:t>Бизиборд</a:t>
            </a: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1800" b="1" dirty="0" smtClean="0"/>
              <a:t>Цель: </a:t>
            </a:r>
            <a:r>
              <a:rPr lang="ru-RU" sz="1800" dirty="0" smtClean="0"/>
              <a:t>способствовать развитию мелкой моторики, координации, фантазии, усидчивости, творческого и логического мышления , самостоятельности.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" name="Содержимое 6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96752"/>
            <a:ext cx="5819396" cy="52529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9219" name="Picture 3" descr="C:\Users\Семья\Desktop\Фото садик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674021" cy="5892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Игры из различных материалов: «</a:t>
            </a:r>
            <a:r>
              <a:rPr lang="ru-RU" sz="2400" b="1" dirty="0" err="1" smtClean="0"/>
              <a:t>Развивашки</a:t>
            </a:r>
            <a:r>
              <a:rPr lang="ru-RU" sz="2400" b="1" dirty="0" smtClean="0"/>
              <a:t>»</a:t>
            </a:r>
            <a:br>
              <a:rPr lang="ru-RU" sz="2400" b="1" dirty="0" smtClean="0"/>
            </a:br>
            <a:r>
              <a:rPr lang="ru-RU" sz="2400" b="1" dirty="0" smtClean="0"/>
              <a:t>Цель: </a:t>
            </a:r>
            <a:r>
              <a:rPr lang="ru-RU" sz="2400" dirty="0" smtClean="0"/>
              <a:t>развитие мелкой моторики, внимания, усидчивости</a:t>
            </a:r>
            <a:endParaRPr lang="ru-RU" sz="2400" b="1" dirty="0"/>
          </a:p>
        </p:txBody>
      </p:sp>
      <p:pic>
        <p:nvPicPr>
          <p:cNvPr id="5" name="Содержимое 4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9" y="1196752"/>
            <a:ext cx="2796993" cy="309634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41986" name="Picture 2" descr="C:\Users\Семья\Desktop\Фото садик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782071" cy="3240360"/>
          </a:xfrm>
          <a:prstGeom prst="rect">
            <a:avLst/>
          </a:prstGeom>
          <a:noFill/>
        </p:spPr>
      </p:pic>
      <p:pic>
        <p:nvPicPr>
          <p:cNvPr id="41987" name="Picture 3" descr="C:\Users\Семья\Desktop\Фото садик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3356992"/>
            <a:ext cx="254428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7030A0"/>
                </a:solidFill>
              </a:rPr>
              <a:t>Через дидактическую игру дети учатся анализировать, сравнивать и обобщать , то есть систематически  целенаправленно использовать дидактические игры, которые особо влияют на сенсорное воспитание дошкольников раннего возраста.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Актуальность: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-315416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3010" name="Picture 2" descr="C:\Users\Семья\Desktop\Фото садик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1"/>
            <a:ext cx="6353662" cy="629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ЛЭПБУК по сенсорному развитию</a:t>
            </a:r>
            <a:br>
              <a:rPr lang="ru-RU" sz="2800" b="1" dirty="0" smtClean="0"/>
            </a:br>
            <a:r>
              <a:rPr lang="ru-RU" sz="2000" b="1" dirty="0" smtClean="0"/>
              <a:t>Цель: </a:t>
            </a:r>
            <a:r>
              <a:rPr lang="ru-RU" sz="2000" dirty="0" smtClean="0"/>
              <a:t>формирование  у детей представлений о сенсорных эталонах, пополнение представлений  о свойствах предметов. </a:t>
            </a:r>
            <a:endParaRPr lang="ru-RU" sz="2000" b="1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785184" cy="20407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074" name="Picture 2" descr="C:\Users\Семья\Desktop\Фото садик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17638"/>
            <a:ext cx="4204574" cy="26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Игра: « Найди по цвету»</a:t>
            </a:r>
            <a:br>
              <a:rPr lang="ru-RU" sz="2800" b="1" dirty="0" smtClean="0"/>
            </a:br>
            <a:r>
              <a:rPr lang="ru-RU" sz="1600" b="1" dirty="0" smtClean="0"/>
              <a:t>Цель:  закреплять с детьми основные цвета: красный, желтый, зеленый синий. Развивать мышление, усидчивость, умение работать обеими руками.</a:t>
            </a:r>
            <a:endParaRPr lang="ru-RU" sz="2800" b="1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888432" cy="29163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4098" name="Picture 2" descr="C:\Users\Семья\Desktop\Фото садик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994" y="2996952"/>
            <a:ext cx="4320479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62635" cy="57606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04856" cy="577864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Autofit/>
          </a:bodyPr>
          <a:lstStyle/>
          <a:p>
            <a:r>
              <a:rPr lang="ru-RU" sz="2700" dirty="0" smtClean="0"/>
              <a:t>Главной составляющей полноценного </a:t>
            </a:r>
            <a:r>
              <a:rPr lang="ru-RU" sz="2700" smtClean="0"/>
              <a:t>развития детей </a:t>
            </a:r>
            <a:r>
              <a:rPr lang="ru-RU" sz="2700" dirty="0" smtClean="0"/>
              <a:t>в раннем возрасте, является сенсорное развитие.</a:t>
            </a:r>
          </a:p>
          <a:p>
            <a:r>
              <a:rPr lang="ru-RU" sz="2700" dirty="0" smtClean="0"/>
              <a:t>Сенсорное воспитание, направленное на формирование полноценного восприятия окружающей действительности, служит основой познания мира, первой ступенью которой является чувственный опыт.</a:t>
            </a:r>
          </a:p>
          <a:p>
            <a:r>
              <a:rPr lang="ru-RU" sz="2700" dirty="0" smtClean="0"/>
              <a:t>Успешность умственного, физического и эстетического воспитания в значительной степени зависит от уровня сенсорного развития детей, т.е. от того насколько совершенно ребенок слышит, видит, осязает окружающее.  </a:t>
            </a:r>
            <a:endParaRPr lang="ru-RU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7030A0"/>
                </a:solidFill>
              </a:rPr>
              <a:t>Задачи: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Обогащать </a:t>
            </a:r>
            <a:r>
              <a:rPr lang="ru-RU" sz="2400" dirty="0" smtClean="0">
                <a:solidFill>
                  <a:srgbClr val="7030A0"/>
                </a:solidFill>
              </a:rPr>
              <a:t>сенсорный опыт детей в ходе предметно-игровой деятельности через дидактические игры,  формировать представление о сенсорных эталонах;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 Развивать умение группировать и сравнивать предметы в соответствии с образцом; развивать и </a:t>
            </a:r>
            <a:r>
              <a:rPr lang="ru-RU" sz="2400" dirty="0" smtClean="0">
                <a:solidFill>
                  <a:srgbClr val="7030A0"/>
                </a:solidFill>
              </a:rPr>
              <a:t>совершенствовать все </a:t>
            </a:r>
            <a:r>
              <a:rPr lang="ru-RU" sz="2400" dirty="0" smtClean="0">
                <a:solidFill>
                  <a:srgbClr val="7030A0"/>
                </a:solidFill>
              </a:rPr>
              <a:t>виды восприятия, обогащать их чувственный опыт;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В</a:t>
            </a:r>
            <a:r>
              <a:rPr lang="ru-RU" sz="2400" dirty="0" smtClean="0">
                <a:solidFill>
                  <a:srgbClr val="7030A0"/>
                </a:solidFill>
              </a:rPr>
              <a:t>оспитывать  </a:t>
            </a:r>
            <a:r>
              <a:rPr lang="ru-RU" sz="2400" dirty="0" smtClean="0">
                <a:solidFill>
                  <a:srgbClr val="7030A0"/>
                </a:solidFill>
              </a:rPr>
              <a:t>доброту, желание оказать помощь, умение работать в группе.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7030A0"/>
              </a:solidFill>
            </a:endParaRPr>
          </a:p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08012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Цель: </a:t>
            </a:r>
            <a:r>
              <a:rPr lang="ru-RU" sz="2400" dirty="0" smtClean="0">
                <a:solidFill>
                  <a:srgbClr val="7030A0"/>
                </a:solidFill>
              </a:rPr>
              <a:t>формирование сенсорных способностей у детей раннего возраста посредством дидактических игр.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5413454"/>
            <a:ext cx="1656184" cy="132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Игры «Шнуровки»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воспитывать у детей способность контролировать свои достижения, инициативность и самостоятельность.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52736"/>
            <a:ext cx="3120218" cy="2876330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6" name="Picture 2" descr="C:\Users\Семья\Desktop\Фото сади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3209010" cy="2876330"/>
          </a:xfrm>
          <a:prstGeom prst="rect">
            <a:avLst/>
          </a:prstGeom>
          <a:noFill/>
        </p:spPr>
      </p:pic>
      <p:pic>
        <p:nvPicPr>
          <p:cNvPr id="4098" name="Picture 2" descr="https://i2.mycdn.me/i?r=AyH4iRPQ2q0otWIFepML2LxR2Aq5EianaeTcZZsAN23Y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929066"/>
            <a:ext cx="3744415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643192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/>
              <a:t>развитие координации движений пальцев ведущей руки, развитие способности запоминать расположение объектов на образце и располагать их на наборном полотне.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age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2880320" cy="21602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2050" name="Picture 2" descr="C:\Users\Семья\Desktop\Фото садик\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784309" cy="2088232"/>
          </a:xfrm>
          <a:prstGeom prst="rect">
            <a:avLst/>
          </a:prstGeom>
          <a:noFill/>
        </p:spPr>
      </p:pic>
      <p:pic>
        <p:nvPicPr>
          <p:cNvPr id="3074" name="Picture 2" descr="https://i2.mycdn.me/i?r=AyH4iRPQ2q0otWIFepML2LxRo87xwacht9sxCMEc2yTP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44824"/>
            <a:ext cx="4632515" cy="3474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вкладыши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упражнять детей соотносить плоскостные предметы разной формы</a:t>
            </a:r>
            <a:r>
              <a:rPr lang="ru-RU" sz="2800" dirty="0" smtClean="0"/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 (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2901497" cy="287779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0" name="Picture 2" descr="https://i2.mycdn.me/i?r=AyH4iRPQ2q0otWIFepML2LxRUMV4aYbJ6DnV7JsBYHJH6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068960"/>
            <a:ext cx="2646294" cy="3528392"/>
          </a:xfrm>
          <a:prstGeom prst="rect">
            <a:avLst/>
          </a:prstGeom>
          <a:noFill/>
        </p:spPr>
      </p:pic>
      <p:pic>
        <p:nvPicPr>
          <p:cNvPr id="2052" name="Picture 4" descr="https://i2.mycdn.me/i?r=AyH4iRPQ2q0otWIFepML2LxRtLhgF_nzSuxpuaFjQkEf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052736"/>
            <a:ext cx="306881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Picture 2" descr="https://i2.mycdn.me/i?r=AyH4iRPQ2q0otWIFepML2LxRUMV4aYbJ6DnV7JsBYHJH6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394472" cy="4525963"/>
          </a:xfrm>
          <a:prstGeom prst="rect">
            <a:avLst/>
          </a:prstGeom>
          <a:noFill/>
        </p:spPr>
      </p:pic>
      <p:pic>
        <p:nvPicPr>
          <p:cNvPr id="31746" name="Picture 2" descr="https://i2.mycdn.me/i?r=AyH4iRPQ2q0otWIFepML2LxRRMiXKLtgONuKIY2pnqBb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840426" cy="2880320"/>
          </a:xfrm>
          <a:prstGeom prst="rect">
            <a:avLst/>
          </a:prstGeom>
          <a:noFill/>
        </p:spPr>
      </p:pic>
      <p:pic>
        <p:nvPicPr>
          <p:cNvPr id="31748" name="Picture 4" descr="https://i2.mycdn.me/i?r=AyH4iRPQ2q0otWIFepML2LxRLcZh9-XX6eURfA-jLGaDz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6992"/>
            <a:ext cx="3840425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Игры: «Болтики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шайбочки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развивать мелкую моторику руки, память, мышление.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3" name="Содержимое 12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032447" cy="3024336"/>
          </a:xfrm>
        </p:spPr>
      </p:pic>
      <p:pic>
        <p:nvPicPr>
          <p:cNvPr id="30724" name="Picture 4" descr="https://i2.mycdn.me/i?r=AyH4iRPQ2q0otWIFepML2LxRANTKaa26h1cwR1kqypGU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032448" cy="2942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608512" cy="3456384"/>
          </a:xfrm>
        </p:spPr>
      </p:pic>
      <p:pic>
        <p:nvPicPr>
          <p:cNvPr id="6" name="Picture 2" descr="https://i2.mycdn.me/i?r=AyH4iRPQ2q0otWIFepML2LxRJETYHPhpKnGYHcZ-3BCH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863965" cy="4959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291</Words>
  <Application>Microsoft Office PowerPoint</Application>
  <PresentationFormat>Экран (4:3)</PresentationFormat>
  <Paragraphs>58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Игры «Шнуровки» Цель: воспитывать у детей способность контролировать свои достижения, инициативность и самостоятельность.</vt:lpstr>
      <vt:lpstr>Мозаика Цель: развитие координации движений пальцев ведущей руки, развитие способности запоминать расположение объектов на образце и располагать их на наборном полотне. </vt:lpstr>
      <vt:lpstr>Игры вкладыши Цель: упражнять детей соотносить плоскостные предметы разной формы </vt:lpstr>
      <vt:lpstr>Слайд 7</vt:lpstr>
      <vt:lpstr>Игры: «Болтики и шайбочки» Цель: развивать мелкую моторику руки, память, мышление.</vt:lpstr>
      <vt:lpstr>Слайд 9</vt:lpstr>
      <vt:lpstr>Игры с прищепками: Цель: развитие мелкой моторики руки, развитие мышц пальчиков рук.</vt:lpstr>
      <vt:lpstr>Игры из фетра Цель:  Развитие мелкой моторики рук, закрепление сенсорных навыков, пространственных представлений, развитие мышления воображения, речи. Игра :«Кто что ест?»</vt:lpstr>
      <vt:lpstr>Игра: « Фруктовый сок»</vt:lpstr>
      <vt:lpstr>Игра: «Птички на дереве»</vt:lpstr>
      <vt:lpstr>Игра: «Божьи коровки»</vt:lpstr>
      <vt:lpstr>Игра: «Веселая гусеница»</vt:lpstr>
      <vt:lpstr>Книжка-малышка из фетра</vt:lpstr>
      <vt:lpstr>Бизиборд  Цель: способствовать развитию мелкой моторики, координации, фантазии, усидчивости, творческого и логического мышления , самостоятельности.</vt:lpstr>
      <vt:lpstr>Слайд 18</vt:lpstr>
      <vt:lpstr>Игры из различных материалов: «Развивашки» Цель: развитие мелкой моторики, внимания, усидчивости</vt:lpstr>
      <vt:lpstr>Слайд 20</vt:lpstr>
      <vt:lpstr>ЛЭПБУК по сенсорному развитию Цель: формирование  у детей представлений о сенсорных эталонах, пополнение представлений  о свойствах предметов. </vt:lpstr>
      <vt:lpstr>Игра: « Найди по цвету» Цель:  закреплять с детьми основные цвета: красный, желтый, зеленый синий. Развивать мышление, усидчивость, умение работать обеими руками.</vt:lpstr>
      <vt:lpstr>Слайд 23</vt:lpstr>
      <vt:lpstr>Слайд 24</vt:lpstr>
      <vt:lpstr>Заключение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ds121orsk@yandex.ru</cp:lastModifiedBy>
  <cp:revision>56</cp:revision>
  <dcterms:created xsi:type="dcterms:W3CDTF">2015-03-05T13:12:10Z</dcterms:created>
  <dcterms:modified xsi:type="dcterms:W3CDTF">2020-10-22T06:58:09Z</dcterms:modified>
</cp:coreProperties>
</file>