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56" r:id="rId2"/>
    <p:sldId id="408" r:id="rId3"/>
    <p:sldId id="287" r:id="rId4"/>
    <p:sldId id="464" r:id="rId5"/>
    <p:sldId id="465" r:id="rId6"/>
    <p:sldId id="499" r:id="rId7"/>
    <p:sldId id="467" r:id="rId8"/>
    <p:sldId id="473" r:id="rId9"/>
    <p:sldId id="498" r:id="rId10"/>
    <p:sldId id="501" r:id="rId11"/>
    <p:sldId id="506" r:id="rId12"/>
    <p:sldId id="50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FFFFCC"/>
    <a:srgbClr val="993300"/>
    <a:srgbClr val="FFFF99"/>
    <a:srgbClr val="008000"/>
    <a:srgbClr val="CC6600"/>
    <a:srgbClr val="FF33CC"/>
    <a:srgbClr val="6600C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4" autoAdjust="0"/>
    <p:restoredTop sz="94660"/>
  </p:normalViewPr>
  <p:slideViewPr>
    <p:cSldViewPr>
      <p:cViewPr varScale="1">
        <p:scale>
          <a:sx n="68" d="100"/>
          <a:sy n="68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7BD79-F630-41FD-99F8-6619A2267D0E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B2EA6-E436-4588-8E5C-D71858CD1A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7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2EA6-E436-4588-8E5C-D71858CD1AD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B49C11-BD6A-4667-B89E-D0F9685FC46A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40953F-93FB-47FE-9A5E-6E6C1726ED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26064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CC"/>
                </a:solidFill>
                <a:latin typeface="Cambria" pitchFamily="18" charset="0"/>
              </a:rPr>
              <a:t>МДОАУ Детский сад №121 «Золотой колосок» г. Орска</a:t>
            </a:r>
            <a:endParaRPr lang="en-US" sz="800" b="1" i="1" dirty="0">
              <a:solidFill>
                <a:srgbClr val="0000CC"/>
              </a:solidFill>
              <a:latin typeface="Cambria" pitchFamily="18" charset="0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03040" y="1857364"/>
            <a:ext cx="86409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Ранняя профориентация детей дошкольного возраста через использование сюжетно ролевых игр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3306" y="6000768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0000CC"/>
                </a:solidFill>
                <a:latin typeface="Cambria" pitchFamily="18" charset="0"/>
              </a:rPr>
              <a:t>2020 г.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29256" y="4578643"/>
            <a:ext cx="328725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Выполнила 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cs typeface="Arial" pitchFamily="34" charset="0"/>
              </a:rPr>
              <a:t>Зверева Ирина Сергеевна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Классификация типов профессий по предмету труда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Е.А. Климова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3276053"/>
            <a:ext cx="2088232" cy="936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88296" y="351327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Человек</a:t>
            </a:r>
          </a:p>
        </p:txBody>
      </p:sp>
      <p:sp>
        <p:nvSpPr>
          <p:cNvPr id="6" name="Овал 5"/>
          <p:cNvSpPr/>
          <p:nvPr/>
        </p:nvSpPr>
        <p:spPr>
          <a:xfrm>
            <a:off x="370062" y="2708919"/>
            <a:ext cx="2304256" cy="115212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39" y="1340768"/>
            <a:ext cx="23225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91060"/>
            <a:ext cx="23225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97" y="4941168"/>
            <a:ext cx="23225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41167"/>
            <a:ext cx="23225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88296" y="1677591"/>
            <a:ext cx="148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Человек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9400" y="304522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Природа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91522" y="5295327"/>
            <a:ext cx="1621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Техника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2165" y="529532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Знак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5" y="3036218"/>
            <a:ext cx="231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Художественный образ</a:t>
            </a:r>
          </a:p>
        </p:txBody>
      </p:sp>
      <p:cxnSp>
        <p:nvCxnSpPr>
          <p:cNvPr id="14" name="Прямая со стрелкой 13"/>
          <p:cNvCxnSpPr>
            <a:stCxn id="3" idx="0"/>
            <a:endCxn id="1026" idx="2"/>
          </p:cNvCxnSpPr>
          <p:nvPr/>
        </p:nvCxnSpPr>
        <p:spPr>
          <a:xfrm flipV="1">
            <a:off x="4535996" y="2510755"/>
            <a:ext cx="0" cy="765298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3"/>
          </p:cNvCxnSpPr>
          <p:nvPr/>
        </p:nvCxnSpPr>
        <p:spPr>
          <a:xfrm flipV="1">
            <a:off x="5580112" y="3573016"/>
            <a:ext cx="1224136" cy="17108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6395">
            <a:off x="4606155" y="4558879"/>
            <a:ext cx="134143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9371">
            <a:off x="3211341" y="4583859"/>
            <a:ext cx="1341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Прямая со стрелкой 17"/>
          <p:cNvCxnSpPr>
            <a:stCxn id="3" idx="1"/>
          </p:cNvCxnSpPr>
          <p:nvPr/>
        </p:nvCxnSpPr>
        <p:spPr>
          <a:xfrm flipH="1" flipV="1">
            <a:off x="2483768" y="3573016"/>
            <a:ext cx="1008112" cy="17108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93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da2/0002a5b1-5121d726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39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64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</a:rPr>
              <a:t>Актуальность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08720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CC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</a:t>
            </a:r>
            <a:r>
              <a:rPr lang="ru-RU" sz="1600" dirty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У человека все закладывается с детства и профессиональная направленность в том числе. Раннее начало подготовки ребенка к выбору будущей профессии заключается не в навязывании ребенку того, кем он должен стать, по мнению родителей, а в том, чтобы познакомить ребенка с различными видами труда, чтобы облегчить ему самостоятельный выбор в дальнейшем. </a:t>
            </a:r>
            <a:r>
              <a:rPr lang="ru-RU" dirty="0">
                <a:solidFill>
                  <a:srgbClr val="0000CC"/>
                </a:solidFill>
                <a:latin typeface="Cambria Math" pitchFamily="18" charset="0"/>
                <a:ea typeface="Cambria Math" pitchFamily="18" charset="0"/>
              </a:rPr>
              <a:t>Знакомство детей с трудом взрослых это не только средство формирования системных знаний, но приобретение детьми опыта общения с людьми,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>
                <a:solidFill>
                  <a:srgbClr val="0000CC"/>
                </a:solidFill>
                <a:latin typeface="Cambria Math" pitchFamily="18" charset="0"/>
                <a:ea typeface="Cambria Math" pitchFamily="18" charset="0"/>
              </a:rPr>
              <a:t>понятия о профессиональной деятельности взрослых. В ходе беседы с детьми выяснилось, что они не достаточно ознакомлены с профессиями своих родителей. В этом случае углубленное изучение профессий, через профессии родителей способствует развитию представлений об их значимости, ценности каждого труда. </a:t>
            </a:r>
            <a:r>
              <a:rPr lang="ru-RU" dirty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Ребенку необходимо знать, кем работают его родители или работали бабушки и дедушки, познакомить со спецификой профессий, требованиями, которые они предъявляют к человеку, а также интересоваться, кем он хочет стать, когда вырастет, чтобы выявить реальные интересы и потребности ребенка.</a:t>
            </a:r>
            <a:r>
              <a:rPr lang="ru-RU" dirty="0"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0000CC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Чем больше ребенок впитает информации и чем более разнообразна и богата она будет, тем легче ему будет сделать в будущем свой решающий выбор, который определит его жизнь. </a:t>
            </a:r>
            <a:endParaRPr lang="ru-RU" dirty="0">
              <a:solidFill>
                <a:srgbClr val="0000CC"/>
              </a:solidFill>
              <a:latin typeface="Cambria Math" pitchFamily="18" charset="0"/>
              <a:ea typeface="Cambria Math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CC"/>
                </a:solidFill>
                <a:latin typeface="Cambria Math" pitchFamily="18" charset="0"/>
                <a:ea typeface="Cambria Math" pitchFamily="18" charset="0"/>
              </a:rPr>
              <a:t>Поэтому и возникла идея создания данного проекта. </a:t>
            </a:r>
            <a:r>
              <a:rPr lang="ru-RU" dirty="0">
                <a:solidFill>
                  <a:srgbClr val="0000CC"/>
                </a:solidFill>
                <a:latin typeface="Cambria" pitchFamily="18" charset="0"/>
              </a:rPr>
              <a:t>Тематика  проекта отражает знакомство  детей с  некоторыми профессиями родителей.</a:t>
            </a:r>
            <a:endParaRPr lang="ru-RU" dirty="0">
              <a:solidFill>
                <a:srgbClr val="0000CC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395536" y="260648"/>
            <a:ext cx="8424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</a:rPr>
              <a:t>Цель: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785794"/>
            <a:ext cx="84633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Расширение и обобщение представлений детей о профессиях, орудиях труда, трудовых действиях, </a:t>
            </a:r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максимального обогащения знаний и представлений детей о профессиях своих родителей</a:t>
            </a:r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первых навыков; развитие любознательности и интереса к деятельности взрослых, </a:t>
            </a:r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 профессиям родителей и месту их работы.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286124"/>
            <a:ext cx="85725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Формировать первичные представления о труде взрослых, его роли в обществе и жизни каждого человека. </a:t>
            </a:r>
            <a:endParaRPr lang="ru-RU" dirty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Дать возможность сориентироваться  в профессиях родителей, выявить свои стремления, желания и наклонности.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Создавать условия для закрепления представлений о трудовых действиях, совершаемых взрослыми,  о результатах труда, об оборудовании, через различные формы работы и виды деятельности.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</a:t>
            </a: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коммуникативные способности. Обогащать словарный запас детей.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Расширять кругозор и познавательный интерес детей</a:t>
            </a: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Способствовать формированию положительного отношения и уважения к труду, к людям разных профессий.</a:t>
            </a:r>
            <a:r>
              <a:rPr lang="ru-RU" sz="1600" dirty="0">
                <a:solidFill>
                  <a:srgbClr val="0000CC"/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2571744"/>
            <a:ext cx="200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/>
            <a:r>
              <a:rPr lang="ru-RU" sz="2800" b="1" i="1" dirty="0">
                <a:solidFill>
                  <a:srgbClr val="C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sz="2800" b="1" i="1" dirty="0">
              <a:solidFill>
                <a:srgbClr val="C00000"/>
              </a:solidFill>
              <a:latin typeface="Cambria" pitchFamily="18" charset="0"/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DCIM\Карташова Н.А. Фото\Занятие\DSC034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0" y="1357298"/>
            <a:ext cx="3100461" cy="2325346"/>
          </a:xfrm>
          <a:prstGeom prst="rect">
            <a:avLst/>
          </a:prstGeom>
          <a:noFill/>
        </p:spPr>
      </p:pic>
      <p:pic>
        <p:nvPicPr>
          <p:cNvPr id="3" name="Picture 6" descr="http://foneyes.ru/img/picture/Jan/05/775bed327ef60e23b3daa834a8cdc82a/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42356" y="188640"/>
            <a:ext cx="1899277" cy="26585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" name="Picture 2" descr="I:\DCIM\Карташова Н.А. Фото\Повар. Кухня ДОУ\DSC0315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0" y="4326345"/>
            <a:ext cx="3100461" cy="2325345"/>
          </a:xfrm>
          <a:prstGeom prst="rect">
            <a:avLst/>
          </a:prstGeom>
          <a:noFill/>
        </p:spPr>
      </p:pic>
      <p:pic>
        <p:nvPicPr>
          <p:cNvPr id="17410" name="Picture 2" descr="C:\Users\STAR\Desktop\Все ФОТО\ФОТО\Карташова Н.А. Фото\Кружок. Салат\DSC0321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43306" y="1357298"/>
            <a:ext cx="3100461" cy="2325346"/>
          </a:xfrm>
          <a:prstGeom prst="rect">
            <a:avLst/>
          </a:prstGeom>
          <a:noFill/>
        </p:spPr>
      </p:pic>
      <p:pic>
        <p:nvPicPr>
          <p:cNvPr id="17411" name="Picture 3" descr="C:\Users\STAR\Desktop\Все ФОТО\ФОТО\Карташова Н.А. Фото\Бонито\DSCF880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43305" y="4318283"/>
            <a:ext cx="3100461" cy="232534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36" y="428604"/>
            <a:ext cx="789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Cambria" pitchFamily="18" charset="0"/>
              </a:rPr>
              <a:t>Знакомство с профессией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– «Повар».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C:\Users\Алёнушка\Saved Games\Desktop\102964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92280" y="188640"/>
            <a:ext cx="1801340" cy="24642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23528" y="405844"/>
            <a:ext cx="6463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Cambria" pitchFamily="18" charset="0"/>
              </a:rPr>
              <a:t>Знакомство с профессией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– «Парикмахер».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535363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77791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19439" y="1420763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Дайте ножницы, расческу,</a:t>
            </a:r>
            <a:br>
              <a:rPr lang="ru-RU" dirty="0"/>
            </a:br>
            <a:r>
              <a:rPr lang="ru-RU" dirty="0"/>
              <a:t>Он вам сделает причёску,</a:t>
            </a:r>
            <a:br>
              <a:rPr lang="ru-RU" dirty="0"/>
            </a:br>
            <a:r>
              <a:rPr lang="ru-RU" dirty="0"/>
              <a:t>Парикмахер непременно</a:t>
            </a:r>
            <a:br>
              <a:rPr lang="ru-RU" dirty="0"/>
            </a:br>
            <a:r>
              <a:rPr lang="ru-RU" dirty="0"/>
              <a:t>Подстрижет вас современно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9778"/>
            <a:ext cx="387667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Cambria" pitchFamily="18" charset="0"/>
              </a:rPr>
              <a:t>Знакомство с профессией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– «Мастер по маникюру»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47" y="917538"/>
            <a:ext cx="3804667" cy="285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917538"/>
            <a:ext cx="3804667" cy="285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11" y="3995777"/>
            <a:ext cx="3728403" cy="279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24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s-shool3.ru/kartinki/vnimanie_deti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56327" y="308298"/>
            <a:ext cx="1735137" cy="2363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32098" y="332656"/>
            <a:ext cx="6696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Cambria" pitchFamily="18" charset="0"/>
              </a:rPr>
              <a:t>Знакомство с профессией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– «Полицейский».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10" y="3279624"/>
            <a:ext cx="4027536" cy="275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20"/>
          <a:stretch/>
        </p:blipFill>
        <p:spPr bwMode="auto">
          <a:xfrm>
            <a:off x="161426" y="828216"/>
            <a:ext cx="3224066" cy="317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1392" y="1556792"/>
            <a:ext cx="39407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Arial Black" panose="020B0A04020102020204" pitchFamily="34" charset="0"/>
              </a:rPr>
              <a:t>Если вы в беду попали,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Телефон 02 набрали.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К вам полиция придёт,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Всем поможет, всех спасёт.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012" y="4127402"/>
            <a:ext cx="3640798" cy="27305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http://www.clker.com/cliparts/2/c/9/9/12344058801804731997buggi_nurse.svg.hi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17786" y="205858"/>
            <a:ext cx="1444150" cy="21623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40366" y="26064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CC"/>
                </a:solidFill>
                <a:latin typeface="Cambria" pitchFamily="18" charset="0"/>
              </a:rPr>
              <a:t>Знакомство с профессиями </a:t>
            </a:r>
            <a:r>
              <a:rPr lang="ru-RU" b="1" dirty="0">
                <a:solidFill>
                  <a:srgbClr val="C00000"/>
                </a:solidFill>
                <a:latin typeface="Cambria" pitchFamily="18" charset="0"/>
              </a:rPr>
              <a:t>– «Врач» и «Медицинская сестра»</a:t>
            </a:r>
          </a:p>
        </p:txBody>
      </p:sp>
      <p:pic>
        <p:nvPicPr>
          <p:cNvPr id="9" name="Picture 2" descr="C:\Users\1\Desktop\больница\2017-01-11 10.29.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53680"/>
            <a:ext cx="3819922" cy="23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686" y="948383"/>
            <a:ext cx="3747914" cy="283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4448708"/>
            <a:ext cx="3672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Заходите в кабинет!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Как зовут вас? Сколько лет?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Ай,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яй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яй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! У вас - ангина.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Принимайте витамины.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С сахаром лимон,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Для больных полезен он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2281"/>
            <a:ext cx="3190256" cy="284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19"/>
            <a:ext cx="2736304" cy="383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293837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  <a:latin typeface="Cambria" pitchFamily="18" charset="0"/>
              </a:rPr>
              <a:t>Знакомство с профессией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– «Продавец»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4975"/>
            <a:ext cx="2736304" cy="40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 bwMode="auto">
          <a:xfrm>
            <a:off x="7020272" y="188640"/>
            <a:ext cx="178117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42"/>
          <a:stretch/>
        </p:blipFill>
        <p:spPr bwMode="auto">
          <a:xfrm>
            <a:off x="107504" y="5229200"/>
            <a:ext cx="3384375" cy="114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2796505" cy="419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14783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2783</TotalTime>
  <Words>257</Words>
  <Application>Microsoft Office PowerPoint</Application>
  <PresentationFormat>Экран (4:3)</PresentationFormat>
  <Paragraphs>39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Cambria</vt:lpstr>
      <vt:lpstr>Cambria Math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337</cp:revision>
  <dcterms:created xsi:type="dcterms:W3CDTF">2014-08-21T15:58:50Z</dcterms:created>
  <dcterms:modified xsi:type="dcterms:W3CDTF">2020-12-12T15:13:12Z</dcterms:modified>
</cp:coreProperties>
</file>