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258" r:id="rId4"/>
    <p:sldId id="299" r:id="rId5"/>
    <p:sldId id="305" r:id="rId6"/>
    <p:sldId id="259" r:id="rId7"/>
    <p:sldId id="260" r:id="rId8"/>
    <p:sldId id="265" r:id="rId9"/>
    <p:sldId id="300" r:id="rId10"/>
    <p:sldId id="301" r:id="rId11"/>
    <p:sldId id="302" r:id="rId12"/>
    <p:sldId id="303" r:id="rId13"/>
    <p:sldId id="30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C10385-AF51-49AE-B954-303893722477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5C3F84-BF26-454C-B374-53A739F127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433C1-EA71-4C8C-A280-951EB6F8A6B2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EC5BA-0435-40BA-8FF8-376C233BE0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F12FE-A825-495C-8909-BD284766A8D7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33BF-AAA3-47FE-9D3A-44ACDCD117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8D53D-F1DC-443D-8781-795707F1762C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FEA2-0A88-4499-AE96-F9739AC8A184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62869-A72E-4474-8A01-2B8628367AA9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2757-DDA1-4B9A-96E6-915DCCEE54DF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F518-AE4B-4B8E-A3D1-3D27180A6B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35554-9E53-4C62-8D51-4CA11B306C53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5C05-532F-4F87-B733-4F0B1597F0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1C33-3029-461B-911F-6741CDABD231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E2D48-CDA6-47CF-9549-CA8526B55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DCBEA-E856-490E-998C-7577E7A55DA6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4CC2-5C3E-4D70-BE6F-CE38A64FDD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B7A-1A3B-4791-8866-60AB9B533EB3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62E1-C81C-49B8-90EF-C7844F72B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A4B7-8E61-4998-9808-9EE75535545F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B4810-9644-45EE-B2A8-6F3B2A41BC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5B480-0555-4F9A-8824-558EFFF5157D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2762E-72AF-4E70-B1EF-9DCC179B3F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3EAA-E675-4201-B4E7-502A46D4FA21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C013-E7E4-47FE-A263-92A2EDABA4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A0FC0E-7CBE-4660-A632-50E465BB62C0}" type="datetimeFigureOut">
              <a:rPr lang="ru-RU"/>
              <a:pPr>
                <a:defRPr/>
              </a:pPr>
              <a:t>04.10.2025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1835150" y="188640"/>
            <a:ext cx="6623050" cy="1883037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МДОАУ Детский сад №121»Золотой колосок» г. Орска 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1628800"/>
            <a:ext cx="6400800" cy="4248150"/>
          </a:xfrm>
        </p:spPr>
        <p:txBody>
          <a:bodyPr/>
          <a:lstStyle/>
          <a:p>
            <a:endParaRPr lang="ru-RU" sz="12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«Взаимодействие с родителями, как успешный фактор адаптации детей раннего возраста к условиям дошкольной образовательной организации»</a:t>
            </a:r>
          </a:p>
          <a:p>
            <a:endParaRPr 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Подготовила: воспитатель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1 квалификационной категории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</a:rPr>
              <a:t>Гизатулина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С.В.</a:t>
            </a:r>
          </a:p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2025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84776" cy="1368152"/>
          </a:xfrm>
        </p:spPr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заключении всей работы, проводится дискуссия на тему: «Наши достижения».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User\Desktop\IMG_63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786210"/>
          </a:xfrm>
        </p:spPr>
        <p:txBody>
          <a:bodyPr/>
          <a:lstStyle/>
          <a:p>
            <a:pPr algn="l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помощью анкетирования проверяем удовлетворенность родителей совместной работе воспитателя и семьи в период адаптации.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образом, следует считать, что выбранные направления работы по адаптации детей к ДОУ с детьми и родителями являются успешными, а условия создаваемые – благополучными.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Только при взаимодействии с родителями, дети раннего возраста успешно походят адаптацию.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6923112" cy="201622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образом, следует считать, что выбранные направления работы по адаптации детей к ДОУ с детьми и родителями являются успешными, а условия создаваемые – благополучными.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Содержимое 4" descr="IMG_7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420888"/>
            <a:ext cx="2725341" cy="3633788"/>
          </a:xfrm>
        </p:spPr>
      </p:pic>
      <p:pic>
        <p:nvPicPr>
          <p:cNvPr id="6" name="Содержимое 5" descr="IMG_70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2420888"/>
            <a:ext cx="2725341" cy="36337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498178"/>
          </a:xfrm>
        </p:spPr>
        <p:txBody>
          <a:bodyPr/>
          <a:lstStyle/>
          <a:p>
            <a:pPr algn="l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Оказание помощи родителям, в период адаптации детей к условиям ДОУ.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Преодолеть стрессовые состояния у родителей, детей раннего возраста, в период адаптации к ДОУ;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активную позицию родителей, по отношению к процессу адаптации детей;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созданию условий для возникновения дружного родительского коллектива.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763688" y="548680"/>
            <a:ext cx="6923112" cy="1728192"/>
          </a:xfrm>
        </p:spPr>
        <p:txBody>
          <a:bodyPr/>
          <a:lstStyle/>
          <a:p>
            <a:pPr algn="l"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с семьей является сложной задачей, как в организационном, так и в психолого-педагогическом плане.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нашей группе проводятся различные мероприятия с привлечением родителей. Основой этого является нетрадиционная форма взаимодействия с родителями: Общество Полной Ответственности Клуб «Счастливые родители»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Развитие такого взаимодействия  предполагает несколько шагов: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шаг –организационный;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шаг – основной;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шаг – итоговый.</a:t>
            </a: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sz="3600" dirty="0" smtClean="0"/>
              <a:t>Клуб: «Счастливые родители»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5911" y="1772816"/>
            <a:ext cx="5232179" cy="44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родительском клубе по адаптации детей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ДОУ обсуждаются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Подготовка ребенка к детскому саду;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развития детей раннего возраста;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воспитания ребенка в семье;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тревожности родителей при поступлении ребенка в ДОУ;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Взаимодействие сотрудников детского сада и родителей;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Физиологическая адаптация.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6481217" cy="936104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</a:rPr>
              <a:t>I </a:t>
            </a:r>
            <a:r>
              <a:rPr lang="ru-RU" sz="3200" b="1" dirty="0" smtClean="0">
                <a:latin typeface="Times New Roman" pitchFamily="18" charset="0"/>
              </a:rPr>
              <a:t>шаг - Организационный</a:t>
            </a:r>
            <a:endParaRPr lang="ru-RU" sz="3200" b="1" dirty="0" smtClean="0">
              <a:latin typeface="Times New Roman" pitchFamily="18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484784"/>
            <a:ext cx="7931150" cy="4641379"/>
          </a:xfrm>
        </p:spPr>
        <p:txBody>
          <a:bodyPr/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Проводится первое родительское собрание «Пора в детский сад»;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Анкетирование «Готов ли ваш ребенок к поступлению в детский сад?»;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Знакомим родителей с режимом работы детского сада;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Составляем адаптационный маршрут на ребенка;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Приглашаем родителей вместе с детьми на прогулку с воспитателем на участок.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763687" y="332656"/>
            <a:ext cx="6934225" cy="72008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шаг - Основной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556792"/>
            <a:ext cx="7643812" cy="456937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Начинаем поэтапный прием детей в группу;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Постепенно увеличиваем время пребывания детей в группе;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Проводим консультацию для родителей «Стили семейного воспитания»;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Индивидуальные беседы с родителями: «Роль семьи в формировании навыков самообслуживания»;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Заполняем адаптационные карты;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Работает родительская почта (электронные приложения) ;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Проводим мастер-классы по заявкам родителей.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1835696" y="548680"/>
            <a:ext cx="6851104" cy="936104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</a:rPr>
              <a:t>III</a:t>
            </a: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шаг - Итоговый</a:t>
            </a: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Обработка результатов с психологом (анализ адаптационных листов, анализ индивидуальных карт развития);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Выявление детей с тяжелой адаптацией и индивидуальная работа с ними;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Оценка уровня нервно-психического развития детей.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786210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всех этапах ведется активная просветительская работа с родителями по вопросам адаптации: наглядно-консультативный материал, фотовыставки, информационные стенды.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2856"/>
            <a:ext cx="4038600" cy="399330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2160</TotalTime>
  <Words>456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МДОАУ Детский сад №121»Золотой колосок» г. Орска </vt:lpstr>
      <vt:lpstr>Цель: Оказание помощи родителям, в период адаптации детей к условиям ДОУ.</vt:lpstr>
      <vt:lpstr>Работа с семьей является сложной задачей, как в организационном, так и в психолого-педагогическом плане.</vt:lpstr>
      <vt:lpstr>Клуб: «Счастливые родители»</vt:lpstr>
      <vt:lpstr>В родительском клубе по адаптации детей к ДОУ обсуждаются разные темы:</vt:lpstr>
      <vt:lpstr>I шаг - Организационный</vt:lpstr>
      <vt:lpstr>II шаг - Основной</vt:lpstr>
      <vt:lpstr>III шаг - Итоговый</vt:lpstr>
      <vt:lpstr>На всех этапах ведется активная просветительская работа с родителями по вопросам адаптации: наглядно-консультативный материал, фотовыставки, информационные стенды.</vt:lpstr>
      <vt:lpstr>В заключении всей работы, проводится дискуссия на тему: «Наши достижения». </vt:lpstr>
      <vt:lpstr>С помощью анкетирования проверяем удовлетворенность родителей совместной работе воспитателя и семьи в период адаптации. </vt:lpstr>
      <vt:lpstr>Слайд 12</vt:lpstr>
      <vt:lpstr> Таким образом, следует считать, что выбранные направления работы по адаптации детей к ДОУ с детьми и родителями являются успешными, а условия создаваемые – благополучными.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88</cp:revision>
  <dcterms:created xsi:type="dcterms:W3CDTF">2013-01-06T18:32:13Z</dcterms:created>
  <dcterms:modified xsi:type="dcterms:W3CDTF">2025-10-04T18:26:05Z</dcterms:modified>
</cp:coreProperties>
</file>