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85" r:id="rId9"/>
    <p:sldId id="268" r:id="rId10"/>
    <p:sldId id="294" r:id="rId11"/>
    <p:sldId id="295" r:id="rId12"/>
    <p:sldId id="297" r:id="rId13"/>
    <p:sldId id="276" r:id="rId14"/>
    <p:sldId id="27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C10385-AF51-49AE-B954-303893722477}" type="datetimeFigureOut">
              <a:rPr lang="ru-RU"/>
              <a:pPr>
                <a:defRPr/>
              </a:pPr>
              <a:t>09.02.2026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5C3F84-BF26-454C-B374-53A739F127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433C1-EA71-4C8C-A280-951EB6F8A6B2}" type="datetimeFigureOut">
              <a:rPr lang="ru-RU"/>
              <a:pPr>
                <a:defRPr/>
              </a:pPr>
              <a:t>09.02.2026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EC5BA-0435-40BA-8FF8-376C233BE0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F12FE-A825-495C-8909-BD284766A8D7}" type="datetimeFigureOut">
              <a:rPr lang="ru-RU"/>
              <a:pPr>
                <a:defRPr/>
              </a:pPr>
              <a:t>09.02.2026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533BF-AAA3-47FE-9D3A-44ACDCD117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8D53D-F1DC-443D-8781-795707F1762C}" type="datetimeFigureOut">
              <a:rPr lang="ru-RU"/>
              <a:pPr>
                <a:defRPr/>
              </a:pPr>
              <a:t>09.02.2026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corowina.ucoz.com</a:t>
            </a:r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0FEA2-0A88-4499-AE96-F9739AC8A184}" type="datetimeFigureOut">
              <a:rPr lang="ru-RU"/>
              <a:pPr>
                <a:defRPr/>
              </a:pPr>
              <a:t>09.02.2026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corowina.ucoz.com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62869-A72E-4474-8A01-2B8628367AA9}" type="datetimeFigureOut">
              <a:rPr lang="ru-RU"/>
              <a:pPr>
                <a:defRPr/>
              </a:pPr>
              <a:t>09.02.2026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corowina.ucoz.com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72757-DDA1-4B9A-96E6-915DCCEE54DF}" type="datetimeFigureOut">
              <a:rPr lang="ru-RU"/>
              <a:pPr>
                <a:defRPr/>
              </a:pPr>
              <a:t>09.02.2026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EF518-AE4B-4B8E-A3D1-3D27180A6B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35554-9E53-4C62-8D51-4CA11B306C53}" type="datetimeFigureOut">
              <a:rPr lang="ru-RU"/>
              <a:pPr>
                <a:defRPr/>
              </a:pPr>
              <a:t>09.02.2026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85C05-532F-4F87-B733-4F0B1597F0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B1C33-3029-461B-911F-6741CDABD231}" type="datetimeFigureOut">
              <a:rPr lang="ru-RU"/>
              <a:pPr>
                <a:defRPr/>
              </a:pPr>
              <a:t>09.02.2026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E2D48-CDA6-47CF-9549-CA8526B55C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DCBEA-E856-490E-998C-7577E7A55DA6}" type="datetimeFigureOut">
              <a:rPr lang="ru-RU"/>
              <a:pPr>
                <a:defRPr/>
              </a:pPr>
              <a:t>09.02.2026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C4CC2-5C3E-4D70-BE6F-CE38A64FDD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E6B7A-1A3B-4791-8866-60AB9B533EB3}" type="datetimeFigureOut">
              <a:rPr lang="ru-RU"/>
              <a:pPr>
                <a:defRPr/>
              </a:pPr>
              <a:t>09.02.2026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762E1-C81C-49B8-90EF-C7844F72BF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A4B7-8E61-4998-9808-9EE75535545F}" type="datetimeFigureOut">
              <a:rPr lang="ru-RU"/>
              <a:pPr>
                <a:defRPr/>
              </a:pPr>
              <a:t>09.02.2026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B4810-9644-45EE-B2A8-6F3B2A41BC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5B480-0555-4F9A-8824-558EFFF5157D}" type="datetimeFigureOut">
              <a:rPr lang="ru-RU"/>
              <a:pPr>
                <a:defRPr/>
              </a:pPr>
              <a:t>09.02.2026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2762E-72AF-4E70-B1EF-9DCC179B3F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13EAA-E675-4201-B4E7-502A46D4FA21}" type="datetimeFigureOut">
              <a:rPr lang="ru-RU"/>
              <a:pPr>
                <a:defRPr/>
              </a:pPr>
              <a:t>09.02.2026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C013-E7E4-47FE-A263-92A2EDABA4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9" name="Рисунок 7" descr="0_75c96_b715e7d3_XL.jpeg"/>
          <p:cNvPicPr>
            <a:picLocks noChangeAspect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 bwMode="auto">
          <a:xfrm>
            <a:off x="71438" y="71438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A0FC0E-7CBE-4660-A632-50E465BB62C0}" type="datetimeFigureOut">
              <a:rPr lang="ru-RU"/>
              <a:pPr>
                <a:defRPr/>
              </a:pPr>
              <a:t>09.02.2026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60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3"/>
          <p:cNvSpPr>
            <a:spLocks noGrp="1"/>
          </p:cNvSpPr>
          <p:nvPr>
            <p:ph type="ctrTitle"/>
          </p:nvPr>
        </p:nvSpPr>
        <p:spPr>
          <a:xfrm>
            <a:off x="1835150" y="188640"/>
            <a:ext cx="6623050" cy="1883037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Arial" charset="0"/>
              </a:rPr>
              <a:t>МДОАУ Детский сад №121»Золотой колосок» г. Орска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31640" y="1628800"/>
            <a:ext cx="6400800" cy="4248150"/>
          </a:xfrm>
        </p:spPr>
        <p:txBody>
          <a:bodyPr/>
          <a:lstStyle/>
          <a:p>
            <a:endParaRPr lang="ru-RU" sz="40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</a:rPr>
              <a:t>Проект</a:t>
            </a:r>
          </a:p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</a:rPr>
              <a:t>«Летняя оздоровительная</a:t>
            </a:r>
          </a:p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</a:rPr>
              <a:t>работа в детском саду»</a:t>
            </a:r>
          </a:p>
          <a:p>
            <a:pPr algn="r"/>
            <a:endParaRPr lang="ru-RU" sz="24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Воспитатель 1 квалификационной категории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</a:rPr>
              <a:t>Гизатулина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 С.В.</a:t>
            </a:r>
          </a:p>
          <a:p>
            <a:endParaRPr lang="ru-RU" sz="40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  <a:t>2024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500858" cy="868346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Лето – время творческих идей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Семья\Desktop\Фото садик\detsad-12129-14026942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1"/>
            <a:ext cx="2808312" cy="2107495"/>
          </a:xfrm>
          <a:prstGeom prst="rect">
            <a:avLst/>
          </a:prstGeom>
          <a:noFill/>
        </p:spPr>
      </p:pic>
      <p:pic>
        <p:nvPicPr>
          <p:cNvPr id="3075" name="Picture 3" descr="C:\Users\Семья\Desktop\Фото садик\e6b40e4ac44db653f75dd73ab8d172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05064"/>
            <a:ext cx="2880320" cy="2157749"/>
          </a:xfrm>
          <a:prstGeom prst="rect">
            <a:avLst/>
          </a:prstGeom>
          <a:noFill/>
        </p:spPr>
      </p:pic>
      <p:pic>
        <p:nvPicPr>
          <p:cNvPr id="3076" name="Picture 4" descr="C:\Users\Семья\Desktop\Фото садик\img_53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005064"/>
            <a:ext cx="2736304" cy="2052228"/>
          </a:xfrm>
          <a:prstGeom prst="rect">
            <a:avLst/>
          </a:prstGeom>
          <a:noFill/>
        </p:spPr>
      </p:pic>
      <p:pic>
        <p:nvPicPr>
          <p:cNvPr id="3077" name="Picture 5" descr="C:\Users\Семья\Desktop\Фото садик\bozhya-korovka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556792"/>
            <a:ext cx="2740028" cy="2028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Игры с песком и водой на участке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Семья\Desktop\Фото садик\IMG-cc460b1af7027df679f65b9e1e04b9c3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01008"/>
            <a:ext cx="2304256" cy="2698776"/>
          </a:xfrm>
          <a:prstGeom prst="rect">
            <a:avLst/>
          </a:prstGeom>
          <a:noFill/>
        </p:spPr>
      </p:pic>
      <p:pic>
        <p:nvPicPr>
          <p:cNvPr id="4099" name="Picture 3" descr="C:\Users\Семья\Desktop\Фото садик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124744"/>
            <a:ext cx="2115004" cy="2820004"/>
          </a:xfrm>
          <a:prstGeom prst="rect">
            <a:avLst/>
          </a:prstGeom>
          <a:noFill/>
        </p:spPr>
      </p:pic>
      <p:pic>
        <p:nvPicPr>
          <p:cNvPr id="4100" name="Picture 4" descr="C:\Users\Семья\Desktop\Фото садик\zN6B6vtk3M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91880" y="1916832"/>
            <a:ext cx="2242641" cy="2990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758006" cy="939784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Выставка наших работ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Семья\Desktop\Фото садик\i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324900"/>
            <a:ext cx="6401685" cy="4801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Разноцветное лето.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400" dirty="0" smtClean="0"/>
              <a:t>Лето- благодатная пора.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 smtClean="0"/>
              <a:t>Поэтому очень важно организовать 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 smtClean="0"/>
              <a:t>жизнь дошкольников так, что бы каждый день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 smtClean="0"/>
              <a:t>приносил им что-то новое, был наполнен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 smtClean="0"/>
              <a:t>интересным содержанием. Чтобы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 smtClean="0"/>
              <a:t>воспоминания о лете, играх, прогулках, долго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 smtClean="0"/>
              <a:t>радовали их. Учитывая результаты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 smtClean="0"/>
              <a:t>деятельности ДОУ и благодарности родителей,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 smtClean="0"/>
              <a:t>можно с уверенностью сказать, что данная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 smtClean="0"/>
              <a:t>работа востребована и имеет положительный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 smtClean="0"/>
              <a:t>отклик.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СПАСИБО</a:t>
            </a:r>
            <a:br>
              <a:rPr lang="ru-RU" sz="4000" dirty="0" smtClean="0"/>
            </a:br>
            <a:r>
              <a:rPr lang="ru-RU" sz="4000" dirty="0" smtClean="0"/>
              <a:t>ЗА ВНИМАНИЕ!</a:t>
            </a:r>
            <a:endParaRPr lang="ru-RU" sz="1600" dirty="0" smtClean="0"/>
          </a:p>
        </p:txBody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Font typeface="Arial" charset="0"/>
              <a:buNone/>
            </a:pPr>
            <a:endParaRPr lang="ru-RU" dirty="0" smtClean="0"/>
          </a:p>
          <a:p>
            <a:pPr algn="ctr">
              <a:buFont typeface="Arial" charset="0"/>
              <a:buNone/>
            </a:pPr>
            <a:endParaRPr lang="ru-RU" sz="4000" dirty="0" smtClean="0"/>
          </a:p>
        </p:txBody>
      </p:sp>
      <p:pic>
        <p:nvPicPr>
          <p:cNvPr id="6146" name="Picture 2" descr="C:\Users\Семья\Desktop\Фото садик\smeshar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7094467" cy="4052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971550" y="1916113"/>
            <a:ext cx="7561263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sz="3200" dirty="0">
                <a:latin typeface="Times New Roman" pitchFamily="18" charset="0"/>
              </a:rPr>
              <a:t>Объединение усилий педагогов ДОУ и</a:t>
            </a:r>
          </a:p>
          <a:p>
            <a:r>
              <a:rPr lang="ru-RU" sz="3200" dirty="0">
                <a:latin typeface="Times New Roman" pitchFamily="18" charset="0"/>
              </a:rPr>
              <a:t>родителей по созданию условий,</a:t>
            </a:r>
          </a:p>
          <a:p>
            <a:r>
              <a:rPr lang="ru-RU" sz="3200" dirty="0">
                <a:latin typeface="Times New Roman" pitchFamily="18" charset="0"/>
              </a:rPr>
              <a:t>способствующих оздоровлению детского</a:t>
            </a:r>
          </a:p>
          <a:p>
            <a:r>
              <a:rPr lang="ru-RU" sz="3200" dirty="0">
                <a:latin typeface="Times New Roman" pitchFamily="18" charset="0"/>
              </a:rPr>
              <a:t>организма в летний период;</a:t>
            </a:r>
          </a:p>
          <a:p>
            <a:r>
              <a:rPr lang="ru-RU" sz="3200" dirty="0">
                <a:latin typeface="Times New Roman" pitchFamily="18" charset="0"/>
              </a:rPr>
              <a:t>эмоциональному, личностному,</a:t>
            </a:r>
          </a:p>
          <a:p>
            <a:r>
              <a:rPr lang="ru-RU" sz="3200" dirty="0">
                <a:latin typeface="Times New Roman" pitchFamily="18" charset="0"/>
              </a:rPr>
              <a:t>познавательному развитию ребёнка.</a:t>
            </a:r>
          </a:p>
        </p:txBody>
      </p:sp>
      <p:sp>
        <p:nvSpPr>
          <p:cNvPr id="15365" name="Rectangle 5"/>
          <p:cNvSpPr>
            <a:spLocks noGrp="1"/>
          </p:cNvSpPr>
          <p:nvPr>
            <p:ph type="ctrTitle"/>
          </p:nvPr>
        </p:nvSpPr>
        <p:spPr>
          <a:xfrm>
            <a:off x="685800" y="549275"/>
            <a:ext cx="7772400" cy="935038"/>
          </a:xfrm>
        </p:spPr>
        <p:txBody>
          <a:bodyPr/>
          <a:lstStyle/>
          <a:p>
            <a:r>
              <a:rPr lang="ru-RU" sz="4000" b="1" dirty="0" smtClean="0"/>
              <a:t>Цель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15366" name="Rectangle 6"/>
          <p:cNvSpPr>
            <a:spLocks noGrp="1"/>
          </p:cNvSpPr>
          <p:nvPr>
            <p:ph type="subTitle" idx="1"/>
          </p:nvPr>
        </p:nvSpPr>
        <p:spPr>
          <a:xfrm flipH="1">
            <a:off x="10044113" y="1916113"/>
            <a:ext cx="144462" cy="14446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ЗАДАЧИ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2000" dirty="0" smtClean="0"/>
          </a:p>
          <a:p>
            <a:pPr lvl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</a:rPr>
              <a:t>Укрепление здоровья детей посредством</a:t>
            </a:r>
            <a:endParaRPr lang="ru-RU" sz="2000" b="1" dirty="0" smtClean="0">
              <a:latin typeface="Times New Roman" pitchFamily="18" charset="0"/>
            </a:endParaRP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latin typeface="Times New Roman" pitchFamily="18" charset="0"/>
              </a:rPr>
              <a:t>здоровьесберегающих технологий.</a:t>
            </a:r>
          </a:p>
          <a:p>
            <a:pPr lvl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</a:rPr>
              <a:t>Создание условий для игровой деятельности в группе и на прогулке.</a:t>
            </a:r>
          </a:p>
          <a:p>
            <a:pPr lvl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</a:rPr>
              <a:t>Предупреждение детского травматизма через организацию разнообразных форм деятельности.</a:t>
            </a:r>
          </a:p>
          <a:p>
            <a:pPr lvl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</a:rPr>
              <a:t>Формирование положительной мотивации у детей,  педагогов, родителей к проведению физкультурно-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latin typeface="Times New Roman" pitchFamily="18" charset="0"/>
              </a:rPr>
              <a:t>оздоровительных, познавательных, творческих мероприятий в ДОУ.</a:t>
            </a:r>
          </a:p>
          <a:p>
            <a:pPr lvl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</a:rPr>
              <a:t>Удовлетворение запросов родителей по организации детей в ДОУ на летний период.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>
          <a:xfrm>
            <a:off x="2268538" y="1125538"/>
            <a:ext cx="6048375" cy="2921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Times New Roman" pitchFamily="18" charset="0"/>
              </a:rPr>
              <a:t>Оздоровительная работа в ДОУ строится на основании следующих принципов: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755650" y="1916113"/>
            <a:ext cx="7931150" cy="4210050"/>
          </a:xfrm>
        </p:spPr>
        <p:txBody>
          <a:bodyPr/>
          <a:lstStyle/>
          <a:p>
            <a:endParaRPr lang="ru-RU" sz="2800" dirty="0" smtClean="0"/>
          </a:p>
          <a:p>
            <a:r>
              <a:rPr lang="ru-RU" sz="2800" dirty="0" smtClean="0"/>
              <a:t>Систематическое использование физкультурно-оздоровительных, закаливающих технологий.</a:t>
            </a:r>
          </a:p>
          <a:p>
            <a:r>
              <a:rPr lang="ru-RU" sz="2800" dirty="0" smtClean="0"/>
              <a:t>Учёт индивидуальных особенностей детей и запросов родителей.</a:t>
            </a:r>
          </a:p>
          <a:p>
            <a:r>
              <a:rPr lang="ru-RU" sz="2800" dirty="0" smtClean="0"/>
              <a:t>Положительный эмоциональный настрой ребёнка.</a:t>
            </a:r>
          </a:p>
          <a:p>
            <a:r>
              <a:rPr lang="ru-RU" sz="2800" dirty="0" smtClean="0"/>
              <a:t>Доступность используемых технологий.</a:t>
            </a:r>
          </a:p>
          <a:p>
            <a:pPr eaLnBrk="1" hangingPunct="1"/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125538"/>
            <a:ext cx="8229600" cy="652462"/>
          </a:xfrm>
        </p:spPr>
        <p:txBody>
          <a:bodyPr/>
          <a:lstStyle/>
          <a:p>
            <a:pPr eaLnBrk="1" hangingPunct="1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400" b="1" dirty="0" smtClean="0">
                <a:latin typeface="Times New Roman" pitchFamily="18" charset="0"/>
              </a:rPr>
              <a:t>Цель физкультурно-оздоровительной работы в ДОУ: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>
          <a:xfrm>
            <a:off x="1042988" y="2205038"/>
            <a:ext cx="7643812" cy="3921125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Способствовать сохранению, укреплению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здоровья детей с помощью комплекса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оздоровительных мероприятий в летний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период.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dirty="0" smtClean="0"/>
              <a:t>Комплекс оздоровительных мероприятий:</a:t>
            </a:r>
          </a:p>
          <a:p>
            <a:pPr lvl="2">
              <a:lnSpc>
                <a:spcPct val="9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режим дня;</a:t>
            </a:r>
          </a:p>
          <a:p>
            <a:pPr lvl="2">
              <a:lnSpc>
                <a:spcPct val="9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прогулки на открытом воздухе;</a:t>
            </a:r>
          </a:p>
          <a:p>
            <a:pPr lvl="2">
              <a:lnSpc>
                <a:spcPct val="9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сбалансированное питание;</a:t>
            </a:r>
          </a:p>
          <a:p>
            <a:pPr lvl="2">
              <a:lnSpc>
                <a:spcPct val="9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дневной сон;</a:t>
            </a:r>
          </a:p>
          <a:p>
            <a:pPr lvl="2">
              <a:lnSpc>
                <a:spcPct val="9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разнообразные виды деятельности.</a:t>
            </a:r>
          </a:p>
          <a:p>
            <a:pPr eaLnBrk="1" hangingPunct="1">
              <a:lnSpc>
                <a:spcPct val="90000"/>
              </a:lnSpc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Формы оздоровительных </a:t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</a:rPr>
              <a:t>мероприятий в режиме дня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400" i="1" dirty="0" smtClean="0">
                <a:latin typeface="Times New Roman" pitchFamily="18" charset="0"/>
              </a:rPr>
              <a:t>физкультурно –оздоровительные:</a:t>
            </a:r>
            <a:endParaRPr lang="ru-RU" sz="2400" dirty="0" smtClean="0">
              <a:latin typeface="Times New Roman" pitchFamily="18" charset="0"/>
            </a:endParaRPr>
          </a:p>
          <a:p>
            <a:pPr lvl="1"/>
            <a:r>
              <a:rPr lang="ru-RU" sz="2400" dirty="0" smtClean="0">
                <a:latin typeface="Times New Roman" pitchFamily="18" charset="0"/>
              </a:rPr>
              <a:t>занятия по физическому развитию;</a:t>
            </a:r>
          </a:p>
          <a:p>
            <a:pPr lvl="1"/>
            <a:r>
              <a:rPr lang="ru-RU" sz="2400" dirty="0" smtClean="0">
                <a:latin typeface="Times New Roman" pitchFamily="18" charset="0"/>
              </a:rPr>
              <a:t>утренняя гимнастика на свежем воздухе;</a:t>
            </a:r>
          </a:p>
          <a:p>
            <a:pPr lvl="1"/>
            <a:r>
              <a:rPr lang="ru-RU" sz="2400" dirty="0" smtClean="0">
                <a:latin typeface="Times New Roman" pitchFamily="18" charset="0"/>
              </a:rPr>
              <a:t>дозированная ходьба(во время прогулок);</a:t>
            </a:r>
          </a:p>
          <a:p>
            <a:pPr lvl="1"/>
            <a:r>
              <a:rPr lang="ru-RU" sz="2400" dirty="0" smtClean="0">
                <a:latin typeface="Times New Roman" pitchFamily="18" charset="0"/>
              </a:rPr>
              <a:t>подвижные игры;</a:t>
            </a:r>
          </a:p>
          <a:p>
            <a:pPr lvl="1"/>
            <a:r>
              <a:rPr lang="ru-RU" sz="2400" dirty="0" smtClean="0">
                <a:latin typeface="Times New Roman" pitchFamily="18" charset="0"/>
              </a:rPr>
              <a:t>спортивные праздники и развлечения;</a:t>
            </a:r>
          </a:p>
          <a:p>
            <a:pPr lvl="1"/>
            <a:r>
              <a:rPr lang="ru-RU" sz="2400" dirty="0" smtClean="0">
                <a:latin typeface="Times New Roman" pitchFamily="18" charset="0"/>
              </a:rPr>
              <a:t>бодрящая гимнастика после дневного сна;</a:t>
            </a:r>
          </a:p>
          <a:p>
            <a:pPr lvl="1"/>
            <a:r>
              <a:rPr lang="ru-RU" sz="2400" dirty="0" smtClean="0">
                <a:latin typeface="Times New Roman" pitchFamily="18" charset="0"/>
              </a:rPr>
              <a:t>дневной сон с доступом свежего воздуха.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829444" cy="114300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</a:rPr>
              <a:t>Весело проходят недели,</a:t>
            </a:r>
            <a:br>
              <a:rPr lang="ru-RU" sz="2400" b="1" dirty="0" smtClean="0">
                <a:latin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</a:rPr>
              <a:t>      посвященные спорту, здоровью и </a:t>
            </a:r>
            <a:br>
              <a:rPr lang="ru-RU" sz="2400" b="1" dirty="0" smtClean="0">
                <a:latin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</a:rPr>
              <a:t>играм </a:t>
            </a:r>
          </a:p>
        </p:txBody>
      </p:sp>
      <p:pic>
        <p:nvPicPr>
          <p:cNvPr id="15" name="Содержимое 14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844824"/>
            <a:ext cx="2962424" cy="3949899"/>
          </a:xfrm>
        </p:spPr>
      </p:pic>
      <p:pic>
        <p:nvPicPr>
          <p:cNvPr id="1026" name="Picture 2" descr="C:\Users\Семья\Desktop\Фото садик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132856"/>
            <a:ext cx="4215541" cy="3161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3200" dirty="0" smtClean="0"/>
              <a:t>Наблюдение за насекомыми во время прогулки</a:t>
            </a:r>
            <a:endParaRPr lang="ru-RU" sz="3200" dirty="0"/>
          </a:p>
        </p:txBody>
      </p:sp>
      <p:pic>
        <p:nvPicPr>
          <p:cNvPr id="7" name="Содержимое 6" descr="detsad-234516-14667695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3169917" cy="2376264"/>
          </a:xfrm>
        </p:spPr>
      </p:pic>
      <p:pic>
        <p:nvPicPr>
          <p:cNvPr id="2050" name="Picture 2" descr="C:\Users\Семья\Desktop\Фото садик\detsad-264986-14682645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28800"/>
            <a:ext cx="3214972" cy="2410038"/>
          </a:xfrm>
          <a:prstGeom prst="rect">
            <a:avLst/>
          </a:prstGeom>
          <a:noFill/>
        </p:spPr>
      </p:pic>
      <p:pic>
        <p:nvPicPr>
          <p:cNvPr id="2051" name="Picture 3" descr="C:\Users\Семья\Desktop\Фото садик\detsad-234516-14667693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149080"/>
            <a:ext cx="3456384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i="1" dirty="0" smtClean="0"/>
              <a:t>Закаливающие: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240030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 smtClean="0"/>
              <a:t>прогулки на свежем воздухе;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утренний приём на свежем воздухе;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обширное умывание холодной водой;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солнечные, световоздушные ванны;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аэрация помещений.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4000" i="1" dirty="0" smtClean="0"/>
              <a:t>Профилактические</a:t>
            </a:r>
            <a:r>
              <a:rPr lang="ru-RU" sz="2800" i="1" dirty="0" smtClean="0"/>
              <a:t>:</a:t>
            </a:r>
            <a:endParaRPr lang="ru-RU" sz="2800" dirty="0" smtClean="0"/>
          </a:p>
          <a:p>
            <a:pPr>
              <a:lnSpc>
                <a:spcPct val="80000"/>
              </a:lnSpc>
              <a:buNone/>
            </a:pPr>
            <a:r>
              <a:rPr lang="ru-RU" sz="2800" b="1" dirty="0" smtClean="0"/>
              <a:t>Витаминотерапия 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сок, фрукты в питании детей ежедневно.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2071</TotalTime>
  <Words>355</Words>
  <Application>Microsoft Office PowerPoint</Application>
  <PresentationFormat>Экран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МДОАУ Детский сад №121»Золотой колосок» г. Орска </vt:lpstr>
      <vt:lpstr>Цель </vt:lpstr>
      <vt:lpstr>ЗАДАЧИ</vt:lpstr>
      <vt:lpstr>Оздоровительная работа в ДОУ строится на основании следующих принципов:</vt:lpstr>
      <vt:lpstr> Цель физкультурно-оздоровительной работы в ДОУ:</vt:lpstr>
      <vt:lpstr>Формы оздоровительных  мероприятий в режиме дня</vt:lpstr>
      <vt:lpstr>Весело проходят недели,       посвященные спорту, здоровью и  играм </vt:lpstr>
      <vt:lpstr>Наблюдение за насекомыми во время прогулки</vt:lpstr>
      <vt:lpstr> Закаливающие:</vt:lpstr>
      <vt:lpstr>Лето – время творческих идей</vt:lpstr>
      <vt:lpstr>Игры с песком и водой на участке</vt:lpstr>
      <vt:lpstr>Выставка наших работ</vt:lpstr>
      <vt:lpstr>Разноцветное лето.</vt:lpstr>
      <vt:lpstr> 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80</cp:revision>
  <dcterms:created xsi:type="dcterms:W3CDTF">2013-01-06T18:32:13Z</dcterms:created>
  <dcterms:modified xsi:type="dcterms:W3CDTF">2026-02-09T14:47:01Z</dcterms:modified>
</cp:coreProperties>
</file>