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2" r:id="rId1"/>
  </p:sldMasterIdLst>
  <p:sldIdLst>
    <p:sldId id="266" r:id="rId2"/>
    <p:sldId id="267" r:id="rId3"/>
    <p:sldId id="257" r:id="rId4"/>
    <p:sldId id="259" r:id="rId5"/>
    <p:sldId id="260" r:id="rId6"/>
    <p:sldId id="262" r:id="rId7"/>
    <p:sldId id="265" r:id="rId8"/>
    <p:sldId id="268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DF9CDF-66AB-4866-A6D7-5E49FCCD5E93}" type="doc">
      <dgm:prSet loTypeId="urn:microsoft.com/office/officeart/2005/8/layout/chevron2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6BCF77D1-6A92-42D8-BF40-F279369DAEAB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b="1" dirty="0">
              <a:solidFill>
                <a:srgbClr val="FFFF00"/>
              </a:solidFill>
            </a:rPr>
            <a:t>Цель для воспитателей</a:t>
          </a:r>
        </a:p>
      </dgm:t>
    </dgm:pt>
    <dgm:pt modelId="{40B949F8-3CDF-4633-ADB8-10B1085F1059}" type="parTrans" cxnId="{E210D148-7778-4668-8AFF-5AFB8B98C83E}">
      <dgm:prSet/>
      <dgm:spPr/>
      <dgm:t>
        <a:bodyPr/>
        <a:lstStyle/>
        <a:p>
          <a:endParaRPr lang="ru-RU"/>
        </a:p>
      </dgm:t>
    </dgm:pt>
    <dgm:pt modelId="{8C6CBBD5-7534-4D6A-B5C8-40EFE1C8AFB9}" type="sibTrans" cxnId="{E210D148-7778-4668-8AFF-5AFB8B98C83E}">
      <dgm:prSet/>
      <dgm:spPr/>
      <dgm:t>
        <a:bodyPr/>
        <a:lstStyle/>
        <a:p>
          <a:endParaRPr lang="ru-RU"/>
        </a:p>
      </dgm:t>
    </dgm:pt>
    <dgm:pt modelId="{FE5BE527-46E4-4A37-95A8-D239663FE8A2}">
      <dgm:prSet phldrT="[Текст]"/>
      <dgm:spPr/>
      <dgm:t>
        <a:bodyPr/>
        <a:lstStyle/>
        <a:p>
          <a:r>
            <a:rPr lang="ru-RU" dirty="0"/>
            <a:t>воспитать дошкольников в духе патриотизма, любви и привязанности к родному краю</a:t>
          </a:r>
        </a:p>
      </dgm:t>
    </dgm:pt>
    <dgm:pt modelId="{843E7D76-766A-4C5E-9B76-9EECCBD2A379}" type="parTrans" cxnId="{5B812817-DB5E-4F6C-A138-A372AB8F1C8F}">
      <dgm:prSet/>
      <dgm:spPr/>
      <dgm:t>
        <a:bodyPr/>
        <a:lstStyle/>
        <a:p>
          <a:endParaRPr lang="ru-RU"/>
        </a:p>
      </dgm:t>
    </dgm:pt>
    <dgm:pt modelId="{6B2FFE19-6A63-4A05-B3B4-1186A8267451}" type="sibTrans" cxnId="{5B812817-DB5E-4F6C-A138-A372AB8F1C8F}">
      <dgm:prSet/>
      <dgm:spPr/>
      <dgm:t>
        <a:bodyPr/>
        <a:lstStyle/>
        <a:p>
          <a:endParaRPr lang="ru-RU"/>
        </a:p>
      </dgm:t>
    </dgm:pt>
    <dgm:pt modelId="{CA2F61FC-86BA-481E-80CE-A973C462753F}">
      <dgm:prSet phldrT="[Текст]"/>
      <dgm:spPr/>
      <dgm:t>
        <a:bodyPr/>
        <a:lstStyle/>
        <a:p>
          <a:r>
            <a:rPr lang="ru-RU" b="1" dirty="0">
              <a:solidFill>
                <a:srgbClr val="FFFF00"/>
              </a:solidFill>
            </a:rPr>
            <a:t>Цель для родителей</a:t>
          </a:r>
        </a:p>
      </dgm:t>
    </dgm:pt>
    <dgm:pt modelId="{44DE82D8-AAE9-4AA0-80F5-0488B66BC44D}" type="parTrans" cxnId="{C70726D9-0C1B-43AA-9843-B1AF8551C300}">
      <dgm:prSet/>
      <dgm:spPr/>
      <dgm:t>
        <a:bodyPr/>
        <a:lstStyle/>
        <a:p>
          <a:endParaRPr lang="ru-RU"/>
        </a:p>
      </dgm:t>
    </dgm:pt>
    <dgm:pt modelId="{CD0F99F4-D95F-4BCC-9439-4051E761FDB0}" type="sibTrans" cxnId="{C70726D9-0C1B-43AA-9843-B1AF8551C300}">
      <dgm:prSet/>
      <dgm:spPr/>
      <dgm:t>
        <a:bodyPr/>
        <a:lstStyle/>
        <a:p>
          <a:endParaRPr lang="ru-RU"/>
        </a:p>
      </dgm:t>
    </dgm:pt>
    <dgm:pt modelId="{135F198B-402F-4EE3-AAB8-5199C888D293}">
      <dgm:prSet phldrT="[Текст]"/>
      <dgm:spPr/>
      <dgm:t>
        <a:bodyPr/>
        <a:lstStyle/>
        <a:p>
          <a:r>
            <a:rPr lang="ru-RU" dirty="0"/>
            <a:t>приобщить родителей к ознакомлению детей с родным краем;</a:t>
          </a:r>
        </a:p>
      </dgm:t>
    </dgm:pt>
    <dgm:pt modelId="{60A23E1C-0503-45F8-9E6C-1493C7680A62}" type="parTrans" cxnId="{56F4106C-4F57-43E3-BF71-AC71E3216F4E}">
      <dgm:prSet/>
      <dgm:spPr/>
      <dgm:t>
        <a:bodyPr/>
        <a:lstStyle/>
        <a:p>
          <a:endParaRPr lang="ru-RU"/>
        </a:p>
      </dgm:t>
    </dgm:pt>
    <dgm:pt modelId="{2EA0BEAE-BD17-445E-93AD-622B0D975FE2}" type="sibTrans" cxnId="{56F4106C-4F57-43E3-BF71-AC71E3216F4E}">
      <dgm:prSet/>
      <dgm:spPr/>
      <dgm:t>
        <a:bodyPr/>
        <a:lstStyle/>
        <a:p>
          <a:endParaRPr lang="ru-RU"/>
        </a:p>
      </dgm:t>
    </dgm:pt>
    <dgm:pt modelId="{850C0ABC-5381-459F-9F17-B1EF2198A864}">
      <dgm:prSet phldrT="[Текст]"/>
      <dgm:spPr/>
      <dgm:t>
        <a:bodyPr/>
        <a:lstStyle/>
        <a:p>
          <a:r>
            <a:rPr lang="ru-RU" dirty="0"/>
            <a:t>развивать желание активно  участвовать в жизни детского сада</a:t>
          </a:r>
        </a:p>
      </dgm:t>
    </dgm:pt>
    <dgm:pt modelId="{B24AB9D1-A265-4066-B716-8C641E5923F0}" type="parTrans" cxnId="{0A843E62-D597-421A-8F53-83D93129D507}">
      <dgm:prSet/>
      <dgm:spPr/>
      <dgm:t>
        <a:bodyPr/>
        <a:lstStyle/>
        <a:p>
          <a:endParaRPr lang="ru-RU"/>
        </a:p>
      </dgm:t>
    </dgm:pt>
    <dgm:pt modelId="{13773209-1DF0-4A6E-876F-CA9CC7B4F13F}" type="sibTrans" cxnId="{0A843E62-D597-421A-8F53-83D93129D507}">
      <dgm:prSet/>
      <dgm:spPr/>
      <dgm:t>
        <a:bodyPr/>
        <a:lstStyle/>
        <a:p>
          <a:endParaRPr lang="ru-RU"/>
        </a:p>
      </dgm:t>
    </dgm:pt>
    <dgm:pt modelId="{DF39EFD3-ADB9-4B7C-967D-462CE9DDC2D9}">
      <dgm:prSet phldrT="[Текст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b="1" dirty="0">
              <a:solidFill>
                <a:srgbClr val="FFFF00"/>
              </a:solidFill>
            </a:rPr>
            <a:t>Цель для детей</a:t>
          </a:r>
        </a:p>
      </dgm:t>
    </dgm:pt>
    <dgm:pt modelId="{68075CC4-816E-46CC-A01A-50ABB2F08031}" type="parTrans" cxnId="{17E5F7BE-05C7-4AE9-B055-22646ED17963}">
      <dgm:prSet/>
      <dgm:spPr/>
      <dgm:t>
        <a:bodyPr/>
        <a:lstStyle/>
        <a:p>
          <a:endParaRPr lang="ru-RU"/>
        </a:p>
      </dgm:t>
    </dgm:pt>
    <dgm:pt modelId="{B05C5B67-1986-4B76-8E10-02F0A9B7D018}" type="sibTrans" cxnId="{17E5F7BE-05C7-4AE9-B055-22646ED17963}">
      <dgm:prSet/>
      <dgm:spPr/>
      <dgm:t>
        <a:bodyPr/>
        <a:lstStyle/>
        <a:p>
          <a:endParaRPr lang="ru-RU"/>
        </a:p>
      </dgm:t>
    </dgm:pt>
    <dgm:pt modelId="{E3FDC68E-9C04-4646-93EA-F54CECCCB606}">
      <dgm:prSet phldrT="[Текст]"/>
      <dgm:spPr/>
      <dgm:t>
        <a:bodyPr/>
        <a:lstStyle/>
        <a:p>
          <a:r>
            <a:rPr lang="ru-RU" dirty="0"/>
            <a:t>сформировать у детей представление о том, чем богат и славен родной край</a:t>
          </a:r>
        </a:p>
      </dgm:t>
    </dgm:pt>
    <dgm:pt modelId="{9F01113A-650B-41D1-B022-FE932ABB2085}" type="parTrans" cxnId="{6FF870EA-8402-4E22-B8A6-8E472811BB23}">
      <dgm:prSet/>
      <dgm:spPr/>
      <dgm:t>
        <a:bodyPr/>
        <a:lstStyle/>
        <a:p>
          <a:endParaRPr lang="ru-RU"/>
        </a:p>
      </dgm:t>
    </dgm:pt>
    <dgm:pt modelId="{B5859525-CA31-464D-9A8F-98B198277082}" type="sibTrans" cxnId="{6FF870EA-8402-4E22-B8A6-8E472811BB23}">
      <dgm:prSet/>
      <dgm:spPr/>
      <dgm:t>
        <a:bodyPr/>
        <a:lstStyle/>
        <a:p>
          <a:endParaRPr lang="ru-RU"/>
        </a:p>
      </dgm:t>
    </dgm:pt>
    <dgm:pt modelId="{CB5A4A65-AA7D-4C56-B501-3F37801F07F2}" type="pres">
      <dgm:prSet presAssocID="{1CDF9CDF-66AB-4866-A6D7-5E49FCCD5E93}" presName="linearFlow" presStyleCnt="0">
        <dgm:presLayoutVars>
          <dgm:dir/>
          <dgm:animLvl val="lvl"/>
          <dgm:resizeHandles val="exact"/>
        </dgm:presLayoutVars>
      </dgm:prSet>
      <dgm:spPr/>
    </dgm:pt>
    <dgm:pt modelId="{E589ADF7-D8F9-4789-AF10-25BD2533A217}" type="pres">
      <dgm:prSet presAssocID="{6BCF77D1-6A92-42D8-BF40-F279369DAEAB}" presName="composite" presStyleCnt="0"/>
      <dgm:spPr/>
    </dgm:pt>
    <dgm:pt modelId="{FCA05167-7255-4AA2-B311-BE7C8D92DD25}" type="pres">
      <dgm:prSet presAssocID="{6BCF77D1-6A92-42D8-BF40-F279369DAEAB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2481B6B-4AC7-4207-800E-FEBDA6EEBB45}" type="pres">
      <dgm:prSet presAssocID="{6BCF77D1-6A92-42D8-BF40-F279369DAEAB}" presName="descendantText" presStyleLbl="alignAcc1" presStyleIdx="0" presStyleCnt="3">
        <dgm:presLayoutVars>
          <dgm:bulletEnabled val="1"/>
        </dgm:presLayoutVars>
      </dgm:prSet>
      <dgm:spPr/>
    </dgm:pt>
    <dgm:pt modelId="{9470B00F-427B-4CEB-849B-DC1B03A8D9B7}" type="pres">
      <dgm:prSet presAssocID="{8C6CBBD5-7534-4D6A-B5C8-40EFE1C8AFB9}" presName="sp" presStyleCnt="0"/>
      <dgm:spPr/>
    </dgm:pt>
    <dgm:pt modelId="{940F8CBF-4693-45EC-8936-7A1EE4D56815}" type="pres">
      <dgm:prSet presAssocID="{CA2F61FC-86BA-481E-80CE-A973C462753F}" presName="composite" presStyleCnt="0"/>
      <dgm:spPr/>
    </dgm:pt>
    <dgm:pt modelId="{2C93D1D7-FFCA-45D7-A04E-6DCF0A3D353B}" type="pres">
      <dgm:prSet presAssocID="{CA2F61FC-86BA-481E-80CE-A973C462753F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FDC69C2-4939-4C84-9BC0-916CDF09C458}" type="pres">
      <dgm:prSet presAssocID="{CA2F61FC-86BA-481E-80CE-A973C462753F}" presName="descendantText" presStyleLbl="alignAcc1" presStyleIdx="1" presStyleCnt="3">
        <dgm:presLayoutVars>
          <dgm:bulletEnabled val="1"/>
        </dgm:presLayoutVars>
      </dgm:prSet>
      <dgm:spPr/>
    </dgm:pt>
    <dgm:pt modelId="{258EB0EA-99E3-4611-8CE9-3E38930DE36D}" type="pres">
      <dgm:prSet presAssocID="{CD0F99F4-D95F-4BCC-9439-4051E761FDB0}" presName="sp" presStyleCnt="0"/>
      <dgm:spPr/>
    </dgm:pt>
    <dgm:pt modelId="{6049CEC2-8B99-41FD-9359-984F5B600FF7}" type="pres">
      <dgm:prSet presAssocID="{DF39EFD3-ADB9-4B7C-967D-462CE9DDC2D9}" presName="composite" presStyleCnt="0"/>
      <dgm:spPr/>
    </dgm:pt>
    <dgm:pt modelId="{F5167B40-55AA-4843-9B39-876917815293}" type="pres">
      <dgm:prSet presAssocID="{DF39EFD3-ADB9-4B7C-967D-462CE9DDC2D9}" presName="parentText" presStyleLbl="alignNode1" presStyleIdx="2" presStyleCnt="3" custLinFactNeighborX="4742" custLinFactNeighborY="351">
        <dgm:presLayoutVars>
          <dgm:chMax val="1"/>
          <dgm:bulletEnabled val="1"/>
        </dgm:presLayoutVars>
      </dgm:prSet>
      <dgm:spPr/>
    </dgm:pt>
    <dgm:pt modelId="{CFB2B08E-B9F0-4B3D-84A0-35FD151E4ADC}" type="pres">
      <dgm:prSet presAssocID="{DF39EFD3-ADB9-4B7C-967D-462CE9DDC2D9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FEC4D702-9CF2-4386-99EE-ED7D0CC474D2}" type="presOf" srcId="{135F198B-402F-4EE3-AAB8-5199C888D293}" destId="{6FDC69C2-4939-4C84-9BC0-916CDF09C458}" srcOrd="0" destOrd="0" presId="urn:microsoft.com/office/officeart/2005/8/layout/chevron2"/>
    <dgm:cxn modelId="{409FAC03-CF7E-4A91-8DF3-0780787B5449}" type="presOf" srcId="{1CDF9CDF-66AB-4866-A6D7-5E49FCCD5E93}" destId="{CB5A4A65-AA7D-4C56-B501-3F37801F07F2}" srcOrd="0" destOrd="0" presId="urn:microsoft.com/office/officeart/2005/8/layout/chevron2"/>
    <dgm:cxn modelId="{5B812817-DB5E-4F6C-A138-A372AB8F1C8F}" srcId="{6BCF77D1-6A92-42D8-BF40-F279369DAEAB}" destId="{FE5BE527-46E4-4A37-95A8-D239663FE8A2}" srcOrd="0" destOrd="0" parTransId="{843E7D76-766A-4C5E-9B76-9EECCBD2A379}" sibTransId="{6B2FFE19-6A63-4A05-B3B4-1186A8267451}"/>
    <dgm:cxn modelId="{A69E2240-08E3-4DA4-8636-AFAACD4DB689}" type="presOf" srcId="{6BCF77D1-6A92-42D8-BF40-F279369DAEAB}" destId="{FCA05167-7255-4AA2-B311-BE7C8D92DD25}" srcOrd="0" destOrd="0" presId="urn:microsoft.com/office/officeart/2005/8/layout/chevron2"/>
    <dgm:cxn modelId="{0A843E62-D597-421A-8F53-83D93129D507}" srcId="{CA2F61FC-86BA-481E-80CE-A973C462753F}" destId="{850C0ABC-5381-459F-9F17-B1EF2198A864}" srcOrd="1" destOrd="0" parTransId="{B24AB9D1-A265-4066-B716-8C641E5923F0}" sibTransId="{13773209-1DF0-4A6E-876F-CA9CC7B4F13F}"/>
    <dgm:cxn modelId="{E210D148-7778-4668-8AFF-5AFB8B98C83E}" srcId="{1CDF9CDF-66AB-4866-A6D7-5E49FCCD5E93}" destId="{6BCF77D1-6A92-42D8-BF40-F279369DAEAB}" srcOrd="0" destOrd="0" parTransId="{40B949F8-3CDF-4633-ADB8-10B1085F1059}" sibTransId="{8C6CBBD5-7534-4D6A-B5C8-40EFE1C8AFB9}"/>
    <dgm:cxn modelId="{56F4106C-4F57-43E3-BF71-AC71E3216F4E}" srcId="{CA2F61FC-86BA-481E-80CE-A973C462753F}" destId="{135F198B-402F-4EE3-AAB8-5199C888D293}" srcOrd="0" destOrd="0" parTransId="{60A23E1C-0503-45F8-9E6C-1493C7680A62}" sibTransId="{2EA0BEAE-BD17-445E-93AD-622B0D975FE2}"/>
    <dgm:cxn modelId="{5BC7567D-543B-4407-8A6A-970198002D23}" type="presOf" srcId="{DF39EFD3-ADB9-4B7C-967D-462CE9DDC2D9}" destId="{F5167B40-55AA-4843-9B39-876917815293}" srcOrd="0" destOrd="0" presId="urn:microsoft.com/office/officeart/2005/8/layout/chevron2"/>
    <dgm:cxn modelId="{3E96F6A5-D60C-49DB-B2A0-AB952DF757DF}" type="presOf" srcId="{FE5BE527-46E4-4A37-95A8-D239663FE8A2}" destId="{82481B6B-4AC7-4207-800E-FEBDA6EEBB45}" srcOrd="0" destOrd="0" presId="urn:microsoft.com/office/officeart/2005/8/layout/chevron2"/>
    <dgm:cxn modelId="{17E5F7BE-05C7-4AE9-B055-22646ED17963}" srcId="{1CDF9CDF-66AB-4866-A6D7-5E49FCCD5E93}" destId="{DF39EFD3-ADB9-4B7C-967D-462CE9DDC2D9}" srcOrd="2" destOrd="0" parTransId="{68075CC4-816E-46CC-A01A-50ABB2F08031}" sibTransId="{B05C5B67-1986-4B76-8E10-02F0A9B7D018}"/>
    <dgm:cxn modelId="{F3C180C7-EE03-4FEB-A900-86553613CBA8}" type="presOf" srcId="{850C0ABC-5381-459F-9F17-B1EF2198A864}" destId="{6FDC69C2-4939-4C84-9BC0-916CDF09C458}" srcOrd="0" destOrd="1" presId="urn:microsoft.com/office/officeart/2005/8/layout/chevron2"/>
    <dgm:cxn modelId="{C70726D9-0C1B-43AA-9843-B1AF8551C300}" srcId="{1CDF9CDF-66AB-4866-A6D7-5E49FCCD5E93}" destId="{CA2F61FC-86BA-481E-80CE-A973C462753F}" srcOrd="1" destOrd="0" parTransId="{44DE82D8-AAE9-4AA0-80F5-0488B66BC44D}" sibTransId="{CD0F99F4-D95F-4BCC-9439-4051E761FDB0}"/>
    <dgm:cxn modelId="{6FF870EA-8402-4E22-B8A6-8E472811BB23}" srcId="{DF39EFD3-ADB9-4B7C-967D-462CE9DDC2D9}" destId="{E3FDC68E-9C04-4646-93EA-F54CECCCB606}" srcOrd="0" destOrd="0" parTransId="{9F01113A-650B-41D1-B022-FE932ABB2085}" sibTransId="{B5859525-CA31-464D-9A8F-98B198277082}"/>
    <dgm:cxn modelId="{AC5DF2F6-4353-4ABF-AD43-D27F227D15D5}" type="presOf" srcId="{CA2F61FC-86BA-481E-80CE-A973C462753F}" destId="{2C93D1D7-FFCA-45D7-A04E-6DCF0A3D353B}" srcOrd="0" destOrd="0" presId="urn:microsoft.com/office/officeart/2005/8/layout/chevron2"/>
    <dgm:cxn modelId="{D79CE6FF-CAAE-40DA-B100-62778F4D75C0}" type="presOf" srcId="{E3FDC68E-9C04-4646-93EA-F54CECCCB606}" destId="{CFB2B08E-B9F0-4B3D-84A0-35FD151E4ADC}" srcOrd="0" destOrd="0" presId="urn:microsoft.com/office/officeart/2005/8/layout/chevron2"/>
    <dgm:cxn modelId="{0238ECE9-E16F-4ECB-AE7E-CA61503B2A10}" type="presParOf" srcId="{CB5A4A65-AA7D-4C56-B501-3F37801F07F2}" destId="{E589ADF7-D8F9-4789-AF10-25BD2533A217}" srcOrd="0" destOrd="0" presId="urn:microsoft.com/office/officeart/2005/8/layout/chevron2"/>
    <dgm:cxn modelId="{F26D11AF-6A4B-41E5-9734-00825C01D8D6}" type="presParOf" srcId="{E589ADF7-D8F9-4789-AF10-25BD2533A217}" destId="{FCA05167-7255-4AA2-B311-BE7C8D92DD25}" srcOrd="0" destOrd="0" presId="urn:microsoft.com/office/officeart/2005/8/layout/chevron2"/>
    <dgm:cxn modelId="{65A71707-CD7D-4ED5-BEC7-EC3ADC33160A}" type="presParOf" srcId="{E589ADF7-D8F9-4789-AF10-25BD2533A217}" destId="{82481B6B-4AC7-4207-800E-FEBDA6EEBB45}" srcOrd="1" destOrd="0" presId="urn:microsoft.com/office/officeart/2005/8/layout/chevron2"/>
    <dgm:cxn modelId="{18527E04-4E67-4D03-9EE6-F9084E2DAD2D}" type="presParOf" srcId="{CB5A4A65-AA7D-4C56-B501-3F37801F07F2}" destId="{9470B00F-427B-4CEB-849B-DC1B03A8D9B7}" srcOrd="1" destOrd="0" presId="urn:microsoft.com/office/officeart/2005/8/layout/chevron2"/>
    <dgm:cxn modelId="{C8EC88EF-43EC-4EA2-8FC4-47022F09C1D1}" type="presParOf" srcId="{CB5A4A65-AA7D-4C56-B501-3F37801F07F2}" destId="{940F8CBF-4693-45EC-8936-7A1EE4D56815}" srcOrd="2" destOrd="0" presId="urn:microsoft.com/office/officeart/2005/8/layout/chevron2"/>
    <dgm:cxn modelId="{EB3193ED-9E3C-490A-BDFA-70A706CC714D}" type="presParOf" srcId="{940F8CBF-4693-45EC-8936-7A1EE4D56815}" destId="{2C93D1D7-FFCA-45D7-A04E-6DCF0A3D353B}" srcOrd="0" destOrd="0" presId="urn:microsoft.com/office/officeart/2005/8/layout/chevron2"/>
    <dgm:cxn modelId="{B9601EB5-DDBF-42EB-B9BD-41B9C2E5C2A3}" type="presParOf" srcId="{940F8CBF-4693-45EC-8936-7A1EE4D56815}" destId="{6FDC69C2-4939-4C84-9BC0-916CDF09C458}" srcOrd="1" destOrd="0" presId="urn:microsoft.com/office/officeart/2005/8/layout/chevron2"/>
    <dgm:cxn modelId="{0E4C14FB-DE6C-4662-8DFB-08536A9B9A68}" type="presParOf" srcId="{CB5A4A65-AA7D-4C56-B501-3F37801F07F2}" destId="{258EB0EA-99E3-4611-8CE9-3E38930DE36D}" srcOrd="3" destOrd="0" presId="urn:microsoft.com/office/officeart/2005/8/layout/chevron2"/>
    <dgm:cxn modelId="{07E17689-3291-4ADD-AD3D-B99F876192D0}" type="presParOf" srcId="{CB5A4A65-AA7D-4C56-B501-3F37801F07F2}" destId="{6049CEC2-8B99-41FD-9359-984F5B600FF7}" srcOrd="4" destOrd="0" presId="urn:microsoft.com/office/officeart/2005/8/layout/chevron2"/>
    <dgm:cxn modelId="{856B596F-93C2-4F76-93A2-C8A3FB4EDC9D}" type="presParOf" srcId="{6049CEC2-8B99-41FD-9359-984F5B600FF7}" destId="{F5167B40-55AA-4843-9B39-876917815293}" srcOrd="0" destOrd="0" presId="urn:microsoft.com/office/officeart/2005/8/layout/chevron2"/>
    <dgm:cxn modelId="{FA152F57-DADB-45FB-8559-1DF12233FBA3}" type="presParOf" srcId="{6049CEC2-8B99-41FD-9359-984F5B600FF7}" destId="{CFB2B08E-B9F0-4B3D-84A0-35FD151E4AD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A5DA26-ED8B-4D80-9833-8E389AAD2243}" type="doc">
      <dgm:prSet loTypeId="urn:microsoft.com/office/officeart/2005/8/layout/default#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075C078F-960C-490B-B3DB-2C241F879120}">
      <dgm:prSet phldrT="[Текст]"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ru-RU" sz="4400" dirty="0"/>
            <a:t>Задачи</a:t>
          </a:r>
        </a:p>
      </dgm:t>
    </dgm:pt>
    <dgm:pt modelId="{60A2D817-6C39-462F-9A44-C45E16FA8AB7}" type="parTrans" cxnId="{8353DF1F-C59D-45CC-B428-D1960B111789}">
      <dgm:prSet/>
      <dgm:spPr/>
      <dgm:t>
        <a:bodyPr/>
        <a:lstStyle/>
        <a:p>
          <a:endParaRPr lang="ru-RU"/>
        </a:p>
      </dgm:t>
    </dgm:pt>
    <dgm:pt modelId="{2AB2921E-6AAB-471B-980C-D8C5CCD4F33C}" type="sibTrans" cxnId="{8353DF1F-C59D-45CC-B428-D1960B111789}">
      <dgm:prSet/>
      <dgm:spPr/>
      <dgm:t>
        <a:bodyPr/>
        <a:lstStyle/>
        <a:p>
          <a:endParaRPr lang="ru-RU"/>
        </a:p>
      </dgm:t>
    </dgm:pt>
    <dgm:pt modelId="{EB5A9FDE-01C7-48EB-BAC5-EAA7A4FF7962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dirty="0">
              <a:solidFill>
                <a:schemeClr val="tx1">
                  <a:lumMod val="95000"/>
                  <a:lumOff val="5000"/>
                </a:schemeClr>
              </a:solidFill>
            </a:rPr>
            <a:t>Ознакомить детей с культурным, географическим, природно-экологическим своеобразием родного края</a:t>
          </a:r>
        </a:p>
      </dgm:t>
    </dgm:pt>
    <dgm:pt modelId="{36253217-600D-4521-B820-809A00964CAC}" type="parTrans" cxnId="{38E402CD-BA45-46EE-8CEE-92EFB9728AF3}">
      <dgm:prSet/>
      <dgm:spPr/>
      <dgm:t>
        <a:bodyPr/>
        <a:lstStyle/>
        <a:p>
          <a:endParaRPr lang="ru-RU"/>
        </a:p>
      </dgm:t>
    </dgm:pt>
    <dgm:pt modelId="{C519FFF6-7B0C-4D24-B8E7-F91DB6660956}" type="sibTrans" cxnId="{38E402CD-BA45-46EE-8CEE-92EFB9728AF3}">
      <dgm:prSet/>
      <dgm:spPr/>
      <dgm:t>
        <a:bodyPr/>
        <a:lstStyle/>
        <a:p>
          <a:endParaRPr lang="ru-RU"/>
        </a:p>
      </dgm:t>
    </dgm:pt>
    <dgm:pt modelId="{9329E8DC-A304-40B3-BF98-193E5CC7F648}">
      <dgm:prSet/>
      <dgm:spPr>
        <a:solidFill>
          <a:srgbClr val="FFFF00"/>
        </a:solidFill>
      </dgm:spPr>
      <dgm:t>
        <a:bodyPr/>
        <a:lstStyle/>
        <a:p>
          <a:r>
            <a:rPr lang="ru-RU" dirty="0">
              <a:solidFill>
                <a:schemeClr val="tx1">
                  <a:lumMod val="95000"/>
                  <a:lumOff val="5000"/>
                </a:schemeClr>
              </a:solidFill>
            </a:rPr>
            <a:t>Развивать бережное отношение к родной природе, интерес к достопримечательностям, народным промыслам родного края</a:t>
          </a:r>
        </a:p>
      </dgm:t>
    </dgm:pt>
    <dgm:pt modelId="{270724C3-0000-4CFF-9B1A-FF053D665D84}" type="parTrans" cxnId="{5747A137-7ADA-4685-A09D-627073E4E3A1}">
      <dgm:prSet/>
      <dgm:spPr/>
      <dgm:t>
        <a:bodyPr/>
        <a:lstStyle/>
        <a:p>
          <a:endParaRPr lang="ru-RU"/>
        </a:p>
      </dgm:t>
    </dgm:pt>
    <dgm:pt modelId="{0697CDFD-65E0-4881-BA35-704A063F94A7}" type="sibTrans" cxnId="{5747A137-7ADA-4685-A09D-627073E4E3A1}">
      <dgm:prSet/>
      <dgm:spPr/>
      <dgm:t>
        <a:bodyPr/>
        <a:lstStyle/>
        <a:p>
          <a:endParaRPr lang="ru-RU"/>
        </a:p>
      </dgm:t>
    </dgm:pt>
    <dgm:pt modelId="{B2B449AB-EC87-48DD-B54E-1571B6CEB241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dirty="0">
              <a:solidFill>
                <a:schemeClr val="tx1">
                  <a:lumMod val="95000"/>
                  <a:lumOff val="5000"/>
                </a:schemeClr>
              </a:solidFill>
            </a:rPr>
            <a:t>Развивать связную речь детей, обогащать и активизировать словарь, учить свободно мыслить</a:t>
          </a:r>
        </a:p>
      </dgm:t>
    </dgm:pt>
    <dgm:pt modelId="{A8CAD85F-CE16-4915-888B-94CBCED84B4F}" type="parTrans" cxnId="{A8415486-BEC4-4784-8C19-0AE74D41C12C}">
      <dgm:prSet/>
      <dgm:spPr/>
      <dgm:t>
        <a:bodyPr/>
        <a:lstStyle/>
        <a:p>
          <a:endParaRPr lang="ru-RU"/>
        </a:p>
      </dgm:t>
    </dgm:pt>
    <dgm:pt modelId="{E8903513-081C-458B-AAE9-AC6D048FF056}" type="sibTrans" cxnId="{A8415486-BEC4-4784-8C19-0AE74D41C12C}">
      <dgm:prSet/>
      <dgm:spPr/>
      <dgm:t>
        <a:bodyPr/>
        <a:lstStyle/>
        <a:p>
          <a:endParaRPr lang="ru-RU"/>
        </a:p>
      </dgm:t>
    </dgm:pt>
    <dgm:pt modelId="{28201956-9F02-422B-A3BA-07EAEAE3C22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dirty="0">
              <a:solidFill>
                <a:schemeClr val="tx1">
                  <a:lumMod val="95000"/>
                  <a:lumOff val="5000"/>
                </a:schemeClr>
              </a:solidFill>
            </a:rPr>
            <a:t>Воспитывать чувство гордости за своих земляков, эмоционально-ценностное отношение к родному краю</a:t>
          </a:r>
        </a:p>
      </dgm:t>
    </dgm:pt>
    <dgm:pt modelId="{5654DD40-8ABD-49F7-9402-03B9C63B81DA}" type="parTrans" cxnId="{9E02932B-9622-48E4-9E28-9C8F083DA6CF}">
      <dgm:prSet/>
      <dgm:spPr/>
      <dgm:t>
        <a:bodyPr/>
        <a:lstStyle/>
        <a:p>
          <a:endParaRPr lang="ru-RU"/>
        </a:p>
      </dgm:t>
    </dgm:pt>
    <dgm:pt modelId="{59CCC221-9DDF-481B-B032-38291768C2FB}" type="sibTrans" cxnId="{9E02932B-9622-48E4-9E28-9C8F083DA6CF}">
      <dgm:prSet/>
      <dgm:spPr/>
      <dgm:t>
        <a:bodyPr/>
        <a:lstStyle/>
        <a:p>
          <a:endParaRPr lang="ru-RU"/>
        </a:p>
      </dgm:t>
    </dgm:pt>
    <dgm:pt modelId="{5B925F62-8D99-475C-80E4-3C8782589D0E}" type="pres">
      <dgm:prSet presAssocID="{E9A5DA26-ED8B-4D80-9833-8E389AAD2243}" presName="diagram" presStyleCnt="0">
        <dgm:presLayoutVars>
          <dgm:dir/>
          <dgm:resizeHandles val="exact"/>
        </dgm:presLayoutVars>
      </dgm:prSet>
      <dgm:spPr/>
    </dgm:pt>
    <dgm:pt modelId="{8220FAB4-FB56-42D3-B61C-F1378620E0BD}" type="pres">
      <dgm:prSet presAssocID="{9329E8DC-A304-40B3-BF98-193E5CC7F648}" presName="node" presStyleLbl="node1" presStyleIdx="0" presStyleCnt="5">
        <dgm:presLayoutVars>
          <dgm:bulletEnabled val="1"/>
        </dgm:presLayoutVars>
      </dgm:prSet>
      <dgm:spPr/>
    </dgm:pt>
    <dgm:pt modelId="{86480A0F-0A59-43BF-8630-A5146C50F07A}" type="pres">
      <dgm:prSet presAssocID="{0697CDFD-65E0-4881-BA35-704A063F94A7}" presName="sibTrans" presStyleCnt="0"/>
      <dgm:spPr/>
    </dgm:pt>
    <dgm:pt modelId="{BCC89712-BF17-493D-B2C3-AFE8798B3E29}" type="pres">
      <dgm:prSet presAssocID="{EB5A9FDE-01C7-48EB-BAC5-EAA7A4FF7962}" presName="node" presStyleLbl="node1" presStyleIdx="1" presStyleCnt="5">
        <dgm:presLayoutVars>
          <dgm:bulletEnabled val="1"/>
        </dgm:presLayoutVars>
      </dgm:prSet>
      <dgm:spPr/>
    </dgm:pt>
    <dgm:pt modelId="{DB0ED463-E1CA-49D2-9FBA-B050072BA925}" type="pres">
      <dgm:prSet presAssocID="{C519FFF6-7B0C-4D24-B8E7-F91DB6660956}" presName="sibTrans" presStyleCnt="0"/>
      <dgm:spPr/>
    </dgm:pt>
    <dgm:pt modelId="{90C2827A-688B-4E75-A281-638158ADD77A}" type="pres">
      <dgm:prSet presAssocID="{28201956-9F02-422B-A3BA-07EAEAE3C22E}" presName="node" presStyleLbl="node1" presStyleIdx="2" presStyleCnt="5">
        <dgm:presLayoutVars>
          <dgm:bulletEnabled val="1"/>
        </dgm:presLayoutVars>
      </dgm:prSet>
      <dgm:spPr/>
    </dgm:pt>
    <dgm:pt modelId="{A424E3BF-7C96-4BC4-AB70-FAC62024561F}" type="pres">
      <dgm:prSet presAssocID="{59CCC221-9DDF-481B-B032-38291768C2FB}" presName="sibTrans" presStyleCnt="0"/>
      <dgm:spPr/>
    </dgm:pt>
    <dgm:pt modelId="{F037C486-78E5-489B-BC0B-46C6CF8580C8}" type="pres">
      <dgm:prSet presAssocID="{B2B449AB-EC87-48DD-B54E-1571B6CEB241}" presName="node" presStyleLbl="node1" presStyleIdx="3" presStyleCnt="5" custLinFactNeighborX="-452" custLinFactNeighborY="-3057">
        <dgm:presLayoutVars>
          <dgm:bulletEnabled val="1"/>
        </dgm:presLayoutVars>
      </dgm:prSet>
      <dgm:spPr/>
    </dgm:pt>
    <dgm:pt modelId="{5894E9BC-2BC1-4D6D-ABB5-F9CDE1BB46E2}" type="pres">
      <dgm:prSet presAssocID="{E8903513-081C-458B-AAE9-AC6D048FF056}" presName="sibTrans" presStyleCnt="0"/>
      <dgm:spPr/>
    </dgm:pt>
    <dgm:pt modelId="{24278558-DE35-4232-ABA4-2F361C29FC8B}" type="pres">
      <dgm:prSet presAssocID="{075C078F-960C-490B-B3DB-2C241F879120}" presName="node" presStyleLbl="node1" presStyleIdx="4" presStyleCnt="5" custScaleX="86492" custScaleY="56396">
        <dgm:presLayoutVars>
          <dgm:bulletEnabled val="1"/>
        </dgm:presLayoutVars>
      </dgm:prSet>
      <dgm:spPr/>
    </dgm:pt>
  </dgm:ptLst>
  <dgm:cxnLst>
    <dgm:cxn modelId="{8353DF1F-C59D-45CC-B428-D1960B111789}" srcId="{E9A5DA26-ED8B-4D80-9833-8E389AAD2243}" destId="{075C078F-960C-490B-B3DB-2C241F879120}" srcOrd="4" destOrd="0" parTransId="{60A2D817-6C39-462F-9A44-C45E16FA8AB7}" sibTransId="{2AB2921E-6AAB-471B-980C-D8C5CCD4F33C}"/>
    <dgm:cxn modelId="{9E02932B-9622-48E4-9E28-9C8F083DA6CF}" srcId="{E9A5DA26-ED8B-4D80-9833-8E389AAD2243}" destId="{28201956-9F02-422B-A3BA-07EAEAE3C22E}" srcOrd="2" destOrd="0" parTransId="{5654DD40-8ABD-49F7-9402-03B9C63B81DA}" sibTransId="{59CCC221-9DDF-481B-B032-38291768C2FB}"/>
    <dgm:cxn modelId="{099AE834-9C48-48CD-BADE-A42F4D146192}" type="presOf" srcId="{E9A5DA26-ED8B-4D80-9833-8E389AAD2243}" destId="{5B925F62-8D99-475C-80E4-3C8782589D0E}" srcOrd="0" destOrd="0" presId="urn:microsoft.com/office/officeart/2005/8/layout/default#1"/>
    <dgm:cxn modelId="{5747A137-7ADA-4685-A09D-627073E4E3A1}" srcId="{E9A5DA26-ED8B-4D80-9833-8E389AAD2243}" destId="{9329E8DC-A304-40B3-BF98-193E5CC7F648}" srcOrd="0" destOrd="0" parTransId="{270724C3-0000-4CFF-9B1A-FF053D665D84}" sibTransId="{0697CDFD-65E0-4881-BA35-704A063F94A7}"/>
    <dgm:cxn modelId="{A8415486-BEC4-4784-8C19-0AE74D41C12C}" srcId="{E9A5DA26-ED8B-4D80-9833-8E389AAD2243}" destId="{B2B449AB-EC87-48DD-B54E-1571B6CEB241}" srcOrd="3" destOrd="0" parTransId="{A8CAD85F-CE16-4915-888B-94CBCED84B4F}" sibTransId="{E8903513-081C-458B-AAE9-AC6D048FF056}"/>
    <dgm:cxn modelId="{A33C0690-D280-47A7-81C3-E871F6A827B4}" type="presOf" srcId="{EB5A9FDE-01C7-48EB-BAC5-EAA7A4FF7962}" destId="{BCC89712-BF17-493D-B2C3-AFE8798B3E29}" srcOrd="0" destOrd="0" presId="urn:microsoft.com/office/officeart/2005/8/layout/default#1"/>
    <dgm:cxn modelId="{28DBB7A6-3FD0-4893-861A-627BB15561BA}" type="presOf" srcId="{075C078F-960C-490B-B3DB-2C241F879120}" destId="{24278558-DE35-4232-ABA4-2F361C29FC8B}" srcOrd="0" destOrd="0" presId="urn:microsoft.com/office/officeart/2005/8/layout/default#1"/>
    <dgm:cxn modelId="{6FD72AC7-7643-48A4-B60A-1AC27055F6A8}" type="presOf" srcId="{B2B449AB-EC87-48DD-B54E-1571B6CEB241}" destId="{F037C486-78E5-489B-BC0B-46C6CF8580C8}" srcOrd="0" destOrd="0" presId="urn:microsoft.com/office/officeart/2005/8/layout/default#1"/>
    <dgm:cxn modelId="{38E402CD-BA45-46EE-8CEE-92EFB9728AF3}" srcId="{E9A5DA26-ED8B-4D80-9833-8E389AAD2243}" destId="{EB5A9FDE-01C7-48EB-BAC5-EAA7A4FF7962}" srcOrd="1" destOrd="0" parTransId="{36253217-600D-4521-B820-809A00964CAC}" sibTransId="{C519FFF6-7B0C-4D24-B8E7-F91DB6660956}"/>
    <dgm:cxn modelId="{A8CFDDDA-5931-420A-9047-931A9D230F96}" type="presOf" srcId="{9329E8DC-A304-40B3-BF98-193E5CC7F648}" destId="{8220FAB4-FB56-42D3-B61C-F1378620E0BD}" srcOrd="0" destOrd="0" presId="urn:microsoft.com/office/officeart/2005/8/layout/default#1"/>
    <dgm:cxn modelId="{18EE4BE9-1684-4DB9-8B0F-0CAB11E0D42B}" type="presOf" srcId="{28201956-9F02-422B-A3BA-07EAEAE3C22E}" destId="{90C2827A-688B-4E75-A281-638158ADD77A}" srcOrd="0" destOrd="0" presId="urn:microsoft.com/office/officeart/2005/8/layout/default#1"/>
    <dgm:cxn modelId="{B3706063-0005-4F37-A9CB-CF37E1DCBA0B}" type="presParOf" srcId="{5B925F62-8D99-475C-80E4-3C8782589D0E}" destId="{8220FAB4-FB56-42D3-B61C-F1378620E0BD}" srcOrd="0" destOrd="0" presId="urn:microsoft.com/office/officeart/2005/8/layout/default#1"/>
    <dgm:cxn modelId="{63ADA18B-B469-49E7-BCEA-B837D1090B09}" type="presParOf" srcId="{5B925F62-8D99-475C-80E4-3C8782589D0E}" destId="{86480A0F-0A59-43BF-8630-A5146C50F07A}" srcOrd="1" destOrd="0" presId="urn:microsoft.com/office/officeart/2005/8/layout/default#1"/>
    <dgm:cxn modelId="{9009EE68-7D08-43C8-82F5-F5D92DE690F2}" type="presParOf" srcId="{5B925F62-8D99-475C-80E4-3C8782589D0E}" destId="{BCC89712-BF17-493D-B2C3-AFE8798B3E29}" srcOrd="2" destOrd="0" presId="urn:microsoft.com/office/officeart/2005/8/layout/default#1"/>
    <dgm:cxn modelId="{7E2E7E35-2C08-461F-8F08-E7150ED5FB57}" type="presParOf" srcId="{5B925F62-8D99-475C-80E4-3C8782589D0E}" destId="{DB0ED463-E1CA-49D2-9FBA-B050072BA925}" srcOrd="3" destOrd="0" presId="urn:microsoft.com/office/officeart/2005/8/layout/default#1"/>
    <dgm:cxn modelId="{A4454CB2-E0EC-40C3-A339-6231A33F1645}" type="presParOf" srcId="{5B925F62-8D99-475C-80E4-3C8782589D0E}" destId="{90C2827A-688B-4E75-A281-638158ADD77A}" srcOrd="4" destOrd="0" presId="urn:microsoft.com/office/officeart/2005/8/layout/default#1"/>
    <dgm:cxn modelId="{4142D07B-220B-4682-908A-9173DF398655}" type="presParOf" srcId="{5B925F62-8D99-475C-80E4-3C8782589D0E}" destId="{A424E3BF-7C96-4BC4-AB70-FAC62024561F}" srcOrd="5" destOrd="0" presId="urn:microsoft.com/office/officeart/2005/8/layout/default#1"/>
    <dgm:cxn modelId="{7D464BC2-6CF4-4531-BA58-86D9AD50A240}" type="presParOf" srcId="{5B925F62-8D99-475C-80E4-3C8782589D0E}" destId="{F037C486-78E5-489B-BC0B-46C6CF8580C8}" srcOrd="6" destOrd="0" presId="urn:microsoft.com/office/officeart/2005/8/layout/default#1"/>
    <dgm:cxn modelId="{7B14E020-44BA-4642-A41E-93A252286E3C}" type="presParOf" srcId="{5B925F62-8D99-475C-80E4-3C8782589D0E}" destId="{5894E9BC-2BC1-4D6D-ABB5-F9CDE1BB46E2}" srcOrd="7" destOrd="0" presId="urn:microsoft.com/office/officeart/2005/8/layout/default#1"/>
    <dgm:cxn modelId="{3B01DD19-BEE2-4AF7-9B73-53E225B4F467}" type="presParOf" srcId="{5B925F62-8D99-475C-80E4-3C8782589D0E}" destId="{24278558-DE35-4232-ABA4-2F361C29FC8B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0B3974-F514-4920-9AFB-FA173794EC21}" type="doc">
      <dgm:prSet loTypeId="urn:microsoft.com/office/officeart/2011/layout/HexagonRadial" loCatId="cycle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FB825ACA-3F87-44DF-B629-4C7F353E3CB3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3200" dirty="0">
              <a:solidFill>
                <a:schemeClr val="tx1">
                  <a:lumMod val="95000"/>
                  <a:lumOff val="5000"/>
                </a:schemeClr>
              </a:solidFill>
            </a:rPr>
            <a:t>Формы работы</a:t>
          </a:r>
        </a:p>
      </dgm:t>
    </dgm:pt>
    <dgm:pt modelId="{6A105194-C46B-481B-929F-F0497022C90A}" type="parTrans" cxnId="{2D5AFC04-BCFD-43AC-9988-7ACD9709BE61}">
      <dgm:prSet/>
      <dgm:spPr/>
      <dgm:t>
        <a:bodyPr/>
        <a:lstStyle/>
        <a:p>
          <a:endParaRPr lang="ru-RU"/>
        </a:p>
      </dgm:t>
    </dgm:pt>
    <dgm:pt modelId="{EDE9CAA3-B19E-4A87-AD1A-8A39B63053E5}" type="sibTrans" cxnId="{2D5AFC04-BCFD-43AC-9988-7ACD9709BE61}">
      <dgm:prSet/>
      <dgm:spPr/>
      <dgm:t>
        <a:bodyPr/>
        <a:lstStyle/>
        <a:p>
          <a:endParaRPr lang="ru-RU"/>
        </a:p>
      </dgm:t>
    </dgm:pt>
    <dgm:pt modelId="{09B3BFEB-6588-4EBB-81A9-1094FA8FCE6A}">
      <dgm:prSet phldrT="[Текст]" custT="1"/>
      <dgm:spPr/>
      <dgm:t>
        <a:bodyPr/>
        <a:lstStyle/>
        <a:p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</a:rPr>
            <a:t>Беседы</a:t>
          </a:r>
        </a:p>
      </dgm:t>
    </dgm:pt>
    <dgm:pt modelId="{1103A0B0-2286-4537-B5D8-5BE00F440313}" type="parTrans" cxnId="{DBD965D7-A7B8-4769-91E4-7A1DBC2CBAE1}">
      <dgm:prSet/>
      <dgm:spPr/>
      <dgm:t>
        <a:bodyPr/>
        <a:lstStyle/>
        <a:p>
          <a:endParaRPr lang="ru-RU"/>
        </a:p>
      </dgm:t>
    </dgm:pt>
    <dgm:pt modelId="{2F82F183-AA37-4B4A-B99A-09238CB514F2}" type="sibTrans" cxnId="{DBD965D7-A7B8-4769-91E4-7A1DBC2CBAE1}">
      <dgm:prSet/>
      <dgm:spPr/>
      <dgm:t>
        <a:bodyPr/>
        <a:lstStyle/>
        <a:p>
          <a:endParaRPr lang="ru-RU"/>
        </a:p>
      </dgm:t>
    </dgm:pt>
    <dgm:pt modelId="{594417E5-CBD5-4053-8FB2-6C6110F7E0F1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</a:rPr>
            <a:t>Игры</a:t>
          </a:r>
        </a:p>
      </dgm:t>
    </dgm:pt>
    <dgm:pt modelId="{24E1AE94-DD47-4939-A9BD-0ED76B5ECFA9}" type="parTrans" cxnId="{D710460D-2A9F-4479-A054-F7666385B9CA}">
      <dgm:prSet/>
      <dgm:spPr/>
      <dgm:t>
        <a:bodyPr/>
        <a:lstStyle/>
        <a:p>
          <a:endParaRPr lang="ru-RU"/>
        </a:p>
      </dgm:t>
    </dgm:pt>
    <dgm:pt modelId="{00A6E8E0-47D4-4828-84C6-4DD827A024D8}" type="sibTrans" cxnId="{D710460D-2A9F-4479-A054-F7666385B9CA}">
      <dgm:prSet/>
      <dgm:spPr/>
      <dgm:t>
        <a:bodyPr/>
        <a:lstStyle/>
        <a:p>
          <a:endParaRPr lang="ru-RU"/>
        </a:p>
      </dgm:t>
    </dgm:pt>
    <dgm:pt modelId="{D6E00AF4-80B7-4BCD-8C44-8B9219236697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</a:rPr>
            <a:t>Наблюдения</a:t>
          </a:r>
        </a:p>
      </dgm:t>
    </dgm:pt>
    <dgm:pt modelId="{6428D1DC-625C-41BF-8DD1-0BC9DD73569B}" type="parTrans" cxnId="{61898C83-1C48-4C55-B85B-F3335E232B1F}">
      <dgm:prSet/>
      <dgm:spPr/>
      <dgm:t>
        <a:bodyPr/>
        <a:lstStyle/>
        <a:p>
          <a:endParaRPr lang="ru-RU"/>
        </a:p>
      </dgm:t>
    </dgm:pt>
    <dgm:pt modelId="{6050AAF4-DBD8-4DBD-8398-0DC7E3030204}" type="sibTrans" cxnId="{61898C83-1C48-4C55-B85B-F3335E232B1F}">
      <dgm:prSet/>
      <dgm:spPr/>
      <dgm:t>
        <a:bodyPr/>
        <a:lstStyle/>
        <a:p>
          <a:endParaRPr lang="ru-RU"/>
        </a:p>
      </dgm:t>
    </dgm:pt>
    <dgm:pt modelId="{43FC2C38-E5FD-487B-91A5-38334FF219D0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000" dirty="0">
              <a:solidFill>
                <a:schemeClr val="tx1">
                  <a:lumMod val="95000"/>
                  <a:lumOff val="5000"/>
                </a:schemeClr>
              </a:solidFill>
            </a:rPr>
            <a:t>Чтение</a:t>
          </a:r>
        </a:p>
      </dgm:t>
    </dgm:pt>
    <dgm:pt modelId="{6C519496-D59F-4246-9A6D-B69CFF1468B8}" type="parTrans" cxnId="{D2F5EC36-D3A0-4E7F-BDD5-AF6CEA72DA2F}">
      <dgm:prSet/>
      <dgm:spPr/>
      <dgm:t>
        <a:bodyPr/>
        <a:lstStyle/>
        <a:p>
          <a:endParaRPr lang="ru-RU"/>
        </a:p>
      </dgm:t>
    </dgm:pt>
    <dgm:pt modelId="{D34B27AD-A5D2-4AF4-A6A6-DD95C804934B}" type="sibTrans" cxnId="{D2F5EC36-D3A0-4E7F-BDD5-AF6CEA72DA2F}">
      <dgm:prSet/>
      <dgm:spPr/>
      <dgm:t>
        <a:bodyPr/>
        <a:lstStyle/>
        <a:p>
          <a:endParaRPr lang="ru-RU"/>
        </a:p>
      </dgm:t>
    </dgm:pt>
    <dgm:pt modelId="{195C2C07-1DAF-4CAC-8EA3-6B97F1D41F1F}">
      <dgm:prSet phldrT="[Текст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dirty="0">
              <a:solidFill>
                <a:schemeClr val="tx1">
                  <a:lumMod val="95000"/>
                  <a:lumOff val="5000"/>
                </a:schemeClr>
              </a:solidFill>
            </a:rPr>
            <a:t>Рассматривание иллюстраций</a:t>
          </a:r>
        </a:p>
      </dgm:t>
    </dgm:pt>
    <dgm:pt modelId="{302CEFF0-0FAE-4F51-9069-314D38918C94}" type="parTrans" cxnId="{53C5C357-DE33-4F7B-98A5-0FAE2EF5174E}">
      <dgm:prSet/>
      <dgm:spPr/>
      <dgm:t>
        <a:bodyPr/>
        <a:lstStyle/>
        <a:p>
          <a:endParaRPr lang="ru-RU"/>
        </a:p>
      </dgm:t>
    </dgm:pt>
    <dgm:pt modelId="{DBCE6B55-5547-4386-9D49-9BE44B8C5E65}" type="sibTrans" cxnId="{53C5C357-DE33-4F7B-98A5-0FAE2EF5174E}">
      <dgm:prSet/>
      <dgm:spPr/>
      <dgm:t>
        <a:bodyPr/>
        <a:lstStyle/>
        <a:p>
          <a:endParaRPr lang="ru-RU"/>
        </a:p>
      </dgm:t>
    </dgm:pt>
    <dgm:pt modelId="{C2E89E61-D0CB-4906-8D06-40B5983ABE4D}">
      <dgm:prSet phldrT="[Текст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</a:rPr>
            <a:t>Продуктивная деятельность</a:t>
          </a:r>
        </a:p>
      </dgm:t>
    </dgm:pt>
    <dgm:pt modelId="{E171B4D0-6A9C-44DB-8ED2-6D3D5699305E}" type="parTrans" cxnId="{D458D2E6-C876-4995-98F0-2C01682F0D1D}">
      <dgm:prSet/>
      <dgm:spPr/>
      <dgm:t>
        <a:bodyPr/>
        <a:lstStyle/>
        <a:p>
          <a:endParaRPr lang="ru-RU"/>
        </a:p>
      </dgm:t>
    </dgm:pt>
    <dgm:pt modelId="{BFB5F80A-EFDA-44DC-84F0-3498ABC959D6}" type="sibTrans" cxnId="{D458D2E6-C876-4995-98F0-2C01682F0D1D}">
      <dgm:prSet/>
      <dgm:spPr/>
      <dgm:t>
        <a:bodyPr/>
        <a:lstStyle/>
        <a:p>
          <a:endParaRPr lang="ru-RU"/>
        </a:p>
      </dgm:t>
    </dgm:pt>
    <dgm:pt modelId="{16EA3DCB-C4CE-432B-A216-1D32877ABB42}" type="pres">
      <dgm:prSet presAssocID="{010B3974-F514-4920-9AFB-FA173794EC2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6BDC76E6-34C0-4C9F-A4D3-40BBFFBFE9AC}" type="pres">
      <dgm:prSet presAssocID="{FB825ACA-3F87-44DF-B629-4C7F353E3CB3}" presName="Parent" presStyleLbl="node0" presStyleIdx="0" presStyleCnt="1">
        <dgm:presLayoutVars>
          <dgm:chMax val="6"/>
          <dgm:chPref val="6"/>
        </dgm:presLayoutVars>
      </dgm:prSet>
      <dgm:spPr/>
    </dgm:pt>
    <dgm:pt modelId="{CD334141-BFF7-4EFE-AF9E-813A2D01F981}" type="pres">
      <dgm:prSet presAssocID="{09B3BFEB-6588-4EBB-81A9-1094FA8FCE6A}" presName="Accent1" presStyleCnt="0"/>
      <dgm:spPr/>
    </dgm:pt>
    <dgm:pt modelId="{FCAAC562-5E80-4D2B-89CD-B6D8E6E5D30C}" type="pres">
      <dgm:prSet presAssocID="{09B3BFEB-6588-4EBB-81A9-1094FA8FCE6A}" presName="Accent" presStyleLbl="bgShp" presStyleIdx="0" presStyleCnt="6"/>
      <dgm:spPr/>
    </dgm:pt>
    <dgm:pt modelId="{C01A8F05-371D-47ED-9A71-8851458E71A7}" type="pres">
      <dgm:prSet presAssocID="{09B3BFEB-6588-4EBB-81A9-1094FA8FCE6A}" presName="Child1" presStyleLbl="node1" presStyleIdx="0" presStyleCnt="6" custLinFactNeighborX="1427" custLinFactNeighborY="4300">
        <dgm:presLayoutVars>
          <dgm:chMax val="0"/>
          <dgm:chPref val="0"/>
          <dgm:bulletEnabled val="1"/>
        </dgm:presLayoutVars>
      </dgm:prSet>
      <dgm:spPr/>
    </dgm:pt>
    <dgm:pt modelId="{3EA8E904-9F50-47CD-8C2E-8190EDE97067}" type="pres">
      <dgm:prSet presAssocID="{594417E5-CBD5-4053-8FB2-6C6110F7E0F1}" presName="Accent2" presStyleCnt="0"/>
      <dgm:spPr/>
    </dgm:pt>
    <dgm:pt modelId="{22B56A1A-9B08-4B1F-9AE8-8E642ABB81B9}" type="pres">
      <dgm:prSet presAssocID="{594417E5-CBD5-4053-8FB2-6C6110F7E0F1}" presName="Accent" presStyleLbl="bgShp" presStyleIdx="1" presStyleCnt="6"/>
      <dgm:spPr/>
    </dgm:pt>
    <dgm:pt modelId="{EC5743C8-0C5D-4AEC-858B-DF537A11A9B6}" type="pres">
      <dgm:prSet presAssocID="{594417E5-CBD5-4053-8FB2-6C6110F7E0F1}" presName="Child2" presStyleLbl="node1" presStyleIdx="1" presStyleCnt="6" custLinFactNeighborX="-1005" custLinFactNeighborY="-1307">
        <dgm:presLayoutVars>
          <dgm:chMax val="0"/>
          <dgm:chPref val="0"/>
          <dgm:bulletEnabled val="1"/>
        </dgm:presLayoutVars>
      </dgm:prSet>
      <dgm:spPr/>
    </dgm:pt>
    <dgm:pt modelId="{4642F126-8A51-4F6E-BBC9-11BEE33A3358}" type="pres">
      <dgm:prSet presAssocID="{D6E00AF4-80B7-4BCD-8C44-8B9219236697}" presName="Accent3" presStyleCnt="0"/>
      <dgm:spPr/>
    </dgm:pt>
    <dgm:pt modelId="{F1EDC00E-07CF-46DB-8FF3-32CFD3A62514}" type="pres">
      <dgm:prSet presAssocID="{D6E00AF4-80B7-4BCD-8C44-8B9219236697}" presName="Accent" presStyleLbl="bgShp" presStyleIdx="2" presStyleCnt="6"/>
      <dgm:spPr/>
    </dgm:pt>
    <dgm:pt modelId="{D46B4B78-7AFA-4473-A943-2EFF4382C3E8}" type="pres">
      <dgm:prSet presAssocID="{D6E00AF4-80B7-4BCD-8C44-8B9219236697}" presName="Child3" presStyleLbl="node1" presStyleIdx="2" presStyleCnt="6" custLinFactNeighborX="-1005" custLinFactNeighborY="2477">
        <dgm:presLayoutVars>
          <dgm:chMax val="0"/>
          <dgm:chPref val="0"/>
          <dgm:bulletEnabled val="1"/>
        </dgm:presLayoutVars>
      </dgm:prSet>
      <dgm:spPr/>
    </dgm:pt>
    <dgm:pt modelId="{F0D13A3B-A6C2-40D3-A350-52F715A2F130}" type="pres">
      <dgm:prSet presAssocID="{43FC2C38-E5FD-487B-91A5-38334FF219D0}" presName="Accent4" presStyleCnt="0"/>
      <dgm:spPr/>
    </dgm:pt>
    <dgm:pt modelId="{FFB32B3C-EBA7-43B8-8886-B03AE5FD20D6}" type="pres">
      <dgm:prSet presAssocID="{43FC2C38-E5FD-487B-91A5-38334FF219D0}" presName="Accent" presStyleLbl="bgShp" presStyleIdx="3" presStyleCnt="6"/>
      <dgm:spPr/>
    </dgm:pt>
    <dgm:pt modelId="{7291113A-F2ED-4995-A195-1E7FDD699535}" type="pres">
      <dgm:prSet presAssocID="{43FC2C38-E5FD-487B-91A5-38334FF219D0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CE76F87A-4C4B-4492-A63D-6E94B2578AB5}" type="pres">
      <dgm:prSet presAssocID="{195C2C07-1DAF-4CAC-8EA3-6B97F1D41F1F}" presName="Accent5" presStyleCnt="0"/>
      <dgm:spPr/>
    </dgm:pt>
    <dgm:pt modelId="{3A2C03B8-90CC-4637-9CFB-CA02ADFC4462}" type="pres">
      <dgm:prSet presAssocID="{195C2C07-1DAF-4CAC-8EA3-6B97F1D41F1F}" presName="Accent" presStyleLbl="bgShp" presStyleIdx="4" presStyleCnt="6"/>
      <dgm:spPr/>
    </dgm:pt>
    <dgm:pt modelId="{6A1AD32B-2ED7-43C3-A18C-139675A8E3EC}" type="pres">
      <dgm:prSet presAssocID="{195C2C07-1DAF-4CAC-8EA3-6B97F1D41F1F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5FEB941C-BD18-45FB-A631-66B626248B40}" type="pres">
      <dgm:prSet presAssocID="{C2E89E61-D0CB-4906-8D06-40B5983ABE4D}" presName="Accent6" presStyleCnt="0"/>
      <dgm:spPr/>
    </dgm:pt>
    <dgm:pt modelId="{1973A472-2385-44A4-AD28-766D9ABB6087}" type="pres">
      <dgm:prSet presAssocID="{C2E89E61-D0CB-4906-8D06-40B5983ABE4D}" presName="Accent" presStyleLbl="bgShp" presStyleIdx="5" presStyleCnt="6"/>
      <dgm:spPr/>
    </dgm:pt>
    <dgm:pt modelId="{1B20CDBC-4683-4CD0-BE8D-91A7C7306870}" type="pres">
      <dgm:prSet presAssocID="{C2E89E61-D0CB-4906-8D06-40B5983ABE4D}" presName="Child6" presStyleLbl="node1" presStyleIdx="5" presStyleCnt="6" custScaleX="106309">
        <dgm:presLayoutVars>
          <dgm:chMax val="0"/>
          <dgm:chPref val="0"/>
          <dgm:bulletEnabled val="1"/>
        </dgm:presLayoutVars>
      </dgm:prSet>
      <dgm:spPr/>
    </dgm:pt>
  </dgm:ptLst>
  <dgm:cxnLst>
    <dgm:cxn modelId="{2D5AFC04-BCFD-43AC-9988-7ACD9709BE61}" srcId="{010B3974-F514-4920-9AFB-FA173794EC21}" destId="{FB825ACA-3F87-44DF-B629-4C7F353E3CB3}" srcOrd="0" destOrd="0" parTransId="{6A105194-C46B-481B-929F-F0497022C90A}" sibTransId="{EDE9CAA3-B19E-4A87-AD1A-8A39B63053E5}"/>
    <dgm:cxn modelId="{D5ADC10B-4D36-4209-B2C4-64DE18F09678}" type="presOf" srcId="{594417E5-CBD5-4053-8FB2-6C6110F7E0F1}" destId="{EC5743C8-0C5D-4AEC-858B-DF537A11A9B6}" srcOrd="0" destOrd="0" presId="urn:microsoft.com/office/officeart/2011/layout/HexagonRadial"/>
    <dgm:cxn modelId="{D710460D-2A9F-4479-A054-F7666385B9CA}" srcId="{FB825ACA-3F87-44DF-B629-4C7F353E3CB3}" destId="{594417E5-CBD5-4053-8FB2-6C6110F7E0F1}" srcOrd="1" destOrd="0" parTransId="{24E1AE94-DD47-4939-A9BD-0ED76B5ECFA9}" sibTransId="{00A6E8E0-47D4-4828-84C6-4DD827A024D8}"/>
    <dgm:cxn modelId="{D2F5EC36-D3A0-4E7F-BDD5-AF6CEA72DA2F}" srcId="{FB825ACA-3F87-44DF-B629-4C7F353E3CB3}" destId="{43FC2C38-E5FD-487B-91A5-38334FF219D0}" srcOrd="3" destOrd="0" parTransId="{6C519496-D59F-4246-9A6D-B69CFF1468B8}" sibTransId="{D34B27AD-A5D2-4AF4-A6A6-DD95C804934B}"/>
    <dgm:cxn modelId="{A2584337-001B-400D-8F12-4CBDD0A32060}" type="presOf" srcId="{D6E00AF4-80B7-4BCD-8C44-8B9219236697}" destId="{D46B4B78-7AFA-4473-A943-2EFF4382C3E8}" srcOrd="0" destOrd="0" presId="urn:microsoft.com/office/officeart/2011/layout/HexagonRadial"/>
    <dgm:cxn modelId="{735C4937-7F79-4F55-8562-B740696C1502}" type="presOf" srcId="{FB825ACA-3F87-44DF-B629-4C7F353E3CB3}" destId="{6BDC76E6-34C0-4C9F-A4D3-40BBFFBFE9AC}" srcOrd="0" destOrd="0" presId="urn:microsoft.com/office/officeart/2011/layout/HexagonRadial"/>
    <dgm:cxn modelId="{CAB59C73-E6FD-4536-9AF7-8DAD2E5D6019}" type="presOf" srcId="{43FC2C38-E5FD-487B-91A5-38334FF219D0}" destId="{7291113A-F2ED-4995-A195-1E7FDD699535}" srcOrd="0" destOrd="0" presId="urn:microsoft.com/office/officeart/2011/layout/HexagonRadial"/>
    <dgm:cxn modelId="{58AC1254-7166-4DB2-B54A-F14FD38D4A6C}" type="presOf" srcId="{010B3974-F514-4920-9AFB-FA173794EC21}" destId="{16EA3DCB-C4CE-432B-A216-1D32877ABB42}" srcOrd="0" destOrd="0" presId="urn:microsoft.com/office/officeart/2011/layout/HexagonRadial"/>
    <dgm:cxn modelId="{53C5C357-DE33-4F7B-98A5-0FAE2EF5174E}" srcId="{FB825ACA-3F87-44DF-B629-4C7F353E3CB3}" destId="{195C2C07-1DAF-4CAC-8EA3-6B97F1D41F1F}" srcOrd="4" destOrd="0" parTransId="{302CEFF0-0FAE-4F51-9069-314D38918C94}" sibTransId="{DBCE6B55-5547-4386-9D49-9BE44B8C5E65}"/>
    <dgm:cxn modelId="{61898C83-1C48-4C55-B85B-F3335E232B1F}" srcId="{FB825ACA-3F87-44DF-B629-4C7F353E3CB3}" destId="{D6E00AF4-80B7-4BCD-8C44-8B9219236697}" srcOrd="2" destOrd="0" parTransId="{6428D1DC-625C-41BF-8DD1-0BC9DD73569B}" sibTransId="{6050AAF4-DBD8-4DBD-8398-0DC7E3030204}"/>
    <dgm:cxn modelId="{D9B50495-62B9-464E-A9A5-A0C414ED1C86}" type="presOf" srcId="{09B3BFEB-6588-4EBB-81A9-1094FA8FCE6A}" destId="{C01A8F05-371D-47ED-9A71-8851458E71A7}" srcOrd="0" destOrd="0" presId="urn:microsoft.com/office/officeart/2011/layout/HexagonRadial"/>
    <dgm:cxn modelId="{E66FBDBA-E54E-4EB4-8C45-12E596CA15EA}" type="presOf" srcId="{C2E89E61-D0CB-4906-8D06-40B5983ABE4D}" destId="{1B20CDBC-4683-4CD0-BE8D-91A7C7306870}" srcOrd="0" destOrd="0" presId="urn:microsoft.com/office/officeart/2011/layout/HexagonRadial"/>
    <dgm:cxn modelId="{DBD965D7-A7B8-4769-91E4-7A1DBC2CBAE1}" srcId="{FB825ACA-3F87-44DF-B629-4C7F353E3CB3}" destId="{09B3BFEB-6588-4EBB-81A9-1094FA8FCE6A}" srcOrd="0" destOrd="0" parTransId="{1103A0B0-2286-4537-B5D8-5BE00F440313}" sibTransId="{2F82F183-AA37-4B4A-B99A-09238CB514F2}"/>
    <dgm:cxn modelId="{D458D2E6-C876-4995-98F0-2C01682F0D1D}" srcId="{FB825ACA-3F87-44DF-B629-4C7F353E3CB3}" destId="{C2E89E61-D0CB-4906-8D06-40B5983ABE4D}" srcOrd="5" destOrd="0" parTransId="{E171B4D0-6A9C-44DB-8ED2-6D3D5699305E}" sibTransId="{BFB5F80A-EFDA-44DC-84F0-3498ABC959D6}"/>
    <dgm:cxn modelId="{A5E89DF2-7984-4824-8402-19A4567D3F86}" type="presOf" srcId="{195C2C07-1DAF-4CAC-8EA3-6B97F1D41F1F}" destId="{6A1AD32B-2ED7-43C3-A18C-139675A8E3EC}" srcOrd="0" destOrd="0" presId="urn:microsoft.com/office/officeart/2011/layout/HexagonRadial"/>
    <dgm:cxn modelId="{317AEE04-64B4-4003-9AC1-061A5F3DA4AC}" type="presParOf" srcId="{16EA3DCB-C4CE-432B-A216-1D32877ABB42}" destId="{6BDC76E6-34C0-4C9F-A4D3-40BBFFBFE9AC}" srcOrd="0" destOrd="0" presId="urn:microsoft.com/office/officeart/2011/layout/HexagonRadial"/>
    <dgm:cxn modelId="{275D9D77-E651-4C3E-872B-1A97EBD5D937}" type="presParOf" srcId="{16EA3DCB-C4CE-432B-A216-1D32877ABB42}" destId="{CD334141-BFF7-4EFE-AF9E-813A2D01F981}" srcOrd="1" destOrd="0" presId="urn:microsoft.com/office/officeart/2011/layout/HexagonRadial"/>
    <dgm:cxn modelId="{4C62A892-BF98-4584-A8C9-30FED237FC17}" type="presParOf" srcId="{CD334141-BFF7-4EFE-AF9E-813A2D01F981}" destId="{FCAAC562-5E80-4D2B-89CD-B6D8E6E5D30C}" srcOrd="0" destOrd="0" presId="urn:microsoft.com/office/officeart/2011/layout/HexagonRadial"/>
    <dgm:cxn modelId="{7C178887-F35D-4EFC-83EB-8256E6D0098A}" type="presParOf" srcId="{16EA3DCB-C4CE-432B-A216-1D32877ABB42}" destId="{C01A8F05-371D-47ED-9A71-8851458E71A7}" srcOrd="2" destOrd="0" presId="urn:microsoft.com/office/officeart/2011/layout/HexagonRadial"/>
    <dgm:cxn modelId="{A631BE62-FD79-43E0-8B9C-F2A1399FF3A8}" type="presParOf" srcId="{16EA3DCB-C4CE-432B-A216-1D32877ABB42}" destId="{3EA8E904-9F50-47CD-8C2E-8190EDE97067}" srcOrd="3" destOrd="0" presId="urn:microsoft.com/office/officeart/2011/layout/HexagonRadial"/>
    <dgm:cxn modelId="{227A92AC-5CF2-4130-BECD-586974986114}" type="presParOf" srcId="{3EA8E904-9F50-47CD-8C2E-8190EDE97067}" destId="{22B56A1A-9B08-4B1F-9AE8-8E642ABB81B9}" srcOrd="0" destOrd="0" presId="urn:microsoft.com/office/officeart/2011/layout/HexagonRadial"/>
    <dgm:cxn modelId="{4E208954-54DB-431B-94A9-218E8E602DDB}" type="presParOf" srcId="{16EA3DCB-C4CE-432B-A216-1D32877ABB42}" destId="{EC5743C8-0C5D-4AEC-858B-DF537A11A9B6}" srcOrd="4" destOrd="0" presId="urn:microsoft.com/office/officeart/2011/layout/HexagonRadial"/>
    <dgm:cxn modelId="{29CD39B0-AB6E-4E4C-89E5-1046B9C6E514}" type="presParOf" srcId="{16EA3DCB-C4CE-432B-A216-1D32877ABB42}" destId="{4642F126-8A51-4F6E-BBC9-11BEE33A3358}" srcOrd="5" destOrd="0" presId="urn:microsoft.com/office/officeart/2011/layout/HexagonRadial"/>
    <dgm:cxn modelId="{3A654DC1-AB17-463E-A11C-57C751DCCDD2}" type="presParOf" srcId="{4642F126-8A51-4F6E-BBC9-11BEE33A3358}" destId="{F1EDC00E-07CF-46DB-8FF3-32CFD3A62514}" srcOrd="0" destOrd="0" presId="urn:microsoft.com/office/officeart/2011/layout/HexagonRadial"/>
    <dgm:cxn modelId="{14078A1B-DBA9-4E81-AB45-0E5E354E717E}" type="presParOf" srcId="{16EA3DCB-C4CE-432B-A216-1D32877ABB42}" destId="{D46B4B78-7AFA-4473-A943-2EFF4382C3E8}" srcOrd="6" destOrd="0" presId="urn:microsoft.com/office/officeart/2011/layout/HexagonRadial"/>
    <dgm:cxn modelId="{6150F0FD-6529-44DC-84A5-5CCE536713AF}" type="presParOf" srcId="{16EA3DCB-C4CE-432B-A216-1D32877ABB42}" destId="{F0D13A3B-A6C2-40D3-A350-52F715A2F130}" srcOrd="7" destOrd="0" presId="urn:microsoft.com/office/officeart/2011/layout/HexagonRadial"/>
    <dgm:cxn modelId="{96D90A49-1A89-48A4-89BF-E8D3F62E1A57}" type="presParOf" srcId="{F0D13A3B-A6C2-40D3-A350-52F715A2F130}" destId="{FFB32B3C-EBA7-43B8-8886-B03AE5FD20D6}" srcOrd="0" destOrd="0" presId="urn:microsoft.com/office/officeart/2011/layout/HexagonRadial"/>
    <dgm:cxn modelId="{A261676C-DB47-4C0A-9543-62B2BA6E2669}" type="presParOf" srcId="{16EA3DCB-C4CE-432B-A216-1D32877ABB42}" destId="{7291113A-F2ED-4995-A195-1E7FDD699535}" srcOrd="8" destOrd="0" presId="urn:microsoft.com/office/officeart/2011/layout/HexagonRadial"/>
    <dgm:cxn modelId="{F19EB697-8B29-4BDA-9883-3AB202F5935C}" type="presParOf" srcId="{16EA3DCB-C4CE-432B-A216-1D32877ABB42}" destId="{CE76F87A-4C4B-4492-A63D-6E94B2578AB5}" srcOrd="9" destOrd="0" presId="urn:microsoft.com/office/officeart/2011/layout/HexagonRadial"/>
    <dgm:cxn modelId="{5FEBA74E-0F2D-4CCA-A0F6-B8094792441A}" type="presParOf" srcId="{CE76F87A-4C4B-4492-A63D-6E94B2578AB5}" destId="{3A2C03B8-90CC-4637-9CFB-CA02ADFC4462}" srcOrd="0" destOrd="0" presId="urn:microsoft.com/office/officeart/2011/layout/HexagonRadial"/>
    <dgm:cxn modelId="{1275356D-FF80-4A20-B5F1-ABFBA86D2F58}" type="presParOf" srcId="{16EA3DCB-C4CE-432B-A216-1D32877ABB42}" destId="{6A1AD32B-2ED7-43C3-A18C-139675A8E3EC}" srcOrd="10" destOrd="0" presId="urn:microsoft.com/office/officeart/2011/layout/HexagonRadial"/>
    <dgm:cxn modelId="{F210CFF3-43DF-432F-97DA-DF9EC7FCA2ED}" type="presParOf" srcId="{16EA3DCB-C4CE-432B-A216-1D32877ABB42}" destId="{5FEB941C-BD18-45FB-A631-66B626248B40}" srcOrd="11" destOrd="0" presId="urn:microsoft.com/office/officeart/2011/layout/HexagonRadial"/>
    <dgm:cxn modelId="{4278BAF8-C0A3-4721-A7AE-032A45ABC275}" type="presParOf" srcId="{5FEB941C-BD18-45FB-A631-66B626248B40}" destId="{1973A472-2385-44A4-AD28-766D9ABB6087}" srcOrd="0" destOrd="0" presId="urn:microsoft.com/office/officeart/2011/layout/HexagonRadial"/>
    <dgm:cxn modelId="{D11E0C43-2CE3-468F-8F70-670A6F66335F}" type="presParOf" srcId="{16EA3DCB-C4CE-432B-A216-1D32877ABB42}" destId="{1B20CDBC-4683-4CD0-BE8D-91A7C7306870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9A2BFA-2FCE-43B1-8CB4-BB206B7135C7}" type="doc">
      <dgm:prSet loTypeId="urn:microsoft.com/office/officeart/2011/layout/InterconnectedBlockProcess" loCatId="process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C761366A-AF7E-4AA8-BE44-C6DE7458EE31}">
      <dgm:prSet phldrT="[Текст]"/>
      <dgm:spPr/>
      <dgm:t>
        <a:bodyPr/>
        <a:lstStyle/>
        <a:p>
          <a:r>
            <a:rPr lang="ru-RU" dirty="0"/>
            <a:t>Понедельник</a:t>
          </a:r>
        </a:p>
      </dgm:t>
    </dgm:pt>
    <dgm:pt modelId="{1280FDDF-D4DD-4786-A7B7-36DCACC8A3F8}" type="parTrans" cxnId="{1348D42A-C8A0-4AE3-9679-1FAE43925D06}">
      <dgm:prSet/>
      <dgm:spPr/>
      <dgm:t>
        <a:bodyPr/>
        <a:lstStyle/>
        <a:p>
          <a:endParaRPr lang="ru-RU"/>
        </a:p>
      </dgm:t>
    </dgm:pt>
    <dgm:pt modelId="{01F5A5FE-EDE2-48AE-82A0-7D03C4C39506}" type="sibTrans" cxnId="{1348D42A-C8A0-4AE3-9679-1FAE43925D06}">
      <dgm:prSet/>
      <dgm:spPr/>
      <dgm:t>
        <a:bodyPr/>
        <a:lstStyle/>
        <a:p>
          <a:endParaRPr lang="ru-RU"/>
        </a:p>
      </dgm:t>
    </dgm:pt>
    <dgm:pt modelId="{4708E2BB-6490-4798-A8C9-9846D94F87A7}">
      <dgm:prSet phldrT="[Текст]"/>
      <dgm:spPr/>
      <dgm:t>
        <a:bodyPr/>
        <a:lstStyle/>
        <a:p>
          <a:pPr algn="l"/>
          <a:r>
            <a:rPr lang="ru-RU" dirty="0"/>
            <a:t>1.Беседа «Мой родной край»</a:t>
          </a:r>
        </a:p>
      </dgm:t>
    </dgm:pt>
    <dgm:pt modelId="{ECF15DCC-2742-487B-AC99-864DEA2AD1FB}" type="parTrans" cxnId="{BDAD2529-4E4E-47F4-9C38-A347852DC577}">
      <dgm:prSet/>
      <dgm:spPr/>
      <dgm:t>
        <a:bodyPr/>
        <a:lstStyle/>
        <a:p>
          <a:endParaRPr lang="ru-RU"/>
        </a:p>
      </dgm:t>
    </dgm:pt>
    <dgm:pt modelId="{842DB6A1-B3F7-49C5-8D03-10ED73E9A37B}" type="sibTrans" cxnId="{BDAD2529-4E4E-47F4-9C38-A347852DC577}">
      <dgm:prSet/>
      <dgm:spPr/>
      <dgm:t>
        <a:bodyPr/>
        <a:lstStyle/>
        <a:p>
          <a:endParaRPr lang="ru-RU"/>
        </a:p>
      </dgm:t>
    </dgm:pt>
    <dgm:pt modelId="{7A50E46C-9639-4083-A836-D0DDB6F3FFF1}">
      <dgm:prSet phldrT="[Текст]"/>
      <dgm:spPr/>
      <dgm:t>
        <a:bodyPr/>
        <a:lstStyle/>
        <a:p>
          <a:r>
            <a:rPr lang="ru-RU" dirty="0"/>
            <a:t>Вторник</a:t>
          </a:r>
        </a:p>
      </dgm:t>
    </dgm:pt>
    <dgm:pt modelId="{C64813C1-E5E0-438C-9D70-DEE2C8F69F99}" type="parTrans" cxnId="{AC9B4C16-7A29-4017-AD73-C8DDA61A7DE2}">
      <dgm:prSet/>
      <dgm:spPr/>
      <dgm:t>
        <a:bodyPr/>
        <a:lstStyle/>
        <a:p>
          <a:endParaRPr lang="ru-RU"/>
        </a:p>
      </dgm:t>
    </dgm:pt>
    <dgm:pt modelId="{701DD2BE-3F46-4E3F-8F1C-73D40AE21F83}" type="sibTrans" cxnId="{AC9B4C16-7A29-4017-AD73-C8DDA61A7DE2}">
      <dgm:prSet/>
      <dgm:spPr/>
      <dgm:t>
        <a:bodyPr/>
        <a:lstStyle/>
        <a:p>
          <a:endParaRPr lang="ru-RU"/>
        </a:p>
      </dgm:t>
    </dgm:pt>
    <dgm:pt modelId="{079400C2-A4E5-4AFA-AC28-45B4F078057A}">
      <dgm:prSet phldrT="[Текст]"/>
      <dgm:spPr/>
      <dgm:t>
        <a:bodyPr/>
        <a:lstStyle/>
        <a:p>
          <a:r>
            <a:rPr lang="ru-RU" dirty="0"/>
            <a:t>Среда</a:t>
          </a:r>
        </a:p>
      </dgm:t>
    </dgm:pt>
    <dgm:pt modelId="{160DC405-CF3D-471D-96F6-0BBE9D7FD550}" type="parTrans" cxnId="{990CDA93-8147-4457-BE4E-AE969BF7AE6B}">
      <dgm:prSet/>
      <dgm:spPr/>
      <dgm:t>
        <a:bodyPr/>
        <a:lstStyle/>
        <a:p>
          <a:endParaRPr lang="ru-RU"/>
        </a:p>
      </dgm:t>
    </dgm:pt>
    <dgm:pt modelId="{1430B2A7-D4F7-4199-9909-80BF4DBE9ABD}" type="sibTrans" cxnId="{990CDA93-8147-4457-BE4E-AE969BF7AE6B}">
      <dgm:prSet/>
      <dgm:spPr/>
      <dgm:t>
        <a:bodyPr/>
        <a:lstStyle/>
        <a:p>
          <a:endParaRPr lang="ru-RU"/>
        </a:p>
      </dgm:t>
    </dgm:pt>
    <dgm:pt modelId="{C02FD3EA-6443-4557-AB61-633728ABE030}">
      <dgm:prSet phldrT="[Текст]"/>
      <dgm:spPr/>
      <dgm:t>
        <a:bodyPr/>
        <a:lstStyle/>
        <a:p>
          <a:pPr algn="l"/>
          <a:r>
            <a:rPr lang="ru-RU" dirty="0"/>
            <a:t>1.Беседа «Откуда хлеб пришел» - Чтение стихотворения </a:t>
          </a:r>
          <a:r>
            <a:rPr lang="ru-RU" dirty="0" err="1"/>
            <a:t>Тангрыкулиева</a:t>
          </a:r>
          <a:r>
            <a:rPr lang="ru-RU" dirty="0"/>
            <a:t> «Руки человека», Пение песни «Я пеку, пеку, пеку».</a:t>
          </a:r>
        </a:p>
      </dgm:t>
    </dgm:pt>
    <dgm:pt modelId="{042F79D8-2EF9-4D7E-BFCF-85C2725BCD12}" type="parTrans" cxnId="{852C2F2E-3F25-4571-B10F-8F3C937F7268}">
      <dgm:prSet/>
      <dgm:spPr/>
      <dgm:t>
        <a:bodyPr/>
        <a:lstStyle/>
        <a:p>
          <a:endParaRPr lang="ru-RU"/>
        </a:p>
      </dgm:t>
    </dgm:pt>
    <dgm:pt modelId="{2B723A68-A8BB-40BA-BBA1-58BD2031DFA1}" type="sibTrans" cxnId="{852C2F2E-3F25-4571-B10F-8F3C937F7268}">
      <dgm:prSet/>
      <dgm:spPr/>
      <dgm:t>
        <a:bodyPr/>
        <a:lstStyle/>
        <a:p>
          <a:endParaRPr lang="ru-RU"/>
        </a:p>
      </dgm:t>
    </dgm:pt>
    <dgm:pt modelId="{2A8BA9C1-F3BB-43EE-A9DD-E799CF7A11D4}">
      <dgm:prSet phldrT="[Текст]"/>
      <dgm:spPr/>
      <dgm:t>
        <a:bodyPr/>
        <a:lstStyle/>
        <a:p>
          <a:r>
            <a:rPr lang="ru-RU" dirty="0"/>
            <a:t>Четверг</a:t>
          </a:r>
        </a:p>
      </dgm:t>
    </dgm:pt>
    <dgm:pt modelId="{210D89A5-FD63-486F-BE29-9867EA8028FB}" type="parTrans" cxnId="{481B35D2-7937-47B9-B133-9ABA2B8EBCC1}">
      <dgm:prSet/>
      <dgm:spPr/>
      <dgm:t>
        <a:bodyPr/>
        <a:lstStyle/>
        <a:p>
          <a:endParaRPr lang="ru-RU"/>
        </a:p>
      </dgm:t>
    </dgm:pt>
    <dgm:pt modelId="{BD4675A3-2A1B-471B-AACE-F6030FE41C8E}" type="sibTrans" cxnId="{481B35D2-7937-47B9-B133-9ABA2B8EBCC1}">
      <dgm:prSet/>
      <dgm:spPr/>
      <dgm:t>
        <a:bodyPr/>
        <a:lstStyle/>
        <a:p>
          <a:endParaRPr lang="ru-RU"/>
        </a:p>
      </dgm:t>
    </dgm:pt>
    <dgm:pt modelId="{95BC0F19-7F84-49FA-87EF-33AF716884D2}">
      <dgm:prSet phldrT="[Текст]"/>
      <dgm:spPr/>
      <dgm:t>
        <a:bodyPr/>
        <a:lstStyle/>
        <a:p>
          <a:r>
            <a:rPr lang="ru-RU" dirty="0"/>
            <a:t>Пятница</a:t>
          </a:r>
        </a:p>
      </dgm:t>
    </dgm:pt>
    <dgm:pt modelId="{29239CF8-721E-4C19-BE58-508F922518BA}" type="parTrans" cxnId="{1B975162-8691-4477-A7C7-B57D3CAFA60B}">
      <dgm:prSet/>
      <dgm:spPr/>
      <dgm:t>
        <a:bodyPr/>
        <a:lstStyle/>
        <a:p>
          <a:endParaRPr lang="ru-RU"/>
        </a:p>
      </dgm:t>
    </dgm:pt>
    <dgm:pt modelId="{8FC43A10-D3D7-45E9-BCAE-5BDD737A39D4}" type="sibTrans" cxnId="{1B975162-8691-4477-A7C7-B57D3CAFA60B}">
      <dgm:prSet/>
      <dgm:spPr/>
      <dgm:t>
        <a:bodyPr/>
        <a:lstStyle/>
        <a:p>
          <a:endParaRPr lang="ru-RU"/>
        </a:p>
      </dgm:t>
    </dgm:pt>
    <dgm:pt modelId="{908D5B4A-65BD-4438-A4B7-EE66BD09A939}">
      <dgm:prSet/>
      <dgm:spPr/>
      <dgm:t>
        <a:bodyPr/>
        <a:lstStyle/>
        <a:p>
          <a:pPr algn="l"/>
          <a:r>
            <a:rPr lang="ru-RU" dirty="0"/>
            <a:t>2.Рассматривание иллюстраций: реки, озера, леса и животные.</a:t>
          </a:r>
        </a:p>
      </dgm:t>
    </dgm:pt>
    <dgm:pt modelId="{9AF109A1-5895-4FF8-93E2-D7C57DA5D65C}" type="parTrans" cxnId="{A73F2142-F15B-403D-A1E5-10F7F2910A4D}">
      <dgm:prSet/>
      <dgm:spPr/>
      <dgm:t>
        <a:bodyPr/>
        <a:lstStyle/>
        <a:p>
          <a:endParaRPr lang="ru-RU"/>
        </a:p>
      </dgm:t>
    </dgm:pt>
    <dgm:pt modelId="{0CEBAB2D-9A84-418F-9D1C-17BA063D3CE2}" type="sibTrans" cxnId="{A73F2142-F15B-403D-A1E5-10F7F2910A4D}">
      <dgm:prSet/>
      <dgm:spPr/>
      <dgm:t>
        <a:bodyPr/>
        <a:lstStyle/>
        <a:p>
          <a:endParaRPr lang="ru-RU"/>
        </a:p>
      </dgm:t>
    </dgm:pt>
    <dgm:pt modelId="{6CA65E92-8F3B-4BE9-8839-91B1A8B50E64}">
      <dgm:prSet/>
      <dgm:spPr/>
      <dgm:t>
        <a:bodyPr/>
        <a:lstStyle/>
        <a:p>
          <a:pPr algn="l"/>
          <a:r>
            <a:rPr lang="ru-RU" dirty="0"/>
            <a:t>Д/и «Узнай по вкусу»</a:t>
          </a:r>
        </a:p>
      </dgm:t>
    </dgm:pt>
    <dgm:pt modelId="{40148C52-F45C-4FAA-81FD-2ACC61E3CA08}" type="parTrans" cxnId="{108C581B-8D3B-445B-BAF4-3757C44EC84B}">
      <dgm:prSet/>
      <dgm:spPr/>
      <dgm:t>
        <a:bodyPr/>
        <a:lstStyle/>
        <a:p>
          <a:endParaRPr lang="ru-RU"/>
        </a:p>
      </dgm:t>
    </dgm:pt>
    <dgm:pt modelId="{34B22298-97C7-4E49-ACDE-43BEBD2B34CA}" type="sibTrans" cxnId="{108C581B-8D3B-445B-BAF4-3757C44EC84B}">
      <dgm:prSet/>
      <dgm:spPr/>
      <dgm:t>
        <a:bodyPr/>
        <a:lstStyle/>
        <a:p>
          <a:endParaRPr lang="ru-RU"/>
        </a:p>
      </dgm:t>
    </dgm:pt>
    <dgm:pt modelId="{735A6366-E8C6-4F22-81D0-688F3C5437C1}">
      <dgm:prSet/>
      <dgm:spPr/>
      <dgm:t>
        <a:bodyPr/>
        <a:lstStyle/>
        <a:p>
          <a:pPr algn="l"/>
          <a:r>
            <a:rPr lang="ru-RU" dirty="0"/>
            <a:t>Д/и «От какого дерева листик»</a:t>
          </a:r>
        </a:p>
      </dgm:t>
    </dgm:pt>
    <dgm:pt modelId="{BA50CAF0-4F97-46FD-9EBE-3DEB40C85E34}" type="parTrans" cxnId="{2D301A40-D084-4CFF-BC09-CABC5A1AB673}">
      <dgm:prSet/>
      <dgm:spPr/>
      <dgm:t>
        <a:bodyPr/>
        <a:lstStyle/>
        <a:p>
          <a:endParaRPr lang="ru-RU"/>
        </a:p>
      </dgm:t>
    </dgm:pt>
    <dgm:pt modelId="{F5E83A5E-8A5F-4C00-AF22-D45F36CDCAD5}" type="sibTrans" cxnId="{2D301A40-D084-4CFF-BC09-CABC5A1AB673}">
      <dgm:prSet/>
      <dgm:spPr/>
      <dgm:t>
        <a:bodyPr/>
        <a:lstStyle/>
        <a:p>
          <a:endParaRPr lang="ru-RU"/>
        </a:p>
      </dgm:t>
    </dgm:pt>
    <dgm:pt modelId="{F841DC5C-C24B-44A2-8E33-766CC0736733}">
      <dgm:prSet/>
      <dgm:spPr/>
      <dgm:t>
        <a:bodyPr/>
        <a:lstStyle/>
        <a:p>
          <a:pPr algn="l"/>
          <a:r>
            <a:rPr lang="ru-RU" u="sng" dirty="0"/>
            <a:t>Прогулка</a:t>
          </a:r>
          <a:endParaRPr lang="ru-RU" dirty="0"/>
        </a:p>
      </dgm:t>
    </dgm:pt>
    <dgm:pt modelId="{CBB579B6-5514-4600-8D3D-AD1E4895AB5C}" type="parTrans" cxnId="{BE7002D6-3739-4A64-9370-832141FC4A9D}">
      <dgm:prSet/>
      <dgm:spPr/>
      <dgm:t>
        <a:bodyPr/>
        <a:lstStyle/>
        <a:p>
          <a:endParaRPr lang="ru-RU"/>
        </a:p>
      </dgm:t>
    </dgm:pt>
    <dgm:pt modelId="{CF9D4050-B5FD-40AC-976F-BC44FB89B73B}" type="sibTrans" cxnId="{BE7002D6-3739-4A64-9370-832141FC4A9D}">
      <dgm:prSet/>
      <dgm:spPr/>
      <dgm:t>
        <a:bodyPr/>
        <a:lstStyle/>
        <a:p>
          <a:endParaRPr lang="ru-RU"/>
        </a:p>
      </dgm:t>
    </dgm:pt>
    <dgm:pt modelId="{0B78F45C-3DEA-4BE7-9CA8-96BB39606C6B}">
      <dgm:prSet/>
      <dgm:spPr/>
      <dgm:t>
        <a:bodyPr/>
        <a:lstStyle/>
        <a:p>
          <a:pPr algn="l"/>
          <a:r>
            <a:rPr lang="ru-RU" dirty="0"/>
            <a:t>Наблюдение за деревьями.</a:t>
          </a:r>
        </a:p>
      </dgm:t>
    </dgm:pt>
    <dgm:pt modelId="{19B78101-A29F-4C9C-B3D5-2EE2A21EBD91}" type="parTrans" cxnId="{21FE0F40-E010-4BB1-A737-DFC0B9C6BBF5}">
      <dgm:prSet/>
      <dgm:spPr/>
      <dgm:t>
        <a:bodyPr/>
        <a:lstStyle/>
        <a:p>
          <a:endParaRPr lang="ru-RU"/>
        </a:p>
      </dgm:t>
    </dgm:pt>
    <dgm:pt modelId="{32329950-397E-441D-88F4-280F7BF9CD78}" type="sibTrans" cxnId="{21FE0F40-E010-4BB1-A737-DFC0B9C6BBF5}">
      <dgm:prSet/>
      <dgm:spPr/>
      <dgm:t>
        <a:bodyPr/>
        <a:lstStyle/>
        <a:p>
          <a:endParaRPr lang="ru-RU"/>
        </a:p>
      </dgm:t>
    </dgm:pt>
    <dgm:pt modelId="{39AAA053-EAC9-491E-9B5E-AC2D6A478A52}">
      <dgm:prSet/>
      <dgm:spPr/>
      <dgm:t>
        <a:bodyPr/>
        <a:lstStyle/>
        <a:p>
          <a:pPr algn="l"/>
          <a:r>
            <a:rPr lang="ru-RU" dirty="0"/>
            <a:t>П/и народов, живущих в Оренбургской области: «Раю-раю» (</a:t>
          </a:r>
          <a:r>
            <a:rPr lang="ru-RU" dirty="0" err="1"/>
            <a:t>мордовс.нар.игра</a:t>
          </a:r>
          <a:r>
            <a:rPr lang="ru-RU" dirty="0"/>
            <a:t>)</a:t>
          </a:r>
        </a:p>
      </dgm:t>
    </dgm:pt>
    <dgm:pt modelId="{BF23920C-27D4-47FD-9036-3565A359CC82}" type="parTrans" cxnId="{4705D97D-ECDA-4776-AFCB-8D4F41F302D0}">
      <dgm:prSet/>
      <dgm:spPr/>
      <dgm:t>
        <a:bodyPr/>
        <a:lstStyle/>
        <a:p>
          <a:endParaRPr lang="ru-RU"/>
        </a:p>
      </dgm:t>
    </dgm:pt>
    <dgm:pt modelId="{AFBC4873-17D8-4833-A716-A60109D9CD73}" type="sibTrans" cxnId="{4705D97D-ECDA-4776-AFCB-8D4F41F302D0}">
      <dgm:prSet/>
      <dgm:spPr/>
      <dgm:t>
        <a:bodyPr/>
        <a:lstStyle/>
        <a:p>
          <a:endParaRPr lang="ru-RU"/>
        </a:p>
      </dgm:t>
    </dgm:pt>
    <dgm:pt modelId="{E250D9BD-4FE9-4D1E-B33D-AAB7117BE0F1}">
      <dgm:prSet/>
      <dgm:spPr/>
      <dgm:t>
        <a:bodyPr/>
        <a:lstStyle/>
        <a:p>
          <a:pPr algn="l"/>
          <a:r>
            <a:rPr lang="ru-RU" dirty="0"/>
            <a:t>«Филин и птички» (</a:t>
          </a:r>
          <a:r>
            <a:rPr lang="ru-RU" dirty="0" err="1"/>
            <a:t>рус.нар</a:t>
          </a:r>
          <a:r>
            <a:rPr lang="ru-RU" dirty="0"/>
            <a:t>. игра)</a:t>
          </a:r>
        </a:p>
      </dgm:t>
    </dgm:pt>
    <dgm:pt modelId="{37F8FA56-8A44-4C5D-8417-6676B1636DD1}" type="parTrans" cxnId="{A4B116DF-FA4A-42E4-AD42-C3625844AA6C}">
      <dgm:prSet/>
      <dgm:spPr/>
      <dgm:t>
        <a:bodyPr/>
        <a:lstStyle/>
        <a:p>
          <a:endParaRPr lang="ru-RU"/>
        </a:p>
      </dgm:t>
    </dgm:pt>
    <dgm:pt modelId="{1BB2113B-575F-40B8-987F-FB9A16F0593F}" type="sibTrans" cxnId="{A4B116DF-FA4A-42E4-AD42-C3625844AA6C}">
      <dgm:prSet/>
      <dgm:spPr/>
      <dgm:t>
        <a:bodyPr/>
        <a:lstStyle/>
        <a:p>
          <a:endParaRPr lang="ru-RU"/>
        </a:p>
      </dgm:t>
    </dgm:pt>
    <dgm:pt modelId="{CDD3C281-1215-4300-8090-4E67FA3A7AF8}">
      <dgm:prSet/>
      <dgm:spPr/>
      <dgm:t>
        <a:bodyPr/>
        <a:lstStyle/>
        <a:p>
          <a:pPr algn="l"/>
          <a:r>
            <a:rPr lang="ru-RU" u="sng" dirty="0"/>
            <a:t>2 пол. дня</a:t>
          </a:r>
          <a:endParaRPr lang="ru-RU" dirty="0"/>
        </a:p>
      </dgm:t>
    </dgm:pt>
    <dgm:pt modelId="{FB116C60-D0F5-4AC1-B617-5526FD748C3F}" type="parTrans" cxnId="{38BB583A-8D9F-4267-909F-935E11520545}">
      <dgm:prSet/>
      <dgm:spPr/>
      <dgm:t>
        <a:bodyPr/>
        <a:lstStyle/>
        <a:p>
          <a:endParaRPr lang="ru-RU"/>
        </a:p>
      </dgm:t>
    </dgm:pt>
    <dgm:pt modelId="{DD37C5B3-083D-4796-AEAF-ABD7338CDF5C}" type="sibTrans" cxnId="{38BB583A-8D9F-4267-909F-935E11520545}">
      <dgm:prSet/>
      <dgm:spPr/>
      <dgm:t>
        <a:bodyPr/>
        <a:lstStyle/>
        <a:p>
          <a:endParaRPr lang="ru-RU"/>
        </a:p>
      </dgm:t>
    </dgm:pt>
    <dgm:pt modelId="{AD90E578-B30B-42A5-B7A9-D76C7591833C}">
      <dgm:prSet/>
      <dgm:spPr/>
      <dgm:t>
        <a:bodyPr/>
        <a:lstStyle/>
        <a:p>
          <a:pPr algn="l"/>
          <a:r>
            <a:rPr lang="ru-RU" dirty="0"/>
            <a:t>Рассказ воспитателя о </a:t>
          </a:r>
          <a:r>
            <a:rPr lang="ru-RU" dirty="0" err="1"/>
            <a:t>Бузулукском</a:t>
          </a:r>
          <a:r>
            <a:rPr lang="ru-RU" dirty="0"/>
            <a:t> боре с использованием иллюстраций.</a:t>
          </a:r>
        </a:p>
      </dgm:t>
    </dgm:pt>
    <dgm:pt modelId="{4C2E7066-76AE-4218-809F-E8E0EF123BD3}" type="parTrans" cxnId="{12ABDC8E-658F-4A59-90C6-997F9F8FC4E1}">
      <dgm:prSet/>
      <dgm:spPr/>
      <dgm:t>
        <a:bodyPr/>
        <a:lstStyle/>
        <a:p>
          <a:endParaRPr lang="ru-RU"/>
        </a:p>
      </dgm:t>
    </dgm:pt>
    <dgm:pt modelId="{86A9792C-EF70-4A21-8158-B2FF03D2BFFD}" type="sibTrans" cxnId="{12ABDC8E-658F-4A59-90C6-997F9F8FC4E1}">
      <dgm:prSet/>
      <dgm:spPr/>
      <dgm:t>
        <a:bodyPr/>
        <a:lstStyle/>
        <a:p>
          <a:endParaRPr lang="ru-RU"/>
        </a:p>
      </dgm:t>
    </dgm:pt>
    <dgm:pt modelId="{C03BECFA-BD85-4CE0-BDC5-85E81D877CA8}">
      <dgm:prSet/>
      <dgm:spPr/>
      <dgm:t>
        <a:bodyPr/>
        <a:lstStyle/>
        <a:p>
          <a:pPr algn="l"/>
          <a:r>
            <a:rPr lang="ru-RU" dirty="0"/>
            <a:t>С/р игра «Зоопарк»</a:t>
          </a:r>
        </a:p>
      </dgm:t>
    </dgm:pt>
    <dgm:pt modelId="{CDEFB252-8F20-4BBD-B2DD-FF1566B71BE5}" type="parTrans" cxnId="{F9787380-9700-42DF-9719-CBE226FAE9E1}">
      <dgm:prSet/>
      <dgm:spPr/>
      <dgm:t>
        <a:bodyPr/>
        <a:lstStyle/>
        <a:p>
          <a:endParaRPr lang="ru-RU"/>
        </a:p>
      </dgm:t>
    </dgm:pt>
    <dgm:pt modelId="{1D521F12-7801-4C9A-A614-B2984AB87C0D}" type="sibTrans" cxnId="{F9787380-9700-42DF-9719-CBE226FAE9E1}">
      <dgm:prSet/>
      <dgm:spPr/>
      <dgm:t>
        <a:bodyPr/>
        <a:lstStyle/>
        <a:p>
          <a:endParaRPr lang="ru-RU"/>
        </a:p>
      </dgm:t>
    </dgm:pt>
    <dgm:pt modelId="{18058238-4566-4BA0-BFE7-A44119ACB08F}">
      <dgm:prSet/>
      <dgm:spPr/>
      <dgm:t>
        <a:bodyPr/>
        <a:lstStyle/>
        <a:p>
          <a:pPr algn="l"/>
          <a:r>
            <a:rPr lang="ru-RU" u="sng" dirty="0"/>
            <a:t>Вечер загадок</a:t>
          </a:r>
          <a:endParaRPr lang="ru-RU" dirty="0"/>
        </a:p>
      </dgm:t>
    </dgm:pt>
    <dgm:pt modelId="{D1BF1A1C-8CAB-46DD-9BD9-17F914ED0422}" type="parTrans" cxnId="{32DBE9A2-3BB6-4398-8026-22EB4635A67E}">
      <dgm:prSet/>
      <dgm:spPr/>
      <dgm:t>
        <a:bodyPr/>
        <a:lstStyle/>
        <a:p>
          <a:endParaRPr lang="ru-RU"/>
        </a:p>
      </dgm:t>
    </dgm:pt>
    <dgm:pt modelId="{C9258F10-71A4-4633-8071-D64ED88A3B03}" type="sibTrans" cxnId="{32DBE9A2-3BB6-4398-8026-22EB4635A67E}">
      <dgm:prSet/>
      <dgm:spPr/>
      <dgm:t>
        <a:bodyPr/>
        <a:lstStyle/>
        <a:p>
          <a:endParaRPr lang="ru-RU"/>
        </a:p>
      </dgm:t>
    </dgm:pt>
    <dgm:pt modelId="{DE394914-AF4C-44FE-A276-0442FBFFFD2B}">
      <dgm:prSet/>
      <dgm:spPr/>
      <dgm:t>
        <a:bodyPr/>
        <a:lstStyle/>
        <a:p>
          <a:pPr algn="l"/>
          <a:r>
            <a:rPr lang="ru-RU" dirty="0"/>
            <a:t>1.Беседа «Город, в котором я живу». Рассматривание иллюстраций «Орск», «Бугуруслан», «Медногорск» и т.д.</a:t>
          </a:r>
        </a:p>
      </dgm:t>
    </dgm:pt>
    <dgm:pt modelId="{28BADF2D-0D67-4ED1-8840-D16A4EB35516}" type="parTrans" cxnId="{4815DAC7-1C7E-4BFF-920A-9322ACC848F4}">
      <dgm:prSet/>
      <dgm:spPr/>
      <dgm:t>
        <a:bodyPr/>
        <a:lstStyle/>
        <a:p>
          <a:endParaRPr lang="ru-RU"/>
        </a:p>
      </dgm:t>
    </dgm:pt>
    <dgm:pt modelId="{A4C3B8F3-42BC-46B9-8CC6-E3DA9C6F05B7}" type="sibTrans" cxnId="{4815DAC7-1C7E-4BFF-920A-9322ACC848F4}">
      <dgm:prSet/>
      <dgm:spPr/>
      <dgm:t>
        <a:bodyPr/>
        <a:lstStyle/>
        <a:p>
          <a:endParaRPr lang="ru-RU"/>
        </a:p>
      </dgm:t>
    </dgm:pt>
    <dgm:pt modelId="{45AF8892-6A46-4BC0-96C6-48AAF4160D32}">
      <dgm:prSet/>
      <dgm:spPr/>
      <dgm:t>
        <a:bodyPr/>
        <a:lstStyle/>
        <a:p>
          <a:pPr algn="l"/>
          <a:r>
            <a:rPr lang="ru-RU" dirty="0"/>
            <a:t>Д/и «Угадай, где я нахожусь».</a:t>
          </a:r>
        </a:p>
      </dgm:t>
    </dgm:pt>
    <dgm:pt modelId="{069D7413-57BA-48BE-9979-CBE254CFBF79}" type="parTrans" cxnId="{BC75DB97-B4D6-4ADA-9F8F-E70A523172BC}">
      <dgm:prSet/>
      <dgm:spPr/>
      <dgm:t>
        <a:bodyPr/>
        <a:lstStyle/>
        <a:p>
          <a:endParaRPr lang="ru-RU"/>
        </a:p>
      </dgm:t>
    </dgm:pt>
    <dgm:pt modelId="{38505580-E79D-4D05-ACEC-AD93DD950358}" type="sibTrans" cxnId="{BC75DB97-B4D6-4ADA-9F8F-E70A523172BC}">
      <dgm:prSet/>
      <dgm:spPr/>
      <dgm:t>
        <a:bodyPr/>
        <a:lstStyle/>
        <a:p>
          <a:endParaRPr lang="ru-RU"/>
        </a:p>
      </dgm:t>
    </dgm:pt>
    <dgm:pt modelId="{699ACF58-20BB-4C00-8BDD-348158714C25}">
      <dgm:prSet/>
      <dgm:spPr/>
      <dgm:t>
        <a:bodyPr/>
        <a:lstStyle/>
        <a:p>
          <a:pPr algn="l"/>
          <a:r>
            <a:rPr lang="ru-RU" dirty="0"/>
            <a:t>Д/и «Что лишнее».</a:t>
          </a:r>
        </a:p>
      </dgm:t>
    </dgm:pt>
    <dgm:pt modelId="{7768B1C3-B6D7-4E1F-8F62-C82D8D326261}" type="parTrans" cxnId="{D68427CE-71B2-4AF9-9145-7678F771A337}">
      <dgm:prSet/>
      <dgm:spPr/>
      <dgm:t>
        <a:bodyPr/>
        <a:lstStyle/>
        <a:p>
          <a:endParaRPr lang="ru-RU"/>
        </a:p>
      </dgm:t>
    </dgm:pt>
    <dgm:pt modelId="{8158DBBF-E691-4C22-B0D5-02B601316DEA}" type="sibTrans" cxnId="{D68427CE-71B2-4AF9-9145-7678F771A337}">
      <dgm:prSet/>
      <dgm:spPr/>
      <dgm:t>
        <a:bodyPr/>
        <a:lstStyle/>
        <a:p>
          <a:endParaRPr lang="ru-RU"/>
        </a:p>
      </dgm:t>
    </dgm:pt>
    <dgm:pt modelId="{ACDFFE52-8E77-4701-A30D-28FAA1D72077}">
      <dgm:prSet/>
      <dgm:spPr/>
      <dgm:t>
        <a:bodyPr/>
        <a:lstStyle/>
        <a:p>
          <a:pPr algn="l"/>
          <a:r>
            <a:rPr lang="ru-RU" u="sng" dirty="0"/>
            <a:t>Прогулка</a:t>
          </a:r>
          <a:endParaRPr lang="ru-RU" dirty="0"/>
        </a:p>
      </dgm:t>
    </dgm:pt>
    <dgm:pt modelId="{1874B50C-B492-4B4E-B9F8-8FB90F89E8E4}" type="parTrans" cxnId="{E9FFCC03-A205-4E7C-8CBA-A93A494715B6}">
      <dgm:prSet/>
      <dgm:spPr/>
      <dgm:t>
        <a:bodyPr/>
        <a:lstStyle/>
        <a:p>
          <a:endParaRPr lang="ru-RU"/>
        </a:p>
      </dgm:t>
    </dgm:pt>
    <dgm:pt modelId="{5AF4DC01-3021-4DB6-BF07-429002610091}" type="sibTrans" cxnId="{E9FFCC03-A205-4E7C-8CBA-A93A494715B6}">
      <dgm:prSet/>
      <dgm:spPr/>
      <dgm:t>
        <a:bodyPr/>
        <a:lstStyle/>
        <a:p>
          <a:endParaRPr lang="ru-RU"/>
        </a:p>
      </dgm:t>
    </dgm:pt>
    <dgm:pt modelId="{717BD658-CBD5-40BE-9AAE-7E19C402278E}">
      <dgm:prSet/>
      <dgm:spPr/>
      <dgm:t>
        <a:bodyPr/>
        <a:lstStyle/>
        <a:p>
          <a:pPr algn="l"/>
          <a:r>
            <a:rPr lang="ru-RU"/>
            <a:t>Наблюдение за домами, которые окружают детский сад – их назначение, этажность.</a:t>
          </a:r>
        </a:p>
      </dgm:t>
    </dgm:pt>
    <dgm:pt modelId="{BB2DC50A-2BE0-47FD-99AE-0DAB1AFD0ABE}" type="parTrans" cxnId="{216D7A16-87A3-4277-A8B3-4FCD92891622}">
      <dgm:prSet/>
      <dgm:spPr/>
      <dgm:t>
        <a:bodyPr/>
        <a:lstStyle/>
        <a:p>
          <a:endParaRPr lang="ru-RU"/>
        </a:p>
      </dgm:t>
    </dgm:pt>
    <dgm:pt modelId="{51F3D5D9-AA21-4D9C-A7F6-A0E3D1FE8DA6}" type="sibTrans" cxnId="{216D7A16-87A3-4277-A8B3-4FCD92891622}">
      <dgm:prSet/>
      <dgm:spPr/>
      <dgm:t>
        <a:bodyPr/>
        <a:lstStyle/>
        <a:p>
          <a:endParaRPr lang="ru-RU"/>
        </a:p>
      </dgm:t>
    </dgm:pt>
    <dgm:pt modelId="{C8F44D2C-FBB5-49F4-9626-FA3507F5757C}">
      <dgm:prSet/>
      <dgm:spPr/>
      <dgm:t>
        <a:bodyPr/>
        <a:lstStyle/>
        <a:p>
          <a:pPr algn="l"/>
          <a:r>
            <a:rPr lang="ru-RU"/>
            <a:t>П/и « Мороз» (белорусск. нар. игра).</a:t>
          </a:r>
        </a:p>
      </dgm:t>
    </dgm:pt>
    <dgm:pt modelId="{4120F2C2-D6F6-4219-ABE0-67B87DFC3AD8}" type="parTrans" cxnId="{16F678F7-DB08-4641-9B1A-C698C733D85F}">
      <dgm:prSet/>
      <dgm:spPr/>
      <dgm:t>
        <a:bodyPr/>
        <a:lstStyle/>
        <a:p>
          <a:endParaRPr lang="ru-RU"/>
        </a:p>
      </dgm:t>
    </dgm:pt>
    <dgm:pt modelId="{7391CB4B-2211-448F-9AD7-13A2685BAF64}" type="sibTrans" cxnId="{16F678F7-DB08-4641-9B1A-C698C733D85F}">
      <dgm:prSet/>
      <dgm:spPr/>
      <dgm:t>
        <a:bodyPr/>
        <a:lstStyle/>
        <a:p>
          <a:endParaRPr lang="ru-RU"/>
        </a:p>
      </dgm:t>
    </dgm:pt>
    <dgm:pt modelId="{5F925F1F-8838-4A03-8095-47617811303E}">
      <dgm:prSet/>
      <dgm:spPr/>
      <dgm:t>
        <a:bodyPr/>
        <a:lstStyle/>
        <a:p>
          <a:pPr algn="l"/>
          <a:r>
            <a:rPr lang="ru-RU" dirty="0"/>
            <a:t>П/и «Серый волк» (татар. нар. игра).</a:t>
          </a:r>
        </a:p>
      </dgm:t>
    </dgm:pt>
    <dgm:pt modelId="{F6E80B06-0A69-4748-966B-5FF62B6B4A01}" type="parTrans" cxnId="{EBD53C7C-E8F3-4FEF-B882-BEEB5F19AE7B}">
      <dgm:prSet/>
      <dgm:spPr/>
      <dgm:t>
        <a:bodyPr/>
        <a:lstStyle/>
        <a:p>
          <a:endParaRPr lang="ru-RU"/>
        </a:p>
      </dgm:t>
    </dgm:pt>
    <dgm:pt modelId="{1A0A5B7C-5B4F-460E-B794-094426D185F2}" type="sibTrans" cxnId="{EBD53C7C-E8F3-4FEF-B882-BEEB5F19AE7B}">
      <dgm:prSet/>
      <dgm:spPr/>
      <dgm:t>
        <a:bodyPr/>
        <a:lstStyle/>
        <a:p>
          <a:endParaRPr lang="ru-RU"/>
        </a:p>
      </dgm:t>
    </dgm:pt>
    <dgm:pt modelId="{65FAAB8A-BD0F-44EF-9D9A-37F7FFD7D771}">
      <dgm:prSet/>
      <dgm:spPr/>
      <dgm:t>
        <a:bodyPr/>
        <a:lstStyle/>
        <a:p>
          <a:pPr algn="l"/>
          <a:r>
            <a:rPr lang="ru-RU" dirty="0"/>
            <a:t>Труд: построим крепость.</a:t>
          </a:r>
        </a:p>
      </dgm:t>
    </dgm:pt>
    <dgm:pt modelId="{E12D1FCA-EA48-4899-8F2A-C1812047FC4A}" type="parTrans" cxnId="{192DE0DC-7F28-42EF-BA0C-3AD687E6CC50}">
      <dgm:prSet/>
      <dgm:spPr/>
      <dgm:t>
        <a:bodyPr/>
        <a:lstStyle/>
        <a:p>
          <a:endParaRPr lang="ru-RU"/>
        </a:p>
      </dgm:t>
    </dgm:pt>
    <dgm:pt modelId="{412CD5F8-0B9D-4A8C-99E8-C261BE5EC376}" type="sibTrans" cxnId="{192DE0DC-7F28-42EF-BA0C-3AD687E6CC50}">
      <dgm:prSet/>
      <dgm:spPr/>
      <dgm:t>
        <a:bodyPr/>
        <a:lstStyle/>
        <a:p>
          <a:endParaRPr lang="ru-RU"/>
        </a:p>
      </dgm:t>
    </dgm:pt>
    <dgm:pt modelId="{18DC5C47-F952-49B8-9CFD-E6E2941E39B5}">
      <dgm:prSet/>
      <dgm:spPr/>
      <dgm:t>
        <a:bodyPr/>
        <a:lstStyle/>
        <a:p>
          <a:pPr algn="l"/>
          <a:r>
            <a:rPr lang="ru-RU" u="sng" dirty="0"/>
            <a:t>2 пол. дня</a:t>
          </a:r>
          <a:endParaRPr lang="ru-RU" dirty="0"/>
        </a:p>
      </dgm:t>
    </dgm:pt>
    <dgm:pt modelId="{A784B909-2B74-4614-B679-A38A3C5BBBDF}" type="parTrans" cxnId="{D2429546-DBA1-4E22-AFCE-66809F71CC32}">
      <dgm:prSet/>
      <dgm:spPr/>
      <dgm:t>
        <a:bodyPr/>
        <a:lstStyle/>
        <a:p>
          <a:endParaRPr lang="ru-RU"/>
        </a:p>
      </dgm:t>
    </dgm:pt>
    <dgm:pt modelId="{6CC2C5F5-1415-460D-B293-AB4CB3211586}" type="sibTrans" cxnId="{D2429546-DBA1-4E22-AFCE-66809F71CC32}">
      <dgm:prSet/>
      <dgm:spPr/>
      <dgm:t>
        <a:bodyPr/>
        <a:lstStyle/>
        <a:p>
          <a:endParaRPr lang="ru-RU"/>
        </a:p>
      </dgm:t>
    </dgm:pt>
    <dgm:pt modelId="{5A752DDF-42B8-49B3-920D-986978602759}">
      <dgm:prSet/>
      <dgm:spPr/>
      <dgm:t>
        <a:bodyPr/>
        <a:lstStyle/>
        <a:p>
          <a:pPr algn="l"/>
          <a:r>
            <a:rPr lang="ru-RU" dirty="0"/>
            <a:t>Строительные игры «Мой любимый город».</a:t>
          </a:r>
        </a:p>
      </dgm:t>
    </dgm:pt>
    <dgm:pt modelId="{1BC1E875-B8B6-40ED-B8D0-768E96BA3751}" type="parTrans" cxnId="{A01EC494-B3A2-4DAF-90C9-BD21DB0269A7}">
      <dgm:prSet/>
      <dgm:spPr/>
      <dgm:t>
        <a:bodyPr/>
        <a:lstStyle/>
        <a:p>
          <a:endParaRPr lang="ru-RU"/>
        </a:p>
      </dgm:t>
    </dgm:pt>
    <dgm:pt modelId="{9A5C80FD-B526-49F7-B8E1-A4A30F453225}" type="sibTrans" cxnId="{A01EC494-B3A2-4DAF-90C9-BD21DB0269A7}">
      <dgm:prSet/>
      <dgm:spPr/>
      <dgm:t>
        <a:bodyPr/>
        <a:lstStyle/>
        <a:p>
          <a:endParaRPr lang="ru-RU"/>
        </a:p>
      </dgm:t>
    </dgm:pt>
    <dgm:pt modelId="{310F4666-25F0-4C60-9D0B-50969C6F922A}">
      <dgm:prSet/>
      <dgm:spPr/>
      <dgm:t>
        <a:bodyPr/>
        <a:lstStyle/>
        <a:p>
          <a:pPr algn="l"/>
          <a:r>
            <a:rPr lang="ru-RU" dirty="0"/>
            <a:t>Разучивание пословиц, поговорок  о спорте.</a:t>
          </a:r>
        </a:p>
      </dgm:t>
    </dgm:pt>
    <dgm:pt modelId="{BD8739E6-77DD-45F0-AFEC-12958ADD218F}" type="parTrans" cxnId="{DF1A8F35-9D2B-4025-B902-8192CFEA60D9}">
      <dgm:prSet/>
      <dgm:spPr/>
      <dgm:t>
        <a:bodyPr/>
        <a:lstStyle/>
        <a:p>
          <a:endParaRPr lang="ru-RU"/>
        </a:p>
      </dgm:t>
    </dgm:pt>
    <dgm:pt modelId="{5D60FB93-6E94-4BBB-9830-7D5723D44A72}" type="sibTrans" cxnId="{DF1A8F35-9D2B-4025-B902-8192CFEA60D9}">
      <dgm:prSet/>
      <dgm:spPr/>
      <dgm:t>
        <a:bodyPr/>
        <a:lstStyle/>
        <a:p>
          <a:endParaRPr lang="ru-RU"/>
        </a:p>
      </dgm:t>
    </dgm:pt>
    <dgm:pt modelId="{5EE6F2B4-8493-4CCB-9A3E-51D062BDC155}">
      <dgm:prSet/>
      <dgm:spPr/>
      <dgm:t>
        <a:bodyPr/>
        <a:lstStyle/>
        <a:p>
          <a:pPr algn="l"/>
          <a:r>
            <a:rPr lang="ru-RU" dirty="0"/>
            <a:t>Беседа «Оренбуржье спортивное»</a:t>
          </a:r>
        </a:p>
      </dgm:t>
    </dgm:pt>
    <dgm:pt modelId="{7F3D7157-462E-42DF-8E1F-96DC9ACF7354}" type="parTrans" cxnId="{EC24B37B-8AEB-4470-A4D7-9331EE510E2C}">
      <dgm:prSet/>
      <dgm:spPr/>
      <dgm:t>
        <a:bodyPr/>
        <a:lstStyle/>
        <a:p>
          <a:endParaRPr lang="ru-RU"/>
        </a:p>
      </dgm:t>
    </dgm:pt>
    <dgm:pt modelId="{0E7976CA-E6B8-4017-BF6E-F2FF20B91FEC}" type="sibTrans" cxnId="{EC24B37B-8AEB-4470-A4D7-9331EE510E2C}">
      <dgm:prSet/>
      <dgm:spPr/>
      <dgm:t>
        <a:bodyPr/>
        <a:lstStyle/>
        <a:p>
          <a:endParaRPr lang="ru-RU"/>
        </a:p>
      </dgm:t>
    </dgm:pt>
    <dgm:pt modelId="{04A9EC88-3391-42EF-8FFE-36EE24F3204C}">
      <dgm:prSet/>
      <dgm:spPr/>
      <dgm:t>
        <a:bodyPr/>
        <a:lstStyle/>
        <a:p>
          <a:pPr algn="l"/>
          <a:r>
            <a:rPr lang="ru-RU" u="sng" dirty="0"/>
            <a:t>Прогулка</a:t>
          </a:r>
          <a:endParaRPr lang="ru-RU" dirty="0"/>
        </a:p>
      </dgm:t>
    </dgm:pt>
    <dgm:pt modelId="{BB7902E0-0FB1-4CA0-9DC5-7431E5324049}" type="parTrans" cxnId="{AFB5D0B0-A751-4993-B0C8-5300CEF09B30}">
      <dgm:prSet/>
      <dgm:spPr/>
      <dgm:t>
        <a:bodyPr/>
        <a:lstStyle/>
        <a:p>
          <a:endParaRPr lang="ru-RU"/>
        </a:p>
      </dgm:t>
    </dgm:pt>
    <dgm:pt modelId="{489B9812-8044-464E-B558-C942FDEDE0FF}" type="sibTrans" cxnId="{AFB5D0B0-A751-4993-B0C8-5300CEF09B30}">
      <dgm:prSet/>
      <dgm:spPr/>
      <dgm:t>
        <a:bodyPr/>
        <a:lstStyle/>
        <a:p>
          <a:endParaRPr lang="ru-RU"/>
        </a:p>
      </dgm:t>
    </dgm:pt>
    <dgm:pt modelId="{F35EAEB2-F500-4BBC-B866-C23498532013}">
      <dgm:prSet/>
      <dgm:spPr/>
      <dgm:t>
        <a:bodyPr/>
        <a:lstStyle/>
        <a:p>
          <a:pPr algn="l"/>
          <a:r>
            <a:rPr lang="ru-RU" dirty="0"/>
            <a:t>Вынести крошки хлеба для птиц – наблюдать как они клюют крошки. Вывод – хлеб кормит </a:t>
          </a:r>
        </a:p>
      </dgm:t>
    </dgm:pt>
    <dgm:pt modelId="{6AE4C6A3-7497-42DE-8CF6-23DC24923BCC}" type="parTrans" cxnId="{2B7708A9-DE69-4235-B7E9-4891D8EA8C3A}">
      <dgm:prSet/>
      <dgm:spPr/>
      <dgm:t>
        <a:bodyPr/>
        <a:lstStyle/>
        <a:p>
          <a:endParaRPr lang="ru-RU"/>
        </a:p>
      </dgm:t>
    </dgm:pt>
    <dgm:pt modelId="{42E26956-C6D1-43EF-8386-E3C0C72832D9}" type="sibTrans" cxnId="{2B7708A9-DE69-4235-B7E9-4891D8EA8C3A}">
      <dgm:prSet/>
      <dgm:spPr/>
      <dgm:t>
        <a:bodyPr/>
        <a:lstStyle/>
        <a:p>
          <a:endParaRPr lang="ru-RU"/>
        </a:p>
      </dgm:t>
    </dgm:pt>
    <dgm:pt modelId="{55F9A7EC-EC9A-4734-AE46-36808C8D3D5A}">
      <dgm:prSet/>
      <dgm:spPr/>
      <dgm:t>
        <a:bodyPr/>
        <a:lstStyle/>
        <a:p>
          <a:pPr algn="l"/>
          <a:r>
            <a:rPr lang="ru-RU" dirty="0"/>
            <a:t>не только людей, но и животных и птиц.</a:t>
          </a:r>
        </a:p>
      </dgm:t>
    </dgm:pt>
    <dgm:pt modelId="{2BD0B461-A214-4423-8591-C48883BD9D00}" type="parTrans" cxnId="{43CDB001-BA18-426E-B933-D76E02B2CA13}">
      <dgm:prSet/>
      <dgm:spPr/>
      <dgm:t>
        <a:bodyPr/>
        <a:lstStyle/>
        <a:p>
          <a:endParaRPr lang="ru-RU"/>
        </a:p>
      </dgm:t>
    </dgm:pt>
    <dgm:pt modelId="{FA32C071-F777-4764-AE05-F3CD45874AF4}" type="sibTrans" cxnId="{43CDB001-BA18-426E-B933-D76E02B2CA13}">
      <dgm:prSet/>
      <dgm:spPr/>
      <dgm:t>
        <a:bodyPr/>
        <a:lstStyle/>
        <a:p>
          <a:endParaRPr lang="ru-RU"/>
        </a:p>
      </dgm:t>
    </dgm:pt>
    <dgm:pt modelId="{E73DA5B8-87F0-4BFD-8F67-BA8E1DC0DCF5}">
      <dgm:prSet/>
      <dgm:spPr/>
      <dgm:t>
        <a:bodyPr/>
        <a:lstStyle/>
        <a:p>
          <a:pPr algn="l"/>
          <a:r>
            <a:rPr lang="ru-RU" dirty="0"/>
            <a:t>П/и «Лисичка и курочки» (тат. нар. игра).</a:t>
          </a:r>
        </a:p>
      </dgm:t>
    </dgm:pt>
    <dgm:pt modelId="{1D14F15C-DD20-4CF0-B268-473DEB3515AA}" type="parTrans" cxnId="{76A5FC5C-0A9B-45E2-84F2-84045AEFC522}">
      <dgm:prSet/>
      <dgm:spPr/>
      <dgm:t>
        <a:bodyPr/>
        <a:lstStyle/>
        <a:p>
          <a:endParaRPr lang="ru-RU"/>
        </a:p>
      </dgm:t>
    </dgm:pt>
    <dgm:pt modelId="{06203EBE-3D4A-42D9-B88E-910F45F88134}" type="sibTrans" cxnId="{76A5FC5C-0A9B-45E2-84F2-84045AEFC522}">
      <dgm:prSet/>
      <dgm:spPr/>
      <dgm:t>
        <a:bodyPr/>
        <a:lstStyle/>
        <a:p>
          <a:endParaRPr lang="ru-RU"/>
        </a:p>
      </dgm:t>
    </dgm:pt>
    <dgm:pt modelId="{B4B0CFCF-5137-45D8-B87C-92ECA4F67CB7}">
      <dgm:prSet/>
      <dgm:spPr/>
      <dgm:t>
        <a:bodyPr/>
        <a:lstStyle/>
        <a:p>
          <a:pPr algn="l"/>
          <a:r>
            <a:rPr lang="ru-RU" dirty="0"/>
            <a:t>«Филин и птички» (</a:t>
          </a:r>
          <a:r>
            <a:rPr lang="ru-RU" dirty="0" err="1"/>
            <a:t>русск.нар.игра</a:t>
          </a:r>
          <a:r>
            <a:rPr lang="ru-RU" dirty="0"/>
            <a:t>).</a:t>
          </a:r>
        </a:p>
      </dgm:t>
    </dgm:pt>
    <dgm:pt modelId="{C3473F45-622B-439C-9230-2500CB1B0867}" type="parTrans" cxnId="{AEFF8AA0-ACCF-444D-82B1-CFE6AB9B20DA}">
      <dgm:prSet/>
      <dgm:spPr/>
      <dgm:t>
        <a:bodyPr/>
        <a:lstStyle/>
        <a:p>
          <a:endParaRPr lang="ru-RU"/>
        </a:p>
      </dgm:t>
    </dgm:pt>
    <dgm:pt modelId="{324C26FF-AF7E-493F-BD78-129AA3913B14}" type="sibTrans" cxnId="{AEFF8AA0-ACCF-444D-82B1-CFE6AB9B20DA}">
      <dgm:prSet/>
      <dgm:spPr/>
      <dgm:t>
        <a:bodyPr/>
        <a:lstStyle/>
        <a:p>
          <a:endParaRPr lang="ru-RU"/>
        </a:p>
      </dgm:t>
    </dgm:pt>
    <dgm:pt modelId="{C531B6F6-B49F-4E85-A9DA-3885885554EE}">
      <dgm:prSet/>
      <dgm:spPr/>
      <dgm:t>
        <a:bodyPr/>
        <a:lstStyle/>
        <a:p>
          <a:pPr algn="l"/>
          <a:r>
            <a:rPr lang="ru-RU" u="sng"/>
            <a:t>2 пол. дня</a:t>
          </a:r>
          <a:endParaRPr lang="ru-RU"/>
        </a:p>
      </dgm:t>
    </dgm:pt>
    <dgm:pt modelId="{DA2A96BF-63F2-459E-AF94-A4360213921C}" type="parTrans" cxnId="{1B7EB97B-D62A-44C4-91BA-D150CBE09D60}">
      <dgm:prSet/>
      <dgm:spPr/>
      <dgm:t>
        <a:bodyPr/>
        <a:lstStyle/>
        <a:p>
          <a:endParaRPr lang="ru-RU"/>
        </a:p>
      </dgm:t>
    </dgm:pt>
    <dgm:pt modelId="{36D04D31-5392-43EE-8F72-41B4760CA3F1}" type="sibTrans" cxnId="{1B7EB97B-D62A-44C4-91BA-D150CBE09D60}">
      <dgm:prSet/>
      <dgm:spPr/>
      <dgm:t>
        <a:bodyPr/>
        <a:lstStyle/>
        <a:p>
          <a:endParaRPr lang="ru-RU"/>
        </a:p>
      </dgm:t>
    </dgm:pt>
    <dgm:pt modelId="{8AB3A0A5-CFE9-494F-93DD-3AA746AB6B22}">
      <dgm:prSet/>
      <dgm:spPr/>
      <dgm:t>
        <a:bodyPr/>
        <a:lstStyle/>
        <a:p>
          <a:pPr algn="l"/>
          <a:r>
            <a:rPr lang="ru-RU" dirty="0"/>
            <a:t>С/р игра «Булочная».</a:t>
          </a:r>
        </a:p>
      </dgm:t>
    </dgm:pt>
    <dgm:pt modelId="{30941903-86C3-4E73-8D7D-6A9B84E946E1}" type="parTrans" cxnId="{DC15E7FA-B72F-46B1-B5BB-5FA1AD14E76A}">
      <dgm:prSet/>
      <dgm:spPr/>
      <dgm:t>
        <a:bodyPr/>
        <a:lstStyle/>
        <a:p>
          <a:endParaRPr lang="ru-RU"/>
        </a:p>
      </dgm:t>
    </dgm:pt>
    <dgm:pt modelId="{1F7233CB-D73E-4B9B-95C6-DD13131383B7}" type="sibTrans" cxnId="{DC15E7FA-B72F-46B1-B5BB-5FA1AD14E76A}">
      <dgm:prSet/>
      <dgm:spPr/>
      <dgm:t>
        <a:bodyPr/>
        <a:lstStyle/>
        <a:p>
          <a:endParaRPr lang="ru-RU"/>
        </a:p>
      </dgm:t>
    </dgm:pt>
    <dgm:pt modelId="{1EB4957D-0359-4282-8BF4-1854E38960C6}">
      <dgm:prSet/>
      <dgm:spPr/>
      <dgm:t>
        <a:bodyPr/>
        <a:lstStyle/>
        <a:p>
          <a:pPr algn="l"/>
          <a:r>
            <a:rPr lang="ru-RU" dirty="0"/>
            <a:t>Чтение стихотворений местных поэтов Оренбуржья.</a:t>
          </a:r>
        </a:p>
      </dgm:t>
    </dgm:pt>
    <dgm:pt modelId="{C6780EB6-8372-4FEF-BA98-13C40FD0C1F5}" type="parTrans" cxnId="{1A872CA1-8978-4CCB-BB92-C1BE4E25B993}">
      <dgm:prSet/>
      <dgm:spPr/>
      <dgm:t>
        <a:bodyPr/>
        <a:lstStyle/>
        <a:p>
          <a:endParaRPr lang="ru-RU"/>
        </a:p>
      </dgm:t>
    </dgm:pt>
    <dgm:pt modelId="{E00AC8F8-CCF7-49F9-A125-E4A344FB94BD}" type="sibTrans" cxnId="{1A872CA1-8978-4CCB-BB92-C1BE4E25B993}">
      <dgm:prSet/>
      <dgm:spPr/>
      <dgm:t>
        <a:bodyPr/>
        <a:lstStyle/>
        <a:p>
          <a:endParaRPr lang="ru-RU"/>
        </a:p>
      </dgm:t>
    </dgm:pt>
    <dgm:pt modelId="{F7A4BB6A-0BEA-437E-82BC-B8CA6A598603}">
      <dgm:prSet/>
      <dgm:spPr/>
      <dgm:t>
        <a:bodyPr/>
        <a:lstStyle/>
        <a:p>
          <a:pPr algn="l"/>
          <a:r>
            <a:rPr lang="ru-RU" dirty="0"/>
            <a:t>Лепка: булочки, бублики, пирожки.</a:t>
          </a:r>
        </a:p>
      </dgm:t>
    </dgm:pt>
    <dgm:pt modelId="{2DC534EC-D4BD-404D-BB35-1B6EAF9C66A0}" type="parTrans" cxnId="{5A990E7A-F50D-4C9B-B789-07DCE6646429}">
      <dgm:prSet/>
      <dgm:spPr/>
      <dgm:t>
        <a:bodyPr/>
        <a:lstStyle/>
        <a:p>
          <a:endParaRPr lang="ru-RU"/>
        </a:p>
      </dgm:t>
    </dgm:pt>
    <dgm:pt modelId="{2B7EA424-E9C6-4B9F-BD51-C9C0054545D8}" type="sibTrans" cxnId="{5A990E7A-F50D-4C9B-B789-07DCE6646429}">
      <dgm:prSet/>
      <dgm:spPr/>
      <dgm:t>
        <a:bodyPr/>
        <a:lstStyle/>
        <a:p>
          <a:endParaRPr lang="ru-RU"/>
        </a:p>
      </dgm:t>
    </dgm:pt>
    <dgm:pt modelId="{37210E4E-8671-407C-B0EC-1AC5EB24336A}">
      <dgm:prSet/>
      <dgm:spPr/>
      <dgm:t>
        <a:bodyPr/>
        <a:lstStyle/>
        <a:p>
          <a:pPr algn="l"/>
          <a:r>
            <a:rPr lang="ru-RU" dirty="0"/>
            <a:t>Пословицы, поговорки о хлебе.</a:t>
          </a:r>
        </a:p>
      </dgm:t>
    </dgm:pt>
    <dgm:pt modelId="{25342C06-5F15-4F56-A30A-895B3D6517EC}" type="parTrans" cxnId="{A6C979DB-4B05-4B38-B1EE-9211C02CF1A6}">
      <dgm:prSet/>
      <dgm:spPr/>
      <dgm:t>
        <a:bodyPr/>
        <a:lstStyle/>
        <a:p>
          <a:endParaRPr lang="ru-RU"/>
        </a:p>
      </dgm:t>
    </dgm:pt>
    <dgm:pt modelId="{49927618-EDC3-4383-B864-352D7BA448DD}" type="sibTrans" cxnId="{A6C979DB-4B05-4B38-B1EE-9211C02CF1A6}">
      <dgm:prSet/>
      <dgm:spPr/>
      <dgm:t>
        <a:bodyPr/>
        <a:lstStyle/>
        <a:p>
          <a:endParaRPr lang="ru-RU"/>
        </a:p>
      </dgm:t>
    </dgm:pt>
    <dgm:pt modelId="{97C71801-2C91-4543-9CA0-EC83C90770B6}">
      <dgm:prSet/>
      <dgm:spPr/>
      <dgm:t>
        <a:bodyPr/>
        <a:lstStyle/>
        <a:p>
          <a:pPr algn="l"/>
          <a:r>
            <a:rPr lang="ru-RU" dirty="0"/>
            <a:t>1.Рассматривание иллюстраций к сказке Бажова «Каменный цветок».</a:t>
          </a:r>
        </a:p>
      </dgm:t>
    </dgm:pt>
    <dgm:pt modelId="{BADCDADE-6CAA-40B2-8C81-1B52DD5E24B6}" type="parTrans" cxnId="{19E435E7-0A27-4744-81D4-AF4CD8BEB0D0}">
      <dgm:prSet/>
      <dgm:spPr/>
      <dgm:t>
        <a:bodyPr/>
        <a:lstStyle/>
        <a:p>
          <a:endParaRPr lang="ru-RU"/>
        </a:p>
      </dgm:t>
    </dgm:pt>
    <dgm:pt modelId="{43099518-1EAD-4494-8054-597CD76F023B}" type="sibTrans" cxnId="{19E435E7-0A27-4744-81D4-AF4CD8BEB0D0}">
      <dgm:prSet/>
      <dgm:spPr/>
      <dgm:t>
        <a:bodyPr/>
        <a:lstStyle/>
        <a:p>
          <a:endParaRPr lang="ru-RU"/>
        </a:p>
      </dgm:t>
    </dgm:pt>
    <dgm:pt modelId="{E65CEDE9-D034-4B05-B083-EB399D724C16}">
      <dgm:prSet/>
      <dgm:spPr/>
      <dgm:t>
        <a:bodyPr/>
        <a:lstStyle/>
        <a:p>
          <a:pPr algn="l"/>
          <a:r>
            <a:rPr lang="ru-RU" dirty="0"/>
            <a:t>2.Чтение стихотворения «Уральские самоцветы».</a:t>
          </a:r>
        </a:p>
      </dgm:t>
    </dgm:pt>
    <dgm:pt modelId="{A51314A3-FE37-402E-9E22-E76FD4AEB9D1}" type="parTrans" cxnId="{6AA3E49E-6C90-41B6-ADE2-7DF493A5C79B}">
      <dgm:prSet/>
      <dgm:spPr/>
      <dgm:t>
        <a:bodyPr/>
        <a:lstStyle/>
        <a:p>
          <a:endParaRPr lang="ru-RU"/>
        </a:p>
      </dgm:t>
    </dgm:pt>
    <dgm:pt modelId="{197DBF17-4519-4842-B3E0-1F4ED98AA877}" type="sibTrans" cxnId="{6AA3E49E-6C90-41B6-ADE2-7DF493A5C79B}">
      <dgm:prSet/>
      <dgm:spPr/>
      <dgm:t>
        <a:bodyPr/>
        <a:lstStyle/>
        <a:p>
          <a:endParaRPr lang="ru-RU"/>
        </a:p>
      </dgm:t>
    </dgm:pt>
    <dgm:pt modelId="{15367A6C-31E7-489D-B733-205FED774378}">
      <dgm:prSet/>
      <dgm:spPr/>
      <dgm:t>
        <a:bodyPr/>
        <a:lstStyle/>
        <a:p>
          <a:pPr algn="l"/>
          <a:r>
            <a:rPr lang="ru-RU" dirty="0"/>
            <a:t>3. Рассматривание коллекции полезных ископаемых Уральского региона.</a:t>
          </a:r>
        </a:p>
      </dgm:t>
    </dgm:pt>
    <dgm:pt modelId="{D39AB63A-A9F6-46A2-AAFC-16A9AA79F17A}" type="parTrans" cxnId="{A91C0031-04F2-4A63-A651-5CE51DBA9913}">
      <dgm:prSet/>
      <dgm:spPr/>
      <dgm:t>
        <a:bodyPr/>
        <a:lstStyle/>
        <a:p>
          <a:endParaRPr lang="ru-RU"/>
        </a:p>
      </dgm:t>
    </dgm:pt>
    <dgm:pt modelId="{ADC45A77-9AF9-483B-A7CB-3D0E8E15D685}" type="sibTrans" cxnId="{A91C0031-04F2-4A63-A651-5CE51DBA9913}">
      <dgm:prSet/>
      <dgm:spPr/>
      <dgm:t>
        <a:bodyPr/>
        <a:lstStyle/>
        <a:p>
          <a:endParaRPr lang="ru-RU"/>
        </a:p>
      </dgm:t>
    </dgm:pt>
    <dgm:pt modelId="{359EFB40-7858-450F-9D82-B5E2697B8CEF}">
      <dgm:prSet/>
      <dgm:spPr/>
      <dgm:t>
        <a:bodyPr/>
        <a:lstStyle/>
        <a:p>
          <a:pPr algn="l"/>
          <a:r>
            <a:rPr lang="ru-RU" u="sng"/>
            <a:t>Прогулка</a:t>
          </a:r>
          <a:endParaRPr lang="ru-RU"/>
        </a:p>
      </dgm:t>
    </dgm:pt>
    <dgm:pt modelId="{5E2EB4F0-B0B4-43D0-B4CC-E24696DDE436}" type="parTrans" cxnId="{2672ABBC-D300-45B5-A552-C759D86B24A2}">
      <dgm:prSet/>
      <dgm:spPr/>
      <dgm:t>
        <a:bodyPr/>
        <a:lstStyle/>
        <a:p>
          <a:endParaRPr lang="ru-RU"/>
        </a:p>
      </dgm:t>
    </dgm:pt>
    <dgm:pt modelId="{3FC5DC98-6B99-4C90-9C05-9EF93D8B75AE}" type="sibTrans" cxnId="{2672ABBC-D300-45B5-A552-C759D86B24A2}">
      <dgm:prSet/>
      <dgm:spPr/>
      <dgm:t>
        <a:bodyPr/>
        <a:lstStyle/>
        <a:p>
          <a:endParaRPr lang="ru-RU"/>
        </a:p>
      </dgm:t>
    </dgm:pt>
    <dgm:pt modelId="{7E77EBF9-E574-4454-BA1C-AE68D38FC1A3}">
      <dgm:prSet/>
      <dgm:spPr/>
      <dgm:t>
        <a:bodyPr/>
        <a:lstStyle/>
        <a:p>
          <a:pPr algn="l"/>
          <a:r>
            <a:rPr lang="ru-RU" dirty="0"/>
            <a:t>Целевая прогулка по близлежащим улицам.</a:t>
          </a:r>
        </a:p>
      </dgm:t>
    </dgm:pt>
    <dgm:pt modelId="{84D3D338-EB66-4716-9566-C4758680DD6D}" type="parTrans" cxnId="{F74D304C-BA0B-4D88-9C32-33F038700E84}">
      <dgm:prSet/>
      <dgm:spPr/>
      <dgm:t>
        <a:bodyPr/>
        <a:lstStyle/>
        <a:p>
          <a:endParaRPr lang="ru-RU"/>
        </a:p>
      </dgm:t>
    </dgm:pt>
    <dgm:pt modelId="{B4863BC2-5C71-4894-A033-C6B0B38B910C}" type="sibTrans" cxnId="{F74D304C-BA0B-4D88-9C32-33F038700E84}">
      <dgm:prSet/>
      <dgm:spPr/>
      <dgm:t>
        <a:bodyPr/>
        <a:lstStyle/>
        <a:p>
          <a:endParaRPr lang="ru-RU"/>
        </a:p>
      </dgm:t>
    </dgm:pt>
    <dgm:pt modelId="{7EFF8CE8-B4AA-4D83-965A-640B3EB94199}">
      <dgm:prSet/>
      <dgm:spPr/>
      <dgm:t>
        <a:bodyPr/>
        <a:lstStyle/>
        <a:p>
          <a:pPr algn="l"/>
          <a:r>
            <a:rPr lang="ru-RU"/>
            <a:t>П/и «Луна или солнце» (чуваш. нар. игра), «Волк» (русск. нар. игра).</a:t>
          </a:r>
        </a:p>
      </dgm:t>
    </dgm:pt>
    <dgm:pt modelId="{60F8150D-AA71-402E-998D-3831931473C4}" type="parTrans" cxnId="{7D83339D-1E02-4EED-A2DA-C04F4050399D}">
      <dgm:prSet/>
      <dgm:spPr/>
      <dgm:t>
        <a:bodyPr/>
        <a:lstStyle/>
        <a:p>
          <a:endParaRPr lang="ru-RU"/>
        </a:p>
      </dgm:t>
    </dgm:pt>
    <dgm:pt modelId="{23287B1E-EFF2-449E-9293-9D18341EA869}" type="sibTrans" cxnId="{7D83339D-1E02-4EED-A2DA-C04F4050399D}">
      <dgm:prSet/>
      <dgm:spPr/>
      <dgm:t>
        <a:bodyPr/>
        <a:lstStyle/>
        <a:p>
          <a:endParaRPr lang="ru-RU"/>
        </a:p>
      </dgm:t>
    </dgm:pt>
    <dgm:pt modelId="{AFE7F25A-84E4-48C8-82B4-6B6711ED9531}">
      <dgm:prSet/>
      <dgm:spPr/>
      <dgm:t>
        <a:bodyPr/>
        <a:lstStyle/>
        <a:p>
          <a:pPr algn="l"/>
          <a:r>
            <a:rPr lang="ru-RU" dirty="0"/>
            <a:t>Труд – украшение горки «самоцветами».</a:t>
          </a:r>
        </a:p>
      </dgm:t>
    </dgm:pt>
    <dgm:pt modelId="{5A98A861-FE56-44DA-9CFE-B3F07DF923F9}" type="parTrans" cxnId="{2D370AD8-74CC-4294-BA7A-82623150EA0D}">
      <dgm:prSet/>
      <dgm:spPr/>
      <dgm:t>
        <a:bodyPr/>
        <a:lstStyle/>
        <a:p>
          <a:endParaRPr lang="ru-RU"/>
        </a:p>
      </dgm:t>
    </dgm:pt>
    <dgm:pt modelId="{C7AFB7FC-FE0F-4359-A184-618349C7677D}" type="sibTrans" cxnId="{2D370AD8-74CC-4294-BA7A-82623150EA0D}">
      <dgm:prSet/>
      <dgm:spPr/>
      <dgm:t>
        <a:bodyPr/>
        <a:lstStyle/>
        <a:p>
          <a:endParaRPr lang="ru-RU"/>
        </a:p>
      </dgm:t>
    </dgm:pt>
    <dgm:pt modelId="{CBEB9103-43C2-454E-B5E3-CF707A161AA1}">
      <dgm:prSet/>
      <dgm:spPr/>
      <dgm:t>
        <a:bodyPr/>
        <a:lstStyle/>
        <a:p>
          <a:pPr algn="l"/>
          <a:r>
            <a:rPr lang="ru-RU" u="sng" dirty="0"/>
            <a:t>2 пол. дня</a:t>
          </a:r>
          <a:endParaRPr lang="ru-RU" dirty="0"/>
        </a:p>
      </dgm:t>
    </dgm:pt>
    <dgm:pt modelId="{C051A783-D540-48C1-AE17-1F35FFD0E724}" type="parTrans" cxnId="{AD33D06C-1D4D-4A90-89BE-80453FBAD497}">
      <dgm:prSet/>
      <dgm:spPr/>
      <dgm:t>
        <a:bodyPr/>
        <a:lstStyle/>
        <a:p>
          <a:endParaRPr lang="ru-RU"/>
        </a:p>
      </dgm:t>
    </dgm:pt>
    <dgm:pt modelId="{51B41565-2AAD-4B23-B782-1F2BD5DFFA6C}" type="sibTrans" cxnId="{AD33D06C-1D4D-4A90-89BE-80453FBAD497}">
      <dgm:prSet/>
      <dgm:spPr/>
      <dgm:t>
        <a:bodyPr/>
        <a:lstStyle/>
        <a:p>
          <a:endParaRPr lang="ru-RU"/>
        </a:p>
      </dgm:t>
    </dgm:pt>
    <dgm:pt modelId="{AE306551-EB11-4BE2-89D4-C1FB3716593E}">
      <dgm:prSet/>
      <dgm:spPr/>
      <dgm:t>
        <a:bodyPr/>
        <a:lstStyle/>
        <a:p>
          <a:pPr algn="l"/>
          <a:r>
            <a:rPr lang="ru-RU" dirty="0"/>
            <a:t>С/р игра «Ювелирная мастерская»</a:t>
          </a:r>
        </a:p>
      </dgm:t>
    </dgm:pt>
    <dgm:pt modelId="{B26ECE1A-7A5F-4019-AB55-FC123FCA3D99}" type="parTrans" cxnId="{A8EABC86-30A4-47FF-AE16-F64A92F735E1}">
      <dgm:prSet/>
      <dgm:spPr/>
      <dgm:t>
        <a:bodyPr/>
        <a:lstStyle/>
        <a:p>
          <a:endParaRPr lang="ru-RU"/>
        </a:p>
      </dgm:t>
    </dgm:pt>
    <dgm:pt modelId="{A4B7E03F-7463-4B1A-89D6-B343BEF75DDC}" type="sibTrans" cxnId="{A8EABC86-30A4-47FF-AE16-F64A92F735E1}">
      <dgm:prSet/>
      <dgm:spPr/>
      <dgm:t>
        <a:bodyPr/>
        <a:lstStyle/>
        <a:p>
          <a:endParaRPr lang="ru-RU"/>
        </a:p>
      </dgm:t>
    </dgm:pt>
    <dgm:pt modelId="{4D563990-46CF-4C04-9E1B-2AA6DDAE3911}">
      <dgm:prSet/>
      <dgm:spPr/>
      <dgm:t>
        <a:bodyPr/>
        <a:lstStyle/>
        <a:p>
          <a:pPr algn="l"/>
          <a:r>
            <a:rPr lang="ru-RU" dirty="0"/>
            <a:t>Изготовление панно «гора самоцветов».</a:t>
          </a:r>
        </a:p>
      </dgm:t>
    </dgm:pt>
    <dgm:pt modelId="{53C08D6C-2A51-4E2E-8195-198B306A7BD8}" type="parTrans" cxnId="{46C126A5-B2B7-47E8-B0AA-953DB24E001F}">
      <dgm:prSet/>
      <dgm:spPr/>
      <dgm:t>
        <a:bodyPr/>
        <a:lstStyle/>
        <a:p>
          <a:endParaRPr lang="ru-RU"/>
        </a:p>
      </dgm:t>
    </dgm:pt>
    <dgm:pt modelId="{66E73818-B1B8-4913-AF29-1B4CF695CBE0}" type="sibTrans" cxnId="{46C126A5-B2B7-47E8-B0AA-953DB24E001F}">
      <dgm:prSet/>
      <dgm:spPr/>
      <dgm:t>
        <a:bodyPr/>
        <a:lstStyle/>
        <a:p>
          <a:endParaRPr lang="ru-RU"/>
        </a:p>
      </dgm:t>
    </dgm:pt>
    <dgm:pt modelId="{649B2D87-6EB4-48D1-9378-4EDB0AE607FE}">
      <dgm:prSet/>
      <dgm:spPr/>
      <dgm:t>
        <a:bodyPr/>
        <a:lstStyle/>
        <a:p>
          <a:pPr algn="l"/>
          <a:r>
            <a:rPr lang="ru-RU" dirty="0"/>
            <a:t>1.Рассматривание  картинок с изображением козы. Просмотр фильма.</a:t>
          </a:r>
        </a:p>
      </dgm:t>
    </dgm:pt>
    <dgm:pt modelId="{DD64F13F-3A15-483D-8179-48F3751DD619}" type="parTrans" cxnId="{44551899-DBC0-4517-9F1D-59365B695F4C}">
      <dgm:prSet/>
      <dgm:spPr/>
      <dgm:t>
        <a:bodyPr/>
        <a:lstStyle/>
        <a:p>
          <a:endParaRPr lang="ru-RU"/>
        </a:p>
      </dgm:t>
    </dgm:pt>
    <dgm:pt modelId="{BD13E709-B2FF-47C4-93D0-1440650C2598}" type="sibTrans" cxnId="{44551899-DBC0-4517-9F1D-59365B695F4C}">
      <dgm:prSet/>
      <dgm:spPr/>
      <dgm:t>
        <a:bodyPr/>
        <a:lstStyle/>
        <a:p>
          <a:endParaRPr lang="ru-RU"/>
        </a:p>
      </dgm:t>
    </dgm:pt>
    <dgm:pt modelId="{29CB979A-26CC-4831-B051-926D1183EC45}">
      <dgm:prSet/>
      <dgm:spPr/>
      <dgm:t>
        <a:bodyPr/>
        <a:lstStyle/>
        <a:p>
          <a:pPr algn="l"/>
          <a:r>
            <a:rPr lang="ru-RU"/>
            <a:t>2.Беседа «Что можно взять из пуха?».</a:t>
          </a:r>
        </a:p>
      </dgm:t>
    </dgm:pt>
    <dgm:pt modelId="{A349DF85-7841-42D8-8851-99D138885F34}" type="parTrans" cxnId="{2FE2D5B6-E686-4FFA-BFB2-17D4A0D65F5F}">
      <dgm:prSet/>
      <dgm:spPr/>
      <dgm:t>
        <a:bodyPr/>
        <a:lstStyle/>
        <a:p>
          <a:endParaRPr lang="ru-RU"/>
        </a:p>
      </dgm:t>
    </dgm:pt>
    <dgm:pt modelId="{122C2E3A-5F8C-4B4C-8B5F-6AA7A2D1AA31}" type="sibTrans" cxnId="{2FE2D5B6-E686-4FFA-BFB2-17D4A0D65F5F}">
      <dgm:prSet/>
      <dgm:spPr/>
      <dgm:t>
        <a:bodyPr/>
        <a:lstStyle/>
        <a:p>
          <a:endParaRPr lang="ru-RU"/>
        </a:p>
      </dgm:t>
    </dgm:pt>
    <dgm:pt modelId="{BC9BCE55-3C3D-4873-A5A8-15237F319C27}">
      <dgm:prSet/>
      <dgm:spPr/>
      <dgm:t>
        <a:bodyPr/>
        <a:lstStyle/>
        <a:p>
          <a:pPr algn="l"/>
          <a:r>
            <a:rPr lang="ru-RU" dirty="0"/>
            <a:t>3.Чтение стихотворения «Оренбургская паутинка»</a:t>
          </a:r>
        </a:p>
      </dgm:t>
    </dgm:pt>
    <dgm:pt modelId="{B37C342E-7A20-4682-B677-FD5C8142D650}" type="parTrans" cxnId="{26CA9CD5-9E99-47D7-A422-CFABDF42FDD2}">
      <dgm:prSet/>
      <dgm:spPr/>
      <dgm:t>
        <a:bodyPr/>
        <a:lstStyle/>
        <a:p>
          <a:endParaRPr lang="ru-RU"/>
        </a:p>
      </dgm:t>
    </dgm:pt>
    <dgm:pt modelId="{068DF513-9053-42DB-AB30-E3E5F4B434CC}" type="sibTrans" cxnId="{26CA9CD5-9E99-47D7-A422-CFABDF42FDD2}">
      <dgm:prSet/>
      <dgm:spPr/>
      <dgm:t>
        <a:bodyPr/>
        <a:lstStyle/>
        <a:p>
          <a:endParaRPr lang="ru-RU"/>
        </a:p>
      </dgm:t>
    </dgm:pt>
    <dgm:pt modelId="{89763987-1001-46B2-A3BF-C4A4F7A35424}">
      <dgm:prSet/>
      <dgm:spPr/>
      <dgm:t>
        <a:bodyPr/>
        <a:lstStyle/>
        <a:p>
          <a:pPr algn="l"/>
          <a:r>
            <a:rPr lang="ru-RU" u="sng" dirty="0"/>
            <a:t>Прогулка</a:t>
          </a:r>
          <a:endParaRPr lang="ru-RU" dirty="0"/>
        </a:p>
      </dgm:t>
    </dgm:pt>
    <dgm:pt modelId="{AE007BC2-D382-4BCF-B841-EAD34489309E}" type="parTrans" cxnId="{C56BCB68-BF00-441E-80FC-F5C58DFED665}">
      <dgm:prSet/>
      <dgm:spPr/>
      <dgm:t>
        <a:bodyPr/>
        <a:lstStyle/>
        <a:p>
          <a:endParaRPr lang="ru-RU"/>
        </a:p>
      </dgm:t>
    </dgm:pt>
    <dgm:pt modelId="{BCA00D19-0648-4F9F-8325-B897833DD2F2}" type="sibTrans" cxnId="{C56BCB68-BF00-441E-80FC-F5C58DFED665}">
      <dgm:prSet/>
      <dgm:spPr/>
      <dgm:t>
        <a:bodyPr/>
        <a:lstStyle/>
        <a:p>
          <a:endParaRPr lang="ru-RU"/>
        </a:p>
      </dgm:t>
    </dgm:pt>
    <dgm:pt modelId="{113173F2-2E4B-4938-B607-6C4055AF792B}">
      <dgm:prSet/>
      <dgm:spPr/>
      <dgm:t>
        <a:bodyPr/>
        <a:lstStyle/>
        <a:p>
          <a:pPr algn="l"/>
          <a:r>
            <a:rPr lang="ru-RU" dirty="0"/>
            <a:t>Рассматривание снежинок – похожи ли они на узоры паутинки.</a:t>
          </a:r>
        </a:p>
      </dgm:t>
    </dgm:pt>
    <dgm:pt modelId="{534B9588-6224-4577-A866-A6902B7F9F5D}" type="parTrans" cxnId="{E68FED0F-185E-478F-B7CE-0B696B3B5000}">
      <dgm:prSet/>
      <dgm:spPr/>
      <dgm:t>
        <a:bodyPr/>
        <a:lstStyle/>
        <a:p>
          <a:endParaRPr lang="ru-RU"/>
        </a:p>
      </dgm:t>
    </dgm:pt>
    <dgm:pt modelId="{191BC51E-815A-4E30-86C5-C295754D85F0}" type="sibTrans" cxnId="{E68FED0F-185E-478F-B7CE-0B696B3B5000}">
      <dgm:prSet/>
      <dgm:spPr/>
      <dgm:t>
        <a:bodyPr/>
        <a:lstStyle/>
        <a:p>
          <a:endParaRPr lang="ru-RU"/>
        </a:p>
      </dgm:t>
    </dgm:pt>
    <dgm:pt modelId="{0264BC7D-2E8D-47AF-AE4C-99CD72013811}">
      <dgm:prSet/>
      <dgm:spPr/>
      <dgm:t>
        <a:bodyPr/>
        <a:lstStyle/>
        <a:p>
          <a:pPr algn="l"/>
          <a:r>
            <a:rPr lang="ru-RU"/>
            <a:t>П/и «Медный конь» (баш.нар.игра), «Колдун» (укр.нар.игра).</a:t>
          </a:r>
        </a:p>
      </dgm:t>
    </dgm:pt>
    <dgm:pt modelId="{65D8EC16-A752-4774-913F-141FC361B3AB}" type="parTrans" cxnId="{353B24F6-7716-428C-AA33-BC6075324061}">
      <dgm:prSet/>
      <dgm:spPr/>
      <dgm:t>
        <a:bodyPr/>
        <a:lstStyle/>
        <a:p>
          <a:endParaRPr lang="ru-RU"/>
        </a:p>
      </dgm:t>
    </dgm:pt>
    <dgm:pt modelId="{7A46BED4-A114-4C43-BD2E-64D7C7DDAE96}" type="sibTrans" cxnId="{353B24F6-7716-428C-AA33-BC6075324061}">
      <dgm:prSet/>
      <dgm:spPr/>
      <dgm:t>
        <a:bodyPr/>
        <a:lstStyle/>
        <a:p>
          <a:endParaRPr lang="ru-RU"/>
        </a:p>
      </dgm:t>
    </dgm:pt>
    <dgm:pt modelId="{B6ACD619-23DA-4B6B-BE61-ED0A0A533FAE}">
      <dgm:prSet/>
      <dgm:spPr/>
      <dgm:t>
        <a:bodyPr/>
        <a:lstStyle/>
        <a:p>
          <a:pPr algn="l"/>
          <a:r>
            <a:rPr lang="ru-RU" u="sng"/>
            <a:t>2 пол.дня</a:t>
          </a:r>
          <a:endParaRPr lang="ru-RU"/>
        </a:p>
      </dgm:t>
    </dgm:pt>
    <dgm:pt modelId="{BC0A4E9D-192C-43D7-B379-8BFB240FD5F3}" type="parTrans" cxnId="{9D5DF106-8001-4AB1-88EE-A12E2731E54E}">
      <dgm:prSet/>
      <dgm:spPr/>
      <dgm:t>
        <a:bodyPr/>
        <a:lstStyle/>
        <a:p>
          <a:endParaRPr lang="ru-RU"/>
        </a:p>
      </dgm:t>
    </dgm:pt>
    <dgm:pt modelId="{DF375E49-470E-4BCC-90B9-4C5DD197D33E}" type="sibTrans" cxnId="{9D5DF106-8001-4AB1-88EE-A12E2731E54E}">
      <dgm:prSet/>
      <dgm:spPr/>
      <dgm:t>
        <a:bodyPr/>
        <a:lstStyle/>
        <a:p>
          <a:endParaRPr lang="ru-RU"/>
        </a:p>
      </dgm:t>
    </dgm:pt>
    <dgm:pt modelId="{AA72C48E-8FBA-4E30-91A4-B060C05EC6B6}">
      <dgm:prSet/>
      <dgm:spPr/>
      <dgm:t>
        <a:bodyPr/>
        <a:lstStyle/>
        <a:p>
          <a:pPr algn="l"/>
          <a:r>
            <a:rPr lang="ru-RU"/>
            <a:t>Д/и «Где растет огурец».</a:t>
          </a:r>
        </a:p>
      </dgm:t>
    </dgm:pt>
    <dgm:pt modelId="{26C422DD-901E-46F2-ACAC-DDC4B99B7BCA}" type="parTrans" cxnId="{064D120F-5AA9-4149-A9BC-18D100FFEF8E}">
      <dgm:prSet/>
      <dgm:spPr/>
      <dgm:t>
        <a:bodyPr/>
        <a:lstStyle/>
        <a:p>
          <a:endParaRPr lang="ru-RU"/>
        </a:p>
      </dgm:t>
    </dgm:pt>
    <dgm:pt modelId="{CC0381FF-4891-4034-9D7F-58E87DD09FEE}" type="sibTrans" cxnId="{064D120F-5AA9-4149-A9BC-18D100FFEF8E}">
      <dgm:prSet/>
      <dgm:spPr/>
      <dgm:t>
        <a:bodyPr/>
        <a:lstStyle/>
        <a:p>
          <a:endParaRPr lang="ru-RU"/>
        </a:p>
      </dgm:t>
    </dgm:pt>
    <dgm:pt modelId="{AB589925-A9F8-46CF-8B03-072289E47C52}">
      <dgm:prSet/>
      <dgm:spPr/>
      <dgm:t>
        <a:bodyPr/>
        <a:lstStyle/>
        <a:p>
          <a:pPr algn="l"/>
          <a:r>
            <a:rPr lang="ru-RU" dirty="0"/>
            <a:t>Игра «Расскажи про свой город»</a:t>
          </a:r>
        </a:p>
      </dgm:t>
    </dgm:pt>
    <dgm:pt modelId="{E752B469-9B18-4D3F-90E2-1D592BCA6041}" type="parTrans" cxnId="{F1F8C887-A2F6-473F-8C7D-8AB1FF7A115F}">
      <dgm:prSet/>
      <dgm:spPr/>
      <dgm:t>
        <a:bodyPr/>
        <a:lstStyle/>
        <a:p>
          <a:endParaRPr lang="ru-RU"/>
        </a:p>
      </dgm:t>
    </dgm:pt>
    <dgm:pt modelId="{D6706511-421F-4D50-B1BA-42A05E461FFD}" type="sibTrans" cxnId="{F1F8C887-A2F6-473F-8C7D-8AB1FF7A115F}">
      <dgm:prSet/>
      <dgm:spPr/>
      <dgm:t>
        <a:bodyPr/>
        <a:lstStyle/>
        <a:p>
          <a:endParaRPr lang="ru-RU"/>
        </a:p>
      </dgm:t>
    </dgm:pt>
    <dgm:pt modelId="{0EDFB0A8-C5E7-4C7F-A569-EC5033E54085}">
      <dgm:prSet/>
      <dgm:spPr/>
      <dgm:t>
        <a:bodyPr/>
        <a:lstStyle/>
        <a:p>
          <a:pPr algn="l"/>
          <a:r>
            <a:rPr lang="ru-RU" dirty="0"/>
            <a:t>Игра (магниты).</a:t>
          </a:r>
        </a:p>
      </dgm:t>
    </dgm:pt>
    <dgm:pt modelId="{9CF4CB4E-2B0F-49AF-8054-CCC8188A2085}" type="parTrans" cxnId="{206A0606-BDFB-47E6-8D54-D7EC69200F5B}">
      <dgm:prSet/>
      <dgm:spPr/>
      <dgm:t>
        <a:bodyPr/>
        <a:lstStyle/>
        <a:p>
          <a:endParaRPr lang="ru-RU"/>
        </a:p>
      </dgm:t>
    </dgm:pt>
    <dgm:pt modelId="{B1850518-41B3-4410-BCB5-1819D50F7C84}" type="sibTrans" cxnId="{206A0606-BDFB-47E6-8D54-D7EC69200F5B}">
      <dgm:prSet/>
      <dgm:spPr/>
      <dgm:t>
        <a:bodyPr/>
        <a:lstStyle/>
        <a:p>
          <a:endParaRPr lang="ru-RU"/>
        </a:p>
      </dgm:t>
    </dgm:pt>
    <dgm:pt modelId="{DCE3ECD5-0B0A-4F32-8F9B-F091E0769076}">
      <dgm:prSet/>
      <dgm:spPr/>
      <dgm:t>
        <a:bodyPr/>
        <a:lstStyle/>
        <a:p>
          <a:pPr algn="l"/>
          <a:r>
            <a:rPr lang="ru-RU" dirty="0"/>
            <a:t>Рисование «Мой город Оренбург».</a:t>
          </a:r>
        </a:p>
      </dgm:t>
    </dgm:pt>
    <dgm:pt modelId="{6D26D387-81A0-42B6-9A99-7AA67422E772}" type="parTrans" cxnId="{2D0897B7-5BF9-4162-A93A-028D5771DBFA}">
      <dgm:prSet/>
      <dgm:spPr/>
      <dgm:t>
        <a:bodyPr/>
        <a:lstStyle/>
        <a:p>
          <a:endParaRPr lang="ru-RU"/>
        </a:p>
      </dgm:t>
    </dgm:pt>
    <dgm:pt modelId="{4BE89F33-D151-4F7C-8306-3320B30F4348}" type="sibTrans" cxnId="{2D0897B7-5BF9-4162-A93A-028D5771DBFA}">
      <dgm:prSet/>
      <dgm:spPr/>
      <dgm:t>
        <a:bodyPr/>
        <a:lstStyle/>
        <a:p>
          <a:endParaRPr lang="ru-RU"/>
        </a:p>
      </dgm:t>
    </dgm:pt>
    <dgm:pt modelId="{B9BB980A-AA37-491F-AED2-001F4BC457E5}">
      <dgm:prSet/>
      <dgm:spPr/>
      <dgm:t>
        <a:bodyPr/>
        <a:lstStyle/>
        <a:p>
          <a:pPr algn="l"/>
          <a:r>
            <a:rPr lang="ru-RU" dirty="0"/>
            <a:t>Лепка «Коза».</a:t>
          </a:r>
        </a:p>
      </dgm:t>
    </dgm:pt>
    <dgm:pt modelId="{1898693B-3B82-4382-8E92-2BC68C7FED11}" type="parTrans" cxnId="{1D68152D-0D5E-4F06-992B-A2BA0FE978D1}">
      <dgm:prSet/>
      <dgm:spPr/>
      <dgm:t>
        <a:bodyPr/>
        <a:lstStyle/>
        <a:p>
          <a:endParaRPr lang="ru-RU"/>
        </a:p>
      </dgm:t>
    </dgm:pt>
    <dgm:pt modelId="{9E53066C-4F89-4867-93B0-DEFE16672F2E}" type="sibTrans" cxnId="{1D68152D-0D5E-4F06-992B-A2BA0FE978D1}">
      <dgm:prSet/>
      <dgm:spPr/>
      <dgm:t>
        <a:bodyPr/>
        <a:lstStyle/>
        <a:p>
          <a:endParaRPr lang="ru-RU"/>
        </a:p>
      </dgm:t>
    </dgm:pt>
    <dgm:pt modelId="{E5EB9C3E-9FEE-497E-9B7B-AE01A7749E72}" type="pres">
      <dgm:prSet presAssocID="{579A2BFA-2FCE-43B1-8CB4-BB206B7135C7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E39AEEC1-38EE-468D-9401-BFCAD613400E}" type="pres">
      <dgm:prSet presAssocID="{95BC0F19-7F84-49FA-87EF-33AF716884D2}" presName="ChildAccent5" presStyleCnt="0"/>
      <dgm:spPr/>
    </dgm:pt>
    <dgm:pt modelId="{6C234C87-CBBA-4B06-B8B3-B6459C01C381}" type="pres">
      <dgm:prSet presAssocID="{95BC0F19-7F84-49FA-87EF-33AF716884D2}" presName="ChildAccent" presStyleLbl="alignImgPlace1" presStyleIdx="0" presStyleCnt="5"/>
      <dgm:spPr/>
    </dgm:pt>
    <dgm:pt modelId="{2BF21390-35EF-4590-929C-CC31C5E9F98C}" type="pres">
      <dgm:prSet presAssocID="{95BC0F19-7F84-49FA-87EF-33AF716884D2}" presName="Child5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CC8123E-7364-4BD2-97F7-AB7E65DC38BC}" type="pres">
      <dgm:prSet presAssocID="{95BC0F19-7F84-49FA-87EF-33AF716884D2}" presName="Parent5" presStyleLbl="node1" presStyleIdx="0" presStyleCnt="5">
        <dgm:presLayoutVars>
          <dgm:chMax val="2"/>
          <dgm:chPref val="1"/>
          <dgm:bulletEnabled val="1"/>
        </dgm:presLayoutVars>
      </dgm:prSet>
      <dgm:spPr/>
    </dgm:pt>
    <dgm:pt modelId="{4ABF724E-F4AF-43B0-854D-665E9B3D1438}" type="pres">
      <dgm:prSet presAssocID="{2A8BA9C1-F3BB-43EE-A9DD-E799CF7A11D4}" presName="ChildAccent4" presStyleCnt="0"/>
      <dgm:spPr/>
    </dgm:pt>
    <dgm:pt modelId="{FF8F4AD2-8CFD-4A54-8436-3CC5B9FA9C43}" type="pres">
      <dgm:prSet presAssocID="{2A8BA9C1-F3BB-43EE-A9DD-E799CF7A11D4}" presName="ChildAccent" presStyleLbl="alignImgPlace1" presStyleIdx="1" presStyleCnt="5"/>
      <dgm:spPr/>
    </dgm:pt>
    <dgm:pt modelId="{0DBCEB83-183F-47AB-8442-73DCB1361909}" type="pres">
      <dgm:prSet presAssocID="{2A8BA9C1-F3BB-43EE-A9DD-E799CF7A11D4}" presName="Child4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EFF375D-9616-4267-B0FC-CE32A2F456CE}" type="pres">
      <dgm:prSet presAssocID="{2A8BA9C1-F3BB-43EE-A9DD-E799CF7A11D4}" presName="Parent4" presStyleLbl="node1" presStyleIdx="1" presStyleCnt="5">
        <dgm:presLayoutVars>
          <dgm:chMax val="2"/>
          <dgm:chPref val="1"/>
          <dgm:bulletEnabled val="1"/>
        </dgm:presLayoutVars>
      </dgm:prSet>
      <dgm:spPr/>
    </dgm:pt>
    <dgm:pt modelId="{FF5FDA5B-B8C7-4F2E-A495-AA18F9DCE77C}" type="pres">
      <dgm:prSet presAssocID="{079400C2-A4E5-4AFA-AC28-45B4F078057A}" presName="ChildAccent3" presStyleCnt="0"/>
      <dgm:spPr/>
    </dgm:pt>
    <dgm:pt modelId="{C5F2F358-E271-403F-A054-77034D4F267D}" type="pres">
      <dgm:prSet presAssocID="{079400C2-A4E5-4AFA-AC28-45B4F078057A}" presName="ChildAccent" presStyleLbl="alignImgPlace1" presStyleIdx="2" presStyleCnt="5"/>
      <dgm:spPr/>
    </dgm:pt>
    <dgm:pt modelId="{8BC257B1-D210-4DDB-BF37-266EB99DFC3F}" type="pres">
      <dgm:prSet presAssocID="{079400C2-A4E5-4AFA-AC28-45B4F078057A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905013B-B32A-4D54-8DBB-1E5A8071BF50}" type="pres">
      <dgm:prSet presAssocID="{079400C2-A4E5-4AFA-AC28-45B4F078057A}" presName="Parent3" presStyleLbl="node1" presStyleIdx="2" presStyleCnt="5">
        <dgm:presLayoutVars>
          <dgm:chMax val="2"/>
          <dgm:chPref val="1"/>
          <dgm:bulletEnabled val="1"/>
        </dgm:presLayoutVars>
      </dgm:prSet>
      <dgm:spPr/>
    </dgm:pt>
    <dgm:pt modelId="{E887E7EB-7993-49D7-9075-A3D1B9FE3C64}" type="pres">
      <dgm:prSet presAssocID="{7A50E46C-9639-4083-A836-D0DDB6F3FFF1}" presName="ChildAccent2" presStyleCnt="0"/>
      <dgm:spPr/>
    </dgm:pt>
    <dgm:pt modelId="{56CA9883-0808-4E59-AC89-B420B57355F5}" type="pres">
      <dgm:prSet presAssocID="{7A50E46C-9639-4083-A836-D0DDB6F3FFF1}" presName="ChildAccent" presStyleLbl="alignImgPlace1" presStyleIdx="3" presStyleCnt="5" custLinFactNeighborX="-443" custLinFactNeighborY="-163"/>
      <dgm:spPr/>
    </dgm:pt>
    <dgm:pt modelId="{2AFB566D-1906-4050-B6C8-D328C3827451}" type="pres">
      <dgm:prSet presAssocID="{7A50E46C-9639-4083-A836-D0DDB6F3FFF1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08D2D02-5688-492F-B332-10D031E6F760}" type="pres">
      <dgm:prSet presAssocID="{7A50E46C-9639-4083-A836-D0DDB6F3FFF1}" presName="Parent2" presStyleLbl="node1" presStyleIdx="3" presStyleCnt="5">
        <dgm:presLayoutVars>
          <dgm:chMax val="2"/>
          <dgm:chPref val="1"/>
          <dgm:bulletEnabled val="1"/>
        </dgm:presLayoutVars>
      </dgm:prSet>
      <dgm:spPr/>
    </dgm:pt>
    <dgm:pt modelId="{2FC667F8-16A3-4596-B57B-122B566DCA84}" type="pres">
      <dgm:prSet presAssocID="{C761366A-AF7E-4AA8-BE44-C6DE7458EE31}" presName="ChildAccent1" presStyleCnt="0"/>
      <dgm:spPr/>
    </dgm:pt>
    <dgm:pt modelId="{5A207F39-FA86-49FD-A684-83A4EDDF4D8F}" type="pres">
      <dgm:prSet presAssocID="{C761366A-AF7E-4AA8-BE44-C6DE7458EE31}" presName="ChildAccent" presStyleLbl="alignImgPlace1" presStyleIdx="4" presStyleCnt="5"/>
      <dgm:spPr/>
    </dgm:pt>
    <dgm:pt modelId="{91C52327-B9CC-4AF9-9A94-36EE1BBB7425}" type="pres">
      <dgm:prSet presAssocID="{C761366A-AF7E-4AA8-BE44-C6DE7458EE31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5E7BD18-DF39-49ED-ACEE-B615F9DB0AD2}" type="pres">
      <dgm:prSet presAssocID="{C761366A-AF7E-4AA8-BE44-C6DE7458EE31}" presName="Parent1" presStyleLbl="node1" presStyleIdx="4" presStyleCnt="5">
        <dgm:presLayoutVars>
          <dgm:chMax val="2"/>
          <dgm:chPref val="1"/>
          <dgm:bulletEnabled val="1"/>
        </dgm:presLayoutVars>
      </dgm:prSet>
      <dgm:spPr/>
    </dgm:pt>
  </dgm:ptLst>
  <dgm:cxnLst>
    <dgm:cxn modelId="{BA829B01-487E-4691-947A-8D5C71160432}" type="presOf" srcId="{2A8BA9C1-F3BB-43EE-A9DD-E799CF7A11D4}" destId="{BEFF375D-9616-4267-B0FC-CE32A2F456CE}" srcOrd="0" destOrd="0" presId="urn:microsoft.com/office/officeart/2011/layout/InterconnectedBlockProcess"/>
    <dgm:cxn modelId="{43CDB001-BA18-426E-B933-D76E02B2CA13}" srcId="{079400C2-A4E5-4AFA-AC28-45B4F078057A}" destId="{55F9A7EC-EC9A-4734-AE46-36808C8D3D5A}" srcOrd="3" destOrd="0" parTransId="{2BD0B461-A214-4423-8591-C48883BD9D00}" sibTransId="{FA32C071-F777-4764-AE05-F3CD45874AF4}"/>
    <dgm:cxn modelId="{E9FFCC03-A205-4E7C-8CBA-A93A494715B6}" srcId="{7A50E46C-9639-4083-A836-D0DDB6F3FFF1}" destId="{ACDFFE52-8E77-4701-A30D-28FAA1D72077}" srcOrd="3" destOrd="0" parTransId="{1874B50C-B492-4B4E-B9F8-8FB90F89E8E4}" sibTransId="{5AF4DC01-3021-4DB6-BF07-429002610091}"/>
    <dgm:cxn modelId="{B42DA104-2FF5-402E-80AB-640D1D8FE9B1}" type="presOf" srcId="{C531B6F6-B49F-4E85-A9DA-3885885554EE}" destId="{C5F2F358-E271-403F-A054-77034D4F267D}" srcOrd="0" destOrd="6" presId="urn:microsoft.com/office/officeart/2011/layout/InterconnectedBlockProcess"/>
    <dgm:cxn modelId="{46A0FB04-106D-406C-B1F6-CB8E76236669}" type="presOf" srcId="{45AF8892-6A46-4BC0-96C6-48AAF4160D32}" destId="{56CA9883-0808-4E59-AC89-B420B57355F5}" srcOrd="0" destOrd="1" presId="urn:microsoft.com/office/officeart/2011/layout/InterconnectedBlockProcess"/>
    <dgm:cxn modelId="{206A0606-BDFB-47E6-8D54-D7EC69200F5B}" srcId="{95BC0F19-7F84-49FA-87EF-33AF716884D2}" destId="{0EDFB0A8-C5E7-4C7F-A569-EC5033E54085}" srcOrd="9" destOrd="0" parTransId="{9CF4CB4E-2B0F-49AF-8054-CCC8188A2085}" sibTransId="{B1850518-41B3-4410-BCB5-1819D50F7C84}"/>
    <dgm:cxn modelId="{9D5DF106-8001-4AB1-88EE-A12E2731E54E}" srcId="{95BC0F19-7F84-49FA-87EF-33AF716884D2}" destId="{B6ACD619-23DA-4B6B-BE61-ED0A0A533FAE}" srcOrd="6" destOrd="0" parTransId="{BC0A4E9D-192C-43D7-B379-8BFB240FD5F3}" sibTransId="{DF375E49-470E-4BCC-90B9-4C5DD197D33E}"/>
    <dgm:cxn modelId="{E4D4A80B-BDDA-4380-899B-289DEA50FF0C}" type="presOf" srcId="{ACDFFE52-8E77-4701-A30D-28FAA1D72077}" destId="{2AFB566D-1906-4050-B6C8-D328C3827451}" srcOrd="1" destOrd="3" presId="urn:microsoft.com/office/officeart/2011/layout/InterconnectedBlockProcess"/>
    <dgm:cxn modelId="{C3C1C30B-DC71-4131-B5A7-56A637D7FE77}" type="presOf" srcId="{F841DC5C-C24B-44A2-8E33-766CC0736733}" destId="{91C52327-B9CC-4AF9-9A94-36EE1BBB7425}" srcOrd="1" destOrd="4" presId="urn:microsoft.com/office/officeart/2011/layout/InterconnectedBlockProcess"/>
    <dgm:cxn modelId="{064D120F-5AA9-4149-A9BC-18D100FFEF8E}" srcId="{95BC0F19-7F84-49FA-87EF-33AF716884D2}" destId="{AA72C48E-8FBA-4E30-91A4-B060C05EC6B6}" srcOrd="7" destOrd="0" parTransId="{26C422DD-901E-46F2-ACAC-DDC4B99B7BCA}" sibTransId="{CC0381FF-4891-4034-9D7F-58E87DD09FEE}"/>
    <dgm:cxn modelId="{E68FED0F-185E-478F-B7CE-0B696B3B5000}" srcId="{95BC0F19-7F84-49FA-87EF-33AF716884D2}" destId="{113173F2-2E4B-4938-B607-6C4055AF792B}" srcOrd="4" destOrd="0" parTransId="{534B9588-6224-4577-A866-A6902B7F9F5D}" sibTransId="{191BC51E-815A-4E30-86C5-C295754D85F0}"/>
    <dgm:cxn modelId="{9C476911-70E3-461B-8026-B40E548EAA98}" type="presOf" srcId="{29CB979A-26CC-4831-B051-926D1183EC45}" destId="{2BF21390-35EF-4590-929C-CC31C5E9F98C}" srcOrd="1" destOrd="1" presId="urn:microsoft.com/office/officeart/2011/layout/InterconnectedBlockProcess"/>
    <dgm:cxn modelId="{BA61C212-98D0-41C0-BA89-FA89BB5F29C9}" type="presOf" srcId="{7E77EBF9-E574-4454-BA1C-AE68D38FC1A3}" destId="{FF8F4AD2-8CFD-4A54-8436-3CC5B9FA9C43}" srcOrd="0" destOrd="4" presId="urn:microsoft.com/office/officeart/2011/layout/InterconnectedBlockProcess"/>
    <dgm:cxn modelId="{0E37FA12-3D21-42A7-ABCA-82C1D4A8193E}" type="presOf" srcId="{113173F2-2E4B-4938-B607-6C4055AF792B}" destId="{6C234C87-CBBA-4B06-B8B3-B6459C01C381}" srcOrd="0" destOrd="4" presId="urn:microsoft.com/office/officeart/2011/layout/InterconnectedBlockProcess"/>
    <dgm:cxn modelId="{3D1C2713-5858-42A2-9E84-58C07BE4F006}" type="presOf" srcId="{CBEB9103-43C2-454E-B5E3-CF707A161AA1}" destId="{0DBCEB83-183F-47AB-8442-73DCB1361909}" srcOrd="1" destOrd="7" presId="urn:microsoft.com/office/officeart/2011/layout/InterconnectedBlockProcess"/>
    <dgm:cxn modelId="{E102F614-606C-4D24-8A92-EB0D7C890B31}" type="presOf" srcId="{908D5B4A-65BD-4438-A4B7-EE66BD09A939}" destId="{5A207F39-FA86-49FD-A684-83A4EDDF4D8F}" srcOrd="0" destOrd="1" presId="urn:microsoft.com/office/officeart/2011/layout/InterconnectedBlockProcess"/>
    <dgm:cxn modelId="{2ED3A115-4E05-4FE1-AA49-6720222B4D34}" type="presOf" srcId="{4D563990-46CF-4C04-9E1B-2AA6DDAE3911}" destId="{0DBCEB83-183F-47AB-8442-73DCB1361909}" srcOrd="1" destOrd="9" presId="urn:microsoft.com/office/officeart/2011/layout/InterconnectedBlockProcess"/>
    <dgm:cxn modelId="{AC9B4C16-7A29-4017-AD73-C8DDA61A7DE2}" srcId="{579A2BFA-2FCE-43B1-8CB4-BB206B7135C7}" destId="{7A50E46C-9639-4083-A836-D0DDB6F3FFF1}" srcOrd="1" destOrd="0" parTransId="{C64813C1-E5E0-438C-9D70-DEE2C8F69F99}" sibTransId="{701DD2BE-3F46-4E3F-8F1C-73D40AE21F83}"/>
    <dgm:cxn modelId="{216D7A16-87A3-4277-A8B3-4FCD92891622}" srcId="{7A50E46C-9639-4083-A836-D0DDB6F3FFF1}" destId="{717BD658-CBD5-40BE-9AAE-7E19C402278E}" srcOrd="4" destOrd="0" parTransId="{BB2DC50A-2BE0-47FD-99AE-0DAB1AFD0ABE}" sibTransId="{51F3D5D9-AA21-4D9C-A7F6-A0E3D1FE8DA6}"/>
    <dgm:cxn modelId="{987A5419-F8A6-42F2-98B2-95BFBA1DE6E4}" type="presOf" srcId="{649B2D87-6EB4-48D1-9378-4EDB0AE607FE}" destId="{6C234C87-CBBA-4B06-B8B3-B6459C01C381}" srcOrd="0" destOrd="0" presId="urn:microsoft.com/office/officeart/2011/layout/InterconnectedBlockProcess"/>
    <dgm:cxn modelId="{108C581B-8D3B-445B-BAF4-3757C44EC84B}" srcId="{C761366A-AF7E-4AA8-BE44-C6DE7458EE31}" destId="{6CA65E92-8F3B-4BE9-8839-91B1A8B50E64}" srcOrd="2" destOrd="0" parTransId="{40148C52-F45C-4FAA-81FD-2ACC61E3CA08}" sibTransId="{34B22298-97C7-4E49-ACDE-43BEBD2B34CA}"/>
    <dgm:cxn modelId="{48B8AD1D-7B61-414A-91B6-7F4D1E2874B0}" type="presOf" srcId="{AE306551-EB11-4BE2-89D4-C1FB3716593E}" destId="{FF8F4AD2-8CFD-4A54-8436-3CC5B9FA9C43}" srcOrd="0" destOrd="8" presId="urn:microsoft.com/office/officeart/2011/layout/InterconnectedBlockProcess"/>
    <dgm:cxn modelId="{9C4E9C1F-B7CE-4669-8ACD-3F4DF4D7F938}" type="presOf" srcId="{B6ACD619-23DA-4B6B-BE61-ED0A0A533FAE}" destId="{2BF21390-35EF-4590-929C-CC31C5E9F98C}" srcOrd="1" destOrd="6" presId="urn:microsoft.com/office/officeart/2011/layout/InterconnectedBlockProcess"/>
    <dgm:cxn modelId="{E4F26620-2E58-41A0-A797-98E946F842F5}" type="presOf" srcId="{AFE7F25A-84E4-48C8-82B4-6B6711ED9531}" destId="{0DBCEB83-183F-47AB-8442-73DCB1361909}" srcOrd="1" destOrd="6" presId="urn:microsoft.com/office/officeart/2011/layout/InterconnectedBlockProcess"/>
    <dgm:cxn modelId="{CD6BB221-1CE2-4CAD-BC71-081D9D7E3C0A}" type="presOf" srcId="{04A9EC88-3391-42EF-8FFE-36EE24F3204C}" destId="{8BC257B1-D210-4DDB-BF37-266EB99DFC3F}" srcOrd="1" destOrd="1" presId="urn:microsoft.com/office/officeart/2011/layout/InterconnectedBlockProcess"/>
    <dgm:cxn modelId="{0995F021-2353-43FF-A5F3-6FE6E350430B}" type="presOf" srcId="{0EDFB0A8-C5E7-4C7F-A569-EC5033E54085}" destId="{6C234C87-CBBA-4B06-B8B3-B6459C01C381}" srcOrd="0" destOrd="9" presId="urn:microsoft.com/office/officeart/2011/layout/InterconnectedBlockProcess"/>
    <dgm:cxn modelId="{5E7B6C22-1560-4CE0-9821-12B36FC3C528}" type="presOf" srcId="{113173F2-2E4B-4938-B607-6C4055AF792B}" destId="{2BF21390-35EF-4590-929C-CC31C5E9F98C}" srcOrd="1" destOrd="4" presId="urn:microsoft.com/office/officeart/2011/layout/InterconnectedBlockProcess"/>
    <dgm:cxn modelId="{A454DA23-1904-498F-BE31-C3ECE95F4627}" type="presOf" srcId="{18DC5C47-F952-49B8-9CFD-E6E2941E39B5}" destId="{56CA9883-0808-4E59-AC89-B420B57355F5}" srcOrd="0" destOrd="8" presId="urn:microsoft.com/office/officeart/2011/layout/InterconnectedBlockProcess"/>
    <dgm:cxn modelId="{B1FAEE27-F552-42FC-AC29-806F73352777}" type="presOf" srcId="{7A50E46C-9639-4083-A836-D0DDB6F3FFF1}" destId="{E08D2D02-5688-492F-B332-10D031E6F760}" srcOrd="0" destOrd="0" presId="urn:microsoft.com/office/officeart/2011/layout/InterconnectedBlockProcess"/>
    <dgm:cxn modelId="{1DC1B028-34F0-4066-874F-8FE29D37DABC}" type="presOf" srcId="{AD90E578-B30B-42A5-B7A9-D76C7591833C}" destId="{5A207F39-FA86-49FD-A684-83A4EDDF4D8F}" srcOrd="0" destOrd="9" presId="urn:microsoft.com/office/officeart/2011/layout/InterconnectedBlockProcess"/>
    <dgm:cxn modelId="{23BCFF28-C1E8-4BD9-A2B1-93C2115DD294}" type="presOf" srcId="{5F925F1F-8838-4A03-8095-47617811303E}" destId="{56CA9883-0808-4E59-AC89-B420B57355F5}" srcOrd="0" destOrd="6" presId="urn:microsoft.com/office/officeart/2011/layout/InterconnectedBlockProcess"/>
    <dgm:cxn modelId="{BDAD2529-4E4E-47F4-9C38-A347852DC577}" srcId="{C761366A-AF7E-4AA8-BE44-C6DE7458EE31}" destId="{4708E2BB-6490-4798-A8C9-9846D94F87A7}" srcOrd="0" destOrd="0" parTransId="{ECF15DCC-2742-487B-AC99-864DEA2AD1FB}" sibTransId="{842DB6A1-B3F7-49C5-8D03-10ED73E9A37B}"/>
    <dgm:cxn modelId="{17D55729-2F90-4EAB-8961-AB34528396CC}" type="presOf" srcId="{079400C2-A4E5-4AFA-AC28-45B4F078057A}" destId="{F905013B-B32A-4D54-8DBB-1E5A8071BF50}" srcOrd="0" destOrd="0" presId="urn:microsoft.com/office/officeart/2011/layout/InterconnectedBlockProcess"/>
    <dgm:cxn modelId="{1348D42A-C8A0-4AE3-9679-1FAE43925D06}" srcId="{579A2BFA-2FCE-43B1-8CB4-BB206B7135C7}" destId="{C761366A-AF7E-4AA8-BE44-C6DE7458EE31}" srcOrd="0" destOrd="0" parTransId="{1280FDDF-D4DD-4786-A7B7-36DCACC8A3F8}" sibTransId="{01F5A5FE-EDE2-48AE-82A0-7D03C4C39506}"/>
    <dgm:cxn modelId="{DFC2722B-FC0D-42E0-8738-7C72D3C81005}" type="presOf" srcId="{CDD3C281-1215-4300-8090-4E67FA3A7AF8}" destId="{5A207F39-FA86-49FD-A684-83A4EDDF4D8F}" srcOrd="0" destOrd="8" presId="urn:microsoft.com/office/officeart/2011/layout/InterconnectedBlockProcess"/>
    <dgm:cxn modelId="{1D68152D-0D5E-4F06-992B-A2BA0FE978D1}" srcId="{95BC0F19-7F84-49FA-87EF-33AF716884D2}" destId="{B9BB980A-AA37-491F-AED2-001F4BC457E5}" srcOrd="11" destOrd="0" parTransId="{1898693B-3B82-4382-8E92-2BC68C7FED11}" sibTransId="{9E53066C-4F89-4867-93B0-DEFE16672F2E}"/>
    <dgm:cxn modelId="{852C2F2E-3F25-4571-B10F-8F3C937F7268}" srcId="{079400C2-A4E5-4AFA-AC28-45B4F078057A}" destId="{C02FD3EA-6443-4557-AB61-633728ABE030}" srcOrd="0" destOrd="0" parTransId="{042F79D8-2EF9-4D7E-BFCF-85C2725BCD12}" sibTransId="{2B723A68-A8BB-40BA-BBA1-58BD2031DFA1}"/>
    <dgm:cxn modelId="{E0F49E2E-1480-47CC-B86D-FA1C09A0FB4C}" type="presOf" srcId="{C03BECFA-BD85-4CE0-BDC5-85E81D877CA8}" destId="{91C52327-B9CC-4AF9-9A94-36EE1BBB7425}" srcOrd="1" destOrd="10" presId="urn:microsoft.com/office/officeart/2011/layout/InterconnectedBlockProcess"/>
    <dgm:cxn modelId="{40939E2F-0411-43D9-9C58-5192928F3C11}" type="presOf" srcId="{579A2BFA-2FCE-43B1-8CB4-BB206B7135C7}" destId="{E5EB9C3E-9FEE-497E-9B7B-AE01A7749E72}" srcOrd="0" destOrd="0" presId="urn:microsoft.com/office/officeart/2011/layout/InterconnectedBlockProcess"/>
    <dgm:cxn modelId="{A91C0031-04F2-4A63-A651-5CE51DBA9913}" srcId="{2A8BA9C1-F3BB-43EE-A9DD-E799CF7A11D4}" destId="{15367A6C-31E7-489D-B733-205FED774378}" srcOrd="2" destOrd="0" parTransId="{D39AB63A-A9F6-46A2-AAFC-16A9AA79F17A}" sibTransId="{ADC45A77-9AF9-483B-A7CB-3D0E8E15D685}"/>
    <dgm:cxn modelId="{24945933-38A4-41C9-8BF5-85BE5A5C0C53}" type="presOf" srcId="{DE394914-AF4C-44FE-A276-0442FBFFFD2B}" destId="{56CA9883-0808-4E59-AC89-B420B57355F5}" srcOrd="0" destOrd="0" presId="urn:microsoft.com/office/officeart/2011/layout/InterconnectedBlockProcess"/>
    <dgm:cxn modelId="{DF1A8F35-9D2B-4025-B902-8192CFEA60D9}" srcId="{7A50E46C-9639-4083-A836-D0DDB6F3FFF1}" destId="{310F4666-25F0-4C60-9D0B-50969C6F922A}" srcOrd="10" destOrd="0" parTransId="{BD8739E6-77DD-45F0-AFEC-12958ADD218F}" sibTransId="{5D60FB93-6E94-4BBB-9830-7D5723D44A72}"/>
    <dgm:cxn modelId="{2F28B635-11EA-4F0E-9508-8AC98C52BC50}" type="presOf" srcId="{18058238-4566-4BA0-BFE7-A44119ACB08F}" destId="{91C52327-B9CC-4AF9-9A94-36EE1BBB7425}" srcOrd="1" destOrd="11" presId="urn:microsoft.com/office/officeart/2011/layout/InterconnectedBlockProcess"/>
    <dgm:cxn modelId="{3C029E36-78F1-494B-8ACF-26D6FF766978}" type="presOf" srcId="{5A752DDF-42B8-49B3-920D-986978602759}" destId="{56CA9883-0808-4E59-AC89-B420B57355F5}" srcOrd="0" destOrd="9" presId="urn:microsoft.com/office/officeart/2011/layout/InterconnectedBlockProcess"/>
    <dgm:cxn modelId="{DDC2B439-3E61-40D4-AF9B-C7FD550C2E8C}" type="presOf" srcId="{310F4666-25F0-4C60-9D0B-50969C6F922A}" destId="{56CA9883-0808-4E59-AC89-B420B57355F5}" srcOrd="0" destOrd="10" presId="urn:microsoft.com/office/officeart/2011/layout/InterconnectedBlockProcess"/>
    <dgm:cxn modelId="{38BB583A-8D9F-4267-909F-935E11520545}" srcId="{C761366A-AF7E-4AA8-BE44-C6DE7458EE31}" destId="{CDD3C281-1215-4300-8090-4E67FA3A7AF8}" srcOrd="8" destOrd="0" parTransId="{FB116C60-D0F5-4AC1-B617-5526FD748C3F}" sibTransId="{DD37C5B3-083D-4796-AEAF-ABD7338CDF5C}"/>
    <dgm:cxn modelId="{ADD1E73E-282B-487B-B2E0-86C35C14705E}" type="presOf" srcId="{E250D9BD-4FE9-4D1E-B33D-AAB7117BE0F1}" destId="{91C52327-B9CC-4AF9-9A94-36EE1BBB7425}" srcOrd="1" destOrd="7" presId="urn:microsoft.com/office/officeart/2011/layout/InterconnectedBlockProcess"/>
    <dgm:cxn modelId="{9643603F-353A-44BD-ADDD-77243B0C07B6}" type="presOf" srcId="{E250D9BD-4FE9-4D1E-B33D-AAB7117BE0F1}" destId="{5A207F39-FA86-49FD-A684-83A4EDDF4D8F}" srcOrd="0" destOrd="7" presId="urn:microsoft.com/office/officeart/2011/layout/InterconnectedBlockProcess"/>
    <dgm:cxn modelId="{21FE0F40-E010-4BB1-A737-DFC0B9C6BBF5}" srcId="{C761366A-AF7E-4AA8-BE44-C6DE7458EE31}" destId="{0B78F45C-3DEA-4BE7-9CA8-96BB39606C6B}" srcOrd="5" destOrd="0" parTransId="{19B78101-A29F-4C9C-B3D5-2EE2A21EBD91}" sibTransId="{32329950-397E-441D-88F4-280F7BF9CD78}"/>
    <dgm:cxn modelId="{2D301A40-D084-4CFF-BC09-CABC5A1AB673}" srcId="{C761366A-AF7E-4AA8-BE44-C6DE7458EE31}" destId="{735A6366-E8C6-4F22-81D0-688F3C5437C1}" srcOrd="3" destOrd="0" parTransId="{BA50CAF0-4F97-46FD-9EBE-3DEB40C85E34}" sibTransId="{F5E83A5E-8A5F-4C00-AF22-D45F36CDCAD5}"/>
    <dgm:cxn modelId="{ECCD5540-C2AD-43AB-AEED-608DA2B88534}" type="presOf" srcId="{717BD658-CBD5-40BE-9AAE-7E19C402278E}" destId="{56CA9883-0808-4E59-AC89-B420B57355F5}" srcOrd="0" destOrd="4" presId="urn:microsoft.com/office/officeart/2011/layout/InterconnectedBlockProcess"/>
    <dgm:cxn modelId="{85FFDC5C-6CA1-4D81-A4E8-5453E5EF7093}" type="presOf" srcId="{E73DA5B8-87F0-4BFD-8F67-BA8E1DC0DCF5}" destId="{8BC257B1-D210-4DDB-BF37-266EB99DFC3F}" srcOrd="1" destOrd="4" presId="urn:microsoft.com/office/officeart/2011/layout/InterconnectedBlockProcess"/>
    <dgm:cxn modelId="{76A5FC5C-0A9B-45E2-84F2-84045AEFC522}" srcId="{079400C2-A4E5-4AFA-AC28-45B4F078057A}" destId="{E73DA5B8-87F0-4BFD-8F67-BA8E1DC0DCF5}" srcOrd="4" destOrd="0" parTransId="{1D14F15C-DD20-4CF0-B268-473DEB3515AA}" sibTransId="{06203EBE-3D4A-42D9-B88E-910F45F88134}"/>
    <dgm:cxn modelId="{3A481841-76C7-4A6C-9D53-B3C824C4845E}" type="presOf" srcId="{ACDFFE52-8E77-4701-A30D-28FAA1D72077}" destId="{56CA9883-0808-4E59-AC89-B420B57355F5}" srcOrd="0" destOrd="3" presId="urn:microsoft.com/office/officeart/2011/layout/InterconnectedBlockProcess"/>
    <dgm:cxn modelId="{B9A51A41-8A14-41C6-928D-B1AA6D75FEF0}" type="presOf" srcId="{AFE7F25A-84E4-48C8-82B4-6B6711ED9531}" destId="{FF8F4AD2-8CFD-4A54-8436-3CC5B9FA9C43}" srcOrd="0" destOrd="6" presId="urn:microsoft.com/office/officeart/2011/layout/InterconnectedBlockProcess"/>
    <dgm:cxn modelId="{A73F2142-F15B-403D-A1E5-10F7F2910A4D}" srcId="{C761366A-AF7E-4AA8-BE44-C6DE7458EE31}" destId="{908D5B4A-65BD-4438-A4B7-EE66BD09A939}" srcOrd="1" destOrd="0" parTransId="{9AF109A1-5895-4FF8-93E2-D7C57DA5D65C}" sibTransId="{0CEBAB2D-9A84-418F-9D1C-17BA063D3CE2}"/>
    <dgm:cxn modelId="{EC394962-FB2D-4535-B9A7-AF888B20FB02}" type="presOf" srcId="{E65CEDE9-D034-4B05-B083-EB399D724C16}" destId="{FF8F4AD2-8CFD-4A54-8436-3CC5B9FA9C43}" srcOrd="0" destOrd="1" presId="urn:microsoft.com/office/officeart/2011/layout/InterconnectedBlockProcess"/>
    <dgm:cxn modelId="{1B975162-8691-4477-A7C7-B57D3CAFA60B}" srcId="{579A2BFA-2FCE-43B1-8CB4-BB206B7135C7}" destId="{95BC0F19-7F84-49FA-87EF-33AF716884D2}" srcOrd="4" destOrd="0" parTransId="{29239CF8-721E-4C19-BE58-508F922518BA}" sibTransId="{8FC43A10-D3D7-45E9-BCAE-5BDD737A39D4}"/>
    <dgm:cxn modelId="{34D48A44-04A7-4B62-8781-0AACFD8FE721}" type="presOf" srcId="{F35EAEB2-F500-4BBC-B866-C23498532013}" destId="{8BC257B1-D210-4DDB-BF37-266EB99DFC3F}" srcOrd="1" destOrd="2" presId="urn:microsoft.com/office/officeart/2011/layout/InterconnectedBlockProcess"/>
    <dgm:cxn modelId="{D2429546-DBA1-4E22-AFCE-66809F71CC32}" srcId="{7A50E46C-9639-4083-A836-D0DDB6F3FFF1}" destId="{18DC5C47-F952-49B8-9CFD-E6E2941E39B5}" srcOrd="8" destOrd="0" parTransId="{A784B909-2B74-4614-B679-A38A3C5BBBDF}" sibTransId="{6CC2C5F5-1415-460D-B293-AB4CB3211586}"/>
    <dgm:cxn modelId="{59504547-6726-4067-B961-C3BC8E7D59EA}" type="presOf" srcId="{717BD658-CBD5-40BE-9AAE-7E19C402278E}" destId="{2AFB566D-1906-4050-B6C8-D328C3827451}" srcOrd="1" destOrd="4" presId="urn:microsoft.com/office/officeart/2011/layout/InterconnectedBlockProcess"/>
    <dgm:cxn modelId="{990F8C47-71EF-4454-ABF6-5F43A27D7553}" type="presOf" srcId="{15367A6C-31E7-489D-B733-205FED774378}" destId="{FF8F4AD2-8CFD-4A54-8436-3CC5B9FA9C43}" srcOrd="0" destOrd="2" presId="urn:microsoft.com/office/officeart/2011/layout/InterconnectedBlockProcess"/>
    <dgm:cxn modelId="{C19C9A68-498C-455D-9194-16198F38ACDE}" type="presOf" srcId="{DCE3ECD5-0B0A-4F32-8F9B-F091E0769076}" destId="{2BF21390-35EF-4590-929C-CC31C5E9F98C}" srcOrd="1" destOrd="10" presId="urn:microsoft.com/office/officeart/2011/layout/InterconnectedBlockProcess"/>
    <dgm:cxn modelId="{C56BCB68-BF00-441E-80FC-F5C58DFED665}" srcId="{95BC0F19-7F84-49FA-87EF-33AF716884D2}" destId="{89763987-1001-46B2-A3BF-C4A4F7A35424}" srcOrd="3" destOrd="0" parTransId="{AE007BC2-D382-4BCF-B841-EAD34489309E}" sibTransId="{BCA00D19-0648-4F9F-8325-B897833DD2F2}"/>
    <dgm:cxn modelId="{F74D304C-BA0B-4D88-9C32-33F038700E84}" srcId="{2A8BA9C1-F3BB-43EE-A9DD-E799CF7A11D4}" destId="{7E77EBF9-E574-4454-BA1C-AE68D38FC1A3}" srcOrd="4" destOrd="0" parTransId="{84D3D338-EB66-4716-9566-C4758680DD6D}" sibTransId="{B4863BC2-5C71-4894-A033-C6B0B38B910C}"/>
    <dgm:cxn modelId="{9E9F524C-89D8-4396-852A-F29B7B59DBFC}" type="presOf" srcId="{1EB4957D-0359-4282-8BF4-1854E38960C6}" destId="{C5F2F358-E271-403F-A054-77034D4F267D}" srcOrd="0" destOrd="8" presId="urn:microsoft.com/office/officeart/2011/layout/InterconnectedBlockProcess"/>
    <dgm:cxn modelId="{AD33D06C-1D4D-4A90-89BE-80453FBAD497}" srcId="{2A8BA9C1-F3BB-43EE-A9DD-E799CF7A11D4}" destId="{CBEB9103-43C2-454E-B5E3-CF707A161AA1}" srcOrd="7" destOrd="0" parTransId="{C051A783-D540-48C1-AE17-1F35FFD0E724}" sibTransId="{51B41565-2AAD-4B23-B782-1F2BD5DFFA6C}"/>
    <dgm:cxn modelId="{1A152F6D-C30F-4039-8CF7-F742584B9120}" type="presOf" srcId="{F7A4BB6A-0BEA-437E-82BC-B8CA6A598603}" destId="{C5F2F358-E271-403F-A054-77034D4F267D}" srcOrd="0" destOrd="9" presId="urn:microsoft.com/office/officeart/2011/layout/InterconnectedBlockProcess"/>
    <dgm:cxn modelId="{BA05464D-15BF-49ED-8E1F-A6F3E66D8355}" type="presOf" srcId="{39AAA053-EAC9-491E-9B5E-AC2D6A478A52}" destId="{5A207F39-FA86-49FD-A684-83A4EDDF4D8F}" srcOrd="0" destOrd="6" presId="urn:microsoft.com/office/officeart/2011/layout/InterconnectedBlockProcess"/>
    <dgm:cxn modelId="{1B3E7B4D-5A4F-4BC2-B7FB-380EE66CD724}" type="presOf" srcId="{359EFB40-7858-450F-9D82-B5E2697B8CEF}" destId="{0DBCEB83-183F-47AB-8442-73DCB1361909}" srcOrd="1" destOrd="3" presId="urn:microsoft.com/office/officeart/2011/layout/InterconnectedBlockProcess"/>
    <dgm:cxn modelId="{3E0A686E-99C6-46AA-BC93-B6D56A4DC152}" type="presOf" srcId="{89763987-1001-46B2-A3BF-C4A4F7A35424}" destId="{6C234C87-CBBA-4B06-B8B3-B6459C01C381}" srcOrd="0" destOrd="3" presId="urn:microsoft.com/office/officeart/2011/layout/InterconnectedBlockProcess"/>
    <dgm:cxn modelId="{C26ABD73-D9E7-4ED7-A782-7D4D2C5FD18A}" type="presOf" srcId="{18DC5C47-F952-49B8-9CFD-E6E2941E39B5}" destId="{2AFB566D-1906-4050-B6C8-D328C3827451}" srcOrd="1" destOrd="8" presId="urn:microsoft.com/office/officeart/2011/layout/InterconnectedBlockProcess"/>
    <dgm:cxn modelId="{26F78D74-AC71-4D84-B85A-3BF16AC5C7DD}" type="presOf" srcId="{699ACF58-20BB-4C00-8BDD-348158714C25}" destId="{2AFB566D-1906-4050-B6C8-D328C3827451}" srcOrd="1" destOrd="2" presId="urn:microsoft.com/office/officeart/2011/layout/InterconnectedBlockProcess"/>
    <dgm:cxn modelId="{B6294076-E618-4129-B8AA-E9B47888950C}" type="presOf" srcId="{29CB979A-26CC-4831-B051-926D1183EC45}" destId="{6C234C87-CBBA-4B06-B8B3-B6459C01C381}" srcOrd="0" destOrd="1" presId="urn:microsoft.com/office/officeart/2011/layout/InterconnectedBlockProcess"/>
    <dgm:cxn modelId="{74BBC156-C013-47E0-9F9A-6DD5DD6226A7}" type="presOf" srcId="{CDD3C281-1215-4300-8090-4E67FA3A7AF8}" destId="{91C52327-B9CC-4AF9-9A94-36EE1BBB7425}" srcOrd="1" destOrd="8" presId="urn:microsoft.com/office/officeart/2011/layout/InterconnectedBlockProcess"/>
    <dgm:cxn modelId="{4C235477-9157-4A12-9913-D973D3446BE0}" type="presOf" srcId="{908D5B4A-65BD-4438-A4B7-EE66BD09A939}" destId="{91C52327-B9CC-4AF9-9A94-36EE1BBB7425}" srcOrd="1" destOrd="1" presId="urn:microsoft.com/office/officeart/2011/layout/InterconnectedBlockProcess"/>
    <dgm:cxn modelId="{8BD03178-6080-4E70-BDE7-8E6227E0D4A9}" type="presOf" srcId="{AA72C48E-8FBA-4E30-91A4-B060C05EC6B6}" destId="{6C234C87-CBBA-4B06-B8B3-B6459C01C381}" srcOrd="0" destOrd="7" presId="urn:microsoft.com/office/officeart/2011/layout/InterconnectedBlockProcess"/>
    <dgm:cxn modelId="{5A990E7A-F50D-4C9B-B789-07DCE6646429}" srcId="{079400C2-A4E5-4AFA-AC28-45B4F078057A}" destId="{F7A4BB6A-0BEA-437E-82BC-B8CA6A598603}" srcOrd="9" destOrd="0" parTransId="{2DC534EC-D4BD-404D-BB35-1B6EAF9C66A0}" sibTransId="{2B7EA424-E9C6-4B9F-BD51-C9C0054545D8}"/>
    <dgm:cxn modelId="{66D3E65A-B3E2-44E3-9E85-5AA386AF6222}" type="presOf" srcId="{65FAAB8A-BD0F-44EF-9D9A-37F7FFD7D771}" destId="{2AFB566D-1906-4050-B6C8-D328C3827451}" srcOrd="1" destOrd="7" presId="urn:microsoft.com/office/officeart/2011/layout/InterconnectedBlockProcess"/>
    <dgm:cxn modelId="{EC24B37B-8AEB-4470-A4D7-9331EE510E2C}" srcId="{7A50E46C-9639-4083-A836-D0DDB6F3FFF1}" destId="{5EE6F2B4-8493-4CCB-9A3E-51D062BDC155}" srcOrd="11" destOrd="0" parTransId="{7F3D7157-462E-42DF-8E1F-96DC9ACF7354}" sibTransId="{0E7976CA-E6B8-4017-BF6E-F2FF20B91FEC}"/>
    <dgm:cxn modelId="{1B7EB97B-D62A-44C4-91BA-D150CBE09D60}" srcId="{079400C2-A4E5-4AFA-AC28-45B4F078057A}" destId="{C531B6F6-B49F-4E85-A9DA-3885885554EE}" srcOrd="6" destOrd="0" parTransId="{DA2A96BF-63F2-459E-AF94-A4360213921C}" sibTransId="{36D04D31-5392-43EE-8F72-41B4760CA3F1}"/>
    <dgm:cxn modelId="{EBD53C7C-E8F3-4FEF-B882-BEEB5F19AE7B}" srcId="{7A50E46C-9639-4083-A836-D0DDB6F3FFF1}" destId="{5F925F1F-8838-4A03-8095-47617811303E}" srcOrd="6" destOrd="0" parTransId="{F6E80B06-0A69-4748-966B-5FF62B6B4A01}" sibTransId="{1A0A5B7C-5B4F-460E-B794-094426D185F2}"/>
    <dgm:cxn modelId="{2F6E587D-3FB8-430D-AA8E-DEB2E20249EE}" type="presOf" srcId="{39AAA053-EAC9-491E-9B5E-AC2D6A478A52}" destId="{91C52327-B9CC-4AF9-9A94-36EE1BBB7425}" srcOrd="1" destOrd="6" presId="urn:microsoft.com/office/officeart/2011/layout/InterconnectedBlockProcess"/>
    <dgm:cxn modelId="{4705D97D-ECDA-4776-AFCB-8D4F41F302D0}" srcId="{C761366A-AF7E-4AA8-BE44-C6DE7458EE31}" destId="{39AAA053-EAC9-491E-9B5E-AC2D6A478A52}" srcOrd="6" destOrd="0" parTransId="{BF23920C-27D4-47FD-9036-3565A359CC82}" sibTransId="{AFBC4873-17D8-4833-A716-A60109D9CD73}"/>
    <dgm:cxn modelId="{BB8A587E-9E77-4694-8E11-461485C976E6}" type="presOf" srcId="{7EFF8CE8-B4AA-4D83-965A-640B3EB94199}" destId="{0DBCEB83-183F-47AB-8442-73DCB1361909}" srcOrd="1" destOrd="5" presId="urn:microsoft.com/office/officeart/2011/layout/InterconnectedBlockProcess"/>
    <dgm:cxn modelId="{F9787380-9700-42DF-9719-CBE226FAE9E1}" srcId="{C761366A-AF7E-4AA8-BE44-C6DE7458EE31}" destId="{C03BECFA-BD85-4CE0-BDC5-85E81D877CA8}" srcOrd="10" destOrd="0" parTransId="{CDEFB252-8F20-4BBD-B2DD-FF1566B71BE5}" sibTransId="{1D521F12-7801-4C9A-A614-B2984AB87C0D}"/>
    <dgm:cxn modelId="{56732683-26C9-4B67-9B20-EC826E658ED3}" type="presOf" srcId="{95BC0F19-7F84-49FA-87EF-33AF716884D2}" destId="{1CC8123E-7364-4BD2-97F7-AB7E65DC38BC}" srcOrd="0" destOrd="0" presId="urn:microsoft.com/office/officeart/2011/layout/InterconnectedBlockProcess"/>
    <dgm:cxn modelId="{34634985-23B8-4E55-8811-9FCD902A81A8}" type="presOf" srcId="{4708E2BB-6490-4798-A8C9-9846D94F87A7}" destId="{91C52327-B9CC-4AF9-9A94-36EE1BBB7425}" srcOrd="1" destOrd="0" presId="urn:microsoft.com/office/officeart/2011/layout/InterconnectedBlockProcess"/>
    <dgm:cxn modelId="{C76D0B86-13DF-4B83-8426-3562EA5E373C}" type="presOf" srcId="{DCE3ECD5-0B0A-4F32-8F9B-F091E0769076}" destId="{6C234C87-CBBA-4B06-B8B3-B6459C01C381}" srcOrd="0" destOrd="10" presId="urn:microsoft.com/office/officeart/2011/layout/InterconnectedBlockProcess"/>
    <dgm:cxn modelId="{A8EABC86-30A4-47FF-AE16-F64A92F735E1}" srcId="{2A8BA9C1-F3BB-43EE-A9DD-E799CF7A11D4}" destId="{AE306551-EB11-4BE2-89D4-C1FB3716593E}" srcOrd="8" destOrd="0" parTransId="{B26ECE1A-7A5F-4019-AB55-FC123FCA3D99}" sibTransId="{A4B7E03F-7463-4B1A-89D6-B343BEF75DDC}"/>
    <dgm:cxn modelId="{F1F8C887-A2F6-473F-8C7D-8AB1FF7A115F}" srcId="{95BC0F19-7F84-49FA-87EF-33AF716884D2}" destId="{AB589925-A9F8-46CF-8B03-072289E47C52}" srcOrd="8" destOrd="0" parTransId="{E752B469-9B18-4D3F-90E2-1D592BCA6041}" sibTransId="{D6706511-421F-4D50-B1BA-42A05E461FFD}"/>
    <dgm:cxn modelId="{BD35A68A-8A75-48A1-A56B-F41F6276BC14}" type="presOf" srcId="{DE394914-AF4C-44FE-A276-0442FBFFFD2B}" destId="{2AFB566D-1906-4050-B6C8-D328C3827451}" srcOrd="1" destOrd="0" presId="urn:microsoft.com/office/officeart/2011/layout/InterconnectedBlockProcess"/>
    <dgm:cxn modelId="{C2A57F8B-1A69-476C-BC33-24B2CF1DF7D4}" type="presOf" srcId="{BC9BCE55-3C3D-4873-A5A8-15237F319C27}" destId="{2BF21390-35EF-4590-929C-CC31C5E9F98C}" srcOrd="1" destOrd="2" presId="urn:microsoft.com/office/officeart/2011/layout/InterconnectedBlockProcess"/>
    <dgm:cxn modelId="{12ABDC8E-658F-4A59-90C6-997F9F8FC4E1}" srcId="{C761366A-AF7E-4AA8-BE44-C6DE7458EE31}" destId="{AD90E578-B30B-42A5-B7A9-D76C7591833C}" srcOrd="9" destOrd="0" parTransId="{4C2E7066-76AE-4218-809F-E8E0EF123BD3}" sibTransId="{86A9792C-EF70-4A21-8158-B2FF03D2BFFD}"/>
    <dgm:cxn modelId="{D14A2B8F-5DE6-4D99-8F65-4C9AC57A6717}" type="presOf" srcId="{AB589925-A9F8-46CF-8B03-072289E47C52}" destId="{6C234C87-CBBA-4B06-B8B3-B6459C01C381}" srcOrd="0" destOrd="8" presId="urn:microsoft.com/office/officeart/2011/layout/InterconnectedBlockProcess"/>
    <dgm:cxn modelId="{990CDA93-8147-4457-BE4E-AE969BF7AE6B}" srcId="{579A2BFA-2FCE-43B1-8CB4-BB206B7135C7}" destId="{079400C2-A4E5-4AFA-AC28-45B4F078057A}" srcOrd="2" destOrd="0" parTransId="{160DC405-CF3D-471D-96F6-0BBE9D7FD550}" sibTransId="{1430B2A7-D4F7-4199-9909-80BF4DBE9ABD}"/>
    <dgm:cxn modelId="{A01EC494-B3A2-4DAF-90C9-BD21DB0269A7}" srcId="{7A50E46C-9639-4083-A836-D0DDB6F3FFF1}" destId="{5A752DDF-42B8-49B3-920D-986978602759}" srcOrd="9" destOrd="0" parTransId="{1BC1E875-B8B6-40ED-B8D0-768E96BA3751}" sibTransId="{9A5C80FD-B526-49F7-B8E1-A4A30F453225}"/>
    <dgm:cxn modelId="{E02AF695-5A2F-49C3-903C-EF5F0387ED49}" type="presOf" srcId="{6CA65E92-8F3B-4BE9-8839-91B1A8B50E64}" destId="{91C52327-B9CC-4AF9-9A94-36EE1BBB7425}" srcOrd="1" destOrd="2" presId="urn:microsoft.com/office/officeart/2011/layout/InterconnectedBlockProcess"/>
    <dgm:cxn modelId="{EBAA5D97-49DB-43EE-A00C-DFABB774CAE0}" type="presOf" srcId="{F841DC5C-C24B-44A2-8E33-766CC0736733}" destId="{5A207F39-FA86-49FD-A684-83A4EDDF4D8F}" srcOrd="0" destOrd="4" presId="urn:microsoft.com/office/officeart/2011/layout/InterconnectedBlockProcess"/>
    <dgm:cxn modelId="{BC75DB97-B4D6-4ADA-9F8F-E70A523172BC}" srcId="{7A50E46C-9639-4083-A836-D0DDB6F3FFF1}" destId="{45AF8892-6A46-4BC0-96C6-48AAF4160D32}" srcOrd="1" destOrd="0" parTransId="{069D7413-57BA-48BE-9979-CBE254CFBF79}" sibTransId="{38505580-E79D-4D05-ACEC-AD93DD950358}"/>
    <dgm:cxn modelId="{44551899-DBC0-4517-9F1D-59365B695F4C}" srcId="{95BC0F19-7F84-49FA-87EF-33AF716884D2}" destId="{649B2D87-6EB4-48D1-9378-4EDB0AE607FE}" srcOrd="0" destOrd="0" parTransId="{DD64F13F-3A15-483D-8179-48F3751DD619}" sibTransId="{BD13E709-B2FF-47C4-93D0-1440650C2598}"/>
    <dgm:cxn modelId="{DC50319A-3679-43E3-874B-981167D6E594}" type="presOf" srcId="{37210E4E-8671-407C-B0EC-1AC5EB24336A}" destId="{8BC257B1-D210-4DDB-BF37-266EB99DFC3F}" srcOrd="1" destOrd="10" presId="urn:microsoft.com/office/officeart/2011/layout/InterconnectedBlockProcess"/>
    <dgm:cxn modelId="{54B96E9B-52E4-4C73-B18D-892D23C82200}" type="presOf" srcId="{65FAAB8A-BD0F-44EF-9D9A-37F7FFD7D771}" destId="{56CA9883-0808-4E59-AC89-B420B57355F5}" srcOrd="0" destOrd="7" presId="urn:microsoft.com/office/officeart/2011/layout/InterconnectedBlockProcess"/>
    <dgm:cxn modelId="{6153C29B-A309-44A1-875C-4C2E96CA00B1}" type="presOf" srcId="{55F9A7EC-EC9A-4734-AE46-36808C8D3D5A}" destId="{8BC257B1-D210-4DDB-BF37-266EB99DFC3F}" srcOrd="1" destOrd="3" presId="urn:microsoft.com/office/officeart/2011/layout/InterconnectedBlockProcess"/>
    <dgm:cxn modelId="{3842E59B-DDD2-4914-B690-6C1172699A40}" type="presOf" srcId="{AE306551-EB11-4BE2-89D4-C1FB3716593E}" destId="{0DBCEB83-183F-47AB-8442-73DCB1361909}" srcOrd="1" destOrd="8" presId="urn:microsoft.com/office/officeart/2011/layout/InterconnectedBlockProcess"/>
    <dgm:cxn modelId="{93BCFF9B-9D3C-4D02-BFB5-959254F10700}" type="presOf" srcId="{7EFF8CE8-B4AA-4D83-965A-640B3EB94199}" destId="{FF8F4AD2-8CFD-4A54-8436-3CC5B9FA9C43}" srcOrd="0" destOrd="5" presId="urn:microsoft.com/office/officeart/2011/layout/InterconnectedBlockProcess"/>
    <dgm:cxn modelId="{7D83339D-1E02-4EED-A2DA-C04F4050399D}" srcId="{2A8BA9C1-F3BB-43EE-A9DD-E799CF7A11D4}" destId="{7EFF8CE8-B4AA-4D83-965A-640B3EB94199}" srcOrd="5" destOrd="0" parTransId="{60F8150D-AA71-402E-998D-3831931473C4}" sibTransId="{23287B1E-EFF2-449E-9293-9D18341EA869}"/>
    <dgm:cxn modelId="{6AA3E49E-6C90-41B6-ADE2-7DF493A5C79B}" srcId="{2A8BA9C1-F3BB-43EE-A9DD-E799CF7A11D4}" destId="{E65CEDE9-D034-4B05-B083-EB399D724C16}" srcOrd="1" destOrd="0" parTransId="{A51314A3-FE37-402E-9E22-E76FD4AEB9D1}" sibTransId="{197DBF17-4519-4842-B3E0-1F4ED98AA877}"/>
    <dgm:cxn modelId="{CB0BF09E-B8EA-4CE0-9098-92C7FF3AE2EC}" type="presOf" srcId="{AD90E578-B30B-42A5-B7A9-D76C7591833C}" destId="{91C52327-B9CC-4AF9-9A94-36EE1BBB7425}" srcOrd="1" destOrd="9" presId="urn:microsoft.com/office/officeart/2011/layout/InterconnectedBlockProcess"/>
    <dgm:cxn modelId="{06D47EA0-9C0A-40EC-A309-A2559E818E54}" type="presOf" srcId="{359EFB40-7858-450F-9D82-B5E2697B8CEF}" destId="{FF8F4AD2-8CFD-4A54-8436-3CC5B9FA9C43}" srcOrd="0" destOrd="3" presId="urn:microsoft.com/office/officeart/2011/layout/InterconnectedBlockProcess"/>
    <dgm:cxn modelId="{AEFF8AA0-ACCF-444D-82B1-CFE6AB9B20DA}" srcId="{079400C2-A4E5-4AFA-AC28-45B4F078057A}" destId="{B4B0CFCF-5137-45D8-B87C-92ECA4F67CB7}" srcOrd="5" destOrd="0" parTransId="{C3473F45-622B-439C-9230-2500CB1B0867}" sibTransId="{324C26FF-AF7E-493F-BD78-129AA3913B14}"/>
    <dgm:cxn modelId="{1A872CA1-8978-4CCB-BB92-C1BE4E25B993}" srcId="{079400C2-A4E5-4AFA-AC28-45B4F078057A}" destId="{1EB4957D-0359-4282-8BF4-1854E38960C6}" srcOrd="8" destOrd="0" parTransId="{C6780EB6-8372-4FEF-BA98-13C40FD0C1F5}" sibTransId="{E00AC8F8-CCF7-49F9-A125-E4A344FB94BD}"/>
    <dgm:cxn modelId="{526694A2-43CE-40A7-8D79-8A279F6D847D}" type="presOf" srcId="{B6ACD619-23DA-4B6B-BE61-ED0A0A533FAE}" destId="{6C234C87-CBBA-4B06-B8B3-B6459C01C381}" srcOrd="0" destOrd="6" presId="urn:microsoft.com/office/officeart/2011/layout/InterconnectedBlockProcess"/>
    <dgm:cxn modelId="{32DBE9A2-3BB6-4398-8026-22EB4635A67E}" srcId="{C761366A-AF7E-4AA8-BE44-C6DE7458EE31}" destId="{18058238-4566-4BA0-BFE7-A44119ACB08F}" srcOrd="11" destOrd="0" parTransId="{D1BF1A1C-8CAB-46DD-9BD9-17F914ED0422}" sibTransId="{C9258F10-71A4-4633-8071-D64ED88A3B03}"/>
    <dgm:cxn modelId="{300914A4-8E75-42AF-A014-0030647A3BC8}" type="presOf" srcId="{1EB4957D-0359-4282-8BF4-1854E38960C6}" destId="{8BC257B1-D210-4DDB-BF37-266EB99DFC3F}" srcOrd="1" destOrd="8" presId="urn:microsoft.com/office/officeart/2011/layout/InterconnectedBlockProcess"/>
    <dgm:cxn modelId="{46C126A5-B2B7-47E8-B0AA-953DB24E001F}" srcId="{2A8BA9C1-F3BB-43EE-A9DD-E799CF7A11D4}" destId="{4D563990-46CF-4C04-9E1B-2AA6DDAE3911}" srcOrd="9" destOrd="0" parTransId="{53C08D6C-2A51-4E2E-8195-198B306A7BD8}" sibTransId="{66E73818-B1B8-4913-AF29-1B4CF695CBE0}"/>
    <dgm:cxn modelId="{3AB0DCA6-2746-4FE1-BDFE-DF9C5AA3935F}" type="presOf" srcId="{CBEB9103-43C2-454E-B5E3-CF707A161AA1}" destId="{FF8F4AD2-8CFD-4A54-8436-3CC5B9FA9C43}" srcOrd="0" destOrd="7" presId="urn:microsoft.com/office/officeart/2011/layout/InterconnectedBlockProcess"/>
    <dgm:cxn modelId="{5B81A2A7-B42D-47D1-A451-06E24A4C1E10}" type="presOf" srcId="{C8F44D2C-FBB5-49F4-9626-FA3507F5757C}" destId="{56CA9883-0808-4E59-AC89-B420B57355F5}" srcOrd="0" destOrd="5" presId="urn:microsoft.com/office/officeart/2011/layout/InterconnectedBlockProcess"/>
    <dgm:cxn modelId="{5F81CDA7-1B55-4C6C-A709-0E9E72930290}" type="presOf" srcId="{18058238-4566-4BA0-BFE7-A44119ACB08F}" destId="{5A207F39-FA86-49FD-A684-83A4EDDF4D8F}" srcOrd="0" destOrd="11" presId="urn:microsoft.com/office/officeart/2011/layout/InterconnectedBlockProcess"/>
    <dgm:cxn modelId="{2B7708A9-DE69-4235-B7E9-4891D8EA8C3A}" srcId="{079400C2-A4E5-4AFA-AC28-45B4F078057A}" destId="{F35EAEB2-F500-4BBC-B866-C23498532013}" srcOrd="2" destOrd="0" parTransId="{6AE4C6A3-7497-42DE-8CF6-23DC24923BCC}" sibTransId="{42E26956-C6D1-43EF-8386-E3C0C72832D9}"/>
    <dgm:cxn modelId="{EA3AE1AD-5A04-4A9A-9E49-FD97249758DC}" type="presOf" srcId="{89763987-1001-46B2-A3BF-C4A4F7A35424}" destId="{2BF21390-35EF-4590-929C-CC31C5E9F98C}" srcOrd="1" destOrd="3" presId="urn:microsoft.com/office/officeart/2011/layout/InterconnectedBlockProcess"/>
    <dgm:cxn modelId="{7D715AAE-8472-4787-898E-5EE08EA89EB9}" type="presOf" srcId="{E73DA5B8-87F0-4BFD-8F67-BA8E1DC0DCF5}" destId="{C5F2F358-E271-403F-A054-77034D4F267D}" srcOrd="0" destOrd="4" presId="urn:microsoft.com/office/officeart/2011/layout/InterconnectedBlockProcess"/>
    <dgm:cxn modelId="{A5E93CAF-E8E5-4644-B3DC-F70E76E819DE}" type="presOf" srcId="{F35EAEB2-F500-4BBC-B866-C23498532013}" destId="{C5F2F358-E271-403F-A054-77034D4F267D}" srcOrd="0" destOrd="2" presId="urn:microsoft.com/office/officeart/2011/layout/InterconnectedBlockProcess"/>
    <dgm:cxn modelId="{AFB5D0B0-A751-4993-B0C8-5300CEF09B30}" srcId="{079400C2-A4E5-4AFA-AC28-45B4F078057A}" destId="{04A9EC88-3391-42EF-8FFE-36EE24F3204C}" srcOrd="1" destOrd="0" parTransId="{BB7902E0-0FB1-4CA0-9DC5-7431E5324049}" sibTransId="{489B9812-8044-464E-B558-C942FDEDE0FF}"/>
    <dgm:cxn modelId="{8AC1BBB1-F649-409B-8B5A-A9121FE4F676}" type="presOf" srcId="{0B78F45C-3DEA-4BE7-9CA8-96BB39606C6B}" destId="{91C52327-B9CC-4AF9-9A94-36EE1BBB7425}" srcOrd="1" destOrd="5" presId="urn:microsoft.com/office/officeart/2011/layout/InterconnectedBlockProcess"/>
    <dgm:cxn modelId="{2FE2D5B6-E686-4FFA-BFB2-17D4A0D65F5F}" srcId="{95BC0F19-7F84-49FA-87EF-33AF716884D2}" destId="{29CB979A-26CC-4831-B051-926D1183EC45}" srcOrd="1" destOrd="0" parTransId="{A349DF85-7841-42D8-8851-99D138885F34}" sibTransId="{122C2E3A-5F8C-4B4C-8B5F-6AA7A2D1AA31}"/>
    <dgm:cxn modelId="{126C39B7-5A7D-43DD-9975-D9C11235163F}" type="presOf" srcId="{310F4666-25F0-4C60-9D0B-50969C6F922A}" destId="{2AFB566D-1906-4050-B6C8-D328C3827451}" srcOrd="1" destOrd="10" presId="urn:microsoft.com/office/officeart/2011/layout/InterconnectedBlockProcess"/>
    <dgm:cxn modelId="{2D0897B7-5BF9-4162-A93A-028D5771DBFA}" srcId="{95BC0F19-7F84-49FA-87EF-33AF716884D2}" destId="{DCE3ECD5-0B0A-4F32-8F9B-F091E0769076}" srcOrd="10" destOrd="0" parTransId="{6D26D387-81A0-42B6-9A99-7AA67422E772}" sibTransId="{4BE89F33-D151-4F7C-8306-3320B30F4348}"/>
    <dgm:cxn modelId="{AD5A78B8-C675-4A59-AF85-E4C831D2D190}" type="presOf" srcId="{B9BB980A-AA37-491F-AED2-001F4BC457E5}" destId="{2BF21390-35EF-4590-929C-CC31C5E9F98C}" srcOrd="1" destOrd="11" presId="urn:microsoft.com/office/officeart/2011/layout/InterconnectedBlockProcess"/>
    <dgm:cxn modelId="{2985E1BB-C947-4182-83AA-D509E34F35B5}" type="presOf" srcId="{6CA65E92-8F3B-4BE9-8839-91B1A8B50E64}" destId="{5A207F39-FA86-49FD-A684-83A4EDDF4D8F}" srcOrd="0" destOrd="2" presId="urn:microsoft.com/office/officeart/2011/layout/InterconnectedBlockProcess"/>
    <dgm:cxn modelId="{2672ABBC-D300-45B5-A552-C759D86B24A2}" srcId="{2A8BA9C1-F3BB-43EE-A9DD-E799CF7A11D4}" destId="{359EFB40-7858-450F-9D82-B5E2697B8CEF}" srcOrd="3" destOrd="0" parTransId="{5E2EB4F0-B0B4-43D0-B4CC-E24696DDE436}" sibTransId="{3FC5DC98-6B99-4C90-9C05-9EF93D8B75AE}"/>
    <dgm:cxn modelId="{6A3BF8BC-43BF-45C2-8880-0A2C59EBC626}" type="presOf" srcId="{45AF8892-6A46-4BC0-96C6-48AAF4160D32}" destId="{2AFB566D-1906-4050-B6C8-D328C3827451}" srcOrd="1" destOrd="1" presId="urn:microsoft.com/office/officeart/2011/layout/InterconnectedBlockProcess"/>
    <dgm:cxn modelId="{CC0483BD-3647-431D-B516-D66465E20822}" type="presOf" srcId="{649B2D87-6EB4-48D1-9378-4EDB0AE607FE}" destId="{2BF21390-35EF-4590-929C-CC31C5E9F98C}" srcOrd="1" destOrd="0" presId="urn:microsoft.com/office/officeart/2011/layout/InterconnectedBlockProcess"/>
    <dgm:cxn modelId="{92CCB0BD-5E36-4D3D-8D99-4BF1B735C6EA}" type="presOf" srcId="{7E77EBF9-E574-4454-BA1C-AE68D38FC1A3}" destId="{0DBCEB83-183F-47AB-8442-73DCB1361909}" srcOrd="1" destOrd="4" presId="urn:microsoft.com/office/officeart/2011/layout/InterconnectedBlockProcess"/>
    <dgm:cxn modelId="{A50494BE-F01B-4C94-8BC7-28E14AFBF1E4}" type="presOf" srcId="{5F925F1F-8838-4A03-8095-47617811303E}" destId="{2AFB566D-1906-4050-B6C8-D328C3827451}" srcOrd="1" destOrd="6" presId="urn:microsoft.com/office/officeart/2011/layout/InterconnectedBlockProcess"/>
    <dgm:cxn modelId="{37C788C0-6123-4632-B232-ADAA1AEB66B0}" type="presOf" srcId="{E65CEDE9-D034-4B05-B083-EB399D724C16}" destId="{0DBCEB83-183F-47AB-8442-73DCB1361909}" srcOrd="1" destOrd="1" presId="urn:microsoft.com/office/officeart/2011/layout/InterconnectedBlockProcess"/>
    <dgm:cxn modelId="{9091B0C1-7F73-4A79-A2F9-B97658055658}" type="presOf" srcId="{735A6366-E8C6-4F22-81D0-688F3C5437C1}" destId="{91C52327-B9CC-4AF9-9A94-36EE1BBB7425}" srcOrd="1" destOrd="3" presId="urn:microsoft.com/office/officeart/2011/layout/InterconnectedBlockProcess"/>
    <dgm:cxn modelId="{1DF30DC3-6B53-4931-9748-284721785FDF}" type="presOf" srcId="{8AB3A0A5-CFE9-494F-93DD-3AA746AB6B22}" destId="{C5F2F358-E271-403F-A054-77034D4F267D}" srcOrd="0" destOrd="7" presId="urn:microsoft.com/office/officeart/2011/layout/InterconnectedBlockProcess"/>
    <dgm:cxn modelId="{4815DAC7-1C7E-4BFF-920A-9322ACC848F4}" srcId="{7A50E46C-9639-4083-A836-D0DDB6F3FFF1}" destId="{DE394914-AF4C-44FE-A276-0442FBFFFD2B}" srcOrd="0" destOrd="0" parTransId="{28BADF2D-0D67-4ED1-8840-D16A4EB35516}" sibTransId="{A4C3B8F3-42BC-46B9-8CC6-E3DA9C6F05B7}"/>
    <dgm:cxn modelId="{032D12C8-D932-4E4C-82D5-13DE11D51A34}" type="presOf" srcId="{5EE6F2B4-8493-4CCB-9A3E-51D062BDC155}" destId="{2AFB566D-1906-4050-B6C8-D328C3827451}" srcOrd="1" destOrd="11" presId="urn:microsoft.com/office/officeart/2011/layout/InterconnectedBlockProcess"/>
    <dgm:cxn modelId="{F59E78CC-23E8-4341-BF49-E4C13EAA34C5}" type="presOf" srcId="{C03BECFA-BD85-4CE0-BDC5-85E81D877CA8}" destId="{5A207F39-FA86-49FD-A684-83A4EDDF4D8F}" srcOrd="0" destOrd="10" presId="urn:microsoft.com/office/officeart/2011/layout/InterconnectedBlockProcess"/>
    <dgm:cxn modelId="{4859F4CC-A794-4AE2-8635-C2A15490B893}" type="presOf" srcId="{4708E2BB-6490-4798-A8C9-9846D94F87A7}" destId="{5A207F39-FA86-49FD-A684-83A4EDDF4D8F}" srcOrd="0" destOrd="0" presId="urn:microsoft.com/office/officeart/2011/layout/InterconnectedBlockProcess"/>
    <dgm:cxn modelId="{343FB2CD-F00C-4F7D-9E71-722B7FCF0F52}" type="presOf" srcId="{5A752DDF-42B8-49B3-920D-986978602759}" destId="{2AFB566D-1906-4050-B6C8-D328C3827451}" srcOrd="1" destOrd="9" presId="urn:microsoft.com/office/officeart/2011/layout/InterconnectedBlockProcess"/>
    <dgm:cxn modelId="{54921ACE-987D-4ADC-8E1F-627B395C9F92}" type="presOf" srcId="{8AB3A0A5-CFE9-494F-93DD-3AA746AB6B22}" destId="{8BC257B1-D210-4DDB-BF37-266EB99DFC3F}" srcOrd="1" destOrd="7" presId="urn:microsoft.com/office/officeart/2011/layout/InterconnectedBlockProcess"/>
    <dgm:cxn modelId="{D68427CE-71B2-4AF9-9145-7678F771A337}" srcId="{7A50E46C-9639-4083-A836-D0DDB6F3FFF1}" destId="{699ACF58-20BB-4C00-8BDD-348158714C25}" srcOrd="2" destOrd="0" parTransId="{7768B1C3-B6D7-4E1F-8F62-C82D8D326261}" sibTransId="{8158DBBF-E691-4C22-B0D5-02B601316DEA}"/>
    <dgm:cxn modelId="{EAEEB1CE-341D-480A-8FF6-664D9AF6DA1F}" type="presOf" srcId="{0EDFB0A8-C5E7-4C7F-A569-EC5033E54085}" destId="{2BF21390-35EF-4590-929C-CC31C5E9F98C}" srcOrd="1" destOrd="9" presId="urn:microsoft.com/office/officeart/2011/layout/InterconnectedBlockProcess"/>
    <dgm:cxn modelId="{14BD0ACF-DFC3-412D-A5BD-16DC1B051ACC}" type="presOf" srcId="{699ACF58-20BB-4C00-8BDD-348158714C25}" destId="{56CA9883-0808-4E59-AC89-B420B57355F5}" srcOrd="0" destOrd="2" presId="urn:microsoft.com/office/officeart/2011/layout/InterconnectedBlockProcess"/>
    <dgm:cxn modelId="{8AD234D1-3EE4-4C3A-A8BA-7F5B29A8D2D8}" type="presOf" srcId="{C02FD3EA-6443-4557-AB61-633728ABE030}" destId="{8BC257B1-D210-4DDB-BF37-266EB99DFC3F}" srcOrd="1" destOrd="0" presId="urn:microsoft.com/office/officeart/2011/layout/InterconnectedBlockProcess"/>
    <dgm:cxn modelId="{2F8A37D1-3404-4320-9DA6-E3E7A11055B8}" type="presOf" srcId="{97C71801-2C91-4543-9CA0-EC83C90770B6}" destId="{0DBCEB83-183F-47AB-8442-73DCB1361909}" srcOrd="1" destOrd="0" presId="urn:microsoft.com/office/officeart/2011/layout/InterconnectedBlockProcess"/>
    <dgm:cxn modelId="{330AA3D1-D92F-4DE9-8A6B-31146106E140}" type="presOf" srcId="{0264BC7D-2E8D-47AF-AE4C-99CD72013811}" destId="{6C234C87-CBBA-4B06-B8B3-B6459C01C381}" srcOrd="0" destOrd="5" presId="urn:microsoft.com/office/officeart/2011/layout/InterconnectedBlockProcess"/>
    <dgm:cxn modelId="{481B35D2-7937-47B9-B133-9ABA2B8EBCC1}" srcId="{579A2BFA-2FCE-43B1-8CB4-BB206B7135C7}" destId="{2A8BA9C1-F3BB-43EE-A9DD-E799CF7A11D4}" srcOrd="3" destOrd="0" parTransId="{210D89A5-FD63-486F-BE29-9867EA8028FB}" sibTransId="{BD4675A3-2A1B-471B-AACE-F6030FE41C8E}"/>
    <dgm:cxn modelId="{3E9581D2-93F7-4F69-826A-DB246878C4F8}" type="presOf" srcId="{C761366A-AF7E-4AA8-BE44-C6DE7458EE31}" destId="{E5E7BD18-DF39-49ED-ACEE-B615F9DB0AD2}" srcOrd="0" destOrd="0" presId="urn:microsoft.com/office/officeart/2011/layout/InterconnectedBlockProcess"/>
    <dgm:cxn modelId="{C64421D4-DD9B-4A3C-A934-2A4B1B6BD836}" type="presOf" srcId="{C02FD3EA-6443-4557-AB61-633728ABE030}" destId="{C5F2F358-E271-403F-A054-77034D4F267D}" srcOrd="0" destOrd="0" presId="urn:microsoft.com/office/officeart/2011/layout/InterconnectedBlockProcess"/>
    <dgm:cxn modelId="{8EC8B8D4-3158-47D8-88DE-59DE6BA5B703}" type="presOf" srcId="{04A9EC88-3391-42EF-8FFE-36EE24F3204C}" destId="{C5F2F358-E271-403F-A054-77034D4F267D}" srcOrd="0" destOrd="1" presId="urn:microsoft.com/office/officeart/2011/layout/InterconnectedBlockProcess"/>
    <dgm:cxn modelId="{26CA9CD5-9E99-47D7-A422-CFABDF42FDD2}" srcId="{95BC0F19-7F84-49FA-87EF-33AF716884D2}" destId="{BC9BCE55-3C3D-4873-A5A8-15237F319C27}" srcOrd="2" destOrd="0" parTransId="{B37C342E-7A20-4682-B677-FD5C8142D650}" sibTransId="{068DF513-9053-42DB-AB30-E3E5F4B434CC}"/>
    <dgm:cxn modelId="{BE7002D6-3739-4A64-9370-832141FC4A9D}" srcId="{C761366A-AF7E-4AA8-BE44-C6DE7458EE31}" destId="{F841DC5C-C24B-44A2-8E33-766CC0736733}" srcOrd="4" destOrd="0" parTransId="{CBB579B6-5514-4600-8D3D-AD1E4895AB5C}" sibTransId="{CF9D4050-B5FD-40AC-976F-BC44FB89B73B}"/>
    <dgm:cxn modelId="{76CEC2D6-8FA8-4793-A485-F717A2776CD6}" type="presOf" srcId="{97C71801-2C91-4543-9CA0-EC83C90770B6}" destId="{FF8F4AD2-8CFD-4A54-8436-3CC5B9FA9C43}" srcOrd="0" destOrd="0" presId="urn:microsoft.com/office/officeart/2011/layout/InterconnectedBlockProcess"/>
    <dgm:cxn modelId="{2D370AD8-74CC-4294-BA7A-82623150EA0D}" srcId="{2A8BA9C1-F3BB-43EE-A9DD-E799CF7A11D4}" destId="{AFE7F25A-84E4-48C8-82B4-6B6711ED9531}" srcOrd="6" destOrd="0" parTransId="{5A98A861-FE56-44DA-9CFE-B3F07DF923F9}" sibTransId="{C7AFB7FC-FE0F-4359-A184-618349C7677D}"/>
    <dgm:cxn modelId="{30B91CDA-6CAF-43A1-85FC-5F43FED765CD}" type="presOf" srcId="{B9BB980A-AA37-491F-AED2-001F4BC457E5}" destId="{6C234C87-CBBA-4B06-B8B3-B6459C01C381}" srcOrd="0" destOrd="11" presId="urn:microsoft.com/office/officeart/2011/layout/InterconnectedBlockProcess"/>
    <dgm:cxn modelId="{A6C979DB-4B05-4B38-B1EE-9211C02CF1A6}" srcId="{079400C2-A4E5-4AFA-AC28-45B4F078057A}" destId="{37210E4E-8671-407C-B0EC-1AC5EB24336A}" srcOrd="10" destOrd="0" parTransId="{25342C06-5F15-4F56-A30A-895B3D6517EC}" sibTransId="{49927618-EDC3-4383-B864-352D7BA448DD}"/>
    <dgm:cxn modelId="{E8F9FADB-BA20-4D02-9BBF-B9E88FA020B4}" type="presOf" srcId="{55F9A7EC-EC9A-4734-AE46-36808C8D3D5A}" destId="{C5F2F358-E271-403F-A054-77034D4F267D}" srcOrd="0" destOrd="3" presId="urn:microsoft.com/office/officeart/2011/layout/InterconnectedBlockProcess"/>
    <dgm:cxn modelId="{192DE0DC-7F28-42EF-BA0C-3AD687E6CC50}" srcId="{7A50E46C-9639-4083-A836-D0DDB6F3FFF1}" destId="{65FAAB8A-BD0F-44EF-9D9A-37F7FFD7D771}" srcOrd="7" destOrd="0" parTransId="{E12D1FCA-EA48-4899-8F2A-C1812047FC4A}" sibTransId="{412CD5F8-0B9D-4A8C-99E8-C261BE5EC376}"/>
    <dgm:cxn modelId="{98A9E7DC-083A-4D06-8086-335583013BA1}" type="presOf" srcId="{B4B0CFCF-5137-45D8-B87C-92ECA4F67CB7}" destId="{8BC257B1-D210-4DDB-BF37-266EB99DFC3F}" srcOrd="1" destOrd="5" presId="urn:microsoft.com/office/officeart/2011/layout/InterconnectedBlockProcess"/>
    <dgm:cxn modelId="{F82D10DF-F762-4671-B8A6-DB9770A0F097}" type="presOf" srcId="{5EE6F2B4-8493-4CCB-9A3E-51D062BDC155}" destId="{56CA9883-0808-4E59-AC89-B420B57355F5}" srcOrd="0" destOrd="11" presId="urn:microsoft.com/office/officeart/2011/layout/InterconnectedBlockProcess"/>
    <dgm:cxn modelId="{A4B116DF-FA4A-42E4-AD42-C3625844AA6C}" srcId="{C761366A-AF7E-4AA8-BE44-C6DE7458EE31}" destId="{E250D9BD-4FE9-4D1E-B33D-AAB7117BE0F1}" srcOrd="7" destOrd="0" parTransId="{37F8FA56-8A44-4C5D-8417-6676B1636DD1}" sibTransId="{1BB2113B-575F-40B8-987F-FB9A16F0593F}"/>
    <dgm:cxn modelId="{7FA9EBE3-8369-40EA-9CC2-AFD2D2B67914}" type="presOf" srcId="{C531B6F6-B49F-4E85-A9DA-3885885554EE}" destId="{8BC257B1-D210-4DDB-BF37-266EB99DFC3F}" srcOrd="1" destOrd="6" presId="urn:microsoft.com/office/officeart/2011/layout/InterconnectedBlockProcess"/>
    <dgm:cxn modelId="{6DA152E4-11E5-499D-88F0-58C64A23B6B8}" type="presOf" srcId="{AA72C48E-8FBA-4E30-91A4-B060C05EC6B6}" destId="{2BF21390-35EF-4590-929C-CC31C5E9F98C}" srcOrd="1" destOrd="7" presId="urn:microsoft.com/office/officeart/2011/layout/InterconnectedBlockProcess"/>
    <dgm:cxn modelId="{BF5F97E5-0CD7-43EA-9430-2052FE471986}" type="presOf" srcId="{0264BC7D-2E8D-47AF-AE4C-99CD72013811}" destId="{2BF21390-35EF-4590-929C-CC31C5E9F98C}" srcOrd="1" destOrd="5" presId="urn:microsoft.com/office/officeart/2011/layout/InterconnectedBlockProcess"/>
    <dgm:cxn modelId="{338E0FE6-3513-4D35-9563-A06BD58C1B82}" type="presOf" srcId="{BC9BCE55-3C3D-4873-A5A8-15237F319C27}" destId="{6C234C87-CBBA-4B06-B8B3-B6459C01C381}" srcOrd="0" destOrd="2" presId="urn:microsoft.com/office/officeart/2011/layout/InterconnectedBlockProcess"/>
    <dgm:cxn modelId="{19E435E7-0A27-4744-81D4-AF4CD8BEB0D0}" srcId="{2A8BA9C1-F3BB-43EE-A9DD-E799CF7A11D4}" destId="{97C71801-2C91-4543-9CA0-EC83C90770B6}" srcOrd="0" destOrd="0" parTransId="{BADCDADE-6CAA-40B2-8C81-1B52DD5E24B6}" sibTransId="{43099518-1EAD-4494-8054-597CD76F023B}"/>
    <dgm:cxn modelId="{D51B48E8-B576-483D-9AC6-81896E84423E}" type="presOf" srcId="{AB589925-A9F8-46CF-8B03-072289E47C52}" destId="{2BF21390-35EF-4590-929C-CC31C5E9F98C}" srcOrd="1" destOrd="8" presId="urn:microsoft.com/office/officeart/2011/layout/InterconnectedBlockProcess"/>
    <dgm:cxn modelId="{6917CEE9-EA65-47BB-9C62-F6B1EE2C7842}" type="presOf" srcId="{C8F44D2C-FBB5-49F4-9626-FA3507F5757C}" destId="{2AFB566D-1906-4050-B6C8-D328C3827451}" srcOrd="1" destOrd="5" presId="urn:microsoft.com/office/officeart/2011/layout/InterconnectedBlockProcess"/>
    <dgm:cxn modelId="{A45392EA-AB88-4849-AD52-5C2E55125E46}" type="presOf" srcId="{0B78F45C-3DEA-4BE7-9CA8-96BB39606C6B}" destId="{5A207F39-FA86-49FD-A684-83A4EDDF4D8F}" srcOrd="0" destOrd="5" presId="urn:microsoft.com/office/officeart/2011/layout/InterconnectedBlockProcess"/>
    <dgm:cxn modelId="{A0C8CEEF-92DA-4790-8B54-51641A693457}" type="presOf" srcId="{4D563990-46CF-4C04-9E1B-2AA6DDAE3911}" destId="{FF8F4AD2-8CFD-4A54-8436-3CC5B9FA9C43}" srcOrd="0" destOrd="9" presId="urn:microsoft.com/office/officeart/2011/layout/InterconnectedBlockProcess"/>
    <dgm:cxn modelId="{6F40B7F3-181F-4AFA-8690-36DE62F12E55}" type="presOf" srcId="{15367A6C-31E7-489D-B733-205FED774378}" destId="{0DBCEB83-183F-47AB-8442-73DCB1361909}" srcOrd="1" destOrd="2" presId="urn:microsoft.com/office/officeart/2011/layout/InterconnectedBlockProcess"/>
    <dgm:cxn modelId="{353B24F6-7716-428C-AA33-BC6075324061}" srcId="{95BC0F19-7F84-49FA-87EF-33AF716884D2}" destId="{0264BC7D-2E8D-47AF-AE4C-99CD72013811}" srcOrd="5" destOrd="0" parTransId="{65D8EC16-A752-4774-913F-141FC361B3AB}" sibTransId="{7A46BED4-A114-4C43-BD2E-64D7C7DDAE96}"/>
    <dgm:cxn modelId="{16F678F7-DB08-4641-9B1A-C698C733D85F}" srcId="{7A50E46C-9639-4083-A836-D0DDB6F3FFF1}" destId="{C8F44D2C-FBB5-49F4-9626-FA3507F5757C}" srcOrd="5" destOrd="0" parTransId="{4120F2C2-D6F6-4219-ABE0-67B87DFC3AD8}" sibTransId="{7391CB4B-2211-448F-9AD7-13A2685BAF64}"/>
    <dgm:cxn modelId="{DC15E7FA-B72F-46B1-B5BB-5FA1AD14E76A}" srcId="{079400C2-A4E5-4AFA-AC28-45B4F078057A}" destId="{8AB3A0A5-CFE9-494F-93DD-3AA746AB6B22}" srcOrd="7" destOrd="0" parTransId="{30941903-86C3-4E73-8D7D-6A9B84E946E1}" sibTransId="{1F7233CB-D73E-4B9B-95C6-DD13131383B7}"/>
    <dgm:cxn modelId="{78D569FB-3BE3-416C-B67E-FEBCEC43C8CC}" type="presOf" srcId="{735A6366-E8C6-4F22-81D0-688F3C5437C1}" destId="{5A207F39-FA86-49FD-A684-83A4EDDF4D8F}" srcOrd="0" destOrd="3" presId="urn:microsoft.com/office/officeart/2011/layout/InterconnectedBlockProcess"/>
    <dgm:cxn modelId="{AF2F83FD-6656-4109-BD1F-AA1845806369}" type="presOf" srcId="{B4B0CFCF-5137-45D8-B87C-92ECA4F67CB7}" destId="{C5F2F358-E271-403F-A054-77034D4F267D}" srcOrd="0" destOrd="5" presId="urn:microsoft.com/office/officeart/2011/layout/InterconnectedBlockProcess"/>
    <dgm:cxn modelId="{1237D3FD-BF50-4DCF-A775-69BEF0066AAA}" type="presOf" srcId="{37210E4E-8671-407C-B0EC-1AC5EB24336A}" destId="{C5F2F358-E271-403F-A054-77034D4F267D}" srcOrd="0" destOrd="10" presId="urn:microsoft.com/office/officeart/2011/layout/InterconnectedBlockProcess"/>
    <dgm:cxn modelId="{87F121FE-8DE9-4B13-8E55-A6A81181EBE7}" type="presOf" srcId="{F7A4BB6A-0BEA-437E-82BC-B8CA6A598603}" destId="{8BC257B1-D210-4DDB-BF37-266EB99DFC3F}" srcOrd="1" destOrd="9" presId="urn:microsoft.com/office/officeart/2011/layout/InterconnectedBlockProcess"/>
    <dgm:cxn modelId="{67AC4A3C-6058-4B8D-B3D3-4158E760AD24}" type="presParOf" srcId="{E5EB9C3E-9FEE-497E-9B7B-AE01A7749E72}" destId="{E39AEEC1-38EE-468D-9401-BFCAD613400E}" srcOrd="0" destOrd="0" presId="urn:microsoft.com/office/officeart/2011/layout/InterconnectedBlockProcess"/>
    <dgm:cxn modelId="{9FB8BA80-1A70-4760-8BF7-5B2F15A0EDA1}" type="presParOf" srcId="{E39AEEC1-38EE-468D-9401-BFCAD613400E}" destId="{6C234C87-CBBA-4B06-B8B3-B6459C01C381}" srcOrd="0" destOrd="0" presId="urn:microsoft.com/office/officeart/2011/layout/InterconnectedBlockProcess"/>
    <dgm:cxn modelId="{E38BF4A7-F774-4256-92E1-7B541CE3D2C6}" type="presParOf" srcId="{E5EB9C3E-9FEE-497E-9B7B-AE01A7749E72}" destId="{2BF21390-35EF-4590-929C-CC31C5E9F98C}" srcOrd="1" destOrd="0" presId="urn:microsoft.com/office/officeart/2011/layout/InterconnectedBlockProcess"/>
    <dgm:cxn modelId="{F6467E0F-C280-41DD-9057-F9CB7655C313}" type="presParOf" srcId="{E5EB9C3E-9FEE-497E-9B7B-AE01A7749E72}" destId="{1CC8123E-7364-4BD2-97F7-AB7E65DC38BC}" srcOrd="2" destOrd="0" presId="urn:microsoft.com/office/officeart/2011/layout/InterconnectedBlockProcess"/>
    <dgm:cxn modelId="{7ECEA8E9-35D6-44A7-B160-32FBFE194111}" type="presParOf" srcId="{E5EB9C3E-9FEE-497E-9B7B-AE01A7749E72}" destId="{4ABF724E-F4AF-43B0-854D-665E9B3D1438}" srcOrd="3" destOrd="0" presId="urn:microsoft.com/office/officeart/2011/layout/InterconnectedBlockProcess"/>
    <dgm:cxn modelId="{370C077F-75B5-4B0F-9FED-1AF9585CCA2A}" type="presParOf" srcId="{4ABF724E-F4AF-43B0-854D-665E9B3D1438}" destId="{FF8F4AD2-8CFD-4A54-8436-3CC5B9FA9C43}" srcOrd="0" destOrd="0" presId="urn:microsoft.com/office/officeart/2011/layout/InterconnectedBlockProcess"/>
    <dgm:cxn modelId="{EE6B9EB4-58BB-4E79-9B0E-8CF795FD98E3}" type="presParOf" srcId="{E5EB9C3E-9FEE-497E-9B7B-AE01A7749E72}" destId="{0DBCEB83-183F-47AB-8442-73DCB1361909}" srcOrd="4" destOrd="0" presId="urn:microsoft.com/office/officeart/2011/layout/InterconnectedBlockProcess"/>
    <dgm:cxn modelId="{F0728D79-9274-4535-A722-3D2AE272539A}" type="presParOf" srcId="{E5EB9C3E-9FEE-497E-9B7B-AE01A7749E72}" destId="{BEFF375D-9616-4267-B0FC-CE32A2F456CE}" srcOrd="5" destOrd="0" presId="urn:microsoft.com/office/officeart/2011/layout/InterconnectedBlockProcess"/>
    <dgm:cxn modelId="{91A52598-1B44-43BF-9BA8-0F4A4671242A}" type="presParOf" srcId="{E5EB9C3E-9FEE-497E-9B7B-AE01A7749E72}" destId="{FF5FDA5B-B8C7-4F2E-A495-AA18F9DCE77C}" srcOrd="6" destOrd="0" presId="urn:microsoft.com/office/officeart/2011/layout/InterconnectedBlockProcess"/>
    <dgm:cxn modelId="{6B70DF78-1810-45BE-992A-CA9767D0A43E}" type="presParOf" srcId="{FF5FDA5B-B8C7-4F2E-A495-AA18F9DCE77C}" destId="{C5F2F358-E271-403F-A054-77034D4F267D}" srcOrd="0" destOrd="0" presId="urn:microsoft.com/office/officeart/2011/layout/InterconnectedBlockProcess"/>
    <dgm:cxn modelId="{7248133F-AFC7-441C-84A4-2246EC085D8E}" type="presParOf" srcId="{E5EB9C3E-9FEE-497E-9B7B-AE01A7749E72}" destId="{8BC257B1-D210-4DDB-BF37-266EB99DFC3F}" srcOrd="7" destOrd="0" presId="urn:microsoft.com/office/officeart/2011/layout/InterconnectedBlockProcess"/>
    <dgm:cxn modelId="{513E4D6E-7090-4B6B-8633-CE2D60DFC229}" type="presParOf" srcId="{E5EB9C3E-9FEE-497E-9B7B-AE01A7749E72}" destId="{F905013B-B32A-4D54-8DBB-1E5A8071BF50}" srcOrd="8" destOrd="0" presId="urn:microsoft.com/office/officeart/2011/layout/InterconnectedBlockProcess"/>
    <dgm:cxn modelId="{16B25655-6042-49E4-9449-28DBED2DF758}" type="presParOf" srcId="{E5EB9C3E-9FEE-497E-9B7B-AE01A7749E72}" destId="{E887E7EB-7993-49D7-9075-A3D1B9FE3C64}" srcOrd="9" destOrd="0" presId="urn:microsoft.com/office/officeart/2011/layout/InterconnectedBlockProcess"/>
    <dgm:cxn modelId="{8BA945D2-D7F2-442A-B807-3B7180FCD1C0}" type="presParOf" srcId="{E887E7EB-7993-49D7-9075-A3D1B9FE3C64}" destId="{56CA9883-0808-4E59-AC89-B420B57355F5}" srcOrd="0" destOrd="0" presId="urn:microsoft.com/office/officeart/2011/layout/InterconnectedBlockProcess"/>
    <dgm:cxn modelId="{139787B9-5B72-43C7-B16A-5DD4BD15FBE5}" type="presParOf" srcId="{E5EB9C3E-9FEE-497E-9B7B-AE01A7749E72}" destId="{2AFB566D-1906-4050-B6C8-D328C3827451}" srcOrd="10" destOrd="0" presId="urn:microsoft.com/office/officeart/2011/layout/InterconnectedBlockProcess"/>
    <dgm:cxn modelId="{4B27851D-84D1-43D6-8DF9-135688EE89A1}" type="presParOf" srcId="{E5EB9C3E-9FEE-497E-9B7B-AE01A7749E72}" destId="{E08D2D02-5688-492F-B332-10D031E6F760}" srcOrd="11" destOrd="0" presId="urn:microsoft.com/office/officeart/2011/layout/InterconnectedBlockProcess"/>
    <dgm:cxn modelId="{1B5B4257-09DF-4651-B415-20D0C0AEFDF7}" type="presParOf" srcId="{E5EB9C3E-9FEE-497E-9B7B-AE01A7749E72}" destId="{2FC667F8-16A3-4596-B57B-122B566DCA84}" srcOrd="12" destOrd="0" presId="urn:microsoft.com/office/officeart/2011/layout/InterconnectedBlockProcess"/>
    <dgm:cxn modelId="{02C28C16-D8D5-4330-A727-05C94AA35D07}" type="presParOf" srcId="{2FC667F8-16A3-4596-B57B-122B566DCA84}" destId="{5A207F39-FA86-49FD-A684-83A4EDDF4D8F}" srcOrd="0" destOrd="0" presId="urn:microsoft.com/office/officeart/2011/layout/InterconnectedBlockProcess"/>
    <dgm:cxn modelId="{DCC1D334-A16B-41AA-BD81-C8547B20D3A2}" type="presParOf" srcId="{E5EB9C3E-9FEE-497E-9B7B-AE01A7749E72}" destId="{91C52327-B9CC-4AF9-9A94-36EE1BBB7425}" srcOrd="13" destOrd="0" presId="urn:microsoft.com/office/officeart/2011/layout/InterconnectedBlockProcess"/>
    <dgm:cxn modelId="{75222D2F-8EAA-4A30-8BBA-52067261F362}" type="presParOf" srcId="{E5EB9C3E-9FEE-497E-9B7B-AE01A7749E72}" destId="{E5E7BD18-DF39-49ED-ACEE-B615F9DB0AD2}" srcOrd="14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05167-7255-4AA2-B311-BE7C8D92DD25}">
      <dsp:nvSpPr>
        <dsp:cNvPr id="0" name=""/>
        <dsp:cNvSpPr/>
      </dsp:nvSpPr>
      <dsp:spPr>
        <a:xfrm rot="5400000">
          <a:off x="-324517" y="328620"/>
          <a:ext cx="2163449" cy="1514414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rgbClr val="FFFF00"/>
              </a:solidFill>
            </a:rPr>
            <a:t>Цель для воспитателей</a:t>
          </a:r>
        </a:p>
      </dsp:txBody>
      <dsp:txXfrm rot="-5400000">
        <a:off x="1" y="761309"/>
        <a:ext cx="1514414" cy="649035"/>
      </dsp:txXfrm>
    </dsp:sp>
    <dsp:sp modelId="{82481B6B-4AC7-4207-800E-FEBDA6EEBB45}">
      <dsp:nvSpPr>
        <dsp:cNvPr id="0" name=""/>
        <dsp:cNvSpPr/>
      </dsp:nvSpPr>
      <dsp:spPr>
        <a:xfrm rot="5400000">
          <a:off x="4194286" y="-2675768"/>
          <a:ext cx="1406242" cy="67659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воспитать дошкольников в духе патриотизма, любви и привязанности к родному краю</a:t>
          </a:r>
        </a:p>
      </dsp:txBody>
      <dsp:txXfrm rot="-5400000">
        <a:off x="1514415" y="72750"/>
        <a:ext cx="6697338" cy="1268948"/>
      </dsp:txXfrm>
    </dsp:sp>
    <dsp:sp modelId="{2C93D1D7-FFCA-45D7-A04E-6DCF0A3D353B}">
      <dsp:nvSpPr>
        <dsp:cNvPr id="0" name=""/>
        <dsp:cNvSpPr/>
      </dsp:nvSpPr>
      <dsp:spPr>
        <a:xfrm rot="5400000">
          <a:off x="-324517" y="2302699"/>
          <a:ext cx="2163449" cy="151441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rgbClr val="FFFF00"/>
              </a:solidFill>
            </a:rPr>
            <a:t>Цель для родителей</a:t>
          </a:r>
        </a:p>
      </dsp:txBody>
      <dsp:txXfrm rot="-5400000">
        <a:off x="1" y="2735388"/>
        <a:ext cx="1514414" cy="649035"/>
      </dsp:txXfrm>
    </dsp:sp>
    <dsp:sp modelId="{6FDC69C2-4939-4C84-9BC0-916CDF09C458}">
      <dsp:nvSpPr>
        <dsp:cNvPr id="0" name=""/>
        <dsp:cNvSpPr/>
      </dsp:nvSpPr>
      <dsp:spPr>
        <a:xfrm rot="5400000">
          <a:off x="4194286" y="-701689"/>
          <a:ext cx="1406242" cy="67659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приобщить родителей к ознакомлению детей с родным краем;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развивать желание активно  участвовать в жизни детского сада</a:t>
          </a:r>
        </a:p>
      </dsp:txBody>
      <dsp:txXfrm rot="-5400000">
        <a:off x="1514415" y="2046829"/>
        <a:ext cx="6697338" cy="1268948"/>
      </dsp:txXfrm>
    </dsp:sp>
    <dsp:sp modelId="{F5167B40-55AA-4843-9B39-876917815293}">
      <dsp:nvSpPr>
        <dsp:cNvPr id="0" name=""/>
        <dsp:cNvSpPr/>
      </dsp:nvSpPr>
      <dsp:spPr>
        <a:xfrm rot="5400000">
          <a:off x="-252703" y="4280880"/>
          <a:ext cx="2163449" cy="1514414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>
              <a:solidFill>
                <a:srgbClr val="FFFF00"/>
              </a:solidFill>
            </a:rPr>
            <a:t>Цель для детей</a:t>
          </a:r>
        </a:p>
      </dsp:txBody>
      <dsp:txXfrm rot="-5400000">
        <a:off x="71815" y="4713569"/>
        <a:ext cx="1514414" cy="649035"/>
      </dsp:txXfrm>
    </dsp:sp>
    <dsp:sp modelId="{CFB2B08E-B9F0-4B3D-84A0-35FD151E4ADC}">
      <dsp:nvSpPr>
        <dsp:cNvPr id="0" name=""/>
        <dsp:cNvSpPr/>
      </dsp:nvSpPr>
      <dsp:spPr>
        <a:xfrm rot="5400000">
          <a:off x="4194286" y="1272388"/>
          <a:ext cx="1406242" cy="67659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200" kern="1200" dirty="0"/>
            <a:t>сформировать у детей представление о том, чем богат и славен родной край</a:t>
          </a:r>
        </a:p>
      </dsp:txBody>
      <dsp:txXfrm rot="-5400000">
        <a:off x="1514415" y="4020907"/>
        <a:ext cx="6697338" cy="1268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0FAB4-FB56-42D3-B61C-F1378620E0BD}">
      <dsp:nvSpPr>
        <dsp:cNvPr id="0" name=""/>
        <dsp:cNvSpPr/>
      </dsp:nvSpPr>
      <dsp:spPr>
        <a:xfrm>
          <a:off x="896" y="129081"/>
          <a:ext cx="3496677" cy="2098006"/>
        </a:xfrm>
        <a:prstGeom prst="rect">
          <a:avLst/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chemeClr val="tx1">
                  <a:lumMod val="95000"/>
                  <a:lumOff val="5000"/>
                </a:schemeClr>
              </a:solidFill>
            </a:rPr>
            <a:t>Развивать бережное отношение к родной природе, интерес к достопримечательностям, народным промыслам родного края</a:t>
          </a:r>
        </a:p>
      </dsp:txBody>
      <dsp:txXfrm>
        <a:off x="896" y="129081"/>
        <a:ext cx="3496677" cy="2098006"/>
      </dsp:txXfrm>
    </dsp:sp>
    <dsp:sp modelId="{BCC89712-BF17-493D-B2C3-AFE8798B3E29}">
      <dsp:nvSpPr>
        <dsp:cNvPr id="0" name=""/>
        <dsp:cNvSpPr/>
      </dsp:nvSpPr>
      <dsp:spPr>
        <a:xfrm>
          <a:off x="3847241" y="129081"/>
          <a:ext cx="3496677" cy="2098006"/>
        </a:xfrm>
        <a:prstGeom prst="rect">
          <a:avLst/>
        </a:prstGeom>
        <a:solidFill>
          <a:schemeClr val="accent3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chemeClr val="tx1">
                  <a:lumMod val="95000"/>
                  <a:lumOff val="5000"/>
                </a:schemeClr>
              </a:solidFill>
            </a:rPr>
            <a:t>Ознакомить детей с культурным, географическим, природно-экологическим своеобразием родного края</a:t>
          </a:r>
        </a:p>
      </dsp:txBody>
      <dsp:txXfrm>
        <a:off x="3847241" y="129081"/>
        <a:ext cx="3496677" cy="2098006"/>
      </dsp:txXfrm>
    </dsp:sp>
    <dsp:sp modelId="{90C2827A-688B-4E75-A281-638158ADD77A}">
      <dsp:nvSpPr>
        <dsp:cNvPr id="0" name=""/>
        <dsp:cNvSpPr/>
      </dsp:nvSpPr>
      <dsp:spPr>
        <a:xfrm>
          <a:off x="896" y="2576756"/>
          <a:ext cx="3496677" cy="2098006"/>
        </a:xfrm>
        <a:prstGeom prst="rect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chemeClr val="tx1">
                  <a:lumMod val="95000"/>
                  <a:lumOff val="5000"/>
                </a:schemeClr>
              </a:solidFill>
            </a:rPr>
            <a:t>Воспитывать чувство гордости за своих земляков, эмоционально-ценностное отношение к родному краю</a:t>
          </a:r>
        </a:p>
      </dsp:txBody>
      <dsp:txXfrm>
        <a:off x="896" y="2576756"/>
        <a:ext cx="3496677" cy="2098006"/>
      </dsp:txXfrm>
    </dsp:sp>
    <dsp:sp modelId="{F037C486-78E5-489B-BC0B-46C6CF8580C8}">
      <dsp:nvSpPr>
        <dsp:cNvPr id="0" name=""/>
        <dsp:cNvSpPr/>
      </dsp:nvSpPr>
      <dsp:spPr>
        <a:xfrm>
          <a:off x="3831436" y="2512620"/>
          <a:ext cx="3496677" cy="2098006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>
              <a:solidFill>
                <a:schemeClr val="tx1">
                  <a:lumMod val="95000"/>
                  <a:lumOff val="5000"/>
                </a:schemeClr>
              </a:solidFill>
            </a:rPr>
            <a:t>Развивать связную речь детей, обогащать и активизировать словарь, учить свободно мыслить</a:t>
          </a:r>
        </a:p>
      </dsp:txBody>
      <dsp:txXfrm>
        <a:off x="3831436" y="2512620"/>
        <a:ext cx="3496677" cy="2098006"/>
      </dsp:txXfrm>
    </dsp:sp>
    <dsp:sp modelId="{24278558-DE35-4232-ABA4-2F361C29FC8B}">
      <dsp:nvSpPr>
        <dsp:cNvPr id="0" name=""/>
        <dsp:cNvSpPr/>
      </dsp:nvSpPr>
      <dsp:spPr>
        <a:xfrm>
          <a:off x="2160234" y="5024430"/>
          <a:ext cx="3024346" cy="1183191"/>
        </a:xfrm>
        <a:prstGeom prst="rect">
          <a:avLst/>
        </a:prstGeom>
        <a:solidFill>
          <a:schemeClr val="bg1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400" kern="1200" dirty="0"/>
            <a:t>Задачи</a:t>
          </a:r>
        </a:p>
      </dsp:txBody>
      <dsp:txXfrm>
        <a:off x="2160234" y="5024430"/>
        <a:ext cx="3024346" cy="11831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C76E6-34C0-4C9F-A4D3-40BBFFBFE9AC}">
      <dsp:nvSpPr>
        <dsp:cNvPr id="0" name=""/>
        <dsp:cNvSpPr/>
      </dsp:nvSpPr>
      <dsp:spPr>
        <a:xfrm>
          <a:off x="2593629" y="1858382"/>
          <a:ext cx="2362084" cy="2043299"/>
        </a:xfrm>
        <a:prstGeom prst="hexagon">
          <a:avLst>
            <a:gd name="adj" fmla="val 28570"/>
            <a:gd name="vf" fmla="val 115470"/>
          </a:avLst>
        </a:prstGeom>
        <a:solidFill>
          <a:srgbClr val="FFFF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>
              <a:solidFill>
                <a:schemeClr val="tx1">
                  <a:lumMod val="95000"/>
                  <a:lumOff val="5000"/>
                </a:schemeClr>
              </a:solidFill>
            </a:rPr>
            <a:t>Формы работы</a:t>
          </a:r>
        </a:p>
      </dsp:txBody>
      <dsp:txXfrm>
        <a:off x="2985060" y="2196985"/>
        <a:ext cx="1579222" cy="1366093"/>
      </dsp:txXfrm>
    </dsp:sp>
    <dsp:sp modelId="{22B56A1A-9B08-4B1F-9AE8-8E642ABB81B9}">
      <dsp:nvSpPr>
        <dsp:cNvPr id="0" name=""/>
        <dsp:cNvSpPr/>
      </dsp:nvSpPr>
      <dsp:spPr>
        <a:xfrm>
          <a:off x="4072748" y="880801"/>
          <a:ext cx="891207" cy="76789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1A8F05-371D-47ED-9A71-8851458E71A7}">
      <dsp:nvSpPr>
        <dsp:cNvPr id="0" name=""/>
        <dsp:cNvSpPr/>
      </dsp:nvSpPr>
      <dsp:spPr>
        <a:xfrm>
          <a:off x="2838834" y="72008"/>
          <a:ext cx="1935711" cy="1674618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</a:rPr>
            <a:t>Беседы</a:t>
          </a:r>
        </a:p>
      </dsp:txBody>
      <dsp:txXfrm>
        <a:off x="3159623" y="349528"/>
        <a:ext cx="1294133" cy="1119578"/>
      </dsp:txXfrm>
    </dsp:sp>
    <dsp:sp modelId="{F1EDC00E-07CF-46DB-8FF3-32CFD3A62514}">
      <dsp:nvSpPr>
        <dsp:cNvPr id="0" name=""/>
        <dsp:cNvSpPr/>
      </dsp:nvSpPr>
      <dsp:spPr>
        <a:xfrm>
          <a:off x="5112857" y="2316353"/>
          <a:ext cx="891207" cy="76789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5743C8-0C5D-4AEC-858B-DF537A11A9B6}">
      <dsp:nvSpPr>
        <dsp:cNvPr id="0" name=""/>
        <dsp:cNvSpPr/>
      </dsp:nvSpPr>
      <dsp:spPr>
        <a:xfrm>
          <a:off x="4567030" y="1008115"/>
          <a:ext cx="1935711" cy="1674618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</a:rPr>
            <a:t>Игры</a:t>
          </a:r>
        </a:p>
      </dsp:txBody>
      <dsp:txXfrm>
        <a:off x="4887819" y="1285635"/>
        <a:ext cx="1294133" cy="1119578"/>
      </dsp:txXfrm>
    </dsp:sp>
    <dsp:sp modelId="{FFB32B3C-EBA7-43B8-8886-B03AE5FD20D6}">
      <dsp:nvSpPr>
        <dsp:cNvPr id="0" name=""/>
        <dsp:cNvSpPr/>
      </dsp:nvSpPr>
      <dsp:spPr>
        <a:xfrm>
          <a:off x="4390330" y="3936821"/>
          <a:ext cx="891207" cy="76789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B4B78-7AFA-4473-A943-2EFF4382C3E8}">
      <dsp:nvSpPr>
        <dsp:cNvPr id="0" name=""/>
        <dsp:cNvSpPr/>
      </dsp:nvSpPr>
      <dsp:spPr>
        <a:xfrm>
          <a:off x="4567030" y="3096347"/>
          <a:ext cx="1935711" cy="1674618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</a:rPr>
            <a:t>Наблюдения</a:t>
          </a:r>
        </a:p>
      </dsp:txBody>
      <dsp:txXfrm>
        <a:off x="4887819" y="3373867"/>
        <a:ext cx="1294133" cy="1119578"/>
      </dsp:txXfrm>
    </dsp:sp>
    <dsp:sp modelId="{3A2C03B8-90CC-4637-9CFB-CA02ADFC4462}">
      <dsp:nvSpPr>
        <dsp:cNvPr id="0" name=""/>
        <dsp:cNvSpPr/>
      </dsp:nvSpPr>
      <dsp:spPr>
        <a:xfrm>
          <a:off x="2598025" y="4105032"/>
          <a:ext cx="891207" cy="76789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1113A-F2ED-4995-A195-1E7FDD699535}">
      <dsp:nvSpPr>
        <dsp:cNvPr id="0" name=""/>
        <dsp:cNvSpPr/>
      </dsp:nvSpPr>
      <dsp:spPr>
        <a:xfrm>
          <a:off x="2811211" y="4086021"/>
          <a:ext cx="1935711" cy="1674618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tx1">
                  <a:lumMod val="95000"/>
                  <a:lumOff val="5000"/>
                </a:schemeClr>
              </a:solidFill>
            </a:rPr>
            <a:t>Чтение</a:t>
          </a:r>
        </a:p>
      </dsp:txBody>
      <dsp:txXfrm>
        <a:off x="3132000" y="4363541"/>
        <a:ext cx="1294133" cy="1119578"/>
      </dsp:txXfrm>
    </dsp:sp>
    <dsp:sp modelId="{1973A472-2385-44A4-AD28-766D9ABB6087}">
      <dsp:nvSpPr>
        <dsp:cNvPr id="0" name=""/>
        <dsp:cNvSpPr/>
      </dsp:nvSpPr>
      <dsp:spPr>
        <a:xfrm>
          <a:off x="1540883" y="2670056"/>
          <a:ext cx="891207" cy="767893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1AD32B-2ED7-43C3-A18C-139675A8E3EC}">
      <dsp:nvSpPr>
        <dsp:cNvPr id="0" name=""/>
        <dsp:cNvSpPr/>
      </dsp:nvSpPr>
      <dsp:spPr>
        <a:xfrm>
          <a:off x="1027697" y="3056019"/>
          <a:ext cx="1935711" cy="1674618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lumMod val="5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>
              <a:solidFill>
                <a:schemeClr val="tx1">
                  <a:lumMod val="95000"/>
                  <a:lumOff val="5000"/>
                </a:schemeClr>
              </a:solidFill>
            </a:rPr>
            <a:t>Рассматривание иллюстраций</a:t>
          </a:r>
        </a:p>
      </dsp:txBody>
      <dsp:txXfrm>
        <a:off x="1348486" y="3333539"/>
        <a:ext cx="1294133" cy="1119578"/>
      </dsp:txXfrm>
    </dsp:sp>
    <dsp:sp modelId="{1B20CDBC-4683-4CD0-BE8D-91A7C7306870}">
      <dsp:nvSpPr>
        <dsp:cNvPr id="0" name=""/>
        <dsp:cNvSpPr/>
      </dsp:nvSpPr>
      <dsp:spPr>
        <a:xfrm>
          <a:off x="966635" y="1027698"/>
          <a:ext cx="2057835" cy="1674618"/>
        </a:xfrm>
        <a:prstGeom prst="hexagon">
          <a:avLst>
            <a:gd name="adj" fmla="val 28570"/>
            <a:gd name="vf" fmla="val 115470"/>
          </a:avLst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</a:rPr>
            <a:t>Продуктивная деятельность</a:t>
          </a:r>
        </a:p>
      </dsp:txBody>
      <dsp:txXfrm>
        <a:off x="1297601" y="1297030"/>
        <a:ext cx="1395903" cy="11359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234C87-CBBA-4B06-B8B3-B6459C01C381}">
      <dsp:nvSpPr>
        <dsp:cNvPr id="0" name=""/>
        <dsp:cNvSpPr/>
      </dsp:nvSpPr>
      <dsp:spPr>
        <a:xfrm>
          <a:off x="7228293" y="1590255"/>
          <a:ext cx="1808202" cy="4592298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1.Рассматривание  картинок с изображением козы. Просмотр фильма.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/>
            <a:t>2.Беседа «Что можно взять из пуха?».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3.Чтение стихотворения «Оренбургская паутинка»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Прогулка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Рассматривание снежинок – похожи ли они на узоры паутинки.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/>
            <a:t>П/и «Медный конь» (баш.нар.игра), «Колдун» (укр.нар.игра).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/>
            <a:t>2 пол.дня</a:t>
          </a:r>
          <a:endParaRPr lang="ru-RU" sz="900" kern="120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/>
            <a:t>Д/и «Где растет огурец».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Игра «Расскажи про свой город»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Игра (магниты).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Рисование «Мой город Оренбург».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Лепка «Коза».</a:t>
          </a:r>
        </a:p>
      </dsp:txBody>
      <dsp:txXfrm>
        <a:off x="7457820" y="1590255"/>
        <a:ext cx="1578675" cy="4592298"/>
      </dsp:txXfrm>
    </dsp:sp>
    <dsp:sp modelId="{1CC8123E-7364-4BD2-97F7-AB7E65DC38BC}">
      <dsp:nvSpPr>
        <dsp:cNvPr id="0" name=""/>
        <dsp:cNvSpPr/>
      </dsp:nvSpPr>
      <dsp:spPr>
        <a:xfrm>
          <a:off x="7228293" y="442181"/>
          <a:ext cx="1808202" cy="11480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Пятница</a:t>
          </a:r>
        </a:p>
      </dsp:txBody>
      <dsp:txXfrm>
        <a:off x="7228293" y="442181"/>
        <a:ext cx="1808202" cy="1148074"/>
      </dsp:txXfrm>
    </dsp:sp>
    <dsp:sp modelId="{FF8F4AD2-8CFD-4A54-8436-3CC5B9FA9C43}">
      <dsp:nvSpPr>
        <dsp:cNvPr id="0" name=""/>
        <dsp:cNvSpPr/>
      </dsp:nvSpPr>
      <dsp:spPr>
        <a:xfrm>
          <a:off x="5424608" y="1590255"/>
          <a:ext cx="1808202" cy="4305280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1.Рассматривание иллюстраций к сказке Бажова «Каменный цветок».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2.Чтение стихотворения «Уральские самоцветы».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3. Рассматривание коллекции полезных ископаемых Уральского региона.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/>
            <a:t>Прогулка</a:t>
          </a:r>
          <a:endParaRPr lang="ru-RU" sz="900" kern="120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Целевая прогулка по близлежащим улицам.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/>
            <a:t>П/и «Луна или солнце» (чуваш. нар. игра), «Волк» (русск. нар. игра).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Труд – украшение горки «самоцветами».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2 пол. дня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С/р игра «Ювелирная мастерская»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Изготовление панно «гора самоцветов».</a:t>
          </a:r>
        </a:p>
      </dsp:txBody>
      <dsp:txXfrm>
        <a:off x="5654135" y="1590255"/>
        <a:ext cx="1578675" cy="4305280"/>
      </dsp:txXfrm>
    </dsp:sp>
    <dsp:sp modelId="{BEFF375D-9616-4267-B0FC-CE32A2F456CE}">
      <dsp:nvSpPr>
        <dsp:cNvPr id="0" name=""/>
        <dsp:cNvSpPr/>
      </dsp:nvSpPr>
      <dsp:spPr>
        <a:xfrm>
          <a:off x="5424608" y="585690"/>
          <a:ext cx="1808202" cy="10045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Четверг</a:t>
          </a:r>
        </a:p>
      </dsp:txBody>
      <dsp:txXfrm>
        <a:off x="5424608" y="585690"/>
        <a:ext cx="1808202" cy="1004565"/>
      </dsp:txXfrm>
    </dsp:sp>
    <dsp:sp modelId="{C5F2F358-E271-403F-A054-77034D4F267D}">
      <dsp:nvSpPr>
        <dsp:cNvPr id="0" name=""/>
        <dsp:cNvSpPr/>
      </dsp:nvSpPr>
      <dsp:spPr>
        <a:xfrm>
          <a:off x="3616405" y="1590255"/>
          <a:ext cx="1808202" cy="4018261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1.Беседа «Откуда хлеб пришел» - Чтение стихотворения </a:t>
          </a:r>
          <a:r>
            <a:rPr lang="ru-RU" sz="900" kern="1200" dirty="0" err="1"/>
            <a:t>Тангрыкулиева</a:t>
          </a:r>
          <a:r>
            <a:rPr lang="ru-RU" sz="900" kern="1200" dirty="0"/>
            <a:t> «Руки человека», Пение песни «Я пеку, пеку, пеку».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Прогулка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Вынести крошки хлеба для птиц – наблюдать как они клюют крошки. Вывод – хлеб кормит 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не только людей, но и животных и птиц.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П/и «Лисичка и курочки» (тат. нар. игра).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«Филин и птички» (</a:t>
          </a:r>
          <a:r>
            <a:rPr lang="ru-RU" sz="900" kern="1200" dirty="0" err="1"/>
            <a:t>русск.нар.игра</a:t>
          </a:r>
          <a:r>
            <a:rPr lang="ru-RU" sz="900" kern="1200" dirty="0"/>
            <a:t>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/>
            <a:t>2 пол. дня</a:t>
          </a:r>
          <a:endParaRPr lang="ru-RU" sz="900" kern="120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С/р игра «Булочная».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Чтение стихотворений местных поэтов Оренбуржья.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Лепка: булочки, бублики, пирожки.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Пословицы, поговорки о хлебе.</a:t>
          </a:r>
        </a:p>
      </dsp:txBody>
      <dsp:txXfrm>
        <a:off x="3845932" y="1590255"/>
        <a:ext cx="1578675" cy="4018261"/>
      </dsp:txXfrm>
    </dsp:sp>
    <dsp:sp modelId="{F905013B-B32A-4D54-8DBB-1E5A8071BF50}">
      <dsp:nvSpPr>
        <dsp:cNvPr id="0" name=""/>
        <dsp:cNvSpPr/>
      </dsp:nvSpPr>
      <dsp:spPr>
        <a:xfrm>
          <a:off x="3616405" y="733792"/>
          <a:ext cx="1808202" cy="8610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Среда</a:t>
          </a:r>
        </a:p>
      </dsp:txBody>
      <dsp:txXfrm>
        <a:off x="3616405" y="733792"/>
        <a:ext cx="1808202" cy="861056"/>
      </dsp:txXfrm>
    </dsp:sp>
    <dsp:sp modelId="{56CA9883-0808-4E59-AC89-B420B57355F5}">
      <dsp:nvSpPr>
        <dsp:cNvPr id="0" name=""/>
        <dsp:cNvSpPr/>
      </dsp:nvSpPr>
      <dsp:spPr>
        <a:xfrm>
          <a:off x="1800192" y="1584174"/>
          <a:ext cx="1808202" cy="3731242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1.Беседа «Город, в котором я живу». Рассматривание иллюстраций «Орск», «Бугуруслан», «Медногорск» и т.д.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Д/и «Угадай, где я нахожусь».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Д/и «Что лишнее».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Прогулка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/>
            <a:t>Наблюдение за домами, которые окружают детский сад – их назначение, этажность.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/>
            <a:t>П/и « Мороз» (белорусск. нар. игра).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П/и «Серый волк» (татар. нар. игра).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Труд: построим крепость.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2 пол. дня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Строительные игры «Мой любимый город».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Разучивание пословиц, поговорок  о спорте.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Беседа «Оренбуржье спортивное»</a:t>
          </a:r>
        </a:p>
      </dsp:txBody>
      <dsp:txXfrm>
        <a:off x="2029719" y="1584174"/>
        <a:ext cx="1578675" cy="3731242"/>
      </dsp:txXfrm>
    </dsp:sp>
    <dsp:sp modelId="{E08D2D02-5688-492F-B332-10D031E6F760}">
      <dsp:nvSpPr>
        <dsp:cNvPr id="0" name=""/>
        <dsp:cNvSpPr/>
      </dsp:nvSpPr>
      <dsp:spPr>
        <a:xfrm>
          <a:off x="1808202" y="872709"/>
          <a:ext cx="1808202" cy="7175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Вторник</a:t>
          </a:r>
        </a:p>
      </dsp:txBody>
      <dsp:txXfrm>
        <a:off x="1808202" y="872709"/>
        <a:ext cx="1808202" cy="717546"/>
      </dsp:txXfrm>
    </dsp:sp>
    <dsp:sp modelId="{5A207F39-FA86-49FD-A684-83A4EDDF4D8F}">
      <dsp:nvSpPr>
        <dsp:cNvPr id="0" name=""/>
        <dsp:cNvSpPr/>
      </dsp:nvSpPr>
      <dsp:spPr>
        <a:xfrm>
          <a:off x="0" y="1590255"/>
          <a:ext cx="1808202" cy="3444224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1.Беседа «Мой родной край»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2.Рассматривание иллюстраций: реки, озера, леса и животные.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Д/и «Узнай по вкусу»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Д/и «От какого дерева листик»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Прогулка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Наблюдение за деревьями.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П/и народов, живущих в Оренбургской области: «Раю-раю» (</a:t>
          </a:r>
          <a:r>
            <a:rPr lang="ru-RU" sz="900" kern="1200" dirty="0" err="1"/>
            <a:t>мордовс.нар.игра</a:t>
          </a:r>
          <a:r>
            <a:rPr lang="ru-RU" sz="900" kern="1200" dirty="0"/>
            <a:t>)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«Филин и птички» (</a:t>
          </a:r>
          <a:r>
            <a:rPr lang="ru-RU" sz="900" kern="1200" dirty="0" err="1"/>
            <a:t>рус.нар</a:t>
          </a:r>
          <a:r>
            <a:rPr lang="ru-RU" sz="900" kern="1200" dirty="0"/>
            <a:t>. игра)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2 пол. дня</a:t>
          </a:r>
          <a:endParaRPr lang="ru-RU" sz="900" kern="1200" dirty="0"/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Рассказ воспитателя о </a:t>
          </a:r>
          <a:r>
            <a:rPr lang="ru-RU" sz="900" kern="1200" dirty="0" err="1"/>
            <a:t>Бузулукском</a:t>
          </a:r>
          <a:r>
            <a:rPr lang="ru-RU" sz="900" kern="1200" dirty="0"/>
            <a:t> боре с использованием иллюстраций.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/>
            <a:t>С/р игра «Зоопарк»</a:t>
          </a:r>
        </a:p>
        <a:p>
          <a:pPr marL="0" lvl="0" indent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u="sng" kern="1200" dirty="0"/>
            <a:t>Вечер загадок</a:t>
          </a:r>
          <a:endParaRPr lang="ru-RU" sz="900" kern="1200" dirty="0"/>
        </a:p>
      </dsp:txBody>
      <dsp:txXfrm>
        <a:off x="229526" y="1590255"/>
        <a:ext cx="1578675" cy="3444224"/>
      </dsp:txXfrm>
    </dsp:sp>
    <dsp:sp modelId="{E5E7BD18-DF39-49ED-ACEE-B615F9DB0AD2}">
      <dsp:nvSpPr>
        <dsp:cNvPr id="0" name=""/>
        <dsp:cNvSpPr/>
      </dsp:nvSpPr>
      <dsp:spPr>
        <a:xfrm>
          <a:off x="0" y="1016218"/>
          <a:ext cx="1808202" cy="5740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675" tIns="66675" rIns="66675" bIns="6667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Понедельник</a:t>
          </a:r>
        </a:p>
      </dsp:txBody>
      <dsp:txXfrm>
        <a:off x="0" y="1016218"/>
        <a:ext cx="1808202" cy="5740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Взаимосвязанный блочный процесс"/>
  <dgm:desc val="Используется для отображения последовательных этапов процесса. Рекомендуется использовать небольшие объемы текста уровня 1 и средние объемы текста уровня 2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2C169-2082-40E1-8AB0-45BCC790E602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1727B-4E9B-4340-B417-B6BEEE4A1E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E13DA-D275-4D4F-9F03-6103DA11016A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984A-CF1D-4D69-B0D9-8D0E7B66A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EBBBE-815A-4766-A98B-CE4B63C607A0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4C9BA-2FBE-4E5F-8E05-8DDB8567B9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30FF5-AFB7-4D10-B6C9-B42FE8094EE6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D79A7-2A51-4AC5-B213-97ED93D530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95959-AAFF-4880-9187-F98AEA83DE48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2ED29-F1CA-46DC-BE2A-2B1E9A9EF9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E837-8904-4825-B568-5DABFE11AC41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B887-2108-4564-A060-9C6BCDCFFB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21DD2-0CA8-479A-B1FC-4770E4C2A541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89E62-8C9F-4D83-93DB-A05A7E98E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D0F3C-D23D-4A45-B714-15086CD91E3C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746E3-D80E-46CF-893D-F5F9FDF9AF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FF4E5-87DE-4F61-BE4E-961CD4AA8C0D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6F4C4-8771-4A1C-B11E-1C4BDF963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309BC-B804-48CA-9BAD-A046E337EAD3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DC57A-A9B1-4484-95C8-0A9E511FE6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01B00-06FE-4EC8-A883-3331BAC92039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FF6B7-35F6-448A-A7BB-90C86DF61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ADA55B-8DE4-470B-BDDE-9A3A8F4A08B9}" type="datetimeFigureOut">
              <a:rPr lang="ru-RU"/>
              <a:pPr>
                <a:defRPr/>
              </a:pPr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E38AA2-52A0-4E36-8C57-13E0CFFFF6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4" r:id="rId1"/>
    <p:sldLayoutId id="2147484293" r:id="rId2"/>
    <p:sldLayoutId id="2147484295" r:id="rId3"/>
    <p:sldLayoutId id="2147484292" r:id="rId4"/>
    <p:sldLayoutId id="2147484291" r:id="rId5"/>
    <p:sldLayoutId id="2147484290" r:id="rId6"/>
    <p:sldLayoutId id="2147484289" r:id="rId7"/>
    <p:sldLayoutId id="2147484288" r:id="rId8"/>
    <p:sldLayoutId id="2147484296" r:id="rId9"/>
    <p:sldLayoutId id="2147484287" r:id="rId10"/>
    <p:sldLayoutId id="2147484286" r:id="rId11"/>
  </p:sldLayoutIdLst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188" y="692150"/>
            <a:ext cx="7993062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548680"/>
            <a:ext cx="8208912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Есть огромная Русь – это ширь без границы,	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Есть в ней край, где ты рос, где родное жильё.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Как же мне не любить, как тобой не гордиться,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Оренбуржье моё!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+mn-cs"/>
              </a:rPr>
              <a:t>                            Оренбуржье моё! 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1989138"/>
            <a:ext cx="8640763" cy="4752975"/>
          </a:xfrm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641" y="116632"/>
            <a:ext cx="8786847" cy="1656184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dirty="0">
                <a:solidFill>
                  <a:srgbClr val="FF0000"/>
                </a:solidFill>
              </a:rPr>
              <a:t>Оренбуржье – край богатый!</a:t>
            </a:r>
            <a:endParaRPr lang="ru-RU" dirty="0"/>
          </a:p>
        </p:txBody>
      </p:sp>
      <p:pic>
        <p:nvPicPr>
          <p:cNvPr id="1433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916113"/>
            <a:ext cx="2808287" cy="129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92538" y="4481513"/>
            <a:ext cx="1716087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025" y="5257800"/>
            <a:ext cx="2268538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713" y="5286375"/>
            <a:ext cx="214153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58888" y="3454400"/>
            <a:ext cx="194468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0425" y="3454400"/>
            <a:ext cx="2233613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00788" y="1916113"/>
            <a:ext cx="2508250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63938" y="2041525"/>
            <a:ext cx="1854200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052736"/>
            <a:ext cx="6368752" cy="1152128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br>
              <a:rPr lang="ru-RU" dirty="0">
                <a:solidFill>
                  <a:srgbClr val="FF0000"/>
                </a:solidFill>
              </a:rPr>
            </a:b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</p:nvPr>
        </p:nvGraphicFramePr>
        <p:xfrm>
          <a:off x="539750" y="549275"/>
          <a:ext cx="8280400" cy="6119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899592" y="188640"/>
          <a:ext cx="7344816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971600" y="620688"/>
          <a:ext cx="748883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/>
        </p:nvGraphicFramePr>
        <p:xfrm>
          <a:off x="107504" y="116632"/>
          <a:ext cx="9036496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79388" y="3573463"/>
            <a:ext cx="8713787" cy="3095625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79512" y="116633"/>
            <a:ext cx="8712968" cy="3024335"/>
          </a:xfrm>
        </p:spPr>
        <p:txBody>
          <a:bodyPr/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4800" dirty="0"/>
              <a:t>Итоговое мероприятие: </a:t>
            </a:r>
            <a:r>
              <a:rPr lang="ru-RU" sz="4800" dirty="0">
                <a:effectLst/>
              </a:rPr>
              <a:t>Дефиле </a:t>
            </a:r>
            <a:br>
              <a:rPr lang="ru-RU" sz="4800" dirty="0">
                <a:effectLst/>
              </a:rPr>
            </a:br>
            <a:r>
              <a:rPr lang="ru-RU" sz="4800" dirty="0">
                <a:effectLst/>
              </a:rPr>
              <a:t>«Белая, как </a:t>
            </a:r>
            <a:r>
              <a:rPr lang="ru-RU" sz="4800" dirty="0" err="1">
                <a:effectLst/>
              </a:rPr>
              <a:t>снежиночка</a:t>
            </a:r>
            <a:r>
              <a:rPr lang="ru-RU" sz="4800" dirty="0">
                <a:effectLst/>
              </a:rPr>
              <a:t>, Оренбургская </a:t>
            </a:r>
            <a:r>
              <a:rPr lang="ru-RU" sz="4800" dirty="0" err="1">
                <a:effectLst/>
              </a:rPr>
              <a:t>паутиночка</a:t>
            </a:r>
            <a:r>
              <a:rPr lang="ru-RU" sz="4800" dirty="0">
                <a:effectLst/>
              </a:rPr>
              <a:t>»</a:t>
            </a:r>
            <a:endParaRPr lang="ru-RU" sz="4800" dirty="0"/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3716338"/>
            <a:ext cx="213042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4090988"/>
            <a:ext cx="1706562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495550"/>
            <a:ext cx="2039938" cy="203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43088" y="3913188"/>
            <a:ext cx="1735137" cy="261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19100"/>
            <a:ext cx="8555037" cy="610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331913" y="765175"/>
            <a:ext cx="6553200" cy="4860925"/>
          </a:xfrm>
        </p:spPr>
        <p:txBody>
          <a:bodyPr rtlCol="0">
            <a:normAutofit/>
          </a:bodyPr>
          <a:lstStyle/>
          <a:p>
            <a:pPr indent="-182880" algn="ctr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Мой Оренбург, </a:t>
            </a:r>
          </a:p>
          <a:p>
            <a:pPr indent="-182880" algn="ctr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всегда горжусь тобою, </a:t>
            </a:r>
            <a:b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</a:b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Люблю твои ковыльные поля, </a:t>
            </a:r>
            <a:b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</a:b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Люблю мосты </a:t>
            </a:r>
          </a:p>
          <a:p>
            <a:pPr indent="-182880" algn="ctr" fontAlgn="auto">
              <a:buClr>
                <a:schemeClr val="accent6">
                  <a:lumMod val="75000"/>
                </a:schemeClr>
              </a:buClr>
              <a:defRPr/>
            </a:pP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над древнею рекою, </a:t>
            </a:r>
            <a:b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</a:br>
            <a:r>
              <a:rPr lang="ru-RU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Люблю тебя, - кормилица земля.</a:t>
            </a:r>
            <a:r>
              <a:rPr lang="ru-RU" sz="28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20483" name="Текст 4"/>
          <p:cNvSpPr>
            <a:spLocks noGrp="1"/>
          </p:cNvSpPr>
          <p:nvPr>
            <p:ph type="body" sz="half" idx="2"/>
          </p:nvPr>
        </p:nvSpPr>
        <p:spPr>
          <a:xfrm>
            <a:off x="3419475" y="3213100"/>
            <a:ext cx="292100" cy="354013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231</TotalTime>
  <Words>647</Words>
  <Application>Microsoft Office PowerPoint</Application>
  <PresentationFormat>Экран (4:3)</PresentationFormat>
  <Paragraphs>92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Narrow</vt:lpstr>
      <vt:lpstr>Georgia</vt:lpstr>
      <vt:lpstr>Trebuchet MS</vt:lpstr>
      <vt:lpstr>Воздушный поток</vt:lpstr>
      <vt:lpstr>Презентация PowerPoint</vt:lpstr>
      <vt:lpstr>Оренбуржье – край богатый!</vt:lpstr>
      <vt:lpstr>  </vt:lpstr>
      <vt:lpstr>Презентация PowerPoint</vt:lpstr>
      <vt:lpstr>Презентация PowerPoint</vt:lpstr>
      <vt:lpstr>Презентация PowerPoint</vt:lpstr>
      <vt:lpstr>Итоговое мероприятие: Дефиле  «Белая, как снежиночка, Оренбургская паутиночка»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Зверева Ирина Сергеевна</cp:lastModifiedBy>
  <cp:revision>25</cp:revision>
  <dcterms:created xsi:type="dcterms:W3CDTF">2011-11-27T17:12:59Z</dcterms:created>
  <dcterms:modified xsi:type="dcterms:W3CDTF">2024-02-26T12:57:30Z</dcterms:modified>
</cp:coreProperties>
</file>