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8BBD88-E853-61EB-9BA4-1DDA2A565CF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548061C-C670-FE9B-02C1-7C2241FA1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85B7D86-36C3-C12A-DBCD-195890D67C44}"/>
              </a:ext>
            </a:extLst>
          </p:cNvPr>
          <p:cNvSpPr>
            <a:spLocks noGrp="1"/>
          </p:cNvSpPr>
          <p:nvPr>
            <p:ph type="dt" sz="half" idx="10"/>
          </p:nvPr>
        </p:nvSpPr>
        <p:spPr/>
        <p:txBody>
          <a:bodyPr/>
          <a:lstStyle/>
          <a:p>
            <a:fld id="{B5C37C54-9201-421F-B50F-489B8B52A2E4}" type="datetimeFigureOut">
              <a:rPr lang="ru-RU" smtClean="0"/>
              <a:t>08.02.2024</a:t>
            </a:fld>
            <a:endParaRPr lang="ru-RU"/>
          </a:p>
        </p:txBody>
      </p:sp>
      <p:sp>
        <p:nvSpPr>
          <p:cNvPr id="5" name="Нижний колонтитул 4">
            <a:extLst>
              <a:ext uri="{FF2B5EF4-FFF2-40B4-BE49-F238E27FC236}">
                <a16:creationId xmlns:a16="http://schemas.microsoft.com/office/drawing/2014/main" id="{29CF8D96-98CE-2E53-4FC5-DE1102A32F9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13D0A6-5FE1-08DE-F3E8-5DDA66727EF6}"/>
              </a:ext>
            </a:extLst>
          </p:cNvPr>
          <p:cNvSpPr>
            <a:spLocks noGrp="1"/>
          </p:cNvSpPr>
          <p:nvPr>
            <p:ph type="sldNum" sz="quarter" idx="12"/>
          </p:nvPr>
        </p:nvSpPr>
        <p:spPr/>
        <p:txBody>
          <a:bodyPr/>
          <a:lstStyle/>
          <a:p>
            <a:fld id="{416F4D16-65D7-4EF7-BA86-60EE452D1333}" type="slidenum">
              <a:rPr lang="ru-RU" smtClean="0"/>
              <a:t>‹#›</a:t>
            </a:fld>
            <a:endParaRPr lang="ru-RU"/>
          </a:p>
        </p:txBody>
      </p:sp>
    </p:spTree>
    <p:extLst>
      <p:ext uri="{BB962C8B-B14F-4D97-AF65-F5344CB8AC3E}">
        <p14:creationId xmlns:p14="http://schemas.microsoft.com/office/powerpoint/2010/main" val="3695375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613A71-630E-AF73-4B0A-F15B79D5582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1D36667-6C25-69D8-A2FD-046E087C431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2E5DCAF-B827-AB03-5B73-873C8049157C}"/>
              </a:ext>
            </a:extLst>
          </p:cNvPr>
          <p:cNvSpPr>
            <a:spLocks noGrp="1"/>
          </p:cNvSpPr>
          <p:nvPr>
            <p:ph type="dt" sz="half" idx="10"/>
          </p:nvPr>
        </p:nvSpPr>
        <p:spPr/>
        <p:txBody>
          <a:bodyPr/>
          <a:lstStyle/>
          <a:p>
            <a:fld id="{B5C37C54-9201-421F-B50F-489B8B52A2E4}" type="datetimeFigureOut">
              <a:rPr lang="ru-RU" smtClean="0"/>
              <a:t>08.02.2024</a:t>
            </a:fld>
            <a:endParaRPr lang="ru-RU"/>
          </a:p>
        </p:txBody>
      </p:sp>
      <p:sp>
        <p:nvSpPr>
          <p:cNvPr id="5" name="Нижний колонтитул 4">
            <a:extLst>
              <a:ext uri="{FF2B5EF4-FFF2-40B4-BE49-F238E27FC236}">
                <a16:creationId xmlns:a16="http://schemas.microsoft.com/office/drawing/2014/main" id="{2C95A756-451D-B184-CB5A-ECB5CAFE06A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998424E-4F92-6409-D233-B34C199C4312}"/>
              </a:ext>
            </a:extLst>
          </p:cNvPr>
          <p:cNvSpPr>
            <a:spLocks noGrp="1"/>
          </p:cNvSpPr>
          <p:nvPr>
            <p:ph type="sldNum" sz="quarter" idx="12"/>
          </p:nvPr>
        </p:nvSpPr>
        <p:spPr/>
        <p:txBody>
          <a:bodyPr/>
          <a:lstStyle/>
          <a:p>
            <a:fld id="{416F4D16-65D7-4EF7-BA86-60EE452D1333}" type="slidenum">
              <a:rPr lang="ru-RU" smtClean="0"/>
              <a:t>‹#›</a:t>
            </a:fld>
            <a:endParaRPr lang="ru-RU"/>
          </a:p>
        </p:txBody>
      </p:sp>
    </p:spTree>
    <p:extLst>
      <p:ext uri="{BB962C8B-B14F-4D97-AF65-F5344CB8AC3E}">
        <p14:creationId xmlns:p14="http://schemas.microsoft.com/office/powerpoint/2010/main" val="105503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36135FE-B11B-FC8C-7CA7-5E6C9FDB5D2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867A6D9-0300-C5C1-F1C9-65A69A4C6CD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5052A81-565C-D130-ADE6-DD06399EFD77}"/>
              </a:ext>
            </a:extLst>
          </p:cNvPr>
          <p:cNvSpPr>
            <a:spLocks noGrp="1"/>
          </p:cNvSpPr>
          <p:nvPr>
            <p:ph type="dt" sz="half" idx="10"/>
          </p:nvPr>
        </p:nvSpPr>
        <p:spPr/>
        <p:txBody>
          <a:bodyPr/>
          <a:lstStyle/>
          <a:p>
            <a:fld id="{B5C37C54-9201-421F-B50F-489B8B52A2E4}" type="datetimeFigureOut">
              <a:rPr lang="ru-RU" smtClean="0"/>
              <a:t>08.02.2024</a:t>
            </a:fld>
            <a:endParaRPr lang="ru-RU"/>
          </a:p>
        </p:txBody>
      </p:sp>
      <p:sp>
        <p:nvSpPr>
          <p:cNvPr id="5" name="Нижний колонтитул 4">
            <a:extLst>
              <a:ext uri="{FF2B5EF4-FFF2-40B4-BE49-F238E27FC236}">
                <a16:creationId xmlns:a16="http://schemas.microsoft.com/office/drawing/2014/main" id="{71EBCD7F-EBBA-BAEC-A302-C061758F7A0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7F7EE03-00D8-B66D-2F34-BD4D3CE8D03F}"/>
              </a:ext>
            </a:extLst>
          </p:cNvPr>
          <p:cNvSpPr>
            <a:spLocks noGrp="1"/>
          </p:cNvSpPr>
          <p:nvPr>
            <p:ph type="sldNum" sz="quarter" idx="12"/>
          </p:nvPr>
        </p:nvSpPr>
        <p:spPr/>
        <p:txBody>
          <a:bodyPr/>
          <a:lstStyle/>
          <a:p>
            <a:fld id="{416F4D16-65D7-4EF7-BA86-60EE452D1333}" type="slidenum">
              <a:rPr lang="ru-RU" smtClean="0"/>
              <a:t>‹#›</a:t>
            </a:fld>
            <a:endParaRPr lang="ru-RU"/>
          </a:p>
        </p:txBody>
      </p:sp>
    </p:spTree>
    <p:extLst>
      <p:ext uri="{BB962C8B-B14F-4D97-AF65-F5344CB8AC3E}">
        <p14:creationId xmlns:p14="http://schemas.microsoft.com/office/powerpoint/2010/main" val="357627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B392F0-701F-31BD-D5CD-C54F8F8FE5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FB7A1A3-8258-4E06-8BE2-5DE728E3E92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A050EEC-AB71-065B-8534-AE27DC817808}"/>
              </a:ext>
            </a:extLst>
          </p:cNvPr>
          <p:cNvSpPr>
            <a:spLocks noGrp="1"/>
          </p:cNvSpPr>
          <p:nvPr>
            <p:ph type="dt" sz="half" idx="10"/>
          </p:nvPr>
        </p:nvSpPr>
        <p:spPr/>
        <p:txBody>
          <a:bodyPr/>
          <a:lstStyle/>
          <a:p>
            <a:fld id="{B5C37C54-9201-421F-B50F-489B8B52A2E4}" type="datetimeFigureOut">
              <a:rPr lang="ru-RU" smtClean="0"/>
              <a:t>08.02.2024</a:t>
            </a:fld>
            <a:endParaRPr lang="ru-RU"/>
          </a:p>
        </p:txBody>
      </p:sp>
      <p:sp>
        <p:nvSpPr>
          <p:cNvPr id="5" name="Нижний колонтитул 4">
            <a:extLst>
              <a:ext uri="{FF2B5EF4-FFF2-40B4-BE49-F238E27FC236}">
                <a16:creationId xmlns:a16="http://schemas.microsoft.com/office/drawing/2014/main" id="{1B72D89B-BE65-AE36-7FE9-6F2BB78F7AC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1A14C1F-0B18-93EC-9059-D6600280E71B}"/>
              </a:ext>
            </a:extLst>
          </p:cNvPr>
          <p:cNvSpPr>
            <a:spLocks noGrp="1"/>
          </p:cNvSpPr>
          <p:nvPr>
            <p:ph type="sldNum" sz="quarter" idx="12"/>
          </p:nvPr>
        </p:nvSpPr>
        <p:spPr/>
        <p:txBody>
          <a:bodyPr/>
          <a:lstStyle/>
          <a:p>
            <a:fld id="{416F4D16-65D7-4EF7-BA86-60EE452D1333}" type="slidenum">
              <a:rPr lang="ru-RU" smtClean="0"/>
              <a:t>‹#›</a:t>
            </a:fld>
            <a:endParaRPr lang="ru-RU"/>
          </a:p>
        </p:txBody>
      </p:sp>
    </p:spTree>
    <p:extLst>
      <p:ext uri="{BB962C8B-B14F-4D97-AF65-F5344CB8AC3E}">
        <p14:creationId xmlns:p14="http://schemas.microsoft.com/office/powerpoint/2010/main" val="162464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C7803B-D6BF-5C28-11C3-EA98DFB7EFF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154D3AC-ED81-D249-B42D-831F23D66F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2966E79-B414-1BEC-9B14-F3594C486179}"/>
              </a:ext>
            </a:extLst>
          </p:cNvPr>
          <p:cNvSpPr>
            <a:spLocks noGrp="1"/>
          </p:cNvSpPr>
          <p:nvPr>
            <p:ph type="dt" sz="half" idx="10"/>
          </p:nvPr>
        </p:nvSpPr>
        <p:spPr/>
        <p:txBody>
          <a:bodyPr/>
          <a:lstStyle/>
          <a:p>
            <a:fld id="{B5C37C54-9201-421F-B50F-489B8B52A2E4}" type="datetimeFigureOut">
              <a:rPr lang="ru-RU" smtClean="0"/>
              <a:t>08.02.2024</a:t>
            </a:fld>
            <a:endParaRPr lang="ru-RU"/>
          </a:p>
        </p:txBody>
      </p:sp>
      <p:sp>
        <p:nvSpPr>
          <p:cNvPr id="5" name="Нижний колонтитул 4">
            <a:extLst>
              <a:ext uri="{FF2B5EF4-FFF2-40B4-BE49-F238E27FC236}">
                <a16:creationId xmlns:a16="http://schemas.microsoft.com/office/drawing/2014/main" id="{C230A620-BDC7-4D98-D630-B8711D52C62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2E23F63-0444-50D0-AF82-742F3ED34669}"/>
              </a:ext>
            </a:extLst>
          </p:cNvPr>
          <p:cNvSpPr>
            <a:spLocks noGrp="1"/>
          </p:cNvSpPr>
          <p:nvPr>
            <p:ph type="sldNum" sz="quarter" idx="12"/>
          </p:nvPr>
        </p:nvSpPr>
        <p:spPr/>
        <p:txBody>
          <a:bodyPr/>
          <a:lstStyle/>
          <a:p>
            <a:fld id="{416F4D16-65D7-4EF7-BA86-60EE452D1333}" type="slidenum">
              <a:rPr lang="ru-RU" smtClean="0"/>
              <a:t>‹#›</a:t>
            </a:fld>
            <a:endParaRPr lang="ru-RU"/>
          </a:p>
        </p:txBody>
      </p:sp>
    </p:spTree>
    <p:extLst>
      <p:ext uri="{BB962C8B-B14F-4D97-AF65-F5344CB8AC3E}">
        <p14:creationId xmlns:p14="http://schemas.microsoft.com/office/powerpoint/2010/main" val="226105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28E8A5-E3A4-5538-F70D-482B8D3BE90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C88AEC9-59F2-D75B-471A-657A42ED33B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39380B3-A8E4-35A1-0731-CD5B3A7A08A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943120B-4497-EA6B-A1BB-BEAF7147CBCE}"/>
              </a:ext>
            </a:extLst>
          </p:cNvPr>
          <p:cNvSpPr>
            <a:spLocks noGrp="1"/>
          </p:cNvSpPr>
          <p:nvPr>
            <p:ph type="dt" sz="half" idx="10"/>
          </p:nvPr>
        </p:nvSpPr>
        <p:spPr/>
        <p:txBody>
          <a:bodyPr/>
          <a:lstStyle/>
          <a:p>
            <a:fld id="{B5C37C54-9201-421F-B50F-489B8B52A2E4}" type="datetimeFigureOut">
              <a:rPr lang="ru-RU" smtClean="0"/>
              <a:t>08.02.2024</a:t>
            </a:fld>
            <a:endParaRPr lang="ru-RU"/>
          </a:p>
        </p:txBody>
      </p:sp>
      <p:sp>
        <p:nvSpPr>
          <p:cNvPr id="6" name="Нижний колонтитул 5">
            <a:extLst>
              <a:ext uri="{FF2B5EF4-FFF2-40B4-BE49-F238E27FC236}">
                <a16:creationId xmlns:a16="http://schemas.microsoft.com/office/drawing/2014/main" id="{F6780A92-2C3A-C952-4C49-E2C788C57FE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85BCD69-C7C9-4A2D-1716-E99ADC77C66E}"/>
              </a:ext>
            </a:extLst>
          </p:cNvPr>
          <p:cNvSpPr>
            <a:spLocks noGrp="1"/>
          </p:cNvSpPr>
          <p:nvPr>
            <p:ph type="sldNum" sz="quarter" idx="12"/>
          </p:nvPr>
        </p:nvSpPr>
        <p:spPr/>
        <p:txBody>
          <a:bodyPr/>
          <a:lstStyle/>
          <a:p>
            <a:fld id="{416F4D16-65D7-4EF7-BA86-60EE452D1333}" type="slidenum">
              <a:rPr lang="ru-RU" smtClean="0"/>
              <a:t>‹#›</a:t>
            </a:fld>
            <a:endParaRPr lang="ru-RU"/>
          </a:p>
        </p:txBody>
      </p:sp>
    </p:spTree>
    <p:extLst>
      <p:ext uri="{BB962C8B-B14F-4D97-AF65-F5344CB8AC3E}">
        <p14:creationId xmlns:p14="http://schemas.microsoft.com/office/powerpoint/2010/main" val="31095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7E8245-1B27-EFC7-938B-B10B2C62B12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CD4FCE1-2376-62AF-AD0D-C00EBDD08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BB92D35-18B6-7438-47F0-7E676365D2C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C7A6E3F-C395-E198-AB0F-B57BA478C1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5659F50-4349-080F-5EDB-C61CFBA33CD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A449AC87-5C6A-11D8-ED01-68BB14873C05}"/>
              </a:ext>
            </a:extLst>
          </p:cNvPr>
          <p:cNvSpPr>
            <a:spLocks noGrp="1"/>
          </p:cNvSpPr>
          <p:nvPr>
            <p:ph type="dt" sz="half" idx="10"/>
          </p:nvPr>
        </p:nvSpPr>
        <p:spPr/>
        <p:txBody>
          <a:bodyPr/>
          <a:lstStyle/>
          <a:p>
            <a:fld id="{B5C37C54-9201-421F-B50F-489B8B52A2E4}" type="datetimeFigureOut">
              <a:rPr lang="ru-RU" smtClean="0"/>
              <a:t>08.02.2024</a:t>
            </a:fld>
            <a:endParaRPr lang="ru-RU"/>
          </a:p>
        </p:txBody>
      </p:sp>
      <p:sp>
        <p:nvSpPr>
          <p:cNvPr id="8" name="Нижний колонтитул 7">
            <a:extLst>
              <a:ext uri="{FF2B5EF4-FFF2-40B4-BE49-F238E27FC236}">
                <a16:creationId xmlns:a16="http://schemas.microsoft.com/office/drawing/2014/main" id="{6D4B1091-A4D3-0750-7A15-D868768D6C5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2338203-14D5-0BC9-64C4-B948D301144A}"/>
              </a:ext>
            </a:extLst>
          </p:cNvPr>
          <p:cNvSpPr>
            <a:spLocks noGrp="1"/>
          </p:cNvSpPr>
          <p:nvPr>
            <p:ph type="sldNum" sz="quarter" idx="12"/>
          </p:nvPr>
        </p:nvSpPr>
        <p:spPr/>
        <p:txBody>
          <a:bodyPr/>
          <a:lstStyle/>
          <a:p>
            <a:fld id="{416F4D16-65D7-4EF7-BA86-60EE452D1333}" type="slidenum">
              <a:rPr lang="ru-RU" smtClean="0"/>
              <a:t>‹#›</a:t>
            </a:fld>
            <a:endParaRPr lang="ru-RU"/>
          </a:p>
        </p:txBody>
      </p:sp>
    </p:spTree>
    <p:extLst>
      <p:ext uri="{BB962C8B-B14F-4D97-AF65-F5344CB8AC3E}">
        <p14:creationId xmlns:p14="http://schemas.microsoft.com/office/powerpoint/2010/main" val="417091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B92BB4-C801-0DC4-C226-852B32540B3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F71A330-1FC1-C2E9-7132-2977DF856245}"/>
              </a:ext>
            </a:extLst>
          </p:cNvPr>
          <p:cNvSpPr>
            <a:spLocks noGrp="1"/>
          </p:cNvSpPr>
          <p:nvPr>
            <p:ph type="dt" sz="half" idx="10"/>
          </p:nvPr>
        </p:nvSpPr>
        <p:spPr/>
        <p:txBody>
          <a:bodyPr/>
          <a:lstStyle/>
          <a:p>
            <a:fld id="{B5C37C54-9201-421F-B50F-489B8B52A2E4}" type="datetimeFigureOut">
              <a:rPr lang="ru-RU" smtClean="0"/>
              <a:t>08.02.2024</a:t>
            </a:fld>
            <a:endParaRPr lang="ru-RU"/>
          </a:p>
        </p:txBody>
      </p:sp>
      <p:sp>
        <p:nvSpPr>
          <p:cNvPr id="4" name="Нижний колонтитул 3">
            <a:extLst>
              <a:ext uri="{FF2B5EF4-FFF2-40B4-BE49-F238E27FC236}">
                <a16:creationId xmlns:a16="http://schemas.microsoft.com/office/drawing/2014/main" id="{6979B1AE-AB3E-189A-116B-33C9B89190F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2A81072-3FC0-EBE4-7410-40E52592449A}"/>
              </a:ext>
            </a:extLst>
          </p:cNvPr>
          <p:cNvSpPr>
            <a:spLocks noGrp="1"/>
          </p:cNvSpPr>
          <p:nvPr>
            <p:ph type="sldNum" sz="quarter" idx="12"/>
          </p:nvPr>
        </p:nvSpPr>
        <p:spPr/>
        <p:txBody>
          <a:bodyPr/>
          <a:lstStyle/>
          <a:p>
            <a:fld id="{416F4D16-65D7-4EF7-BA86-60EE452D1333}" type="slidenum">
              <a:rPr lang="ru-RU" smtClean="0"/>
              <a:t>‹#›</a:t>
            </a:fld>
            <a:endParaRPr lang="ru-RU"/>
          </a:p>
        </p:txBody>
      </p:sp>
    </p:spTree>
    <p:extLst>
      <p:ext uri="{BB962C8B-B14F-4D97-AF65-F5344CB8AC3E}">
        <p14:creationId xmlns:p14="http://schemas.microsoft.com/office/powerpoint/2010/main" val="275049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8E2A93B-65F8-1B1A-83FB-888406BCC5A8}"/>
              </a:ext>
            </a:extLst>
          </p:cNvPr>
          <p:cNvSpPr>
            <a:spLocks noGrp="1"/>
          </p:cNvSpPr>
          <p:nvPr>
            <p:ph type="dt" sz="half" idx="10"/>
          </p:nvPr>
        </p:nvSpPr>
        <p:spPr/>
        <p:txBody>
          <a:bodyPr/>
          <a:lstStyle/>
          <a:p>
            <a:fld id="{B5C37C54-9201-421F-B50F-489B8B52A2E4}" type="datetimeFigureOut">
              <a:rPr lang="ru-RU" smtClean="0"/>
              <a:t>08.02.2024</a:t>
            </a:fld>
            <a:endParaRPr lang="ru-RU"/>
          </a:p>
        </p:txBody>
      </p:sp>
      <p:sp>
        <p:nvSpPr>
          <p:cNvPr id="3" name="Нижний колонтитул 2">
            <a:extLst>
              <a:ext uri="{FF2B5EF4-FFF2-40B4-BE49-F238E27FC236}">
                <a16:creationId xmlns:a16="http://schemas.microsoft.com/office/drawing/2014/main" id="{DD92C6D8-5C67-914C-BB92-B8E8A722D7F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6B9CD9AB-A5C6-95B2-DCA9-B0861BCA444A}"/>
              </a:ext>
            </a:extLst>
          </p:cNvPr>
          <p:cNvSpPr>
            <a:spLocks noGrp="1"/>
          </p:cNvSpPr>
          <p:nvPr>
            <p:ph type="sldNum" sz="quarter" idx="12"/>
          </p:nvPr>
        </p:nvSpPr>
        <p:spPr/>
        <p:txBody>
          <a:bodyPr/>
          <a:lstStyle/>
          <a:p>
            <a:fld id="{416F4D16-65D7-4EF7-BA86-60EE452D1333}" type="slidenum">
              <a:rPr lang="ru-RU" smtClean="0"/>
              <a:t>‹#›</a:t>
            </a:fld>
            <a:endParaRPr lang="ru-RU"/>
          </a:p>
        </p:txBody>
      </p:sp>
    </p:spTree>
    <p:extLst>
      <p:ext uri="{BB962C8B-B14F-4D97-AF65-F5344CB8AC3E}">
        <p14:creationId xmlns:p14="http://schemas.microsoft.com/office/powerpoint/2010/main" val="115176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F73493-D9CF-2885-EDDB-B7DA9ABB13F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36063B2-5CCA-84D1-6819-5C5C318F05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B73922F-DA70-A908-0C96-C87A1CD56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639A86C-DE42-7F27-9D4B-2D077848B0C7}"/>
              </a:ext>
            </a:extLst>
          </p:cNvPr>
          <p:cNvSpPr>
            <a:spLocks noGrp="1"/>
          </p:cNvSpPr>
          <p:nvPr>
            <p:ph type="dt" sz="half" idx="10"/>
          </p:nvPr>
        </p:nvSpPr>
        <p:spPr/>
        <p:txBody>
          <a:bodyPr/>
          <a:lstStyle/>
          <a:p>
            <a:fld id="{B5C37C54-9201-421F-B50F-489B8B52A2E4}" type="datetimeFigureOut">
              <a:rPr lang="ru-RU" smtClean="0"/>
              <a:t>08.02.2024</a:t>
            </a:fld>
            <a:endParaRPr lang="ru-RU"/>
          </a:p>
        </p:txBody>
      </p:sp>
      <p:sp>
        <p:nvSpPr>
          <p:cNvPr id="6" name="Нижний колонтитул 5">
            <a:extLst>
              <a:ext uri="{FF2B5EF4-FFF2-40B4-BE49-F238E27FC236}">
                <a16:creationId xmlns:a16="http://schemas.microsoft.com/office/drawing/2014/main" id="{B1FB8283-25AC-0751-69BE-58BB9968042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2BE0FD4-406A-B9DA-09DF-C775E96F3EF6}"/>
              </a:ext>
            </a:extLst>
          </p:cNvPr>
          <p:cNvSpPr>
            <a:spLocks noGrp="1"/>
          </p:cNvSpPr>
          <p:nvPr>
            <p:ph type="sldNum" sz="quarter" idx="12"/>
          </p:nvPr>
        </p:nvSpPr>
        <p:spPr/>
        <p:txBody>
          <a:bodyPr/>
          <a:lstStyle/>
          <a:p>
            <a:fld id="{416F4D16-65D7-4EF7-BA86-60EE452D1333}" type="slidenum">
              <a:rPr lang="ru-RU" smtClean="0"/>
              <a:t>‹#›</a:t>
            </a:fld>
            <a:endParaRPr lang="ru-RU"/>
          </a:p>
        </p:txBody>
      </p:sp>
    </p:spTree>
    <p:extLst>
      <p:ext uri="{BB962C8B-B14F-4D97-AF65-F5344CB8AC3E}">
        <p14:creationId xmlns:p14="http://schemas.microsoft.com/office/powerpoint/2010/main" val="418647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20EF90-FD82-CA76-BAEA-B6C9CD95B0A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67A36E1-9308-5123-F6D2-51EDC4D6B1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3D84B01-520E-93EA-AB19-A21F48C0F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A76ED07-88C3-58CC-3956-604D2A21F92A}"/>
              </a:ext>
            </a:extLst>
          </p:cNvPr>
          <p:cNvSpPr>
            <a:spLocks noGrp="1"/>
          </p:cNvSpPr>
          <p:nvPr>
            <p:ph type="dt" sz="half" idx="10"/>
          </p:nvPr>
        </p:nvSpPr>
        <p:spPr/>
        <p:txBody>
          <a:bodyPr/>
          <a:lstStyle/>
          <a:p>
            <a:fld id="{B5C37C54-9201-421F-B50F-489B8B52A2E4}" type="datetimeFigureOut">
              <a:rPr lang="ru-RU" smtClean="0"/>
              <a:t>08.02.2024</a:t>
            </a:fld>
            <a:endParaRPr lang="ru-RU"/>
          </a:p>
        </p:txBody>
      </p:sp>
      <p:sp>
        <p:nvSpPr>
          <p:cNvPr id="6" name="Нижний колонтитул 5">
            <a:extLst>
              <a:ext uri="{FF2B5EF4-FFF2-40B4-BE49-F238E27FC236}">
                <a16:creationId xmlns:a16="http://schemas.microsoft.com/office/drawing/2014/main" id="{C65F4C8D-DD22-703D-6904-E4A98427DB9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33231C9-68B7-48B3-411A-3E7B67D2BD74}"/>
              </a:ext>
            </a:extLst>
          </p:cNvPr>
          <p:cNvSpPr>
            <a:spLocks noGrp="1"/>
          </p:cNvSpPr>
          <p:nvPr>
            <p:ph type="sldNum" sz="quarter" idx="12"/>
          </p:nvPr>
        </p:nvSpPr>
        <p:spPr/>
        <p:txBody>
          <a:bodyPr/>
          <a:lstStyle/>
          <a:p>
            <a:fld id="{416F4D16-65D7-4EF7-BA86-60EE452D1333}" type="slidenum">
              <a:rPr lang="ru-RU" smtClean="0"/>
              <a:t>‹#›</a:t>
            </a:fld>
            <a:endParaRPr lang="ru-RU"/>
          </a:p>
        </p:txBody>
      </p:sp>
    </p:spTree>
    <p:extLst>
      <p:ext uri="{BB962C8B-B14F-4D97-AF65-F5344CB8AC3E}">
        <p14:creationId xmlns:p14="http://schemas.microsoft.com/office/powerpoint/2010/main" val="2090006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A47196-DC06-F0C3-E1F1-23788E0D17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DB1166B-890E-CDAD-5C9E-0B9E850163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18156A6-ED52-F3C9-4C76-CA59502A00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37C54-9201-421F-B50F-489B8B52A2E4}" type="datetimeFigureOut">
              <a:rPr lang="ru-RU" smtClean="0"/>
              <a:t>08.02.2024</a:t>
            </a:fld>
            <a:endParaRPr lang="ru-RU"/>
          </a:p>
        </p:txBody>
      </p:sp>
      <p:sp>
        <p:nvSpPr>
          <p:cNvPr id="5" name="Нижний колонтитул 4">
            <a:extLst>
              <a:ext uri="{FF2B5EF4-FFF2-40B4-BE49-F238E27FC236}">
                <a16:creationId xmlns:a16="http://schemas.microsoft.com/office/drawing/2014/main" id="{1841897F-A487-4E5F-4C39-17157EFE41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D8492C6-2F3C-14C7-56E8-567D9F3AC8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F4D16-65D7-4EF7-BA86-60EE452D1333}" type="slidenum">
              <a:rPr lang="ru-RU" smtClean="0"/>
              <a:t>‹#›</a:t>
            </a:fld>
            <a:endParaRPr lang="ru-RU"/>
          </a:p>
        </p:txBody>
      </p:sp>
    </p:spTree>
    <p:extLst>
      <p:ext uri="{BB962C8B-B14F-4D97-AF65-F5344CB8AC3E}">
        <p14:creationId xmlns:p14="http://schemas.microsoft.com/office/powerpoint/2010/main" val="1178075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709775-35DC-B4CA-89E2-3C77FDCDB982}"/>
              </a:ext>
            </a:extLst>
          </p:cNvPr>
          <p:cNvSpPr>
            <a:spLocks noGrp="1"/>
          </p:cNvSpPr>
          <p:nvPr>
            <p:ph type="ctrTitle"/>
          </p:nvPr>
        </p:nvSpPr>
        <p:spPr>
          <a:xfrm>
            <a:off x="0" y="590735"/>
            <a:ext cx="9144000" cy="398093"/>
          </a:xfrm>
        </p:spPr>
        <p:txBody>
          <a:bodyPr>
            <a:normAutofit/>
          </a:bodyPr>
          <a:lstStyle/>
          <a:p>
            <a:r>
              <a:rPr lang="ru-RU" sz="2000" b="1" dirty="0"/>
              <a:t>МДОАУ «Детский сад № 5 «Реченька» г. Орска»</a:t>
            </a:r>
          </a:p>
        </p:txBody>
      </p:sp>
      <p:sp>
        <p:nvSpPr>
          <p:cNvPr id="3" name="Подзаголовок 2">
            <a:extLst>
              <a:ext uri="{FF2B5EF4-FFF2-40B4-BE49-F238E27FC236}">
                <a16:creationId xmlns:a16="http://schemas.microsoft.com/office/drawing/2014/main" id="{F6D56551-12F7-4FED-9FDB-F146B3EC9D1C}"/>
              </a:ext>
            </a:extLst>
          </p:cNvPr>
          <p:cNvSpPr>
            <a:spLocks noGrp="1"/>
          </p:cNvSpPr>
          <p:nvPr>
            <p:ph type="subTitle" idx="1"/>
          </p:nvPr>
        </p:nvSpPr>
        <p:spPr>
          <a:xfrm>
            <a:off x="311889" y="1584252"/>
            <a:ext cx="9144000" cy="3997842"/>
          </a:xfrm>
        </p:spPr>
        <p:txBody>
          <a:bodyPr>
            <a:normAutofit fontScale="92500" lnSpcReduction="10000"/>
          </a:bodyPr>
          <a:lstStyle/>
          <a:p>
            <a:r>
              <a:rPr lang="ru-RU" sz="3500" b="1" dirty="0"/>
              <a:t>Дидактическое пособие </a:t>
            </a:r>
          </a:p>
          <a:p>
            <a:r>
              <a:rPr lang="ru-RU" sz="3500" b="1" dirty="0"/>
              <a:t>по финансовой грамотности </a:t>
            </a:r>
          </a:p>
          <a:p>
            <a:r>
              <a:rPr lang="ru-RU" sz="3500" b="1" dirty="0"/>
              <a:t>«Банкомат»</a:t>
            </a:r>
          </a:p>
          <a:p>
            <a:endParaRPr lang="ru-RU" dirty="0"/>
          </a:p>
          <a:p>
            <a:endParaRPr lang="ru-RU" dirty="0"/>
          </a:p>
          <a:p>
            <a:endParaRPr lang="ru-RU" dirty="0"/>
          </a:p>
          <a:p>
            <a:endParaRPr lang="ru-RU" dirty="0"/>
          </a:p>
          <a:p>
            <a:pPr algn="r"/>
            <a:r>
              <a:rPr lang="ru-RU" dirty="0"/>
              <a:t>Воспитатель: Шадрина </a:t>
            </a:r>
          </a:p>
          <a:p>
            <a:pPr algn="r"/>
            <a:r>
              <a:rPr lang="ru-RU" dirty="0"/>
              <a:t>Лариса Николаевна</a:t>
            </a:r>
          </a:p>
        </p:txBody>
      </p:sp>
    </p:spTree>
    <p:extLst>
      <p:ext uri="{BB962C8B-B14F-4D97-AF65-F5344CB8AC3E}">
        <p14:creationId xmlns:p14="http://schemas.microsoft.com/office/powerpoint/2010/main" val="197873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a:extLst>
            <a:ext uri="{FF2B5EF4-FFF2-40B4-BE49-F238E27FC236}">
              <a16:creationId xmlns:a16="http://schemas.microsoft.com/office/drawing/2014/main" id="{6074C71F-80C8-E783-14FB-D81087023D64}"/>
            </a:ext>
          </a:extLst>
        </p:cNvPr>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E37246-E275-0ADA-C8E8-BE31B2741E03}"/>
              </a:ext>
            </a:extLst>
          </p:cNvPr>
          <p:cNvSpPr>
            <a:spLocks noGrp="1"/>
          </p:cNvSpPr>
          <p:nvPr>
            <p:ph type="subTitle" idx="1"/>
          </p:nvPr>
        </p:nvSpPr>
        <p:spPr>
          <a:xfrm>
            <a:off x="2814083" y="813952"/>
            <a:ext cx="6563833" cy="4948895"/>
          </a:xfrm>
        </p:spPr>
        <p:txBody>
          <a:bodyPr>
            <a:normAutofit fontScale="92500" lnSpcReduction="10000"/>
          </a:bodyPr>
          <a:lstStyle/>
          <a:p>
            <a:r>
              <a:rPr lang="ru-RU" sz="3500" b="1" dirty="0"/>
              <a:t>Дидактическое пособие </a:t>
            </a:r>
          </a:p>
          <a:p>
            <a:r>
              <a:rPr lang="ru-RU" sz="3500" b="1" dirty="0"/>
              <a:t>по финансовой грамотности </a:t>
            </a:r>
          </a:p>
          <a:p>
            <a:r>
              <a:rPr lang="ru-RU" sz="3500" b="1" dirty="0"/>
              <a:t>«Банкомат»</a:t>
            </a:r>
          </a:p>
          <a:p>
            <a:r>
              <a:rPr lang="ru-RU" sz="3500" b="1" dirty="0"/>
              <a:t>для детей старшего дошкольного возраста (5 – 7 лет)</a:t>
            </a:r>
          </a:p>
          <a:p>
            <a:r>
              <a:rPr lang="ru-RU" sz="3500" b="1" dirty="0"/>
              <a:t>направлено на экономическое воспитание детей, формирование финансовой грамотности и расширение их представлений о бюджете, деньгах, товарах и услугах.</a:t>
            </a:r>
          </a:p>
          <a:p>
            <a:endParaRPr lang="ru-RU" dirty="0"/>
          </a:p>
          <a:p>
            <a:endParaRPr lang="ru-RU" dirty="0"/>
          </a:p>
          <a:p>
            <a:endParaRPr lang="ru-RU" dirty="0"/>
          </a:p>
          <a:p>
            <a:endParaRPr lang="ru-RU" dirty="0"/>
          </a:p>
        </p:txBody>
      </p:sp>
      <p:pic>
        <p:nvPicPr>
          <p:cNvPr id="7" name="Рисунок 6">
            <a:extLst>
              <a:ext uri="{FF2B5EF4-FFF2-40B4-BE49-F238E27FC236}">
                <a16:creationId xmlns:a16="http://schemas.microsoft.com/office/drawing/2014/main" id="{EF932B60-9858-65E3-F30F-669F63947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605" y="813952"/>
            <a:ext cx="2230096" cy="4948895"/>
          </a:xfrm>
          <a:prstGeom prst="rect">
            <a:avLst/>
          </a:prstGeom>
        </p:spPr>
      </p:pic>
    </p:spTree>
    <p:extLst>
      <p:ext uri="{BB962C8B-B14F-4D97-AF65-F5344CB8AC3E}">
        <p14:creationId xmlns:p14="http://schemas.microsoft.com/office/powerpoint/2010/main" val="642179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a:extLst>
            <a:ext uri="{FF2B5EF4-FFF2-40B4-BE49-F238E27FC236}">
              <a16:creationId xmlns:a16="http://schemas.microsoft.com/office/drawing/2014/main" id="{A3705EE7-A51F-5FAF-3B43-51E0F7B5EB98}"/>
            </a:ext>
          </a:extLst>
        </p:cNvPr>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D38E8B74-D21A-D169-0B83-646260EAA6A8}"/>
              </a:ext>
            </a:extLst>
          </p:cNvPr>
          <p:cNvSpPr>
            <a:spLocks noGrp="1"/>
          </p:cNvSpPr>
          <p:nvPr>
            <p:ph type="subTitle" idx="1"/>
          </p:nvPr>
        </p:nvSpPr>
        <p:spPr>
          <a:xfrm>
            <a:off x="233915" y="350875"/>
            <a:ext cx="6230679" cy="5591960"/>
          </a:xfrm>
        </p:spPr>
        <p:txBody>
          <a:bodyPr>
            <a:normAutofit fontScale="25000" lnSpcReduction="20000"/>
          </a:bodyPr>
          <a:lstStyle/>
          <a:p>
            <a:pPr>
              <a:lnSpc>
                <a:spcPct val="120000"/>
              </a:lnSpc>
              <a:spcBef>
                <a:spcPts val="0"/>
              </a:spcBef>
            </a:pPr>
            <a:r>
              <a:rPr lang="ru-RU" sz="7200" b="1" dirty="0"/>
              <a:t>Цель:</a:t>
            </a:r>
          </a:p>
          <a:p>
            <a:pPr>
              <a:lnSpc>
                <a:spcPct val="120000"/>
              </a:lnSpc>
              <a:spcBef>
                <a:spcPts val="0"/>
              </a:spcBef>
            </a:pPr>
            <a:r>
              <a:rPr lang="ru-RU" sz="7200" b="1" dirty="0"/>
              <a:t>познакомить детей с историей возникновения денег и их предназначением, развивать логическое мышление, воспитывать уважительное отношение к деньгам.</a:t>
            </a:r>
          </a:p>
          <a:p>
            <a:pPr>
              <a:lnSpc>
                <a:spcPct val="120000"/>
              </a:lnSpc>
              <a:spcBef>
                <a:spcPts val="0"/>
              </a:spcBef>
            </a:pPr>
            <a:endParaRPr lang="ru-RU" sz="7200" b="1" dirty="0"/>
          </a:p>
          <a:p>
            <a:pPr>
              <a:lnSpc>
                <a:spcPct val="120000"/>
              </a:lnSpc>
              <a:spcBef>
                <a:spcPts val="0"/>
              </a:spcBef>
            </a:pPr>
            <a:r>
              <a:rPr lang="ru-RU" sz="7200" b="1" dirty="0"/>
              <a:t>Задачи:</a:t>
            </a:r>
          </a:p>
          <a:p>
            <a:pPr>
              <a:lnSpc>
                <a:spcPct val="120000"/>
              </a:lnSpc>
              <a:spcBef>
                <a:spcPts val="0"/>
              </a:spcBef>
            </a:pPr>
            <a:r>
              <a:rPr lang="ru-RU" sz="7200" b="1" dirty="0"/>
              <a:t>-познакомить детей с историей возникновения денег, развивать воображение детей, учить их думать, развивать творческие способности;</a:t>
            </a:r>
          </a:p>
          <a:p>
            <a:pPr>
              <a:lnSpc>
                <a:spcPct val="120000"/>
              </a:lnSpc>
              <a:spcBef>
                <a:spcPts val="0"/>
              </a:spcBef>
            </a:pPr>
            <a:r>
              <a:rPr lang="ru-RU" sz="7200" b="1" dirty="0"/>
              <a:t>- закрепить название денег;</a:t>
            </a:r>
          </a:p>
          <a:p>
            <a:pPr>
              <a:lnSpc>
                <a:spcPct val="120000"/>
              </a:lnSpc>
              <a:spcBef>
                <a:spcPts val="0"/>
              </a:spcBef>
            </a:pPr>
            <a:r>
              <a:rPr lang="ru-RU" sz="7200" b="1" dirty="0"/>
              <a:t>-учить детей практически осуществлять «процесс обмена»;</a:t>
            </a:r>
          </a:p>
          <a:p>
            <a:pPr>
              <a:lnSpc>
                <a:spcPct val="120000"/>
              </a:lnSpc>
              <a:spcBef>
                <a:spcPts val="0"/>
              </a:spcBef>
            </a:pPr>
            <a:r>
              <a:rPr lang="ru-RU" sz="7200" b="1" dirty="0"/>
              <a:t>-развивать экономический кругозор; куда уходят деньги; как экономить деньги;</a:t>
            </a:r>
          </a:p>
          <a:p>
            <a:pPr>
              <a:lnSpc>
                <a:spcPct val="120000"/>
              </a:lnSpc>
              <a:spcBef>
                <a:spcPts val="0"/>
              </a:spcBef>
            </a:pPr>
            <a:r>
              <a:rPr lang="ru-RU" sz="7200" b="1" dirty="0"/>
              <a:t>-развивать логическое и нестандартное мышление, память, внимание и воображение;</a:t>
            </a:r>
          </a:p>
          <a:p>
            <a:pPr>
              <a:lnSpc>
                <a:spcPct val="120000"/>
              </a:lnSpc>
              <a:spcBef>
                <a:spcPts val="0"/>
              </a:spcBef>
            </a:pPr>
            <a:r>
              <a:rPr lang="ru-RU" sz="7200" b="1" dirty="0"/>
              <a:t>- развивать речь детей, обогащать словарный запас;</a:t>
            </a:r>
          </a:p>
          <a:p>
            <a:pPr>
              <a:lnSpc>
                <a:spcPct val="120000"/>
              </a:lnSpc>
              <a:spcBef>
                <a:spcPts val="0"/>
              </a:spcBef>
            </a:pPr>
            <a:r>
              <a:rPr lang="ru-RU" sz="7200" b="1" dirty="0"/>
              <a:t>- воспитывать бережное отношение к деньгам;</a:t>
            </a:r>
          </a:p>
          <a:p>
            <a:pPr>
              <a:lnSpc>
                <a:spcPct val="120000"/>
              </a:lnSpc>
              <a:spcBef>
                <a:spcPts val="0"/>
              </a:spcBef>
            </a:pPr>
            <a:r>
              <a:rPr lang="ru-RU" sz="7200" b="1" dirty="0"/>
              <a:t>-воспитывать любознательность в процессе познавательно-игровой деятельности.</a:t>
            </a:r>
          </a:p>
          <a:p>
            <a:endParaRPr lang="ru-RU" sz="3500" b="1" dirty="0"/>
          </a:p>
          <a:p>
            <a:endParaRPr lang="ru-RU" dirty="0"/>
          </a:p>
          <a:p>
            <a:endParaRPr lang="ru-RU" dirty="0"/>
          </a:p>
          <a:p>
            <a:endParaRPr lang="ru-RU" dirty="0"/>
          </a:p>
          <a:p>
            <a:endParaRPr lang="ru-RU" dirty="0"/>
          </a:p>
        </p:txBody>
      </p:sp>
      <p:pic>
        <p:nvPicPr>
          <p:cNvPr id="4" name="Рисунок 3">
            <a:extLst>
              <a:ext uri="{FF2B5EF4-FFF2-40B4-BE49-F238E27FC236}">
                <a16:creationId xmlns:a16="http://schemas.microsoft.com/office/drawing/2014/main" id="{41C40658-67AD-2F56-153B-D9920BB61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594" y="2172083"/>
            <a:ext cx="5578549" cy="2513834"/>
          </a:xfrm>
          <a:prstGeom prst="rect">
            <a:avLst/>
          </a:prstGeom>
        </p:spPr>
      </p:pic>
    </p:spTree>
    <p:extLst>
      <p:ext uri="{BB962C8B-B14F-4D97-AF65-F5344CB8AC3E}">
        <p14:creationId xmlns:p14="http://schemas.microsoft.com/office/powerpoint/2010/main" val="29047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a:extLst>
            <a:ext uri="{FF2B5EF4-FFF2-40B4-BE49-F238E27FC236}">
              <a16:creationId xmlns:a16="http://schemas.microsoft.com/office/drawing/2014/main" id="{F23B9E06-E753-D2B0-B9AA-E9E5A18E444C}"/>
            </a:ext>
          </a:extLst>
        </p:cNvPr>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86F7268-710C-D039-E8A8-6DAE45B448B9}"/>
              </a:ext>
            </a:extLst>
          </p:cNvPr>
          <p:cNvSpPr>
            <a:spLocks noGrp="1"/>
          </p:cNvSpPr>
          <p:nvPr>
            <p:ph type="subTitle" idx="1"/>
          </p:nvPr>
        </p:nvSpPr>
        <p:spPr>
          <a:xfrm>
            <a:off x="3232298" y="712381"/>
            <a:ext cx="6145619" cy="5273749"/>
          </a:xfrm>
        </p:spPr>
        <p:txBody>
          <a:bodyPr>
            <a:normAutofit fontScale="92500" lnSpcReduction="10000"/>
          </a:bodyPr>
          <a:lstStyle/>
          <a:p>
            <a:r>
              <a:rPr lang="ru-RU" b="0" i="0" dirty="0">
                <a:solidFill>
                  <a:srgbClr val="212529"/>
                </a:solidFill>
                <a:effectLst/>
              </a:rPr>
              <a:t>Дети с большим удовольствием используют Банкомат в сюжетно - ролевых играх: «Супермаркет», «Кафе», «Парикмахерская». В отдельных кармашках лежат распечатанные бумажные деньги и банковские карты для игры. Дети учатся последовательно выполнять все необходимые действия. Организуя сюжетно - ролевые игры мы не только расширяем экономический кругозор дошкольника, но и даем представление о таких экономических качествах, как трудолюбие, бережливость, хозяйственность, экономность. Помогаем дошкольнику осознать, что достичь экономических благ можно лишь упорным трудом, причем труд следует понимать не только, как средство достижения этих самих благ, но и как созидание, как творческий процесс, приносящий радость и удовлетворение.</a:t>
            </a:r>
            <a:endParaRPr lang="ru-RU" dirty="0"/>
          </a:p>
        </p:txBody>
      </p:sp>
      <p:pic>
        <p:nvPicPr>
          <p:cNvPr id="5" name="Рисунок 4">
            <a:extLst>
              <a:ext uri="{FF2B5EF4-FFF2-40B4-BE49-F238E27FC236}">
                <a16:creationId xmlns:a16="http://schemas.microsoft.com/office/drawing/2014/main" id="{3D20BF7E-F765-AEE6-29AA-F35DA7C9E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37" y="449674"/>
            <a:ext cx="2466682" cy="5473914"/>
          </a:xfrm>
          <a:prstGeom prst="rect">
            <a:avLst/>
          </a:prstGeom>
        </p:spPr>
      </p:pic>
    </p:spTree>
    <p:extLst>
      <p:ext uri="{BB962C8B-B14F-4D97-AF65-F5344CB8AC3E}">
        <p14:creationId xmlns:p14="http://schemas.microsoft.com/office/powerpoint/2010/main" val="103051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a:extLst>
            <a:ext uri="{FF2B5EF4-FFF2-40B4-BE49-F238E27FC236}">
              <a16:creationId xmlns:a16="http://schemas.microsoft.com/office/drawing/2014/main" id="{9A081041-53E6-EB4D-7306-62BAAB9D1262}"/>
            </a:ext>
          </a:extLst>
        </p:cNvPr>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5C490E0-5725-A9B7-3C70-099811CADC3F}"/>
              </a:ext>
            </a:extLst>
          </p:cNvPr>
          <p:cNvSpPr>
            <a:spLocks noGrp="1"/>
          </p:cNvSpPr>
          <p:nvPr>
            <p:ph type="subTitle" idx="1"/>
          </p:nvPr>
        </p:nvSpPr>
        <p:spPr>
          <a:xfrm>
            <a:off x="329609" y="1063257"/>
            <a:ext cx="8984512" cy="5454502"/>
          </a:xfrm>
        </p:spPr>
        <p:txBody>
          <a:bodyPr>
            <a:normAutofit/>
          </a:bodyPr>
          <a:lstStyle/>
          <a:p>
            <a:r>
              <a:rPr lang="ru-RU" sz="2800" dirty="0"/>
              <a:t>Данное пособие «Банкомат» предназначено не только для игровой деятельности воспитанников. Пособие "Банкомат" подходит для индивидуальных и групповых занятий. Данное пособие помогает решить сразу несколько задач, направленные на познавательное, речевое и социально-коммуникативное развитие. "Банкомат" хорошо подходит для занятий по ФЭМП. Не смотря на размер пособие легко перемещается по группе, создавая возможность импровизировать по ходу образовательной деятельности, смешивания и варьирования, усложнения или упрощения заданий.</a:t>
            </a:r>
          </a:p>
        </p:txBody>
      </p:sp>
    </p:spTree>
    <p:extLst>
      <p:ext uri="{BB962C8B-B14F-4D97-AF65-F5344CB8AC3E}">
        <p14:creationId xmlns:p14="http://schemas.microsoft.com/office/powerpoint/2010/main" val="3936604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a:extLst>
            <a:ext uri="{FF2B5EF4-FFF2-40B4-BE49-F238E27FC236}">
              <a16:creationId xmlns:a16="http://schemas.microsoft.com/office/drawing/2014/main" id="{ECEE7F17-0B9C-D693-3388-68FE43151B55}"/>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8903317F-73D4-1E0D-C56E-7C5F4847C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02" y="284995"/>
            <a:ext cx="3771853" cy="5701136"/>
          </a:xfrm>
          <a:prstGeom prst="rect">
            <a:avLst/>
          </a:prstGeom>
        </p:spPr>
      </p:pic>
      <p:pic>
        <p:nvPicPr>
          <p:cNvPr id="6" name="Рисунок 5">
            <a:extLst>
              <a:ext uri="{FF2B5EF4-FFF2-40B4-BE49-F238E27FC236}">
                <a16:creationId xmlns:a16="http://schemas.microsoft.com/office/drawing/2014/main" id="{D66C7028-75DF-24E5-C3E3-AB96BE836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5321" y="176585"/>
            <a:ext cx="3975908" cy="5809546"/>
          </a:xfrm>
          <a:prstGeom prst="rect">
            <a:avLst/>
          </a:prstGeom>
        </p:spPr>
      </p:pic>
    </p:spTree>
    <p:extLst>
      <p:ext uri="{BB962C8B-B14F-4D97-AF65-F5344CB8AC3E}">
        <p14:creationId xmlns:p14="http://schemas.microsoft.com/office/powerpoint/2010/main" val="1460544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a:extLst>
            <a:ext uri="{FF2B5EF4-FFF2-40B4-BE49-F238E27FC236}">
              <a16:creationId xmlns:a16="http://schemas.microsoft.com/office/drawing/2014/main" id="{91367269-B28D-783E-85B0-514B2309894D}"/>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63B88F56-E26F-911C-305C-183E1A032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507" y="139356"/>
            <a:ext cx="4119065" cy="3794689"/>
          </a:xfrm>
          <a:prstGeom prst="rect">
            <a:avLst/>
          </a:prstGeom>
        </p:spPr>
      </p:pic>
      <p:pic>
        <p:nvPicPr>
          <p:cNvPr id="9" name="Рисунок 8">
            <a:extLst>
              <a:ext uri="{FF2B5EF4-FFF2-40B4-BE49-F238E27FC236}">
                <a16:creationId xmlns:a16="http://schemas.microsoft.com/office/drawing/2014/main" id="{52E3BBE2-F618-7F77-9D70-92FE1266C9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428" y="2172407"/>
            <a:ext cx="5667153" cy="3626978"/>
          </a:xfrm>
          <a:prstGeom prst="rect">
            <a:avLst/>
          </a:prstGeom>
        </p:spPr>
      </p:pic>
    </p:spTree>
    <p:extLst>
      <p:ext uri="{BB962C8B-B14F-4D97-AF65-F5344CB8AC3E}">
        <p14:creationId xmlns:p14="http://schemas.microsoft.com/office/powerpoint/2010/main" val="25515857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367</Words>
  <Application>Microsoft Office PowerPoint</Application>
  <PresentationFormat>Широкоэкранный</PresentationFormat>
  <Paragraphs>34</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Calibri</vt:lpstr>
      <vt:lpstr>Calibri Light</vt:lpstr>
      <vt:lpstr>Тема Office</vt:lpstr>
      <vt:lpstr>МДОАУ «Детский сад № 5 «Реченька» г. Орска»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МДОАУ «Детский сад № 5 «Реченька» г. Орска»</dc:title>
  <dc:creator>Елена Фатьянова</dc:creator>
  <cp:lastModifiedBy>Елена Фатьянова</cp:lastModifiedBy>
  <cp:revision>2</cp:revision>
  <dcterms:created xsi:type="dcterms:W3CDTF">2024-02-08T06:43:24Z</dcterms:created>
  <dcterms:modified xsi:type="dcterms:W3CDTF">2024-02-08T09:29:09Z</dcterms:modified>
</cp:coreProperties>
</file>