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2" r:id="rId4"/>
    <p:sldId id="261" r:id="rId5"/>
    <p:sldId id="260" r:id="rId6"/>
    <p:sldId id="259" r:id="rId7"/>
    <p:sldId id="258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57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FDCD-833C-42AC-951A-C1F510B68502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8191-6AE8-44BE-8445-92BB24CE6A44}" type="slidenum">
              <a:rPr lang="ru-RU" smtClean="0"/>
              <a:pPr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65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FDCD-833C-42AC-951A-C1F510B68502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8191-6AE8-44BE-8445-92BB24CE6A44}" type="slidenum">
              <a:rPr lang="ru-RU" smtClean="0"/>
              <a:pPr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5511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FDCD-833C-42AC-951A-C1F510B68502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8191-6AE8-44BE-8445-92BB24CE6A44}" type="slidenum">
              <a:rPr lang="ru-RU" smtClean="0"/>
              <a:pPr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4784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FDCD-833C-42AC-951A-C1F510B68502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8191-6AE8-44BE-8445-92BB24CE6A44}" type="slidenum">
              <a:rPr lang="ru-RU" smtClean="0"/>
              <a:pPr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950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FDCD-833C-42AC-951A-C1F510B68502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8191-6AE8-44BE-8445-92BB24CE6A44}" type="slidenum">
              <a:rPr lang="ru-RU" smtClean="0"/>
              <a:pPr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9680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FDCD-833C-42AC-951A-C1F510B68502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8191-6AE8-44BE-8445-92BB24CE6A44}" type="slidenum">
              <a:rPr lang="ru-RU" smtClean="0"/>
              <a:pPr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384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FDCD-833C-42AC-951A-C1F510B68502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8191-6AE8-44BE-8445-92BB24CE6A44}" type="slidenum">
              <a:rPr lang="ru-RU" smtClean="0"/>
              <a:pPr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4513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FDCD-833C-42AC-951A-C1F510B68502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8191-6AE8-44BE-8445-92BB24CE6A44}" type="slidenum">
              <a:rPr lang="ru-RU" smtClean="0"/>
              <a:pPr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6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FDCD-833C-42AC-951A-C1F510B68502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8191-6AE8-44BE-8445-92BB24CE6A44}" type="slidenum">
              <a:rPr lang="ru-RU" smtClean="0"/>
              <a:pPr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20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FDCD-833C-42AC-951A-C1F510B68502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8191-6AE8-44BE-8445-92BB24CE6A44}" type="slidenum">
              <a:rPr lang="ru-RU" smtClean="0"/>
              <a:pPr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656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FDCD-833C-42AC-951A-C1F510B68502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8191-6AE8-44BE-8445-92BB24CE6A44}" type="slidenum">
              <a:rPr lang="ru-RU" smtClean="0"/>
              <a:pPr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869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EFDCD-833C-42AC-951A-C1F510B68502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F8191-6AE8-44BE-8445-92BB24CE6A44}" type="slidenum">
              <a:rPr lang="ru-RU" smtClean="0"/>
              <a:pPr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047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.png"/><Relationship Id="rId7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spinmastergames.com/en/games/hedbanz/@@images/485a5b08-5e28-4bfe-a349-8630161d1cf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8250" y="3562349"/>
            <a:ext cx="33337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3748" y="113212"/>
            <a:ext cx="88118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45  Printable cards </a:t>
            </a:r>
          </a:p>
          <a:p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+ sample questions</a:t>
            </a:r>
            <a:endParaRPr lang="ru-RU" sz="7200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748" y="2525485"/>
            <a:ext cx="8458982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Rules</a:t>
            </a: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Put on a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headband.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Give out three chips to each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player.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Grab a card from the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pile.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Put the card on your headband AND DON'T LOOK AT THE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CARD.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The youngest player goes first. Then, play passes to the left.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Flip over the timer and ask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other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players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questions about your card.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You can use any question except, "What am I? "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If you guess the picture before the timer runs out, take another card.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Continue asking questions until the timer runs out.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For each picture you guess correctly, put one of your chips in the bank.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At any point during your turn, you can give up trying to guess.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If you do, you must collect one chip from the bank.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11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 rot="16200000">
            <a:off x="929787" y="2763966"/>
            <a:ext cx="3045685" cy="4305797"/>
            <a:chOff x="126544" y="612072"/>
            <a:chExt cx="3113042" cy="4305797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231053" y="679268"/>
              <a:ext cx="2904031" cy="4171407"/>
              <a:chOff x="4631377" y="78377"/>
              <a:chExt cx="3139708" cy="4873467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4631377" y="78377"/>
                <a:ext cx="3139708" cy="4873467"/>
                <a:chOff x="68086" y="0"/>
                <a:chExt cx="3139708" cy="4873467"/>
              </a:xfrm>
            </p:grpSpPr>
            <p:pic>
              <p:nvPicPr>
                <p:cNvPr id="1026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4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" name="TextBox 3"/>
                <p:cNvSpPr txBox="1"/>
                <p:nvPr/>
              </p:nvSpPr>
              <p:spPr>
                <a:xfrm>
                  <a:off x="629045" y="343358"/>
                  <a:ext cx="2017793" cy="467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a burger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5426584" y="1423769"/>
                <a:ext cx="1549288" cy="431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Я гамбургер</a:t>
                </a:r>
                <a:endParaRPr 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 rot="16200000">
            <a:off x="930931" y="-281714"/>
            <a:ext cx="3045685" cy="4305797"/>
            <a:chOff x="126544" y="612072"/>
            <a:chExt cx="3113042" cy="4305797"/>
          </a:xfrm>
        </p:grpSpPr>
        <p:grpSp>
          <p:nvGrpSpPr>
            <p:cNvPr id="110" name="Группа 109"/>
            <p:cNvGrpSpPr/>
            <p:nvPr/>
          </p:nvGrpSpPr>
          <p:grpSpPr>
            <a:xfrm>
              <a:off x="231053" y="679268"/>
              <a:ext cx="2904031" cy="4171407"/>
              <a:chOff x="4631377" y="78377"/>
              <a:chExt cx="3139708" cy="4873467"/>
            </a:xfrm>
          </p:grpSpPr>
          <p:grpSp>
            <p:nvGrpSpPr>
              <p:cNvPr id="112" name="Группа 111"/>
              <p:cNvGrpSpPr/>
              <p:nvPr/>
            </p:nvGrpSpPr>
            <p:grpSpPr>
              <a:xfrm>
                <a:off x="4631377" y="78377"/>
                <a:ext cx="3139708" cy="4873467"/>
                <a:chOff x="68086" y="0"/>
                <a:chExt cx="3139708" cy="4873467"/>
              </a:xfrm>
            </p:grpSpPr>
            <p:pic>
              <p:nvPicPr>
                <p:cNvPr id="115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7" name="TextBox 116"/>
                <p:cNvSpPr txBox="1"/>
                <p:nvPr/>
              </p:nvSpPr>
              <p:spPr>
                <a:xfrm>
                  <a:off x="636021" y="343361"/>
                  <a:ext cx="2003834" cy="467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scissors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13" name="TextBox 112"/>
              <p:cNvSpPr txBox="1"/>
              <p:nvPr/>
            </p:nvSpPr>
            <p:spPr>
              <a:xfrm>
                <a:off x="5462261" y="1423769"/>
                <a:ext cx="1477934" cy="431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Я ножницы</a:t>
                </a:r>
                <a:endParaRPr 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11" name="Прямоугольник 110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 rot="16200000">
            <a:off x="5235584" y="2763966"/>
            <a:ext cx="3045685" cy="4305797"/>
            <a:chOff x="126544" y="612072"/>
            <a:chExt cx="3113042" cy="4305797"/>
          </a:xfrm>
        </p:grpSpPr>
        <p:grpSp>
          <p:nvGrpSpPr>
            <p:cNvPr id="119" name="Группа 118"/>
            <p:cNvGrpSpPr/>
            <p:nvPr/>
          </p:nvGrpSpPr>
          <p:grpSpPr>
            <a:xfrm>
              <a:off x="231053" y="679268"/>
              <a:ext cx="2904031" cy="4171407"/>
              <a:chOff x="4631377" y="78377"/>
              <a:chExt cx="3139708" cy="4873467"/>
            </a:xfrm>
          </p:grpSpPr>
          <p:grpSp>
            <p:nvGrpSpPr>
              <p:cNvPr id="121" name="Группа 120"/>
              <p:cNvGrpSpPr/>
              <p:nvPr/>
            </p:nvGrpSpPr>
            <p:grpSpPr>
              <a:xfrm>
                <a:off x="4631377" y="78377"/>
                <a:ext cx="3139708" cy="4873467"/>
                <a:chOff x="68086" y="0"/>
                <a:chExt cx="3139708" cy="4873467"/>
              </a:xfrm>
            </p:grpSpPr>
            <p:pic>
              <p:nvPicPr>
                <p:cNvPr id="124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5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6" name="TextBox 125"/>
                <p:cNvSpPr txBox="1"/>
                <p:nvPr/>
              </p:nvSpPr>
              <p:spPr>
                <a:xfrm>
                  <a:off x="808913" y="163571"/>
                  <a:ext cx="1658053" cy="8270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a </a:t>
                  </a:r>
                </a:p>
                <a:p>
                  <a:pPr algn="ctr"/>
                  <a:r>
                    <a:rPr lang="en-US" sz="20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mushroom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22" name="TextBox 121"/>
              <p:cNvSpPr txBox="1"/>
              <p:nvPr/>
            </p:nvSpPr>
            <p:spPr>
              <a:xfrm>
                <a:off x="5744023" y="1423768"/>
                <a:ext cx="914410" cy="431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Я гриб</a:t>
                </a:r>
                <a:endParaRPr 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20" name="Прямоугольник 119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27" name="Группа 126"/>
          <p:cNvGrpSpPr/>
          <p:nvPr/>
        </p:nvGrpSpPr>
        <p:grpSpPr>
          <a:xfrm rot="16200000">
            <a:off x="5236728" y="-281714"/>
            <a:ext cx="3045685" cy="4305797"/>
            <a:chOff x="126544" y="612072"/>
            <a:chExt cx="3113042" cy="4305797"/>
          </a:xfrm>
        </p:grpSpPr>
        <p:grpSp>
          <p:nvGrpSpPr>
            <p:cNvPr id="128" name="Группа 127"/>
            <p:cNvGrpSpPr/>
            <p:nvPr/>
          </p:nvGrpSpPr>
          <p:grpSpPr>
            <a:xfrm>
              <a:off x="231053" y="679268"/>
              <a:ext cx="2904031" cy="4171407"/>
              <a:chOff x="4631377" y="78377"/>
              <a:chExt cx="3139708" cy="4873467"/>
            </a:xfrm>
          </p:grpSpPr>
          <p:grpSp>
            <p:nvGrpSpPr>
              <p:cNvPr id="130" name="Группа 129"/>
              <p:cNvGrpSpPr/>
              <p:nvPr/>
            </p:nvGrpSpPr>
            <p:grpSpPr>
              <a:xfrm>
                <a:off x="4631377" y="78377"/>
                <a:ext cx="3139708" cy="4873467"/>
                <a:chOff x="68086" y="0"/>
                <a:chExt cx="3139708" cy="4873467"/>
              </a:xfrm>
            </p:grpSpPr>
            <p:pic>
              <p:nvPicPr>
                <p:cNvPr id="133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4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5" name="TextBox 134"/>
                <p:cNvSpPr txBox="1"/>
                <p:nvPr/>
              </p:nvSpPr>
              <p:spPr>
                <a:xfrm>
                  <a:off x="762751" y="343361"/>
                  <a:ext cx="1750380" cy="467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a cake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31" name="TextBox 130"/>
              <p:cNvSpPr txBox="1"/>
              <p:nvPr/>
            </p:nvSpPr>
            <p:spPr>
              <a:xfrm>
                <a:off x="5761915" y="1423765"/>
                <a:ext cx="878626" cy="431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Я торт</a:t>
                </a:r>
                <a:endParaRPr 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29" name="Прямоугольник 128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36" name="Группа 135"/>
          <p:cNvGrpSpPr/>
          <p:nvPr/>
        </p:nvGrpSpPr>
        <p:grpSpPr>
          <a:xfrm>
            <a:off x="8911325" y="1319778"/>
            <a:ext cx="3045685" cy="4305797"/>
            <a:chOff x="126544" y="612072"/>
            <a:chExt cx="3113042" cy="4305797"/>
          </a:xfrm>
        </p:grpSpPr>
        <p:grpSp>
          <p:nvGrpSpPr>
            <p:cNvPr id="137" name="Группа 136"/>
            <p:cNvGrpSpPr/>
            <p:nvPr/>
          </p:nvGrpSpPr>
          <p:grpSpPr>
            <a:xfrm>
              <a:off x="231053" y="679268"/>
              <a:ext cx="2904031" cy="4171407"/>
              <a:chOff x="4631377" y="78377"/>
              <a:chExt cx="3139708" cy="4873467"/>
            </a:xfrm>
          </p:grpSpPr>
          <p:grpSp>
            <p:nvGrpSpPr>
              <p:cNvPr id="139" name="Группа 138"/>
              <p:cNvGrpSpPr/>
              <p:nvPr/>
            </p:nvGrpSpPr>
            <p:grpSpPr>
              <a:xfrm>
                <a:off x="4631377" y="78377"/>
                <a:ext cx="3139708" cy="4873467"/>
                <a:chOff x="68086" y="0"/>
                <a:chExt cx="3139708" cy="4873467"/>
              </a:xfrm>
            </p:grpSpPr>
            <p:pic>
              <p:nvPicPr>
                <p:cNvPr id="142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3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4" name="TextBox 143"/>
                <p:cNvSpPr txBox="1"/>
                <p:nvPr/>
              </p:nvSpPr>
              <p:spPr>
                <a:xfrm>
                  <a:off x="820351" y="324195"/>
                  <a:ext cx="1635166" cy="467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a fork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40" name="TextBox 139"/>
              <p:cNvSpPr txBox="1"/>
              <p:nvPr/>
            </p:nvSpPr>
            <p:spPr>
              <a:xfrm>
                <a:off x="5743178" y="1415399"/>
                <a:ext cx="1059949" cy="431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Я вилка</a:t>
                </a:r>
                <a:endParaRPr 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38" name="Прямоугольник 137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pic>
        <p:nvPicPr>
          <p:cNvPr id="14338" name="Picture 2" descr="http://pngimg.com/upload/scissors_PNG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263409">
            <a:off x="1595475" y="1000993"/>
            <a:ext cx="2392795" cy="16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birthdaycakepictures.org/wp-content/uploads/2015/01/chocolate-birthday-cake-clipart-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63624" y="795545"/>
            <a:ext cx="2011286" cy="215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pngimg.com/upload/burger_sandwich_PNG412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38169" y="4031064"/>
            <a:ext cx="1973216" cy="177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lenagold.narod.ru/fon/clipart/g/grib/grib6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70182" y="3999430"/>
            <a:ext cx="1855229" cy="183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://static1.squarespace.com/static/51b7ba4ee4b06e4c4174ee0b/t/528e3697e4b0ce6fb73d7a6e/1385051800977/for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9867" y="3072674"/>
            <a:ext cx="2328597" cy="64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2529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Группа 135"/>
          <p:cNvGrpSpPr/>
          <p:nvPr/>
        </p:nvGrpSpPr>
        <p:grpSpPr>
          <a:xfrm>
            <a:off x="8911325" y="1319778"/>
            <a:ext cx="3045685" cy="4305797"/>
            <a:chOff x="126544" y="612072"/>
            <a:chExt cx="3113042" cy="4305797"/>
          </a:xfrm>
        </p:grpSpPr>
        <p:grpSp>
          <p:nvGrpSpPr>
            <p:cNvPr id="137" name="Группа 136"/>
            <p:cNvGrpSpPr/>
            <p:nvPr/>
          </p:nvGrpSpPr>
          <p:grpSpPr>
            <a:xfrm>
              <a:off x="282193" y="679268"/>
              <a:ext cx="2801746" cy="4171407"/>
              <a:chOff x="4686670" y="78377"/>
              <a:chExt cx="3029123" cy="4873467"/>
            </a:xfrm>
          </p:grpSpPr>
          <p:pic>
            <p:nvPicPr>
              <p:cNvPr id="142" name="Picture 2" descr="http://www.kidsatfhc.org/assets/img/grey-frame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764498" y="1000549"/>
                <a:ext cx="4873467" cy="3029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0" name="TextBox 139"/>
              <p:cNvSpPr txBox="1"/>
              <p:nvPr/>
            </p:nvSpPr>
            <p:spPr>
              <a:xfrm>
                <a:off x="5077788" y="247983"/>
                <a:ext cx="2324461" cy="4386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7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Sample </a:t>
                </a:r>
                <a:r>
                  <a:rPr lang="en-US" sz="1700" dirty="0" smtClean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Questions</a:t>
                </a:r>
              </a:p>
              <a:p>
                <a:pPr algn="ctr"/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/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Do I have legs?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Could I be a pet?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I an animal?</a:t>
                </a:r>
              </a:p>
              <a:p>
                <a:pPr algn="ctr"/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Can I swim?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Do I make noise?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Can I be eaten?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Do I have </a:t>
                </a:r>
                <a:r>
                  <a:rPr lang="en-US" sz="17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fur?</a:t>
                </a: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/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I a person?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Can I fly?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</a:t>
                </a: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I a vegetable?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I heavy?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I alive?</a:t>
                </a:r>
              </a:p>
            </p:txBody>
          </p:sp>
        </p:grpSp>
        <p:sp>
          <p:nvSpPr>
            <p:cNvPr id="138" name="Прямоугольник 137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 rot="16200000">
            <a:off x="5234440" y="-281717"/>
            <a:ext cx="3045685" cy="4305797"/>
            <a:chOff x="126544" y="612072"/>
            <a:chExt cx="3113042" cy="4305797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282193" y="679268"/>
              <a:ext cx="2801746" cy="4171407"/>
              <a:chOff x="4686670" y="78377"/>
              <a:chExt cx="3029123" cy="4873467"/>
            </a:xfrm>
          </p:grpSpPr>
          <p:pic>
            <p:nvPicPr>
              <p:cNvPr id="46" name="Picture 2" descr="http://www.kidsatfhc.org/assets/img/grey-frame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764498" y="1000549"/>
                <a:ext cx="4873467" cy="3029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5077788" y="247983"/>
                <a:ext cx="2324461" cy="4386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7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Sample </a:t>
                </a:r>
                <a:r>
                  <a:rPr lang="en-US" sz="1700" dirty="0" smtClean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Questions</a:t>
                </a:r>
              </a:p>
              <a:p>
                <a:pPr algn="ctr"/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/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Do I have legs?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Could I be a pet?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I an animal?</a:t>
                </a:r>
              </a:p>
              <a:p>
                <a:pPr algn="ctr"/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Can I swim?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Do I make noise?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Can I be eaten?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Do I have </a:t>
                </a:r>
                <a:r>
                  <a:rPr lang="en-US" sz="17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fur?</a:t>
                </a: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/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I a person?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Can I fly?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</a:t>
                </a: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I a vegetable?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I heavy?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I alive?</a:t>
                </a:r>
              </a:p>
            </p:txBody>
          </p:sp>
        </p:grpSp>
        <p:sp>
          <p:nvSpPr>
            <p:cNvPr id="45" name="Прямоугольник 44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 rot="16200000">
            <a:off x="5234439" y="2755550"/>
            <a:ext cx="3045685" cy="4305797"/>
            <a:chOff x="126544" y="612072"/>
            <a:chExt cx="3113042" cy="4305797"/>
          </a:xfrm>
        </p:grpSpPr>
        <p:grpSp>
          <p:nvGrpSpPr>
            <p:cNvPr id="49" name="Группа 48"/>
            <p:cNvGrpSpPr/>
            <p:nvPr/>
          </p:nvGrpSpPr>
          <p:grpSpPr>
            <a:xfrm>
              <a:off x="282193" y="679268"/>
              <a:ext cx="2801746" cy="4171407"/>
              <a:chOff x="4686670" y="78377"/>
              <a:chExt cx="3029123" cy="4873467"/>
            </a:xfrm>
          </p:grpSpPr>
          <p:pic>
            <p:nvPicPr>
              <p:cNvPr id="51" name="Picture 2" descr="http://www.kidsatfhc.org/assets/img/grey-frame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764498" y="1000549"/>
                <a:ext cx="4873467" cy="3029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TextBox 51"/>
              <p:cNvSpPr txBox="1"/>
              <p:nvPr/>
            </p:nvSpPr>
            <p:spPr>
              <a:xfrm>
                <a:off x="5077788" y="247983"/>
                <a:ext cx="2324461" cy="4386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7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Sample </a:t>
                </a:r>
                <a:r>
                  <a:rPr lang="en-US" sz="1700" dirty="0" smtClean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Questions</a:t>
                </a:r>
              </a:p>
              <a:p>
                <a:pPr algn="ctr"/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/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Do I have legs?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Could I be a pet?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I an animal?</a:t>
                </a:r>
              </a:p>
              <a:p>
                <a:pPr algn="ctr"/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Can I swim?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Do I make noise?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Can I be eaten?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Do I have </a:t>
                </a:r>
                <a:r>
                  <a:rPr lang="en-US" sz="17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fur?</a:t>
                </a: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/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I a person?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Can I fly?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</a:t>
                </a: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I a vegetable?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I heavy?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I alive?</a:t>
                </a:r>
              </a:p>
            </p:txBody>
          </p:sp>
        </p:grpSp>
        <p:sp>
          <p:nvSpPr>
            <p:cNvPr id="50" name="Прямоугольник 49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 rot="16200000">
            <a:off x="919697" y="-281717"/>
            <a:ext cx="3045685" cy="4305797"/>
            <a:chOff x="126544" y="612072"/>
            <a:chExt cx="3113042" cy="4305797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282193" y="679268"/>
              <a:ext cx="2801746" cy="4171407"/>
              <a:chOff x="4686670" y="78377"/>
              <a:chExt cx="3029123" cy="4873467"/>
            </a:xfrm>
          </p:grpSpPr>
          <p:pic>
            <p:nvPicPr>
              <p:cNvPr id="56" name="Picture 2" descr="http://www.kidsatfhc.org/assets/img/grey-frame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764498" y="1000549"/>
                <a:ext cx="4873467" cy="3029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7" name="TextBox 56"/>
              <p:cNvSpPr txBox="1"/>
              <p:nvPr/>
            </p:nvSpPr>
            <p:spPr>
              <a:xfrm>
                <a:off x="5077788" y="247983"/>
                <a:ext cx="2324461" cy="4386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7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Sample </a:t>
                </a:r>
                <a:r>
                  <a:rPr lang="en-US" sz="1700" dirty="0" smtClean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Questions</a:t>
                </a:r>
              </a:p>
              <a:p>
                <a:pPr algn="ctr"/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/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Do I have legs?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Could I be a pet?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I an animal?</a:t>
                </a:r>
              </a:p>
              <a:p>
                <a:pPr algn="ctr"/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Can I swim?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Do I make noise?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Can I be eaten?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Do I have </a:t>
                </a:r>
                <a:r>
                  <a:rPr lang="en-US" sz="17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fur?</a:t>
                </a: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/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I a person?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Can I fly?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</a:t>
                </a: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I a vegetable?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I heavy?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I alive?</a:t>
                </a:r>
              </a:p>
            </p:txBody>
          </p:sp>
        </p:grpSp>
        <p:sp>
          <p:nvSpPr>
            <p:cNvPr id="55" name="Прямоугольник 54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 rot="16200000">
            <a:off x="919696" y="2755550"/>
            <a:ext cx="3045685" cy="4305797"/>
            <a:chOff x="126544" y="612072"/>
            <a:chExt cx="3113042" cy="4305797"/>
          </a:xfrm>
        </p:grpSpPr>
        <p:grpSp>
          <p:nvGrpSpPr>
            <p:cNvPr id="59" name="Группа 58"/>
            <p:cNvGrpSpPr/>
            <p:nvPr/>
          </p:nvGrpSpPr>
          <p:grpSpPr>
            <a:xfrm>
              <a:off x="282193" y="679268"/>
              <a:ext cx="2801746" cy="4171407"/>
              <a:chOff x="4686670" y="78377"/>
              <a:chExt cx="3029123" cy="4873467"/>
            </a:xfrm>
          </p:grpSpPr>
          <p:pic>
            <p:nvPicPr>
              <p:cNvPr id="61" name="Picture 2" descr="http://www.kidsatfhc.org/assets/img/grey-frame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764498" y="1000549"/>
                <a:ext cx="4873467" cy="3029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5077788" y="247983"/>
                <a:ext cx="2324461" cy="4386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700" dirty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Sample </a:t>
                </a:r>
                <a:r>
                  <a:rPr lang="en-US" sz="1700" dirty="0" smtClean="0">
                    <a:solidFill>
                      <a:srgbClr val="FF0000"/>
                    </a:solidFill>
                    <a:latin typeface="Arial Rounded MT Bold" panose="020F0704030504030204" pitchFamily="34" charset="0"/>
                  </a:rPr>
                  <a:t>Questions</a:t>
                </a:r>
              </a:p>
              <a:p>
                <a:pPr algn="ctr"/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/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Do I have legs?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Could I be a pet?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I an animal?</a:t>
                </a:r>
              </a:p>
              <a:p>
                <a:pPr algn="ctr"/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Can I swim?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Do I make noise?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Can I be eaten?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Do I have </a:t>
                </a:r>
                <a:r>
                  <a:rPr lang="en-US" sz="17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fur?</a:t>
                </a: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/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I a person?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Can I fly?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</a:t>
                </a: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I a vegetable?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I heavy?</a:t>
                </a:r>
                <a:b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</a:br>
                <a:r>
                  <a:rPr lang="en-US" sz="1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</a:rPr>
                  <a:t>Am I alive?</a:t>
                </a:r>
              </a:p>
            </p:txBody>
          </p:sp>
        </p:grpSp>
        <p:sp>
          <p:nvSpPr>
            <p:cNvPr id="60" name="Прямоугольник 59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90664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299731" y="348342"/>
            <a:ext cx="11657279" cy="6091365"/>
            <a:chOff x="299731" y="348342"/>
            <a:chExt cx="11657279" cy="6091365"/>
          </a:xfrm>
        </p:grpSpPr>
        <p:grpSp>
          <p:nvGrpSpPr>
            <p:cNvPr id="17" name="Группа 16"/>
            <p:cNvGrpSpPr/>
            <p:nvPr/>
          </p:nvGrpSpPr>
          <p:grpSpPr>
            <a:xfrm rot="16200000">
              <a:off x="929787" y="2763966"/>
              <a:ext cx="3045685" cy="4305797"/>
              <a:chOff x="126544" y="612072"/>
              <a:chExt cx="3113042" cy="4305797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231053" y="679268"/>
                <a:ext cx="2904031" cy="4171407"/>
                <a:chOff x="4631377" y="78377"/>
                <a:chExt cx="3139708" cy="4873467"/>
              </a:xfrm>
            </p:grpSpPr>
            <p:grpSp>
              <p:nvGrpSpPr>
                <p:cNvPr id="12" name="Группа 11"/>
                <p:cNvGrpSpPr/>
                <p:nvPr/>
              </p:nvGrpSpPr>
              <p:grpSpPr>
                <a:xfrm>
                  <a:off x="4631377" y="78377"/>
                  <a:ext cx="3139708" cy="4873467"/>
                  <a:chOff x="68086" y="0"/>
                  <a:chExt cx="3139708" cy="4873467"/>
                </a:xfrm>
              </p:grpSpPr>
              <p:pic>
                <p:nvPicPr>
                  <p:cNvPr id="1026" name="Picture 2" descr="http://www.kidsatfhc.org/assets/img/grey-frame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400000">
                    <a:off x="-798793" y="922172"/>
                    <a:ext cx="4873467" cy="302912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34" name="Picture 10" descr="http://dc617.4shared.com/img/5PQEOOxw/s7/13d9d764e28/ezane-newbegin-banner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8086" y="577083"/>
                    <a:ext cx="3139708" cy="74077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542654" y="212652"/>
                    <a:ext cx="2195148" cy="82702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Rounded MT Bold" panose="020F0704030504030204" pitchFamily="34" charset="0"/>
                      </a:rPr>
                      <a:t>I am a</a:t>
                    </a:r>
                    <a:r>
                      <a:rPr lang="ru-RU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Rounded MT Bold" panose="020F0704030504030204" pitchFamily="34" charset="0"/>
                      </a:rPr>
                      <a:t> </a:t>
                    </a:r>
                    <a:r>
                      <a:rPr lang="en-US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Rounded MT Bold" panose="020F0704030504030204" pitchFamily="34" charset="0"/>
                      </a:rPr>
                      <a:t>jumping</a:t>
                    </a:r>
                  </a:p>
                  <a:p>
                    <a:pPr algn="ctr"/>
                    <a:r>
                      <a:rPr lang="en-US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Rounded MT Bold" panose="020F0704030504030204" pitchFamily="34" charset="0"/>
                      </a:rPr>
                      <a:t>rope</a:t>
                    </a:r>
                    <a:endParaRPr lang="ru-RU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9" name="TextBox 18"/>
                <p:cNvSpPr txBox="1"/>
                <p:nvPr/>
              </p:nvSpPr>
              <p:spPr>
                <a:xfrm>
                  <a:off x="5503571" y="1423767"/>
                  <a:ext cx="1395314" cy="4314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</a:rPr>
                    <a:t>Я скакалка</a:t>
                  </a:r>
                  <a:endParaRPr lang="ru-RU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14" name="Прямоугольник 13"/>
              <p:cNvSpPr/>
              <p:nvPr/>
            </p:nvSpPr>
            <p:spPr>
              <a:xfrm>
                <a:off x="126544" y="612072"/>
                <a:ext cx="3113042" cy="43057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09" name="Группа 108"/>
            <p:cNvGrpSpPr/>
            <p:nvPr/>
          </p:nvGrpSpPr>
          <p:grpSpPr>
            <a:xfrm rot="16200000">
              <a:off x="930931" y="-281714"/>
              <a:ext cx="3045685" cy="4305797"/>
              <a:chOff x="126544" y="612072"/>
              <a:chExt cx="3113042" cy="4305797"/>
            </a:xfrm>
          </p:grpSpPr>
          <p:grpSp>
            <p:nvGrpSpPr>
              <p:cNvPr id="110" name="Группа 109"/>
              <p:cNvGrpSpPr/>
              <p:nvPr/>
            </p:nvGrpSpPr>
            <p:grpSpPr>
              <a:xfrm>
                <a:off x="231053" y="679268"/>
                <a:ext cx="2904031" cy="4171407"/>
                <a:chOff x="4631377" y="78377"/>
                <a:chExt cx="3139708" cy="4873467"/>
              </a:xfrm>
            </p:grpSpPr>
            <p:grpSp>
              <p:nvGrpSpPr>
                <p:cNvPr id="112" name="Группа 111"/>
                <p:cNvGrpSpPr/>
                <p:nvPr/>
              </p:nvGrpSpPr>
              <p:grpSpPr>
                <a:xfrm>
                  <a:off x="4631377" y="78377"/>
                  <a:ext cx="3139708" cy="4873467"/>
                  <a:chOff x="68086" y="0"/>
                  <a:chExt cx="3139708" cy="4873467"/>
                </a:xfrm>
              </p:grpSpPr>
              <p:pic>
                <p:nvPicPr>
                  <p:cNvPr id="115" name="Picture 2" descr="http://www.kidsatfhc.org/assets/img/grey-frame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400000">
                    <a:off x="-798793" y="922172"/>
                    <a:ext cx="4873467" cy="302912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6" name="Picture 10" descr="http://dc617.4shared.com/img/5PQEOOxw/s7/13d9d764e28/ezane-newbegin-banner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8086" y="577083"/>
                    <a:ext cx="3139708" cy="74077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17" name="TextBox 116"/>
                  <p:cNvSpPr txBox="1"/>
                  <p:nvPr/>
                </p:nvSpPr>
                <p:spPr>
                  <a:xfrm>
                    <a:off x="829995" y="343359"/>
                    <a:ext cx="1615893" cy="4674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Rounded MT Bold" panose="020F0704030504030204" pitchFamily="34" charset="0"/>
                      </a:rPr>
                      <a:t>I am a</a:t>
                    </a:r>
                    <a:r>
                      <a:rPr lang="ru-RU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Rounded MT Bold" panose="020F0704030504030204" pitchFamily="34" charset="0"/>
                      </a:rPr>
                      <a:t> </a:t>
                    </a:r>
                    <a:r>
                      <a:rPr lang="en-US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Rounded MT Bold" panose="020F0704030504030204" pitchFamily="34" charset="0"/>
                      </a:rPr>
                      <a:t>bed</a:t>
                    </a:r>
                    <a:endParaRPr lang="ru-RU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13" name="TextBox 112"/>
                <p:cNvSpPr txBox="1"/>
                <p:nvPr/>
              </p:nvSpPr>
              <p:spPr>
                <a:xfrm>
                  <a:off x="5559334" y="1423766"/>
                  <a:ext cx="1283786" cy="4314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</a:rPr>
                    <a:t>Я кровать</a:t>
                  </a:r>
                  <a:endParaRPr lang="ru-RU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111" name="Прямоугольник 110"/>
              <p:cNvSpPr/>
              <p:nvPr/>
            </p:nvSpPr>
            <p:spPr>
              <a:xfrm>
                <a:off x="126544" y="612072"/>
                <a:ext cx="3113042" cy="43057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18" name="Группа 117"/>
            <p:cNvGrpSpPr/>
            <p:nvPr/>
          </p:nvGrpSpPr>
          <p:grpSpPr>
            <a:xfrm rot="16200000">
              <a:off x="5235584" y="2763966"/>
              <a:ext cx="3045685" cy="4305797"/>
              <a:chOff x="126544" y="612072"/>
              <a:chExt cx="3113042" cy="4305797"/>
            </a:xfrm>
          </p:grpSpPr>
          <p:grpSp>
            <p:nvGrpSpPr>
              <p:cNvPr id="119" name="Группа 118"/>
              <p:cNvGrpSpPr/>
              <p:nvPr/>
            </p:nvGrpSpPr>
            <p:grpSpPr>
              <a:xfrm>
                <a:off x="231053" y="679268"/>
                <a:ext cx="2904031" cy="4171407"/>
                <a:chOff x="4631377" y="78377"/>
                <a:chExt cx="3139708" cy="4873467"/>
              </a:xfrm>
            </p:grpSpPr>
            <p:grpSp>
              <p:nvGrpSpPr>
                <p:cNvPr id="121" name="Группа 120"/>
                <p:cNvGrpSpPr/>
                <p:nvPr/>
              </p:nvGrpSpPr>
              <p:grpSpPr>
                <a:xfrm>
                  <a:off x="4631377" y="78377"/>
                  <a:ext cx="3139708" cy="4873467"/>
                  <a:chOff x="68086" y="0"/>
                  <a:chExt cx="3139708" cy="4873467"/>
                </a:xfrm>
              </p:grpSpPr>
              <p:pic>
                <p:nvPicPr>
                  <p:cNvPr id="124" name="Picture 2" descr="http://www.kidsatfhc.org/assets/img/grey-frame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400000">
                    <a:off x="-798793" y="922172"/>
                    <a:ext cx="4873467" cy="302912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5" name="Picture 10" descr="http://dc617.4shared.com/img/5PQEOOxw/s7/13d9d764e28/ezane-newbegin-banner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8086" y="577083"/>
                    <a:ext cx="3139708" cy="74077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26" name="TextBox 125"/>
                  <p:cNvSpPr txBox="1"/>
                  <p:nvPr/>
                </p:nvSpPr>
                <p:spPr>
                  <a:xfrm>
                    <a:off x="645764" y="343358"/>
                    <a:ext cx="1984349" cy="4674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Rounded MT Bold" panose="020F0704030504030204" pitchFamily="34" charset="0"/>
                      </a:rPr>
                      <a:t>I am a</a:t>
                    </a:r>
                    <a:r>
                      <a:rPr lang="ru-RU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Rounded MT Bold" panose="020F0704030504030204" pitchFamily="34" charset="0"/>
                      </a:rPr>
                      <a:t> </a:t>
                    </a:r>
                    <a:r>
                      <a:rPr lang="en-US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Rounded MT Bold" panose="020F0704030504030204" pitchFamily="34" charset="0"/>
                      </a:rPr>
                      <a:t>ladder</a:t>
                    </a:r>
                    <a:endParaRPr lang="ru-RU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22" name="TextBox 121"/>
                <p:cNvSpPr txBox="1"/>
                <p:nvPr/>
              </p:nvSpPr>
              <p:spPr>
                <a:xfrm>
                  <a:off x="5487167" y="1423767"/>
                  <a:ext cx="1428122" cy="4314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</a:rPr>
                    <a:t>Я лестница</a:t>
                  </a:r>
                  <a:endParaRPr lang="ru-RU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120" name="Прямоугольник 119"/>
              <p:cNvSpPr/>
              <p:nvPr/>
            </p:nvSpPr>
            <p:spPr>
              <a:xfrm>
                <a:off x="126544" y="612072"/>
                <a:ext cx="3113042" cy="43057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27" name="Группа 126"/>
            <p:cNvGrpSpPr/>
            <p:nvPr/>
          </p:nvGrpSpPr>
          <p:grpSpPr>
            <a:xfrm rot="16200000">
              <a:off x="5236728" y="-281714"/>
              <a:ext cx="3045685" cy="4305797"/>
              <a:chOff x="126544" y="612072"/>
              <a:chExt cx="3113042" cy="4305797"/>
            </a:xfrm>
          </p:grpSpPr>
          <p:grpSp>
            <p:nvGrpSpPr>
              <p:cNvPr id="128" name="Группа 127"/>
              <p:cNvGrpSpPr/>
              <p:nvPr/>
            </p:nvGrpSpPr>
            <p:grpSpPr>
              <a:xfrm>
                <a:off x="231053" y="679268"/>
                <a:ext cx="2904031" cy="4171407"/>
                <a:chOff x="4631377" y="78377"/>
                <a:chExt cx="3139708" cy="4873467"/>
              </a:xfrm>
            </p:grpSpPr>
            <p:grpSp>
              <p:nvGrpSpPr>
                <p:cNvPr id="130" name="Группа 129"/>
                <p:cNvGrpSpPr/>
                <p:nvPr/>
              </p:nvGrpSpPr>
              <p:grpSpPr>
                <a:xfrm>
                  <a:off x="4631377" y="78377"/>
                  <a:ext cx="3139708" cy="4873467"/>
                  <a:chOff x="68086" y="0"/>
                  <a:chExt cx="3139708" cy="4873467"/>
                </a:xfrm>
              </p:grpSpPr>
              <p:pic>
                <p:nvPicPr>
                  <p:cNvPr id="133" name="Picture 2" descr="http://www.kidsatfhc.org/assets/img/grey-frame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400000">
                    <a:off x="-798793" y="922172"/>
                    <a:ext cx="4873467" cy="302912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4" name="Picture 10" descr="http://dc617.4shared.com/img/5PQEOOxw/s7/13d9d764e28/ezane-newbegin-banner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8086" y="577083"/>
                    <a:ext cx="3139708" cy="74077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35" name="TextBox 134"/>
                  <p:cNvSpPr txBox="1"/>
                  <p:nvPr/>
                </p:nvSpPr>
                <p:spPr>
                  <a:xfrm>
                    <a:off x="790139" y="220311"/>
                    <a:ext cx="1695606" cy="82702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Rounded MT Bold" panose="020F0704030504030204" pitchFamily="34" charset="0"/>
                      </a:rPr>
                      <a:t>I am a</a:t>
                    </a:r>
                    <a:r>
                      <a:rPr lang="ru-RU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Rounded MT Bold" panose="020F0704030504030204" pitchFamily="34" charset="0"/>
                      </a:rPr>
                      <a:t> </a:t>
                    </a:r>
                    <a:r>
                      <a:rPr lang="en-US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Rounded MT Bold" panose="020F0704030504030204" pitchFamily="34" charset="0"/>
                      </a:rPr>
                      <a:t>light</a:t>
                    </a:r>
                  </a:p>
                  <a:p>
                    <a:pPr algn="ctr"/>
                    <a:r>
                      <a:rPr lang="en-US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Rounded MT Bold" panose="020F0704030504030204" pitchFamily="34" charset="0"/>
                      </a:rPr>
                      <a:t>bulb</a:t>
                    </a:r>
                    <a:endParaRPr lang="ru-RU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31" name="TextBox 130"/>
                <p:cNvSpPr txBox="1"/>
                <p:nvPr/>
              </p:nvSpPr>
              <p:spPr>
                <a:xfrm>
                  <a:off x="5452483" y="1423769"/>
                  <a:ext cx="1497491" cy="4314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</a:rPr>
                    <a:t>Я лампочка</a:t>
                  </a:r>
                  <a:endParaRPr lang="ru-RU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129" name="Прямоугольник 128"/>
              <p:cNvSpPr/>
              <p:nvPr/>
            </p:nvSpPr>
            <p:spPr>
              <a:xfrm>
                <a:off x="126544" y="612072"/>
                <a:ext cx="3113042" cy="43057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36" name="Группа 135"/>
            <p:cNvGrpSpPr/>
            <p:nvPr/>
          </p:nvGrpSpPr>
          <p:grpSpPr>
            <a:xfrm>
              <a:off x="8911325" y="1319778"/>
              <a:ext cx="3045685" cy="4305797"/>
              <a:chOff x="126544" y="612072"/>
              <a:chExt cx="3113042" cy="4305797"/>
            </a:xfrm>
          </p:grpSpPr>
          <p:grpSp>
            <p:nvGrpSpPr>
              <p:cNvPr id="137" name="Группа 136"/>
              <p:cNvGrpSpPr/>
              <p:nvPr/>
            </p:nvGrpSpPr>
            <p:grpSpPr>
              <a:xfrm>
                <a:off x="231053" y="679268"/>
                <a:ext cx="2904031" cy="4171407"/>
                <a:chOff x="4631377" y="78377"/>
                <a:chExt cx="3139708" cy="4873467"/>
              </a:xfrm>
            </p:grpSpPr>
            <p:grpSp>
              <p:nvGrpSpPr>
                <p:cNvPr id="139" name="Группа 138"/>
                <p:cNvGrpSpPr/>
                <p:nvPr/>
              </p:nvGrpSpPr>
              <p:grpSpPr>
                <a:xfrm>
                  <a:off x="4631377" y="78377"/>
                  <a:ext cx="3139708" cy="4873467"/>
                  <a:chOff x="68086" y="0"/>
                  <a:chExt cx="3139708" cy="4873467"/>
                </a:xfrm>
              </p:grpSpPr>
              <p:pic>
                <p:nvPicPr>
                  <p:cNvPr id="142" name="Picture 2" descr="http://www.kidsatfhc.org/assets/img/grey-frame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400000">
                    <a:off x="-798793" y="922172"/>
                    <a:ext cx="4873467" cy="302912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3" name="Picture 10" descr="http://dc617.4shared.com/img/5PQEOOxw/s7/13d9d764e28/ezane-newbegin-banner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8086" y="577083"/>
                    <a:ext cx="3139708" cy="74077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44" name="TextBox 143"/>
                  <p:cNvSpPr txBox="1"/>
                  <p:nvPr/>
                </p:nvSpPr>
                <p:spPr>
                  <a:xfrm>
                    <a:off x="594721" y="334232"/>
                    <a:ext cx="2086433" cy="48570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Rounded MT Bold" panose="020F0704030504030204" pitchFamily="34" charset="0"/>
                      </a:rPr>
                      <a:t>I am an apple</a:t>
                    </a:r>
                    <a:endParaRPr lang="ru-RU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40" name="TextBox 139"/>
                <p:cNvSpPr txBox="1"/>
                <p:nvPr/>
              </p:nvSpPr>
              <p:spPr>
                <a:xfrm>
                  <a:off x="5585144" y="1415340"/>
                  <a:ext cx="1232167" cy="4483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</a:rPr>
                    <a:t>Я яблоко</a:t>
                  </a:r>
                  <a:endParaRPr lang="ru-RU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endParaRPr>
                </a:p>
              </p:txBody>
            </p:sp>
            <p:pic>
              <p:nvPicPr>
                <p:cNvPr id="141" name="Picture 14" descr="http://a824.phobos.apple.com/us/r30/Purple4/v4/9c/e2/64/9ce264e5-36eb-fcd2-653c-3254c90188de/mzl.hvafjzi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00173" y="1973319"/>
                  <a:ext cx="2202105" cy="22021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38" name="Прямоугольник 137"/>
              <p:cNvSpPr/>
              <p:nvPr/>
            </p:nvSpPr>
            <p:spPr>
              <a:xfrm>
                <a:off x="126544" y="612072"/>
                <a:ext cx="3113042" cy="43057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pic>
          <p:nvPicPr>
            <p:cNvPr id="1040" name="Picture 16" descr="http://pngimg.com/upload/bulb_PNG125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244814" y="920377"/>
              <a:ext cx="1921090" cy="1921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http://g-cdn.apartmenttherapy.com/3503378/stanleyYA062112_rect540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669520" y="1020708"/>
              <a:ext cx="2165575" cy="1720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http://www.fitnasty.com/wp-content/uploads/2011/03/Screen-shot-2011-03-09-at-7.42.27-PM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378590" y="4341163"/>
              <a:ext cx="2177474" cy="1158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http://www.theonemanhandyman.com/images/ladder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773631" y="3723762"/>
              <a:ext cx="1269181" cy="2382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47707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99731" y="348342"/>
            <a:ext cx="11657279" cy="6091365"/>
            <a:chOff x="299731" y="348342"/>
            <a:chExt cx="11657279" cy="6091365"/>
          </a:xfrm>
        </p:grpSpPr>
        <p:grpSp>
          <p:nvGrpSpPr>
            <p:cNvPr id="17" name="Группа 16"/>
            <p:cNvGrpSpPr/>
            <p:nvPr/>
          </p:nvGrpSpPr>
          <p:grpSpPr>
            <a:xfrm rot="16200000">
              <a:off x="929787" y="2763966"/>
              <a:ext cx="3045685" cy="4305797"/>
              <a:chOff x="126544" y="612072"/>
              <a:chExt cx="3113042" cy="4305797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231053" y="679268"/>
                <a:ext cx="2904031" cy="4171407"/>
                <a:chOff x="4631377" y="78377"/>
                <a:chExt cx="3139708" cy="4873467"/>
              </a:xfrm>
            </p:grpSpPr>
            <p:grpSp>
              <p:nvGrpSpPr>
                <p:cNvPr id="12" name="Группа 11"/>
                <p:cNvGrpSpPr/>
                <p:nvPr/>
              </p:nvGrpSpPr>
              <p:grpSpPr>
                <a:xfrm>
                  <a:off x="4631377" y="78377"/>
                  <a:ext cx="3139708" cy="4873467"/>
                  <a:chOff x="68086" y="0"/>
                  <a:chExt cx="3139708" cy="4873467"/>
                </a:xfrm>
              </p:grpSpPr>
              <p:pic>
                <p:nvPicPr>
                  <p:cNvPr id="1026" name="Picture 2" descr="http://www.kidsatfhc.org/assets/img/grey-frame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400000">
                    <a:off x="-798793" y="922172"/>
                    <a:ext cx="4873467" cy="302912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34" name="Picture 10" descr="http://dc617.4shared.com/img/5PQEOOxw/s7/13d9d764e28/ezane-newbegin-banner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8086" y="577083"/>
                    <a:ext cx="3139708" cy="74077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837077" y="343358"/>
                    <a:ext cx="1601722" cy="4674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Rounded MT Bold" panose="020F0704030504030204" pitchFamily="34" charset="0"/>
                      </a:rPr>
                      <a:t>I am a can</a:t>
                    </a:r>
                    <a:endParaRPr lang="ru-RU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9" name="TextBox 18"/>
                <p:cNvSpPr txBox="1"/>
                <p:nvPr/>
              </p:nvSpPr>
              <p:spPr>
                <a:xfrm>
                  <a:off x="5353784" y="1252407"/>
                  <a:ext cx="1696528" cy="755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</a:rPr>
                    <a:t>Я консервная</a:t>
                  </a:r>
                </a:p>
                <a:p>
                  <a:pPr algn="ctr"/>
                  <a:r>
                    <a:rPr lang="ru-RU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</a:rPr>
                    <a:t>банка</a:t>
                  </a:r>
                  <a:endParaRPr lang="ru-RU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14" name="Прямоугольник 13"/>
              <p:cNvSpPr/>
              <p:nvPr/>
            </p:nvSpPr>
            <p:spPr>
              <a:xfrm>
                <a:off x="126544" y="612072"/>
                <a:ext cx="3113042" cy="43057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09" name="Группа 108"/>
            <p:cNvGrpSpPr/>
            <p:nvPr/>
          </p:nvGrpSpPr>
          <p:grpSpPr>
            <a:xfrm rot="16200000">
              <a:off x="930931" y="-281714"/>
              <a:ext cx="3045685" cy="4305797"/>
              <a:chOff x="126544" y="612072"/>
              <a:chExt cx="3113042" cy="4305797"/>
            </a:xfrm>
          </p:grpSpPr>
          <p:grpSp>
            <p:nvGrpSpPr>
              <p:cNvPr id="110" name="Группа 109"/>
              <p:cNvGrpSpPr/>
              <p:nvPr/>
            </p:nvGrpSpPr>
            <p:grpSpPr>
              <a:xfrm>
                <a:off x="231053" y="679268"/>
                <a:ext cx="2904031" cy="4171407"/>
                <a:chOff x="4631377" y="78377"/>
                <a:chExt cx="3139708" cy="4873467"/>
              </a:xfrm>
            </p:grpSpPr>
            <p:grpSp>
              <p:nvGrpSpPr>
                <p:cNvPr id="112" name="Группа 111"/>
                <p:cNvGrpSpPr/>
                <p:nvPr/>
              </p:nvGrpSpPr>
              <p:grpSpPr>
                <a:xfrm>
                  <a:off x="4631377" y="78377"/>
                  <a:ext cx="3139708" cy="4873467"/>
                  <a:chOff x="68086" y="0"/>
                  <a:chExt cx="3139708" cy="4873467"/>
                </a:xfrm>
              </p:grpSpPr>
              <p:pic>
                <p:nvPicPr>
                  <p:cNvPr id="115" name="Picture 2" descr="http://www.kidsatfhc.org/assets/img/grey-frame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400000">
                    <a:off x="-798793" y="922172"/>
                    <a:ext cx="4873467" cy="302912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6" name="Picture 10" descr="http://dc617.4shared.com/img/5PQEOOxw/s7/13d9d764e28/ezane-newbegin-banner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8086" y="577083"/>
                    <a:ext cx="3139708" cy="74077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17" name="TextBox 116"/>
                  <p:cNvSpPr txBox="1"/>
                  <p:nvPr/>
                </p:nvSpPr>
                <p:spPr>
                  <a:xfrm>
                    <a:off x="758249" y="343360"/>
                    <a:ext cx="1759378" cy="4674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Rounded MT Bold" panose="020F0704030504030204" pitchFamily="34" charset="0"/>
                      </a:rPr>
                      <a:t>I am a shoe</a:t>
                    </a:r>
                    <a:endParaRPr lang="ru-RU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13" name="TextBox 112"/>
                <p:cNvSpPr txBox="1"/>
                <p:nvPr/>
              </p:nvSpPr>
              <p:spPr>
                <a:xfrm>
                  <a:off x="5539106" y="1423767"/>
                  <a:ext cx="1324245" cy="4314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</a:rPr>
                    <a:t>Я ботинок</a:t>
                  </a:r>
                  <a:endParaRPr lang="ru-RU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111" name="Прямоугольник 110"/>
              <p:cNvSpPr/>
              <p:nvPr/>
            </p:nvSpPr>
            <p:spPr>
              <a:xfrm>
                <a:off x="126544" y="612072"/>
                <a:ext cx="3113042" cy="43057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18" name="Группа 117"/>
            <p:cNvGrpSpPr/>
            <p:nvPr/>
          </p:nvGrpSpPr>
          <p:grpSpPr>
            <a:xfrm rot="16200000">
              <a:off x="5235584" y="2763966"/>
              <a:ext cx="3045685" cy="4305797"/>
              <a:chOff x="126544" y="612072"/>
              <a:chExt cx="3113042" cy="4305797"/>
            </a:xfrm>
          </p:grpSpPr>
          <p:grpSp>
            <p:nvGrpSpPr>
              <p:cNvPr id="119" name="Группа 118"/>
              <p:cNvGrpSpPr/>
              <p:nvPr/>
            </p:nvGrpSpPr>
            <p:grpSpPr>
              <a:xfrm>
                <a:off x="231053" y="679268"/>
                <a:ext cx="2904031" cy="4171407"/>
                <a:chOff x="4631377" y="78377"/>
                <a:chExt cx="3139708" cy="4873467"/>
              </a:xfrm>
            </p:grpSpPr>
            <p:grpSp>
              <p:nvGrpSpPr>
                <p:cNvPr id="121" name="Группа 120"/>
                <p:cNvGrpSpPr/>
                <p:nvPr/>
              </p:nvGrpSpPr>
              <p:grpSpPr>
                <a:xfrm>
                  <a:off x="4631377" y="78377"/>
                  <a:ext cx="3139708" cy="4873467"/>
                  <a:chOff x="68086" y="0"/>
                  <a:chExt cx="3139708" cy="4873467"/>
                </a:xfrm>
              </p:grpSpPr>
              <p:pic>
                <p:nvPicPr>
                  <p:cNvPr id="124" name="Picture 2" descr="http://www.kidsatfhc.org/assets/img/grey-frame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400000">
                    <a:off x="-798793" y="922172"/>
                    <a:ext cx="4873467" cy="302912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5" name="Picture 10" descr="http://dc617.4shared.com/img/5PQEOOxw/s7/13d9d764e28/ezane-newbegin-banner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8086" y="577083"/>
                    <a:ext cx="3139708" cy="74077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26" name="TextBox 125"/>
                  <p:cNvSpPr txBox="1"/>
                  <p:nvPr/>
                </p:nvSpPr>
                <p:spPr>
                  <a:xfrm>
                    <a:off x="755735" y="343357"/>
                    <a:ext cx="1764410" cy="4674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Rounded MT Bold" panose="020F0704030504030204" pitchFamily="34" charset="0"/>
                      </a:rPr>
                      <a:t>I am money</a:t>
                    </a:r>
                    <a:endParaRPr lang="ru-RU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22" name="TextBox 121"/>
                <p:cNvSpPr txBox="1"/>
                <p:nvPr/>
              </p:nvSpPr>
              <p:spPr>
                <a:xfrm>
                  <a:off x="5610457" y="1423767"/>
                  <a:ext cx="1181539" cy="4314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</a:rPr>
                    <a:t>Я деньги</a:t>
                  </a:r>
                  <a:endParaRPr lang="ru-RU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120" name="Прямоугольник 119"/>
              <p:cNvSpPr/>
              <p:nvPr/>
            </p:nvSpPr>
            <p:spPr>
              <a:xfrm>
                <a:off x="126544" y="612072"/>
                <a:ext cx="3113042" cy="43057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27" name="Группа 126"/>
            <p:cNvGrpSpPr/>
            <p:nvPr/>
          </p:nvGrpSpPr>
          <p:grpSpPr>
            <a:xfrm rot="16200000">
              <a:off x="5236728" y="-281714"/>
              <a:ext cx="3045685" cy="4305797"/>
              <a:chOff x="126544" y="612072"/>
              <a:chExt cx="3113042" cy="4305797"/>
            </a:xfrm>
          </p:grpSpPr>
          <p:grpSp>
            <p:nvGrpSpPr>
              <p:cNvPr id="128" name="Группа 127"/>
              <p:cNvGrpSpPr/>
              <p:nvPr/>
            </p:nvGrpSpPr>
            <p:grpSpPr>
              <a:xfrm>
                <a:off x="231053" y="679268"/>
                <a:ext cx="2904031" cy="4171407"/>
                <a:chOff x="4631377" y="78377"/>
                <a:chExt cx="3139708" cy="4873467"/>
              </a:xfrm>
            </p:grpSpPr>
            <p:grpSp>
              <p:nvGrpSpPr>
                <p:cNvPr id="130" name="Группа 129"/>
                <p:cNvGrpSpPr/>
                <p:nvPr/>
              </p:nvGrpSpPr>
              <p:grpSpPr>
                <a:xfrm>
                  <a:off x="4631377" y="78377"/>
                  <a:ext cx="3139708" cy="4873467"/>
                  <a:chOff x="68086" y="0"/>
                  <a:chExt cx="3139708" cy="4873467"/>
                </a:xfrm>
              </p:grpSpPr>
              <p:pic>
                <p:nvPicPr>
                  <p:cNvPr id="133" name="Picture 2" descr="http://www.kidsatfhc.org/assets/img/grey-frame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400000">
                    <a:off x="-798793" y="922172"/>
                    <a:ext cx="4873467" cy="302912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4" name="Picture 10" descr="http://dc617.4shared.com/img/5PQEOOxw/s7/13d9d764e28/ezane-newbegin-banner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8086" y="577083"/>
                    <a:ext cx="3139708" cy="74077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35" name="TextBox 134"/>
                  <p:cNvSpPr txBox="1"/>
                  <p:nvPr/>
                </p:nvSpPr>
                <p:spPr>
                  <a:xfrm>
                    <a:off x="693592" y="343359"/>
                    <a:ext cx="1888692" cy="4674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Rounded MT Bold" panose="020F0704030504030204" pitchFamily="34" charset="0"/>
                      </a:rPr>
                      <a:t>I am a bottle</a:t>
                    </a:r>
                    <a:endParaRPr lang="ru-RU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31" name="TextBox 130"/>
                <p:cNvSpPr txBox="1"/>
                <p:nvPr/>
              </p:nvSpPr>
              <p:spPr>
                <a:xfrm>
                  <a:off x="5537050" y="1423766"/>
                  <a:ext cx="1328355" cy="4314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</a:rPr>
                    <a:t>Я бутылка</a:t>
                  </a:r>
                  <a:endParaRPr lang="ru-RU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129" name="Прямоугольник 128"/>
              <p:cNvSpPr/>
              <p:nvPr/>
            </p:nvSpPr>
            <p:spPr>
              <a:xfrm>
                <a:off x="126544" y="612072"/>
                <a:ext cx="3113042" cy="43057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36" name="Группа 135"/>
            <p:cNvGrpSpPr/>
            <p:nvPr/>
          </p:nvGrpSpPr>
          <p:grpSpPr>
            <a:xfrm>
              <a:off x="8911325" y="1319778"/>
              <a:ext cx="3045685" cy="4305797"/>
              <a:chOff x="126544" y="612072"/>
              <a:chExt cx="3113042" cy="4305797"/>
            </a:xfrm>
          </p:grpSpPr>
          <p:grpSp>
            <p:nvGrpSpPr>
              <p:cNvPr id="137" name="Группа 136"/>
              <p:cNvGrpSpPr/>
              <p:nvPr/>
            </p:nvGrpSpPr>
            <p:grpSpPr>
              <a:xfrm>
                <a:off x="231053" y="679268"/>
                <a:ext cx="2904031" cy="4171407"/>
                <a:chOff x="4631377" y="78377"/>
                <a:chExt cx="3139708" cy="4873467"/>
              </a:xfrm>
            </p:grpSpPr>
            <p:grpSp>
              <p:nvGrpSpPr>
                <p:cNvPr id="139" name="Группа 138"/>
                <p:cNvGrpSpPr/>
                <p:nvPr/>
              </p:nvGrpSpPr>
              <p:grpSpPr>
                <a:xfrm>
                  <a:off x="4631377" y="78377"/>
                  <a:ext cx="3139708" cy="4873467"/>
                  <a:chOff x="68086" y="0"/>
                  <a:chExt cx="3139708" cy="4873467"/>
                </a:xfrm>
              </p:grpSpPr>
              <p:pic>
                <p:nvPicPr>
                  <p:cNvPr id="142" name="Picture 2" descr="http://www.kidsatfhc.org/assets/img/grey-frame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400000">
                    <a:off x="-798793" y="922172"/>
                    <a:ext cx="4873467" cy="302912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3" name="Picture 10" descr="http://dc617.4shared.com/img/5PQEOOxw/s7/13d9d764e28/ezane-newbegin-banner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8086" y="577083"/>
                    <a:ext cx="3139708" cy="74077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44" name="TextBox 143"/>
                  <p:cNvSpPr txBox="1"/>
                  <p:nvPr/>
                </p:nvSpPr>
                <p:spPr>
                  <a:xfrm>
                    <a:off x="860989" y="315601"/>
                    <a:ext cx="1553892" cy="4674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Rounded MT Bold" panose="020F0704030504030204" pitchFamily="34" charset="0"/>
                      </a:rPr>
                      <a:t>I am a car</a:t>
                    </a:r>
                    <a:endParaRPr lang="ru-RU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40" name="TextBox 139"/>
                <p:cNvSpPr txBox="1"/>
                <p:nvPr/>
              </p:nvSpPr>
              <p:spPr>
                <a:xfrm>
                  <a:off x="5325258" y="1414211"/>
                  <a:ext cx="1751938" cy="4314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</a:rPr>
                    <a:t>Я автомобиль</a:t>
                  </a:r>
                  <a:endParaRPr lang="ru-RU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138" name="Прямоугольник 137"/>
              <p:cNvSpPr/>
              <p:nvPr/>
            </p:nvSpPr>
            <p:spPr>
              <a:xfrm>
                <a:off x="126544" y="612072"/>
                <a:ext cx="3113042" cy="43057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pic>
          <p:nvPicPr>
            <p:cNvPr id="5122" name="Picture 2" descr="http://protimes.ru/img/cms/piniga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031842" y="4092645"/>
              <a:ext cx="2174127" cy="1648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http://cdn.instructables.com/FV0/19DM/H994I1VF/FV019DMH994I1VF.LARG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245423" y="3857920"/>
              <a:ext cx="1536704" cy="2117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http://nextadventure.net/images/detailed/7/Chaco-Holt-Brindle-Sho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450331" y="1233564"/>
              <a:ext cx="2483765" cy="1275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http://pngimg.com/upload/bottle_PNG2088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585757" y="675921"/>
              <a:ext cx="1585921" cy="241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10" descr="http://www.fordesigner.com/imguploads/Image/cjbc/zcool/png20080526/1211810756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7984" y="2542402"/>
              <a:ext cx="2190077" cy="2190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827194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99731" y="348342"/>
            <a:ext cx="11657279" cy="6091365"/>
            <a:chOff x="299731" y="348342"/>
            <a:chExt cx="11657279" cy="6091365"/>
          </a:xfrm>
        </p:grpSpPr>
        <p:grpSp>
          <p:nvGrpSpPr>
            <p:cNvPr id="17" name="Группа 16"/>
            <p:cNvGrpSpPr/>
            <p:nvPr/>
          </p:nvGrpSpPr>
          <p:grpSpPr>
            <a:xfrm rot="16200000">
              <a:off x="929787" y="2763966"/>
              <a:ext cx="3045685" cy="4305797"/>
              <a:chOff x="126544" y="612072"/>
              <a:chExt cx="3113042" cy="4305797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231053" y="679268"/>
                <a:ext cx="2904031" cy="4171407"/>
                <a:chOff x="4631377" y="78377"/>
                <a:chExt cx="3139708" cy="4873467"/>
              </a:xfrm>
            </p:grpSpPr>
            <p:grpSp>
              <p:nvGrpSpPr>
                <p:cNvPr id="12" name="Группа 11"/>
                <p:cNvGrpSpPr/>
                <p:nvPr/>
              </p:nvGrpSpPr>
              <p:grpSpPr>
                <a:xfrm>
                  <a:off x="4631377" y="78377"/>
                  <a:ext cx="3139708" cy="4873467"/>
                  <a:chOff x="68086" y="0"/>
                  <a:chExt cx="3139708" cy="4873467"/>
                </a:xfrm>
              </p:grpSpPr>
              <p:pic>
                <p:nvPicPr>
                  <p:cNvPr id="1026" name="Picture 2" descr="http://www.kidsatfhc.org/assets/img/grey-frame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400000">
                    <a:off x="-798793" y="922172"/>
                    <a:ext cx="4873467" cy="302912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34" name="Picture 10" descr="http://dc617.4shared.com/img/5PQEOOxw/s7/13d9d764e28/ezane-newbegin-banner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8086" y="577083"/>
                    <a:ext cx="3139708" cy="74077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707870" y="343358"/>
                    <a:ext cx="1860136" cy="4674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Rounded MT Bold" panose="020F0704030504030204" pitchFamily="34" charset="0"/>
                      </a:rPr>
                      <a:t>I am a fence</a:t>
                    </a:r>
                    <a:endParaRPr lang="ru-RU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9" name="TextBox 18"/>
                <p:cNvSpPr txBox="1"/>
                <p:nvPr/>
              </p:nvSpPr>
              <p:spPr>
                <a:xfrm>
                  <a:off x="5674938" y="1423768"/>
                  <a:ext cx="1052581" cy="4314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</a:rPr>
                    <a:t>Я забор</a:t>
                  </a:r>
                  <a:endParaRPr lang="ru-RU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14" name="Прямоугольник 13"/>
              <p:cNvSpPr/>
              <p:nvPr/>
            </p:nvSpPr>
            <p:spPr>
              <a:xfrm>
                <a:off x="126544" y="612072"/>
                <a:ext cx="3113042" cy="43057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09" name="Группа 108"/>
            <p:cNvGrpSpPr/>
            <p:nvPr/>
          </p:nvGrpSpPr>
          <p:grpSpPr>
            <a:xfrm rot="16200000">
              <a:off x="930931" y="-281714"/>
              <a:ext cx="3045685" cy="4305797"/>
              <a:chOff x="126544" y="612072"/>
              <a:chExt cx="3113042" cy="4305797"/>
            </a:xfrm>
          </p:grpSpPr>
          <p:grpSp>
            <p:nvGrpSpPr>
              <p:cNvPr id="110" name="Группа 109"/>
              <p:cNvGrpSpPr/>
              <p:nvPr/>
            </p:nvGrpSpPr>
            <p:grpSpPr>
              <a:xfrm>
                <a:off x="231053" y="679268"/>
                <a:ext cx="2904031" cy="4171407"/>
                <a:chOff x="4631377" y="78377"/>
                <a:chExt cx="3139708" cy="4873467"/>
              </a:xfrm>
            </p:grpSpPr>
            <p:grpSp>
              <p:nvGrpSpPr>
                <p:cNvPr id="112" name="Группа 111"/>
                <p:cNvGrpSpPr/>
                <p:nvPr/>
              </p:nvGrpSpPr>
              <p:grpSpPr>
                <a:xfrm>
                  <a:off x="4631377" y="78377"/>
                  <a:ext cx="3139708" cy="4873467"/>
                  <a:chOff x="68086" y="0"/>
                  <a:chExt cx="3139708" cy="4873467"/>
                </a:xfrm>
              </p:grpSpPr>
              <p:pic>
                <p:nvPicPr>
                  <p:cNvPr id="115" name="Picture 2" descr="http://www.kidsatfhc.org/assets/img/grey-frame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400000">
                    <a:off x="-798793" y="922172"/>
                    <a:ext cx="4873467" cy="302912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6" name="Picture 10" descr="http://dc617.4shared.com/img/5PQEOOxw/s7/13d9d764e28/ezane-newbegin-banner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8086" y="577083"/>
                    <a:ext cx="3139708" cy="74077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17" name="TextBox 116"/>
                  <p:cNvSpPr txBox="1"/>
                  <p:nvPr/>
                </p:nvSpPr>
                <p:spPr>
                  <a:xfrm>
                    <a:off x="836298" y="343358"/>
                    <a:ext cx="1603280" cy="4674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Rounded MT Bold" panose="020F0704030504030204" pitchFamily="34" charset="0"/>
                      </a:rPr>
                      <a:t>I am a</a:t>
                    </a:r>
                    <a:r>
                      <a:rPr lang="ru-RU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Rounded MT Bold" panose="020F0704030504030204" pitchFamily="34" charset="0"/>
                      </a:rPr>
                      <a:t> </a:t>
                    </a:r>
                    <a:r>
                      <a:rPr lang="en-US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Rounded MT Bold" panose="020F0704030504030204" pitchFamily="34" charset="0"/>
                      </a:rPr>
                      <a:t>cap</a:t>
                    </a:r>
                    <a:endParaRPr lang="ru-RU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13" name="TextBox 112"/>
                <p:cNvSpPr txBox="1"/>
                <p:nvPr/>
              </p:nvSpPr>
              <p:spPr>
                <a:xfrm>
                  <a:off x="5679438" y="1423767"/>
                  <a:ext cx="1043581" cy="4314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</a:rPr>
                    <a:t>Я кепка</a:t>
                  </a:r>
                  <a:endParaRPr lang="ru-RU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111" name="Прямоугольник 110"/>
              <p:cNvSpPr/>
              <p:nvPr/>
            </p:nvSpPr>
            <p:spPr>
              <a:xfrm>
                <a:off x="126544" y="612072"/>
                <a:ext cx="3113042" cy="43057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18" name="Группа 117"/>
            <p:cNvGrpSpPr/>
            <p:nvPr/>
          </p:nvGrpSpPr>
          <p:grpSpPr>
            <a:xfrm rot="16200000">
              <a:off x="5235584" y="2763966"/>
              <a:ext cx="3045685" cy="4305797"/>
              <a:chOff x="126544" y="612072"/>
              <a:chExt cx="3113042" cy="4305797"/>
            </a:xfrm>
          </p:grpSpPr>
          <p:grpSp>
            <p:nvGrpSpPr>
              <p:cNvPr id="119" name="Группа 118"/>
              <p:cNvGrpSpPr/>
              <p:nvPr/>
            </p:nvGrpSpPr>
            <p:grpSpPr>
              <a:xfrm>
                <a:off x="231053" y="679268"/>
                <a:ext cx="2904031" cy="4171407"/>
                <a:chOff x="4631377" y="78377"/>
                <a:chExt cx="3139708" cy="4873467"/>
              </a:xfrm>
            </p:grpSpPr>
            <p:grpSp>
              <p:nvGrpSpPr>
                <p:cNvPr id="121" name="Группа 120"/>
                <p:cNvGrpSpPr/>
                <p:nvPr/>
              </p:nvGrpSpPr>
              <p:grpSpPr>
                <a:xfrm>
                  <a:off x="4631377" y="78377"/>
                  <a:ext cx="3139708" cy="4873467"/>
                  <a:chOff x="68086" y="0"/>
                  <a:chExt cx="3139708" cy="4873467"/>
                </a:xfrm>
              </p:grpSpPr>
              <p:pic>
                <p:nvPicPr>
                  <p:cNvPr id="124" name="Picture 2" descr="http://www.kidsatfhc.org/assets/img/grey-frame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400000">
                    <a:off x="-798793" y="922172"/>
                    <a:ext cx="4873467" cy="302912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5" name="Picture 10" descr="http://dc617.4shared.com/img/5PQEOOxw/s7/13d9d764e28/ezane-newbegin-banner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8086" y="577083"/>
                    <a:ext cx="3139708" cy="74077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26" name="TextBox 125"/>
                  <p:cNvSpPr txBox="1"/>
                  <p:nvPr/>
                </p:nvSpPr>
                <p:spPr>
                  <a:xfrm>
                    <a:off x="827256" y="387603"/>
                    <a:ext cx="1610578" cy="4674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Rounded MT Bold" panose="020F0704030504030204" pitchFamily="34" charset="0"/>
                      </a:rPr>
                      <a:t>I am a cup</a:t>
                    </a:r>
                    <a:endParaRPr lang="ru-RU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22" name="TextBox 121"/>
                <p:cNvSpPr txBox="1"/>
                <p:nvPr/>
              </p:nvSpPr>
              <p:spPr>
                <a:xfrm>
                  <a:off x="5649997" y="1423765"/>
                  <a:ext cx="1102463" cy="4314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</a:rPr>
                    <a:t>Я чашка</a:t>
                  </a:r>
                  <a:endParaRPr lang="ru-RU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120" name="Прямоугольник 119"/>
              <p:cNvSpPr/>
              <p:nvPr/>
            </p:nvSpPr>
            <p:spPr>
              <a:xfrm>
                <a:off x="126544" y="612072"/>
                <a:ext cx="3113042" cy="43057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27" name="Группа 126"/>
            <p:cNvGrpSpPr/>
            <p:nvPr/>
          </p:nvGrpSpPr>
          <p:grpSpPr>
            <a:xfrm rot="16200000">
              <a:off x="5236728" y="-281714"/>
              <a:ext cx="3045685" cy="4305797"/>
              <a:chOff x="126544" y="612072"/>
              <a:chExt cx="3113042" cy="4305797"/>
            </a:xfrm>
          </p:grpSpPr>
          <p:grpSp>
            <p:nvGrpSpPr>
              <p:cNvPr id="128" name="Группа 127"/>
              <p:cNvGrpSpPr/>
              <p:nvPr/>
            </p:nvGrpSpPr>
            <p:grpSpPr>
              <a:xfrm>
                <a:off x="231053" y="679268"/>
                <a:ext cx="2904031" cy="4171407"/>
                <a:chOff x="4631377" y="78377"/>
                <a:chExt cx="3139708" cy="4873467"/>
              </a:xfrm>
            </p:grpSpPr>
            <p:grpSp>
              <p:nvGrpSpPr>
                <p:cNvPr id="130" name="Группа 129"/>
                <p:cNvGrpSpPr/>
                <p:nvPr/>
              </p:nvGrpSpPr>
              <p:grpSpPr>
                <a:xfrm>
                  <a:off x="4631377" y="78377"/>
                  <a:ext cx="3139708" cy="4873467"/>
                  <a:chOff x="68086" y="0"/>
                  <a:chExt cx="3139708" cy="4873467"/>
                </a:xfrm>
              </p:grpSpPr>
              <p:pic>
                <p:nvPicPr>
                  <p:cNvPr id="133" name="Picture 2" descr="http://www.kidsatfhc.org/assets/img/grey-frame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400000">
                    <a:off x="-798793" y="922172"/>
                    <a:ext cx="4873467" cy="302912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4" name="Picture 10" descr="http://dc617.4shared.com/img/5PQEOOxw/s7/13d9d764e28/ezane-newbegin-banner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8086" y="577083"/>
                    <a:ext cx="3139708" cy="74077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35" name="TextBox 134"/>
                  <p:cNvSpPr txBox="1"/>
                  <p:nvPr/>
                </p:nvSpPr>
                <p:spPr>
                  <a:xfrm>
                    <a:off x="606155" y="343362"/>
                    <a:ext cx="2063567" cy="4674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Rounded MT Bold" panose="020F0704030504030204" pitchFamily="34" charset="0"/>
                      </a:rPr>
                      <a:t>I am a bicycle</a:t>
                    </a:r>
                    <a:endParaRPr lang="ru-RU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31" name="TextBox 130"/>
                <p:cNvSpPr txBox="1"/>
                <p:nvPr/>
              </p:nvSpPr>
              <p:spPr>
                <a:xfrm>
                  <a:off x="5407771" y="1423770"/>
                  <a:ext cx="1586912" cy="4314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</a:rPr>
                    <a:t>Я велосипед</a:t>
                  </a:r>
                  <a:endParaRPr lang="ru-RU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129" name="Прямоугольник 128"/>
              <p:cNvSpPr/>
              <p:nvPr/>
            </p:nvSpPr>
            <p:spPr>
              <a:xfrm>
                <a:off x="126544" y="612072"/>
                <a:ext cx="3113042" cy="43057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36" name="Группа 135"/>
            <p:cNvGrpSpPr/>
            <p:nvPr/>
          </p:nvGrpSpPr>
          <p:grpSpPr>
            <a:xfrm>
              <a:off x="8911325" y="1319778"/>
              <a:ext cx="3045685" cy="4305797"/>
              <a:chOff x="126544" y="612072"/>
              <a:chExt cx="3113042" cy="4305797"/>
            </a:xfrm>
          </p:grpSpPr>
          <p:grpSp>
            <p:nvGrpSpPr>
              <p:cNvPr id="137" name="Группа 136"/>
              <p:cNvGrpSpPr/>
              <p:nvPr/>
            </p:nvGrpSpPr>
            <p:grpSpPr>
              <a:xfrm>
                <a:off x="231053" y="679268"/>
                <a:ext cx="2904031" cy="4171407"/>
                <a:chOff x="4631377" y="78377"/>
                <a:chExt cx="3139708" cy="4873467"/>
              </a:xfrm>
            </p:grpSpPr>
            <p:grpSp>
              <p:nvGrpSpPr>
                <p:cNvPr id="139" name="Группа 138"/>
                <p:cNvGrpSpPr/>
                <p:nvPr/>
              </p:nvGrpSpPr>
              <p:grpSpPr>
                <a:xfrm>
                  <a:off x="4631377" y="78377"/>
                  <a:ext cx="3139708" cy="4873467"/>
                  <a:chOff x="68086" y="0"/>
                  <a:chExt cx="3139708" cy="4873467"/>
                </a:xfrm>
              </p:grpSpPr>
              <p:pic>
                <p:nvPicPr>
                  <p:cNvPr id="142" name="Picture 2" descr="http://www.kidsatfhc.org/assets/img/grey-frame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400000">
                    <a:off x="-798793" y="922172"/>
                    <a:ext cx="4873467" cy="302912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3" name="Picture 10" descr="http://dc617.4shared.com/img/5PQEOOxw/s7/13d9d764e28/ezane-newbegin-banner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8086" y="577083"/>
                    <a:ext cx="3139708" cy="74077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44" name="TextBox 143"/>
                  <p:cNvSpPr txBox="1"/>
                  <p:nvPr/>
                </p:nvSpPr>
                <p:spPr>
                  <a:xfrm>
                    <a:off x="740531" y="393003"/>
                    <a:ext cx="1794807" cy="4674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 Rounded MT Bold" panose="020F0704030504030204" pitchFamily="34" charset="0"/>
                      </a:rPr>
                      <a:t>I am a chair</a:t>
                    </a:r>
                    <a:endParaRPr lang="ru-RU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40" name="TextBox 139"/>
                <p:cNvSpPr txBox="1"/>
                <p:nvPr/>
              </p:nvSpPr>
              <p:spPr>
                <a:xfrm>
                  <a:off x="5779723" y="1406653"/>
                  <a:ext cx="861125" cy="4314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</a:rPr>
                    <a:t>Я стул</a:t>
                  </a:r>
                  <a:endParaRPr lang="ru-RU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138" name="Прямоугольник 137"/>
              <p:cNvSpPr/>
              <p:nvPr/>
            </p:nvSpPr>
            <p:spPr>
              <a:xfrm>
                <a:off x="126544" y="612072"/>
                <a:ext cx="3113042" cy="43057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pic>
          <p:nvPicPr>
            <p:cNvPr id="6146" name="Picture 2" descr="http://pngimg.com/upload/cap_PNG567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789979" y="733252"/>
              <a:ext cx="2275858" cy="2275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http://pngimg.com/upload/bicycle_PNG536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250882" y="1152338"/>
              <a:ext cx="1752491" cy="1457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 descr="http://pngimg.com/upload/cup_PNG196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869572" y="3973597"/>
              <a:ext cx="2666745" cy="1886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2" name="Picture 8" descr="http://www.clipartbest.com/cliparts/jcx/E9M/jcxE9MMyi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400097" y="4323134"/>
              <a:ext cx="2398920" cy="1187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4" name="Picture 10" descr="http://www.thewoodshack.co.nz/resources/images/gallery/3/Dining-Chair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2230" y="2841549"/>
              <a:ext cx="1643869" cy="2467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683846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 rot="16200000">
            <a:off x="929787" y="2763966"/>
            <a:ext cx="3045685" cy="4305797"/>
            <a:chOff x="126544" y="612072"/>
            <a:chExt cx="3113042" cy="4305797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231053" y="679268"/>
              <a:ext cx="2904031" cy="4171407"/>
              <a:chOff x="4631377" y="78377"/>
              <a:chExt cx="3139708" cy="4873467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4631377" y="78377"/>
                <a:ext cx="3139708" cy="4873467"/>
                <a:chOff x="68086" y="0"/>
                <a:chExt cx="3139708" cy="4873467"/>
              </a:xfrm>
            </p:grpSpPr>
            <p:pic>
              <p:nvPicPr>
                <p:cNvPr id="1026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4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" name="TextBox 3"/>
                <p:cNvSpPr txBox="1"/>
                <p:nvPr/>
              </p:nvSpPr>
              <p:spPr>
                <a:xfrm>
                  <a:off x="699792" y="343358"/>
                  <a:ext cx="1876292" cy="467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a horse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5563339" y="1423769"/>
                <a:ext cx="1275779" cy="431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Я лошадь</a:t>
                </a:r>
                <a:endParaRPr 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 rot="16200000">
            <a:off x="930931" y="-281714"/>
            <a:ext cx="3045685" cy="4305797"/>
            <a:chOff x="126544" y="612072"/>
            <a:chExt cx="3113042" cy="4305797"/>
          </a:xfrm>
        </p:grpSpPr>
        <p:grpSp>
          <p:nvGrpSpPr>
            <p:cNvPr id="110" name="Группа 109"/>
            <p:cNvGrpSpPr/>
            <p:nvPr/>
          </p:nvGrpSpPr>
          <p:grpSpPr>
            <a:xfrm>
              <a:off x="231053" y="679268"/>
              <a:ext cx="2904031" cy="4171407"/>
              <a:chOff x="4631377" y="78377"/>
              <a:chExt cx="3139708" cy="4873467"/>
            </a:xfrm>
          </p:grpSpPr>
          <p:grpSp>
            <p:nvGrpSpPr>
              <p:cNvPr id="112" name="Группа 111"/>
              <p:cNvGrpSpPr/>
              <p:nvPr/>
            </p:nvGrpSpPr>
            <p:grpSpPr>
              <a:xfrm>
                <a:off x="4631377" y="78377"/>
                <a:ext cx="3139708" cy="4873467"/>
                <a:chOff x="68086" y="0"/>
                <a:chExt cx="3139708" cy="4873467"/>
              </a:xfrm>
            </p:grpSpPr>
            <p:pic>
              <p:nvPicPr>
                <p:cNvPr id="115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7" name="TextBox 116"/>
                <p:cNvSpPr txBox="1"/>
                <p:nvPr/>
              </p:nvSpPr>
              <p:spPr>
                <a:xfrm>
                  <a:off x="640627" y="343360"/>
                  <a:ext cx="1994622" cy="467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a giraffe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13" name="TextBox 112"/>
              <p:cNvSpPr txBox="1"/>
              <p:nvPr/>
            </p:nvSpPr>
            <p:spPr>
              <a:xfrm>
                <a:off x="5614710" y="1423765"/>
                <a:ext cx="1173037" cy="431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Я жираф</a:t>
                </a:r>
                <a:endParaRPr 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11" name="Прямоугольник 110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 rot="16200000">
            <a:off x="5235584" y="2763966"/>
            <a:ext cx="3045685" cy="4305797"/>
            <a:chOff x="126544" y="612072"/>
            <a:chExt cx="3113042" cy="4305797"/>
          </a:xfrm>
        </p:grpSpPr>
        <p:grpSp>
          <p:nvGrpSpPr>
            <p:cNvPr id="119" name="Группа 118"/>
            <p:cNvGrpSpPr/>
            <p:nvPr/>
          </p:nvGrpSpPr>
          <p:grpSpPr>
            <a:xfrm>
              <a:off x="231053" y="679268"/>
              <a:ext cx="2904031" cy="4171407"/>
              <a:chOff x="4631377" y="78377"/>
              <a:chExt cx="3139708" cy="4873467"/>
            </a:xfrm>
          </p:grpSpPr>
          <p:grpSp>
            <p:nvGrpSpPr>
              <p:cNvPr id="121" name="Группа 120"/>
              <p:cNvGrpSpPr/>
              <p:nvPr/>
            </p:nvGrpSpPr>
            <p:grpSpPr>
              <a:xfrm>
                <a:off x="4631377" y="78377"/>
                <a:ext cx="3139708" cy="4873467"/>
                <a:chOff x="68086" y="0"/>
                <a:chExt cx="3139708" cy="4873467"/>
              </a:xfrm>
            </p:grpSpPr>
            <p:pic>
              <p:nvPicPr>
                <p:cNvPr id="124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5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6" name="TextBox 125"/>
                <p:cNvSpPr txBox="1"/>
                <p:nvPr/>
              </p:nvSpPr>
              <p:spPr>
                <a:xfrm>
                  <a:off x="789249" y="343359"/>
                  <a:ext cx="1697379" cy="467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a goat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22" name="TextBox 121"/>
              <p:cNvSpPr txBox="1"/>
              <p:nvPr/>
            </p:nvSpPr>
            <p:spPr>
              <a:xfrm>
                <a:off x="5684504" y="1423766"/>
                <a:ext cx="1033449" cy="431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Я козёл</a:t>
                </a:r>
                <a:endParaRPr 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20" name="Прямоугольник 119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27" name="Группа 126"/>
          <p:cNvGrpSpPr/>
          <p:nvPr/>
        </p:nvGrpSpPr>
        <p:grpSpPr>
          <a:xfrm rot="16200000">
            <a:off x="5236728" y="-281714"/>
            <a:ext cx="3045685" cy="4305797"/>
            <a:chOff x="126544" y="612072"/>
            <a:chExt cx="3113042" cy="4305797"/>
          </a:xfrm>
        </p:grpSpPr>
        <p:grpSp>
          <p:nvGrpSpPr>
            <p:cNvPr id="128" name="Группа 127"/>
            <p:cNvGrpSpPr/>
            <p:nvPr/>
          </p:nvGrpSpPr>
          <p:grpSpPr>
            <a:xfrm>
              <a:off x="231053" y="679268"/>
              <a:ext cx="2904031" cy="4171407"/>
              <a:chOff x="4631377" y="78377"/>
              <a:chExt cx="3139708" cy="4873467"/>
            </a:xfrm>
          </p:grpSpPr>
          <p:grpSp>
            <p:nvGrpSpPr>
              <p:cNvPr id="130" name="Группа 129"/>
              <p:cNvGrpSpPr/>
              <p:nvPr/>
            </p:nvGrpSpPr>
            <p:grpSpPr>
              <a:xfrm>
                <a:off x="4631377" y="78377"/>
                <a:ext cx="3139708" cy="4873467"/>
                <a:chOff x="68086" y="0"/>
                <a:chExt cx="3139708" cy="4873467"/>
              </a:xfrm>
            </p:grpSpPr>
            <p:pic>
              <p:nvPicPr>
                <p:cNvPr id="133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4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5" name="TextBox 134"/>
                <p:cNvSpPr txBox="1"/>
                <p:nvPr/>
              </p:nvSpPr>
              <p:spPr>
                <a:xfrm>
                  <a:off x="843278" y="343359"/>
                  <a:ext cx="1589321" cy="467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a lion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31" name="TextBox 130"/>
              <p:cNvSpPr txBox="1"/>
              <p:nvPr/>
            </p:nvSpPr>
            <p:spPr>
              <a:xfrm>
                <a:off x="5802481" y="1423766"/>
                <a:ext cx="797495" cy="431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Я лев</a:t>
                </a:r>
                <a:endParaRPr 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29" name="Прямоугольник 128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36" name="Группа 135"/>
          <p:cNvGrpSpPr/>
          <p:nvPr/>
        </p:nvGrpSpPr>
        <p:grpSpPr>
          <a:xfrm>
            <a:off x="8911325" y="1319778"/>
            <a:ext cx="3045685" cy="4305797"/>
            <a:chOff x="126544" y="612072"/>
            <a:chExt cx="3113042" cy="4305797"/>
          </a:xfrm>
        </p:grpSpPr>
        <p:grpSp>
          <p:nvGrpSpPr>
            <p:cNvPr id="137" name="Группа 136"/>
            <p:cNvGrpSpPr/>
            <p:nvPr/>
          </p:nvGrpSpPr>
          <p:grpSpPr>
            <a:xfrm>
              <a:off x="231052" y="679268"/>
              <a:ext cx="2904031" cy="4171407"/>
              <a:chOff x="4631377" y="78377"/>
              <a:chExt cx="3139708" cy="4873467"/>
            </a:xfrm>
          </p:grpSpPr>
          <p:grpSp>
            <p:nvGrpSpPr>
              <p:cNvPr id="139" name="Группа 138"/>
              <p:cNvGrpSpPr/>
              <p:nvPr/>
            </p:nvGrpSpPr>
            <p:grpSpPr>
              <a:xfrm>
                <a:off x="4631377" y="78377"/>
                <a:ext cx="3139708" cy="4873467"/>
                <a:chOff x="68086" y="0"/>
                <a:chExt cx="3139708" cy="4873467"/>
              </a:xfrm>
            </p:grpSpPr>
            <p:pic>
              <p:nvPicPr>
                <p:cNvPr id="142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3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4" name="TextBox 143"/>
                <p:cNvSpPr txBox="1"/>
                <p:nvPr/>
              </p:nvSpPr>
              <p:spPr>
                <a:xfrm>
                  <a:off x="704219" y="333806"/>
                  <a:ext cx="1867435" cy="467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a shark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40" name="TextBox 139"/>
              <p:cNvSpPr txBox="1"/>
              <p:nvPr/>
            </p:nvSpPr>
            <p:spPr>
              <a:xfrm>
                <a:off x="5684751" y="1423767"/>
                <a:ext cx="1032952" cy="431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Я акула</a:t>
                </a:r>
                <a:endParaRPr 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38" name="Прямоугольник 137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pic>
        <p:nvPicPr>
          <p:cNvPr id="7170" name="Picture 2" descr="http://material-digital.ch/images/6/60/Giraff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23792" y="672962"/>
            <a:ext cx="2757486" cy="24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gallery.yopriceville.com/downloadfullsize/send/426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25708" y="3905747"/>
            <a:ext cx="2148490" cy="202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pngimg.com/upload/lion_PNG57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25530" y="675603"/>
            <a:ext cx="2414472" cy="240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hydra-media.cursecdn.com/wow.gamepedia.com/5/52/Goat.png?version=680b03d12025910327e224ce54a9aac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41753" y="3943914"/>
            <a:ext cx="1247368" cy="194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wyland.com/currents/0310/Bruc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03077" y="2699844"/>
            <a:ext cx="2211101" cy="176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2732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 rot="16200000">
            <a:off x="929787" y="2763966"/>
            <a:ext cx="3045685" cy="4305797"/>
            <a:chOff x="126544" y="612072"/>
            <a:chExt cx="3113042" cy="4305797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231053" y="679268"/>
              <a:ext cx="2904031" cy="4171407"/>
              <a:chOff x="4631377" y="78377"/>
              <a:chExt cx="3139708" cy="4873467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4631377" y="78377"/>
                <a:ext cx="3139708" cy="4873467"/>
                <a:chOff x="68086" y="0"/>
                <a:chExt cx="3139708" cy="4873467"/>
              </a:xfrm>
            </p:grpSpPr>
            <p:pic>
              <p:nvPicPr>
                <p:cNvPr id="1026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4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" name="TextBox 3"/>
                <p:cNvSpPr txBox="1"/>
                <p:nvPr/>
              </p:nvSpPr>
              <p:spPr>
                <a:xfrm>
                  <a:off x="673327" y="343361"/>
                  <a:ext cx="1929222" cy="467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a sheep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5730738" y="1423767"/>
                <a:ext cx="940980" cy="431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Я овца</a:t>
                </a:r>
                <a:endParaRPr 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 rot="16200000">
            <a:off x="930931" y="-281714"/>
            <a:ext cx="3045685" cy="4305797"/>
            <a:chOff x="126544" y="612072"/>
            <a:chExt cx="3113042" cy="4305797"/>
          </a:xfrm>
        </p:grpSpPr>
        <p:grpSp>
          <p:nvGrpSpPr>
            <p:cNvPr id="110" name="Группа 109"/>
            <p:cNvGrpSpPr/>
            <p:nvPr/>
          </p:nvGrpSpPr>
          <p:grpSpPr>
            <a:xfrm>
              <a:off x="231053" y="679268"/>
              <a:ext cx="2904031" cy="4171407"/>
              <a:chOff x="4631377" y="78377"/>
              <a:chExt cx="3139708" cy="4873467"/>
            </a:xfrm>
          </p:grpSpPr>
          <p:grpSp>
            <p:nvGrpSpPr>
              <p:cNvPr id="112" name="Группа 111"/>
              <p:cNvGrpSpPr/>
              <p:nvPr/>
            </p:nvGrpSpPr>
            <p:grpSpPr>
              <a:xfrm>
                <a:off x="4631377" y="78377"/>
                <a:ext cx="3139708" cy="4873467"/>
                <a:chOff x="68086" y="0"/>
                <a:chExt cx="3139708" cy="4873467"/>
              </a:xfrm>
            </p:grpSpPr>
            <p:pic>
              <p:nvPicPr>
                <p:cNvPr id="115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7" name="TextBox 116"/>
                <p:cNvSpPr txBox="1"/>
                <p:nvPr/>
              </p:nvSpPr>
              <p:spPr>
                <a:xfrm>
                  <a:off x="665427" y="343360"/>
                  <a:ext cx="1945023" cy="467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a</a:t>
                  </a:r>
                  <a:r>
                    <a:rPr lang="ru-RU" sz="20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 </a:t>
                  </a:r>
                  <a:r>
                    <a:rPr lang="en-US" sz="20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parrot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13" name="TextBox 112"/>
              <p:cNvSpPr txBox="1"/>
              <p:nvPr/>
            </p:nvSpPr>
            <p:spPr>
              <a:xfrm>
                <a:off x="5553277" y="1423768"/>
                <a:ext cx="1295903" cy="431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Я попугай</a:t>
                </a:r>
                <a:endParaRPr 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11" name="Прямоугольник 110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 rot="16200000">
            <a:off x="5235584" y="2763966"/>
            <a:ext cx="3045685" cy="4305797"/>
            <a:chOff x="126544" y="612072"/>
            <a:chExt cx="3113042" cy="4305797"/>
          </a:xfrm>
        </p:grpSpPr>
        <p:grpSp>
          <p:nvGrpSpPr>
            <p:cNvPr id="119" name="Группа 118"/>
            <p:cNvGrpSpPr/>
            <p:nvPr/>
          </p:nvGrpSpPr>
          <p:grpSpPr>
            <a:xfrm>
              <a:off x="231053" y="679268"/>
              <a:ext cx="2904031" cy="4171407"/>
              <a:chOff x="4631377" y="78377"/>
              <a:chExt cx="3139708" cy="4873467"/>
            </a:xfrm>
          </p:grpSpPr>
          <p:grpSp>
            <p:nvGrpSpPr>
              <p:cNvPr id="121" name="Группа 120"/>
              <p:cNvGrpSpPr/>
              <p:nvPr/>
            </p:nvGrpSpPr>
            <p:grpSpPr>
              <a:xfrm>
                <a:off x="4631377" y="78377"/>
                <a:ext cx="3139708" cy="4873467"/>
                <a:chOff x="68086" y="0"/>
                <a:chExt cx="3139708" cy="4873467"/>
              </a:xfrm>
            </p:grpSpPr>
            <p:pic>
              <p:nvPicPr>
                <p:cNvPr id="124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5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6" name="TextBox 125"/>
                <p:cNvSpPr txBox="1"/>
                <p:nvPr/>
              </p:nvSpPr>
              <p:spPr>
                <a:xfrm>
                  <a:off x="936380" y="198439"/>
                  <a:ext cx="1403110" cy="8270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an </a:t>
                  </a:r>
                </a:p>
                <a:p>
                  <a:pPr algn="ctr"/>
                  <a:r>
                    <a:rPr lang="en-US" sz="20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elephant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22" name="TextBox 121"/>
              <p:cNvSpPr txBox="1"/>
              <p:nvPr/>
            </p:nvSpPr>
            <p:spPr>
              <a:xfrm>
                <a:off x="5737824" y="1423767"/>
                <a:ext cx="926809" cy="431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Я слон</a:t>
                </a:r>
                <a:endParaRPr 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20" name="Прямоугольник 119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27" name="Группа 126"/>
          <p:cNvGrpSpPr/>
          <p:nvPr/>
        </p:nvGrpSpPr>
        <p:grpSpPr>
          <a:xfrm rot="16200000">
            <a:off x="5236728" y="-281714"/>
            <a:ext cx="3045685" cy="4305797"/>
            <a:chOff x="126544" y="612072"/>
            <a:chExt cx="3113042" cy="4305797"/>
          </a:xfrm>
        </p:grpSpPr>
        <p:grpSp>
          <p:nvGrpSpPr>
            <p:cNvPr id="128" name="Группа 127"/>
            <p:cNvGrpSpPr/>
            <p:nvPr/>
          </p:nvGrpSpPr>
          <p:grpSpPr>
            <a:xfrm>
              <a:off x="231053" y="679268"/>
              <a:ext cx="2904031" cy="4171407"/>
              <a:chOff x="4631377" y="78377"/>
              <a:chExt cx="3139708" cy="4873467"/>
            </a:xfrm>
          </p:grpSpPr>
          <p:grpSp>
            <p:nvGrpSpPr>
              <p:cNvPr id="130" name="Группа 129"/>
              <p:cNvGrpSpPr/>
              <p:nvPr/>
            </p:nvGrpSpPr>
            <p:grpSpPr>
              <a:xfrm>
                <a:off x="4631377" y="78377"/>
                <a:ext cx="3139708" cy="4873467"/>
                <a:chOff x="68086" y="0"/>
                <a:chExt cx="3139708" cy="4873467"/>
              </a:xfrm>
            </p:grpSpPr>
            <p:pic>
              <p:nvPicPr>
                <p:cNvPr id="133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4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5" name="TextBox 134"/>
                <p:cNvSpPr txBox="1"/>
                <p:nvPr/>
              </p:nvSpPr>
              <p:spPr>
                <a:xfrm>
                  <a:off x="683920" y="343360"/>
                  <a:ext cx="1908036" cy="467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a snake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31" name="TextBox 130"/>
              <p:cNvSpPr txBox="1"/>
              <p:nvPr/>
            </p:nvSpPr>
            <p:spPr>
              <a:xfrm>
                <a:off x="5723653" y="1423765"/>
                <a:ext cx="955151" cy="431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Я змея</a:t>
                </a:r>
                <a:endParaRPr 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29" name="Прямоугольник 128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36" name="Группа 135"/>
          <p:cNvGrpSpPr/>
          <p:nvPr/>
        </p:nvGrpSpPr>
        <p:grpSpPr>
          <a:xfrm>
            <a:off x="8911325" y="1319778"/>
            <a:ext cx="3045685" cy="4305797"/>
            <a:chOff x="126544" y="612072"/>
            <a:chExt cx="3113042" cy="4305797"/>
          </a:xfrm>
        </p:grpSpPr>
        <p:grpSp>
          <p:nvGrpSpPr>
            <p:cNvPr id="137" name="Группа 136"/>
            <p:cNvGrpSpPr/>
            <p:nvPr/>
          </p:nvGrpSpPr>
          <p:grpSpPr>
            <a:xfrm>
              <a:off x="231053" y="679268"/>
              <a:ext cx="2904031" cy="4171407"/>
              <a:chOff x="4631377" y="78377"/>
              <a:chExt cx="3139708" cy="4873467"/>
            </a:xfrm>
          </p:grpSpPr>
          <p:grpSp>
            <p:nvGrpSpPr>
              <p:cNvPr id="139" name="Группа 138"/>
              <p:cNvGrpSpPr/>
              <p:nvPr/>
            </p:nvGrpSpPr>
            <p:grpSpPr>
              <a:xfrm>
                <a:off x="4631377" y="78377"/>
                <a:ext cx="3139708" cy="4873467"/>
                <a:chOff x="68086" y="0"/>
                <a:chExt cx="3139708" cy="4873467"/>
              </a:xfrm>
            </p:grpSpPr>
            <p:pic>
              <p:nvPicPr>
                <p:cNvPr id="142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3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4" name="TextBox 143"/>
                <p:cNvSpPr txBox="1"/>
                <p:nvPr/>
              </p:nvSpPr>
              <p:spPr>
                <a:xfrm>
                  <a:off x="839017" y="385810"/>
                  <a:ext cx="1607035" cy="467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a bee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40" name="TextBox 139"/>
              <p:cNvSpPr txBox="1"/>
              <p:nvPr/>
            </p:nvSpPr>
            <p:spPr>
              <a:xfrm>
                <a:off x="5673070" y="1418870"/>
                <a:ext cx="1053784" cy="431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Я пчела</a:t>
                </a:r>
                <a:endParaRPr 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38" name="Прямоугольник 137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pic>
        <p:nvPicPr>
          <p:cNvPr id="8194" name="Picture 2" descr="http://pngimg.com/upload/parrot_PNG7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44359" y="471288"/>
            <a:ext cx="2741120" cy="239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markoshea.info/images/home%20pix/smooth_snak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39317" y="1156900"/>
            <a:ext cx="2096149" cy="13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mg-fotki.yandex.ru/get/5110/cadi-1986.69e/0_86e09_8359e372_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37352" y="3868749"/>
            <a:ext cx="1710528" cy="20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dc582.4shared.com/img/GjAe3Lg7/s7/13a538b8740/elephant_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84992" y="3961800"/>
            <a:ext cx="2130376" cy="203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pngimg.com/upload/small/bee_PNG1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4479" y="2709897"/>
            <a:ext cx="1858232" cy="185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8565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 rot="16200000">
            <a:off x="929787" y="2763966"/>
            <a:ext cx="3045685" cy="4305797"/>
            <a:chOff x="126544" y="612072"/>
            <a:chExt cx="3113042" cy="4305797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231053" y="679268"/>
              <a:ext cx="2904031" cy="4171407"/>
              <a:chOff x="4631377" y="78377"/>
              <a:chExt cx="3139708" cy="4873467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4631377" y="78377"/>
                <a:ext cx="3139708" cy="4873467"/>
                <a:chOff x="68086" y="0"/>
                <a:chExt cx="3139708" cy="4873467"/>
              </a:xfrm>
            </p:grpSpPr>
            <p:pic>
              <p:nvPicPr>
                <p:cNvPr id="1026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4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" name="TextBox 3"/>
                <p:cNvSpPr txBox="1"/>
                <p:nvPr/>
              </p:nvSpPr>
              <p:spPr>
                <a:xfrm>
                  <a:off x="927457" y="343358"/>
                  <a:ext cx="1420965" cy="467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a fly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5724574" y="1423766"/>
                <a:ext cx="953309" cy="431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Я муха</a:t>
                </a:r>
                <a:endParaRPr 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 rot="16200000">
            <a:off x="930931" y="-281714"/>
            <a:ext cx="3045685" cy="4305797"/>
            <a:chOff x="126544" y="612072"/>
            <a:chExt cx="3113042" cy="4305797"/>
          </a:xfrm>
        </p:grpSpPr>
        <p:grpSp>
          <p:nvGrpSpPr>
            <p:cNvPr id="110" name="Группа 109"/>
            <p:cNvGrpSpPr/>
            <p:nvPr/>
          </p:nvGrpSpPr>
          <p:grpSpPr>
            <a:xfrm>
              <a:off x="231053" y="679268"/>
              <a:ext cx="2904031" cy="4171407"/>
              <a:chOff x="4631377" y="78377"/>
              <a:chExt cx="3139708" cy="4873467"/>
            </a:xfrm>
          </p:grpSpPr>
          <p:grpSp>
            <p:nvGrpSpPr>
              <p:cNvPr id="112" name="Группа 111"/>
              <p:cNvGrpSpPr/>
              <p:nvPr/>
            </p:nvGrpSpPr>
            <p:grpSpPr>
              <a:xfrm>
                <a:off x="4631377" y="78377"/>
                <a:ext cx="3139708" cy="4873467"/>
                <a:chOff x="68086" y="0"/>
                <a:chExt cx="3139708" cy="4873467"/>
              </a:xfrm>
            </p:grpSpPr>
            <p:pic>
              <p:nvPicPr>
                <p:cNvPr id="115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7" name="TextBox 116"/>
                <p:cNvSpPr txBox="1"/>
                <p:nvPr/>
              </p:nvSpPr>
              <p:spPr>
                <a:xfrm>
                  <a:off x="756549" y="343359"/>
                  <a:ext cx="1762779" cy="467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a</a:t>
                  </a:r>
                  <a:r>
                    <a:rPr lang="ru-RU" sz="20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 </a:t>
                  </a:r>
                  <a:r>
                    <a:rPr lang="en-US" sz="20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duck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13" name="TextBox 112"/>
              <p:cNvSpPr txBox="1"/>
              <p:nvPr/>
            </p:nvSpPr>
            <p:spPr>
              <a:xfrm>
                <a:off x="5762482" y="1423766"/>
                <a:ext cx="877493" cy="431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Я утка</a:t>
                </a:r>
                <a:endParaRPr 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11" name="Прямоугольник 110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 rot="16200000">
            <a:off x="5235584" y="2763966"/>
            <a:ext cx="3045685" cy="4305797"/>
            <a:chOff x="126544" y="612072"/>
            <a:chExt cx="3113042" cy="4305797"/>
          </a:xfrm>
        </p:grpSpPr>
        <p:grpSp>
          <p:nvGrpSpPr>
            <p:cNvPr id="119" name="Группа 118"/>
            <p:cNvGrpSpPr/>
            <p:nvPr/>
          </p:nvGrpSpPr>
          <p:grpSpPr>
            <a:xfrm>
              <a:off x="231053" y="679268"/>
              <a:ext cx="2904031" cy="4171407"/>
              <a:chOff x="4631377" y="78377"/>
              <a:chExt cx="3139708" cy="4873467"/>
            </a:xfrm>
          </p:grpSpPr>
          <p:grpSp>
            <p:nvGrpSpPr>
              <p:cNvPr id="121" name="Группа 120"/>
              <p:cNvGrpSpPr/>
              <p:nvPr/>
            </p:nvGrpSpPr>
            <p:grpSpPr>
              <a:xfrm>
                <a:off x="4631377" y="78377"/>
                <a:ext cx="3139708" cy="4873467"/>
                <a:chOff x="68086" y="0"/>
                <a:chExt cx="3139708" cy="4873467"/>
              </a:xfrm>
            </p:grpSpPr>
            <p:pic>
              <p:nvPicPr>
                <p:cNvPr id="124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5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6" name="TextBox 125"/>
                <p:cNvSpPr txBox="1"/>
                <p:nvPr/>
              </p:nvSpPr>
              <p:spPr>
                <a:xfrm>
                  <a:off x="876049" y="343358"/>
                  <a:ext cx="1523779" cy="467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a cat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22" name="TextBox 121"/>
              <p:cNvSpPr txBox="1"/>
              <p:nvPr/>
            </p:nvSpPr>
            <p:spPr>
              <a:xfrm>
                <a:off x="5645994" y="1423768"/>
                <a:ext cx="1110469" cy="431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Я кошка</a:t>
                </a:r>
                <a:endParaRPr 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20" name="Прямоугольник 119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27" name="Группа 126"/>
          <p:cNvGrpSpPr/>
          <p:nvPr/>
        </p:nvGrpSpPr>
        <p:grpSpPr>
          <a:xfrm rot="16200000">
            <a:off x="5236728" y="-281714"/>
            <a:ext cx="3045685" cy="4305797"/>
            <a:chOff x="126544" y="612072"/>
            <a:chExt cx="3113042" cy="4305797"/>
          </a:xfrm>
        </p:grpSpPr>
        <p:grpSp>
          <p:nvGrpSpPr>
            <p:cNvPr id="128" name="Группа 127"/>
            <p:cNvGrpSpPr/>
            <p:nvPr/>
          </p:nvGrpSpPr>
          <p:grpSpPr>
            <a:xfrm>
              <a:off x="231053" y="679268"/>
              <a:ext cx="2904031" cy="4171407"/>
              <a:chOff x="4631377" y="78377"/>
              <a:chExt cx="3139708" cy="4873467"/>
            </a:xfrm>
          </p:grpSpPr>
          <p:grpSp>
            <p:nvGrpSpPr>
              <p:cNvPr id="130" name="Группа 129"/>
              <p:cNvGrpSpPr/>
              <p:nvPr/>
            </p:nvGrpSpPr>
            <p:grpSpPr>
              <a:xfrm>
                <a:off x="4631377" y="78377"/>
                <a:ext cx="3139708" cy="4873467"/>
                <a:chOff x="68086" y="0"/>
                <a:chExt cx="3139708" cy="4873467"/>
              </a:xfrm>
            </p:grpSpPr>
            <p:pic>
              <p:nvPicPr>
                <p:cNvPr id="133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4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5" name="TextBox 134"/>
                <p:cNvSpPr txBox="1"/>
                <p:nvPr/>
              </p:nvSpPr>
              <p:spPr>
                <a:xfrm>
                  <a:off x="733449" y="343360"/>
                  <a:ext cx="1808978" cy="467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a rhino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31" name="TextBox 130"/>
              <p:cNvSpPr txBox="1"/>
              <p:nvPr/>
            </p:nvSpPr>
            <p:spPr>
              <a:xfrm>
                <a:off x="5555367" y="1423766"/>
                <a:ext cx="1291722" cy="431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Я носорог</a:t>
                </a:r>
                <a:endParaRPr 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29" name="Прямоугольник 128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36" name="Группа 135"/>
          <p:cNvGrpSpPr/>
          <p:nvPr/>
        </p:nvGrpSpPr>
        <p:grpSpPr>
          <a:xfrm>
            <a:off x="8911325" y="1319778"/>
            <a:ext cx="3045685" cy="4305797"/>
            <a:chOff x="126544" y="612072"/>
            <a:chExt cx="3113042" cy="4305797"/>
          </a:xfrm>
        </p:grpSpPr>
        <p:grpSp>
          <p:nvGrpSpPr>
            <p:cNvPr id="137" name="Группа 136"/>
            <p:cNvGrpSpPr/>
            <p:nvPr/>
          </p:nvGrpSpPr>
          <p:grpSpPr>
            <a:xfrm>
              <a:off x="231053" y="679268"/>
              <a:ext cx="2904031" cy="4171407"/>
              <a:chOff x="4631377" y="78377"/>
              <a:chExt cx="3139708" cy="4873467"/>
            </a:xfrm>
          </p:grpSpPr>
          <p:grpSp>
            <p:nvGrpSpPr>
              <p:cNvPr id="139" name="Группа 138"/>
              <p:cNvGrpSpPr/>
              <p:nvPr/>
            </p:nvGrpSpPr>
            <p:grpSpPr>
              <a:xfrm>
                <a:off x="4631377" y="78377"/>
                <a:ext cx="3139708" cy="4873467"/>
                <a:chOff x="68086" y="0"/>
                <a:chExt cx="3139708" cy="4873467"/>
              </a:xfrm>
            </p:grpSpPr>
            <p:pic>
              <p:nvPicPr>
                <p:cNvPr id="142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3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4" name="TextBox 143"/>
                <p:cNvSpPr txBox="1"/>
                <p:nvPr/>
              </p:nvSpPr>
              <p:spPr>
                <a:xfrm>
                  <a:off x="664467" y="324254"/>
                  <a:ext cx="1946937" cy="467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a puppy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40" name="TextBox 139"/>
              <p:cNvSpPr txBox="1"/>
              <p:nvPr/>
            </p:nvSpPr>
            <p:spPr>
              <a:xfrm>
                <a:off x="5743178" y="1415399"/>
                <a:ext cx="1139025" cy="431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Я щенок</a:t>
                </a:r>
                <a:endParaRPr 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38" name="Прямоугольник 137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pic>
        <p:nvPicPr>
          <p:cNvPr id="9218" name="Picture 2" descr="http://gallery.yopriceville.com/downloadfullsize/send/535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49927" y="944319"/>
            <a:ext cx="2268179" cy="187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kingdomreproductions.com/White_Rhino_files/White-Rhino-Lifesiz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3570" y="886327"/>
            <a:ext cx="2841701" cy="198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propecpest.com/wp-content/gallery/propec-gallery/BOTTLE-FLY-iStock_000014264876XSma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35113" y="4094280"/>
            <a:ext cx="2189290" cy="174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fun-lover.com/graphic-shop/Clips/images/Misc/Sitting-Ca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80629" y="4107965"/>
            <a:ext cx="2183661" cy="171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tntkennels.com/cms/wp-content/uploads/2012/01/jack-russel-puppy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82169" y="2982286"/>
            <a:ext cx="1905730" cy="230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1066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 rot="16200000">
            <a:off x="929787" y="2763966"/>
            <a:ext cx="3045685" cy="4305797"/>
            <a:chOff x="126544" y="612072"/>
            <a:chExt cx="3113042" cy="4305797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231053" y="679268"/>
              <a:ext cx="2904031" cy="4171407"/>
              <a:chOff x="4631377" y="78377"/>
              <a:chExt cx="3139708" cy="4873467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4631377" y="78377"/>
                <a:ext cx="3139708" cy="4873467"/>
                <a:chOff x="68086" y="0"/>
                <a:chExt cx="3139708" cy="4873467"/>
              </a:xfrm>
            </p:grpSpPr>
            <p:pic>
              <p:nvPicPr>
                <p:cNvPr id="1026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4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" name="TextBox 3"/>
                <p:cNvSpPr txBox="1"/>
                <p:nvPr/>
              </p:nvSpPr>
              <p:spPr>
                <a:xfrm>
                  <a:off x="806081" y="343358"/>
                  <a:ext cx="1663720" cy="467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a cow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5605392" y="1423770"/>
                <a:ext cx="1191672" cy="431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Я корова</a:t>
                </a:r>
                <a:endParaRPr 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 rot="16200000">
            <a:off x="930931" y="-281714"/>
            <a:ext cx="3045685" cy="4305797"/>
            <a:chOff x="126544" y="612072"/>
            <a:chExt cx="3113042" cy="4305797"/>
          </a:xfrm>
        </p:grpSpPr>
        <p:grpSp>
          <p:nvGrpSpPr>
            <p:cNvPr id="110" name="Группа 109"/>
            <p:cNvGrpSpPr/>
            <p:nvPr/>
          </p:nvGrpSpPr>
          <p:grpSpPr>
            <a:xfrm>
              <a:off x="231053" y="679268"/>
              <a:ext cx="2904031" cy="4171407"/>
              <a:chOff x="4631377" y="78377"/>
              <a:chExt cx="3139708" cy="4873467"/>
            </a:xfrm>
          </p:grpSpPr>
          <p:grpSp>
            <p:nvGrpSpPr>
              <p:cNvPr id="112" name="Группа 111"/>
              <p:cNvGrpSpPr/>
              <p:nvPr/>
            </p:nvGrpSpPr>
            <p:grpSpPr>
              <a:xfrm>
                <a:off x="4631377" y="78377"/>
                <a:ext cx="3139708" cy="4873467"/>
                <a:chOff x="68086" y="0"/>
                <a:chExt cx="3139708" cy="4873467"/>
              </a:xfrm>
            </p:grpSpPr>
            <p:pic>
              <p:nvPicPr>
                <p:cNvPr id="115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7" name="TextBox 116"/>
                <p:cNvSpPr txBox="1"/>
                <p:nvPr/>
              </p:nvSpPr>
              <p:spPr>
                <a:xfrm>
                  <a:off x="632478" y="343358"/>
                  <a:ext cx="2010920" cy="467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a</a:t>
                  </a:r>
                  <a:r>
                    <a:rPr lang="ru-RU" sz="20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 </a:t>
                  </a:r>
                  <a:r>
                    <a:rPr lang="en-US" sz="20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mouse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13" name="TextBox 112"/>
              <p:cNvSpPr txBox="1"/>
              <p:nvPr/>
            </p:nvSpPr>
            <p:spPr>
              <a:xfrm>
                <a:off x="5653681" y="1423765"/>
                <a:ext cx="1095095" cy="431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Я мышь</a:t>
                </a:r>
                <a:endParaRPr 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11" name="Прямоугольник 110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 rot="16200000">
            <a:off x="5235584" y="2763966"/>
            <a:ext cx="3045685" cy="4305797"/>
            <a:chOff x="126544" y="612072"/>
            <a:chExt cx="3113042" cy="4305797"/>
          </a:xfrm>
        </p:grpSpPr>
        <p:grpSp>
          <p:nvGrpSpPr>
            <p:cNvPr id="119" name="Группа 118"/>
            <p:cNvGrpSpPr/>
            <p:nvPr/>
          </p:nvGrpSpPr>
          <p:grpSpPr>
            <a:xfrm>
              <a:off x="231053" y="679268"/>
              <a:ext cx="2904031" cy="4171407"/>
              <a:chOff x="4631377" y="78377"/>
              <a:chExt cx="3139708" cy="4873467"/>
            </a:xfrm>
          </p:grpSpPr>
          <p:grpSp>
            <p:nvGrpSpPr>
              <p:cNvPr id="121" name="Группа 120"/>
              <p:cNvGrpSpPr/>
              <p:nvPr/>
            </p:nvGrpSpPr>
            <p:grpSpPr>
              <a:xfrm>
                <a:off x="4631377" y="78377"/>
                <a:ext cx="3139708" cy="4873467"/>
                <a:chOff x="68086" y="0"/>
                <a:chExt cx="3139708" cy="4873467"/>
              </a:xfrm>
            </p:grpSpPr>
            <p:pic>
              <p:nvPicPr>
                <p:cNvPr id="124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5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6" name="TextBox 125"/>
                <p:cNvSpPr txBox="1"/>
                <p:nvPr/>
              </p:nvSpPr>
              <p:spPr>
                <a:xfrm>
                  <a:off x="704328" y="343358"/>
                  <a:ext cx="1867222" cy="467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a worm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22" name="TextBox 121"/>
              <p:cNvSpPr txBox="1"/>
              <p:nvPr/>
            </p:nvSpPr>
            <p:spPr>
              <a:xfrm>
                <a:off x="5614001" y="1423771"/>
                <a:ext cx="1174454" cy="431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Я червяк</a:t>
                </a:r>
                <a:endParaRPr 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20" name="Прямоугольник 119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27" name="Группа 126"/>
          <p:cNvGrpSpPr/>
          <p:nvPr/>
        </p:nvGrpSpPr>
        <p:grpSpPr>
          <a:xfrm rot="16200000">
            <a:off x="5236728" y="-281714"/>
            <a:ext cx="3045685" cy="4305797"/>
            <a:chOff x="126544" y="612072"/>
            <a:chExt cx="3113042" cy="4305797"/>
          </a:xfrm>
        </p:grpSpPr>
        <p:grpSp>
          <p:nvGrpSpPr>
            <p:cNvPr id="128" name="Группа 127"/>
            <p:cNvGrpSpPr/>
            <p:nvPr/>
          </p:nvGrpSpPr>
          <p:grpSpPr>
            <a:xfrm>
              <a:off x="231053" y="679268"/>
              <a:ext cx="2904031" cy="4171407"/>
              <a:chOff x="4631377" y="78377"/>
              <a:chExt cx="3139708" cy="4873467"/>
            </a:xfrm>
          </p:grpSpPr>
          <p:grpSp>
            <p:nvGrpSpPr>
              <p:cNvPr id="130" name="Группа 129"/>
              <p:cNvGrpSpPr/>
              <p:nvPr/>
            </p:nvGrpSpPr>
            <p:grpSpPr>
              <a:xfrm>
                <a:off x="4631377" y="78377"/>
                <a:ext cx="3139708" cy="4873467"/>
                <a:chOff x="68086" y="0"/>
                <a:chExt cx="3139708" cy="4873467"/>
              </a:xfrm>
            </p:grpSpPr>
            <p:pic>
              <p:nvPicPr>
                <p:cNvPr id="133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4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5" name="TextBox 134"/>
                <p:cNvSpPr txBox="1"/>
                <p:nvPr/>
              </p:nvSpPr>
              <p:spPr>
                <a:xfrm>
                  <a:off x="532395" y="343364"/>
                  <a:ext cx="2211092" cy="467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ice cream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31" name="TextBox 130"/>
              <p:cNvSpPr txBox="1"/>
              <p:nvPr/>
            </p:nvSpPr>
            <p:spPr>
              <a:xfrm>
                <a:off x="5344674" y="1423769"/>
                <a:ext cx="1713109" cy="431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Я мороженое</a:t>
                </a:r>
                <a:endParaRPr 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29" name="Прямоугольник 128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36" name="Группа 135"/>
          <p:cNvGrpSpPr/>
          <p:nvPr/>
        </p:nvGrpSpPr>
        <p:grpSpPr>
          <a:xfrm>
            <a:off x="8911325" y="1319778"/>
            <a:ext cx="3045685" cy="4305797"/>
            <a:chOff x="126544" y="612072"/>
            <a:chExt cx="3113042" cy="4305797"/>
          </a:xfrm>
        </p:grpSpPr>
        <p:grpSp>
          <p:nvGrpSpPr>
            <p:cNvPr id="137" name="Группа 136"/>
            <p:cNvGrpSpPr/>
            <p:nvPr/>
          </p:nvGrpSpPr>
          <p:grpSpPr>
            <a:xfrm>
              <a:off x="231053" y="679268"/>
              <a:ext cx="2904031" cy="4171407"/>
              <a:chOff x="4631377" y="78377"/>
              <a:chExt cx="3139708" cy="4873467"/>
            </a:xfrm>
          </p:grpSpPr>
          <p:grpSp>
            <p:nvGrpSpPr>
              <p:cNvPr id="139" name="Группа 138"/>
              <p:cNvGrpSpPr/>
              <p:nvPr/>
            </p:nvGrpSpPr>
            <p:grpSpPr>
              <a:xfrm>
                <a:off x="4631377" y="78377"/>
                <a:ext cx="3139708" cy="4873467"/>
                <a:chOff x="68086" y="0"/>
                <a:chExt cx="3139708" cy="4873467"/>
              </a:xfrm>
            </p:grpSpPr>
            <p:pic>
              <p:nvPicPr>
                <p:cNvPr id="142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3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4" name="TextBox 143"/>
                <p:cNvSpPr txBox="1"/>
                <p:nvPr/>
              </p:nvSpPr>
              <p:spPr>
                <a:xfrm>
                  <a:off x="715423" y="163571"/>
                  <a:ext cx="1842494" cy="8270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</a:t>
                  </a:r>
                </a:p>
                <a:p>
                  <a:pPr algn="ctr"/>
                  <a:r>
                    <a:rPr lang="en-US" sz="20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French fries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40" name="TextBox 139"/>
              <p:cNvSpPr txBox="1"/>
              <p:nvPr/>
            </p:nvSpPr>
            <p:spPr>
              <a:xfrm>
                <a:off x="5211603" y="1378257"/>
                <a:ext cx="1979248" cy="431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Я картошка фри</a:t>
                </a:r>
                <a:endParaRPr 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38" name="Прямоугольник 137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pic>
        <p:nvPicPr>
          <p:cNvPr id="12290" name="Picture 2" descr="http://www.patriotpestmgt.com/resources/internal/file_views/282/1_mou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64840" y="933615"/>
            <a:ext cx="2446308" cy="186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permmoloko.com/assets/images/general/small-bottle-co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46915" y="4231299"/>
            <a:ext cx="2105678" cy="134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faitc.org/wp-content/uploads/2013/08/earthwor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30728" y="3985214"/>
            <a:ext cx="2186567" cy="191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pngimg.com/upload/ice_cream_PNG510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49406" y="724171"/>
            <a:ext cx="1013250" cy="228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://freeclipartstore.com/French%20Fries%2005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4421" y="2967916"/>
            <a:ext cx="1437203" cy="179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2338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 rot="16200000">
            <a:off x="929787" y="2763966"/>
            <a:ext cx="3045685" cy="4305797"/>
            <a:chOff x="126544" y="612072"/>
            <a:chExt cx="3113042" cy="4305797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231053" y="679268"/>
              <a:ext cx="2904031" cy="4171407"/>
              <a:chOff x="4631377" y="78377"/>
              <a:chExt cx="3139708" cy="4873467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4631377" y="78377"/>
                <a:ext cx="3139708" cy="4873467"/>
                <a:chOff x="68086" y="0"/>
                <a:chExt cx="3139708" cy="4873467"/>
              </a:xfrm>
            </p:grpSpPr>
            <p:pic>
              <p:nvPicPr>
                <p:cNvPr id="1026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4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" name="TextBox 3"/>
                <p:cNvSpPr txBox="1"/>
                <p:nvPr/>
              </p:nvSpPr>
              <p:spPr>
                <a:xfrm>
                  <a:off x="612110" y="343359"/>
                  <a:ext cx="2051663" cy="467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a tomato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5488407" y="1423768"/>
                <a:ext cx="1425642" cy="431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Я помидор</a:t>
                </a:r>
                <a:endParaRPr 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 rot="16200000">
            <a:off x="930931" y="-281714"/>
            <a:ext cx="3045685" cy="4305797"/>
            <a:chOff x="126544" y="612072"/>
            <a:chExt cx="3113042" cy="4305797"/>
          </a:xfrm>
        </p:grpSpPr>
        <p:grpSp>
          <p:nvGrpSpPr>
            <p:cNvPr id="110" name="Группа 109"/>
            <p:cNvGrpSpPr/>
            <p:nvPr/>
          </p:nvGrpSpPr>
          <p:grpSpPr>
            <a:xfrm>
              <a:off x="231053" y="679268"/>
              <a:ext cx="2904031" cy="4171407"/>
              <a:chOff x="4631377" y="78377"/>
              <a:chExt cx="3139708" cy="4873467"/>
            </a:xfrm>
          </p:grpSpPr>
          <p:grpSp>
            <p:nvGrpSpPr>
              <p:cNvPr id="112" name="Группа 111"/>
              <p:cNvGrpSpPr/>
              <p:nvPr/>
            </p:nvGrpSpPr>
            <p:grpSpPr>
              <a:xfrm>
                <a:off x="4631377" y="78377"/>
                <a:ext cx="3139708" cy="4873467"/>
                <a:chOff x="68086" y="0"/>
                <a:chExt cx="3139708" cy="4873467"/>
              </a:xfrm>
            </p:grpSpPr>
            <p:pic>
              <p:nvPicPr>
                <p:cNvPr id="115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7" name="TextBox 116"/>
                <p:cNvSpPr txBox="1"/>
                <p:nvPr/>
              </p:nvSpPr>
              <p:spPr>
                <a:xfrm>
                  <a:off x="927420" y="343361"/>
                  <a:ext cx="1421036" cy="467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milk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13" name="TextBox 112"/>
              <p:cNvSpPr txBox="1"/>
              <p:nvPr/>
            </p:nvSpPr>
            <p:spPr>
              <a:xfrm>
                <a:off x="5574817" y="1423768"/>
                <a:ext cx="1252822" cy="431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Я молоко</a:t>
                </a:r>
                <a:endParaRPr 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11" name="Прямоугольник 110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 rot="16200000">
            <a:off x="5235584" y="2763966"/>
            <a:ext cx="3045685" cy="4305797"/>
            <a:chOff x="126544" y="612072"/>
            <a:chExt cx="3113042" cy="4305797"/>
          </a:xfrm>
        </p:grpSpPr>
        <p:grpSp>
          <p:nvGrpSpPr>
            <p:cNvPr id="119" name="Группа 118"/>
            <p:cNvGrpSpPr/>
            <p:nvPr/>
          </p:nvGrpSpPr>
          <p:grpSpPr>
            <a:xfrm>
              <a:off x="231053" y="679268"/>
              <a:ext cx="2904031" cy="4171407"/>
              <a:chOff x="4631377" y="78377"/>
              <a:chExt cx="3139708" cy="4873467"/>
            </a:xfrm>
          </p:grpSpPr>
          <p:grpSp>
            <p:nvGrpSpPr>
              <p:cNvPr id="121" name="Группа 120"/>
              <p:cNvGrpSpPr/>
              <p:nvPr/>
            </p:nvGrpSpPr>
            <p:grpSpPr>
              <a:xfrm>
                <a:off x="4631377" y="78377"/>
                <a:ext cx="3139708" cy="4873467"/>
                <a:chOff x="68086" y="0"/>
                <a:chExt cx="3139708" cy="4873467"/>
              </a:xfrm>
            </p:grpSpPr>
            <p:pic>
              <p:nvPicPr>
                <p:cNvPr id="124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5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6" name="TextBox 125"/>
                <p:cNvSpPr txBox="1"/>
                <p:nvPr/>
              </p:nvSpPr>
              <p:spPr>
                <a:xfrm>
                  <a:off x="521766" y="343358"/>
                  <a:ext cx="2232349" cy="467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an orange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22" name="TextBox 121"/>
              <p:cNvSpPr txBox="1"/>
              <p:nvPr/>
            </p:nvSpPr>
            <p:spPr>
              <a:xfrm>
                <a:off x="5479479" y="1423769"/>
                <a:ext cx="1443497" cy="431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Я апельсин</a:t>
                </a:r>
                <a:endParaRPr 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20" name="Прямоугольник 119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27" name="Группа 126"/>
          <p:cNvGrpSpPr/>
          <p:nvPr/>
        </p:nvGrpSpPr>
        <p:grpSpPr>
          <a:xfrm rot="16200000">
            <a:off x="5236728" y="-281714"/>
            <a:ext cx="3045685" cy="4305797"/>
            <a:chOff x="126544" y="612072"/>
            <a:chExt cx="3113042" cy="4305797"/>
          </a:xfrm>
        </p:grpSpPr>
        <p:grpSp>
          <p:nvGrpSpPr>
            <p:cNvPr id="128" name="Группа 127"/>
            <p:cNvGrpSpPr/>
            <p:nvPr/>
          </p:nvGrpSpPr>
          <p:grpSpPr>
            <a:xfrm>
              <a:off x="231053" y="679268"/>
              <a:ext cx="2904031" cy="4171407"/>
              <a:chOff x="4631377" y="78377"/>
              <a:chExt cx="3139708" cy="4873467"/>
            </a:xfrm>
          </p:grpSpPr>
          <p:grpSp>
            <p:nvGrpSpPr>
              <p:cNvPr id="130" name="Группа 129"/>
              <p:cNvGrpSpPr/>
              <p:nvPr/>
            </p:nvGrpSpPr>
            <p:grpSpPr>
              <a:xfrm>
                <a:off x="4631377" y="78377"/>
                <a:ext cx="3139708" cy="4873467"/>
                <a:chOff x="68086" y="0"/>
                <a:chExt cx="3139708" cy="4873467"/>
              </a:xfrm>
            </p:grpSpPr>
            <p:pic>
              <p:nvPicPr>
                <p:cNvPr id="133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4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5" name="TextBox 134"/>
                <p:cNvSpPr txBox="1"/>
                <p:nvPr/>
              </p:nvSpPr>
              <p:spPr>
                <a:xfrm>
                  <a:off x="578453" y="343363"/>
                  <a:ext cx="2118978" cy="467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a banana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31" name="TextBox 130"/>
              <p:cNvSpPr txBox="1"/>
              <p:nvPr/>
            </p:nvSpPr>
            <p:spPr>
              <a:xfrm>
                <a:off x="5662537" y="1423767"/>
                <a:ext cx="1077380" cy="431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Я банан</a:t>
                </a:r>
                <a:endParaRPr 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29" name="Прямоугольник 128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36" name="Группа 135"/>
          <p:cNvGrpSpPr/>
          <p:nvPr/>
        </p:nvGrpSpPr>
        <p:grpSpPr>
          <a:xfrm>
            <a:off x="8911325" y="1319778"/>
            <a:ext cx="3045685" cy="4305797"/>
            <a:chOff x="126544" y="612072"/>
            <a:chExt cx="3113042" cy="4305797"/>
          </a:xfrm>
        </p:grpSpPr>
        <p:grpSp>
          <p:nvGrpSpPr>
            <p:cNvPr id="137" name="Группа 136"/>
            <p:cNvGrpSpPr/>
            <p:nvPr/>
          </p:nvGrpSpPr>
          <p:grpSpPr>
            <a:xfrm>
              <a:off x="231053" y="679268"/>
              <a:ext cx="2904031" cy="4171407"/>
              <a:chOff x="4631377" y="78377"/>
              <a:chExt cx="3139708" cy="4873467"/>
            </a:xfrm>
          </p:grpSpPr>
          <p:grpSp>
            <p:nvGrpSpPr>
              <p:cNvPr id="139" name="Группа 138"/>
              <p:cNvGrpSpPr/>
              <p:nvPr/>
            </p:nvGrpSpPr>
            <p:grpSpPr>
              <a:xfrm>
                <a:off x="4631377" y="78377"/>
                <a:ext cx="3139708" cy="4873467"/>
                <a:chOff x="68086" y="0"/>
                <a:chExt cx="3139708" cy="4873467"/>
              </a:xfrm>
            </p:grpSpPr>
            <p:pic>
              <p:nvPicPr>
                <p:cNvPr id="142" name="Picture 2" descr="http://www.kidsatfhc.org/assets/img/grey-frame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798793" y="922172"/>
                  <a:ext cx="4873467" cy="302912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3" name="Picture 10" descr="http://dc617.4shared.com/img/5PQEOOxw/s7/13d9d764e28/ezane-newbegin-bann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86" y="577083"/>
                  <a:ext cx="3139708" cy="7407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4" name="TextBox 143"/>
                <p:cNvSpPr txBox="1"/>
                <p:nvPr/>
              </p:nvSpPr>
              <p:spPr>
                <a:xfrm>
                  <a:off x="667903" y="324195"/>
                  <a:ext cx="1940063" cy="4674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rial Rounded MT Bold" panose="020F0704030504030204" pitchFamily="34" charset="0"/>
                    </a:rPr>
                    <a:t>I am a spoon</a:t>
                  </a:r>
                  <a:endParaRPr lang="ru-RU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p:grpSp>
          <p:sp>
            <p:nvSpPr>
              <p:cNvPr id="140" name="TextBox 139"/>
              <p:cNvSpPr txBox="1"/>
              <p:nvPr/>
            </p:nvSpPr>
            <p:spPr>
              <a:xfrm>
                <a:off x="5644574" y="1481843"/>
                <a:ext cx="1113304" cy="431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Я ложка</a:t>
                </a:r>
                <a:endParaRPr 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38" name="Прямоугольник 137"/>
            <p:cNvSpPr/>
            <p:nvPr/>
          </p:nvSpPr>
          <p:spPr>
            <a:xfrm>
              <a:off x="126544" y="612072"/>
              <a:ext cx="3113042" cy="430579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pic>
        <p:nvPicPr>
          <p:cNvPr id="47" name="Picture 2" descr="http://pngimg.com/upload/bottle_PNG293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64081" y="780807"/>
            <a:ext cx="1195422" cy="216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www.clker.com/cliparts/e/9/3/5/13974720991646955155643px-tomato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37870" y="3997301"/>
            <a:ext cx="1839120" cy="183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jeremyperson.com/wp-content/uploads/2008/05/banan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67676" y="684030"/>
            <a:ext cx="1911805" cy="269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pngimg.com/upload/small/orange_PNG80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37774" y="369766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img4.wikia.nocookie.net/__cb20110804014012/boxedinn/images/2/26/The_Underestimation_Spo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6570" y="3299187"/>
            <a:ext cx="1932905" cy="64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39804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429</Words>
  <Application>Microsoft Office PowerPoint</Application>
  <PresentationFormat>Personnalisé</PresentationFormat>
  <Paragraphs>127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Тема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Iraida Bashlak</dc:creator>
  <cp:lastModifiedBy>Aurélie ...</cp:lastModifiedBy>
  <cp:revision>42</cp:revision>
  <dcterms:created xsi:type="dcterms:W3CDTF">2015-03-11T09:41:55Z</dcterms:created>
  <dcterms:modified xsi:type="dcterms:W3CDTF">2015-10-16T18:46:06Z</dcterms:modified>
</cp:coreProperties>
</file>