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2" r:id="rId4"/>
    <p:sldId id="279" r:id="rId5"/>
    <p:sldId id="276" r:id="rId6"/>
    <p:sldId id="275" r:id="rId7"/>
    <p:sldId id="274" r:id="rId8"/>
    <p:sldId id="273" r:id="rId9"/>
    <p:sldId id="272" r:id="rId10"/>
    <p:sldId id="270" r:id="rId11"/>
    <p:sldId id="271" r:id="rId12"/>
    <p:sldId id="269" r:id="rId13"/>
    <p:sldId id="268" r:id="rId14"/>
    <p:sldId id="267" r:id="rId15"/>
    <p:sldId id="266" r:id="rId16"/>
    <p:sldId id="265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 showGuides="1">
      <p:cViewPr varScale="1">
        <p:scale>
          <a:sx n="66" d="100"/>
          <a:sy n="66" d="100"/>
        </p:scale>
        <p:origin x="1404" y="72"/>
      </p:cViewPr>
      <p:guideLst>
        <p:guide orient="horz" pos="2146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4514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41000" y="469117"/>
            <a:ext cx="5790295" cy="636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Физическое </a:t>
            </a:r>
            <a:r>
              <a:rPr lang="ru-RU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воспитание дошкольников</a:t>
            </a:r>
            <a:r>
              <a:rPr lang="ru-RU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sz="48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Вторая младшая группа «Лапушки»</a:t>
            </a:r>
            <a:endParaRPr lang="ru-RU" sz="48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Выполнила: воспитатель </a:t>
            </a:r>
            <a:endParaRPr lang="ru-RU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кв. к. Ефремова Т.В.</a:t>
            </a:r>
            <a:endParaRPr lang="ru-RU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10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  <a:endParaRPr lang="ru-RU" sz="48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0931" y="393935"/>
            <a:ext cx="5375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Корригирующая </a:t>
            </a:r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гимнастика  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60332" y="1009867"/>
            <a:ext cx="69192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имнастика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корригирующая -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лечебная,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направленная на исправление или предупреждение дальнейшего развития деформаций опорно-двигательного аппарата и нарушений осанки.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7021" y="3184519"/>
            <a:ext cx="32885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нет рецепта лучше -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 со спортом неразлучен,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Проживешь сто лет -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весь секрет!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Ефремова\Desktop\коврики.jpgковрики"/>
          <p:cNvPicPr>
            <a:picLocks noChangeAspect="1"/>
          </p:cNvPicPr>
          <p:nvPr/>
        </p:nvPicPr>
        <p:blipFill>
          <a:blip r:embed="rId2"/>
          <a:srcRect t="28563" r="15234" b="6612"/>
          <a:stretch>
            <a:fillRect/>
          </a:stretch>
        </p:blipFill>
        <p:spPr>
          <a:xfrm>
            <a:off x="4935855" y="3250565"/>
            <a:ext cx="3714750" cy="225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25350" y="336179"/>
            <a:ext cx="4508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6222" y="959449"/>
            <a:ext cx="678293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 упражнений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работоспособности  кистей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пальцев рук;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расслабление мышц. Рекомендуется всем детям, особенно с речевыми проблемами. Проводится в любой удобный отрезок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C:\Users\Ефремова\Desktop\пальч.jpgпальч"/>
          <p:cNvPicPr>
            <a:picLocks noChangeAspect="1"/>
          </p:cNvPicPr>
          <p:nvPr/>
        </p:nvPicPr>
        <p:blipFill>
          <a:blip r:embed="rId2"/>
          <a:srcRect l="10588" t="29301" r="13167" b="17060"/>
          <a:stretch>
            <a:fillRect/>
          </a:stretch>
        </p:blipFill>
        <p:spPr>
          <a:xfrm>
            <a:off x="6147435" y="2907030"/>
            <a:ext cx="2489835" cy="26396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56096" y="281968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девочек и мальчиков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руке пять пальчиков: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большой - парень с душой,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указательный - господин влиятельный,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средний - тоже не последний.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безымянный - с колечком ходит чванный,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Пятый - мизинец, принёс вам гостинец.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93026" y="250955"/>
            <a:ext cx="5070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8264" y="835730"/>
            <a:ext cx="6244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формах физкультурно-оздоровительной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56608" y="1907872"/>
            <a:ext cx="26303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Носиком дышу,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Дышу свободно,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 и тихо –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угодно.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Выполню задание,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Задержу дыхание.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 –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дышим: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Глубже, шире.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дыхат"/>
          <p:cNvPicPr>
            <a:picLocks noChangeAspect="1"/>
          </p:cNvPicPr>
          <p:nvPr/>
        </p:nvPicPr>
        <p:blipFill>
          <a:blip r:embed="rId2"/>
          <a:srcRect l="1676" t="14991" b="2812"/>
          <a:stretch>
            <a:fillRect/>
          </a:stretch>
        </p:blipFill>
        <p:spPr>
          <a:xfrm>
            <a:off x="4368165" y="2022475"/>
            <a:ext cx="4134485" cy="3638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46317" y="244019"/>
            <a:ext cx="62464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минутки: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крупные группы мышц, элементы массажа, дыхательной гимнастики, упражнения для глаз, пальцев рук, плечевого пояса и др.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5989" y="2303920"/>
            <a:ext cx="1751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 нам нужны, для детей они важны!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Ефремова\Desktop\s_adb40d568230950e59fa4561aacb238d.pngs_adb40d568230950e59fa4561aacb238d"/>
          <p:cNvPicPr>
            <a:picLocks noChangeAspect="1"/>
          </p:cNvPicPr>
          <p:nvPr/>
        </p:nvPicPr>
        <p:blipFill>
          <a:blip r:embed="rId2"/>
          <a:srcRect t="12310" b="12310"/>
          <a:stretch>
            <a:fillRect/>
          </a:stretch>
        </p:blipFill>
        <p:spPr>
          <a:xfrm>
            <a:off x="4273000" y="2937835"/>
            <a:ext cx="4029172" cy="3021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97344" y="312968"/>
            <a:ext cx="573644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Гимнастика </a:t>
            </a:r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после дневного сна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456" y="851577"/>
            <a:ext cx="2754513" cy="20658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7163" y="123049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гимнастики после дневного сна- поднять настроение и мышечный тонус детей с помощью физических упражнений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59894" y="3285724"/>
            <a:ext cx="34256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проснулись? Улыбнулись.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проснуться нужно потянуться.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Потянулись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потянулись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прогнулись.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Повернулись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спинку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сделали корзинку.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кроватки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Кулачком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потрите пятки.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тихонько встанем и на месте зашагаем.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777" y="2743023"/>
            <a:ext cx="2766122" cy="3441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21981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2285" y="266801"/>
            <a:ext cx="5044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Прогулки, подвижные игры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2317" y="3301027"/>
            <a:ext cx="21672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воздух малышам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Нужен и полезен!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гулять нам!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никаких болезней!...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68312" y="851576"/>
            <a:ext cx="70919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Пребывание детей на свежем воздухе имеет большое значение для физического развития дошкольника. Прогулка является первым и наиболее доступным средством закаливания детского организма. Она способствует повышению его выносливости и устойчивости к неблагоприятным воздействиям внешней среды, особенно к простудным заболеваниям.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Ефремова\Desktop\20250227_145846-COLLAGE.jpg20250227_145846-COLLAGE"/>
          <p:cNvPicPr>
            <a:picLocks noChangeAspect="1"/>
          </p:cNvPicPr>
          <p:nvPr/>
        </p:nvPicPr>
        <p:blipFill>
          <a:blip r:embed="rId2"/>
          <a:srcRect l="12543" r="12543"/>
          <a:stretch>
            <a:fillRect/>
          </a:stretch>
        </p:blipFill>
        <p:spPr>
          <a:xfrm>
            <a:off x="5081905" y="2821940"/>
            <a:ext cx="3037840" cy="376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21362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Выводы</a:t>
            </a:r>
            <a:endParaRPr lang="ru-RU" sz="4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4753" y="1695115"/>
            <a:ext cx="62286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детей  является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ведущих компонентов, условий воспитания интереса к физической культуре 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систематические занятия физической культурой и спортом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психического, физического, социального здоровья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13018" y="554630"/>
            <a:ext cx="46542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сильном, здоровом теле дух сохраняет равновесие, и характер развивается во всем своем могуществе. (Г. Спенсер)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482" y="3286649"/>
            <a:ext cx="5486400" cy="308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5999" y="1843950"/>
            <a:ext cx="61088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потребности в здоровом образе жизни;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качеств в соответствии с возможностями и состоянием здоровья ребенка;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реализации потребности в двигательной активности в повседневной жизни;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интересов, склонностей и способностей детей в двигательной деятельности и реализация их через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спортивно-оздоровительную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традициям большого спорта.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7365" y="559189"/>
            <a:ext cx="3882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r>
              <a:rPr lang="ru-RU" dirty="0"/>
              <a:t>: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19852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77947" y="112912"/>
            <a:ext cx="68965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физкультурно-оздоровительной работы, осуществляемая в детском саду</a:t>
            </a:r>
            <a:br>
              <a:rPr lang="ru-RU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3542" y="1860345"/>
            <a:ext cx="6411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принципы: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-личностно-ориентированный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к каждому ребёнку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-систематичность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-последовательность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-доступность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-постепенность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-комплексность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49237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2258" y="49237"/>
            <a:ext cx="6066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ежедневной системы работы </a:t>
            </a:r>
            <a:br>
              <a:rPr lang="ru-RU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воспитанию</a:t>
            </a:r>
            <a:endParaRPr lang="ru-RU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296732" y="2630306"/>
            <a:ext cx="2484074" cy="13761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71140" y="3885885"/>
            <a:ext cx="2670354" cy="11728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Гимнастика: 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для глаз, 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пальчиковая,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дыхательная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290271" y="5247342"/>
            <a:ext cx="273285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Музыкально-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ритмическая 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гимнастика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125255" y="5132983"/>
            <a:ext cx="2750560" cy="1075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Коррекционная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работа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158702" y="951199"/>
            <a:ext cx="2514653" cy="10456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Утренняя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 гимнастика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725568" y="1131491"/>
            <a:ext cx="2416401" cy="1059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Физкультурные 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занятия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77941" y="2517354"/>
            <a:ext cx="2251818" cy="1096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Индивидуальная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работа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226557" y="3940614"/>
            <a:ext cx="2749711" cy="1127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Физкультминутки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440306" y="2692215"/>
            <a:ext cx="2609303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Гимнастика 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после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дневного сна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690088" y="1496577"/>
            <a:ext cx="235952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Прогулки,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подвижные игры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endCxn id="8" idx="0"/>
          </p:cNvCxnSpPr>
          <p:nvPr/>
        </p:nvCxnSpPr>
        <p:spPr>
          <a:xfrm>
            <a:off x="5538769" y="1955199"/>
            <a:ext cx="0" cy="67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049609" y="2093412"/>
            <a:ext cx="930366" cy="639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8" idx="2"/>
          </p:cNvCxnSpPr>
          <p:nvPr/>
        </p:nvCxnSpPr>
        <p:spPr>
          <a:xfrm>
            <a:off x="3884123" y="3313410"/>
            <a:ext cx="412609" cy="4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106489" y="3745735"/>
            <a:ext cx="408303" cy="429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4514792" y="3968907"/>
            <a:ext cx="465183" cy="1369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5538769" y="4026823"/>
            <a:ext cx="107646" cy="1220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8" idx="5"/>
          </p:cNvCxnSpPr>
          <p:nvPr/>
        </p:nvCxnSpPr>
        <p:spPr>
          <a:xfrm flipH="1" flipV="1">
            <a:off x="6417022" y="3804946"/>
            <a:ext cx="590127" cy="211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6753421" y="3107082"/>
            <a:ext cx="214097" cy="96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6323682" y="1955199"/>
            <a:ext cx="643836" cy="778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3974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Утренняя гимнастика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41084" y="1143964"/>
            <a:ext cx="61088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важная составная часть физического воспитания. Занятия гимнастикой совершенствуют волевые, эстетические и многие физические качества, в том числе способность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согласовывать действия различных звеньев своего двигательного аппарата.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74564" y="2833332"/>
            <a:ext cx="2888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зарядкой заниматься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по утрам.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болезни нас боятся,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они не ходят к нам.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Ефремова\Desktop\IMG_20240404_091636.jpgIMG_20240404_091636"/>
          <p:cNvPicPr>
            <a:picLocks noChangeAspect="1"/>
          </p:cNvPicPr>
          <p:nvPr/>
        </p:nvPicPr>
        <p:blipFill>
          <a:blip r:embed="rId2"/>
          <a:srcRect l="21844" r="21844"/>
          <a:stretch>
            <a:fillRect/>
          </a:stretch>
        </p:blipFill>
        <p:spPr>
          <a:xfrm>
            <a:off x="5255260" y="2834005"/>
            <a:ext cx="2840990" cy="3668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1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13960" y="473666"/>
            <a:ext cx="55194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Физкультурные  занятия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16086" y="1859297"/>
            <a:ext cx="1795749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3951" y="1886840"/>
            <a:ext cx="1922443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Сюжетные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99103" y="1892348"/>
            <a:ext cx="1773715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68626" y="4401239"/>
            <a:ext cx="1740665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–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7972" y="4377928"/>
            <a:ext cx="1757914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–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56304" y="4377928"/>
            <a:ext cx="1558886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Занятия-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161841" y="1035586"/>
            <a:ext cx="528810" cy="823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5" idx="0"/>
          </p:cNvCxnSpPr>
          <p:nvPr/>
        </p:nvCxnSpPr>
        <p:spPr>
          <a:xfrm>
            <a:off x="4836405" y="1035586"/>
            <a:ext cx="338768" cy="851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475886" y="1035586"/>
            <a:ext cx="718128" cy="823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811835" y="1035586"/>
            <a:ext cx="297456" cy="3342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825890" y="1035586"/>
            <a:ext cx="1368124" cy="3342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572000" y="1035586"/>
            <a:ext cx="145972" cy="851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882504" y="2812256"/>
            <a:ext cx="316441" cy="1565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85759" y="2110777"/>
            <a:ext cx="3183308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Это дополнительная работа с детьми по развитию основных видов движений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41483" y="559189"/>
            <a:ext cx="438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Ефремова\Desktop\индивид.jpgиндивид"/>
          <p:cNvPicPr>
            <a:picLocks noChangeAspect="1"/>
          </p:cNvPicPr>
          <p:nvPr/>
        </p:nvPicPr>
        <p:blipFill>
          <a:blip r:embed="rId2"/>
          <a:srcRect l="-113" t="11339" r="9771" b="1037"/>
          <a:stretch>
            <a:fillRect/>
          </a:stretch>
        </p:blipFill>
        <p:spPr>
          <a:xfrm>
            <a:off x="5271770" y="2012950"/>
            <a:ext cx="3035300" cy="39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2928" y="379948"/>
            <a:ext cx="6855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Музыкально-ритмическая гимнастика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0165" y="1019152"/>
            <a:ext cx="7138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популярной является ритмическая гимнастика как одна из эффективных форм повышения двигательной активности. Занятия ею повышают функциональные возможности сердечно-сосудистой, нервной и дыхательной систем, развивают координацию и музыкальность, гибкость и пластику движений.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Ефремова\Desktop\s_412fbdaea7358463bfe947e882e02686.pngs_412fbdaea7358463bfe947e882e02686"/>
          <p:cNvPicPr>
            <a:picLocks noChangeAspect="1"/>
          </p:cNvPicPr>
          <p:nvPr/>
        </p:nvPicPr>
        <p:blipFill>
          <a:blip r:embed="rId2"/>
          <a:srcRect l="12507" r="12507"/>
          <a:stretch>
            <a:fillRect/>
          </a:stretch>
        </p:blipFill>
        <p:spPr>
          <a:xfrm>
            <a:off x="4652136" y="2968304"/>
            <a:ext cx="2639569" cy="3519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4407</Words>
  <Application>WPS Presentation</Application>
  <PresentationFormat>Экран (4:3)</PresentationFormat>
  <Paragraphs>181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Tahoma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Татьяна Ефремова</cp:lastModifiedBy>
  <cp:revision>60</cp:revision>
  <dcterms:created xsi:type="dcterms:W3CDTF">2013-11-19T05:52:00Z</dcterms:created>
  <dcterms:modified xsi:type="dcterms:W3CDTF">2025-03-03T15:49:51Z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473510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S9.2.0</vt:lpwstr>
  </property>
  <property fmtid="{D5CDD505-2E9C-101B-9397-08002B2CF9AE}" pid="5" name="ICV">
    <vt:lpwstr>1734C19FB557426D960202E198A98B9C_12</vt:lpwstr>
  </property>
  <property fmtid="{D5CDD505-2E9C-101B-9397-08002B2CF9AE}" pid="6" name="KSOProductBuildVer">
    <vt:lpwstr>1049-12.2.0.19805</vt:lpwstr>
  </property>
</Properties>
</file>