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5" r:id="rId4"/>
    <p:sldId id="259" r:id="rId5"/>
    <p:sldId id="260" r:id="rId6"/>
    <p:sldId id="261" r:id="rId7"/>
    <p:sldId id="262" r:id="rId8"/>
    <p:sldId id="263" r:id="rId9"/>
    <p:sldId id="291" r:id="rId10"/>
    <p:sldId id="270" r:id="rId11"/>
    <p:sldId id="271" r:id="rId12"/>
    <p:sldId id="272" r:id="rId13"/>
    <p:sldId id="273" r:id="rId14"/>
    <p:sldId id="267" r:id="rId15"/>
    <p:sldId id="268" r:id="rId16"/>
    <p:sldId id="269" r:id="rId17"/>
    <p:sldId id="265" r:id="rId18"/>
    <p:sldId id="274" r:id="rId19"/>
  </p:sldIdLst>
  <p:sldSz cx="9144000" cy="6858000" type="screen4x3"/>
  <p:notesSz cx="6759575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191E0-FF9A-41D1-B2E8-03A42022C07C}" type="doc">
      <dgm:prSet loTypeId="cycle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B99B07-B46A-49AC-95B1-8C9BF68BCEB3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Цели работы ДОУ с семьёй</a:t>
          </a:r>
          <a:endParaRPr lang="ru-RU" dirty="0"/>
        </a:p>
      </dgm:t>
    </dgm:pt>
    <dgm:pt modelId="{EE2A3E32-5E79-49AF-9504-86AD0FCB11A4}" cxnId="{F7E19030-5F3F-404A-BA1B-C85DBBDCE83B}" type="parTrans">
      <dgm:prSet/>
      <dgm:spPr/>
      <dgm:t>
        <a:bodyPr/>
        <a:lstStyle/>
        <a:p>
          <a:endParaRPr lang="ru-RU"/>
        </a:p>
      </dgm:t>
    </dgm:pt>
    <dgm:pt modelId="{6ED77A02-C615-4229-9C98-7BE55707FF32}" cxnId="{F7E19030-5F3F-404A-BA1B-C85DBBDCE83B}" type="sibTrans">
      <dgm:prSet/>
      <dgm:spPr/>
      <dgm:t>
        <a:bodyPr/>
        <a:lstStyle/>
        <a:p>
          <a:endParaRPr lang="ru-RU"/>
        </a:p>
      </dgm:t>
    </dgm:pt>
    <dgm:pt modelId="{9EF3FD62-8A60-4F8B-8EE3-EED5CDC2445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Создание условий для благоприятного климата взаимодействия с родителями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58AD111A-98AE-4E5B-958D-5953DE056875}" cxnId="{2758EF70-DC0F-4A1C-B9C5-469ADEF8A376}" type="parTrans">
      <dgm:prSet/>
      <dgm:spPr/>
      <dgm:t>
        <a:bodyPr/>
        <a:lstStyle/>
        <a:p>
          <a:endParaRPr lang="ru-RU"/>
        </a:p>
      </dgm:t>
    </dgm:pt>
    <dgm:pt modelId="{9AE1A7C7-8FA5-4CEB-B2D3-BD692BB64733}" cxnId="{2758EF70-DC0F-4A1C-B9C5-469ADEF8A376}" type="sibTrans">
      <dgm:prSet/>
      <dgm:spPr/>
      <dgm:t>
        <a:bodyPr/>
        <a:lstStyle/>
        <a:p>
          <a:endParaRPr lang="ru-RU"/>
        </a:p>
      </dgm:t>
    </dgm:pt>
    <dgm:pt modelId="{244E559D-F0DE-4852-8DBD-295EAD25E31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Вовлечение семьи в единое образовательное пространство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ADCE3866-C7AE-420E-A7A4-4CCDCBEBDEE9}" cxnId="{E4FD36DB-81E5-4822-AC80-F55967A0C6BC}" type="parTrans">
      <dgm:prSet/>
      <dgm:spPr/>
      <dgm:t>
        <a:bodyPr/>
        <a:lstStyle/>
        <a:p>
          <a:endParaRPr lang="ru-RU"/>
        </a:p>
      </dgm:t>
    </dgm:pt>
    <dgm:pt modelId="{C99E6A41-FA3F-43AD-BDDF-12F3B80EF56A}" cxnId="{E4FD36DB-81E5-4822-AC80-F55967A0C6BC}" type="sibTrans">
      <dgm:prSet/>
      <dgm:spPr/>
      <dgm:t>
        <a:bodyPr/>
        <a:lstStyle/>
        <a:p>
          <a:endParaRPr lang="ru-RU"/>
        </a:p>
      </dgm:t>
    </dgm:pt>
    <dgm:pt modelId="{3E363BF6-15D2-42A5-A45E-66D80504C1A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Установление доверительных, партнерских отношений с родителями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356F8598-4E75-4819-B85E-3E85E3F34004}" cxnId="{15F91B8B-C11E-42E8-93AA-13FC45F83647}" type="parTrans">
      <dgm:prSet/>
      <dgm:spPr/>
      <dgm:t>
        <a:bodyPr/>
        <a:lstStyle/>
        <a:p>
          <a:endParaRPr lang="ru-RU"/>
        </a:p>
      </dgm:t>
    </dgm:pt>
    <dgm:pt modelId="{E56BA404-76A1-4508-AED9-E7780D4B08A1}" cxnId="{15F91B8B-C11E-42E8-93AA-13FC45F83647}" type="sibTrans">
      <dgm:prSet/>
      <dgm:spPr/>
      <dgm:t>
        <a:bodyPr/>
        <a:lstStyle/>
        <a:p>
          <a:endParaRPr lang="ru-RU"/>
        </a:p>
      </dgm:t>
    </dgm:pt>
    <dgm:pt modelId="{03721310-6B05-40E5-B71C-7E94956F770B}">
      <dgm:prSet/>
      <dgm:spPr/>
      <dgm:t>
        <a:bodyPr/>
        <a:lstStyle/>
        <a:p>
          <a:endParaRPr lang="ru-RU"/>
        </a:p>
      </dgm:t>
    </dgm:pt>
    <dgm:pt modelId="{8153B2E9-10CE-448C-A4FE-E95E0C12B1C2}" cxnId="{6212B785-5AF2-41DC-B068-FAA46EF52003}" type="parTrans">
      <dgm:prSet/>
      <dgm:spPr/>
      <dgm:t>
        <a:bodyPr/>
        <a:lstStyle/>
        <a:p>
          <a:endParaRPr lang="ru-RU"/>
        </a:p>
      </dgm:t>
    </dgm:pt>
    <dgm:pt modelId="{E181D855-C29E-41FD-BFB3-656560531C8D}" cxnId="{6212B785-5AF2-41DC-B068-FAA46EF52003}" type="sibTrans">
      <dgm:prSet/>
      <dgm:spPr/>
      <dgm:t>
        <a:bodyPr/>
        <a:lstStyle/>
        <a:p>
          <a:endParaRPr lang="ru-RU"/>
        </a:p>
      </dgm:t>
    </dgm:pt>
    <dgm:pt modelId="{32A717C6-281A-4A08-8E77-718F641390CE}" type="pres">
      <dgm:prSet presAssocID="{8FE191E0-FF9A-41D1-B2E8-03A42022C07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DA6563-82CD-4D93-A14E-51C614AEF4EA}" type="pres">
      <dgm:prSet presAssocID="{0AB99B07-B46A-49AC-95B1-8C9BF68BCEB3}" presName="centerShape" presStyleLbl="node0" presStyleIdx="0" presStyleCnt="1" custScaleX="112235" custScaleY="118529"/>
      <dgm:spPr/>
      <dgm:t>
        <a:bodyPr/>
        <a:lstStyle/>
        <a:p>
          <a:endParaRPr lang="ru-RU"/>
        </a:p>
      </dgm:t>
    </dgm:pt>
    <dgm:pt modelId="{65C3B364-1C5B-4FF8-9033-DA4997C8DBDC}" type="pres">
      <dgm:prSet presAssocID="{9EF3FD62-8A60-4F8B-8EE3-EED5CDC24450}" presName="node" presStyleLbl="node1" presStyleIdx="0" presStyleCnt="3" custScaleX="154314" custScaleY="141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29749-914D-4654-95E2-E6E0F5AF35BF}" type="pres">
      <dgm:prSet presAssocID="{9EF3FD62-8A60-4F8B-8EE3-EED5CDC24450}" presName="dummy" presStyleCnt="0"/>
      <dgm:spPr/>
    </dgm:pt>
    <dgm:pt modelId="{24D6382C-DB97-4805-AB26-B9F0B89C68CE}" type="pres">
      <dgm:prSet presAssocID="{9AE1A7C7-8FA5-4CEB-B2D3-BD692BB6473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9DA0B90-7C0F-4EC2-B98A-7CA7620B6370}" type="pres">
      <dgm:prSet presAssocID="{244E559D-F0DE-4852-8DBD-295EAD25E318}" presName="node" presStyleLbl="node1" presStyleIdx="1" presStyleCnt="3" custScaleX="162417" custScaleY="129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6A9DC-D0D9-4C2B-99AF-828A93862878}" type="pres">
      <dgm:prSet presAssocID="{244E559D-F0DE-4852-8DBD-295EAD25E318}" presName="dummy" presStyleCnt="0"/>
      <dgm:spPr/>
    </dgm:pt>
    <dgm:pt modelId="{8D99A8E6-443F-411F-AD61-962FDEFE5772}" type="pres">
      <dgm:prSet presAssocID="{C99E6A41-FA3F-43AD-BDDF-12F3B80EF56A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C3B3E54-4425-48D0-9B0B-9365E0253B41}" type="pres">
      <dgm:prSet presAssocID="{3E363BF6-15D2-42A5-A45E-66D80504C1A4}" presName="node" presStyleLbl="node1" presStyleIdx="2" presStyleCnt="3" custScaleX="150653" custScaleY="129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26FE7-9AE9-4A19-96B0-1DD269BC95FF}" type="pres">
      <dgm:prSet presAssocID="{3E363BF6-15D2-42A5-A45E-66D80504C1A4}" presName="dummy" presStyleCnt="0"/>
      <dgm:spPr/>
    </dgm:pt>
    <dgm:pt modelId="{D52C4074-5E72-4D1F-BCF9-0DA0C11C1A04}" type="pres">
      <dgm:prSet presAssocID="{E56BA404-76A1-4508-AED9-E7780D4B08A1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012FD8FC-6852-4F70-B1CD-07B49FB212DF}" type="presOf" srcId="{3E363BF6-15D2-42A5-A45E-66D80504C1A4}" destId="{8C3B3E54-4425-48D0-9B0B-9365E0253B41}" srcOrd="0" destOrd="0" presId="urn:microsoft.com/office/officeart/2005/8/layout/radial6"/>
    <dgm:cxn modelId="{6212B785-5AF2-41DC-B068-FAA46EF52003}" srcId="{8FE191E0-FF9A-41D1-B2E8-03A42022C07C}" destId="{03721310-6B05-40E5-B71C-7E94956F770B}" srcOrd="1" destOrd="0" parTransId="{8153B2E9-10CE-448C-A4FE-E95E0C12B1C2}" sibTransId="{E181D855-C29E-41FD-BFB3-656560531C8D}"/>
    <dgm:cxn modelId="{71268854-E4D2-4D29-8608-EE044C41332A}" type="presOf" srcId="{9AE1A7C7-8FA5-4CEB-B2D3-BD692BB64733}" destId="{24D6382C-DB97-4805-AB26-B9F0B89C68CE}" srcOrd="0" destOrd="0" presId="urn:microsoft.com/office/officeart/2005/8/layout/radial6"/>
    <dgm:cxn modelId="{15F91B8B-C11E-42E8-93AA-13FC45F83647}" srcId="{0AB99B07-B46A-49AC-95B1-8C9BF68BCEB3}" destId="{3E363BF6-15D2-42A5-A45E-66D80504C1A4}" srcOrd="2" destOrd="0" parTransId="{356F8598-4E75-4819-B85E-3E85E3F34004}" sibTransId="{E56BA404-76A1-4508-AED9-E7780D4B08A1}"/>
    <dgm:cxn modelId="{3A6FAAF1-894F-40FF-B159-8400CAAC44CF}" type="presOf" srcId="{8FE191E0-FF9A-41D1-B2E8-03A42022C07C}" destId="{32A717C6-281A-4A08-8E77-718F641390CE}" srcOrd="0" destOrd="0" presId="urn:microsoft.com/office/officeart/2005/8/layout/radial6"/>
    <dgm:cxn modelId="{16544B83-A8B2-46A7-A6E9-B52D431367F2}" type="presOf" srcId="{C99E6A41-FA3F-43AD-BDDF-12F3B80EF56A}" destId="{8D99A8E6-443F-411F-AD61-962FDEFE5772}" srcOrd="0" destOrd="0" presId="urn:microsoft.com/office/officeart/2005/8/layout/radial6"/>
    <dgm:cxn modelId="{F7E19030-5F3F-404A-BA1B-C85DBBDCE83B}" srcId="{8FE191E0-FF9A-41D1-B2E8-03A42022C07C}" destId="{0AB99B07-B46A-49AC-95B1-8C9BF68BCEB3}" srcOrd="0" destOrd="0" parTransId="{EE2A3E32-5E79-49AF-9504-86AD0FCB11A4}" sibTransId="{6ED77A02-C615-4229-9C98-7BE55707FF32}"/>
    <dgm:cxn modelId="{4527332A-DBD9-4613-9F95-459D03FF8890}" type="presOf" srcId="{E56BA404-76A1-4508-AED9-E7780D4B08A1}" destId="{D52C4074-5E72-4D1F-BCF9-0DA0C11C1A04}" srcOrd="0" destOrd="0" presId="urn:microsoft.com/office/officeart/2005/8/layout/radial6"/>
    <dgm:cxn modelId="{2758EF70-DC0F-4A1C-B9C5-469ADEF8A376}" srcId="{0AB99B07-B46A-49AC-95B1-8C9BF68BCEB3}" destId="{9EF3FD62-8A60-4F8B-8EE3-EED5CDC24450}" srcOrd="0" destOrd="0" parTransId="{58AD111A-98AE-4E5B-958D-5953DE056875}" sibTransId="{9AE1A7C7-8FA5-4CEB-B2D3-BD692BB64733}"/>
    <dgm:cxn modelId="{AAD8F671-46DA-4635-B40E-850D55A1B326}" type="presOf" srcId="{9EF3FD62-8A60-4F8B-8EE3-EED5CDC24450}" destId="{65C3B364-1C5B-4FF8-9033-DA4997C8DBDC}" srcOrd="0" destOrd="0" presId="urn:microsoft.com/office/officeart/2005/8/layout/radial6"/>
    <dgm:cxn modelId="{E4FD36DB-81E5-4822-AC80-F55967A0C6BC}" srcId="{0AB99B07-B46A-49AC-95B1-8C9BF68BCEB3}" destId="{244E559D-F0DE-4852-8DBD-295EAD25E318}" srcOrd="1" destOrd="0" parTransId="{ADCE3866-C7AE-420E-A7A4-4CCDCBEBDEE9}" sibTransId="{C99E6A41-FA3F-43AD-BDDF-12F3B80EF56A}"/>
    <dgm:cxn modelId="{667BBC5F-E00F-4277-B884-EDAC78D3BFA6}" type="presOf" srcId="{244E559D-F0DE-4852-8DBD-295EAD25E318}" destId="{B9DA0B90-7C0F-4EC2-B98A-7CA7620B6370}" srcOrd="0" destOrd="0" presId="urn:microsoft.com/office/officeart/2005/8/layout/radial6"/>
    <dgm:cxn modelId="{B263022A-26DB-46F1-9192-1E86A89A3E77}" type="presOf" srcId="{0AB99B07-B46A-49AC-95B1-8C9BF68BCEB3}" destId="{58DA6563-82CD-4D93-A14E-51C614AEF4EA}" srcOrd="0" destOrd="0" presId="urn:microsoft.com/office/officeart/2005/8/layout/radial6"/>
    <dgm:cxn modelId="{ED0FDD86-4E5B-4CCB-8779-6E41C53BA397}" type="presParOf" srcId="{32A717C6-281A-4A08-8E77-718F641390CE}" destId="{58DA6563-82CD-4D93-A14E-51C614AEF4EA}" srcOrd="0" destOrd="0" presId="urn:microsoft.com/office/officeart/2005/8/layout/radial6"/>
    <dgm:cxn modelId="{5C396AA1-D305-4035-B1BB-64525B524565}" type="presParOf" srcId="{32A717C6-281A-4A08-8E77-718F641390CE}" destId="{65C3B364-1C5B-4FF8-9033-DA4997C8DBDC}" srcOrd="1" destOrd="0" presId="urn:microsoft.com/office/officeart/2005/8/layout/radial6"/>
    <dgm:cxn modelId="{EC4DB480-DED0-41DF-971A-C7DE903B08A8}" type="presParOf" srcId="{32A717C6-281A-4A08-8E77-718F641390CE}" destId="{69929749-914D-4654-95E2-E6E0F5AF35BF}" srcOrd="2" destOrd="0" presId="urn:microsoft.com/office/officeart/2005/8/layout/radial6"/>
    <dgm:cxn modelId="{5A840860-7DCA-4DD8-B22F-9F04913E8EED}" type="presParOf" srcId="{32A717C6-281A-4A08-8E77-718F641390CE}" destId="{24D6382C-DB97-4805-AB26-B9F0B89C68CE}" srcOrd="3" destOrd="0" presId="urn:microsoft.com/office/officeart/2005/8/layout/radial6"/>
    <dgm:cxn modelId="{C29FC01D-2A4F-4660-B89B-ADF1A5155460}" type="presParOf" srcId="{32A717C6-281A-4A08-8E77-718F641390CE}" destId="{B9DA0B90-7C0F-4EC2-B98A-7CA7620B6370}" srcOrd="4" destOrd="0" presId="urn:microsoft.com/office/officeart/2005/8/layout/radial6"/>
    <dgm:cxn modelId="{F1223F7C-BF85-4E41-9D97-4FB77BB7CBC4}" type="presParOf" srcId="{32A717C6-281A-4A08-8E77-718F641390CE}" destId="{EDD6A9DC-D0D9-4C2B-99AF-828A93862878}" srcOrd="5" destOrd="0" presId="urn:microsoft.com/office/officeart/2005/8/layout/radial6"/>
    <dgm:cxn modelId="{9F250C7A-905E-4852-B392-46041AA64D28}" type="presParOf" srcId="{32A717C6-281A-4A08-8E77-718F641390CE}" destId="{8D99A8E6-443F-411F-AD61-962FDEFE5772}" srcOrd="6" destOrd="0" presId="urn:microsoft.com/office/officeart/2005/8/layout/radial6"/>
    <dgm:cxn modelId="{9E3521ED-39D2-478E-9A74-F4174D28D0D2}" type="presParOf" srcId="{32A717C6-281A-4A08-8E77-718F641390CE}" destId="{8C3B3E54-4425-48D0-9B0B-9365E0253B41}" srcOrd="7" destOrd="0" presId="urn:microsoft.com/office/officeart/2005/8/layout/radial6"/>
    <dgm:cxn modelId="{CE6A73DE-2CAE-4641-9FBA-E7142449AA9F}" type="presParOf" srcId="{32A717C6-281A-4A08-8E77-718F641390CE}" destId="{5D026FE7-9AE9-4A19-96B0-1DD269BC95FF}" srcOrd="8" destOrd="0" presId="urn:microsoft.com/office/officeart/2005/8/layout/radial6"/>
    <dgm:cxn modelId="{D0C67C06-95D5-4086-B41F-8B95E018A363}" type="presParOf" srcId="{32A717C6-281A-4A08-8E77-718F641390CE}" destId="{D52C4074-5E72-4D1F-BCF9-0DA0C11C1A0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812F4-8F80-4F43-ABF5-75932376324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7927C6-CE53-461B-8E80-F76B1648D181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Работать в тесном контакте с семьями воспитанников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291A99F7-6CD2-4545-9914-FD8D07836C8F}" cxnId="{0C29F9F8-8F92-4D0B-8F45-BF7C50A87DB3}" type="parTrans">
      <dgm:prSet/>
      <dgm:spPr/>
      <dgm:t>
        <a:bodyPr/>
        <a:lstStyle/>
        <a:p>
          <a:endParaRPr lang="ru-RU"/>
        </a:p>
      </dgm:t>
    </dgm:pt>
    <dgm:pt modelId="{3C7662DD-EAF6-4C16-9BB9-50C2EC7F7EA6}" cxnId="{0C29F9F8-8F92-4D0B-8F45-BF7C50A87DB3}" type="sibTrans">
      <dgm:prSet/>
      <dgm:spPr/>
      <dgm:t>
        <a:bodyPr/>
        <a:lstStyle/>
        <a:p>
          <a:endParaRPr lang="ru-RU"/>
        </a:p>
      </dgm:t>
    </dgm:pt>
    <dgm:pt modelId="{1899D13B-6D55-441C-A7C3-7F5E6847E1DA}">
      <dgm:prSet phldrT="[Текст]"/>
      <dgm:spPr/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Активизировать и обогатить воспитательные умения родителей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B03C2534-8120-4165-9F9A-9EE3D4164E84}" cxnId="{B4CE3E7F-7C93-47BE-8E4D-5C6994DA9072}" type="parTrans">
      <dgm:prSet/>
      <dgm:spPr/>
      <dgm:t>
        <a:bodyPr/>
        <a:lstStyle/>
        <a:p>
          <a:endParaRPr lang="ru-RU"/>
        </a:p>
      </dgm:t>
    </dgm:pt>
    <dgm:pt modelId="{337E6FED-E74C-4E2F-8AAA-2528472FF566}" cxnId="{B4CE3E7F-7C93-47BE-8E4D-5C6994DA9072}" type="sibTrans">
      <dgm:prSet/>
      <dgm:spPr/>
      <dgm:t>
        <a:bodyPr/>
        <a:lstStyle/>
        <a:p>
          <a:endParaRPr lang="ru-RU"/>
        </a:p>
      </dgm:t>
    </dgm:pt>
    <dgm:pt modelId="{69FE2E6E-DC09-4DE3-8EE3-A5226B5E8DDD}" type="pres">
      <dgm:prSet presAssocID="{514812F4-8F80-4F43-ABF5-7593237632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22CC05-EA8C-4190-885D-2F1BA888199C}" type="pres">
      <dgm:prSet presAssocID="{E07927C6-CE53-461B-8E80-F76B1648D18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4EBD3-1225-4B84-90C2-A3DF58D6038D}" type="pres">
      <dgm:prSet presAssocID="{1899D13B-6D55-441C-A7C3-7F5E6847E1DA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F9FF22-E06A-46AD-878A-DF7DD365A190}" type="presOf" srcId="{E07927C6-CE53-461B-8E80-F76B1648D181}" destId="{F222CC05-EA8C-4190-885D-2F1BA888199C}" srcOrd="0" destOrd="0" presId="urn:microsoft.com/office/officeart/2005/8/layout/arrow5"/>
    <dgm:cxn modelId="{527030AF-3C4E-41F1-9D64-ADDEA9DBCE2E}" type="presOf" srcId="{514812F4-8F80-4F43-ABF5-759323763248}" destId="{69FE2E6E-DC09-4DE3-8EE3-A5226B5E8DDD}" srcOrd="0" destOrd="0" presId="urn:microsoft.com/office/officeart/2005/8/layout/arrow5"/>
    <dgm:cxn modelId="{B4CE3E7F-7C93-47BE-8E4D-5C6994DA9072}" srcId="{514812F4-8F80-4F43-ABF5-759323763248}" destId="{1899D13B-6D55-441C-A7C3-7F5E6847E1DA}" srcOrd="1" destOrd="0" parTransId="{B03C2534-8120-4165-9F9A-9EE3D4164E84}" sibTransId="{337E6FED-E74C-4E2F-8AAA-2528472FF566}"/>
    <dgm:cxn modelId="{0C29F9F8-8F92-4D0B-8F45-BF7C50A87DB3}" srcId="{514812F4-8F80-4F43-ABF5-759323763248}" destId="{E07927C6-CE53-461B-8E80-F76B1648D181}" srcOrd="0" destOrd="0" parTransId="{291A99F7-6CD2-4545-9914-FD8D07836C8F}" sibTransId="{3C7662DD-EAF6-4C16-9BB9-50C2EC7F7EA6}"/>
    <dgm:cxn modelId="{77D983BD-7B2A-4CDD-AF05-F6DDE2E49EEA}" type="presOf" srcId="{1899D13B-6D55-441C-A7C3-7F5E6847E1DA}" destId="{1A24EBD3-1225-4B84-90C2-A3DF58D6038D}" srcOrd="0" destOrd="0" presId="urn:microsoft.com/office/officeart/2005/8/layout/arrow5"/>
    <dgm:cxn modelId="{B372A125-7A23-4AD5-9696-42023DF182D7}" type="presParOf" srcId="{69FE2E6E-DC09-4DE3-8EE3-A5226B5E8DDD}" destId="{F222CC05-EA8C-4190-885D-2F1BA888199C}" srcOrd="0" destOrd="0" presId="urn:microsoft.com/office/officeart/2005/8/layout/arrow5"/>
    <dgm:cxn modelId="{BBA8B415-83B2-4DBC-B2BF-D551AF05F232}" type="presParOf" srcId="{69FE2E6E-DC09-4DE3-8EE3-A5226B5E8DDD}" destId="{1A24EBD3-1225-4B84-90C2-A3DF58D6038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2BDD8-7CFA-45A1-81C2-C6CBA5315E74}" type="doc">
      <dgm:prSet loTypeId="urn:microsoft.com/office/officeart/2005/8/layout/cycle4#1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0D6CCDD-E5E1-4408-A138-D4BEA616B49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ПОЗНАВА-</a:t>
          </a:r>
        </a:p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ТЕЛЬНЫЕ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9441591E-D33F-4AA5-8A16-11108D6CA872}" cxnId="{1EE41496-27B2-441D-86CE-9D010F54CB56}" type="parTrans">
      <dgm:prSet/>
      <dgm:spPr/>
      <dgm:t>
        <a:bodyPr/>
        <a:lstStyle/>
        <a:p>
          <a:endParaRPr lang="ru-RU"/>
        </a:p>
      </dgm:t>
    </dgm:pt>
    <dgm:pt modelId="{3E6EAAA0-D9AA-486F-B19C-9ADFFF98E3AB}" cxnId="{1EE41496-27B2-441D-86CE-9D010F54CB56}" type="sibTrans">
      <dgm:prSet/>
      <dgm:spPr/>
      <dgm:t>
        <a:bodyPr/>
        <a:lstStyle/>
        <a:p>
          <a:endParaRPr lang="ru-RU"/>
        </a:p>
      </dgm:t>
    </dgm:pt>
    <dgm:pt modelId="{FE9BBCFC-8796-4CE3-AA81-4738388D842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Обогащение родителей знаниями в вопросах воспитания детей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3144B65E-639B-40DA-A0F3-BD75E1B579F1}" cxnId="{2F0A304F-F81A-476C-958F-750708E9EE46}" type="parTrans">
      <dgm:prSet/>
      <dgm:spPr/>
      <dgm:t>
        <a:bodyPr/>
        <a:lstStyle/>
        <a:p>
          <a:endParaRPr lang="ru-RU"/>
        </a:p>
      </dgm:t>
    </dgm:pt>
    <dgm:pt modelId="{CEFA2B63-1D5D-48ED-AF0F-6461C43AA4C5}" cxnId="{2F0A304F-F81A-476C-958F-750708E9EE46}" type="sibTrans">
      <dgm:prSet/>
      <dgm:spPr/>
      <dgm:t>
        <a:bodyPr/>
        <a:lstStyle/>
        <a:p>
          <a:endParaRPr lang="ru-RU"/>
        </a:p>
      </dgm:t>
    </dgm:pt>
    <dgm:pt modelId="{6836B55B-DCFE-4CAA-9C75-34B3DD587BB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ДОСУГО-</a:t>
          </a:r>
        </a:p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ВЫЕ 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371A8D9E-1201-405B-AA55-0F1D4AEF58A1}" cxnId="{03D953A2-8D1E-4020-99CF-C123B5768656}" type="parTrans">
      <dgm:prSet/>
      <dgm:spPr/>
      <dgm:t>
        <a:bodyPr/>
        <a:lstStyle/>
        <a:p>
          <a:endParaRPr lang="ru-RU"/>
        </a:p>
      </dgm:t>
    </dgm:pt>
    <dgm:pt modelId="{CEBEB71A-1AA3-45B8-AC66-655E1A1330A1}" cxnId="{03D953A2-8D1E-4020-99CF-C123B5768656}" type="sibTrans">
      <dgm:prSet/>
      <dgm:spPr/>
      <dgm:t>
        <a:bodyPr/>
        <a:lstStyle/>
        <a:p>
          <a:endParaRPr lang="ru-RU"/>
        </a:p>
      </dgm:t>
    </dgm:pt>
    <dgm:pt modelId="{9EF09B09-8A36-4177-AB7B-9FFFEAAA9F7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Совместные мероприятия                   с родителями 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E824C7B4-3873-4F31-8C72-D35073CA458A}" cxnId="{236F95F3-238F-4C98-A0DB-2D4C5030DA7D}" type="parTrans">
      <dgm:prSet/>
      <dgm:spPr/>
      <dgm:t>
        <a:bodyPr/>
        <a:lstStyle/>
        <a:p>
          <a:endParaRPr lang="ru-RU"/>
        </a:p>
      </dgm:t>
    </dgm:pt>
    <dgm:pt modelId="{31A70472-BF67-4A33-9AC6-1D15F3DC2BF2}" cxnId="{236F95F3-238F-4C98-A0DB-2D4C5030DA7D}" type="sibTrans">
      <dgm:prSet/>
      <dgm:spPr/>
      <dgm:t>
        <a:bodyPr/>
        <a:lstStyle/>
        <a:p>
          <a:endParaRPr lang="ru-RU"/>
        </a:p>
      </dgm:t>
    </dgm:pt>
    <dgm:pt modelId="{2B0BD08D-919A-49B8-99F2-1DDDC6E16E4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НАГЛЯДНОИНФОРМАЦИОННЫЕ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264D5ADF-7EBA-40E0-A75B-58D6F5D94264}" cxnId="{EC3B8BD2-ED74-4AF2-9413-A012A36D956D}" type="parTrans">
      <dgm:prSet/>
      <dgm:spPr/>
      <dgm:t>
        <a:bodyPr/>
        <a:lstStyle/>
        <a:p>
          <a:endParaRPr lang="ru-RU"/>
        </a:p>
      </dgm:t>
    </dgm:pt>
    <dgm:pt modelId="{BF1D0E09-AF3F-43B7-A951-FCBE13654538}" cxnId="{EC3B8BD2-ED74-4AF2-9413-A012A36D956D}" type="sibTrans">
      <dgm:prSet/>
      <dgm:spPr/>
      <dgm:t>
        <a:bodyPr/>
        <a:lstStyle/>
        <a:p>
          <a:endParaRPr lang="ru-RU"/>
        </a:p>
      </dgm:t>
    </dgm:pt>
    <dgm:pt modelId="{72409FF8-CAEA-4418-86B9-8A7B3DBB37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Донести до родителей информацию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7E267AF8-3A70-4A13-AC36-A07DC2EBD59C}" cxnId="{5C8DDF9B-0817-42CB-995B-7A9F3166789E}" type="parTrans">
      <dgm:prSet/>
      <dgm:spPr/>
      <dgm:t>
        <a:bodyPr/>
        <a:lstStyle/>
        <a:p>
          <a:endParaRPr lang="ru-RU"/>
        </a:p>
      </dgm:t>
    </dgm:pt>
    <dgm:pt modelId="{04429987-5233-4EC5-B427-1B4B38C29240}" cxnId="{5C8DDF9B-0817-42CB-995B-7A9F3166789E}" type="sibTrans">
      <dgm:prSet/>
      <dgm:spPr/>
      <dgm:t>
        <a:bodyPr/>
        <a:lstStyle/>
        <a:p>
          <a:endParaRPr lang="ru-RU"/>
        </a:p>
      </dgm:t>
    </dgm:pt>
    <dgm:pt modelId="{251ACEC8-3D72-4B95-BE38-3D0AA1FBB65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ИНФОРМАЦИОННО-АНАЛИТИЧЕСКИЕ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5326D56C-2FF7-45D9-8A39-548404E39B14}" cxnId="{AB6ED2D8-0188-44CB-9957-0F1A800A480F}" type="parTrans">
      <dgm:prSet/>
      <dgm:spPr/>
      <dgm:t>
        <a:bodyPr/>
        <a:lstStyle/>
        <a:p>
          <a:endParaRPr lang="ru-RU"/>
        </a:p>
      </dgm:t>
    </dgm:pt>
    <dgm:pt modelId="{7449962D-041D-4976-9F61-40AC86DC02B4}" cxnId="{AB6ED2D8-0188-44CB-9957-0F1A800A480F}" type="sibTrans">
      <dgm:prSet/>
      <dgm:spPr/>
      <dgm:t>
        <a:bodyPr/>
        <a:lstStyle/>
        <a:p>
          <a:endParaRPr lang="ru-RU"/>
        </a:p>
      </dgm:t>
    </dgm:pt>
    <dgm:pt modelId="{F7A3EFDD-B1BF-41C3-8F42-3FC6977B338E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Изучение семь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и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, ее особенности</a:t>
          </a:r>
          <a:r>
            <a:rPr lang="ru-RU" sz="1600" b="1" dirty="0">
              <a:solidFill>
                <a:schemeClr val="tx2">
                  <a:lumMod val="75000"/>
                </a:schemeClr>
              </a:solidFill>
            </a:rPr>
            <a:t/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gm:t>
    </dgm:pt>
    <dgm:pt modelId="{513CDC86-A576-4302-AA09-22B9B58AE713}" cxnId="{EA71BD68-485F-4C34-8449-BC494C20A377}" type="parTrans">
      <dgm:prSet/>
      <dgm:spPr/>
      <dgm:t>
        <a:bodyPr/>
        <a:lstStyle/>
        <a:p>
          <a:endParaRPr lang="ru-RU"/>
        </a:p>
      </dgm:t>
    </dgm:pt>
    <dgm:pt modelId="{63ACE81D-0201-45E2-8953-26238DF7029D}" cxnId="{EA71BD68-485F-4C34-8449-BC494C20A377}" type="sibTrans">
      <dgm:prSet/>
      <dgm:spPr/>
      <dgm:t>
        <a:bodyPr/>
        <a:lstStyle/>
        <a:p>
          <a:endParaRPr lang="ru-RU"/>
        </a:p>
      </dgm:t>
    </dgm:pt>
    <dgm:pt modelId="{ABBD78B5-56A6-410C-AAF1-E03D8708D304}" type="pres">
      <dgm:prSet presAssocID="{A3B2BDD8-7CFA-45A1-81C2-C6CBA5315E7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F8BEA8-BCAF-45F3-BB6F-8FF16BAE6536}" type="pres">
      <dgm:prSet presAssocID="{A3B2BDD8-7CFA-45A1-81C2-C6CBA5315E74}" presName="children" presStyleCnt="0"/>
      <dgm:spPr/>
    </dgm:pt>
    <dgm:pt modelId="{8B91E286-C8B6-40A8-908B-E33BE5F5912E}" type="pres">
      <dgm:prSet presAssocID="{A3B2BDD8-7CFA-45A1-81C2-C6CBA5315E74}" presName="child1group" presStyleCnt="0"/>
      <dgm:spPr/>
    </dgm:pt>
    <dgm:pt modelId="{3C9551E5-BEF0-4392-B089-04F7F177EFC9}" type="pres">
      <dgm:prSet presAssocID="{A3B2BDD8-7CFA-45A1-81C2-C6CBA5315E74}" presName="child1" presStyleLbl="bgAcc1" presStyleIdx="0" presStyleCnt="4"/>
      <dgm:spPr/>
      <dgm:t>
        <a:bodyPr/>
        <a:lstStyle/>
        <a:p>
          <a:endParaRPr lang="ru-RU"/>
        </a:p>
      </dgm:t>
    </dgm:pt>
    <dgm:pt modelId="{8896DFE3-A577-45F4-8419-92BD2007D3F1}" type="pres">
      <dgm:prSet presAssocID="{A3B2BDD8-7CFA-45A1-81C2-C6CBA5315E74}" presName="child1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FC9F0-23B0-4816-A536-3E4B6EC3F261}" type="pres">
      <dgm:prSet presAssocID="{A3B2BDD8-7CFA-45A1-81C2-C6CBA5315E74}" presName="child2group" presStyleCnt="0"/>
      <dgm:spPr/>
    </dgm:pt>
    <dgm:pt modelId="{EBEF9A65-E2A8-4F37-A626-00FC8846918E}" type="pres">
      <dgm:prSet presAssocID="{A3B2BDD8-7CFA-45A1-81C2-C6CBA5315E74}" presName="child2" presStyleLbl="bgAcc1" presStyleIdx="1" presStyleCnt="4"/>
      <dgm:spPr/>
      <dgm:t>
        <a:bodyPr/>
        <a:lstStyle/>
        <a:p>
          <a:endParaRPr lang="ru-RU"/>
        </a:p>
      </dgm:t>
    </dgm:pt>
    <dgm:pt modelId="{AA503B8C-3718-4376-8220-51B1EF0B9E35}" type="pres">
      <dgm:prSet presAssocID="{A3B2BDD8-7CFA-45A1-81C2-C6CBA5315E74}" presName="child2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AAFBBC-10BC-491C-BCA7-959A33F42332}" type="pres">
      <dgm:prSet presAssocID="{A3B2BDD8-7CFA-45A1-81C2-C6CBA5315E74}" presName="child3group" presStyleCnt="0"/>
      <dgm:spPr/>
    </dgm:pt>
    <dgm:pt modelId="{337122E9-6894-4A83-819B-0D9A96374C4C}" type="pres">
      <dgm:prSet presAssocID="{A3B2BDD8-7CFA-45A1-81C2-C6CBA5315E74}" presName="child3" presStyleLbl="bgAcc1" presStyleIdx="2" presStyleCnt="4"/>
      <dgm:spPr/>
      <dgm:t>
        <a:bodyPr/>
        <a:lstStyle/>
        <a:p>
          <a:endParaRPr lang="ru-RU"/>
        </a:p>
      </dgm:t>
    </dgm:pt>
    <dgm:pt modelId="{EC2B1865-CE3E-4A56-A2BC-02278467CE5B}" type="pres">
      <dgm:prSet presAssocID="{A3B2BDD8-7CFA-45A1-81C2-C6CBA5315E74}" presName="child3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7E29B9-1B4C-4CCC-85EB-E906201AFE8C}" type="pres">
      <dgm:prSet presAssocID="{A3B2BDD8-7CFA-45A1-81C2-C6CBA5315E74}" presName="child4group" presStyleCnt="0"/>
      <dgm:spPr/>
    </dgm:pt>
    <dgm:pt modelId="{AE0770B2-3EFF-43A3-8FF0-98353959E610}" type="pres">
      <dgm:prSet presAssocID="{A3B2BDD8-7CFA-45A1-81C2-C6CBA5315E74}" presName="child4" presStyleLbl="bgAcc1" presStyleIdx="3" presStyleCnt="4"/>
      <dgm:spPr/>
      <dgm:t>
        <a:bodyPr/>
        <a:lstStyle/>
        <a:p>
          <a:endParaRPr lang="ru-RU"/>
        </a:p>
      </dgm:t>
    </dgm:pt>
    <dgm:pt modelId="{D5718DF7-9FF7-4DD2-9410-283EAF67321B}" type="pres">
      <dgm:prSet presAssocID="{A3B2BDD8-7CFA-45A1-81C2-C6CBA5315E74}" presName="child4Text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0ADD3-6D58-425E-94D0-E7D881C36289}" type="pres">
      <dgm:prSet presAssocID="{A3B2BDD8-7CFA-45A1-81C2-C6CBA5315E74}" presName="childPlaceholder" presStyleCnt="0"/>
      <dgm:spPr/>
    </dgm:pt>
    <dgm:pt modelId="{B4DB68DA-5F3B-4144-9B2C-D0A0B75C74D1}" type="pres">
      <dgm:prSet presAssocID="{A3B2BDD8-7CFA-45A1-81C2-C6CBA5315E74}" presName="circle" presStyleCnt="0"/>
      <dgm:spPr/>
    </dgm:pt>
    <dgm:pt modelId="{8661DF73-D89A-4501-8F37-F780FEB83CC3}" type="pres">
      <dgm:prSet presAssocID="{A3B2BDD8-7CFA-45A1-81C2-C6CBA5315E7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89B92-E072-404B-8F6F-76E11A757993}" type="pres">
      <dgm:prSet presAssocID="{A3B2BDD8-7CFA-45A1-81C2-C6CBA5315E7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02239D-893A-4E2D-9AB1-F53361CA4CC5}" type="pres">
      <dgm:prSet presAssocID="{A3B2BDD8-7CFA-45A1-81C2-C6CBA5315E7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428C5-E5A8-449B-90E2-C7498ACD849D}" type="pres">
      <dgm:prSet presAssocID="{A3B2BDD8-7CFA-45A1-81C2-C6CBA5315E7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00EFF-C9FE-4E6C-9A26-C1D0184818E7}" type="pres">
      <dgm:prSet presAssocID="{A3B2BDD8-7CFA-45A1-81C2-C6CBA5315E74}" presName="quadrantPlaceholder" presStyleCnt="0"/>
      <dgm:spPr/>
    </dgm:pt>
    <dgm:pt modelId="{7FE2EA8F-5165-44E5-A170-709187FF7185}" type="pres">
      <dgm:prSet presAssocID="{A3B2BDD8-7CFA-45A1-81C2-C6CBA5315E74}" presName="center1" presStyleLbl="fgShp" presStyleIdx="0" presStyleCnt="2"/>
      <dgm:spPr/>
    </dgm:pt>
    <dgm:pt modelId="{0869D245-2F64-4A72-BB31-344A63D6A202}" type="pres">
      <dgm:prSet presAssocID="{A3B2BDD8-7CFA-45A1-81C2-C6CBA5315E74}" presName="center2" presStyleLbl="fgShp" presStyleIdx="1" presStyleCnt="2"/>
      <dgm:spPr/>
    </dgm:pt>
  </dgm:ptLst>
  <dgm:cxnLst>
    <dgm:cxn modelId="{1EE41496-27B2-441D-86CE-9D010F54CB56}" srcId="{A3B2BDD8-7CFA-45A1-81C2-C6CBA5315E74}" destId="{50D6CCDD-E5E1-4408-A138-D4BEA616B49C}" srcOrd="0" destOrd="0" parTransId="{9441591E-D33F-4AA5-8A16-11108D6CA872}" sibTransId="{3E6EAAA0-D9AA-486F-B19C-9ADFFF98E3AB}"/>
    <dgm:cxn modelId="{2F0A304F-F81A-476C-958F-750708E9EE46}" srcId="{50D6CCDD-E5E1-4408-A138-D4BEA616B49C}" destId="{FE9BBCFC-8796-4CE3-AA81-4738388D8427}" srcOrd="0" destOrd="0" parTransId="{3144B65E-639B-40DA-A0F3-BD75E1B579F1}" sibTransId="{CEFA2B63-1D5D-48ED-AF0F-6461C43AA4C5}"/>
    <dgm:cxn modelId="{03D953A2-8D1E-4020-99CF-C123B5768656}" srcId="{A3B2BDD8-7CFA-45A1-81C2-C6CBA5315E74}" destId="{6836B55B-DCFE-4CAA-9C75-34B3DD587BB3}" srcOrd="1" destOrd="0" parTransId="{371A8D9E-1201-405B-AA55-0F1D4AEF58A1}" sibTransId="{CEBEB71A-1AA3-45B8-AC66-655E1A1330A1}"/>
    <dgm:cxn modelId="{236F95F3-238F-4C98-A0DB-2D4C5030DA7D}" srcId="{6836B55B-DCFE-4CAA-9C75-34B3DD587BB3}" destId="{9EF09B09-8A36-4177-AB7B-9FFFEAAA9F7E}" srcOrd="0" destOrd="1" parTransId="{E824C7B4-3873-4F31-8C72-D35073CA458A}" sibTransId="{31A70472-BF67-4A33-9AC6-1D15F3DC2BF2}"/>
    <dgm:cxn modelId="{EC3B8BD2-ED74-4AF2-9413-A012A36D956D}" srcId="{A3B2BDD8-7CFA-45A1-81C2-C6CBA5315E74}" destId="{2B0BD08D-919A-49B8-99F2-1DDDC6E16E46}" srcOrd="2" destOrd="0" parTransId="{264D5ADF-7EBA-40E0-A75B-58D6F5D94264}" sibTransId="{BF1D0E09-AF3F-43B7-A951-FCBE13654538}"/>
    <dgm:cxn modelId="{5C8DDF9B-0817-42CB-995B-7A9F3166789E}" srcId="{2B0BD08D-919A-49B8-99F2-1DDDC6E16E46}" destId="{72409FF8-CAEA-4418-86B9-8A7B3DBB3744}" srcOrd="0" destOrd="2" parTransId="{7E267AF8-3A70-4A13-AC36-A07DC2EBD59C}" sibTransId="{04429987-5233-4EC5-B427-1B4B38C29240}"/>
    <dgm:cxn modelId="{AB6ED2D8-0188-44CB-9957-0F1A800A480F}" srcId="{A3B2BDD8-7CFA-45A1-81C2-C6CBA5315E74}" destId="{251ACEC8-3D72-4B95-BE38-3D0AA1FBB659}" srcOrd="3" destOrd="0" parTransId="{5326D56C-2FF7-45D9-8A39-548404E39B14}" sibTransId="{7449962D-041D-4976-9F61-40AC86DC02B4}"/>
    <dgm:cxn modelId="{EA71BD68-485F-4C34-8449-BC494C20A377}" srcId="{251ACEC8-3D72-4B95-BE38-3D0AA1FBB659}" destId="{F7A3EFDD-B1BF-41C3-8F42-3FC6977B338E}" srcOrd="0" destOrd="3" parTransId="{513CDC86-A576-4302-AA09-22B9B58AE713}" sibTransId="{63ACE81D-0201-45E2-8953-26238DF7029D}"/>
    <dgm:cxn modelId="{CDE39067-9F78-4BA9-9065-57FEF78D29EC}" type="presOf" srcId="{A3B2BDD8-7CFA-45A1-81C2-C6CBA5315E74}" destId="{ABBD78B5-56A6-410C-AAF1-E03D8708D304}" srcOrd="0" destOrd="0" presId="urn:microsoft.com/office/officeart/2005/8/layout/cycle4#1"/>
    <dgm:cxn modelId="{7CC7939E-946F-4CB1-9762-29A47C3FCE1A}" type="presParOf" srcId="{ABBD78B5-56A6-410C-AAF1-E03D8708D304}" destId="{A1F8BEA8-BCAF-45F3-BB6F-8FF16BAE6536}" srcOrd="0" destOrd="0" presId="urn:microsoft.com/office/officeart/2005/8/layout/cycle4#1"/>
    <dgm:cxn modelId="{4428584D-2970-4806-BEE8-8D406BC22E28}" type="presParOf" srcId="{A1F8BEA8-BCAF-45F3-BB6F-8FF16BAE6536}" destId="{8B91E286-C8B6-40A8-908B-E33BE5F5912E}" srcOrd="0" destOrd="0" presId="urn:microsoft.com/office/officeart/2005/8/layout/cycle4#1"/>
    <dgm:cxn modelId="{5E72E0D8-E39B-4EEB-85CD-EFDEFD92BA9D}" type="presParOf" srcId="{8B91E286-C8B6-40A8-908B-E33BE5F5912E}" destId="{3C9551E5-BEF0-4392-B089-04F7F177EFC9}" srcOrd="0" destOrd="0" presId="urn:microsoft.com/office/officeart/2005/8/layout/cycle4#1"/>
    <dgm:cxn modelId="{D10019A2-8531-44A4-9A69-519F64E34E82}" type="presOf" srcId="{FE9BBCFC-8796-4CE3-AA81-4738388D8427}" destId="{3C9551E5-BEF0-4392-B089-04F7F177EFC9}" srcOrd="0" destOrd="0" presId="urn:microsoft.com/office/officeart/2005/8/layout/cycle4#1"/>
    <dgm:cxn modelId="{79905699-581E-436B-A33A-D1967DB78E39}" type="presParOf" srcId="{8B91E286-C8B6-40A8-908B-E33BE5F5912E}" destId="{8896DFE3-A577-45F4-8419-92BD2007D3F1}" srcOrd="1" destOrd="0" presId="urn:microsoft.com/office/officeart/2005/8/layout/cycle4#1"/>
    <dgm:cxn modelId="{6AE39D2B-6716-44AB-A59B-587F83E8684C}" type="presOf" srcId="{FE9BBCFC-8796-4CE3-AA81-4738388D8427}" destId="{8896DFE3-A577-45F4-8419-92BD2007D3F1}" srcOrd="1" destOrd="0" presId="urn:microsoft.com/office/officeart/2005/8/layout/cycle4#1"/>
    <dgm:cxn modelId="{E074982E-4963-460A-AC32-E1D37332ECA2}" type="presParOf" srcId="{A1F8BEA8-BCAF-45F3-BB6F-8FF16BAE6536}" destId="{951FC9F0-23B0-4816-A536-3E4B6EC3F261}" srcOrd="1" destOrd="0" presId="urn:microsoft.com/office/officeart/2005/8/layout/cycle4#1"/>
    <dgm:cxn modelId="{086066D5-D12D-4B2B-A503-BD997BE903BA}" type="presParOf" srcId="{951FC9F0-23B0-4816-A536-3E4B6EC3F261}" destId="{EBEF9A65-E2A8-4F37-A626-00FC8846918E}" srcOrd="0" destOrd="1" presId="urn:microsoft.com/office/officeart/2005/8/layout/cycle4#1"/>
    <dgm:cxn modelId="{CF78EB2C-38B8-4216-AE73-0D98AE6C29CC}" type="presOf" srcId="{9EF09B09-8A36-4177-AB7B-9FFFEAAA9F7E}" destId="{EBEF9A65-E2A8-4F37-A626-00FC8846918E}" srcOrd="0" destOrd="0" presId="urn:microsoft.com/office/officeart/2005/8/layout/cycle4#1"/>
    <dgm:cxn modelId="{E23F5DDD-DD73-477B-A581-2DA652BDA7F5}" type="presParOf" srcId="{951FC9F0-23B0-4816-A536-3E4B6EC3F261}" destId="{AA503B8C-3718-4376-8220-51B1EF0B9E35}" srcOrd="1" destOrd="1" presId="urn:microsoft.com/office/officeart/2005/8/layout/cycle4#1"/>
    <dgm:cxn modelId="{BCCA4B31-1B0C-4703-9C9E-66B30FFC187E}" type="presOf" srcId="{9EF09B09-8A36-4177-AB7B-9FFFEAAA9F7E}" destId="{AA503B8C-3718-4376-8220-51B1EF0B9E35}" srcOrd="1" destOrd="0" presId="urn:microsoft.com/office/officeart/2005/8/layout/cycle4#1"/>
    <dgm:cxn modelId="{499DAD64-3E16-4658-9BA1-BE12A4BE1999}" type="presParOf" srcId="{A1F8BEA8-BCAF-45F3-BB6F-8FF16BAE6536}" destId="{80AAFBBC-10BC-491C-BCA7-959A33F42332}" srcOrd="2" destOrd="0" presId="urn:microsoft.com/office/officeart/2005/8/layout/cycle4#1"/>
    <dgm:cxn modelId="{EA4419D7-1398-4A4F-B5A7-AE3E7661DB91}" type="presParOf" srcId="{80AAFBBC-10BC-491C-BCA7-959A33F42332}" destId="{337122E9-6894-4A83-819B-0D9A96374C4C}" srcOrd="0" destOrd="2" presId="urn:microsoft.com/office/officeart/2005/8/layout/cycle4#1"/>
    <dgm:cxn modelId="{309FD952-EC95-4AA8-9FC9-F2D1719AC282}" type="presOf" srcId="{72409FF8-CAEA-4418-86B9-8A7B3DBB3744}" destId="{337122E9-6894-4A83-819B-0D9A96374C4C}" srcOrd="0" destOrd="0" presId="urn:microsoft.com/office/officeart/2005/8/layout/cycle4#1"/>
    <dgm:cxn modelId="{B65F600F-DD48-417D-B004-8980FF3BCBD2}" type="presParOf" srcId="{80AAFBBC-10BC-491C-BCA7-959A33F42332}" destId="{EC2B1865-CE3E-4A56-A2BC-02278467CE5B}" srcOrd="1" destOrd="2" presId="urn:microsoft.com/office/officeart/2005/8/layout/cycle4#1"/>
    <dgm:cxn modelId="{372A1617-E806-4CD0-80B0-C96EB4CE569B}" type="presOf" srcId="{72409FF8-CAEA-4418-86B9-8A7B3DBB3744}" destId="{EC2B1865-CE3E-4A56-A2BC-02278467CE5B}" srcOrd="1" destOrd="0" presId="urn:microsoft.com/office/officeart/2005/8/layout/cycle4#1"/>
    <dgm:cxn modelId="{0BE509CD-DC15-4A5A-8CE2-DA58E1311028}" type="presParOf" srcId="{A1F8BEA8-BCAF-45F3-BB6F-8FF16BAE6536}" destId="{DA7E29B9-1B4C-4CCC-85EB-E906201AFE8C}" srcOrd="3" destOrd="0" presId="urn:microsoft.com/office/officeart/2005/8/layout/cycle4#1"/>
    <dgm:cxn modelId="{024B3C9A-7478-4720-90C2-3A3EEC308C1A}" type="presParOf" srcId="{DA7E29B9-1B4C-4CCC-85EB-E906201AFE8C}" destId="{AE0770B2-3EFF-43A3-8FF0-98353959E610}" srcOrd="0" destOrd="3" presId="urn:microsoft.com/office/officeart/2005/8/layout/cycle4#1"/>
    <dgm:cxn modelId="{1931FA6F-91A2-4EC4-980A-9D227D59B30D}" type="presOf" srcId="{F7A3EFDD-B1BF-41C3-8F42-3FC6977B338E}" destId="{AE0770B2-3EFF-43A3-8FF0-98353959E610}" srcOrd="0" destOrd="0" presId="urn:microsoft.com/office/officeart/2005/8/layout/cycle4#1"/>
    <dgm:cxn modelId="{4ECCB55D-F32D-4589-85E1-5AE6BC203F12}" type="presParOf" srcId="{DA7E29B9-1B4C-4CCC-85EB-E906201AFE8C}" destId="{D5718DF7-9FF7-4DD2-9410-283EAF67321B}" srcOrd="1" destOrd="3" presId="urn:microsoft.com/office/officeart/2005/8/layout/cycle4#1"/>
    <dgm:cxn modelId="{9E4FD2FE-06AB-4431-8440-09D170AB393E}" type="presOf" srcId="{F7A3EFDD-B1BF-41C3-8F42-3FC6977B338E}" destId="{D5718DF7-9FF7-4DD2-9410-283EAF67321B}" srcOrd="1" destOrd="0" presId="urn:microsoft.com/office/officeart/2005/8/layout/cycle4#1"/>
    <dgm:cxn modelId="{E8B76813-06D9-4D3D-B86D-7312A5F5BE28}" type="presParOf" srcId="{A1F8BEA8-BCAF-45F3-BB6F-8FF16BAE6536}" destId="{B4C0ADD3-6D58-425E-94D0-E7D881C36289}" srcOrd="4" destOrd="0" presId="urn:microsoft.com/office/officeart/2005/8/layout/cycle4#1"/>
    <dgm:cxn modelId="{E1B9A648-9D1F-41C6-9AFE-6A7154186D63}" type="presParOf" srcId="{ABBD78B5-56A6-410C-AAF1-E03D8708D304}" destId="{B4DB68DA-5F3B-4144-9B2C-D0A0B75C74D1}" srcOrd="1" destOrd="0" presId="urn:microsoft.com/office/officeart/2005/8/layout/cycle4#1"/>
    <dgm:cxn modelId="{9F3ECFCE-5A8C-43B4-A2C1-428BCE0C91AC}" type="presParOf" srcId="{B4DB68DA-5F3B-4144-9B2C-D0A0B75C74D1}" destId="{8661DF73-D89A-4501-8F37-F780FEB83CC3}" srcOrd="0" destOrd="1" presId="urn:microsoft.com/office/officeart/2005/8/layout/cycle4#1"/>
    <dgm:cxn modelId="{94824F33-CA56-4C94-B989-C3804B3AE661}" type="presOf" srcId="{50D6CCDD-E5E1-4408-A138-D4BEA616B49C}" destId="{8661DF73-D89A-4501-8F37-F780FEB83CC3}" srcOrd="0" destOrd="0" presId="urn:microsoft.com/office/officeart/2005/8/layout/cycle4#1"/>
    <dgm:cxn modelId="{F3546425-7E16-43EB-957E-DF086CFF9EA3}" type="presParOf" srcId="{B4DB68DA-5F3B-4144-9B2C-D0A0B75C74D1}" destId="{0A089B92-E072-404B-8F6F-76E11A757993}" srcOrd="1" destOrd="1" presId="urn:microsoft.com/office/officeart/2005/8/layout/cycle4#1"/>
    <dgm:cxn modelId="{DD16FAEA-4E28-4FA9-A357-025A5151EED1}" type="presOf" srcId="{6836B55B-DCFE-4CAA-9C75-34B3DD587BB3}" destId="{0A089B92-E072-404B-8F6F-76E11A757993}" srcOrd="0" destOrd="0" presId="urn:microsoft.com/office/officeart/2005/8/layout/cycle4#1"/>
    <dgm:cxn modelId="{C0302A78-6D67-4BF2-A2F9-404FB41FBA11}" type="presParOf" srcId="{B4DB68DA-5F3B-4144-9B2C-D0A0B75C74D1}" destId="{DD02239D-893A-4E2D-9AB1-F53361CA4CC5}" srcOrd="2" destOrd="1" presId="urn:microsoft.com/office/officeart/2005/8/layout/cycle4#1"/>
    <dgm:cxn modelId="{E5572F12-864A-4C7B-A1FF-ABC2A5F24F75}" type="presOf" srcId="{2B0BD08D-919A-49B8-99F2-1DDDC6E16E46}" destId="{DD02239D-893A-4E2D-9AB1-F53361CA4CC5}" srcOrd="0" destOrd="0" presId="urn:microsoft.com/office/officeart/2005/8/layout/cycle4#1"/>
    <dgm:cxn modelId="{D38F12FA-A405-4B73-A269-769DFD070237}" type="presParOf" srcId="{B4DB68DA-5F3B-4144-9B2C-D0A0B75C74D1}" destId="{37C428C5-E5A8-449B-90E2-C7498ACD849D}" srcOrd="3" destOrd="1" presId="urn:microsoft.com/office/officeart/2005/8/layout/cycle4#1"/>
    <dgm:cxn modelId="{738B0A44-E13E-4D8B-BBBC-C92C3F7FEC39}" type="presOf" srcId="{251ACEC8-3D72-4B95-BE38-3D0AA1FBB659}" destId="{37C428C5-E5A8-449B-90E2-C7498ACD849D}" srcOrd="0" destOrd="0" presId="urn:microsoft.com/office/officeart/2005/8/layout/cycle4#1"/>
    <dgm:cxn modelId="{95A3FB0F-AC7E-499C-98CE-DFE4118198CE}" type="presParOf" srcId="{B4DB68DA-5F3B-4144-9B2C-D0A0B75C74D1}" destId="{19200EFF-C9FE-4E6C-9A26-C1D0184818E7}" srcOrd="4" destOrd="1" presId="urn:microsoft.com/office/officeart/2005/8/layout/cycle4#1"/>
    <dgm:cxn modelId="{5ED85AAD-9077-4E1C-8A46-5F76D3F6DFEC}" type="presParOf" srcId="{ABBD78B5-56A6-410C-AAF1-E03D8708D304}" destId="{7FE2EA8F-5165-44E5-A170-709187FF7185}" srcOrd="2" destOrd="0" presId="urn:microsoft.com/office/officeart/2005/8/layout/cycle4#1"/>
    <dgm:cxn modelId="{B1B761C4-F692-4703-90B2-F58C12B3B675}" type="presParOf" srcId="{ABBD78B5-56A6-410C-AAF1-E03D8708D304}" destId="{0869D245-2F64-4A72-BB31-344A63D6A202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2F3ECB-5BAE-44B5-84CB-A7395995097F}" type="doc">
      <dgm:prSet loTypeId="urn:microsoft.com/office/officeart/2005/8/layout/bProcess4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93734EB-EF65-45DD-BA5A-872BAAA0458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Беседы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D2ABD810-64E0-40FA-9D3D-9185CE731379}" cxnId="{414E26AE-E6F6-4C8C-A573-0AE195154351}" type="parTrans">
      <dgm:prSet/>
      <dgm:spPr/>
      <dgm:t>
        <a:bodyPr/>
        <a:lstStyle/>
        <a:p>
          <a:endParaRPr lang="ru-RU"/>
        </a:p>
      </dgm:t>
    </dgm:pt>
    <dgm:pt modelId="{4D5F5ED9-E03F-448C-85C6-5E55B8F384F8}" cxnId="{414E26AE-E6F6-4C8C-A573-0AE195154351}" type="sibTrans">
      <dgm:prSet/>
      <dgm:spPr/>
      <dgm:t>
        <a:bodyPr/>
        <a:lstStyle/>
        <a:p>
          <a:endParaRPr lang="ru-RU"/>
        </a:p>
      </dgm:t>
    </dgm:pt>
    <dgm:pt modelId="{4A070A85-BB1A-47DD-815D-7ADA7C1C1B0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Посещение семей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4EA0E564-BCDB-49B2-A811-FA4E264E2DF0}" cxnId="{EA627882-05C6-450E-ADEB-F29665CDB212}" type="parTrans">
      <dgm:prSet/>
      <dgm:spPr/>
      <dgm:t>
        <a:bodyPr/>
        <a:lstStyle/>
        <a:p>
          <a:endParaRPr lang="ru-RU"/>
        </a:p>
      </dgm:t>
    </dgm:pt>
    <dgm:pt modelId="{54A2C7CD-1669-41BF-B8A9-7381EB15C988}" cxnId="{EA627882-05C6-450E-ADEB-F29665CDB212}" type="sibTrans">
      <dgm:prSet/>
      <dgm:spPr/>
      <dgm:t>
        <a:bodyPr/>
        <a:lstStyle/>
        <a:p>
          <a:endParaRPr lang="ru-RU"/>
        </a:p>
      </dgm:t>
    </dgm:pt>
    <dgm:pt modelId="{62E2E6C1-0F0D-452E-9A35-2026E137493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Дни открытых дверей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337E9F5-AC4D-4D56-B213-4DEE1D301859}" cxnId="{F6688DAB-9EBD-43AF-9E76-E5237821FF62}" type="parTrans">
      <dgm:prSet/>
      <dgm:spPr/>
      <dgm:t>
        <a:bodyPr/>
        <a:lstStyle/>
        <a:p>
          <a:endParaRPr lang="ru-RU"/>
        </a:p>
      </dgm:t>
    </dgm:pt>
    <dgm:pt modelId="{7C5788DB-4E1F-4896-8411-9FC215C8DADA}" cxnId="{F6688DAB-9EBD-43AF-9E76-E5237821FF62}" type="sibTrans">
      <dgm:prSet/>
      <dgm:spPr/>
      <dgm:t>
        <a:bodyPr/>
        <a:lstStyle/>
        <a:p>
          <a:endParaRPr lang="ru-RU"/>
        </a:p>
      </dgm:t>
    </dgm:pt>
    <dgm:pt modelId="{8630EC28-6E19-47CF-970C-DB3300A1863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конференции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F1ECE3BD-BDE2-48D8-873A-02FF8C0788FB}" cxnId="{2A1D7CB9-6CE9-44ED-8345-72576CC6F931}" type="parTrans">
      <dgm:prSet/>
      <dgm:spPr/>
      <dgm:t>
        <a:bodyPr/>
        <a:lstStyle/>
        <a:p>
          <a:endParaRPr lang="ru-RU"/>
        </a:p>
      </dgm:t>
    </dgm:pt>
    <dgm:pt modelId="{AF3859D0-6295-4EC9-A4E8-40D51181D356}" cxnId="{2A1D7CB9-6CE9-44ED-8345-72576CC6F931}" type="sibTrans">
      <dgm:prSet/>
      <dgm:spPr/>
      <dgm:t>
        <a:bodyPr/>
        <a:lstStyle/>
        <a:p>
          <a:endParaRPr lang="ru-RU"/>
        </a:p>
      </dgm:t>
    </dgm:pt>
    <dgm:pt modelId="{27089373-F9A2-41A3-AF36-72F69EA80A1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Выставки совместных работ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B65481F8-7CED-4061-BEC3-FAF82F89D474}" cxnId="{E1064F91-0F03-448B-B729-255C1CBB3242}" type="parTrans">
      <dgm:prSet/>
      <dgm:spPr/>
      <dgm:t>
        <a:bodyPr/>
        <a:lstStyle/>
        <a:p>
          <a:endParaRPr lang="ru-RU"/>
        </a:p>
      </dgm:t>
    </dgm:pt>
    <dgm:pt modelId="{59CDD0EB-1E0D-48BA-90C7-513162A80ECB}" cxnId="{E1064F91-0F03-448B-B729-255C1CBB3242}" type="sibTrans">
      <dgm:prSet/>
      <dgm:spPr/>
      <dgm:t>
        <a:bodyPr/>
        <a:lstStyle/>
        <a:p>
          <a:endParaRPr lang="ru-RU"/>
        </a:p>
      </dgm:t>
    </dgm:pt>
    <dgm:pt modelId="{A512208C-4A15-4F0E-BE01-A40AF9CAA52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Консультации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14E86038-A361-4937-8AA0-8B9EFB060430}" cxnId="{7C59B5B2-AB88-4D16-9EE9-FB5745CFE9B4}" type="parTrans">
      <dgm:prSet/>
      <dgm:spPr/>
      <dgm:t>
        <a:bodyPr/>
        <a:lstStyle/>
        <a:p>
          <a:endParaRPr lang="ru-RU"/>
        </a:p>
      </dgm:t>
    </dgm:pt>
    <dgm:pt modelId="{B6DD9653-3B9A-4E3F-A914-E09F5E5D6E1E}" cxnId="{7C59B5B2-AB88-4D16-9EE9-FB5745CFE9B4}" type="sibTrans">
      <dgm:prSet/>
      <dgm:spPr/>
      <dgm:t>
        <a:bodyPr/>
        <a:lstStyle/>
        <a:p>
          <a:endParaRPr lang="ru-RU"/>
        </a:p>
      </dgm:t>
    </dgm:pt>
    <dgm:pt modelId="{4117393C-6F1B-4159-AC0E-BC80D7000D3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собрания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49C00CE-CDB9-4367-AC23-B273B3521658}" cxnId="{188289D3-DAD8-4434-BAEC-FBA329ED3E5A}" type="parTrans">
      <dgm:prSet/>
      <dgm:spPr/>
      <dgm:t>
        <a:bodyPr/>
        <a:lstStyle/>
        <a:p>
          <a:endParaRPr lang="ru-RU"/>
        </a:p>
      </dgm:t>
    </dgm:pt>
    <dgm:pt modelId="{F2E672FA-C096-4335-AF16-8EFEC39E3343}" cxnId="{188289D3-DAD8-4434-BAEC-FBA329ED3E5A}" type="sibTrans">
      <dgm:prSet/>
      <dgm:spPr/>
      <dgm:t>
        <a:bodyPr/>
        <a:lstStyle/>
        <a:p>
          <a:endParaRPr lang="ru-RU"/>
        </a:p>
      </dgm:t>
    </dgm:pt>
    <dgm:pt modelId="{43F9FACB-5813-4A21-B00E-9712F979430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Совместные праздники и развлечения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7FE78276-853F-408B-A5BB-7A49A014212B}" cxnId="{1F1D6D26-0F12-4B96-BAEB-3E3EDEBFB993}" type="parTrans">
      <dgm:prSet/>
      <dgm:spPr/>
      <dgm:t>
        <a:bodyPr/>
        <a:lstStyle/>
        <a:p>
          <a:endParaRPr lang="ru-RU"/>
        </a:p>
      </dgm:t>
    </dgm:pt>
    <dgm:pt modelId="{B2648A0A-9BB6-4626-A214-231473B04F52}" cxnId="{1F1D6D26-0F12-4B96-BAEB-3E3EDEBFB993}" type="sibTrans">
      <dgm:prSet/>
      <dgm:spPr/>
      <dgm:t>
        <a:bodyPr/>
        <a:lstStyle/>
        <a:p>
          <a:endParaRPr lang="ru-RU"/>
        </a:p>
      </dgm:t>
    </dgm:pt>
    <dgm:pt modelId="{8C5EEFD1-0D5B-40DF-8A5B-B5AC39C3792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Работа с родительским комитетом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EC341AE9-7918-4829-B2D0-9356BBBCA3D7}" cxnId="{52E63FD0-6EFA-4F34-85BD-21C7BBB66403}" type="parTrans">
      <dgm:prSet/>
      <dgm:spPr/>
      <dgm:t>
        <a:bodyPr/>
        <a:lstStyle/>
        <a:p>
          <a:endParaRPr lang="ru-RU"/>
        </a:p>
      </dgm:t>
    </dgm:pt>
    <dgm:pt modelId="{B368BF10-7CD7-45F3-BE14-A1F792A1292A}" cxnId="{52E63FD0-6EFA-4F34-85BD-21C7BBB66403}" type="sibTrans">
      <dgm:prSet/>
      <dgm:spPr/>
      <dgm:t>
        <a:bodyPr/>
        <a:lstStyle/>
        <a:p>
          <a:endParaRPr lang="ru-RU"/>
        </a:p>
      </dgm:t>
    </dgm:pt>
    <dgm:pt modelId="{F772614D-9B75-428B-95EC-01E9DDF62AE2}">
      <dgm:prSet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оформление папок-передвижек и стендов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A971B85-958D-4C05-AFF2-24E6D0C9E200}" cxnId="{189723D8-99E6-40A4-B00B-5315F91C5CB6}" type="parTrans">
      <dgm:prSet/>
      <dgm:spPr/>
      <dgm:t>
        <a:bodyPr/>
        <a:lstStyle/>
        <a:p>
          <a:endParaRPr lang="ru-RU"/>
        </a:p>
      </dgm:t>
    </dgm:pt>
    <dgm:pt modelId="{57ABCCAC-B94B-4B20-801F-B885672229A9}" cxnId="{189723D8-99E6-40A4-B00B-5315F91C5CB6}" type="sibTrans">
      <dgm:prSet/>
      <dgm:spPr/>
      <dgm:t>
        <a:bodyPr/>
        <a:lstStyle/>
        <a:p>
          <a:endParaRPr lang="ru-RU"/>
        </a:p>
      </dgm:t>
    </dgm:pt>
    <dgm:pt modelId="{48995232-9746-43DF-B75C-359AADF3B600}" type="pres">
      <dgm:prSet presAssocID="{532F3ECB-5BAE-44B5-84CB-A7395995097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48E64F1-45B5-407A-A52C-C7A129425883}" type="pres">
      <dgm:prSet presAssocID="{E93734EB-EF65-45DD-BA5A-872BAAA0458F}" presName="compNode" presStyleCnt="0"/>
      <dgm:spPr/>
    </dgm:pt>
    <dgm:pt modelId="{71584FB0-C37E-4434-9DE7-5CF7DA54B4BE}" type="pres">
      <dgm:prSet presAssocID="{E93734EB-EF65-45DD-BA5A-872BAAA0458F}" presName="dummyConnPt" presStyleCnt="0"/>
      <dgm:spPr/>
    </dgm:pt>
    <dgm:pt modelId="{3CBBCEF7-F3EB-4945-A3C6-FB5F1F751B2F}" type="pres">
      <dgm:prSet presAssocID="{E93734EB-EF65-45DD-BA5A-872BAAA0458F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8A243-9D1C-45D0-9D00-8DC176CB2466}" type="pres">
      <dgm:prSet presAssocID="{4D5F5ED9-E03F-448C-85C6-5E55B8F384F8}" presName="sibTrans" presStyleLbl="bgSibTrans2D1" presStyleIdx="0" presStyleCnt="9"/>
      <dgm:spPr/>
      <dgm:t>
        <a:bodyPr/>
        <a:lstStyle/>
        <a:p>
          <a:endParaRPr lang="ru-RU"/>
        </a:p>
      </dgm:t>
    </dgm:pt>
    <dgm:pt modelId="{E76B4911-10BE-4F48-9040-66D4E90CF088}" type="pres">
      <dgm:prSet presAssocID="{4A070A85-BB1A-47DD-815D-7ADA7C1C1B0C}" presName="compNode" presStyleCnt="0"/>
      <dgm:spPr/>
    </dgm:pt>
    <dgm:pt modelId="{BEB6F4D1-3B26-4559-B653-3D61F866C32B}" type="pres">
      <dgm:prSet presAssocID="{4A070A85-BB1A-47DD-815D-7ADA7C1C1B0C}" presName="dummyConnPt" presStyleCnt="0"/>
      <dgm:spPr/>
    </dgm:pt>
    <dgm:pt modelId="{5B2284B1-AC03-4054-A5E2-9020C5717522}" type="pres">
      <dgm:prSet presAssocID="{4A070A85-BB1A-47DD-815D-7ADA7C1C1B0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84F07-A673-4823-85AA-65437A285241}" type="pres">
      <dgm:prSet presAssocID="{54A2C7CD-1669-41BF-B8A9-7381EB15C988}" presName="sibTrans" presStyleLbl="bgSibTrans2D1" presStyleIdx="1" presStyleCnt="9"/>
      <dgm:spPr/>
      <dgm:t>
        <a:bodyPr/>
        <a:lstStyle/>
        <a:p>
          <a:endParaRPr lang="ru-RU"/>
        </a:p>
      </dgm:t>
    </dgm:pt>
    <dgm:pt modelId="{EE349FC0-D00A-4A9B-A82A-E6A3D031888E}" type="pres">
      <dgm:prSet presAssocID="{F772614D-9B75-428B-95EC-01E9DDF62AE2}" presName="compNode" presStyleCnt="0"/>
      <dgm:spPr/>
    </dgm:pt>
    <dgm:pt modelId="{EE850C00-C338-48CF-AF3E-BEE8057C6830}" type="pres">
      <dgm:prSet presAssocID="{F772614D-9B75-428B-95EC-01E9DDF62AE2}" presName="dummyConnPt" presStyleCnt="0"/>
      <dgm:spPr/>
    </dgm:pt>
    <dgm:pt modelId="{972F8CF0-D91E-47D8-B8EA-226BE3516EC5}" type="pres">
      <dgm:prSet presAssocID="{F772614D-9B75-428B-95EC-01E9DDF62AE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E5AFB-3B5F-420B-B281-122AC13F87BF}" type="pres">
      <dgm:prSet presAssocID="{57ABCCAC-B94B-4B20-801F-B885672229A9}" presName="sibTrans" presStyleLbl="bgSibTrans2D1" presStyleIdx="2" presStyleCnt="9"/>
      <dgm:spPr/>
      <dgm:t>
        <a:bodyPr/>
        <a:lstStyle/>
        <a:p>
          <a:endParaRPr lang="ru-RU"/>
        </a:p>
      </dgm:t>
    </dgm:pt>
    <dgm:pt modelId="{AF3C4372-C476-47BB-98CE-EB8D74552202}" type="pres">
      <dgm:prSet presAssocID="{62E2E6C1-0F0D-452E-9A35-2026E1374935}" presName="compNode" presStyleCnt="0"/>
      <dgm:spPr/>
    </dgm:pt>
    <dgm:pt modelId="{946C374C-9EF2-42B0-85CF-8FFC39D56CF2}" type="pres">
      <dgm:prSet presAssocID="{62E2E6C1-0F0D-452E-9A35-2026E1374935}" presName="dummyConnPt" presStyleCnt="0"/>
      <dgm:spPr/>
    </dgm:pt>
    <dgm:pt modelId="{028D1D48-77F5-4C7E-8A2C-F00912C6630C}" type="pres">
      <dgm:prSet presAssocID="{62E2E6C1-0F0D-452E-9A35-2026E137493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71A1C-C290-41E4-8D56-ED9B2EE3BE96}" type="pres">
      <dgm:prSet presAssocID="{7C5788DB-4E1F-4896-8411-9FC215C8DADA}" presName="sibTrans" presStyleLbl="bgSibTrans2D1" presStyleIdx="3" presStyleCnt="9"/>
      <dgm:spPr/>
      <dgm:t>
        <a:bodyPr/>
        <a:lstStyle/>
        <a:p>
          <a:endParaRPr lang="ru-RU"/>
        </a:p>
      </dgm:t>
    </dgm:pt>
    <dgm:pt modelId="{949F9081-E14F-4E77-97A2-E1BF1FC494CC}" type="pres">
      <dgm:prSet presAssocID="{8630EC28-6E19-47CF-970C-DB3300A18638}" presName="compNode" presStyleCnt="0"/>
      <dgm:spPr/>
    </dgm:pt>
    <dgm:pt modelId="{A4114205-6625-45B6-B956-A4F8B7489E25}" type="pres">
      <dgm:prSet presAssocID="{8630EC28-6E19-47CF-970C-DB3300A18638}" presName="dummyConnPt" presStyleCnt="0"/>
      <dgm:spPr/>
    </dgm:pt>
    <dgm:pt modelId="{EF62F21C-9170-4C7E-A257-7E0FA5E8FDF9}" type="pres">
      <dgm:prSet presAssocID="{8630EC28-6E19-47CF-970C-DB3300A18638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01089-D50E-4056-B032-7857262666E7}" type="pres">
      <dgm:prSet presAssocID="{AF3859D0-6295-4EC9-A4E8-40D51181D356}" presName="sibTrans" presStyleLbl="bgSibTrans2D1" presStyleIdx="4" presStyleCnt="9"/>
      <dgm:spPr/>
      <dgm:t>
        <a:bodyPr/>
        <a:lstStyle/>
        <a:p>
          <a:endParaRPr lang="ru-RU"/>
        </a:p>
      </dgm:t>
    </dgm:pt>
    <dgm:pt modelId="{66B5D415-6F2B-482A-A113-0C0C771F229E}" type="pres">
      <dgm:prSet presAssocID="{27089373-F9A2-41A3-AF36-72F69EA80A1D}" presName="compNode" presStyleCnt="0"/>
      <dgm:spPr/>
    </dgm:pt>
    <dgm:pt modelId="{F5CA820B-F8E7-4961-96DD-54D84FB0D7B8}" type="pres">
      <dgm:prSet presAssocID="{27089373-F9A2-41A3-AF36-72F69EA80A1D}" presName="dummyConnPt" presStyleCnt="0"/>
      <dgm:spPr/>
    </dgm:pt>
    <dgm:pt modelId="{E25868ED-9765-4EBC-A60A-AE660272817F}" type="pres">
      <dgm:prSet presAssocID="{27089373-F9A2-41A3-AF36-72F69EA80A1D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2B1FB-6E0F-4C61-8A42-D13DAA219521}" type="pres">
      <dgm:prSet presAssocID="{59CDD0EB-1E0D-48BA-90C7-513162A80ECB}" presName="sibTrans" presStyleLbl="bgSibTrans2D1" presStyleIdx="5" presStyleCnt="9"/>
      <dgm:spPr/>
      <dgm:t>
        <a:bodyPr/>
        <a:lstStyle/>
        <a:p>
          <a:endParaRPr lang="ru-RU"/>
        </a:p>
      </dgm:t>
    </dgm:pt>
    <dgm:pt modelId="{3DD58107-6BBA-4A11-8653-23E1A9614314}" type="pres">
      <dgm:prSet presAssocID="{A512208C-4A15-4F0E-BE01-A40AF9CAA52F}" presName="compNode" presStyleCnt="0"/>
      <dgm:spPr/>
    </dgm:pt>
    <dgm:pt modelId="{33B20AFA-39F2-4114-800B-9AE3ECAABF3B}" type="pres">
      <dgm:prSet presAssocID="{A512208C-4A15-4F0E-BE01-A40AF9CAA52F}" presName="dummyConnPt" presStyleCnt="0"/>
      <dgm:spPr/>
    </dgm:pt>
    <dgm:pt modelId="{F52AB07B-447E-4C11-A6F2-4328A0FC52F6}" type="pres">
      <dgm:prSet presAssocID="{A512208C-4A15-4F0E-BE01-A40AF9CAA52F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20A7A-77BF-469C-AB7D-4E4BA595D8BD}" type="pres">
      <dgm:prSet presAssocID="{B6DD9653-3B9A-4E3F-A914-E09F5E5D6E1E}" presName="sibTrans" presStyleLbl="bgSibTrans2D1" presStyleIdx="6" presStyleCnt="9"/>
      <dgm:spPr/>
      <dgm:t>
        <a:bodyPr/>
        <a:lstStyle/>
        <a:p>
          <a:endParaRPr lang="ru-RU"/>
        </a:p>
      </dgm:t>
    </dgm:pt>
    <dgm:pt modelId="{3FBDD804-67C9-458C-9AD9-A893D56623CA}" type="pres">
      <dgm:prSet presAssocID="{4117393C-6F1B-4159-AC0E-BC80D7000D36}" presName="compNode" presStyleCnt="0"/>
      <dgm:spPr/>
    </dgm:pt>
    <dgm:pt modelId="{715C1275-4070-40BF-89C0-812755C908DD}" type="pres">
      <dgm:prSet presAssocID="{4117393C-6F1B-4159-AC0E-BC80D7000D36}" presName="dummyConnPt" presStyleCnt="0"/>
      <dgm:spPr/>
    </dgm:pt>
    <dgm:pt modelId="{781F2B92-9D92-47DF-A4E6-A0DB1473EC77}" type="pres">
      <dgm:prSet presAssocID="{4117393C-6F1B-4159-AC0E-BC80D7000D36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28537-0313-4A71-889B-02A7AE97B2AA}" type="pres">
      <dgm:prSet presAssocID="{F2E672FA-C096-4335-AF16-8EFEC39E3343}" presName="sibTrans" presStyleLbl="bgSibTrans2D1" presStyleIdx="7" presStyleCnt="9"/>
      <dgm:spPr/>
      <dgm:t>
        <a:bodyPr/>
        <a:lstStyle/>
        <a:p>
          <a:endParaRPr lang="ru-RU"/>
        </a:p>
      </dgm:t>
    </dgm:pt>
    <dgm:pt modelId="{E66DFF82-F369-4737-B0A3-01CBECE25315}" type="pres">
      <dgm:prSet presAssocID="{43F9FACB-5813-4A21-B00E-9712F9794309}" presName="compNode" presStyleCnt="0"/>
      <dgm:spPr/>
    </dgm:pt>
    <dgm:pt modelId="{C3C592FA-FDD4-46E3-8AB4-1DEA9EE3BB20}" type="pres">
      <dgm:prSet presAssocID="{43F9FACB-5813-4A21-B00E-9712F9794309}" presName="dummyConnPt" presStyleCnt="0"/>
      <dgm:spPr/>
    </dgm:pt>
    <dgm:pt modelId="{D2D9C1C0-10BB-4201-86D6-2F9057FE3727}" type="pres">
      <dgm:prSet presAssocID="{43F9FACB-5813-4A21-B00E-9712F9794309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D2E55-10DA-4F92-8DC8-6D2305BA60C0}" type="pres">
      <dgm:prSet presAssocID="{B2648A0A-9BB6-4626-A214-231473B04F52}" presName="sibTrans" presStyleLbl="bgSibTrans2D1" presStyleIdx="8" presStyleCnt="9"/>
      <dgm:spPr/>
      <dgm:t>
        <a:bodyPr/>
        <a:lstStyle/>
        <a:p>
          <a:endParaRPr lang="ru-RU"/>
        </a:p>
      </dgm:t>
    </dgm:pt>
    <dgm:pt modelId="{3395E30C-5C2F-41E3-B968-0EE4B36E72FD}" type="pres">
      <dgm:prSet presAssocID="{8C5EEFD1-0D5B-40DF-8A5B-B5AC39C37924}" presName="compNode" presStyleCnt="0"/>
      <dgm:spPr/>
    </dgm:pt>
    <dgm:pt modelId="{D8748E54-9DA0-4DB3-972C-5B265FE807BC}" type="pres">
      <dgm:prSet presAssocID="{8C5EEFD1-0D5B-40DF-8A5B-B5AC39C37924}" presName="dummyConnPt" presStyleCnt="0"/>
      <dgm:spPr/>
    </dgm:pt>
    <dgm:pt modelId="{A0E6E479-E1E7-4075-8918-BA83C7D7C3FF}" type="pres">
      <dgm:prSet presAssocID="{8C5EEFD1-0D5B-40DF-8A5B-B5AC39C37924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EF97F6-4705-4EA9-BDA0-3396A8EBDF37}" type="presOf" srcId="{27089373-F9A2-41A3-AF36-72F69EA80A1D}" destId="{E25868ED-9765-4EBC-A60A-AE660272817F}" srcOrd="0" destOrd="0" presId="urn:microsoft.com/office/officeart/2005/8/layout/bProcess4"/>
    <dgm:cxn modelId="{189723D8-99E6-40A4-B00B-5315F91C5CB6}" srcId="{532F3ECB-5BAE-44B5-84CB-A7395995097F}" destId="{F772614D-9B75-428B-95EC-01E9DDF62AE2}" srcOrd="2" destOrd="0" parTransId="{CA971B85-958D-4C05-AFF2-24E6D0C9E200}" sibTransId="{57ABCCAC-B94B-4B20-801F-B885672229A9}"/>
    <dgm:cxn modelId="{F03BA925-5FFB-42E0-AF1A-A169D86BEF5F}" type="presOf" srcId="{F2E672FA-C096-4335-AF16-8EFEC39E3343}" destId="{F9C28537-0313-4A71-889B-02A7AE97B2AA}" srcOrd="0" destOrd="0" presId="urn:microsoft.com/office/officeart/2005/8/layout/bProcess4"/>
    <dgm:cxn modelId="{AB27DD6E-8D8F-4C81-B74F-12B2DB9E64EA}" type="presOf" srcId="{B6DD9653-3B9A-4E3F-A914-E09F5E5D6E1E}" destId="{62F20A7A-77BF-469C-AB7D-4E4BA595D8BD}" srcOrd="0" destOrd="0" presId="urn:microsoft.com/office/officeart/2005/8/layout/bProcess4"/>
    <dgm:cxn modelId="{A4530089-8E7B-4994-875B-8977574670B3}" type="presOf" srcId="{E93734EB-EF65-45DD-BA5A-872BAAA0458F}" destId="{3CBBCEF7-F3EB-4945-A3C6-FB5F1F751B2F}" srcOrd="0" destOrd="0" presId="urn:microsoft.com/office/officeart/2005/8/layout/bProcess4"/>
    <dgm:cxn modelId="{52E63FD0-6EFA-4F34-85BD-21C7BBB66403}" srcId="{532F3ECB-5BAE-44B5-84CB-A7395995097F}" destId="{8C5EEFD1-0D5B-40DF-8A5B-B5AC39C37924}" srcOrd="9" destOrd="0" parTransId="{EC341AE9-7918-4829-B2D0-9356BBBCA3D7}" sibTransId="{B368BF10-7CD7-45F3-BE14-A1F792A1292A}"/>
    <dgm:cxn modelId="{EA627882-05C6-450E-ADEB-F29665CDB212}" srcId="{532F3ECB-5BAE-44B5-84CB-A7395995097F}" destId="{4A070A85-BB1A-47DD-815D-7ADA7C1C1B0C}" srcOrd="1" destOrd="0" parTransId="{4EA0E564-BCDB-49B2-A811-FA4E264E2DF0}" sibTransId="{54A2C7CD-1669-41BF-B8A9-7381EB15C988}"/>
    <dgm:cxn modelId="{414E26AE-E6F6-4C8C-A573-0AE195154351}" srcId="{532F3ECB-5BAE-44B5-84CB-A7395995097F}" destId="{E93734EB-EF65-45DD-BA5A-872BAAA0458F}" srcOrd="0" destOrd="0" parTransId="{D2ABD810-64E0-40FA-9D3D-9185CE731379}" sibTransId="{4D5F5ED9-E03F-448C-85C6-5E55B8F384F8}"/>
    <dgm:cxn modelId="{738B611F-1624-47A1-A714-0590D0393BAB}" type="presOf" srcId="{54A2C7CD-1669-41BF-B8A9-7381EB15C988}" destId="{63684F07-A673-4823-85AA-65437A285241}" srcOrd="0" destOrd="0" presId="urn:microsoft.com/office/officeart/2005/8/layout/bProcess4"/>
    <dgm:cxn modelId="{1317EBD7-41E9-4484-AA61-5E2187933472}" type="presOf" srcId="{AF3859D0-6295-4EC9-A4E8-40D51181D356}" destId="{62801089-D50E-4056-B032-7857262666E7}" srcOrd="0" destOrd="0" presId="urn:microsoft.com/office/officeart/2005/8/layout/bProcess4"/>
    <dgm:cxn modelId="{0903A664-691F-4507-90BA-73554763BB33}" type="presOf" srcId="{57ABCCAC-B94B-4B20-801F-B885672229A9}" destId="{77BE5AFB-3B5F-420B-B281-122AC13F87BF}" srcOrd="0" destOrd="0" presId="urn:microsoft.com/office/officeart/2005/8/layout/bProcess4"/>
    <dgm:cxn modelId="{9F592580-661B-473C-A3C8-C823C49EEC32}" type="presOf" srcId="{8630EC28-6E19-47CF-970C-DB3300A18638}" destId="{EF62F21C-9170-4C7E-A257-7E0FA5E8FDF9}" srcOrd="0" destOrd="0" presId="urn:microsoft.com/office/officeart/2005/8/layout/bProcess4"/>
    <dgm:cxn modelId="{4F447276-9FF3-4475-B8F2-3FED9D11AB03}" type="presOf" srcId="{62E2E6C1-0F0D-452E-9A35-2026E1374935}" destId="{028D1D48-77F5-4C7E-8A2C-F00912C6630C}" srcOrd="0" destOrd="0" presId="urn:microsoft.com/office/officeart/2005/8/layout/bProcess4"/>
    <dgm:cxn modelId="{510CEA31-C1DB-4B00-BAD8-163D79B20AA5}" type="presOf" srcId="{4A070A85-BB1A-47DD-815D-7ADA7C1C1B0C}" destId="{5B2284B1-AC03-4054-A5E2-9020C5717522}" srcOrd="0" destOrd="0" presId="urn:microsoft.com/office/officeart/2005/8/layout/bProcess4"/>
    <dgm:cxn modelId="{F6688DAB-9EBD-43AF-9E76-E5237821FF62}" srcId="{532F3ECB-5BAE-44B5-84CB-A7395995097F}" destId="{62E2E6C1-0F0D-452E-9A35-2026E1374935}" srcOrd="3" destOrd="0" parTransId="{C337E9F5-AC4D-4D56-B213-4DEE1D301859}" sibTransId="{7C5788DB-4E1F-4896-8411-9FC215C8DADA}"/>
    <dgm:cxn modelId="{63BFFD57-34D9-4B3B-8C9F-09E701BB529F}" type="presOf" srcId="{532F3ECB-5BAE-44B5-84CB-A7395995097F}" destId="{48995232-9746-43DF-B75C-359AADF3B600}" srcOrd="0" destOrd="0" presId="urn:microsoft.com/office/officeart/2005/8/layout/bProcess4"/>
    <dgm:cxn modelId="{D59E7A31-E86E-4CEC-84E1-9246FE35FA1E}" type="presOf" srcId="{43F9FACB-5813-4A21-B00E-9712F9794309}" destId="{D2D9C1C0-10BB-4201-86D6-2F9057FE3727}" srcOrd="0" destOrd="0" presId="urn:microsoft.com/office/officeart/2005/8/layout/bProcess4"/>
    <dgm:cxn modelId="{84753B31-2F61-4120-8AEC-BC6D6B995935}" type="presOf" srcId="{B2648A0A-9BB6-4626-A214-231473B04F52}" destId="{6A4D2E55-10DA-4F92-8DC8-6D2305BA60C0}" srcOrd="0" destOrd="0" presId="urn:microsoft.com/office/officeart/2005/8/layout/bProcess4"/>
    <dgm:cxn modelId="{2A1D7CB9-6CE9-44ED-8345-72576CC6F931}" srcId="{532F3ECB-5BAE-44B5-84CB-A7395995097F}" destId="{8630EC28-6E19-47CF-970C-DB3300A18638}" srcOrd="4" destOrd="0" parTransId="{F1ECE3BD-BDE2-48D8-873A-02FF8C0788FB}" sibTransId="{AF3859D0-6295-4EC9-A4E8-40D51181D356}"/>
    <dgm:cxn modelId="{32B441EE-85B0-40B4-8CD2-F811730CF40D}" type="presOf" srcId="{4117393C-6F1B-4159-AC0E-BC80D7000D36}" destId="{781F2B92-9D92-47DF-A4E6-A0DB1473EC77}" srcOrd="0" destOrd="0" presId="urn:microsoft.com/office/officeart/2005/8/layout/bProcess4"/>
    <dgm:cxn modelId="{188289D3-DAD8-4434-BAEC-FBA329ED3E5A}" srcId="{532F3ECB-5BAE-44B5-84CB-A7395995097F}" destId="{4117393C-6F1B-4159-AC0E-BC80D7000D36}" srcOrd="7" destOrd="0" parTransId="{C49C00CE-CDB9-4367-AC23-B273B3521658}" sibTransId="{F2E672FA-C096-4335-AF16-8EFEC39E3343}"/>
    <dgm:cxn modelId="{C9C7D483-64B9-43C4-A9A1-2941C3F4155F}" type="presOf" srcId="{F772614D-9B75-428B-95EC-01E9DDF62AE2}" destId="{972F8CF0-D91E-47D8-B8EA-226BE3516EC5}" srcOrd="0" destOrd="0" presId="urn:microsoft.com/office/officeart/2005/8/layout/bProcess4"/>
    <dgm:cxn modelId="{E1064F91-0F03-448B-B729-255C1CBB3242}" srcId="{532F3ECB-5BAE-44B5-84CB-A7395995097F}" destId="{27089373-F9A2-41A3-AF36-72F69EA80A1D}" srcOrd="5" destOrd="0" parTransId="{B65481F8-7CED-4061-BEC3-FAF82F89D474}" sibTransId="{59CDD0EB-1E0D-48BA-90C7-513162A80ECB}"/>
    <dgm:cxn modelId="{6FF6453B-3824-4551-B34C-CFF959FAB5EB}" type="presOf" srcId="{7C5788DB-4E1F-4896-8411-9FC215C8DADA}" destId="{1DA71A1C-C290-41E4-8D56-ED9B2EE3BE96}" srcOrd="0" destOrd="0" presId="urn:microsoft.com/office/officeart/2005/8/layout/bProcess4"/>
    <dgm:cxn modelId="{7C59B5B2-AB88-4D16-9EE9-FB5745CFE9B4}" srcId="{532F3ECB-5BAE-44B5-84CB-A7395995097F}" destId="{A512208C-4A15-4F0E-BE01-A40AF9CAA52F}" srcOrd="6" destOrd="0" parTransId="{14E86038-A361-4937-8AA0-8B9EFB060430}" sibTransId="{B6DD9653-3B9A-4E3F-A914-E09F5E5D6E1E}"/>
    <dgm:cxn modelId="{6B825D1D-F592-4F8B-A05E-A640BA278252}" type="presOf" srcId="{59CDD0EB-1E0D-48BA-90C7-513162A80ECB}" destId="{A2D2B1FB-6E0F-4C61-8A42-D13DAA219521}" srcOrd="0" destOrd="0" presId="urn:microsoft.com/office/officeart/2005/8/layout/bProcess4"/>
    <dgm:cxn modelId="{8CA76E07-DC8F-4A85-8C3F-3F2797E64ED7}" type="presOf" srcId="{A512208C-4A15-4F0E-BE01-A40AF9CAA52F}" destId="{F52AB07B-447E-4C11-A6F2-4328A0FC52F6}" srcOrd="0" destOrd="0" presId="urn:microsoft.com/office/officeart/2005/8/layout/bProcess4"/>
    <dgm:cxn modelId="{1F1D6D26-0F12-4B96-BAEB-3E3EDEBFB993}" srcId="{532F3ECB-5BAE-44B5-84CB-A7395995097F}" destId="{43F9FACB-5813-4A21-B00E-9712F9794309}" srcOrd="8" destOrd="0" parTransId="{7FE78276-853F-408B-A5BB-7A49A014212B}" sibTransId="{B2648A0A-9BB6-4626-A214-231473B04F52}"/>
    <dgm:cxn modelId="{B7D08CB6-593B-4C0B-8074-359DF9A7E44C}" type="presOf" srcId="{8C5EEFD1-0D5B-40DF-8A5B-B5AC39C37924}" destId="{A0E6E479-E1E7-4075-8918-BA83C7D7C3FF}" srcOrd="0" destOrd="0" presId="urn:microsoft.com/office/officeart/2005/8/layout/bProcess4"/>
    <dgm:cxn modelId="{1C6EBDC4-47DD-4059-9689-ACD07FE8EEFC}" type="presOf" srcId="{4D5F5ED9-E03F-448C-85C6-5E55B8F384F8}" destId="{E178A243-9D1C-45D0-9D00-8DC176CB2466}" srcOrd="0" destOrd="0" presId="urn:microsoft.com/office/officeart/2005/8/layout/bProcess4"/>
    <dgm:cxn modelId="{FAFB2E4D-4537-4358-9C57-3BA48F0AA48F}" type="presParOf" srcId="{48995232-9746-43DF-B75C-359AADF3B600}" destId="{148E64F1-45B5-407A-A52C-C7A129425883}" srcOrd="0" destOrd="0" presId="urn:microsoft.com/office/officeart/2005/8/layout/bProcess4"/>
    <dgm:cxn modelId="{8B248F20-E635-43DF-9C04-4EBF30406AC1}" type="presParOf" srcId="{148E64F1-45B5-407A-A52C-C7A129425883}" destId="{71584FB0-C37E-4434-9DE7-5CF7DA54B4BE}" srcOrd="0" destOrd="0" presId="urn:microsoft.com/office/officeart/2005/8/layout/bProcess4"/>
    <dgm:cxn modelId="{B29A10A6-3619-4581-9299-11331C19D69C}" type="presParOf" srcId="{148E64F1-45B5-407A-A52C-C7A129425883}" destId="{3CBBCEF7-F3EB-4945-A3C6-FB5F1F751B2F}" srcOrd="1" destOrd="0" presId="urn:microsoft.com/office/officeart/2005/8/layout/bProcess4"/>
    <dgm:cxn modelId="{8B3C6933-36DE-4FFB-B907-F2ADCC93917D}" type="presParOf" srcId="{48995232-9746-43DF-B75C-359AADF3B600}" destId="{E178A243-9D1C-45D0-9D00-8DC176CB2466}" srcOrd="1" destOrd="0" presId="urn:microsoft.com/office/officeart/2005/8/layout/bProcess4"/>
    <dgm:cxn modelId="{5EA2EA4C-CE72-4282-8ED2-439A34812348}" type="presParOf" srcId="{48995232-9746-43DF-B75C-359AADF3B600}" destId="{E76B4911-10BE-4F48-9040-66D4E90CF088}" srcOrd="2" destOrd="0" presId="urn:microsoft.com/office/officeart/2005/8/layout/bProcess4"/>
    <dgm:cxn modelId="{14518F38-D439-4128-AEAA-F4B7DB04CBDB}" type="presParOf" srcId="{E76B4911-10BE-4F48-9040-66D4E90CF088}" destId="{BEB6F4D1-3B26-4559-B653-3D61F866C32B}" srcOrd="0" destOrd="0" presId="urn:microsoft.com/office/officeart/2005/8/layout/bProcess4"/>
    <dgm:cxn modelId="{08EA0AFD-BDAE-4982-8F8B-D60E22C51324}" type="presParOf" srcId="{E76B4911-10BE-4F48-9040-66D4E90CF088}" destId="{5B2284B1-AC03-4054-A5E2-9020C5717522}" srcOrd="1" destOrd="0" presId="urn:microsoft.com/office/officeart/2005/8/layout/bProcess4"/>
    <dgm:cxn modelId="{3EA10F3F-E3E4-4C89-BC2C-136CA8935AF6}" type="presParOf" srcId="{48995232-9746-43DF-B75C-359AADF3B600}" destId="{63684F07-A673-4823-85AA-65437A285241}" srcOrd="3" destOrd="0" presId="urn:microsoft.com/office/officeart/2005/8/layout/bProcess4"/>
    <dgm:cxn modelId="{51668B6B-1A3E-4FAB-B93D-6E8B48C5B431}" type="presParOf" srcId="{48995232-9746-43DF-B75C-359AADF3B600}" destId="{EE349FC0-D00A-4A9B-A82A-E6A3D031888E}" srcOrd="4" destOrd="0" presId="urn:microsoft.com/office/officeart/2005/8/layout/bProcess4"/>
    <dgm:cxn modelId="{BCEE6963-558B-4CB7-B2D9-3B8711A3EF9F}" type="presParOf" srcId="{EE349FC0-D00A-4A9B-A82A-E6A3D031888E}" destId="{EE850C00-C338-48CF-AF3E-BEE8057C6830}" srcOrd="0" destOrd="0" presId="urn:microsoft.com/office/officeart/2005/8/layout/bProcess4"/>
    <dgm:cxn modelId="{C96F882E-826E-4929-BF4E-055DEFAF1414}" type="presParOf" srcId="{EE349FC0-D00A-4A9B-A82A-E6A3D031888E}" destId="{972F8CF0-D91E-47D8-B8EA-226BE3516EC5}" srcOrd="1" destOrd="0" presId="urn:microsoft.com/office/officeart/2005/8/layout/bProcess4"/>
    <dgm:cxn modelId="{BA4A8CB8-A424-44DD-9D0A-44413D5D35EC}" type="presParOf" srcId="{48995232-9746-43DF-B75C-359AADF3B600}" destId="{77BE5AFB-3B5F-420B-B281-122AC13F87BF}" srcOrd="5" destOrd="0" presId="urn:microsoft.com/office/officeart/2005/8/layout/bProcess4"/>
    <dgm:cxn modelId="{2F7AA91B-7758-474E-A23F-504A510EF434}" type="presParOf" srcId="{48995232-9746-43DF-B75C-359AADF3B600}" destId="{AF3C4372-C476-47BB-98CE-EB8D74552202}" srcOrd="6" destOrd="0" presId="urn:microsoft.com/office/officeart/2005/8/layout/bProcess4"/>
    <dgm:cxn modelId="{6D0DD7BF-C454-4FAC-B95B-2A3763B3CC19}" type="presParOf" srcId="{AF3C4372-C476-47BB-98CE-EB8D74552202}" destId="{946C374C-9EF2-42B0-85CF-8FFC39D56CF2}" srcOrd="0" destOrd="0" presId="urn:microsoft.com/office/officeart/2005/8/layout/bProcess4"/>
    <dgm:cxn modelId="{F9D6AF04-B4DA-42A9-890B-C39BA88B744F}" type="presParOf" srcId="{AF3C4372-C476-47BB-98CE-EB8D74552202}" destId="{028D1D48-77F5-4C7E-8A2C-F00912C6630C}" srcOrd="1" destOrd="0" presId="urn:microsoft.com/office/officeart/2005/8/layout/bProcess4"/>
    <dgm:cxn modelId="{99DC803E-C4ED-4917-A9A0-1B702E144F34}" type="presParOf" srcId="{48995232-9746-43DF-B75C-359AADF3B600}" destId="{1DA71A1C-C290-41E4-8D56-ED9B2EE3BE96}" srcOrd="7" destOrd="0" presId="urn:microsoft.com/office/officeart/2005/8/layout/bProcess4"/>
    <dgm:cxn modelId="{9E061E6A-FEFA-4FFB-AB38-528BCE3D09F5}" type="presParOf" srcId="{48995232-9746-43DF-B75C-359AADF3B600}" destId="{949F9081-E14F-4E77-97A2-E1BF1FC494CC}" srcOrd="8" destOrd="0" presId="urn:microsoft.com/office/officeart/2005/8/layout/bProcess4"/>
    <dgm:cxn modelId="{33EA5F97-940F-4EA8-BC30-16F340DC94E2}" type="presParOf" srcId="{949F9081-E14F-4E77-97A2-E1BF1FC494CC}" destId="{A4114205-6625-45B6-B956-A4F8B7489E25}" srcOrd="0" destOrd="0" presId="urn:microsoft.com/office/officeart/2005/8/layout/bProcess4"/>
    <dgm:cxn modelId="{63CF4CFC-70FC-40A4-8064-AAEAAA3751BA}" type="presParOf" srcId="{949F9081-E14F-4E77-97A2-E1BF1FC494CC}" destId="{EF62F21C-9170-4C7E-A257-7E0FA5E8FDF9}" srcOrd="1" destOrd="0" presId="urn:microsoft.com/office/officeart/2005/8/layout/bProcess4"/>
    <dgm:cxn modelId="{54CBC073-9781-4BD1-98C2-10977E674C4B}" type="presParOf" srcId="{48995232-9746-43DF-B75C-359AADF3B600}" destId="{62801089-D50E-4056-B032-7857262666E7}" srcOrd="9" destOrd="0" presId="urn:microsoft.com/office/officeart/2005/8/layout/bProcess4"/>
    <dgm:cxn modelId="{54B3DBBD-45A8-420C-BD09-25723F27AF5B}" type="presParOf" srcId="{48995232-9746-43DF-B75C-359AADF3B600}" destId="{66B5D415-6F2B-482A-A113-0C0C771F229E}" srcOrd="10" destOrd="0" presId="urn:microsoft.com/office/officeart/2005/8/layout/bProcess4"/>
    <dgm:cxn modelId="{179D3E0B-69CE-4F45-8B02-EE66831799CE}" type="presParOf" srcId="{66B5D415-6F2B-482A-A113-0C0C771F229E}" destId="{F5CA820B-F8E7-4961-96DD-54D84FB0D7B8}" srcOrd="0" destOrd="0" presId="urn:microsoft.com/office/officeart/2005/8/layout/bProcess4"/>
    <dgm:cxn modelId="{868403A8-1C66-464D-9D0E-26C7C69D8966}" type="presParOf" srcId="{66B5D415-6F2B-482A-A113-0C0C771F229E}" destId="{E25868ED-9765-4EBC-A60A-AE660272817F}" srcOrd="1" destOrd="0" presId="urn:microsoft.com/office/officeart/2005/8/layout/bProcess4"/>
    <dgm:cxn modelId="{6C720102-5216-4487-A108-B2628DE846AA}" type="presParOf" srcId="{48995232-9746-43DF-B75C-359AADF3B600}" destId="{A2D2B1FB-6E0F-4C61-8A42-D13DAA219521}" srcOrd="11" destOrd="0" presId="urn:microsoft.com/office/officeart/2005/8/layout/bProcess4"/>
    <dgm:cxn modelId="{CBFE774E-A801-4C17-B25D-5592DFB3228A}" type="presParOf" srcId="{48995232-9746-43DF-B75C-359AADF3B600}" destId="{3DD58107-6BBA-4A11-8653-23E1A9614314}" srcOrd="12" destOrd="0" presId="urn:microsoft.com/office/officeart/2005/8/layout/bProcess4"/>
    <dgm:cxn modelId="{2A5E686F-5C41-4052-9868-7A51CC8D8642}" type="presParOf" srcId="{3DD58107-6BBA-4A11-8653-23E1A9614314}" destId="{33B20AFA-39F2-4114-800B-9AE3ECAABF3B}" srcOrd="0" destOrd="0" presId="urn:microsoft.com/office/officeart/2005/8/layout/bProcess4"/>
    <dgm:cxn modelId="{155BCC19-9198-45AB-ADC5-CAA070BB7056}" type="presParOf" srcId="{3DD58107-6BBA-4A11-8653-23E1A9614314}" destId="{F52AB07B-447E-4C11-A6F2-4328A0FC52F6}" srcOrd="1" destOrd="0" presId="urn:microsoft.com/office/officeart/2005/8/layout/bProcess4"/>
    <dgm:cxn modelId="{C7DFB3BA-07B4-40C3-8948-CE3F85E2F938}" type="presParOf" srcId="{48995232-9746-43DF-B75C-359AADF3B600}" destId="{62F20A7A-77BF-469C-AB7D-4E4BA595D8BD}" srcOrd="13" destOrd="0" presId="urn:microsoft.com/office/officeart/2005/8/layout/bProcess4"/>
    <dgm:cxn modelId="{E8B1D4CB-28F6-427F-A576-D52D7028BABE}" type="presParOf" srcId="{48995232-9746-43DF-B75C-359AADF3B600}" destId="{3FBDD804-67C9-458C-9AD9-A893D56623CA}" srcOrd="14" destOrd="0" presId="urn:microsoft.com/office/officeart/2005/8/layout/bProcess4"/>
    <dgm:cxn modelId="{F94E7F8E-8089-4556-AD9A-CACF73CF3A3F}" type="presParOf" srcId="{3FBDD804-67C9-458C-9AD9-A893D56623CA}" destId="{715C1275-4070-40BF-89C0-812755C908DD}" srcOrd="0" destOrd="0" presId="urn:microsoft.com/office/officeart/2005/8/layout/bProcess4"/>
    <dgm:cxn modelId="{78375F79-8BD5-4E1F-B259-B4B3455533C3}" type="presParOf" srcId="{3FBDD804-67C9-458C-9AD9-A893D56623CA}" destId="{781F2B92-9D92-47DF-A4E6-A0DB1473EC77}" srcOrd="1" destOrd="0" presId="urn:microsoft.com/office/officeart/2005/8/layout/bProcess4"/>
    <dgm:cxn modelId="{E1CF5F2F-E59B-4533-9824-21F14DABEC56}" type="presParOf" srcId="{48995232-9746-43DF-B75C-359AADF3B600}" destId="{F9C28537-0313-4A71-889B-02A7AE97B2AA}" srcOrd="15" destOrd="0" presId="urn:microsoft.com/office/officeart/2005/8/layout/bProcess4"/>
    <dgm:cxn modelId="{2D2ED254-065C-4E7E-B50C-606AB40C9C50}" type="presParOf" srcId="{48995232-9746-43DF-B75C-359AADF3B600}" destId="{E66DFF82-F369-4737-B0A3-01CBECE25315}" srcOrd="16" destOrd="0" presId="urn:microsoft.com/office/officeart/2005/8/layout/bProcess4"/>
    <dgm:cxn modelId="{CCCB7BC7-BB79-4D97-AD76-CCABF497B66D}" type="presParOf" srcId="{E66DFF82-F369-4737-B0A3-01CBECE25315}" destId="{C3C592FA-FDD4-46E3-8AB4-1DEA9EE3BB20}" srcOrd="0" destOrd="0" presId="urn:microsoft.com/office/officeart/2005/8/layout/bProcess4"/>
    <dgm:cxn modelId="{E94F8444-2515-4068-BE20-A28C88D91690}" type="presParOf" srcId="{E66DFF82-F369-4737-B0A3-01CBECE25315}" destId="{D2D9C1C0-10BB-4201-86D6-2F9057FE3727}" srcOrd="1" destOrd="0" presId="urn:microsoft.com/office/officeart/2005/8/layout/bProcess4"/>
    <dgm:cxn modelId="{D3B6023C-CD31-4F48-B9C4-0165310B7F1F}" type="presParOf" srcId="{48995232-9746-43DF-B75C-359AADF3B600}" destId="{6A4D2E55-10DA-4F92-8DC8-6D2305BA60C0}" srcOrd="17" destOrd="0" presId="urn:microsoft.com/office/officeart/2005/8/layout/bProcess4"/>
    <dgm:cxn modelId="{646E286D-6CA2-41B0-BAF2-0752D4468265}" type="presParOf" srcId="{48995232-9746-43DF-B75C-359AADF3B600}" destId="{3395E30C-5C2F-41E3-B968-0EE4B36E72FD}" srcOrd="18" destOrd="0" presId="urn:microsoft.com/office/officeart/2005/8/layout/bProcess4"/>
    <dgm:cxn modelId="{C020EBFA-0837-47D7-A67C-980FF066312D}" type="presParOf" srcId="{3395E30C-5C2F-41E3-B968-0EE4B36E72FD}" destId="{D8748E54-9DA0-4DB3-972C-5B265FE807BC}" srcOrd="0" destOrd="0" presId="urn:microsoft.com/office/officeart/2005/8/layout/bProcess4"/>
    <dgm:cxn modelId="{B64B2356-77FC-4CFF-8601-E5888E4027DE}" type="presParOf" srcId="{3395E30C-5C2F-41E3-B968-0EE4B36E72FD}" destId="{A0E6E479-E1E7-4075-8918-BA83C7D7C3F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BD388A-4D12-483F-97EE-17043284C247}" type="doc">
      <dgm:prSet loTypeId="urn:microsoft.com/office/officeart/2005/8/layout/bProcess4" loCatId="process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FEEFB26-1712-4302-8BC1-ED227F4503D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Сайты детского сада и группы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DDFB995A-FF93-47DB-AC58-2326C3125968}" cxnId="{C38EF747-0019-47CF-AAB2-AF30E1695D28}" type="parTrans">
      <dgm:prSet/>
      <dgm:spPr/>
      <dgm:t>
        <a:bodyPr/>
        <a:lstStyle/>
        <a:p>
          <a:endParaRPr lang="ru-RU"/>
        </a:p>
      </dgm:t>
    </dgm:pt>
    <dgm:pt modelId="{5F9B830E-8744-4EA5-A43B-1698444CAA20}" cxnId="{C38EF747-0019-47CF-AAB2-AF30E1695D28}" type="sibTrans">
      <dgm:prSet/>
      <dgm:spPr/>
      <dgm:t>
        <a:bodyPr/>
        <a:lstStyle/>
        <a:p>
          <a:endParaRPr lang="ru-RU"/>
        </a:p>
      </dgm:t>
    </dgm:pt>
    <dgm:pt modelId="{B9802260-DA8B-4AF8-B925-21ED0D15A24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фотовыставки и фотомонтаж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6800EFA5-EA08-4D58-A326-C0F916AF0E63}" cxnId="{E26D5A79-79E9-484B-BE47-4CDB084C1FCF}" type="parTrans">
      <dgm:prSet/>
      <dgm:spPr/>
      <dgm:t>
        <a:bodyPr/>
        <a:lstStyle/>
        <a:p>
          <a:endParaRPr lang="ru-RU"/>
        </a:p>
      </dgm:t>
    </dgm:pt>
    <dgm:pt modelId="{78D256D1-A85A-47C3-8F6B-E8571AA9A93E}" cxnId="{E26D5A79-79E9-484B-BE47-4CDB084C1FCF}" type="sibTrans">
      <dgm:prSet/>
      <dgm:spPr/>
      <dgm:t>
        <a:bodyPr/>
        <a:lstStyle/>
        <a:p>
          <a:endParaRPr lang="ru-RU"/>
        </a:p>
      </dgm:t>
    </dgm:pt>
    <dgm:pt modelId="{601C965F-FBD6-49A9-97A1-5150588B799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Семейные клубы, семейные театры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DA6C164C-18CB-430D-BE22-DF7003C5B54D}" cxnId="{70AC408C-B02A-4972-8794-2C975A8E9BEE}" type="parTrans">
      <dgm:prSet/>
      <dgm:spPr/>
      <dgm:t>
        <a:bodyPr/>
        <a:lstStyle/>
        <a:p>
          <a:endParaRPr lang="ru-RU"/>
        </a:p>
      </dgm:t>
    </dgm:pt>
    <dgm:pt modelId="{55BC551A-180C-460A-8B0C-EB8389CEC6FF}" cxnId="{70AC408C-B02A-4972-8794-2C975A8E9BEE}" type="sibTrans">
      <dgm:prSet/>
      <dgm:spPr/>
      <dgm:t>
        <a:bodyPr/>
        <a:lstStyle/>
        <a:p>
          <a:endParaRPr lang="ru-RU"/>
        </a:p>
      </dgm:t>
    </dgm:pt>
    <dgm:pt modelId="{95B63DB4-7F3F-41E2-A631-3111250FDCC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Почта доверия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C8AC0E79-1845-4663-BCB4-FB49E37B3F90}" cxnId="{2B3495D2-D09F-41CF-B7D7-ED6BB69B991C}" type="parTrans">
      <dgm:prSet/>
      <dgm:spPr/>
      <dgm:t>
        <a:bodyPr/>
        <a:lstStyle/>
        <a:p>
          <a:endParaRPr lang="ru-RU"/>
        </a:p>
      </dgm:t>
    </dgm:pt>
    <dgm:pt modelId="{4CDD86AF-764C-424B-9D17-1DCA2753A529}" cxnId="{2B3495D2-D09F-41CF-B7D7-ED6BB69B991C}" type="sibTrans">
      <dgm:prSet/>
      <dgm:spPr/>
      <dgm:t>
        <a:bodyPr/>
        <a:lstStyle/>
        <a:p>
          <a:endParaRPr lang="ru-RU"/>
        </a:p>
      </dgm:t>
    </dgm:pt>
    <dgm:pt modelId="{8E827056-171A-4974-A2E1-CF8A5E83664C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Выпуски семейных газет и плакатов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2C77A19B-A64E-495F-9172-BB33F0C0EA3C}" cxnId="{4A6E0C45-18A6-439A-96E5-AFA29E16D333}" type="parTrans">
      <dgm:prSet/>
      <dgm:spPr/>
      <dgm:t>
        <a:bodyPr/>
        <a:lstStyle/>
        <a:p>
          <a:endParaRPr lang="ru-RU"/>
        </a:p>
      </dgm:t>
    </dgm:pt>
    <dgm:pt modelId="{9BFF5B02-E45C-4BBB-9883-C853B113CF08}" cxnId="{4A6E0C45-18A6-439A-96E5-AFA29E16D333}" type="sibTrans">
      <dgm:prSet/>
      <dgm:spPr/>
      <dgm:t>
        <a:bodyPr/>
        <a:lstStyle/>
        <a:p>
          <a:endParaRPr lang="ru-RU"/>
        </a:p>
      </dgm:t>
    </dgm:pt>
    <dgm:pt modelId="{9C66055F-BC3D-4469-8553-AEA2029AE41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Презентации,</a:t>
          </a:r>
        </a:p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Проекты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633BA558-CA0B-432E-89C9-E470FDE90F0E}" cxnId="{CD8902AE-3D2F-4EF4-9606-BE7C825C97A2}" type="parTrans">
      <dgm:prSet/>
      <dgm:spPr/>
      <dgm:t>
        <a:bodyPr/>
        <a:lstStyle/>
        <a:p>
          <a:endParaRPr lang="ru-RU"/>
        </a:p>
      </dgm:t>
    </dgm:pt>
    <dgm:pt modelId="{7BB2E568-5C84-4463-842D-E8AC0325EF28}" cxnId="{CD8902AE-3D2F-4EF4-9606-BE7C825C97A2}" type="sibTrans">
      <dgm:prSet/>
      <dgm:spPr/>
      <dgm:t>
        <a:bodyPr/>
        <a:lstStyle/>
        <a:p>
          <a:endParaRPr lang="ru-RU"/>
        </a:p>
      </dgm:t>
    </dgm:pt>
    <dgm:pt modelId="{1F591783-060D-42F7-915D-1E1B79861DD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Круглый стол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93B8EDFB-E7AA-49A5-AA9C-551AA529930A}" cxnId="{81589EA2-3E00-405C-9E5F-2002550C7A4C}" type="parTrans">
      <dgm:prSet/>
      <dgm:spPr/>
      <dgm:t>
        <a:bodyPr/>
        <a:lstStyle/>
        <a:p>
          <a:endParaRPr lang="ru-RU"/>
        </a:p>
      </dgm:t>
    </dgm:pt>
    <dgm:pt modelId="{367D1F4A-512C-4BBD-8F65-AF7BC02B3A33}" cxnId="{81589EA2-3E00-405C-9E5F-2002550C7A4C}" type="sibTrans">
      <dgm:prSet/>
      <dgm:spPr/>
      <dgm:t>
        <a:bodyPr/>
        <a:lstStyle/>
        <a:p>
          <a:endParaRPr lang="ru-RU"/>
        </a:p>
      </dgm:t>
    </dgm:pt>
    <dgm:pt modelId="{76DDA56E-98F5-40AB-8F6A-7960E6F6A6E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Проведение мастер-класс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BA846ED6-7AD6-4B87-9590-9069D01C1330}" cxnId="{E9498A0A-1F5E-4B38-A3EE-D6C49DD9D0E9}" type="parTrans">
      <dgm:prSet/>
      <dgm:spPr/>
      <dgm:t>
        <a:bodyPr/>
        <a:lstStyle/>
        <a:p>
          <a:endParaRPr lang="ru-RU"/>
        </a:p>
      </dgm:t>
    </dgm:pt>
    <dgm:pt modelId="{70798975-FB99-4726-A378-8049FEF30A91}" cxnId="{E9498A0A-1F5E-4B38-A3EE-D6C49DD9D0E9}" type="sibTrans">
      <dgm:prSet/>
      <dgm:spPr/>
      <dgm:t>
        <a:bodyPr/>
        <a:lstStyle/>
        <a:p>
          <a:endParaRPr lang="ru-RU"/>
        </a:p>
      </dgm:t>
    </dgm:pt>
    <dgm:pt modelId="{8BA80D51-7DB7-484E-A6FE-FB78446A4CF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Проведение тренинга и деловой игры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2D522B4C-9A82-438A-BBAF-192A4B90D508}" cxnId="{9AAEAF8F-F28F-4003-A5F2-1FCFCFD34E3C}" type="parTrans">
      <dgm:prSet/>
      <dgm:spPr/>
      <dgm:t>
        <a:bodyPr/>
        <a:lstStyle/>
        <a:p>
          <a:endParaRPr lang="ru-RU"/>
        </a:p>
      </dgm:t>
    </dgm:pt>
    <dgm:pt modelId="{173FD4CE-090F-4FBB-8ED6-253DBD3714CA}" cxnId="{9AAEAF8F-F28F-4003-A5F2-1FCFCFD34E3C}" type="sibTrans">
      <dgm:prSet/>
      <dgm:spPr/>
      <dgm:t>
        <a:bodyPr/>
        <a:lstStyle/>
        <a:p>
          <a:endParaRPr lang="ru-RU"/>
        </a:p>
      </dgm:t>
    </dgm:pt>
    <dgm:pt modelId="{F47542BA-25DD-4858-9EB4-FFAF1A85B686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Совместные прогулки и экскурсии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6DEC7947-BB2F-4AAF-99EB-501DAF243D9E}" cxnId="{2FBBF1ED-D41A-4A44-BC52-2E82EBE90077}" type="parTrans">
      <dgm:prSet/>
      <dgm:spPr/>
      <dgm:t>
        <a:bodyPr/>
        <a:lstStyle/>
        <a:p>
          <a:endParaRPr lang="ru-RU"/>
        </a:p>
      </dgm:t>
    </dgm:pt>
    <dgm:pt modelId="{1E583301-4782-4BF4-B2EC-976354D45987}" cxnId="{2FBBF1ED-D41A-4A44-BC52-2E82EBE90077}" type="sibTrans">
      <dgm:prSet/>
      <dgm:spPr/>
      <dgm:t>
        <a:bodyPr/>
        <a:lstStyle/>
        <a:p>
          <a:endParaRPr lang="ru-RU"/>
        </a:p>
      </dgm:t>
    </dgm:pt>
    <dgm:pt modelId="{D1AF4A40-CB4F-4C73-ABB7-83C2588E65B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Брошюры, листовки и буклеты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BCC46AAA-83DB-4F8D-A8D4-9FBC2DC82D2D}" cxnId="{692DA774-C8DA-45E9-824B-06132C8869DB}" type="parTrans">
      <dgm:prSet/>
      <dgm:spPr/>
      <dgm:t>
        <a:bodyPr/>
        <a:lstStyle/>
        <a:p>
          <a:endParaRPr lang="ru-RU"/>
        </a:p>
      </dgm:t>
    </dgm:pt>
    <dgm:pt modelId="{669A0619-D20C-46C4-86B8-4254552FACE3}" cxnId="{692DA774-C8DA-45E9-824B-06132C8869DB}" type="sibTrans">
      <dgm:prSet/>
      <dgm:spPr/>
      <dgm:t>
        <a:bodyPr/>
        <a:lstStyle/>
        <a:p>
          <a:endParaRPr lang="ru-RU"/>
        </a:p>
      </dgm:t>
    </dgm:pt>
    <dgm:pt modelId="{7BC97445-0E22-42DC-A556-D7712F157F17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Выставка семейных реликвий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761D3923-51D3-49E5-B5D7-ABB6631AE89B}" cxnId="{6515F9E7-BA4E-4EB7-962B-03CB71C748A4}" type="parTrans">
      <dgm:prSet/>
      <dgm:spPr/>
      <dgm:t>
        <a:bodyPr/>
        <a:lstStyle/>
        <a:p>
          <a:endParaRPr lang="ru-RU"/>
        </a:p>
      </dgm:t>
    </dgm:pt>
    <dgm:pt modelId="{16C285E5-F029-46AA-A6C2-76BC5E8A5AFE}" cxnId="{6515F9E7-BA4E-4EB7-962B-03CB71C748A4}" type="sibTrans">
      <dgm:prSet/>
      <dgm:spPr/>
      <dgm:t>
        <a:bodyPr/>
        <a:lstStyle/>
        <a:p>
          <a:endParaRPr lang="ru-RU"/>
        </a:p>
      </dgm:t>
    </dgm:pt>
    <dgm:pt modelId="{DE1EF714-0245-4A74-B281-831B4DD8EFBC}" type="pres">
      <dgm:prSet presAssocID="{DFBD388A-4D12-483F-97EE-17043284C24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87A0E4B-171E-4BA3-8D3B-A87DDD754932}" type="pres">
      <dgm:prSet presAssocID="{EFEEFB26-1712-4302-8BC1-ED227F4503D1}" presName="compNode" presStyleCnt="0"/>
      <dgm:spPr/>
    </dgm:pt>
    <dgm:pt modelId="{9FE17D02-84B7-4707-8197-EA990DD23875}" type="pres">
      <dgm:prSet presAssocID="{EFEEFB26-1712-4302-8BC1-ED227F4503D1}" presName="dummyConnPt" presStyleCnt="0"/>
      <dgm:spPr/>
    </dgm:pt>
    <dgm:pt modelId="{008136D8-B307-4DB6-A28E-1FB0BB86F926}" type="pres">
      <dgm:prSet presAssocID="{EFEEFB26-1712-4302-8BC1-ED227F4503D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DDC4A-EA53-4075-A822-B19E2A13EFBD}" type="pres">
      <dgm:prSet presAssocID="{5F9B830E-8744-4EA5-A43B-1698444CAA20}" presName="sibTrans" presStyleLbl="bgSibTrans2D1" presStyleIdx="0" presStyleCnt="11"/>
      <dgm:spPr/>
      <dgm:t>
        <a:bodyPr/>
        <a:lstStyle/>
        <a:p>
          <a:endParaRPr lang="ru-RU"/>
        </a:p>
      </dgm:t>
    </dgm:pt>
    <dgm:pt modelId="{7C25C9B1-9E48-4563-868E-E38E6B83A1BE}" type="pres">
      <dgm:prSet presAssocID="{B9802260-DA8B-4AF8-B925-21ED0D15A24F}" presName="compNode" presStyleCnt="0"/>
      <dgm:spPr/>
    </dgm:pt>
    <dgm:pt modelId="{F8C58764-2904-4FAF-829A-66BC98CE7C55}" type="pres">
      <dgm:prSet presAssocID="{B9802260-DA8B-4AF8-B925-21ED0D15A24F}" presName="dummyConnPt" presStyleCnt="0"/>
      <dgm:spPr/>
    </dgm:pt>
    <dgm:pt modelId="{E79C75D0-907B-45EF-9A85-0910C8A59CC9}" type="pres">
      <dgm:prSet presAssocID="{B9802260-DA8B-4AF8-B925-21ED0D15A24F}" presName="node" presStyleLbl="node1" presStyleIdx="1" presStyleCnt="12" custScaleX="111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7A398-D11E-42BA-8F1D-21CF8766C937}" type="pres">
      <dgm:prSet presAssocID="{78D256D1-A85A-47C3-8F6B-E8571AA9A93E}" presName="sibTrans" presStyleLbl="bgSibTrans2D1" presStyleIdx="1" presStyleCnt="11"/>
      <dgm:spPr/>
      <dgm:t>
        <a:bodyPr/>
        <a:lstStyle/>
        <a:p>
          <a:endParaRPr lang="ru-RU"/>
        </a:p>
      </dgm:t>
    </dgm:pt>
    <dgm:pt modelId="{BCE09D28-EE8A-4194-BC7B-5B49A846CA26}" type="pres">
      <dgm:prSet presAssocID="{601C965F-FBD6-49A9-97A1-5150588B7993}" presName="compNode" presStyleCnt="0"/>
      <dgm:spPr/>
    </dgm:pt>
    <dgm:pt modelId="{E40C5F3F-7EAC-407A-9295-7589778451A9}" type="pres">
      <dgm:prSet presAssocID="{601C965F-FBD6-49A9-97A1-5150588B7993}" presName="dummyConnPt" presStyleCnt="0"/>
      <dgm:spPr/>
    </dgm:pt>
    <dgm:pt modelId="{9FCB3192-C590-4587-89AC-FAB8895841FF}" type="pres">
      <dgm:prSet presAssocID="{601C965F-FBD6-49A9-97A1-5150588B7993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282F7C-B5CC-4CD3-AB4D-B34370B93284}" type="pres">
      <dgm:prSet presAssocID="{55BC551A-180C-460A-8B0C-EB8389CEC6FF}" presName="sibTrans" presStyleLbl="bgSibTrans2D1" presStyleIdx="2" presStyleCnt="11"/>
      <dgm:spPr/>
      <dgm:t>
        <a:bodyPr/>
        <a:lstStyle/>
        <a:p>
          <a:endParaRPr lang="ru-RU"/>
        </a:p>
      </dgm:t>
    </dgm:pt>
    <dgm:pt modelId="{2C207801-8271-465B-A5A9-BF8D6F8DE6BC}" type="pres">
      <dgm:prSet presAssocID="{95B63DB4-7F3F-41E2-A631-3111250FDCC0}" presName="compNode" presStyleCnt="0"/>
      <dgm:spPr/>
    </dgm:pt>
    <dgm:pt modelId="{FFB6D118-3F1A-443C-BEE6-BD11F922BA80}" type="pres">
      <dgm:prSet presAssocID="{95B63DB4-7F3F-41E2-A631-3111250FDCC0}" presName="dummyConnPt" presStyleCnt="0"/>
      <dgm:spPr/>
    </dgm:pt>
    <dgm:pt modelId="{2241344B-D5FE-4113-9C1C-F5E0D59EBA37}" type="pres">
      <dgm:prSet presAssocID="{95B63DB4-7F3F-41E2-A631-3111250FDCC0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EC59B-9B37-486B-B794-7471E1E8C5E8}" type="pres">
      <dgm:prSet presAssocID="{4CDD86AF-764C-424B-9D17-1DCA2753A529}" presName="sibTrans" presStyleLbl="bgSibTrans2D1" presStyleIdx="3" presStyleCnt="11"/>
      <dgm:spPr/>
      <dgm:t>
        <a:bodyPr/>
        <a:lstStyle/>
        <a:p>
          <a:endParaRPr lang="ru-RU"/>
        </a:p>
      </dgm:t>
    </dgm:pt>
    <dgm:pt modelId="{68B1D9A0-D8AF-49D7-9F0F-DAC40447D864}" type="pres">
      <dgm:prSet presAssocID="{8E827056-171A-4974-A2E1-CF8A5E83664C}" presName="compNode" presStyleCnt="0"/>
      <dgm:spPr/>
    </dgm:pt>
    <dgm:pt modelId="{873E201A-467D-424D-8C37-30D8ECE241E3}" type="pres">
      <dgm:prSet presAssocID="{8E827056-171A-4974-A2E1-CF8A5E83664C}" presName="dummyConnPt" presStyleCnt="0"/>
      <dgm:spPr/>
    </dgm:pt>
    <dgm:pt modelId="{49B6AA05-C75C-4520-B027-876EE99BB3B9}" type="pres">
      <dgm:prSet presAssocID="{8E827056-171A-4974-A2E1-CF8A5E83664C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52E8D8-C8B2-4108-8318-D3CABE7F42F1}" type="pres">
      <dgm:prSet presAssocID="{9BFF5B02-E45C-4BBB-9883-C853B113CF08}" presName="sibTrans" presStyleLbl="bgSibTrans2D1" presStyleIdx="4" presStyleCnt="11"/>
      <dgm:spPr/>
      <dgm:t>
        <a:bodyPr/>
        <a:lstStyle/>
        <a:p>
          <a:endParaRPr lang="ru-RU"/>
        </a:p>
      </dgm:t>
    </dgm:pt>
    <dgm:pt modelId="{540DBB92-02E1-40B8-A202-233AC2C3E3DE}" type="pres">
      <dgm:prSet presAssocID="{9C66055F-BC3D-4469-8553-AEA2029AE41E}" presName="compNode" presStyleCnt="0"/>
      <dgm:spPr/>
    </dgm:pt>
    <dgm:pt modelId="{E8993001-4CF1-4C5F-970F-789D4EE6638F}" type="pres">
      <dgm:prSet presAssocID="{9C66055F-BC3D-4469-8553-AEA2029AE41E}" presName="dummyConnPt" presStyleCnt="0"/>
      <dgm:spPr/>
    </dgm:pt>
    <dgm:pt modelId="{D5F66459-AC7A-4272-89F3-870973A73A39}" type="pres">
      <dgm:prSet presAssocID="{9C66055F-BC3D-4469-8553-AEA2029AE41E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E6E13-54D1-4BA1-A28F-287F4B432BD4}" type="pres">
      <dgm:prSet presAssocID="{7BB2E568-5C84-4463-842D-E8AC0325EF28}" presName="sibTrans" presStyleLbl="bgSibTrans2D1" presStyleIdx="5" presStyleCnt="11"/>
      <dgm:spPr/>
      <dgm:t>
        <a:bodyPr/>
        <a:lstStyle/>
        <a:p>
          <a:endParaRPr lang="ru-RU"/>
        </a:p>
      </dgm:t>
    </dgm:pt>
    <dgm:pt modelId="{5F000F0D-4730-4A91-8E12-BFEA09B3C04B}" type="pres">
      <dgm:prSet presAssocID="{1F591783-060D-42F7-915D-1E1B79861DDD}" presName="compNode" presStyleCnt="0"/>
      <dgm:spPr/>
    </dgm:pt>
    <dgm:pt modelId="{5D5E4D5F-1D6E-4BA3-B67F-86E5F6108B78}" type="pres">
      <dgm:prSet presAssocID="{1F591783-060D-42F7-915D-1E1B79861DDD}" presName="dummyConnPt" presStyleCnt="0"/>
      <dgm:spPr/>
    </dgm:pt>
    <dgm:pt modelId="{69EE1214-A6FB-4A41-9E5C-081C5F83801F}" type="pres">
      <dgm:prSet presAssocID="{1F591783-060D-42F7-915D-1E1B79861DDD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F36A8-8900-4D9D-8378-2D7761A190A9}" type="pres">
      <dgm:prSet presAssocID="{367D1F4A-512C-4BBD-8F65-AF7BC02B3A33}" presName="sibTrans" presStyleLbl="bgSibTrans2D1" presStyleIdx="6" presStyleCnt="11"/>
      <dgm:spPr/>
      <dgm:t>
        <a:bodyPr/>
        <a:lstStyle/>
        <a:p>
          <a:endParaRPr lang="ru-RU"/>
        </a:p>
      </dgm:t>
    </dgm:pt>
    <dgm:pt modelId="{1813BEA2-813A-48A7-AD3B-DF15AD9CA8A0}" type="pres">
      <dgm:prSet presAssocID="{76DDA56E-98F5-40AB-8F6A-7960E6F6A6E4}" presName="compNode" presStyleCnt="0"/>
      <dgm:spPr/>
    </dgm:pt>
    <dgm:pt modelId="{C65F67F7-83F1-4FAA-8CD8-D973A9BDEA47}" type="pres">
      <dgm:prSet presAssocID="{76DDA56E-98F5-40AB-8F6A-7960E6F6A6E4}" presName="dummyConnPt" presStyleCnt="0"/>
      <dgm:spPr/>
    </dgm:pt>
    <dgm:pt modelId="{2856C6BB-C545-4EEF-9CA9-1BBF97C7B7B1}" type="pres">
      <dgm:prSet presAssocID="{76DDA56E-98F5-40AB-8F6A-7960E6F6A6E4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D1346-E308-450E-8238-222F6249CCD0}" type="pres">
      <dgm:prSet presAssocID="{70798975-FB99-4726-A378-8049FEF30A91}" presName="sibTrans" presStyleLbl="bgSibTrans2D1" presStyleIdx="7" presStyleCnt="11"/>
      <dgm:spPr/>
      <dgm:t>
        <a:bodyPr/>
        <a:lstStyle/>
        <a:p>
          <a:endParaRPr lang="ru-RU"/>
        </a:p>
      </dgm:t>
    </dgm:pt>
    <dgm:pt modelId="{6CED995E-BDAB-4E40-955C-1CA1772659D6}" type="pres">
      <dgm:prSet presAssocID="{8BA80D51-7DB7-484E-A6FE-FB78446A4CF4}" presName="compNode" presStyleCnt="0"/>
      <dgm:spPr/>
    </dgm:pt>
    <dgm:pt modelId="{9F6646C9-B3B2-4399-A446-04770745CFE2}" type="pres">
      <dgm:prSet presAssocID="{8BA80D51-7DB7-484E-A6FE-FB78446A4CF4}" presName="dummyConnPt" presStyleCnt="0"/>
      <dgm:spPr/>
    </dgm:pt>
    <dgm:pt modelId="{7B1E7A60-8A1E-4163-9BAB-2A8C71B07FC6}" type="pres">
      <dgm:prSet presAssocID="{8BA80D51-7DB7-484E-A6FE-FB78446A4CF4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5A581-3BF0-4CCB-A638-68D686F8CC78}" type="pres">
      <dgm:prSet presAssocID="{173FD4CE-090F-4FBB-8ED6-253DBD3714CA}" presName="sibTrans" presStyleLbl="bgSibTrans2D1" presStyleIdx="8" presStyleCnt="11"/>
      <dgm:spPr/>
      <dgm:t>
        <a:bodyPr/>
        <a:lstStyle/>
        <a:p>
          <a:endParaRPr lang="ru-RU"/>
        </a:p>
      </dgm:t>
    </dgm:pt>
    <dgm:pt modelId="{4D0F3F28-C834-4996-B048-A9A129902D65}" type="pres">
      <dgm:prSet presAssocID="{F47542BA-25DD-4858-9EB4-FFAF1A85B686}" presName="compNode" presStyleCnt="0"/>
      <dgm:spPr/>
    </dgm:pt>
    <dgm:pt modelId="{E5B8144A-C897-4074-983D-A8503CE7CA87}" type="pres">
      <dgm:prSet presAssocID="{F47542BA-25DD-4858-9EB4-FFAF1A85B686}" presName="dummyConnPt" presStyleCnt="0"/>
      <dgm:spPr/>
    </dgm:pt>
    <dgm:pt modelId="{D7CD6B55-00F9-4F47-90EC-A2C54A63FB3D}" type="pres">
      <dgm:prSet presAssocID="{F47542BA-25DD-4858-9EB4-FFAF1A85B686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C11AD-1027-4FC9-8D68-D58DA4568993}" type="pres">
      <dgm:prSet presAssocID="{1E583301-4782-4BF4-B2EC-976354D45987}" presName="sibTrans" presStyleLbl="bgSibTrans2D1" presStyleIdx="9" presStyleCnt="11"/>
      <dgm:spPr/>
      <dgm:t>
        <a:bodyPr/>
        <a:lstStyle/>
        <a:p>
          <a:endParaRPr lang="ru-RU"/>
        </a:p>
      </dgm:t>
    </dgm:pt>
    <dgm:pt modelId="{9FD497B3-171D-4E96-83C5-AF411CF56ECD}" type="pres">
      <dgm:prSet presAssocID="{D1AF4A40-CB4F-4C73-ABB7-83C2588E65B3}" presName="compNode" presStyleCnt="0"/>
      <dgm:spPr/>
    </dgm:pt>
    <dgm:pt modelId="{6FD78536-3835-4A07-B2A1-B13094ED5F8F}" type="pres">
      <dgm:prSet presAssocID="{D1AF4A40-CB4F-4C73-ABB7-83C2588E65B3}" presName="dummyConnPt" presStyleCnt="0"/>
      <dgm:spPr/>
    </dgm:pt>
    <dgm:pt modelId="{42C1D68D-CF1B-4CFC-BE06-865574CF8C33}" type="pres">
      <dgm:prSet presAssocID="{D1AF4A40-CB4F-4C73-ABB7-83C2588E65B3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BA5FF3-704C-4A69-8551-4F6AC43ED8BD}" type="pres">
      <dgm:prSet presAssocID="{669A0619-D20C-46C4-86B8-4254552FACE3}" presName="sibTrans" presStyleLbl="bgSibTrans2D1" presStyleIdx="10" presStyleCnt="11"/>
      <dgm:spPr/>
      <dgm:t>
        <a:bodyPr/>
        <a:lstStyle/>
        <a:p>
          <a:endParaRPr lang="ru-RU"/>
        </a:p>
      </dgm:t>
    </dgm:pt>
    <dgm:pt modelId="{63F1D65E-6556-46FB-B201-2BCC6878FD46}" type="pres">
      <dgm:prSet presAssocID="{7BC97445-0E22-42DC-A556-D7712F157F17}" presName="compNode" presStyleCnt="0"/>
      <dgm:spPr/>
    </dgm:pt>
    <dgm:pt modelId="{4AE54611-A16D-4D59-B23A-B1D9272C8062}" type="pres">
      <dgm:prSet presAssocID="{7BC97445-0E22-42DC-A556-D7712F157F17}" presName="dummyConnPt" presStyleCnt="0"/>
      <dgm:spPr/>
    </dgm:pt>
    <dgm:pt modelId="{A5C1628C-410B-483A-A239-C77072FD820F}" type="pres">
      <dgm:prSet presAssocID="{7BC97445-0E22-42DC-A556-D7712F157F17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BBF1ED-D41A-4A44-BC52-2E82EBE90077}" srcId="{DFBD388A-4D12-483F-97EE-17043284C247}" destId="{F47542BA-25DD-4858-9EB4-FFAF1A85B686}" srcOrd="9" destOrd="0" parTransId="{6DEC7947-BB2F-4AAF-99EB-501DAF243D9E}" sibTransId="{1E583301-4782-4BF4-B2EC-976354D45987}"/>
    <dgm:cxn modelId="{AF22A62B-16CB-4B6C-B512-E5146746032E}" type="presOf" srcId="{4CDD86AF-764C-424B-9D17-1DCA2753A529}" destId="{F67EC59B-9B37-486B-B794-7471E1E8C5E8}" srcOrd="0" destOrd="0" presId="urn:microsoft.com/office/officeart/2005/8/layout/bProcess4"/>
    <dgm:cxn modelId="{70AC408C-B02A-4972-8794-2C975A8E9BEE}" srcId="{DFBD388A-4D12-483F-97EE-17043284C247}" destId="{601C965F-FBD6-49A9-97A1-5150588B7993}" srcOrd="2" destOrd="0" parTransId="{DA6C164C-18CB-430D-BE22-DF7003C5B54D}" sibTransId="{55BC551A-180C-460A-8B0C-EB8389CEC6FF}"/>
    <dgm:cxn modelId="{5965BA2D-C43F-453F-A3C5-507704839422}" type="presOf" srcId="{601C965F-FBD6-49A9-97A1-5150588B7993}" destId="{9FCB3192-C590-4587-89AC-FAB8895841FF}" srcOrd="0" destOrd="0" presId="urn:microsoft.com/office/officeart/2005/8/layout/bProcess4"/>
    <dgm:cxn modelId="{6F7D9082-1B7B-4498-8420-AE8C1802CAFD}" type="presOf" srcId="{8BA80D51-7DB7-484E-A6FE-FB78446A4CF4}" destId="{7B1E7A60-8A1E-4163-9BAB-2A8C71B07FC6}" srcOrd="0" destOrd="0" presId="urn:microsoft.com/office/officeart/2005/8/layout/bProcess4"/>
    <dgm:cxn modelId="{393EE39F-10EE-433A-A742-BBCEBD58EBC1}" type="presOf" srcId="{EFEEFB26-1712-4302-8BC1-ED227F4503D1}" destId="{008136D8-B307-4DB6-A28E-1FB0BB86F926}" srcOrd="0" destOrd="0" presId="urn:microsoft.com/office/officeart/2005/8/layout/bProcess4"/>
    <dgm:cxn modelId="{4A6E0C45-18A6-439A-96E5-AFA29E16D333}" srcId="{DFBD388A-4D12-483F-97EE-17043284C247}" destId="{8E827056-171A-4974-A2E1-CF8A5E83664C}" srcOrd="4" destOrd="0" parTransId="{2C77A19B-A64E-495F-9172-BB33F0C0EA3C}" sibTransId="{9BFF5B02-E45C-4BBB-9883-C853B113CF08}"/>
    <dgm:cxn modelId="{CD8902AE-3D2F-4EF4-9606-BE7C825C97A2}" srcId="{DFBD388A-4D12-483F-97EE-17043284C247}" destId="{9C66055F-BC3D-4469-8553-AEA2029AE41E}" srcOrd="5" destOrd="0" parTransId="{633BA558-CA0B-432E-89C9-E470FDE90F0E}" sibTransId="{7BB2E568-5C84-4463-842D-E8AC0325EF28}"/>
    <dgm:cxn modelId="{08DE6D91-BFC1-4DB7-8D02-4614EDE8393D}" type="presOf" srcId="{7BC97445-0E22-42DC-A556-D7712F157F17}" destId="{A5C1628C-410B-483A-A239-C77072FD820F}" srcOrd="0" destOrd="0" presId="urn:microsoft.com/office/officeart/2005/8/layout/bProcess4"/>
    <dgm:cxn modelId="{83EE82BD-5270-4F3B-BBB4-D6582AB3F990}" type="presOf" srcId="{173FD4CE-090F-4FBB-8ED6-253DBD3714CA}" destId="{8B95A581-3BF0-4CCB-A638-68D686F8CC78}" srcOrd="0" destOrd="0" presId="urn:microsoft.com/office/officeart/2005/8/layout/bProcess4"/>
    <dgm:cxn modelId="{83435323-8AF7-4377-848B-7237B6955F50}" type="presOf" srcId="{B9802260-DA8B-4AF8-B925-21ED0D15A24F}" destId="{E79C75D0-907B-45EF-9A85-0910C8A59CC9}" srcOrd="0" destOrd="0" presId="urn:microsoft.com/office/officeart/2005/8/layout/bProcess4"/>
    <dgm:cxn modelId="{81589EA2-3E00-405C-9E5F-2002550C7A4C}" srcId="{DFBD388A-4D12-483F-97EE-17043284C247}" destId="{1F591783-060D-42F7-915D-1E1B79861DDD}" srcOrd="6" destOrd="0" parTransId="{93B8EDFB-E7AA-49A5-AA9C-551AA529930A}" sibTransId="{367D1F4A-512C-4BBD-8F65-AF7BC02B3A33}"/>
    <dgm:cxn modelId="{E26D5A79-79E9-484B-BE47-4CDB084C1FCF}" srcId="{DFBD388A-4D12-483F-97EE-17043284C247}" destId="{B9802260-DA8B-4AF8-B925-21ED0D15A24F}" srcOrd="1" destOrd="0" parTransId="{6800EFA5-EA08-4D58-A326-C0F916AF0E63}" sibTransId="{78D256D1-A85A-47C3-8F6B-E8571AA9A93E}"/>
    <dgm:cxn modelId="{2B3495D2-D09F-41CF-B7D7-ED6BB69B991C}" srcId="{DFBD388A-4D12-483F-97EE-17043284C247}" destId="{95B63DB4-7F3F-41E2-A631-3111250FDCC0}" srcOrd="3" destOrd="0" parTransId="{C8AC0E79-1845-4663-BCB4-FB49E37B3F90}" sibTransId="{4CDD86AF-764C-424B-9D17-1DCA2753A529}"/>
    <dgm:cxn modelId="{F079A86A-2B88-4DC3-86AF-219A8F41B3BF}" type="presOf" srcId="{D1AF4A40-CB4F-4C73-ABB7-83C2588E65B3}" destId="{42C1D68D-CF1B-4CFC-BE06-865574CF8C33}" srcOrd="0" destOrd="0" presId="urn:microsoft.com/office/officeart/2005/8/layout/bProcess4"/>
    <dgm:cxn modelId="{28F716F7-9165-4EF2-8C09-66DA102A81F7}" type="presOf" srcId="{76DDA56E-98F5-40AB-8F6A-7960E6F6A6E4}" destId="{2856C6BB-C545-4EEF-9CA9-1BBF97C7B7B1}" srcOrd="0" destOrd="0" presId="urn:microsoft.com/office/officeart/2005/8/layout/bProcess4"/>
    <dgm:cxn modelId="{65272FA3-1157-46CD-90B0-ED8C307CF91B}" type="presOf" srcId="{5F9B830E-8744-4EA5-A43B-1698444CAA20}" destId="{5FBDDC4A-EA53-4075-A822-B19E2A13EFBD}" srcOrd="0" destOrd="0" presId="urn:microsoft.com/office/officeart/2005/8/layout/bProcess4"/>
    <dgm:cxn modelId="{E70FA241-7A06-42D9-AA78-9C9162319E70}" type="presOf" srcId="{95B63DB4-7F3F-41E2-A631-3111250FDCC0}" destId="{2241344B-D5FE-4113-9C1C-F5E0D59EBA37}" srcOrd="0" destOrd="0" presId="urn:microsoft.com/office/officeart/2005/8/layout/bProcess4"/>
    <dgm:cxn modelId="{0EE873C8-E8A2-4D02-8571-FD27C018F991}" type="presOf" srcId="{DFBD388A-4D12-483F-97EE-17043284C247}" destId="{DE1EF714-0245-4A74-B281-831B4DD8EFBC}" srcOrd="0" destOrd="0" presId="urn:microsoft.com/office/officeart/2005/8/layout/bProcess4"/>
    <dgm:cxn modelId="{BE49F0B8-ECDE-4E15-87FC-BB3082B33A11}" type="presOf" srcId="{7BB2E568-5C84-4463-842D-E8AC0325EF28}" destId="{116E6E13-54D1-4BA1-A28F-287F4B432BD4}" srcOrd="0" destOrd="0" presId="urn:microsoft.com/office/officeart/2005/8/layout/bProcess4"/>
    <dgm:cxn modelId="{E9498A0A-1F5E-4B38-A3EE-D6C49DD9D0E9}" srcId="{DFBD388A-4D12-483F-97EE-17043284C247}" destId="{76DDA56E-98F5-40AB-8F6A-7960E6F6A6E4}" srcOrd="7" destOrd="0" parTransId="{BA846ED6-7AD6-4B87-9590-9069D01C1330}" sibTransId="{70798975-FB99-4726-A378-8049FEF30A91}"/>
    <dgm:cxn modelId="{6515F9E7-BA4E-4EB7-962B-03CB71C748A4}" srcId="{DFBD388A-4D12-483F-97EE-17043284C247}" destId="{7BC97445-0E22-42DC-A556-D7712F157F17}" srcOrd="11" destOrd="0" parTransId="{761D3923-51D3-49E5-B5D7-ABB6631AE89B}" sibTransId="{16C285E5-F029-46AA-A6C2-76BC5E8A5AFE}"/>
    <dgm:cxn modelId="{C8399296-2992-43E2-9FDB-60E13758AE17}" type="presOf" srcId="{1E583301-4782-4BF4-B2EC-976354D45987}" destId="{C39C11AD-1027-4FC9-8D68-D58DA4568993}" srcOrd="0" destOrd="0" presId="urn:microsoft.com/office/officeart/2005/8/layout/bProcess4"/>
    <dgm:cxn modelId="{190738D5-5210-463A-87B6-B49600A517F1}" type="presOf" srcId="{70798975-FB99-4726-A378-8049FEF30A91}" destId="{3D2D1346-E308-450E-8238-222F6249CCD0}" srcOrd="0" destOrd="0" presId="urn:microsoft.com/office/officeart/2005/8/layout/bProcess4"/>
    <dgm:cxn modelId="{692DA774-C8DA-45E9-824B-06132C8869DB}" srcId="{DFBD388A-4D12-483F-97EE-17043284C247}" destId="{D1AF4A40-CB4F-4C73-ABB7-83C2588E65B3}" srcOrd="10" destOrd="0" parTransId="{BCC46AAA-83DB-4F8D-A8D4-9FBC2DC82D2D}" sibTransId="{669A0619-D20C-46C4-86B8-4254552FACE3}"/>
    <dgm:cxn modelId="{1686DC18-D724-49BB-889D-9DF4CF39CFB4}" type="presOf" srcId="{9BFF5B02-E45C-4BBB-9883-C853B113CF08}" destId="{E352E8D8-C8B2-4108-8318-D3CABE7F42F1}" srcOrd="0" destOrd="0" presId="urn:microsoft.com/office/officeart/2005/8/layout/bProcess4"/>
    <dgm:cxn modelId="{C38EF747-0019-47CF-AAB2-AF30E1695D28}" srcId="{DFBD388A-4D12-483F-97EE-17043284C247}" destId="{EFEEFB26-1712-4302-8BC1-ED227F4503D1}" srcOrd="0" destOrd="0" parTransId="{DDFB995A-FF93-47DB-AC58-2326C3125968}" sibTransId="{5F9B830E-8744-4EA5-A43B-1698444CAA20}"/>
    <dgm:cxn modelId="{C08D20BF-95F2-4C2A-95E8-A51A649ADEE3}" type="presOf" srcId="{1F591783-060D-42F7-915D-1E1B79861DDD}" destId="{69EE1214-A6FB-4A41-9E5C-081C5F83801F}" srcOrd="0" destOrd="0" presId="urn:microsoft.com/office/officeart/2005/8/layout/bProcess4"/>
    <dgm:cxn modelId="{63E5C678-3814-466A-B2F3-7DB873DFFF18}" type="presOf" srcId="{55BC551A-180C-460A-8B0C-EB8389CEC6FF}" destId="{0E282F7C-B5CC-4CD3-AB4D-B34370B93284}" srcOrd="0" destOrd="0" presId="urn:microsoft.com/office/officeart/2005/8/layout/bProcess4"/>
    <dgm:cxn modelId="{50B77EA9-65CF-4CAF-8534-E8BC122E2947}" type="presOf" srcId="{8E827056-171A-4974-A2E1-CF8A5E83664C}" destId="{49B6AA05-C75C-4520-B027-876EE99BB3B9}" srcOrd="0" destOrd="0" presId="urn:microsoft.com/office/officeart/2005/8/layout/bProcess4"/>
    <dgm:cxn modelId="{89F22241-46DF-4E4B-BB53-14575D90A5D0}" type="presOf" srcId="{9C66055F-BC3D-4469-8553-AEA2029AE41E}" destId="{D5F66459-AC7A-4272-89F3-870973A73A39}" srcOrd="0" destOrd="0" presId="urn:microsoft.com/office/officeart/2005/8/layout/bProcess4"/>
    <dgm:cxn modelId="{9AAEAF8F-F28F-4003-A5F2-1FCFCFD34E3C}" srcId="{DFBD388A-4D12-483F-97EE-17043284C247}" destId="{8BA80D51-7DB7-484E-A6FE-FB78446A4CF4}" srcOrd="8" destOrd="0" parTransId="{2D522B4C-9A82-438A-BBAF-192A4B90D508}" sibTransId="{173FD4CE-090F-4FBB-8ED6-253DBD3714CA}"/>
    <dgm:cxn modelId="{FE7596BD-2F49-43CC-9240-6E9B77230C3A}" type="presOf" srcId="{F47542BA-25DD-4858-9EB4-FFAF1A85B686}" destId="{D7CD6B55-00F9-4F47-90EC-A2C54A63FB3D}" srcOrd="0" destOrd="0" presId="urn:microsoft.com/office/officeart/2005/8/layout/bProcess4"/>
    <dgm:cxn modelId="{0C87A975-D6E0-4946-A60F-EF4C949F7248}" type="presOf" srcId="{367D1F4A-512C-4BBD-8F65-AF7BC02B3A33}" destId="{8AFF36A8-8900-4D9D-8378-2D7761A190A9}" srcOrd="0" destOrd="0" presId="urn:microsoft.com/office/officeart/2005/8/layout/bProcess4"/>
    <dgm:cxn modelId="{3C0FDA30-CEFD-4F47-AE71-D9F4E405799C}" type="presOf" srcId="{669A0619-D20C-46C4-86B8-4254552FACE3}" destId="{A8BA5FF3-704C-4A69-8551-4F6AC43ED8BD}" srcOrd="0" destOrd="0" presId="urn:microsoft.com/office/officeart/2005/8/layout/bProcess4"/>
    <dgm:cxn modelId="{6527815D-3159-4402-8E1B-0F1386A74460}" type="presOf" srcId="{78D256D1-A85A-47C3-8F6B-E8571AA9A93E}" destId="{DD57A398-D11E-42BA-8F1D-21CF8766C937}" srcOrd="0" destOrd="0" presId="urn:microsoft.com/office/officeart/2005/8/layout/bProcess4"/>
    <dgm:cxn modelId="{505A16B7-4F81-4F83-BDA3-624506175785}" type="presParOf" srcId="{DE1EF714-0245-4A74-B281-831B4DD8EFBC}" destId="{487A0E4B-171E-4BA3-8D3B-A87DDD754932}" srcOrd="0" destOrd="0" presId="urn:microsoft.com/office/officeart/2005/8/layout/bProcess4"/>
    <dgm:cxn modelId="{8F11FA87-5835-4012-A562-566EF7F3F13F}" type="presParOf" srcId="{487A0E4B-171E-4BA3-8D3B-A87DDD754932}" destId="{9FE17D02-84B7-4707-8197-EA990DD23875}" srcOrd="0" destOrd="0" presId="urn:microsoft.com/office/officeart/2005/8/layout/bProcess4"/>
    <dgm:cxn modelId="{EF586319-57F7-451A-8E12-23C9181F685F}" type="presParOf" srcId="{487A0E4B-171E-4BA3-8D3B-A87DDD754932}" destId="{008136D8-B307-4DB6-A28E-1FB0BB86F926}" srcOrd="1" destOrd="0" presId="urn:microsoft.com/office/officeart/2005/8/layout/bProcess4"/>
    <dgm:cxn modelId="{42481246-B7B0-4A83-B0CD-4B22C35BC8A1}" type="presParOf" srcId="{DE1EF714-0245-4A74-B281-831B4DD8EFBC}" destId="{5FBDDC4A-EA53-4075-A822-B19E2A13EFBD}" srcOrd="1" destOrd="0" presId="urn:microsoft.com/office/officeart/2005/8/layout/bProcess4"/>
    <dgm:cxn modelId="{7545EDCD-DAE3-4804-ADE1-1EDB446A1D84}" type="presParOf" srcId="{DE1EF714-0245-4A74-B281-831B4DD8EFBC}" destId="{7C25C9B1-9E48-4563-868E-E38E6B83A1BE}" srcOrd="2" destOrd="0" presId="urn:microsoft.com/office/officeart/2005/8/layout/bProcess4"/>
    <dgm:cxn modelId="{B967AAB9-BEAE-44E4-94B5-3833A419EA5A}" type="presParOf" srcId="{7C25C9B1-9E48-4563-868E-E38E6B83A1BE}" destId="{F8C58764-2904-4FAF-829A-66BC98CE7C55}" srcOrd="0" destOrd="0" presId="urn:microsoft.com/office/officeart/2005/8/layout/bProcess4"/>
    <dgm:cxn modelId="{42D027A1-05EA-4931-9E4C-86591440DEF8}" type="presParOf" srcId="{7C25C9B1-9E48-4563-868E-E38E6B83A1BE}" destId="{E79C75D0-907B-45EF-9A85-0910C8A59CC9}" srcOrd="1" destOrd="0" presId="urn:microsoft.com/office/officeart/2005/8/layout/bProcess4"/>
    <dgm:cxn modelId="{F4FD25D7-FBC1-43A5-AD9C-230DE10F4596}" type="presParOf" srcId="{DE1EF714-0245-4A74-B281-831B4DD8EFBC}" destId="{DD57A398-D11E-42BA-8F1D-21CF8766C937}" srcOrd="3" destOrd="0" presId="urn:microsoft.com/office/officeart/2005/8/layout/bProcess4"/>
    <dgm:cxn modelId="{260406CE-5068-41BE-9A6F-24EDABED7734}" type="presParOf" srcId="{DE1EF714-0245-4A74-B281-831B4DD8EFBC}" destId="{BCE09D28-EE8A-4194-BC7B-5B49A846CA26}" srcOrd="4" destOrd="0" presId="urn:microsoft.com/office/officeart/2005/8/layout/bProcess4"/>
    <dgm:cxn modelId="{B109078B-C92F-422B-8C9A-8A6A3D5B9958}" type="presParOf" srcId="{BCE09D28-EE8A-4194-BC7B-5B49A846CA26}" destId="{E40C5F3F-7EAC-407A-9295-7589778451A9}" srcOrd="0" destOrd="0" presId="urn:microsoft.com/office/officeart/2005/8/layout/bProcess4"/>
    <dgm:cxn modelId="{636A6783-E0DD-42E4-8F7D-C61CC0DC3C54}" type="presParOf" srcId="{BCE09D28-EE8A-4194-BC7B-5B49A846CA26}" destId="{9FCB3192-C590-4587-89AC-FAB8895841FF}" srcOrd="1" destOrd="0" presId="urn:microsoft.com/office/officeart/2005/8/layout/bProcess4"/>
    <dgm:cxn modelId="{BE689BC0-6A8A-4463-A542-F01429156049}" type="presParOf" srcId="{DE1EF714-0245-4A74-B281-831B4DD8EFBC}" destId="{0E282F7C-B5CC-4CD3-AB4D-B34370B93284}" srcOrd="5" destOrd="0" presId="urn:microsoft.com/office/officeart/2005/8/layout/bProcess4"/>
    <dgm:cxn modelId="{7C94AB1C-D335-4064-8281-02434DF00EE5}" type="presParOf" srcId="{DE1EF714-0245-4A74-B281-831B4DD8EFBC}" destId="{2C207801-8271-465B-A5A9-BF8D6F8DE6BC}" srcOrd="6" destOrd="0" presId="urn:microsoft.com/office/officeart/2005/8/layout/bProcess4"/>
    <dgm:cxn modelId="{95C5C70C-6A32-43C2-8783-5FA8531CE470}" type="presParOf" srcId="{2C207801-8271-465B-A5A9-BF8D6F8DE6BC}" destId="{FFB6D118-3F1A-443C-BEE6-BD11F922BA80}" srcOrd="0" destOrd="0" presId="urn:microsoft.com/office/officeart/2005/8/layout/bProcess4"/>
    <dgm:cxn modelId="{FF310003-35A5-4A0B-AFFA-E20B102B0CA0}" type="presParOf" srcId="{2C207801-8271-465B-A5A9-BF8D6F8DE6BC}" destId="{2241344B-D5FE-4113-9C1C-F5E0D59EBA37}" srcOrd="1" destOrd="0" presId="urn:microsoft.com/office/officeart/2005/8/layout/bProcess4"/>
    <dgm:cxn modelId="{0F102380-7F69-44D5-9977-24D23BB572E6}" type="presParOf" srcId="{DE1EF714-0245-4A74-B281-831B4DD8EFBC}" destId="{F67EC59B-9B37-486B-B794-7471E1E8C5E8}" srcOrd="7" destOrd="0" presId="urn:microsoft.com/office/officeart/2005/8/layout/bProcess4"/>
    <dgm:cxn modelId="{476AFB0A-CB78-47B2-B19B-0EE43A013731}" type="presParOf" srcId="{DE1EF714-0245-4A74-B281-831B4DD8EFBC}" destId="{68B1D9A0-D8AF-49D7-9F0F-DAC40447D864}" srcOrd="8" destOrd="0" presId="urn:microsoft.com/office/officeart/2005/8/layout/bProcess4"/>
    <dgm:cxn modelId="{549B8B73-6E41-4511-B04D-C1A341A5930F}" type="presParOf" srcId="{68B1D9A0-D8AF-49D7-9F0F-DAC40447D864}" destId="{873E201A-467D-424D-8C37-30D8ECE241E3}" srcOrd="0" destOrd="0" presId="urn:microsoft.com/office/officeart/2005/8/layout/bProcess4"/>
    <dgm:cxn modelId="{EF8D9E34-2AE7-4395-91A6-1E1EF00A24E7}" type="presParOf" srcId="{68B1D9A0-D8AF-49D7-9F0F-DAC40447D864}" destId="{49B6AA05-C75C-4520-B027-876EE99BB3B9}" srcOrd="1" destOrd="0" presId="urn:microsoft.com/office/officeart/2005/8/layout/bProcess4"/>
    <dgm:cxn modelId="{9E28FF6E-84FF-48F6-97D8-D911264CD51C}" type="presParOf" srcId="{DE1EF714-0245-4A74-B281-831B4DD8EFBC}" destId="{E352E8D8-C8B2-4108-8318-D3CABE7F42F1}" srcOrd="9" destOrd="0" presId="urn:microsoft.com/office/officeart/2005/8/layout/bProcess4"/>
    <dgm:cxn modelId="{E73479DA-EEE0-40EA-B2AE-83D6B49013B2}" type="presParOf" srcId="{DE1EF714-0245-4A74-B281-831B4DD8EFBC}" destId="{540DBB92-02E1-40B8-A202-233AC2C3E3DE}" srcOrd="10" destOrd="0" presId="urn:microsoft.com/office/officeart/2005/8/layout/bProcess4"/>
    <dgm:cxn modelId="{EAC6A065-A032-49C4-A7CD-913DE8EBF3E2}" type="presParOf" srcId="{540DBB92-02E1-40B8-A202-233AC2C3E3DE}" destId="{E8993001-4CF1-4C5F-970F-789D4EE6638F}" srcOrd="0" destOrd="0" presId="urn:microsoft.com/office/officeart/2005/8/layout/bProcess4"/>
    <dgm:cxn modelId="{275AD64B-C868-48F0-BB9F-A95270BACBAC}" type="presParOf" srcId="{540DBB92-02E1-40B8-A202-233AC2C3E3DE}" destId="{D5F66459-AC7A-4272-89F3-870973A73A39}" srcOrd="1" destOrd="0" presId="urn:microsoft.com/office/officeart/2005/8/layout/bProcess4"/>
    <dgm:cxn modelId="{CB1C6289-DC12-46A2-9704-21E45D0EEB6D}" type="presParOf" srcId="{DE1EF714-0245-4A74-B281-831B4DD8EFBC}" destId="{116E6E13-54D1-4BA1-A28F-287F4B432BD4}" srcOrd="11" destOrd="0" presId="urn:microsoft.com/office/officeart/2005/8/layout/bProcess4"/>
    <dgm:cxn modelId="{8416C383-3F41-4F25-B88D-C90D1B24D3F0}" type="presParOf" srcId="{DE1EF714-0245-4A74-B281-831B4DD8EFBC}" destId="{5F000F0D-4730-4A91-8E12-BFEA09B3C04B}" srcOrd="12" destOrd="0" presId="urn:microsoft.com/office/officeart/2005/8/layout/bProcess4"/>
    <dgm:cxn modelId="{2E523B9F-A40E-4B14-9587-D4B11C9E7A8C}" type="presParOf" srcId="{5F000F0D-4730-4A91-8E12-BFEA09B3C04B}" destId="{5D5E4D5F-1D6E-4BA3-B67F-86E5F6108B78}" srcOrd="0" destOrd="0" presId="urn:microsoft.com/office/officeart/2005/8/layout/bProcess4"/>
    <dgm:cxn modelId="{4F3AD950-5FF3-488B-A5F2-152EAF7478EF}" type="presParOf" srcId="{5F000F0D-4730-4A91-8E12-BFEA09B3C04B}" destId="{69EE1214-A6FB-4A41-9E5C-081C5F83801F}" srcOrd="1" destOrd="0" presId="urn:microsoft.com/office/officeart/2005/8/layout/bProcess4"/>
    <dgm:cxn modelId="{BEC4CC28-F903-445A-9AE7-0656D2732E6E}" type="presParOf" srcId="{DE1EF714-0245-4A74-B281-831B4DD8EFBC}" destId="{8AFF36A8-8900-4D9D-8378-2D7761A190A9}" srcOrd="13" destOrd="0" presId="urn:microsoft.com/office/officeart/2005/8/layout/bProcess4"/>
    <dgm:cxn modelId="{5D87D0FE-B4CA-41F0-A4F7-02D5CF9C1B14}" type="presParOf" srcId="{DE1EF714-0245-4A74-B281-831B4DD8EFBC}" destId="{1813BEA2-813A-48A7-AD3B-DF15AD9CA8A0}" srcOrd="14" destOrd="0" presId="urn:microsoft.com/office/officeart/2005/8/layout/bProcess4"/>
    <dgm:cxn modelId="{DB162E9B-9456-4E9A-B107-EE7DDC1CE563}" type="presParOf" srcId="{1813BEA2-813A-48A7-AD3B-DF15AD9CA8A0}" destId="{C65F67F7-83F1-4FAA-8CD8-D973A9BDEA47}" srcOrd="0" destOrd="0" presId="urn:microsoft.com/office/officeart/2005/8/layout/bProcess4"/>
    <dgm:cxn modelId="{63844863-5953-4440-A8E1-F055ED2B300C}" type="presParOf" srcId="{1813BEA2-813A-48A7-AD3B-DF15AD9CA8A0}" destId="{2856C6BB-C545-4EEF-9CA9-1BBF97C7B7B1}" srcOrd="1" destOrd="0" presId="urn:microsoft.com/office/officeart/2005/8/layout/bProcess4"/>
    <dgm:cxn modelId="{9CFEA579-E857-4A93-AFAD-6108AA77698C}" type="presParOf" srcId="{DE1EF714-0245-4A74-B281-831B4DD8EFBC}" destId="{3D2D1346-E308-450E-8238-222F6249CCD0}" srcOrd="15" destOrd="0" presId="urn:microsoft.com/office/officeart/2005/8/layout/bProcess4"/>
    <dgm:cxn modelId="{C7B86D33-65C0-41CA-B0A4-6C4246BF68F0}" type="presParOf" srcId="{DE1EF714-0245-4A74-B281-831B4DD8EFBC}" destId="{6CED995E-BDAB-4E40-955C-1CA1772659D6}" srcOrd="16" destOrd="0" presId="urn:microsoft.com/office/officeart/2005/8/layout/bProcess4"/>
    <dgm:cxn modelId="{3A7B4ADA-1D55-43C1-9182-1F7EF95401E8}" type="presParOf" srcId="{6CED995E-BDAB-4E40-955C-1CA1772659D6}" destId="{9F6646C9-B3B2-4399-A446-04770745CFE2}" srcOrd="0" destOrd="0" presId="urn:microsoft.com/office/officeart/2005/8/layout/bProcess4"/>
    <dgm:cxn modelId="{AE0674C2-BF31-4402-BE1E-D7539D4C378B}" type="presParOf" srcId="{6CED995E-BDAB-4E40-955C-1CA1772659D6}" destId="{7B1E7A60-8A1E-4163-9BAB-2A8C71B07FC6}" srcOrd="1" destOrd="0" presId="urn:microsoft.com/office/officeart/2005/8/layout/bProcess4"/>
    <dgm:cxn modelId="{91FCC67B-F625-48BE-A4B8-4CDDFC0AA504}" type="presParOf" srcId="{DE1EF714-0245-4A74-B281-831B4DD8EFBC}" destId="{8B95A581-3BF0-4CCB-A638-68D686F8CC78}" srcOrd="17" destOrd="0" presId="urn:microsoft.com/office/officeart/2005/8/layout/bProcess4"/>
    <dgm:cxn modelId="{47410914-7BDD-48AE-B88C-C33BCC8E408D}" type="presParOf" srcId="{DE1EF714-0245-4A74-B281-831B4DD8EFBC}" destId="{4D0F3F28-C834-4996-B048-A9A129902D65}" srcOrd="18" destOrd="0" presId="urn:microsoft.com/office/officeart/2005/8/layout/bProcess4"/>
    <dgm:cxn modelId="{FBBD64D0-7725-4F8C-9BF0-164B86E19E94}" type="presParOf" srcId="{4D0F3F28-C834-4996-B048-A9A129902D65}" destId="{E5B8144A-C897-4074-983D-A8503CE7CA87}" srcOrd="0" destOrd="0" presId="urn:microsoft.com/office/officeart/2005/8/layout/bProcess4"/>
    <dgm:cxn modelId="{8310FFB4-C685-4ED8-A844-4A47662CB6BD}" type="presParOf" srcId="{4D0F3F28-C834-4996-B048-A9A129902D65}" destId="{D7CD6B55-00F9-4F47-90EC-A2C54A63FB3D}" srcOrd="1" destOrd="0" presId="urn:microsoft.com/office/officeart/2005/8/layout/bProcess4"/>
    <dgm:cxn modelId="{06286B32-BEFB-4788-AC96-3347F010555C}" type="presParOf" srcId="{DE1EF714-0245-4A74-B281-831B4DD8EFBC}" destId="{C39C11AD-1027-4FC9-8D68-D58DA4568993}" srcOrd="19" destOrd="0" presId="urn:microsoft.com/office/officeart/2005/8/layout/bProcess4"/>
    <dgm:cxn modelId="{887F7C34-BDBB-4C5C-868E-DCE3302F05C7}" type="presParOf" srcId="{DE1EF714-0245-4A74-B281-831B4DD8EFBC}" destId="{9FD497B3-171D-4E96-83C5-AF411CF56ECD}" srcOrd="20" destOrd="0" presId="urn:microsoft.com/office/officeart/2005/8/layout/bProcess4"/>
    <dgm:cxn modelId="{0CBC85FB-1542-4111-91D0-43D2EE844264}" type="presParOf" srcId="{9FD497B3-171D-4E96-83C5-AF411CF56ECD}" destId="{6FD78536-3835-4A07-B2A1-B13094ED5F8F}" srcOrd="0" destOrd="0" presId="urn:microsoft.com/office/officeart/2005/8/layout/bProcess4"/>
    <dgm:cxn modelId="{42BACCEF-739D-4058-ADAE-DE830C86CF15}" type="presParOf" srcId="{9FD497B3-171D-4E96-83C5-AF411CF56ECD}" destId="{42C1D68D-CF1B-4CFC-BE06-865574CF8C33}" srcOrd="1" destOrd="0" presId="urn:microsoft.com/office/officeart/2005/8/layout/bProcess4"/>
    <dgm:cxn modelId="{3DD53504-4566-4B51-B4D5-64B5B6118471}" type="presParOf" srcId="{DE1EF714-0245-4A74-B281-831B4DD8EFBC}" destId="{A8BA5FF3-704C-4A69-8551-4F6AC43ED8BD}" srcOrd="21" destOrd="0" presId="urn:microsoft.com/office/officeart/2005/8/layout/bProcess4"/>
    <dgm:cxn modelId="{925B3C35-E297-4445-A77C-0483A71055A1}" type="presParOf" srcId="{DE1EF714-0245-4A74-B281-831B4DD8EFBC}" destId="{63F1D65E-6556-46FB-B201-2BCC6878FD46}" srcOrd="22" destOrd="0" presId="urn:microsoft.com/office/officeart/2005/8/layout/bProcess4"/>
    <dgm:cxn modelId="{BF7A8397-76B4-4EF0-B85C-121A9E26E0BD}" type="presParOf" srcId="{63F1D65E-6556-46FB-B201-2BCC6878FD46}" destId="{4AE54611-A16D-4D59-B23A-B1D9272C8062}" srcOrd="0" destOrd="0" presId="urn:microsoft.com/office/officeart/2005/8/layout/bProcess4"/>
    <dgm:cxn modelId="{C142F697-38BA-49B0-BEF6-8C95B7A6935E}" type="presParOf" srcId="{63F1D65E-6556-46FB-B201-2BCC6878FD46}" destId="{A5C1628C-410B-483A-A239-C77072FD820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144000" cy="5877272"/>
        <a:chOff x="0" y="0"/>
        <a:chExt cx="9144000" cy="5877272"/>
      </a:xfrm>
    </dsp:grpSpPr>
    <dsp:sp modelId="{24D6382C-DB97-4805-AB26-B9F0B89C68CE}">
      <dsp:nvSpPr>
        <dsp:cNvPr id="5" name="Арка 4"/>
        <dsp:cNvSpPr/>
      </dsp:nvSpPr>
      <dsp:spPr bwMode="white">
        <a:xfrm>
          <a:off x="1852063" y="632433"/>
          <a:ext cx="5439874" cy="5439874"/>
        </a:xfrm>
        <a:prstGeom prst="blockArc">
          <a:avLst>
            <a:gd name="adj1" fmla="val 16199999"/>
            <a:gd name="adj2" fmla="val 1800000"/>
            <a:gd name="adj3" fmla="val 3962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52063" y="632433"/>
        <a:ext cx="5439874" cy="5439874"/>
      </dsp:txXfrm>
    </dsp:sp>
    <dsp:sp modelId="{8D99A8E6-443F-411F-AD61-962FDEFE5772}">
      <dsp:nvSpPr>
        <dsp:cNvPr id="7" name="Арка 6"/>
        <dsp:cNvSpPr/>
      </dsp:nvSpPr>
      <dsp:spPr bwMode="white">
        <a:xfrm>
          <a:off x="1852063" y="632433"/>
          <a:ext cx="5439874" cy="5439874"/>
        </a:xfrm>
        <a:prstGeom prst="blockArc">
          <a:avLst>
            <a:gd name="adj1" fmla="val 1800000"/>
            <a:gd name="adj2" fmla="val 9000000"/>
            <a:gd name="adj3" fmla="val 3962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52063" y="632433"/>
        <a:ext cx="5439874" cy="5439874"/>
      </dsp:txXfrm>
    </dsp:sp>
    <dsp:sp modelId="{D52C4074-5E72-4D1F-BCF9-0DA0C11C1A04}">
      <dsp:nvSpPr>
        <dsp:cNvPr id="11" name="Арка 10"/>
        <dsp:cNvSpPr/>
      </dsp:nvSpPr>
      <dsp:spPr bwMode="white">
        <a:xfrm>
          <a:off x="1852063" y="632433"/>
          <a:ext cx="5439874" cy="5439874"/>
        </a:xfrm>
        <a:prstGeom prst="blockArc">
          <a:avLst>
            <a:gd name="adj1" fmla="val 9000000"/>
            <a:gd name="adj2" fmla="val 16199999"/>
            <a:gd name="adj3" fmla="val 3962"/>
          </a:avLst>
        </a:prstGeom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852063" y="632433"/>
        <a:ext cx="5439874" cy="5439874"/>
      </dsp:txXfrm>
    </dsp:sp>
    <dsp:sp modelId="{58DA6563-82CD-4D93-A14E-51C614AEF4EA}">
      <dsp:nvSpPr>
        <dsp:cNvPr id="3" name="Овал 2"/>
        <dsp:cNvSpPr/>
      </dsp:nvSpPr>
      <dsp:spPr bwMode="white">
        <a:xfrm>
          <a:off x="3383216" y="2163586"/>
          <a:ext cx="2377568" cy="237756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33020" tIns="33020" rIns="33020" bIns="3302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Цели работы ДОУ с семьёй</a:t>
          </a:r>
          <a:endParaRPr lang="ru-RU" dirty="0"/>
        </a:p>
      </dsp:txBody>
      <dsp:txXfrm>
        <a:off x="3383216" y="2163586"/>
        <a:ext cx="2377568" cy="2377568"/>
      </dsp:txXfrm>
    </dsp:sp>
    <dsp:sp modelId="{65C3B364-1C5B-4FF8-9033-DA4997C8DBDC}">
      <dsp:nvSpPr>
        <dsp:cNvPr id="4" name="Овал 3"/>
        <dsp:cNvSpPr/>
      </dsp:nvSpPr>
      <dsp:spPr bwMode="white">
        <a:xfrm>
          <a:off x="3739851" y="0"/>
          <a:ext cx="1664297" cy="166429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Создание условий для благоприятного климата взаимодействия с родителями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739851" y="0"/>
        <a:ext cx="1664297" cy="1664297"/>
      </dsp:txXfrm>
    </dsp:sp>
    <dsp:sp modelId="{B9DA0B90-7C0F-4EC2-B98A-7CA7620B6370}">
      <dsp:nvSpPr>
        <dsp:cNvPr id="6" name="Овал 5"/>
        <dsp:cNvSpPr/>
      </dsp:nvSpPr>
      <dsp:spPr bwMode="white">
        <a:xfrm>
          <a:off x="5922427" y="3780332"/>
          <a:ext cx="1664297" cy="166429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Вовлечение семьи в единое образовательное пространство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922427" y="3780332"/>
        <a:ext cx="1664297" cy="1664297"/>
      </dsp:txXfrm>
    </dsp:sp>
    <dsp:sp modelId="{8C3B3E54-4425-48D0-9B0B-9365E0253B41}">
      <dsp:nvSpPr>
        <dsp:cNvPr id="10" name="Овал 9"/>
        <dsp:cNvSpPr/>
      </dsp:nvSpPr>
      <dsp:spPr bwMode="white">
        <a:xfrm>
          <a:off x="1557275" y="3780332"/>
          <a:ext cx="1664297" cy="1664297"/>
        </a:xfrm>
        <a:prstGeom prst="ellipse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Установление доверительных, партнерских отношений с родителями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557275" y="3780332"/>
        <a:ext cx="1664297" cy="1664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29600" cy="4525963"/>
        <a:chOff x="0" y="0"/>
        <a:chExt cx="8229600" cy="4525963"/>
      </a:xfrm>
    </dsp:grpSpPr>
    <dsp:sp modelId="{F222CC05-EA8C-4190-885D-2F1BA888199C}">
      <dsp:nvSpPr>
        <dsp:cNvPr id="3" name="Стрелка вниз 2"/>
        <dsp:cNvSpPr/>
      </dsp:nvSpPr>
      <dsp:spPr bwMode="white">
        <a:xfrm rot="16200000">
          <a:off x="0" y="303553"/>
          <a:ext cx="3918857" cy="3918857"/>
        </a:xfrm>
        <a:prstGeom prst="downArrow">
          <a:avLst>
            <a:gd name="adj1" fmla="val 50000"/>
            <a:gd name="adj2" fmla="val 35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84912" tIns="184912" rIns="184912" bIns="184912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Работать в тесном контакте с семьями воспитанников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sp:txBody>
      <dsp:txXfrm rot="16200000">
        <a:off x="0" y="303553"/>
        <a:ext cx="3918857" cy="3918857"/>
      </dsp:txXfrm>
    </dsp:sp>
    <dsp:sp modelId="{1A24EBD3-1225-4B84-90C2-A3DF58D6038D}">
      <dsp:nvSpPr>
        <dsp:cNvPr id="4" name="Стрелка вниз 3"/>
        <dsp:cNvSpPr/>
      </dsp:nvSpPr>
      <dsp:spPr bwMode="white">
        <a:xfrm rot="27000000">
          <a:off x="4310743" y="303553"/>
          <a:ext cx="3918857" cy="3918857"/>
        </a:xfrm>
        <a:prstGeom prst="downArrow">
          <a:avLst>
            <a:gd name="adj1" fmla="val 50000"/>
            <a:gd name="adj2" fmla="val 35000"/>
          </a:avLst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84912" tIns="184912" rIns="184912" bIns="184912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Активизировать и обогатить воспитательные умения родителей 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sp:txBody>
      <dsp:txXfrm rot="27000000">
        <a:off x="4310743" y="303553"/>
        <a:ext cx="3918857" cy="3918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883752" cy="4525963"/>
        <a:chOff x="0" y="0"/>
        <a:chExt cx="5883752" cy="4525963"/>
      </a:xfrm>
    </dsp:grpSpPr>
    <dsp:sp modelId="{3C9551E5-BEF0-4392-B089-04F7F177EFC9}">
      <dsp:nvSpPr>
        <dsp:cNvPr id="3" name="Скругленный прямоугольник 2"/>
        <dsp:cNvSpPr/>
      </dsp:nvSpPr>
      <dsp:spPr bwMode="white">
        <a:xfrm>
          <a:off x="1172924" y="-2263"/>
          <a:ext cx="2235826" cy="1449756"/>
        </a:xfrm>
        <a:prstGeom prst="roundRect">
          <a:avLst>
            <a:gd name="adj" fmla="val 10000"/>
          </a:avLst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Обогащение родителей знаниями в вопросах воспитания детей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172924" y="-2263"/>
        <a:ext cx="2235826" cy="1449756"/>
      </dsp:txXfrm>
    </dsp:sp>
    <dsp:sp modelId="{EBEF9A65-E2A8-4F37-A626-00FC8846918E}">
      <dsp:nvSpPr>
        <dsp:cNvPr id="4" name="Скругленный прямоугольник 3"/>
        <dsp:cNvSpPr/>
      </dsp:nvSpPr>
      <dsp:spPr bwMode="white">
        <a:xfrm>
          <a:off x="4820850" y="-2263"/>
          <a:ext cx="2235826" cy="1449756"/>
        </a:xfrm>
        <a:prstGeom prst="roundRect">
          <a:avLst>
            <a:gd name="adj" fmla="val 10000"/>
          </a:avLst>
        </a:prstGeom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Совместные мероприятия                   с родителями 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sp:txBody>
      <dsp:txXfrm>
        <a:off x="4820850" y="-2263"/>
        <a:ext cx="2235826" cy="1449756"/>
      </dsp:txXfrm>
    </dsp:sp>
    <dsp:sp modelId="{337122E9-6894-4A83-819B-0D9A96374C4C}">
      <dsp:nvSpPr>
        <dsp:cNvPr id="5" name="Скругленный прямоугольник 4"/>
        <dsp:cNvSpPr/>
      </dsp:nvSpPr>
      <dsp:spPr bwMode="white">
        <a:xfrm>
          <a:off x="4820850" y="3078470"/>
          <a:ext cx="2235826" cy="1449756"/>
        </a:xfrm>
        <a:prstGeom prst="roundRect">
          <a:avLst>
            <a:gd name="adj" fmla="val 10000"/>
          </a:avLst>
        </a:prstGeom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Донести до родителей информацию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sp:txBody>
      <dsp:txXfrm>
        <a:off x="4820850" y="3078470"/>
        <a:ext cx="2235826" cy="1449756"/>
      </dsp:txXfrm>
    </dsp:sp>
    <dsp:sp modelId="{AE0770B2-3EFF-43A3-8FF0-98353959E610}">
      <dsp:nvSpPr>
        <dsp:cNvPr id="6" name="Скругленный прямоугольник 5"/>
        <dsp:cNvSpPr/>
      </dsp:nvSpPr>
      <dsp:spPr bwMode="white">
        <a:xfrm>
          <a:off x="1172924" y="3078470"/>
          <a:ext cx="2235826" cy="1449756"/>
        </a:xfrm>
        <a:prstGeom prst="roundRect">
          <a:avLst>
            <a:gd name="adj" fmla="val 10000"/>
          </a:avLst>
        </a:prstGeom>
      </dsp:spPr>
      <dsp:style>
        <a:lnRef idx="2">
          <a:schemeClr val="accent5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171450" lvl="1" indent="-1714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Изучение семь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и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</a:rPr>
            <a:t>, ее особенности</a:t>
          </a:r>
          <a:endParaRPr lang="ru-RU" sz="16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172924" y="3078470"/>
        <a:ext cx="2235826" cy="1449756"/>
      </dsp:txXfrm>
    </dsp:sp>
    <dsp:sp modelId="{8661DF73-D89A-4501-8F37-F780FEB83CC3}">
      <dsp:nvSpPr>
        <dsp:cNvPr id="7" name="Круговая 6"/>
        <dsp:cNvSpPr/>
      </dsp:nvSpPr>
      <dsp:spPr bwMode="white">
        <a:xfrm>
          <a:off x="2109798" y="257980"/>
          <a:ext cx="1959742" cy="1959742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28016" tIns="128016" rIns="128016" bIns="12801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ПОЗНАВА-</a:t>
          </a:r>
          <a:endParaRPr lang="ru-RU" sz="1800" b="1" dirty="0" smtClean="0">
            <a:solidFill>
              <a:schemeClr val="tx2">
                <a:lumMod val="75000"/>
              </a:schemeClr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ТЕЛЬНЫЕ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2109798" y="257980"/>
        <a:ext cx="1959742" cy="1959742"/>
      </dsp:txXfrm>
    </dsp:sp>
    <dsp:sp modelId="{0A089B92-E072-404B-8F6F-76E11A757993}">
      <dsp:nvSpPr>
        <dsp:cNvPr id="8" name="Круговая 7"/>
        <dsp:cNvSpPr/>
      </dsp:nvSpPr>
      <dsp:spPr bwMode="white">
        <a:xfrm rot="5400000">
          <a:off x="4160060" y="257980"/>
          <a:ext cx="1959742" cy="1959742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28016" tIns="128016" rIns="128016" bIns="12801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ДОСУГО-</a:t>
          </a:r>
          <a:endParaRPr lang="ru-RU" sz="1800" b="1" dirty="0" smtClean="0">
            <a:solidFill>
              <a:schemeClr val="tx2">
                <a:lumMod val="75000"/>
              </a:schemeClr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ВЫЕ 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 rot="5400000">
        <a:off x="4160060" y="257980"/>
        <a:ext cx="1959742" cy="1959742"/>
      </dsp:txXfrm>
    </dsp:sp>
    <dsp:sp modelId="{DD02239D-893A-4E2D-9AB1-F53361CA4CC5}">
      <dsp:nvSpPr>
        <dsp:cNvPr id="9" name="Круговая 8"/>
        <dsp:cNvSpPr/>
      </dsp:nvSpPr>
      <dsp:spPr bwMode="white">
        <a:xfrm rot="10800000">
          <a:off x="4160060" y="2308241"/>
          <a:ext cx="1959742" cy="1959742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28016" tIns="128016" rIns="128016" bIns="12801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НАГЛЯДНОИНФОРМАЦИОННЫЕ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4160060" y="2308241"/>
        <a:ext cx="1959742" cy="1959742"/>
      </dsp:txXfrm>
    </dsp:sp>
    <dsp:sp modelId="{37C428C5-E5A8-449B-90E2-C7498ACD849D}">
      <dsp:nvSpPr>
        <dsp:cNvPr id="10" name="Круговая 9"/>
        <dsp:cNvSpPr/>
      </dsp:nvSpPr>
      <dsp:spPr bwMode="white">
        <a:xfrm rot="16200000">
          <a:off x="2109798" y="2308241"/>
          <a:ext cx="1959742" cy="1959742"/>
        </a:xfrm>
        <a:prstGeom prst="pieWedge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28016" tIns="128016" rIns="128016" bIns="128016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ИНФОРМАЦИОННО-АНАЛИТИЧЕСКИЕ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 rot="16200000">
        <a:off x="2109798" y="2308241"/>
        <a:ext cx="1959742" cy="1959742"/>
      </dsp:txXfrm>
    </dsp:sp>
    <dsp:sp modelId="{7FE2EA8F-5165-44E5-A170-709187FF7185}">
      <dsp:nvSpPr>
        <dsp:cNvPr id="11" name="Круговая стрелка 10"/>
        <dsp:cNvSpPr/>
      </dsp:nvSpPr>
      <dsp:spPr bwMode="white">
        <a:xfrm>
          <a:off x="3776484" y="1855645"/>
          <a:ext cx="676631" cy="588375"/>
        </a:xfrm>
        <a:prstGeom prst="circular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3776484" y="1855645"/>
        <a:ext cx="676631" cy="588375"/>
      </dsp:txXfrm>
    </dsp:sp>
    <dsp:sp modelId="{0869D245-2F64-4A72-BB31-344A63D6A202}">
      <dsp:nvSpPr>
        <dsp:cNvPr id="12" name="Круговая стрелка 11"/>
        <dsp:cNvSpPr/>
      </dsp:nvSpPr>
      <dsp:spPr bwMode="white">
        <a:xfrm rot="10800000">
          <a:off x="3776484" y="2081943"/>
          <a:ext cx="676631" cy="588375"/>
        </a:xfrm>
        <a:prstGeom prst="circular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 rot="10800000">
        <a:off x="3776484" y="2081943"/>
        <a:ext cx="676631" cy="5883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29600" cy="4525963"/>
        <a:chOff x="0" y="0"/>
        <a:chExt cx="8229600" cy="4525963"/>
      </a:xfrm>
    </dsp:grpSpPr>
    <dsp:sp modelId="{E178A243-9D1C-45D0-9D00-8DC176CB2466}">
      <dsp:nvSpPr>
        <dsp:cNvPr id="4" name="Прямоугольник 3"/>
        <dsp:cNvSpPr/>
      </dsp:nvSpPr>
      <dsp:spPr bwMode="white">
        <a:xfrm rot="5399999">
          <a:off x="930745" y="724685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724685"/>
        <a:ext cx="1227043" cy="238209"/>
      </dsp:txXfrm>
    </dsp:sp>
    <dsp:sp modelId="{3CBBCEF7-F3EB-4945-A3C6-FB5F1F751B2F}">
      <dsp:nvSpPr>
        <dsp:cNvPr id="3" name="Скругленный прямоугольник 2"/>
        <dsp:cNvSpPr/>
      </dsp:nvSpPr>
      <dsp:spPr bwMode="white">
        <a:xfrm>
          <a:off x="1208655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Беседы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0"/>
        <a:ext cx="1588057" cy="952834"/>
      </dsp:txXfrm>
    </dsp:sp>
    <dsp:sp modelId="{63684F07-A673-4823-85AA-65437A285241}">
      <dsp:nvSpPr>
        <dsp:cNvPr id="6" name="Прямоугольник 5"/>
        <dsp:cNvSpPr/>
      </dsp:nvSpPr>
      <dsp:spPr bwMode="white">
        <a:xfrm rot="5399999">
          <a:off x="930745" y="1915728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1915728"/>
        <a:ext cx="1227043" cy="238209"/>
      </dsp:txXfrm>
    </dsp:sp>
    <dsp:sp modelId="{5B2284B1-AC03-4054-A5E2-9020C5717522}">
      <dsp:nvSpPr>
        <dsp:cNvPr id="5" name="Скругленный прямоугольник 4"/>
        <dsp:cNvSpPr/>
      </dsp:nvSpPr>
      <dsp:spPr bwMode="white">
        <a:xfrm>
          <a:off x="1208655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Посещение семей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1191043"/>
        <a:ext cx="1588057" cy="952834"/>
      </dsp:txXfrm>
    </dsp:sp>
    <dsp:sp modelId="{77BE5AFB-3B5F-420B-B281-122AC13F87BF}">
      <dsp:nvSpPr>
        <dsp:cNvPr id="8" name="Прямоугольник 7"/>
        <dsp:cNvSpPr/>
      </dsp:nvSpPr>
      <dsp:spPr bwMode="white">
        <a:xfrm rot="5399999">
          <a:off x="930745" y="3106771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3106771"/>
        <a:ext cx="1227043" cy="238209"/>
      </dsp:txXfrm>
    </dsp:sp>
    <dsp:sp modelId="{972F8CF0-D91E-47D8-B8EA-226BE3516EC5}">
      <dsp:nvSpPr>
        <dsp:cNvPr id="7" name="Скругленный прямоугольник 6"/>
        <dsp:cNvSpPr/>
      </dsp:nvSpPr>
      <dsp:spPr bwMode="white">
        <a:xfrm>
          <a:off x="1208655" y="2382086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оформление папок-передвижек и стендов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2382086"/>
        <a:ext cx="1588057" cy="952834"/>
      </dsp:txXfrm>
    </dsp:sp>
    <dsp:sp modelId="{1DA71A1C-C290-41E4-8D56-ED9B2EE3BE96}">
      <dsp:nvSpPr>
        <dsp:cNvPr id="10" name="Прямоугольник 9"/>
        <dsp:cNvSpPr/>
      </dsp:nvSpPr>
      <dsp:spPr bwMode="white">
        <a:xfrm rot="58589">
          <a:off x="1544113" y="3702293"/>
          <a:ext cx="211242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 rot="58589">
        <a:off x="1544113" y="3702293"/>
        <a:ext cx="2112423" cy="238209"/>
      </dsp:txXfrm>
    </dsp:sp>
    <dsp:sp modelId="{028D1D48-77F5-4C7E-8A2C-F00912C6630C}">
      <dsp:nvSpPr>
        <dsp:cNvPr id="9" name="Скругленный прямоугольник 8"/>
        <dsp:cNvSpPr/>
      </dsp:nvSpPr>
      <dsp:spPr bwMode="white">
        <a:xfrm>
          <a:off x="1208655" y="3573129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Дни открытых дверей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3573129"/>
        <a:ext cx="1588057" cy="952834"/>
      </dsp:txXfrm>
    </dsp:sp>
    <dsp:sp modelId="{62801089-D50E-4056-B032-7857262666E7}">
      <dsp:nvSpPr>
        <dsp:cNvPr id="12" name="Прямоугольник 11"/>
        <dsp:cNvSpPr/>
      </dsp:nvSpPr>
      <dsp:spPr bwMode="white">
        <a:xfrm rot="-5399999">
          <a:off x="3078861" y="3106771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3106771"/>
        <a:ext cx="1155043" cy="238209"/>
      </dsp:txXfrm>
    </dsp:sp>
    <dsp:sp modelId="{EF62F21C-9170-4C7E-A257-7E0FA5E8FDF9}">
      <dsp:nvSpPr>
        <dsp:cNvPr id="11" name="Скругленный прямоугольник 10"/>
        <dsp:cNvSpPr/>
      </dsp:nvSpPr>
      <dsp:spPr bwMode="white">
        <a:xfrm>
          <a:off x="3320771" y="3573129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конференции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3573129"/>
        <a:ext cx="1588057" cy="952834"/>
      </dsp:txXfrm>
    </dsp:sp>
    <dsp:sp modelId="{A2D2B1FB-6E0F-4C61-8A42-D13DAA219521}">
      <dsp:nvSpPr>
        <dsp:cNvPr id="14" name="Прямоугольник 13"/>
        <dsp:cNvSpPr/>
      </dsp:nvSpPr>
      <dsp:spPr bwMode="white">
        <a:xfrm rot="-5399999">
          <a:off x="3078861" y="1915728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1915728"/>
        <a:ext cx="1155043" cy="238209"/>
      </dsp:txXfrm>
    </dsp:sp>
    <dsp:sp modelId="{E25868ED-9765-4EBC-A60A-AE660272817F}">
      <dsp:nvSpPr>
        <dsp:cNvPr id="13" name="Скругленный прямоугольник 12"/>
        <dsp:cNvSpPr/>
      </dsp:nvSpPr>
      <dsp:spPr bwMode="white">
        <a:xfrm>
          <a:off x="3320771" y="2382086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Выставки совместных работ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2382086"/>
        <a:ext cx="1588057" cy="952834"/>
      </dsp:txXfrm>
    </dsp:sp>
    <dsp:sp modelId="{62F20A7A-77BF-469C-AB7D-4E4BA595D8BD}">
      <dsp:nvSpPr>
        <dsp:cNvPr id="16" name="Прямоугольник 15"/>
        <dsp:cNvSpPr/>
      </dsp:nvSpPr>
      <dsp:spPr bwMode="white">
        <a:xfrm rot="-5399999">
          <a:off x="3078861" y="724685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724685"/>
        <a:ext cx="1155043" cy="238209"/>
      </dsp:txXfrm>
    </dsp:sp>
    <dsp:sp modelId="{F52AB07B-447E-4C11-A6F2-4328A0FC52F6}">
      <dsp:nvSpPr>
        <dsp:cNvPr id="15" name="Скругленный прямоугольник 14"/>
        <dsp:cNvSpPr/>
      </dsp:nvSpPr>
      <dsp:spPr bwMode="white">
        <a:xfrm>
          <a:off x="3320771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Консультации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1191043"/>
        <a:ext cx="1588057" cy="952834"/>
      </dsp:txXfrm>
    </dsp:sp>
    <dsp:sp modelId="{F9C28537-0313-4A71-889B-02A7AE97B2AA}">
      <dsp:nvSpPr>
        <dsp:cNvPr id="18" name="Прямоугольник 17"/>
        <dsp:cNvSpPr/>
      </dsp:nvSpPr>
      <dsp:spPr bwMode="white">
        <a:xfrm rot="58589">
          <a:off x="3656229" y="129164"/>
          <a:ext cx="211242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 rot="58589">
        <a:off x="3656229" y="129164"/>
        <a:ext cx="2112423" cy="238209"/>
      </dsp:txXfrm>
    </dsp:sp>
    <dsp:sp modelId="{781F2B92-9D92-47DF-A4E6-A0DB1473EC77}">
      <dsp:nvSpPr>
        <dsp:cNvPr id="17" name="Скругленный прямоугольник 16"/>
        <dsp:cNvSpPr/>
      </dsp:nvSpPr>
      <dsp:spPr bwMode="white">
        <a:xfrm>
          <a:off x="3320771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Родительские собрания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0"/>
        <a:ext cx="1588057" cy="952834"/>
      </dsp:txXfrm>
    </dsp:sp>
    <dsp:sp modelId="{6A4D2E55-10DA-4F92-8DC8-6D2305BA60C0}">
      <dsp:nvSpPr>
        <dsp:cNvPr id="20" name="Прямоугольник 19"/>
        <dsp:cNvSpPr/>
      </dsp:nvSpPr>
      <dsp:spPr bwMode="white">
        <a:xfrm rot="5399999">
          <a:off x="5154977" y="724685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 rot="5399999">
        <a:off x="5154977" y="724685"/>
        <a:ext cx="1227043" cy="238209"/>
      </dsp:txXfrm>
    </dsp:sp>
    <dsp:sp modelId="{D2D9C1C0-10BB-4201-86D6-2F9057FE3727}">
      <dsp:nvSpPr>
        <dsp:cNvPr id="19" name="Скругленный прямоугольник 18"/>
        <dsp:cNvSpPr/>
      </dsp:nvSpPr>
      <dsp:spPr bwMode="white">
        <a:xfrm>
          <a:off x="5432887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Совместные праздники и развлечения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0"/>
        <a:ext cx="1588057" cy="952834"/>
      </dsp:txXfrm>
    </dsp:sp>
    <dsp:sp modelId="{A0E6E479-E1E7-4075-8918-BA83C7D7C3FF}">
      <dsp:nvSpPr>
        <dsp:cNvPr id="21" name="Скругленный прямоугольник 20"/>
        <dsp:cNvSpPr/>
      </dsp:nvSpPr>
      <dsp:spPr bwMode="white">
        <a:xfrm>
          <a:off x="5432887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Работа с родительским комитетом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1191043"/>
        <a:ext cx="1588057" cy="9528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29600" cy="4525963"/>
        <a:chOff x="0" y="0"/>
        <a:chExt cx="8229600" cy="4525963"/>
      </a:xfrm>
    </dsp:grpSpPr>
    <dsp:sp modelId="{5FBDDC4A-EA53-4075-A822-B19E2A13EFBD}">
      <dsp:nvSpPr>
        <dsp:cNvPr id="4" name="Прямоугольник 3"/>
        <dsp:cNvSpPr/>
      </dsp:nvSpPr>
      <dsp:spPr bwMode="white">
        <a:xfrm rot="5399999">
          <a:off x="930745" y="724685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724685"/>
        <a:ext cx="1227043" cy="238209"/>
      </dsp:txXfrm>
    </dsp:sp>
    <dsp:sp modelId="{008136D8-B307-4DB6-A28E-1FB0BB86F926}">
      <dsp:nvSpPr>
        <dsp:cNvPr id="3" name="Скругленный прямоугольник 2"/>
        <dsp:cNvSpPr/>
      </dsp:nvSpPr>
      <dsp:spPr bwMode="white">
        <a:xfrm>
          <a:off x="1208655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Сайты детского сада и группы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0"/>
        <a:ext cx="1588057" cy="952834"/>
      </dsp:txXfrm>
    </dsp:sp>
    <dsp:sp modelId="{DD57A398-D11E-42BA-8F1D-21CF8766C937}">
      <dsp:nvSpPr>
        <dsp:cNvPr id="6" name="Прямоугольник 5"/>
        <dsp:cNvSpPr/>
      </dsp:nvSpPr>
      <dsp:spPr bwMode="white">
        <a:xfrm rot="5399999">
          <a:off x="930745" y="1915728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1915728"/>
        <a:ext cx="1227043" cy="238209"/>
      </dsp:txXfrm>
    </dsp:sp>
    <dsp:sp modelId="{E79C75D0-907B-45EF-9A85-0910C8A59CC9}">
      <dsp:nvSpPr>
        <dsp:cNvPr id="5" name="Скругленный прямоугольник 4"/>
        <dsp:cNvSpPr/>
      </dsp:nvSpPr>
      <dsp:spPr bwMode="white">
        <a:xfrm>
          <a:off x="1208655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фотовыставки и фотомонтаж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1191043"/>
        <a:ext cx="1588057" cy="952834"/>
      </dsp:txXfrm>
    </dsp:sp>
    <dsp:sp modelId="{0E282F7C-B5CC-4CD3-AB4D-B34370B93284}">
      <dsp:nvSpPr>
        <dsp:cNvPr id="8" name="Прямоугольник 7"/>
        <dsp:cNvSpPr/>
      </dsp:nvSpPr>
      <dsp:spPr bwMode="white">
        <a:xfrm rot="5399999">
          <a:off x="930745" y="3106771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 rot="5399999">
        <a:off x="930745" y="3106771"/>
        <a:ext cx="1227043" cy="238209"/>
      </dsp:txXfrm>
    </dsp:sp>
    <dsp:sp modelId="{9FCB3192-C590-4587-89AC-FAB8895841FF}">
      <dsp:nvSpPr>
        <dsp:cNvPr id="7" name="Скругленный прямоугольник 6"/>
        <dsp:cNvSpPr/>
      </dsp:nvSpPr>
      <dsp:spPr bwMode="white">
        <a:xfrm>
          <a:off x="1208655" y="2382086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Семейные клубы, семейные театры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2382086"/>
        <a:ext cx="1588057" cy="952834"/>
      </dsp:txXfrm>
    </dsp:sp>
    <dsp:sp modelId="{F67EC59B-9B37-486B-B794-7471E1E8C5E8}">
      <dsp:nvSpPr>
        <dsp:cNvPr id="10" name="Прямоугольник 9"/>
        <dsp:cNvSpPr/>
      </dsp:nvSpPr>
      <dsp:spPr bwMode="white">
        <a:xfrm rot="58589">
          <a:off x="1544113" y="3702293"/>
          <a:ext cx="211242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 rot="58589">
        <a:off x="1544113" y="3702293"/>
        <a:ext cx="2112423" cy="238209"/>
      </dsp:txXfrm>
    </dsp:sp>
    <dsp:sp modelId="{2241344B-D5FE-4113-9C1C-F5E0D59EBA37}">
      <dsp:nvSpPr>
        <dsp:cNvPr id="9" name="Скругленный прямоугольник 8"/>
        <dsp:cNvSpPr/>
      </dsp:nvSpPr>
      <dsp:spPr bwMode="white">
        <a:xfrm>
          <a:off x="1208655" y="3573129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Почта доверия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1208655" y="3573129"/>
        <a:ext cx="1588057" cy="952834"/>
      </dsp:txXfrm>
    </dsp:sp>
    <dsp:sp modelId="{E352E8D8-C8B2-4108-8318-D3CABE7F42F1}">
      <dsp:nvSpPr>
        <dsp:cNvPr id="12" name="Прямоугольник 11"/>
        <dsp:cNvSpPr/>
      </dsp:nvSpPr>
      <dsp:spPr bwMode="white">
        <a:xfrm rot="-5399999">
          <a:off x="3078861" y="3106771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3106771"/>
        <a:ext cx="1155043" cy="238209"/>
      </dsp:txXfrm>
    </dsp:sp>
    <dsp:sp modelId="{49B6AA05-C75C-4520-B027-876EE99BB3B9}">
      <dsp:nvSpPr>
        <dsp:cNvPr id="11" name="Скругленный прямоугольник 10"/>
        <dsp:cNvSpPr/>
      </dsp:nvSpPr>
      <dsp:spPr bwMode="white">
        <a:xfrm>
          <a:off x="3320771" y="3573129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Выпуски семейных газет и плакатов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3573129"/>
        <a:ext cx="1588057" cy="952834"/>
      </dsp:txXfrm>
    </dsp:sp>
    <dsp:sp modelId="{116E6E13-54D1-4BA1-A28F-287F4B432BD4}">
      <dsp:nvSpPr>
        <dsp:cNvPr id="14" name="Прямоугольник 13"/>
        <dsp:cNvSpPr/>
      </dsp:nvSpPr>
      <dsp:spPr bwMode="white">
        <a:xfrm rot="-5399999">
          <a:off x="3078861" y="1915728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1915728"/>
        <a:ext cx="1155043" cy="238209"/>
      </dsp:txXfrm>
    </dsp:sp>
    <dsp:sp modelId="{D5F66459-AC7A-4272-89F3-870973A73A39}">
      <dsp:nvSpPr>
        <dsp:cNvPr id="13" name="Скругленный прямоугольник 12"/>
        <dsp:cNvSpPr/>
      </dsp:nvSpPr>
      <dsp:spPr bwMode="white">
        <a:xfrm>
          <a:off x="3320771" y="2382086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Презентации,</a:t>
          </a:r>
          <a:endParaRPr lang="ru-RU" sz="1800" b="1" dirty="0" smtClean="0">
            <a:solidFill>
              <a:schemeClr val="tx2">
                <a:lumMod val="75000"/>
              </a:schemeClr>
            </a:solidFill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Проекты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2382086"/>
        <a:ext cx="1588057" cy="952834"/>
      </dsp:txXfrm>
    </dsp:sp>
    <dsp:sp modelId="{8AFF36A8-8900-4D9D-8378-2D7761A190A9}">
      <dsp:nvSpPr>
        <dsp:cNvPr id="16" name="Прямоугольник 15"/>
        <dsp:cNvSpPr/>
      </dsp:nvSpPr>
      <dsp:spPr bwMode="white">
        <a:xfrm rot="-5399999">
          <a:off x="3078861" y="724685"/>
          <a:ext cx="1155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Xfrm rot="-5399999">
        <a:off x="3078861" y="724685"/>
        <a:ext cx="1155043" cy="238209"/>
      </dsp:txXfrm>
    </dsp:sp>
    <dsp:sp modelId="{69EE1214-A6FB-4A41-9E5C-081C5F83801F}">
      <dsp:nvSpPr>
        <dsp:cNvPr id="15" name="Скругленный прямоугольник 14"/>
        <dsp:cNvSpPr/>
      </dsp:nvSpPr>
      <dsp:spPr bwMode="white">
        <a:xfrm>
          <a:off x="3320771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Круглый стол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1191043"/>
        <a:ext cx="1588057" cy="952834"/>
      </dsp:txXfrm>
    </dsp:sp>
    <dsp:sp modelId="{3D2D1346-E308-450E-8238-222F6249CCD0}">
      <dsp:nvSpPr>
        <dsp:cNvPr id="18" name="Прямоугольник 17"/>
        <dsp:cNvSpPr/>
      </dsp:nvSpPr>
      <dsp:spPr bwMode="white">
        <a:xfrm rot="58589">
          <a:off x="3656229" y="129164"/>
          <a:ext cx="211242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Xfrm rot="58589">
        <a:off x="3656229" y="129164"/>
        <a:ext cx="2112423" cy="238209"/>
      </dsp:txXfrm>
    </dsp:sp>
    <dsp:sp modelId="{2856C6BB-C545-4EEF-9CA9-1BBF97C7B7B1}">
      <dsp:nvSpPr>
        <dsp:cNvPr id="17" name="Скругленный прямоугольник 16"/>
        <dsp:cNvSpPr/>
      </dsp:nvSpPr>
      <dsp:spPr bwMode="white">
        <a:xfrm>
          <a:off x="3320771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Проведение мастер-класс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3320771" y="0"/>
        <a:ext cx="1588057" cy="952834"/>
      </dsp:txXfrm>
    </dsp:sp>
    <dsp:sp modelId="{8B95A581-3BF0-4CCB-A638-68D686F8CC78}">
      <dsp:nvSpPr>
        <dsp:cNvPr id="20" name="Прямоугольник 19"/>
        <dsp:cNvSpPr/>
      </dsp:nvSpPr>
      <dsp:spPr bwMode="white">
        <a:xfrm rot="5399999">
          <a:off x="5154977" y="724685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Xfrm rot="5399999">
        <a:off x="5154977" y="724685"/>
        <a:ext cx="1227043" cy="238209"/>
      </dsp:txXfrm>
    </dsp:sp>
    <dsp:sp modelId="{7B1E7A60-8A1E-4163-9BAB-2A8C71B07FC6}">
      <dsp:nvSpPr>
        <dsp:cNvPr id="19" name="Скругленный прямоугольник 18"/>
        <dsp:cNvSpPr/>
      </dsp:nvSpPr>
      <dsp:spPr bwMode="white">
        <a:xfrm>
          <a:off x="5432887" y="0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Проведение тренинга и деловой игры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0"/>
        <a:ext cx="1588057" cy="952834"/>
      </dsp:txXfrm>
    </dsp:sp>
    <dsp:sp modelId="{C39C11AD-1027-4FC9-8D68-D58DA4568993}">
      <dsp:nvSpPr>
        <dsp:cNvPr id="22" name="Прямоугольник 21"/>
        <dsp:cNvSpPr/>
      </dsp:nvSpPr>
      <dsp:spPr bwMode="white">
        <a:xfrm rot="5399999">
          <a:off x="5154977" y="1915728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Xfrm rot="5399999">
        <a:off x="5154977" y="1915728"/>
        <a:ext cx="1227043" cy="238209"/>
      </dsp:txXfrm>
    </dsp:sp>
    <dsp:sp modelId="{D7CD6B55-00F9-4F47-90EC-A2C54A63FB3D}">
      <dsp:nvSpPr>
        <dsp:cNvPr id="21" name="Скругленный прямоугольник 20"/>
        <dsp:cNvSpPr/>
      </dsp:nvSpPr>
      <dsp:spPr bwMode="white">
        <a:xfrm>
          <a:off x="5432887" y="1191043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Совместные прогулки и экскурсии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1191043"/>
        <a:ext cx="1588057" cy="952834"/>
      </dsp:txXfrm>
    </dsp:sp>
    <dsp:sp modelId="{A8BA5FF3-704C-4A69-8551-4F6AC43ED8BD}">
      <dsp:nvSpPr>
        <dsp:cNvPr id="24" name="Прямоугольник 23"/>
        <dsp:cNvSpPr/>
      </dsp:nvSpPr>
      <dsp:spPr bwMode="white">
        <a:xfrm rot="5399999">
          <a:off x="5154977" y="3106771"/>
          <a:ext cx="1227043" cy="238209"/>
        </a:xfrm>
        <a:prstGeom prst="rect">
          <a:avLst/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 rot="5399999">
        <a:off x="5154977" y="3106771"/>
        <a:ext cx="1227043" cy="238209"/>
      </dsp:txXfrm>
    </dsp:sp>
    <dsp:sp modelId="{42C1D68D-CF1B-4CFC-BE06-865574CF8C33}">
      <dsp:nvSpPr>
        <dsp:cNvPr id="23" name="Скругленный прямоугольник 22"/>
        <dsp:cNvSpPr/>
      </dsp:nvSpPr>
      <dsp:spPr bwMode="white">
        <a:xfrm>
          <a:off x="5432887" y="2382086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Брошюры, листовки и буклеты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2382086"/>
        <a:ext cx="1588057" cy="952834"/>
      </dsp:txXfrm>
    </dsp:sp>
    <dsp:sp modelId="{A5C1628C-410B-483A-A239-C77072FD820F}">
      <dsp:nvSpPr>
        <dsp:cNvPr id="25" name="Скругленный прямоугольник 24"/>
        <dsp:cNvSpPr/>
      </dsp:nvSpPr>
      <dsp:spPr bwMode="white">
        <a:xfrm>
          <a:off x="5432887" y="3573129"/>
          <a:ext cx="1588057" cy="95283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Выставка семейных реликвий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sp:txBody>
      <dsp:txXfrm>
        <a:off x="5432887" y="3573129"/>
        <a:ext cx="1588057" cy="952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bkpt" val="bal"/>
          <dgm:param type="contDir" val="revDir"/>
          <dgm:param type="grDir" val="tL"/>
          <dgm:param type="flowDir" val="col"/>
        </dgm:alg>
      </dgm:if>
      <dgm:else name="Name3">
        <dgm:alg type="snake">
          <dgm:param type="bkpt" val="bal"/>
          <dgm:param type="contDir" val="revDir"/>
          <dgm:param type="grDir" val="tR"/>
          <dgm:param type="flowDir" val="co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bkpt" val="bal"/>
          <dgm:param type="contDir" val="revDir"/>
          <dgm:param type="grDir" val="tL"/>
          <dgm:param type="flowDir" val="col"/>
        </dgm:alg>
      </dgm:if>
      <dgm:else name="Name3">
        <dgm:alg type="snake">
          <dgm:param type="bkpt" val="bal"/>
          <dgm:param type="contDir" val="revDir"/>
          <dgm:param type="grDir" val="tR"/>
          <dgm:param type="flowDir" val="co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Sty" val="noArr"/>
                <dgm:param type="endSty" val="noArr"/>
                <dgm:param type="begPts" val="auto auto tCtr"/>
                <dgm:param type="endPts" val="auto auto b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27DD-385C-473C-8D54-170291047E3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EDA8C-99EC-4B2C-9938-C3C18B66B11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1"/>
            <a:ext cx="7858148" cy="1268759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Муниципальное дошкольное образовательное автономное учреждение «Детский сад № 46 общеразвивающего вида с приоритетным осуществлением художественно – эстетического развития воспитанников «Фантазеры» г. Орска»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8964488" cy="5112568"/>
          </a:xfrm>
        </p:spPr>
        <p:txBody>
          <a:bodyPr>
            <a:normAutofit fontScale="25000" lnSpcReduction="20000"/>
          </a:bodyPr>
          <a:lstStyle/>
          <a:p>
            <a:endParaRPr lang="ru-RU" sz="5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5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5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ru-RU" sz="160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- практикум</a:t>
            </a:r>
            <a:endParaRPr lang="ru-RU" sz="16000" b="1" i="1" dirty="0" smtClean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«Как эффективно выстроить работу </a:t>
            </a:r>
            <a:endParaRPr lang="ru-RU" sz="160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0" b="1" i="1" dirty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</a:t>
            </a:r>
            <a:r>
              <a:rPr lang="ru-RU" sz="160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86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endParaRPr lang="ru-RU" sz="8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r"/>
            <a:endParaRPr lang="ru-RU" sz="51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51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7200" b="1" dirty="0" smtClean="0">
                <a:solidFill>
                  <a:schemeClr val="tx2">
                    <a:lumMod val="75000"/>
                  </a:schemeClr>
                </a:solidFill>
              </a:rPr>
              <a:t>2024 г.</a:t>
            </a:r>
            <a:endParaRPr lang="ru-RU" sz="7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72008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</a:t>
            </a:r>
            <a:endParaRPr lang="ru-RU" sz="36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эмоционального контакта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педагогами, 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родителями, детьми.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5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досуги, праздники, выставки призваны устанавливать теплые неформальные, доверительные отношения, эмоциональный контакт между педагогами и родителями, между родителями и детьми. Досуги позволяют создать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 в группе.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http://im4-tub-ru.yandex.net/i?id=336856593-57-72&amp;n=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228184" y="4699356"/>
            <a:ext cx="2752314" cy="206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72008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</a:t>
            </a:r>
            <a:endParaRPr lang="ru-RU" sz="36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родителей  с возрастными и психологическими особенностями детей дошкольного возраста. Формирование у  родителей практических навыков воспитания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Семинары-практикумы, педагогический брифинг, педагогическая гостиная, проведение собраний, консультаций в нетрадиционной   форме , устные педагогические журналы, игры с педагогическим содержанием, педагогическая </a:t>
            </a:r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 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12" descr="http://im7-tub-ru.yandex.net/i?id=128869815-67-72&amp;n=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092280" y="4180329"/>
            <a:ext cx="1801738" cy="254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524328" cy="72008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Наглядно-информационные; информационно-ознакомительные; информационно-просветительские</a:t>
            </a:r>
            <a:endParaRPr lang="ru-RU" sz="24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родителей с работой дошкольного учреждения, особенностями воспитания детей. Формирование у родителей знаний о воспитании и развитии детей.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родителей, организация дней (недель) открытых дверей, открытых просмотров занятий и других видов деятельности детей. Выпуск газет,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мини-библиотек.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открытые занятия для родителей,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видеороликов, фотографии, выставки детских работ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 в ДОУ может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по разному.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3" descr="http://im2-tub-ru.yandex.net/i?id=70328094-33-72&amp;n=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37619" y="4686579"/>
            <a:ext cx="231193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686568" cy="11429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Для успешного сотрудничества с родителями необходимо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придерживаться принципов взаимодействия: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 Доброжелательный стиль общения педагогов с родителями. 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Позитивный настрой на общение </a:t>
            </a:r>
            <a:r>
              <a:rPr lang="ru-RU" dirty="0" smtClean="0"/>
              <a:t>является тем самым прочным фундаментом, на котором строится вся работа педагогов группы с родителями. В общении воспитателя с родителями не уместны категоричность, требовательный тон. Ведь любая прекрасно выстроенная администрацией детского сада модель взаимодействия с семьей останется «моделью на бумаге», если воспитатель не выработает для себя конкретных форм корректного обращения с родителями. Педагог общается с родителями ежедневно, и именно от него зависит, каким будет отношение семьи к детскому саду в целом. Ежедневное доброжелательное взаимодействие педагогов с родителями значит гораздо больше, чем отдельное хорошо проведенное мероприятие.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686568" cy="11429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Для успешного сотрудничества с родителями необходимо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придерживаться принципов взаимодействия: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7260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6000" dirty="0" smtClean="0">
                <a:solidFill>
                  <a:srgbClr val="FF0000"/>
                </a:solidFill>
              </a:rPr>
              <a:t> Индивидуальный подход </a:t>
            </a:r>
            <a:r>
              <a:rPr lang="ru-RU" sz="6000" dirty="0" smtClean="0"/>
              <a:t>- необходим не только в работе с детьми, но и в работе с родителями. Воспитатель, общаясь с родителями, должен чувствовать ситуацию, настроение мамы или папы. Здесь и пригодится человеческое и педагогическое умение воспитателя успокоить родителя, посочувствовать и вместе подумать, как помочь ребенку в той или иной ситуации. </a:t>
            </a:r>
            <a:endParaRPr lang="ru-RU" sz="6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6000" dirty="0" smtClean="0">
                <a:solidFill>
                  <a:srgbClr val="FF0000"/>
                </a:solidFill>
              </a:rPr>
              <a:t> Сотрудничество, а не наставничество</a:t>
            </a:r>
            <a:r>
              <a:rPr lang="ru-RU" sz="6000" dirty="0" smtClean="0"/>
              <a:t>. Современные мамы и папы в большинстве своем люди грамотные, осведомленные и, конечно, хорошо знающие, как им надо воспитывать своих собственных детей. Поэтому позиция наставления и простой пропаганды педагогических знаний сегодня вряд ли принесет положительные результаты. Гораздо эффективнее будут создание атмосферы взаимопомощи и поддержки семьи в сложных педагогических ситуациях, демонстрация заинтересованности коллектива детского сада разобраться в проблемах семьи и искреннее желание помочь.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686568" cy="114298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Для успешного сотрудничества с родителями необходимо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придерживаться принципов взаимодействия: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Любое, даже самое небольшое мероприятие по работе с родителями необходимо тщательно и серьезно готовить. Главное в этой работе - качество, а не количество отдельно взятых, не связанных между собой мероприятий. Слабое, плохо подготовленное родительское собрание или семинар могут негативно повлиять на положительный имидж учреждения в целом.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</a:rPr>
              <a:t>Динамичность</a:t>
            </a:r>
            <a:r>
              <a:rPr lang="ru-RU" dirty="0" smtClean="0"/>
              <a:t>. Детский сад сегодня должен находиться в режиме развития, а не функционирования, представлять собой мобильную систему, быстро реагировать на изменения социального состава родителей, их образовательные потребности и воспитательные запросы. В зависимости от этого должны меняться формы и направления работы с семьей.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Для того чтобы спланировать работу с родителями, надо хорошо знать родителей своих воспитанников. Поэтому начинать необходимо с анализа социального состава родителей, их настроя и ожиданий от пребывания ребенка в детском саду. Проведение анкетирования, личных бесед на эту тему поможет правильно выстроить работу с родителями, сделать ее эффективной, подобрать интересные формы взаимодействия с семьей. </a:t>
            </a:r>
            <a:endParaRPr lang="ru-RU" dirty="0" smtClean="0"/>
          </a:p>
          <a:p>
            <a:pPr marL="0" indent="0"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Заключение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43841"/>
            <a:ext cx="8856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Воспитательные функции семьи и ДОУ различны, но для всестороннего развития личности ребёнка необходимо их взаимодействие.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Важным условием преемственности является установление доверительного делового контакта между семьей и детским садом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Использование разнообразных форм работы помогает родителям  из «зрителей» и «наблюдателей»  становятся  активными  участниками  образовательного и воспитательного процесса их детей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43841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Спасибо за внимание!</a:t>
            </a:r>
            <a:endParaRPr lang="ru-RU" sz="5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73" y="3516420"/>
            <a:ext cx="2883871" cy="2532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3326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«….. Дошкольник не эстафета, которую передает семья в руки педагогов детского сада. Здесь важен не принцип параллельности, а принцип взаимопроникновения двух социальных институтов…..»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45719"/>
          </a:xfrm>
        </p:spPr>
        <p:txBody>
          <a:bodyPr>
            <a:normAutofit fontScale="90000"/>
          </a:bodyPr>
          <a:lstStyle/>
          <a:p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Задачи взаимодействия ДОУ с родителями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4067944" y="1628800"/>
            <a:ext cx="1008112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572396" cy="11967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Направления по вовлечению родителей  в совместную деятельность с ДОУ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80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Традиционные формы взаимодействия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260" y="14128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2474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Нетрадиционные формы взаимодействия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05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"/>
            <a:ext cx="8229600" cy="1176020"/>
          </a:xfrm>
        </p:spPr>
        <p:txBody>
          <a:bodyPr/>
          <a:p>
            <a:pPr algn="ctr"/>
            <a:r>
              <a:rPr lang="ru-RU" altLang="en-US" sz="3200">
                <a:solidFill>
                  <a:schemeClr val="tx2"/>
                </a:solidFill>
              </a:rPr>
              <a:t>Нетрадиционные формы </a:t>
            </a:r>
            <a:br>
              <a:rPr lang="ru-RU" altLang="en-US" sz="3200">
                <a:solidFill>
                  <a:schemeClr val="tx2"/>
                </a:solidFill>
              </a:rPr>
            </a:br>
            <a:r>
              <a:rPr lang="ru-RU" altLang="en-US" sz="3200">
                <a:solidFill>
                  <a:schemeClr val="tx2"/>
                </a:solidFill>
              </a:rPr>
              <a:t>взаимодействия</a:t>
            </a:r>
            <a:endParaRPr lang="ru-RU" altLang="en-US" sz="3200">
              <a:solidFill>
                <a:schemeClr val="tx2"/>
              </a:solidFill>
            </a:endParaRPr>
          </a:p>
        </p:txBody>
      </p:sp>
      <p:pic>
        <p:nvPicPr>
          <p:cNvPr id="4" name="Замещающее содержимое 3" descr="IMG_20241012_220949-COLLAG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1535430"/>
            <a:ext cx="2101850" cy="2265680"/>
          </a:xfrm>
          <a:prstGeom prst="rect">
            <a:avLst/>
          </a:prstGeom>
        </p:spPr>
      </p:pic>
      <p:pic>
        <p:nvPicPr>
          <p:cNvPr id="6" name="Изображение 5" descr="IMG_20240909_1137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637030"/>
            <a:ext cx="3069590" cy="2110740"/>
          </a:xfrm>
          <a:prstGeom prst="rect">
            <a:avLst/>
          </a:prstGeom>
        </p:spPr>
      </p:pic>
      <p:pic>
        <p:nvPicPr>
          <p:cNvPr id="7" name="Изображение 6" descr="IMG_20240930_0955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20" y="3848735"/>
            <a:ext cx="2766695" cy="2038985"/>
          </a:xfrm>
          <a:prstGeom prst="rect">
            <a:avLst/>
          </a:prstGeom>
        </p:spPr>
      </p:pic>
      <p:pic>
        <p:nvPicPr>
          <p:cNvPr id="8" name="Изображение 7" descr="IMG_20240930_0955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0" y="3849370"/>
            <a:ext cx="2546350" cy="2119630"/>
          </a:xfrm>
          <a:prstGeom prst="rect">
            <a:avLst/>
          </a:prstGeom>
        </p:spPr>
      </p:pic>
      <p:pic>
        <p:nvPicPr>
          <p:cNvPr id="9" name="Изображение 8" descr="IMG_20240930_2123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3923665"/>
            <a:ext cx="2909570" cy="1929765"/>
          </a:xfrm>
          <a:prstGeom prst="rect">
            <a:avLst/>
          </a:prstGeom>
        </p:spPr>
      </p:pic>
      <p:pic>
        <p:nvPicPr>
          <p:cNvPr id="10" name="Изображение 9" descr="IMG_20241011_1012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385" y="1637030"/>
            <a:ext cx="2696210" cy="21456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524328" cy="72008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   формы </a:t>
            </a:r>
            <a:br>
              <a:rPr lang="ru-RU" sz="3600" b="1" i="1" dirty="0" smtClean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ln w="1143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организации общения педагогов и  родителей</a:t>
            </a:r>
            <a:endParaRPr lang="ru-RU" sz="3600" b="1" i="1" dirty="0">
              <a:ln w="11430"/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Информационно-аналитические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Цель: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интересов, потребностей, запросов родителей, уровня их педагогической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социологических срезов; опросов; «Почтовый ящик»,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могут класть записки со своими идеями и предложениями, обращаться с вопросами к специалистам, заведующей или методисту. Заданные вопросы освещаются на родительских собраниях, становятся темой заседания родительского клуба или даются специалистами письменно. Такая форма работы позволяет родителям делиться своими мыслями с группой воспитателей и эффективна, когда нехватка времени мешает педагогам встретиться с родителями лично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6288</Words>
  <Application>WPS Presentation</Application>
  <PresentationFormat>Экран (4:3)</PresentationFormat>
  <Paragraphs>101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МБДОУ детский сад  №1 «Сказка»  г. Данилов, Ярославская область</vt:lpstr>
      <vt:lpstr>PowerPoint 演示文稿</vt:lpstr>
      <vt:lpstr>PowerPoint 演示文稿</vt:lpstr>
      <vt:lpstr>Задачи взаимодействия ДОУ с родителями</vt:lpstr>
      <vt:lpstr>Направления по вовлечению родителей  в совместную деятельность с ДОУ</vt:lpstr>
      <vt:lpstr>Традиционные формы взаимодействия</vt:lpstr>
      <vt:lpstr>Нетрадиционные формы взаимодействия</vt:lpstr>
      <vt:lpstr>PowerPoint 演示文稿</vt:lpstr>
      <vt:lpstr>Нетрадиционные   формы   организации общения педагогов и  родителей</vt:lpstr>
      <vt:lpstr>Досуговые</vt:lpstr>
      <vt:lpstr>Познавательные</vt:lpstr>
      <vt:lpstr>Наглядно-информационные; информационно-ознакомительные; информационно-просветительские</vt:lpstr>
      <vt:lpstr> Для успешного сотрудничества с родителями необходимо  придерживаться принципов взаимодействия:</vt:lpstr>
      <vt:lpstr> Для успешного сотрудничества с родителями необходимо  придерживаться принципов взаимодействия:</vt:lpstr>
      <vt:lpstr> Для успешного сотрудничества с родителями необходимо  придерживаться принципов взаимодействия:</vt:lpstr>
      <vt:lpstr>Заключение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Пашкова</dc:creator>
  <cp:lastModifiedBy>Ефремова</cp:lastModifiedBy>
  <cp:revision>51</cp:revision>
  <dcterms:created xsi:type="dcterms:W3CDTF">2013-08-01T08:17:00Z</dcterms:created>
  <dcterms:modified xsi:type="dcterms:W3CDTF">2024-10-12T21:22:06Z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CCE0E92FFE0646808713CD4DAB08BAAC_12</vt:lpwstr>
  </property>
  <property fmtid="{D5CDD505-2E9C-101B-9397-08002B2CF9AE}" pid="3" name="KSOProductBuildVer">
    <vt:lpwstr>1049-12.2.0.18586</vt:lpwstr>
  </property>
</Properties>
</file>