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28FE7-B816-D344-1516-938D7E1E0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69961D-2101-56BC-B83C-7DB8210DD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B53066-7B72-F6DE-4A4D-DCF15281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1E2A63-EC4F-002E-3F0A-8F60A9EE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B0FB5-7291-94B1-94B2-C8D3B12B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28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5D6DE-7037-AFC8-7AC3-B134A23A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964D0B-410B-538F-3A9B-C884DCB20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5EC068-3E8B-747C-5738-F53DEEDC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F482A2-627E-7232-C78E-8786BBC0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086E6F-9F9E-3C98-4782-4A9EB205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5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9CDC4D-471A-C879-06EF-C4CF6EC83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E21089-AC7D-7EBB-0C1E-7CC50BBB4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45FBF7-B7E0-CE07-6C26-26A3D0BD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D1B29A-9F4F-FD5D-86B1-F6A1FAB1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761D8B-1765-9FA4-FE81-F8CD4B8E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2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B46AC-F6A9-DED6-C7F5-165A8CC4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6488BA-2A7D-6B2B-9130-1F2CDF20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A8C89-6F6A-AF9F-3405-CBA1907D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AF6EAA-E642-32AE-6549-15510045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621C50-0E76-8B59-6F16-83C272EE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6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55B2E-FBF4-F609-205C-04D1544A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39272E-0F63-522F-F844-D4E998F7C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E81096-D5A0-0EAF-A1A9-1F0977FD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9F9A-785C-3EF1-4F13-97ACEC3F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23316-F674-3F7F-A6CB-FEE19215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17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1D932-7DFC-8FAA-2407-B1109D88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F37DD3-71BD-FB52-36A7-B56795A0C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45962C-7E6C-E99B-1842-44E197954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E4424E-7633-C196-F22B-E2CDD8D1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D4A959-AEC5-D43B-FAFD-477F4BDF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DEEF0F-0F07-3BAC-35FA-1E2417D9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2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82A93-0DC5-5F07-528A-75C8F3E6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400402-5F12-D783-11D7-A94B32642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C7D5BB-1DD8-5455-5C3A-91B8FC0DA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68FD49-811D-62EF-6BA6-5EEC9A849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83273E-8280-395B-B47E-D13093E02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F80221-270F-1012-2CD3-8543AA7F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38EB50-D437-12B1-7465-3480A84D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3BCB29-E760-9909-C5A1-7DCDBB74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26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B2F61-8D25-D4DE-5D42-1DE1698E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18246D-A708-D39A-C178-18320A68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A1C125-A3A9-F5A4-4456-2C47AD98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996372-BC70-F3F7-EAD6-363988C3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7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A473BB-BEFD-830F-E4D2-95EB0313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29F430-1B61-F042-C07B-F40A1CF1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90BCD7-CA49-0D2F-329E-7D9932C8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52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5BB28-0726-23F6-3D40-972F4728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22D4F9-229C-58FF-A5E3-39AC3B4BA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4E1AEE-D16F-6D34-EC58-CBF1206D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19DF98-5543-627E-0532-F983C30C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C72E1D-C4C2-4C68-5204-BC27D9E22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1BC2B6-2D19-96FE-BF55-8F3DBE02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7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A1FF5-21B8-0D7E-815A-C1610BA7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A6B33D-2806-3176-683B-2EAAB935E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5193FF-4647-E23C-4FB5-819B0F90E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B92ACA-C789-5482-845D-E3C8C210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9D117D-7B8B-F341-3F69-A121843D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D2D2E4-551B-9EAD-F377-1662AF96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88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393DF-9F1F-4F83-FB74-726DA886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D0C8A3-0D87-F3CA-5DF9-EB764A04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5BE89-FA1A-E683-AB50-66C3D6D57B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3C573-7BC3-482F-BA93-5D896F7DD9EC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A4F40A-3221-FD37-13E1-14F3CADC7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00CBF-18BF-A8BD-4F17-0B281C8B0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38098-6C9B-4077-942B-22454D808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1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асы, время, Измерительный инструмент, настенн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624CDE41-6D16-5AD8-C11B-00F5E0DA9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, строительство, Кварцевые часы, настенн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780B2A09-819E-63C9-924B-3229CC85C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4"/>
            <a:ext cx="12192000" cy="68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5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Измерительный инструмент, настенные часы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95B7A37E-19B6-2DAE-7AC4-E79F465C4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0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6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время, настенные часы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10A19222-9FBA-936A-FAAC-6B94994A8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3" b="27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5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стенные часы, Кварцевые часы, часы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345959D3-3384-BA2B-A4FC-C56374DC9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настенные часы, Кварцевые часы, бу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4DEA2957-1765-C0C7-058D-9BE4D92A6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6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настенные часы, круг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8731CEE0-58BF-7B27-6FF0-5EF3B7491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, время, настенные часы, Измерите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B82C86ED-A69F-3B7A-1594-090494585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3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, настенные часы, Кварцевые часы, время&#10;&#10;Автоматически созданное описание">
            <a:extLst>
              <a:ext uri="{FF2B5EF4-FFF2-40B4-BE49-F238E27FC236}">
                <a16:creationId xmlns:a16="http://schemas.microsoft.com/office/drawing/2014/main" id="{0A2B1A6C-EE3D-56C8-53B2-CF785C616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3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, Кварцевые часы, Измерительный инструмент, настенн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AA3DC238-CF90-4FB7-96A6-37DDCC38E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1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, Кварцевые часы, будильник, настенн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AB37A67D-3A0A-4A90-6D8F-6C84B566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время, будильник, настенн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60CCF748-9C1E-4699-F3C1-10420B3EB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0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, настенные часы, Кварцевые часы, бу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F3B9D802-10ED-D2F8-9E2F-88AD375F2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, настенные часы, Кварцевые часы, время&#10;&#10;Автоматически созданное описание">
            <a:extLst>
              <a:ext uri="{FF2B5EF4-FFF2-40B4-BE49-F238E27FC236}">
                <a16:creationId xmlns:a16="http://schemas.microsoft.com/office/drawing/2014/main" id="{EE0914E8-6D41-D295-ED08-684DEC001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3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ебо, часы, на открытом воздухе, настенн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3D556060-709F-D676-9CE3-8F45B2F40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0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в помещении, часы, настенные часы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BBC0349-9236-5D89-826D-B9392A553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9" b="19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время, настенные часы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B4735E59-2BED-D965-6E39-421007F23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2" b="291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Кварцевые часы, настенные часы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C5D12B5-319F-5E4E-3207-125E496F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7" b="47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Карманные часы, время, цепь&#10;&#10;Автоматически созданное описание">
            <a:extLst>
              <a:ext uri="{FF2B5EF4-FFF2-40B4-BE49-F238E27FC236}">
                <a16:creationId xmlns:a16="http://schemas.microsoft.com/office/drawing/2014/main" id="{886FC130-9942-FC16-EFE1-8F9DCE1EE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" b="8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2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, настенные часы, Кварцевые часы, время&#10;&#10;Автоматически созданное описание">
            <a:extLst>
              <a:ext uri="{FF2B5EF4-FFF2-40B4-BE49-F238E27FC236}">
                <a16:creationId xmlns:a16="http://schemas.microsoft.com/office/drawing/2014/main" id="{C2FECD18-77B8-AF1E-68AC-1154B328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асы, настенные часы, Кварцевые часы, время&#10;&#10;Автоматически созданное описание">
            <a:extLst>
              <a:ext uri="{FF2B5EF4-FFF2-40B4-BE49-F238E27FC236}">
                <a16:creationId xmlns:a16="http://schemas.microsoft.com/office/drawing/2014/main" id="{6B1CA3FB-F0CF-02E1-E850-F3BC40B06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6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на открытом воздухе, небо, башня, настенн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0E91710A-B9A7-60AC-2154-002861009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130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6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строительство, часы, металл, настенн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6D2109B5-6CD0-B77B-CBCB-350AB417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асы, настенные часы, Кварцевые часы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296D09B-D1F2-558D-6DDC-FB0F1F3CC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b="57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0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365 ProPlus</dc:creator>
  <cp:lastModifiedBy>365 ProPlus</cp:lastModifiedBy>
  <cp:revision>4</cp:revision>
  <dcterms:created xsi:type="dcterms:W3CDTF">2025-01-15T20:06:11Z</dcterms:created>
  <dcterms:modified xsi:type="dcterms:W3CDTF">2025-01-15T20:14:36Z</dcterms:modified>
</cp:coreProperties>
</file>