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F6B76-BF50-4F31-C441-F72317A85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BD706B-4F3A-6247-C29C-6D91595EC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E87BAC-4D3E-A8B6-CE21-70738FD3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25AD-3410-4B30-B93A-C108CCD0D874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8968E7-3DA5-E245-88E4-8649A544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E6CF73-7A95-AB26-1515-514B7D32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AD39-C497-41B2-8C23-D19E37075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03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B57DD-A526-22D4-E9AE-73FC18EA3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E7EAC0-4483-9D14-0CD0-D8B2EA7D7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A4D1C-BDCD-4DA4-DA1E-D8161566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25AD-3410-4B30-B93A-C108CCD0D874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82441-2FD7-D2B0-22F7-CEF58C4F9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31180C-4A09-A361-7647-B946808CE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AD39-C497-41B2-8C23-D19E37075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9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17D53B-9BE4-F312-6009-AE708B891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E6F070-69B7-4927-0625-B942E1DFD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2A530B-92EE-44A4-9C9E-EA19450CD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25AD-3410-4B30-B93A-C108CCD0D874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1EB9C2-9D80-7B1C-86BC-F2EFE93B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4CEB0-BD84-F3CB-BEC7-D3B0167C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AD39-C497-41B2-8C23-D19E37075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5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60CF4-29F7-5AD4-1376-EF41BC6F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1EAF2E-0B4E-2EDF-FE35-A0F605910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7F975-D99E-EF66-9259-02FD7B886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25AD-3410-4B30-B93A-C108CCD0D874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0F061-6EE0-B3B4-30AC-020AE7E1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CC2AA-BDB7-B25B-AA7D-B3A528EA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AD39-C497-41B2-8C23-D19E37075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7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9D261-6E5F-0F8A-AE68-FCBFB17A6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549B48-02B0-136B-891E-7F26CB7A5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7877BB-A7F0-35BB-DD59-C92DBCEC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25AD-3410-4B30-B93A-C108CCD0D874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6F3CF1-4277-C34A-9BEC-0E3AD4C8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252C6C-47E4-2984-DC2B-75F8978E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AD39-C497-41B2-8C23-D19E37075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4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F261A-EA9D-CCBD-D431-3F22377D7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F6E742-D20B-1AE7-89FA-592A20B9C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026EDC-5F9F-AB4F-0418-E504CBC35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6917FC-D574-B55B-BB9A-1E477622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25AD-3410-4B30-B93A-C108CCD0D874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2067CA-A653-37D2-8F8C-42BDA144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E4A660-15F1-28A0-0266-35802002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AD39-C497-41B2-8C23-D19E37075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83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2068A-1F67-2E66-BFB2-4191EE2A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8A565B-8B83-13D0-AD07-3F6230988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AC177D-9076-D5F3-7C5B-11426F2E1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A00B30-034B-0CC3-A212-AE4C5F929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79FED8-5CD8-FBB8-60E4-5B718D31B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5F6B48-BD82-D01C-3B21-ED488A18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25AD-3410-4B30-B93A-C108CCD0D874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901E71-F479-0DE6-C29B-88CE66AD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17B44F-5612-F5E8-85D2-5A803873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AD39-C497-41B2-8C23-D19E37075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98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63692-8C5F-3753-722F-6629F629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DBF870-1E80-3450-228D-9A64344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25AD-3410-4B30-B93A-C108CCD0D874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326F73-0EA2-89BC-91CF-8C700DAB1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385B81-48CA-341D-2E50-7790734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AD39-C497-41B2-8C23-D19E37075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5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E8F017-2AC9-951D-666C-09048D93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25AD-3410-4B30-B93A-C108CCD0D874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C2BB7A-C7DB-21E4-ED63-710DEB1D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5DDE56-3D5A-EB86-D88D-3DA78FA6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AD39-C497-41B2-8C23-D19E37075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54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C576A-62A2-706F-25A5-40B23C29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ED3476-7737-D15E-B7EF-C91467DFB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6A3D03-1EC7-488A-2E9B-0B9B80178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D5DEE9-B803-A243-C28F-FA18575B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25AD-3410-4B30-B93A-C108CCD0D874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880F00-F23F-2A92-2661-F6499BD3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2DDC59-7011-FD67-09D3-D339CA12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AD39-C497-41B2-8C23-D19E37075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5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F7707-3019-ABCC-640F-95D85EB09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ED8984-9929-C8B1-53A1-B90552698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29BC8A-A626-F2E3-E8E4-871AE145B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2C5390-93FA-4789-11C5-3C7C48FB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25AD-3410-4B30-B93A-C108CCD0D874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0C6FA3-D249-9991-9673-FF2621F8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E4E705-F805-2F82-BBE9-5D73F6E6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AD39-C497-41B2-8C23-D19E37075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87E98-8451-507C-C72D-0F63E90F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F95753-BC58-B547-FBEF-2FD88DFD1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C30A14-D7E9-D981-361F-A9797234DC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D25AD-3410-4B30-B93A-C108CCD0D874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ED744-D28D-7202-0FE8-F63A8A45E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9049CF-77C0-79FF-1B99-9D2F90C52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AD39-C497-41B2-8C23-D19E37075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6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k.com/teachvs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s://vk.com/teachvs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017365DE-8D57-9826-1F29-DAA8A5F56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7" t="-47996" r="32023" b="115308"/>
          <a:stretch/>
        </p:blipFill>
        <p:spPr bwMode="auto">
          <a:xfrm>
            <a:off x="3766149" y="1846977"/>
            <a:ext cx="1895995" cy="8962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F5C36-C498-E695-E8A3-00B75B45246A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243D60-1317-AF87-E194-5905C425F6EC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9E6673-4ED8-B10F-F8FA-D9B1CAD40318}"/>
              </a:ext>
            </a:extLst>
          </p:cNvPr>
          <p:cNvSpPr txBox="1"/>
          <p:nvPr/>
        </p:nvSpPr>
        <p:spPr>
          <a:xfrm>
            <a:off x="9253420" y="6456215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ru-RU" dirty="0">
                <a:hlinkClick r:id="rId5"/>
              </a:rPr>
              <a:t>https://vk.com/teachvs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250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15825C-6E17-D742-0DDD-8D2DCFFB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8" b="-60611"/>
          <a:stretch/>
        </p:blipFill>
        <p:spPr bwMode="auto">
          <a:xfrm>
            <a:off x="3814744" y="6190937"/>
            <a:ext cx="206741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F69FB5C-5D45-B7FF-8389-78A3AD6C8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7" b="-55368"/>
          <a:stretch/>
        </p:blipFill>
        <p:spPr bwMode="auto">
          <a:xfrm>
            <a:off x="3814744" y="6190937"/>
            <a:ext cx="197913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B002-75A9-F0A6-9508-F7DFE2CC29B6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BECEF-E0B8-BC39-BF68-F20287A56ED6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FE878C-1FC5-5984-8E91-75A3EED31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4" b="-29675"/>
          <a:stretch/>
        </p:blipFill>
        <p:spPr bwMode="auto">
          <a:xfrm>
            <a:off x="3727207" y="6190936"/>
            <a:ext cx="1973878" cy="6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D449362-9FE8-79EE-8FD3-5145DB5AD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1438" y1="62418" x2="11275" y2="64542"/>
                        <a14:foregroundMark x1="54412" y1="73693" x2="54412" y2="76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005" b="-46054"/>
          <a:stretch/>
        </p:blipFill>
        <p:spPr bwMode="auto">
          <a:xfrm>
            <a:off x="3565993" y="6067826"/>
            <a:ext cx="229630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13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15825C-6E17-D742-0DDD-8D2DCFFB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8" b="-60611"/>
          <a:stretch/>
        </p:blipFill>
        <p:spPr bwMode="auto">
          <a:xfrm>
            <a:off x="3814744" y="6190937"/>
            <a:ext cx="206741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F69FB5C-5D45-B7FF-8389-78A3AD6C8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7" b="-55368"/>
          <a:stretch/>
        </p:blipFill>
        <p:spPr bwMode="auto">
          <a:xfrm>
            <a:off x="3814744" y="6190937"/>
            <a:ext cx="197913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B002-75A9-F0A6-9508-F7DFE2CC29B6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BECEF-E0B8-BC39-BF68-F20287A56ED6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FE878C-1FC5-5984-8E91-75A3EED31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4" b="-29675"/>
          <a:stretch/>
        </p:blipFill>
        <p:spPr bwMode="auto">
          <a:xfrm>
            <a:off x="3727207" y="6190936"/>
            <a:ext cx="1973878" cy="6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D449362-9FE8-79EE-8FD3-5145DB5AD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1438" y1="62418" x2="11275" y2="64542"/>
                        <a14:foregroundMark x1="54412" y1="73693" x2="54412" y2="76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005" b="-46054"/>
          <a:stretch/>
        </p:blipFill>
        <p:spPr bwMode="auto">
          <a:xfrm>
            <a:off x="3565993" y="6067826"/>
            <a:ext cx="229630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6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15825C-6E17-D742-0DDD-8D2DCFFB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8" b="-60611"/>
          <a:stretch/>
        </p:blipFill>
        <p:spPr bwMode="auto">
          <a:xfrm>
            <a:off x="3814744" y="6190937"/>
            <a:ext cx="206741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F69FB5C-5D45-B7FF-8389-78A3AD6C8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7" b="-55368"/>
          <a:stretch/>
        </p:blipFill>
        <p:spPr bwMode="auto">
          <a:xfrm>
            <a:off x="3814744" y="6190937"/>
            <a:ext cx="197913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B002-75A9-F0A6-9508-F7DFE2CC29B6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BECEF-E0B8-BC39-BF68-F20287A56ED6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FE878C-1FC5-5984-8E91-75A3EED31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4" b="-29675"/>
          <a:stretch/>
        </p:blipFill>
        <p:spPr bwMode="auto">
          <a:xfrm>
            <a:off x="3727207" y="6190936"/>
            <a:ext cx="1973878" cy="6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EF433A-18F1-98A7-A572-F035DEB5E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35374" r="-4211" b="106708"/>
          <a:stretch/>
        </p:blipFill>
        <p:spPr bwMode="auto">
          <a:xfrm>
            <a:off x="3727208" y="3429000"/>
            <a:ext cx="2166250" cy="48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791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15825C-6E17-D742-0DDD-8D2DCFFB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8" b="-60611"/>
          <a:stretch/>
        </p:blipFill>
        <p:spPr bwMode="auto">
          <a:xfrm>
            <a:off x="3814744" y="6190937"/>
            <a:ext cx="206741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F69FB5C-5D45-B7FF-8389-78A3AD6C8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7" b="-55368"/>
          <a:stretch/>
        </p:blipFill>
        <p:spPr bwMode="auto">
          <a:xfrm>
            <a:off x="3814744" y="6190937"/>
            <a:ext cx="197913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B002-75A9-F0A6-9508-F7DFE2CC29B6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BECEF-E0B8-BC39-BF68-F20287A56ED6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FE878C-1FC5-5984-8E91-75A3EED31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4" b="-29675"/>
          <a:stretch/>
        </p:blipFill>
        <p:spPr bwMode="auto">
          <a:xfrm>
            <a:off x="3727207" y="6190936"/>
            <a:ext cx="1973878" cy="6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EF433A-18F1-98A7-A572-F035DEB5E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6861" r="-4211" b="-58445"/>
          <a:stretch/>
        </p:blipFill>
        <p:spPr bwMode="auto">
          <a:xfrm>
            <a:off x="3727208" y="5827733"/>
            <a:ext cx="2166250" cy="8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33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15825C-6E17-D742-0DDD-8D2DCFFB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8" b="-60611"/>
          <a:stretch/>
        </p:blipFill>
        <p:spPr bwMode="auto">
          <a:xfrm>
            <a:off x="3814744" y="6190937"/>
            <a:ext cx="206741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F69FB5C-5D45-B7FF-8389-78A3AD6C8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7" b="-55368"/>
          <a:stretch/>
        </p:blipFill>
        <p:spPr bwMode="auto">
          <a:xfrm>
            <a:off x="3814744" y="6190937"/>
            <a:ext cx="197913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B002-75A9-F0A6-9508-F7DFE2CC29B6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BECEF-E0B8-BC39-BF68-F20287A56ED6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FE878C-1FC5-5984-8E91-75A3EED31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4" b="-29675"/>
          <a:stretch/>
        </p:blipFill>
        <p:spPr bwMode="auto">
          <a:xfrm>
            <a:off x="3727207" y="6190936"/>
            <a:ext cx="1973878" cy="6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EF433A-18F1-98A7-A572-F035DEB5E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6861" r="-4211" b="-58445"/>
          <a:stretch/>
        </p:blipFill>
        <p:spPr bwMode="auto">
          <a:xfrm>
            <a:off x="3727208" y="5827733"/>
            <a:ext cx="2166250" cy="8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93F02A15-6C8F-E7A7-D0A7-2DD4A2A05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136" b="107417"/>
          <a:stretch/>
        </p:blipFill>
        <p:spPr bwMode="auto">
          <a:xfrm>
            <a:off x="3697519" y="3132945"/>
            <a:ext cx="2157761" cy="49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985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15825C-6E17-D742-0DDD-8D2DCFFB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8" b="-60611"/>
          <a:stretch/>
        </p:blipFill>
        <p:spPr bwMode="auto">
          <a:xfrm>
            <a:off x="3814744" y="6190937"/>
            <a:ext cx="206741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F69FB5C-5D45-B7FF-8389-78A3AD6C8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7" b="-55368"/>
          <a:stretch/>
        </p:blipFill>
        <p:spPr bwMode="auto">
          <a:xfrm>
            <a:off x="3814744" y="6190937"/>
            <a:ext cx="197913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B002-75A9-F0A6-9508-F7DFE2CC29B6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BECEF-E0B8-BC39-BF68-F20287A56ED6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FE878C-1FC5-5984-8E91-75A3EED31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4" b="-29675"/>
          <a:stretch/>
        </p:blipFill>
        <p:spPr bwMode="auto">
          <a:xfrm>
            <a:off x="3727207" y="6190936"/>
            <a:ext cx="1973878" cy="6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EF433A-18F1-98A7-A572-F035DEB5E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6861" r="-4211" b="-58445"/>
          <a:stretch/>
        </p:blipFill>
        <p:spPr bwMode="auto">
          <a:xfrm>
            <a:off x="3727208" y="5827733"/>
            <a:ext cx="2166250" cy="8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93F02A15-6C8F-E7A7-D0A7-2DD4A2A05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74" b="-48222"/>
          <a:stretch/>
        </p:blipFill>
        <p:spPr bwMode="auto">
          <a:xfrm>
            <a:off x="3697519" y="6190935"/>
            <a:ext cx="2157761" cy="5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09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15825C-6E17-D742-0DDD-8D2DCFFB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8" b="-60611"/>
          <a:stretch/>
        </p:blipFill>
        <p:spPr bwMode="auto">
          <a:xfrm>
            <a:off x="3814744" y="6190937"/>
            <a:ext cx="206741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F69FB5C-5D45-B7FF-8389-78A3AD6C8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7" b="-55368"/>
          <a:stretch/>
        </p:blipFill>
        <p:spPr bwMode="auto">
          <a:xfrm>
            <a:off x="3814744" y="6190937"/>
            <a:ext cx="197913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B002-75A9-F0A6-9508-F7DFE2CC29B6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BECEF-E0B8-BC39-BF68-F20287A56ED6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FE878C-1FC5-5984-8E91-75A3EED31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4" b="-29675"/>
          <a:stretch/>
        </p:blipFill>
        <p:spPr bwMode="auto">
          <a:xfrm>
            <a:off x="3727207" y="6190936"/>
            <a:ext cx="1973878" cy="6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EF433A-18F1-98A7-A572-F035DEB5E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6861" r="-4211" b="-58445"/>
          <a:stretch/>
        </p:blipFill>
        <p:spPr bwMode="auto">
          <a:xfrm>
            <a:off x="3727208" y="5827733"/>
            <a:ext cx="2166250" cy="8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93F02A15-6C8F-E7A7-D0A7-2DD4A2A05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74" b="-48222"/>
          <a:stretch/>
        </p:blipFill>
        <p:spPr bwMode="auto">
          <a:xfrm>
            <a:off x="3697519" y="6190935"/>
            <a:ext cx="2157761" cy="5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D1163E37-093B-4A7F-65F8-981F89EA6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3" t="-34263" r="3803" b="111171"/>
          <a:stretch/>
        </p:blipFill>
        <p:spPr bwMode="auto">
          <a:xfrm>
            <a:off x="3950571" y="2998033"/>
            <a:ext cx="1527149" cy="43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650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15825C-6E17-D742-0DDD-8D2DCFFB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8" b="-60611"/>
          <a:stretch/>
        </p:blipFill>
        <p:spPr bwMode="auto">
          <a:xfrm>
            <a:off x="3814744" y="6190937"/>
            <a:ext cx="206741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F69FB5C-5D45-B7FF-8389-78A3AD6C8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7" b="-55368"/>
          <a:stretch/>
        </p:blipFill>
        <p:spPr bwMode="auto">
          <a:xfrm>
            <a:off x="3814744" y="6190937"/>
            <a:ext cx="197913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B002-75A9-F0A6-9508-F7DFE2CC29B6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BECEF-E0B8-BC39-BF68-F20287A56ED6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FE878C-1FC5-5984-8E91-75A3EED31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4" b="-29675"/>
          <a:stretch/>
        </p:blipFill>
        <p:spPr bwMode="auto">
          <a:xfrm>
            <a:off x="3727207" y="6190936"/>
            <a:ext cx="1973878" cy="6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EF433A-18F1-98A7-A572-F035DEB5E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6861" r="-4211" b="-58445"/>
          <a:stretch/>
        </p:blipFill>
        <p:spPr bwMode="auto">
          <a:xfrm>
            <a:off x="3727208" y="5827733"/>
            <a:ext cx="2166250" cy="8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93F02A15-6C8F-E7A7-D0A7-2DD4A2A05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74" b="-48222"/>
          <a:stretch/>
        </p:blipFill>
        <p:spPr bwMode="auto">
          <a:xfrm>
            <a:off x="3697519" y="6190935"/>
            <a:ext cx="2157761" cy="5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D1163E37-093B-4A7F-65F8-981F89EA6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3" t="117749" r="3803" b="-46895"/>
          <a:stretch/>
        </p:blipFill>
        <p:spPr bwMode="auto">
          <a:xfrm>
            <a:off x="3950571" y="5835075"/>
            <a:ext cx="1527149" cy="5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09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15825C-6E17-D742-0DDD-8D2DCFFB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8" b="-60611"/>
          <a:stretch/>
        </p:blipFill>
        <p:spPr bwMode="auto">
          <a:xfrm>
            <a:off x="3814744" y="6190937"/>
            <a:ext cx="206741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F69FB5C-5D45-B7FF-8389-78A3AD6C8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7" b="-55368"/>
          <a:stretch/>
        </p:blipFill>
        <p:spPr bwMode="auto">
          <a:xfrm>
            <a:off x="3814744" y="6190937"/>
            <a:ext cx="197913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B002-75A9-F0A6-9508-F7DFE2CC29B6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BECEF-E0B8-BC39-BF68-F20287A56ED6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FE878C-1FC5-5984-8E91-75A3EED31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4" b="-29675"/>
          <a:stretch/>
        </p:blipFill>
        <p:spPr bwMode="auto">
          <a:xfrm>
            <a:off x="3727207" y="6190936"/>
            <a:ext cx="1973878" cy="6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EF433A-18F1-98A7-A572-F035DEB5E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6861" r="-4211" b="-58445"/>
          <a:stretch/>
        </p:blipFill>
        <p:spPr bwMode="auto">
          <a:xfrm>
            <a:off x="3727208" y="5827733"/>
            <a:ext cx="2166250" cy="8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D1163E37-093B-4A7F-65F8-981F89EA6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3" t="117749" r="3803" b="-46895"/>
          <a:stretch/>
        </p:blipFill>
        <p:spPr bwMode="auto">
          <a:xfrm>
            <a:off x="3950571" y="5835075"/>
            <a:ext cx="1527149" cy="5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2CC9EEA5-5D63-E781-7E5B-321689FD4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09" b="103032"/>
          <a:stretch/>
        </p:blipFill>
        <p:spPr bwMode="auto">
          <a:xfrm>
            <a:off x="3950571" y="2908092"/>
            <a:ext cx="1534557" cy="6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163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15825C-6E17-D742-0DDD-8D2DCFFB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8" b="-60611"/>
          <a:stretch/>
        </p:blipFill>
        <p:spPr bwMode="auto">
          <a:xfrm>
            <a:off x="3814744" y="6190937"/>
            <a:ext cx="206741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F69FB5C-5D45-B7FF-8389-78A3AD6C8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7" b="-55368"/>
          <a:stretch/>
        </p:blipFill>
        <p:spPr bwMode="auto">
          <a:xfrm>
            <a:off x="3814744" y="6190937"/>
            <a:ext cx="197913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B002-75A9-F0A6-9508-F7DFE2CC29B6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BECEF-E0B8-BC39-BF68-F20287A56ED6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FE878C-1FC5-5984-8E91-75A3EED31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4" b="-29675"/>
          <a:stretch/>
        </p:blipFill>
        <p:spPr bwMode="auto">
          <a:xfrm>
            <a:off x="3727207" y="6190936"/>
            <a:ext cx="1973878" cy="6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EF433A-18F1-98A7-A572-F035DEB5E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6861" r="-4211" b="-58445"/>
          <a:stretch/>
        </p:blipFill>
        <p:spPr bwMode="auto">
          <a:xfrm>
            <a:off x="3727208" y="5827733"/>
            <a:ext cx="2166250" cy="8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D1163E37-093B-4A7F-65F8-981F89EA6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3" t="117749" r="3803" b="-46895"/>
          <a:stretch/>
        </p:blipFill>
        <p:spPr bwMode="auto">
          <a:xfrm>
            <a:off x="3950571" y="5835075"/>
            <a:ext cx="1527149" cy="5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2CC9EEA5-5D63-E781-7E5B-321689FD4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60" b="-58207"/>
          <a:stretch/>
        </p:blipFill>
        <p:spPr bwMode="auto">
          <a:xfrm>
            <a:off x="3950571" y="5621311"/>
            <a:ext cx="1534557" cy="107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84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017365DE-8D57-9826-1F29-DAA8A5F56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7" t="111533" r="32023" b="-34770"/>
          <a:stretch/>
        </p:blipFill>
        <p:spPr bwMode="auto">
          <a:xfrm>
            <a:off x="3766149" y="6220917"/>
            <a:ext cx="1895995" cy="63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3E77B9-5EE8-FEDC-C91C-32C326B229D2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BF56B-A643-4B36-7588-73CCB68DA18A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77349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15825C-6E17-D742-0DDD-8D2DCFFB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8" b="-60611"/>
          <a:stretch/>
        </p:blipFill>
        <p:spPr bwMode="auto">
          <a:xfrm>
            <a:off x="3814744" y="6190937"/>
            <a:ext cx="206741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F69FB5C-5D45-B7FF-8389-78A3AD6C8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7" b="-55368"/>
          <a:stretch/>
        </p:blipFill>
        <p:spPr bwMode="auto">
          <a:xfrm>
            <a:off x="3814744" y="6190937"/>
            <a:ext cx="197913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B002-75A9-F0A6-9508-F7DFE2CC29B6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BECEF-E0B8-BC39-BF68-F20287A56ED6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FE878C-1FC5-5984-8E91-75A3EED31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4" b="-29675"/>
          <a:stretch/>
        </p:blipFill>
        <p:spPr bwMode="auto">
          <a:xfrm>
            <a:off x="3727207" y="6190936"/>
            <a:ext cx="1973878" cy="6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EF433A-18F1-98A7-A572-F035DEB5E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6861" r="-4211" b="-58445"/>
          <a:stretch/>
        </p:blipFill>
        <p:spPr bwMode="auto">
          <a:xfrm>
            <a:off x="3727208" y="5827733"/>
            <a:ext cx="2166250" cy="8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D1163E37-093B-4A7F-65F8-981F89EA6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3" t="117749" r="3803" b="-46895"/>
          <a:stretch/>
        </p:blipFill>
        <p:spPr bwMode="auto">
          <a:xfrm>
            <a:off x="3950571" y="5835075"/>
            <a:ext cx="1527149" cy="5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2474E5B4-0548-D7E9-F1DF-E616322FE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8696" b="102586"/>
          <a:stretch/>
        </p:blipFill>
        <p:spPr bwMode="auto">
          <a:xfrm>
            <a:off x="3585058" y="2833142"/>
            <a:ext cx="2510942" cy="74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72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15825C-6E17-D742-0DDD-8D2DCFFB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8" b="-60611"/>
          <a:stretch/>
        </p:blipFill>
        <p:spPr bwMode="auto">
          <a:xfrm>
            <a:off x="3814744" y="6190937"/>
            <a:ext cx="206741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F69FB5C-5D45-B7FF-8389-78A3AD6C8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7" b="-55368"/>
          <a:stretch/>
        </p:blipFill>
        <p:spPr bwMode="auto">
          <a:xfrm>
            <a:off x="3814744" y="6190937"/>
            <a:ext cx="197913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B002-75A9-F0A6-9508-F7DFE2CC29B6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BECEF-E0B8-BC39-BF68-F20287A56ED6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FE878C-1FC5-5984-8E91-75A3EED31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4" b="-29675"/>
          <a:stretch/>
        </p:blipFill>
        <p:spPr bwMode="auto">
          <a:xfrm>
            <a:off x="3727207" y="6190936"/>
            <a:ext cx="1973878" cy="6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EF433A-18F1-98A7-A572-F035DEB5E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6861" r="-4211" b="-58445"/>
          <a:stretch/>
        </p:blipFill>
        <p:spPr bwMode="auto">
          <a:xfrm>
            <a:off x="3727208" y="5827733"/>
            <a:ext cx="2166250" cy="8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D1163E37-093B-4A7F-65F8-981F89EA6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3" t="117749" r="3803" b="-46895"/>
          <a:stretch/>
        </p:blipFill>
        <p:spPr bwMode="auto">
          <a:xfrm>
            <a:off x="3950571" y="5835075"/>
            <a:ext cx="1527149" cy="5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2474E5B4-0548-D7E9-F1DF-E616322FE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515" b="-53653"/>
          <a:stretch/>
        </p:blipFill>
        <p:spPr bwMode="auto">
          <a:xfrm>
            <a:off x="3585058" y="6158486"/>
            <a:ext cx="2510942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35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15825C-6E17-D742-0DDD-8D2DCFFB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8" b="-60611"/>
          <a:stretch/>
        </p:blipFill>
        <p:spPr bwMode="auto">
          <a:xfrm>
            <a:off x="3814744" y="6190937"/>
            <a:ext cx="206741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F69FB5C-5D45-B7FF-8389-78A3AD6C8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7" b="-55368"/>
          <a:stretch/>
        </p:blipFill>
        <p:spPr bwMode="auto">
          <a:xfrm>
            <a:off x="3814744" y="6190937"/>
            <a:ext cx="197913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B002-75A9-F0A6-9508-F7DFE2CC29B6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BECEF-E0B8-BC39-BF68-F20287A56ED6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FE878C-1FC5-5984-8E91-75A3EED31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4" b="-29675"/>
          <a:stretch/>
        </p:blipFill>
        <p:spPr bwMode="auto">
          <a:xfrm>
            <a:off x="3727207" y="6190936"/>
            <a:ext cx="1973878" cy="6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EF433A-18F1-98A7-A572-F035DEB5E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6861" r="-4211" b="-58445"/>
          <a:stretch/>
        </p:blipFill>
        <p:spPr bwMode="auto">
          <a:xfrm>
            <a:off x="3727208" y="5827733"/>
            <a:ext cx="2166250" cy="8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D1163E37-093B-4A7F-65F8-981F89EA6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3" t="117749" r="3803" b="-46895"/>
          <a:stretch/>
        </p:blipFill>
        <p:spPr bwMode="auto">
          <a:xfrm>
            <a:off x="3950571" y="5835075"/>
            <a:ext cx="1527149" cy="5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537790FB-B398-9176-0B4A-88B80FE9D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80" b="109125"/>
          <a:stretch/>
        </p:blipFill>
        <p:spPr bwMode="auto">
          <a:xfrm>
            <a:off x="3647087" y="2293495"/>
            <a:ext cx="2314450" cy="86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82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15825C-6E17-D742-0DDD-8D2DCFFB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8" b="-60611"/>
          <a:stretch/>
        </p:blipFill>
        <p:spPr bwMode="auto">
          <a:xfrm>
            <a:off x="3814744" y="6190937"/>
            <a:ext cx="206741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F69FB5C-5D45-B7FF-8389-78A3AD6C8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7" b="-55368"/>
          <a:stretch/>
        </p:blipFill>
        <p:spPr bwMode="auto">
          <a:xfrm>
            <a:off x="3814744" y="6190937"/>
            <a:ext cx="197913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B002-75A9-F0A6-9508-F7DFE2CC29B6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BECEF-E0B8-BC39-BF68-F20287A56ED6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FE878C-1FC5-5984-8E91-75A3EED31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4" b="-29675"/>
          <a:stretch/>
        </p:blipFill>
        <p:spPr bwMode="auto">
          <a:xfrm>
            <a:off x="3727207" y="6190936"/>
            <a:ext cx="1973878" cy="6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EF433A-18F1-98A7-A572-F035DEB5E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6861" r="-4211" b="-58445"/>
          <a:stretch/>
        </p:blipFill>
        <p:spPr bwMode="auto">
          <a:xfrm>
            <a:off x="3727208" y="5827733"/>
            <a:ext cx="2166250" cy="8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D1163E37-093B-4A7F-65F8-981F89EA6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3" t="117749" r="3803" b="-46895"/>
          <a:stretch/>
        </p:blipFill>
        <p:spPr bwMode="auto">
          <a:xfrm>
            <a:off x="3950571" y="5835075"/>
            <a:ext cx="1527149" cy="5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537790FB-B398-9176-0B4A-88B80FE9D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0" b="-34267"/>
          <a:stretch/>
        </p:blipFill>
        <p:spPr bwMode="auto">
          <a:xfrm>
            <a:off x="3647087" y="6075169"/>
            <a:ext cx="2314450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4F4FA0-8EF7-2A1B-70F2-DCA96DE02F2C}"/>
              </a:ext>
            </a:extLst>
          </p:cNvPr>
          <p:cNvSpPr txBox="1"/>
          <p:nvPr/>
        </p:nvSpPr>
        <p:spPr>
          <a:xfrm>
            <a:off x="9253420" y="6456215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ru-RU" dirty="0">
                <a:hlinkClick r:id="rId10"/>
              </a:rPr>
              <a:t>https://vk.com/teachvs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9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15825C-6E17-D742-0DDD-8D2DCFFB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86" b="116666"/>
          <a:stretch/>
        </p:blipFill>
        <p:spPr bwMode="auto">
          <a:xfrm>
            <a:off x="3814744" y="2359743"/>
            <a:ext cx="2067416" cy="69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D32E3-7B6E-7FF4-CEC7-78D6157B6805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E1F9E-6522-9884-49B0-8DC5A4ED5FE2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75622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15825C-6E17-D742-0DDD-8D2DCFFB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8" b="-60611"/>
          <a:stretch/>
        </p:blipFill>
        <p:spPr bwMode="auto">
          <a:xfrm>
            <a:off x="3814744" y="6190937"/>
            <a:ext cx="206741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112776-D55B-B1F5-3357-D1A6232141C3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DFB08-0908-DFF2-1B56-E86E6E03C072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31098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15825C-6E17-D742-0DDD-8D2DCFFB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8" b="-60611"/>
          <a:stretch/>
        </p:blipFill>
        <p:spPr bwMode="auto">
          <a:xfrm>
            <a:off x="3814744" y="6190937"/>
            <a:ext cx="206741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F69FB5C-5D45-B7FF-8389-78A3AD6C8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60" b="110699"/>
          <a:stretch/>
        </p:blipFill>
        <p:spPr bwMode="auto">
          <a:xfrm>
            <a:off x="3814744" y="2566219"/>
            <a:ext cx="197913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A5AE80-4A62-6518-C269-EA8B11C036A1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E562-4792-1458-4447-E17082983A28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95468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15825C-6E17-D742-0DDD-8D2DCFFB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8" b="-60611"/>
          <a:stretch/>
        </p:blipFill>
        <p:spPr bwMode="auto">
          <a:xfrm>
            <a:off x="3814744" y="6190937"/>
            <a:ext cx="206741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F69FB5C-5D45-B7FF-8389-78A3AD6C8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7" b="-55368"/>
          <a:stretch/>
        </p:blipFill>
        <p:spPr bwMode="auto">
          <a:xfrm>
            <a:off x="3814744" y="6190937"/>
            <a:ext cx="197913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B002-75A9-F0A6-9508-F7DFE2CC29B6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BECEF-E0B8-BC39-BF68-F20287A56ED6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90024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15825C-6E17-D742-0DDD-8D2DCFFB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8" b="-60611"/>
          <a:stretch/>
        </p:blipFill>
        <p:spPr bwMode="auto">
          <a:xfrm>
            <a:off x="3814744" y="6190937"/>
            <a:ext cx="206741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F69FB5C-5D45-B7FF-8389-78A3AD6C8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7" b="-55368"/>
          <a:stretch/>
        </p:blipFill>
        <p:spPr bwMode="auto">
          <a:xfrm>
            <a:off x="3814744" y="6190937"/>
            <a:ext cx="197913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B002-75A9-F0A6-9508-F7DFE2CC29B6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BECEF-E0B8-BC39-BF68-F20287A56ED6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FE878C-1FC5-5984-8E91-75A3EED31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088" b="110837"/>
          <a:stretch/>
        </p:blipFill>
        <p:spPr bwMode="auto">
          <a:xfrm>
            <a:off x="3727207" y="2293496"/>
            <a:ext cx="1973878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13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15825C-6E17-D742-0DDD-8D2DCFFB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8" b="-60611"/>
          <a:stretch/>
        </p:blipFill>
        <p:spPr bwMode="auto">
          <a:xfrm>
            <a:off x="3814744" y="6190937"/>
            <a:ext cx="206741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F69FB5C-5D45-B7FF-8389-78A3AD6C8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7" b="-55368"/>
          <a:stretch/>
        </p:blipFill>
        <p:spPr bwMode="auto">
          <a:xfrm>
            <a:off x="3814744" y="6190937"/>
            <a:ext cx="197913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B002-75A9-F0A6-9508-F7DFE2CC29B6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BECEF-E0B8-BC39-BF68-F20287A56ED6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FE878C-1FC5-5984-8E91-75A3EED31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4" b="-29675"/>
          <a:stretch/>
        </p:blipFill>
        <p:spPr bwMode="auto">
          <a:xfrm>
            <a:off x="3727207" y="6190936"/>
            <a:ext cx="1973878" cy="6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43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749CA1AF-E9A6-5203-8B0D-EE02262E0E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610386-8218-9EB9-082C-4B57ACD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846977"/>
            <a:ext cx="3670752" cy="4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15825C-6E17-D742-0DDD-8D2DCFFB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8" b="-60611"/>
          <a:stretch/>
        </p:blipFill>
        <p:spPr bwMode="auto">
          <a:xfrm>
            <a:off x="3814744" y="6190937"/>
            <a:ext cx="206741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F69FB5C-5D45-B7FF-8389-78A3AD6C8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7" b="-55368"/>
          <a:stretch/>
        </p:blipFill>
        <p:spPr bwMode="auto">
          <a:xfrm>
            <a:off x="3814744" y="6190937"/>
            <a:ext cx="1979136" cy="6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B002-75A9-F0A6-9508-F7DFE2CC29B6}"/>
              </a:ext>
            </a:extLst>
          </p:cNvPr>
          <p:cNvSpPr txBox="1"/>
          <p:nvPr/>
        </p:nvSpPr>
        <p:spPr>
          <a:xfrm>
            <a:off x="0" y="44567"/>
            <a:ext cx="400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is she wearing?</a:t>
            </a:r>
            <a:endParaRPr lang="ru-R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BECEF-E0B8-BC39-BF68-F20287A56ED6}"/>
              </a:ext>
            </a:extLst>
          </p:cNvPr>
          <p:cNvSpPr txBox="1"/>
          <p:nvPr/>
        </p:nvSpPr>
        <p:spPr>
          <a:xfrm>
            <a:off x="4714146" y="160335"/>
            <a:ext cx="400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She is wearing …</a:t>
            </a:r>
            <a:endParaRPr lang="ru-RU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FE878C-1FC5-5984-8E91-75A3EED31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4" b="-29675"/>
          <a:stretch/>
        </p:blipFill>
        <p:spPr bwMode="auto">
          <a:xfrm>
            <a:off x="3727207" y="6190936"/>
            <a:ext cx="1973878" cy="6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D449362-9FE8-79EE-8FD3-5145DB5AD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1438" y1="62418" x2="11275" y2="64542"/>
                        <a14:foregroundMark x1="54412" y1="73693" x2="54412" y2="76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5611" b="97912"/>
          <a:stretch/>
        </p:blipFill>
        <p:spPr bwMode="auto">
          <a:xfrm>
            <a:off x="3565993" y="2563319"/>
            <a:ext cx="2296306" cy="86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029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223</Words>
  <Application>Microsoft Office PowerPoint</Application>
  <PresentationFormat>Широкоэкранный</PresentationFormat>
  <Paragraphs>48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Валентинка Гладких</dc:creator>
  <cp:lastModifiedBy>Валентинка Гладких</cp:lastModifiedBy>
  <cp:revision>1</cp:revision>
  <dcterms:created xsi:type="dcterms:W3CDTF">2022-07-07T15:59:35Z</dcterms:created>
  <dcterms:modified xsi:type="dcterms:W3CDTF">2022-07-07T16:43:43Z</dcterms:modified>
</cp:coreProperties>
</file>