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13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76500E53-5EE5-4C59-B994-A9B477192715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86A59AE2-0ACE-432C-9AC0-81DF715DCC5C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676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0E53-5EE5-4C59-B994-A9B477192715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9AE2-0ACE-432C-9AC0-81DF715DC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852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0E53-5EE5-4C59-B994-A9B477192715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9AE2-0ACE-432C-9AC0-81DF715DCC5C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0748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0E53-5EE5-4C59-B994-A9B477192715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9AE2-0ACE-432C-9AC0-81DF715DCC5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0537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0E53-5EE5-4C59-B994-A9B477192715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9AE2-0ACE-432C-9AC0-81DF715DC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2752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0E53-5EE5-4C59-B994-A9B477192715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9AE2-0ACE-432C-9AC0-81DF715DCC5C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8975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0E53-5EE5-4C59-B994-A9B477192715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9AE2-0ACE-432C-9AC0-81DF715DCC5C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39239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0E53-5EE5-4C59-B994-A9B477192715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9AE2-0ACE-432C-9AC0-81DF715DCC5C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55379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0E53-5EE5-4C59-B994-A9B477192715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9AE2-0ACE-432C-9AC0-81DF715DCC5C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682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0E53-5EE5-4C59-B994-A9B477192715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9AE2-0ACE-432C-9AC0-81DF715DC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825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0E53-5EE5-4C59-B994-A9B477192715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9AE2-0ACE-432C-9AC0-81DF715DCC5C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9570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0E53-5EE5-4C59-B994-A9B477192715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9AE2-0ACE-432C-9AC0-81DF715DC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464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0E53-5EE5-4C59-B994-A9B477192715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9AE2-0ACE-432C-9AC0-81DF715DCC5C}" type="slidenum">
              <a:rPr lang="ru-RU" smtClean="0"/>
              <a:t>‹#›</a:t>
            </a:fld>
            <a:endParaRPr lang="ru-RU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8578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0E53-5EE5-4C59-B994-A9B477192715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9AE2-0ACE-432C-9AC0-81DF715DCC5C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3806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0E53-5EE5-4C59-B994-A9B477192715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9AE2-0ACE-432C-9AC0-81DF715DC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52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0E53-5EE5-4C59-B994-A9B477192715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9AE2-0ACE-432C-9AC0-81DF715DCC5C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1681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0E53-5EE5-4C59-B994-A9B477192715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9AE2-0ACE-432C-9AC0-81DF715DC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317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6500E53-5EE5-4C59-B994-A9B477192715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6A59AE2-0ACE-432C-9AC0-81DF715DC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56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worksheets.com/worksheets/en/English_as_a_Second_Language_(ESL)/There_is_-_there_are/House_and_Furniture_rb754812ld" TargetMode="External"/><Relationship Id="rId2" Type="http://schemas.openxmlformats.org/officeDocument/2006/relationships/hyperlink" Target="https://www.liveworksheets.com/worksheets/en/English_as_a_Second_Language_(ESL)/There_is_-_there_are/There_is_-_there_are_na601gy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liveworksheets.com/worksheets/en/English_as_a_Second_Language_(ESL)/Vocabulary_and_Grammar/My_bedroom_gu927922bv" TargetMode="External"/><Relationship Id="rId4" Type="http://schemas.openxmlformats.org/officeDocument/2006/relationships/hyperlink" Target="https://www.liveworksheets.com/worksheets/en/English_as_a_Second_Language_(ESL)/Prepositions_of_place/Reading_comprehension._My_bedroom_qk766246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resource/6305588/english/there-there-some" TargetMode="External"/><Relationship Id="rId2" Type="http://schemas.openxmlformats.org/officeDocument/2006/relationships/hyperlink" Target="https://wordwall.net/resource/2647718/there-there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ordwall.net/resource/4425432/there-there" TargetMode="External"/><Relationship Id="rId4" Type="http://schemas.openxmlformats.org/officeDocument/2006/relationships/hyperlink" Target="https://wordwall.net/resource/1078057/there-ther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4753B0A-53A3-485C-B668-F6135A833705}"/>
              </a:ext>
            </a:extLst>
          </p:cNvPr>
          <p:cNvSpPr/>
          <p:nvPr/>
        </p:nvSpPr>
        <p:spPr>
          <a:xfrm>
            <a:off x="821038" y="556644"/>
            <a:ext cx="24865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Задания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B7AD2DB-1483-4F59-942A-134394439363}"/>
              </a:ext>
            </a:extLst>
          </p:cNvPr>
          <p:cNvSpPr/>
          <p:nvPr/>
        </p:nvSpPr>
        <p:spPr>
          <a:xfrm>
            <a:off x="3503495" y="1479974"/>
            <a:ext cx="481946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2"/>
              </a:rPr>
              <a:t>https://www.liveworksheets.com/worksheets/en/English_as_a_Second_Language_(ESL)/There_is_-_there_are/There_is_-_there_are_na601gy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ru-RU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152DAE5-1FAF-4E4B-8D21-4581636B81EB}"/>
              </a:ext>
            </a:extLst>
          </p:cNvPr>
          <p:cNvSpPr/>
          <p:nvPr/>
        </p:nvSpPr>
        <p:spPr>
          <a:xfrm>
            <a:off x="876455" y="2650371"/>
            <a:ext cx="481946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3"/>
              </a:rPr>
              <a:t>https://www.liveworksheets.com/worksheets/en/English_as_a_Second_Language_(ESL)/There_is_-_there_are/House_and_Furniture_rb754812ld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ru-RU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359B103-8B04-4C77-B23A-429F037B4355}"/>
              </a:ext>
            </a:extLst>
          </p:cNvPr>
          <p:cNvSpPr/>
          <p:nvPr/>
        </p:nvSpPr>
        <p:spPr>
          <a:xfrm>
            <a:off x="3503495" y="3718402"/>
            <a:ext cx="481946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4"/>
              </a:rPr>
              <a:t>https://www.liveworksheets.com/worksheets/en/English_as_a_Second_Language_(ESL)/Prepositions_of_place/Reading_comprehension._My_bedroom_qk766246pg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ru-RU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1009719-E805-4370-91B0-95DEDAB0F24B}"/>
              </a:ext>
            </a:extLst>
          </p:cNvPr>
          <p:cNvSpPr/>
          <p:nvPr/>
        </p:nvSpPr>
        <p:spPr>
          <a:xfrm>
            <a:off x="821037" y="5208133"/>
            <a:ext cx="481946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5"/>
              </a:rPr>
              <a:t>https://www.liveworksheets.com/worksheets/en/English_as_a_Second_Language_(ESL)/Vocabulary_and_Grammar/My_bedroom_gu927922bv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ru-RU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88988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28F7D5-B034-48BC-9443-1A222625C349}"/>
              </a:ext>
            </a:extLst>
          </p:cNvPr>
          <p:cNvSpPr txBox="1"/>
          <p:nvPr/>
        </p:nvSpPr>
        <p:spPr>
          <a:xfrm>
            <a:off x="1153392" y="1069217"/>
            <a:ext cx="45789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https://wordwall.net/resource/2647718/there-there</a:t>
            </a:r>
            <a:r>
              <a:rPr lang="en-US" dirty="0"/>
              <a:t>  </a:t>
            </a: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1747BF-1D64-4893-876F-74450888FE74}"/>
              </a:ext>
            </a:extLst>
          </p:cNvPr>
          <p:cNvSpPr txBox="1"/>
          <p:nvPr/>
        </p:nvSpPr>
        <p:spPr>
          <a:xfrm>
            <a:off x="3896592" y="2572273"/>
            <a:ext cx="45789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https://wordwall.net/resource/6305588/english/there-there-some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5EE23A-CB4B-454D-A9EE-C7EAF356181A}"/>
              </a:ext>
            </a:extLst>
          </p:cNvPr>
          <p:cNvSpPr txBox="1"/>
          <p:nvPr/>
        </p:nvSpPr>
        <p:spPr>
          <a:xfrm>
            <a:off x="3896592" y="5276487"/>
            <a:ext cx="45789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https://wordwall.net/resource/1078057/there-there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B86301-FA4C-4550-B6AA-4E7699552B1D}"/>
              </a:ext>
            </a:extLst>
          </p:cNvPr>
          <p:cNvSpPr txBox="1"/>
          <p:nvPr/>
        </p:nvSpPr>
        <p:spPr>
          <a:xfrm>
            <a:off x="1153392" y="3639397"/>
            <a:ext cx="45789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https://wordwall.net/resource/4425432/there-there</a:t>
            </a:r>
            <a:r>
              <a:rPr lang="en-US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36850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7</TotalTime>
  <Words>201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Garamond</vt:lpstr>
      <vt:lpstr>Натуральные материалы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Валентинка Гладких</dc:creator>
  <cp:lastModifiedBy>Валентинка Гладких</cp:lastModifiedBy>
  <cp:revision>1</cp:revision>
  <dcterms:created xsi:type="dcterms:W3CDTF">2021-02-18T08:03:27Z</dcterms:created>
  <dcterms:modified xsi:type="dcterms:W3CDTF">2021-02-18T08:10:45Z</dcterms:modified>
</cp:coreProperties>
</file>