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DCBA1-DC67-9662-5165-BDC12D72A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77BED8-E358-E3AB-93EA-020C00236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C0B2D-B7BE-B628-1E80-24446B0BE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9E56-6DBD-46A9-A612-EC156F26499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96808B-E344-B437-7024-159259FB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D4BBB-BD13-28AE-3939-6EF83D34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71F4-23AC-4851-864F-3EB6D0E60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2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4726E-E3FA-D003-D99A-05A63C06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74C4DA-E8E6-BAF1-CAF9-6D6788CC7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03E6FB-F807-D5AC-0675-9876BFD6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9E56-6DBD-46A9-A612-EC156F26499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A8890-AB3C-FCDE-08F2-5C0E0857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657ED-02BB-C291-6813-39C5EB5D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71F4-23AC-4851-864F-3EB6D0E60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0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CF8D15-8983-C3E9-982D-4591FF28F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E2589E-6D64-A367-E570-CAA8C6567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FA172-4338-A32A-7884-F6808E83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9E56-6DBD-46A9-A612-EC156F26499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6211A-435D-81AC-814A-512AE5D1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1973A3-4950-901F-F487-E93F39EB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71F4-23AC-4851-864F-3EB6D0E60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41708-8AA4-D944-71A1-347DE1BA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60CE4-7253-5E98-F812-6B042C69E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FA2F3-35B1-DDC6-800B-8CB36BA5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9E56-6DBD-46A9-A612-EC156F26499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E44A4-099F-4874-3948-66C9779E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B15884-9686-D822-7F82-9C767069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71F4-23AC-4851-864F-3EB6D0E60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9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BD000-A470-2AB4-9018-661BD5C5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E946A5-694C-D3EE-4C55-DEEAB4FC9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A298B-A9BA-1189-6B8C-507369F5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9E56-6DBD-46A9-A612-EC156F26499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13E761-8ED7-2728-93F6-5C4685DE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C9BBD-FC88-5901-42F9-CA739266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71F4-23AC-4851-864F-3EB6D0E60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0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C629D-0465-6820-BC41-351D4E47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140AF3-D165-3D2E-B679-6957AFFE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7652D2-CDC8-903C-46C9-10EF90695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AC8EBB-56A5-8E75-A18B-7BEC722C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9E56-6DBD-46A9-A612-EC156F26499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5532BC-73B0-E36A-D463-2281D0B1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72AE0C-11BD-0030-17B4-20F7D8BF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71F4-23AC-4851-864F-3EB6D0E60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4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765E-977C-D7C9-56FC-E62AEC8D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443FB2-CAF6-3FCD-7C9F-805E2DEC8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2067E3-0B35-3BD3-9DF2-8098DDCA4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3F57A0-CD25-53BB-A3FF-71B19E815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530342-5D85-82DA-560C-09EAF9B14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CF06B4-7786-1FB3-620A-F801BC2C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9E56-6DBD-46A9-A612-EC156F26499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DADDE7-19C2-4B53-E130-721482F4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59FBA4-27E6-7EE4-2941-62884CC9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71F4-23AC-4851-864F-3EB6D0E60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9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BB185-2E74-E959-7221-9B61A39C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9AEA70-6F73-2960-183D-A271CB4B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9E56-6DBD-46A9-A612-EC156F26499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C8F34A-D3BB-E437-95E9-17578272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3959D9-7190-3705-4ACD-11FD1EF3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71F4-23AC-4851-864F-3EB6D0E60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8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259354-A427-0F08-A916-391E5DE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9E56-6DBD-46A9-A612-EC156F26499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BE03DF-43AE-8572-2CEB-9FA994DE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153639-92F0-5192-A7F0-7908D0F7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71F4-23AC-4851-864F-3EB6D0E60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3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3F9AB-C80A-A7BD-6F16-6DA39187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BAF28-2C88-630E-3120-9F3E832FD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E61C19-9373-8323-C4E3-236BB24CD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CAE14C-2C0E-363F-950B-F7A2B19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9E56-6DBD-46A9-A612-EC156F26499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941A34-5E31-A9F5-869F-CA91809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0FC09A-0935-2CFF-F2FA-44EBCA5F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71F4-23AC-4851-864F-3EB6D0E60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2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8BCEA-D91A-2C49-10EE-F07CEE46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3A8C60-8608-C261-8A35-1B1F5661E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0BE749-6283-5D5E-BF37-892BCC4B0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2EFFB5-713D-E1D4-1736-B922D76D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9E56-6DBD-46A9-A612-EC156F26499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BD516E-9A98-A888-E05E-63594EC0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2ADE0-CFAF-0F2D-3D7B-BEE515CC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71F4-23AC-4851-864F-3EB6D0E60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4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0D026-760C-910B-D018-56137CB2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D882B-8C4C-F5FB-F4A7-3141BC62B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B811C9-B557-7099-500E-161A8A2FB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A9E56-6DBD-46A9-A612-EC156F26499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2B174A-A766-079B-6AF8-EFFF00DBE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F3C1F-F057-9221-F87E-CFF2ABFAD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571F4-23AC-4851-864F-3EB6D0E60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eachv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eachv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eachv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eachv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искусство, карти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A7F9D78-6BBA-964B-BC9F-54EE32CEA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3A94D7-2D6C-EA6C-12F8-E94688CF6BBC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D678A-C1C8-0392-B27D-7C0A0BD0788D}"/>
              </a:ext>
            </a:extLst>
          </p:cNvPr>
          <p:cNvSpPr txBox="1"/>
          <p:nvPr/>
        </p:nvSpPr>
        <p:spPr>
          <a:xfrm>
            <a:off x="9723471" y="6401078"/>
            <a:ext cx="6162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https://vk.com/teachvs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85824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дерево, трав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B35899DD-0449-4A67-D312-78904101B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AC4BC8-AD87-285D-A8C8-60ACE99E0C19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</p:spTree>
    <p:extLst>
      <p:ext uri="{BB962C8B-B14F-4D97-AF65-F5344CB8AC3E}">
        <p14:creationId xmlns:p14="http://schemas.microsoft.com/office/powerpoint/2010/main" val="265710724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а открытом воздухе, дерево, зим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A9B57EF9-437C-09DC-3C4B-28D9F212F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67971B-EBB0-1A96-2EEC-41C91425A3D0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</p:spTree>
    <p:extLst>
      <p:ext uri="{BB962C8B-B14F-4D97-AF65-F5344CB8AC3E}">
        <p14:creationId xmlns:p14="http://schemas.microsoft.com/office/powerpoint/2010/main" val="104015558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шаблон, ткань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6EE5B6E-2216-58EE-90D9-76D583E55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518C70-C0BF-E629-0347-16946D922FCD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</p:spTree>
    <p:extLst>
      <p:ext uri="{BB962C8B-B14F-4D97-AF65-F5344CB8AC3E}">
        <p14:creationId xmlns:p14="http://schemas.microsoft.com/office/powerpoint/2010/main" val="178429356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на открытом воздухе, луна, зима&#10;&#10;Автоматически созданное описание">
            <a:extLst>
              <a:ext uri="{FF2B5EF4-FFF2-40B4-BE49-F238E27FC236}">
                <a16:creationId xmlns:a16="http://schemas.microsoft.com/office/drawing/2014/main" id="{701A899A-0FF2-A016-7E50-3865D1A54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1DA02B-B0E1-87BC-B614-E7968FB5152B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</p:spTree>
    <p:extLst>
      <p:ext uri="{BB962C8B-B14F-4D97-AF65-F5344CB8AC3E}">
        <p14:creationId xmlns:p14="http://schemas.microsoft.com/office/powerpoint/2010/main" val="272480568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дежда, ткань, шабло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DC41B7-4328-0C97-FF7F-70A20E189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EF1EF2-F943-C442-3C4D-02AAF376E079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</p:spTree>
    <p:extLst>
      <p:ext uri="{BB962C8B-B14F-4D97-AF65-F5344CB8AC3E}">
        <p14:creationId xmlns:p14="http://schemas.microsoft.com/office/powerpoint/2010/main" val="263716597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о, падение, на открытом воздухе, осень&#10;&#10;Автоматически созданное описание">
            <a:extLst>
              <a:ext uri="{FF2B5EF4-FFF2-40B4-BE49-F238E27FC236}">
                <a16:creationId xmlns:a16="http://schemas.microsoft.com/office/drawing/2014/main" id="{EAA9138F-787E-C866-A4D0-56FED7BA1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BEE777-C2A4-E10B-089E-A75A73DAFA89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</p:spTree>
    <p:extLst>
      <p:ext uri="{BB962C8B-B14F-4D97-AF65-F5344CB8AC3E}">
        <p14:creationId xmlns:p14="http://schemas.microsoft.com/office/powerpoint/2010/main" val="18395529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ерево, на открытом воздухе, зима, дом&#10;&#10;Автоматически созданное описание">
            <a:extLst>
              <a:ext uri="{FF2B5EF4-FFF2-40B4-BE49-F238E27FC236}">
                <a16:creationId xmlns:a16="http://schemas.microsoft.com/office/drawing/2014/main" id="{914CDF99-46C3-7C39-5E8C-6ED2B8520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993F14-041B-FD23-B788-EC97EB34816A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</p:spTree>
    <p:extLst>
      <p:ext uri="{BB962C8B-B14F-4D97-AF65-F5344CB8AC3E}">
        <p14:creationId xmlns:p14="http://schemas.microsoft.com/office/powerpoint/2010/main" val="3952406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стение, лепесток, картина, пружина&#10;&#10;Автоматически созданное описание">
            <a:extLst>
              <a:ext uri="{FF2B5EF4-FFF2-40B4-BE49-F238E27FC236}">
                <a16:creationId xmlns:a16="http://schemas.microsoft.com/office/drawing/2014/main" id="{98145B01-EF6A-226D-1A9B-BDDBF9317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8D89EE-0B3A-1D08-CC75-2724280DBAAE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98F22-5BE3-BA0A-CA0C-672B3151DE4A}"/>
              </a:ext>
            </a:extLst>
          </p:cNvPr>
          <p:cNvSpPr txBox="1"/>
          <p:nvPr/>
        </p:nvSpPr>
        <p:spPr>
          <a:xfrm>
            <a:off x="9723471" y="6401078"/>
            <a:ext cx="6162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https://vk.com/teachvs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4038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а открытом воздухе, небо, пляж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3D8A5AFC-3DB6-42CF-6452-BE0241A84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F3D6EB-7C41-A990-726C-C8EEC2E12915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6AD0-36B8-44DA-6BEF-FC5F8F7E3959}"/>
              </a:ext>
            </a:extLst>
          </p:cNvPr>
          <p:cNvSpPr txBox="1"/>
          <p:nvPr/>
        </p:nvSpPr>
        <p:spPr>
          <a:xfrm>
            <a:off x="9723471" y="6401078"/>
            <a:ext cx="6162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https://vk.com/teachvs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25462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дерево, растение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E61A098D-5ACD-8361-B1B6-CEBC9624D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81BF26-257B-C1C9-DA00-A9DDE86FBB6E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01DC8-0F51-028C-0290-02741315FEBF}"/>
              </a:ext>
            </a:extLst>
          </p:cNvPr>
          <p:cNvSpPr txBox="1"/>
          <p:nvPr/>
        </p:nvSpPr>
        <p:spPr>
          <a:xfrm>
            <a:off x="9723471" y="6401078"/>
            <a:ext cx="6162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https://vk.com/teachvs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05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дерево, зима, замерзание&#10;&#10;Автоматически созданное описание">
            <a:extLst>
              <a:ext uri="{FF2B5EF4-FFF2-40B4-BE49-F238E27FC236}">
                <a16:creationId xmlns:a16="http://schemas.microsoft.com/office/drawing/2014/main" id="{BEB7DEDF-4DD2-EEF2-A37D-32973C520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5FB662-F9E5-8419-D9CD-725A78523BFF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</p:spTree>
    <p:extLst>
      <p:ext uri="{BB962C8B-B14F-4D97-AF65-F5344CB8AC3E}">
        <p14:creationId xmlns:p14="http://schemas.microsoft.com/office/powerpoint/2010/main" val="2217709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нспортное средство, Наземный транспорт, машина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7D3CEF8-5D5F-796D-8A55-FF448692E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B1A685-1B0A-C54D-7934-551B846437B7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</p:spTree>
    <p:extLst>
      <p:ext uri="{BB962C8B-B14F-4D97-AF65-F5344CB8AC3E}">
        <p14:creationId xmlns:p14="http://schemas.microsoft.com/office/powerpoint/2010/main" val="244419249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дежда, мультфильм, картин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527738AC-FC22-4A46-D27F-ADA61FF21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8E225F-BB2F-DC10-38BD-7CEC9989BF3E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</p:spTree>
    <p:extLst>
      <p:ext uri="{BB962C8B-B14F-4D97-AF65-F5344CB8AC3E}">
        <p14:creationId xmlns:p14="http://schemas.microsoft.com/office/powerpoint/2010/main" val="380935908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шляпа, Панама, пальм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4E8292A7-8A64-6D19-0360-75D2454EC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814B95-78A7-1D36-308F-43A0C29E51CE}"/>
              </a:ext>
            </a:extLst>
          </p:cNvPr>
          <p:cNvSpPr/>
          <p:nvPr/>
        </p:nvSpPr>
        <p:spPr>
          <a:xfrm>
            <a:off x="97070" y="4215865"/>
            <a:ext cx="26076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Summer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Winter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Autumn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Spring </a:t>
            </a:r>
          </a:p>
        </p:txBody>
      </p:sp>
    </p:spTree>
    <p:extLst>
      <p:ext uri="{BB962C8B-B14F-4D97-AF65-F5344CB8AC3E}">
        <p14:creationId xmlns:p14="http://schemas.microsoft.com/office/powerpoint/2010/main" val="426958123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88</Words>
  <Application>Microsoft Office PowerPoint</Application>
  <PresentationFormat>Широкоэкранный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365 ProPlus</dc:creator>
  <cp:lastModifiedBy>365 ProPlus</cp:lastModifiedBy>
  <cp:revision>3</cp:revision>
  <dcterms:created xsi:type="dcterms:W3CDTF">2025-02-11T08:15:59Z</dcterms:created>
  <dcterms:modified xsi:type="dcterms:W3CDTF">2025-02-19T20:52:41Z</dcterms:modified>
</cp:coreProperties>
</file>