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5C657-189F-0516-9AAB-E5CEA9BF9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613C14-CA81-323A-1AFB-E997AF9F0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983AAA-FA1C-E113-3DC4-B8E8AD0E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7DF9-9C12-4450-9491-CD3346B912F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F5CC4-C8E9-2D2A-56DB-160B9FF63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95471B-BB64-2DA5-9A36-8D980C7A5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5B12-923F-40D0-8F4F-145B31278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12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CF830-C069-749C-A466-12088FAF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1D4E80-0260-6651-B9A7-10FDB714B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6D5090-D919-9E67-53E4-9D1104F5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7DF9-9C12-4450-9491-CD3346B912F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D5E8B-2771-0DBA-19B9-C69AB844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64B9CF-604E-3F6E-7F7D-E4163F322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5B12-923F-40D0-8F4F-145B31278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61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7A49B5-8D6E-7138-B280-7CD0D7918E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4143B-3E68-C827-8171-11E344FDF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C4E87F-5950-4631-D70C-E1BF49C2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7DF9-9C12-4450-9491-CD3346B912F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153BEA-6901-58B1-3084-87D12CE7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97E61B-E14F-5299-651B-D6403C66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5B12-923F-40D0-8F4F-145B31278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07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85CBD-5F4A-BB9B-EF45-06CD49BE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2BD8AF-8FB6-8235-E39B-25C13B586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997E79-6D52-2E3D-8B94-A66CBBF0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7DF9-9C12-4450-9491-CD3346B912F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307EE4-5944-76A1-48AD-5CFD9CC9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BA0A9A-6CA3-327A-50BE-E3644628D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5B12-923F-40D0-8F4F-145B31278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6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AFB6E-41A8-9BBB-1992-CFFB2D9B4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47E0D-1669-9770-2834-B03B87EAB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EBB90A-64D4-4C2B-77F2-978D0417C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7DF9-9C12-4450-9491-CD3346B912F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165A7-0264-4B0A-BE54-E4E1A337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93F95C-C123-34C2-AF6A-DBE8B3D9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5B12-923F-40D0-8F4F-145B31278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36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4FC4D-E030-C3F4-D704-18F374962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1B2728-A141-5933-8525-2FF91DD2D1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141420-1286-7A6A-DB27-BD7A10020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624286-D805-7D07-6E76-2072C4EC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7DF9-9C12-4450-9491-CD3346B912F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54AF2B-44B7-8E33-5B98-AFFEA58B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DE9B78-D6DC-3A82-D707-BE64AE5F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5B12-923F-40D0-8F4F-145B31278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4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8C575-9A33-22C5-2E02-C7FBC6C2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E2B1B7-9536-ECBD-0DC5-338DAC4D0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2CA542-FA7B-CCE2-3DE0-99722E7AA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9A4C88-30A0-D3FD-FFC7-5528E013A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14CECB-9F21-D466-0D4D-27FD51063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32CDE0-0FAE-3D09-4EBB-85B00A19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7DF9-9C12-4450-9491-CD3346B912F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6FFC4C-A962-AD74-DDF5-8C25131E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282D0C-172B-11FF-8234-B2E6636F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5B12-923F-40D0-8F4F-145B31278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8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7E28B-491D-79CF-6634-74472230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3247D1-48A6-F50B-C71A-7BD2711D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7DF9-9C12-4450-9491-CD3346B912F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30D0C4-B424-6ECC-B561-620402C6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8FCBD6-1DE1-A861-9408-440FE1D3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5B12-923F-40D0-8F4F-145B31278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7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6DE054-D3FF-23EF-3B26-8B012B69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7DF9-9C12-4450-9491-CD3346B912F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0AAE65-49DD-EECE-47BD-5F5B0E5B7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C0DE12-70BD-D35E-11C1-22DF0972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5B12-923F-40D0-8F4F-145B31278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3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661B5-4EE3-CC28-878A-4F41E5736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C8C44-BE08-2B90-C6F4-CCCD5D37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2167A1-2254-BE47-1029-56ABFEF51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995553-4E8C-A020-5795-3917D1C01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7DF9-9C12-4450-9491-CD3346B912F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9967F4-CCD4-2E96-0A32-171BDAED3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983780-4310-FD88-11C1-28B58611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5B12-923F-40D0-8F4F-145B31278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13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83AE7-4DF6-7282-4C1D-AD7C2A054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56B9CE-0413-20EB-444C-5ACF29DBD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0D9351-4DA8-BC5D-8F9B-4DF4994BD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D8BA37-52B5-81E8-04D3-6BC25AE0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7DF9-9C12-4450-9491-CD3346B912F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7D7422-ABC0-CE97-8B54-3752909F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FE5046-7E1E-41AE-CEE5-551BAE09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5B12-923F-40D0-8F4F-145B31278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9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1676E-FEC2-527D-6326-3B0B2C578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A4602D-FE8E-9AFF-CFCC-313D5EBCE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C18313-6E3F-0B50-3DE8-7FD989C9E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7DF9-9C12-4450-9491-CD3346B912F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AF34B5-D534-DF36-8DAB-216CD56DA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9DD107-1B09-443F-0710-14F8D8109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25B12-923F-40D0-8F4F-145B31278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75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eachvs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teachv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teachv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teachv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eachvs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ен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CD851460-50A3-7C27-6862-905CAB23B5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3" r="1" b="1"/>
          <a:stretch/>
        </p:blipFill>
        <p:spPr>
          <a:xfrm>
            <a:off x="-6507" y="1183339"/>
            <a:ext cx="4046132" cy="5707537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4D5E2FD-F2C8-819B-A0BF-9A90F08FBE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317"/>
          <a:stretch/>
        </p:blipFill>
        <p:spPr>
          <a:xfrm>
            <a:off x="4094960" y="10"/>
            <a:ext cx="4029005" cy="57075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65B3F9-F794-0A6F-C258-245A12EF55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1"/>
          <a:stretch/>
        </p:blipFill>
        <p:spPr>
          <a:xfrm>
            <a:off x="8179347" y="1183339"/>
            <a:ext cx="4012654" cy="570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6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в помещении, игрушка, кукла, автомат&#10;&#10;Автоматически созданное описание">
            <a:extLst>
              <a:ext uri="{FF2B5EF4-FFF2-40B4-BE49-F238E27FC236}">
                <a16:creationId xmlns:a16="http://schemas.microsoft.com/office/drawing/2014/main" id="{851387F3-ADE4-3CB0-D58B-FCA5E2FE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22" y="480060"/>
            <a:ext cx="5897881" cy="589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3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967F3CD-B7D5-4CD4-B546-13C8A8F61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528C64-B611-4A0E-AED3-355EAA4E2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кот, черный, в помещении, кожа&#10;&#10;Автоматически созданное описание">
            <a:extLst>
              <a:ext uri="{FF2B5EF4-FFF2-40B4-BE49-F238E27FC236}">
                <a16:creationId xmlns:a16="http://schemas.microsoft.com/office/drawing/2014/main" id="{84298BCF-331C-FEAF-2403-0690A925A4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2" r="1" b="19543"/>
          <a:stretch/>
        </p:blipFill>
        <p:spPr>
          <a:xfrm>
            <a:off x="967853" y="10"/>
            <a:ext cx="10256294" cy="6857990"/>
          </a:xfrm>
          <a:custGeom>
            <a:avLst/>
            <a:gdLst/>
            <a:ahLst/>
            <a:cxnLst/>
            <a:rect l="l" t="t" r="r" b="b"/>
            <a:pathLst>
              <a:path w="10256294" h="6858000">
                <a:moveTo>
                  <a:pt x="1691450" y="0"/>
                </a:moveTo>
                <a:lnTo>
                  <a:pt x="4470259" y="0"/>
                </a:lnTo>
                <a:lnTo>
                  <a:pt x="4542814" y="0"/>
                </a:lnTo>
                <a:lnTo>
                  <a:pt x="5713480" y="0"/>
                </a:lnTo>
                <a:lnTo>
                  <a:pt x="5786036" y="0"/>
                </a:lnTo>
                <a:lnTo>
                  <a:pt x="8564844" y="0"/>
                </a:lnTo>
                <a:lnTo>
                  <a:pt x="8587900" y="14997"/>
                </a:lnTo>
                <a:cubicBezTo>
                  <a:pt x="9658369" y="754641"/>
                  <a:pt x="10256294" y="2093192"/>
                  <a:pt x="10256294" y="3621656"/>
                </a:cubicBezTo>
                <a:cubicBezTo>
                  <a:pt x="10256294" y="4969131"/>
                  <a:pt x="9288413" y="5602839"/>
                  <a:pt x="8302921" y="6374814"/>
                </a:cubicBezTo>
                <a:cubicBezTo>
                  <a:pt x="8123457" y="6515397"/>
                  <a:pt x="7945637" y="6653108"/>
                  <a:pt x="7764491" y="6780599"/>
                </a:cubicBezTo>
                <a:lnTo>
                  <a:pt x="7648023" y="6858000"/>
                </a:lnTo>
                <a:lnTo>
                  <a:pt x="5786036" y="6858000"/>
                </a:lnTo>
                <a:lnTo>
                  <a:pt x="5713480" y="6858000"/>
                </a:lnTo>
                <a:lnTo>
                  <a:pt x="4542814" y="6858000"/>
                </a:lnTo>
                <a:lnTo>
                  <a:pt x="4470259" y="6858000"/>
                </a:lnTo>
                <a:lnTo>
                  <a:pt x="2608272" y="6858000"/>
                </a:lnTo>
                <a:lnTo>
                  <a:pt x="2491804" y="6780599"/>
                </a:lnTo>
                <a:cubicBezTo>
                  <a:pt x="2310658" y="6653108"/>
                  <a:pt x="2132837" y="6515397"/>
                  <a:pt x="1953374" y="6374814"/>
                </a:cubicBezTo>
                <a:cubicBezTo>
                  <a:pt x="967880" y="5602839"/>
                  <a:pt x="0" y="4969131"/>
                  <a:pt x="0" y="3621656"/>
                </a:cubicBezTo>
                <a:cubicBezTo>
                  <a:pt x="0" y="2093192"/>
                  <a:pt x="597925" y="754641"/>
                  <a:pt x="1668394" y="14997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79A80B-8CA9-4EA1-9408-D2A7B046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1910015 w 10256294"/>
              <a:gd name="connsiteY0" fmla="*/ 0 h 6858000"/>
              <a:gd name="connsiteX1" fmla="*/ 1691450 w 10256294"/>
              <a:gd name="connsiteY1" fmla="*/ 0 h 6858000"/>
              <a:gd name="connsiteX2" fmla="*/ 1668394 w 10256294"/>
              <a:gd name="connsiteY2" fmla="*/ 14997 h 6858000"/>
              <a:gd name="connsiteX3" fmla="*/ 0 w 10256294"/>
              <a:gd name="connsiteY3" fmla="*/ 3621656 h 6858000"/>
              <a:gd name="connsiteX4" fmla="*/ 1953374 w 10256294"/>
              <a:gd name="connsiteY4" fmla="*/ 6374814 h 6858000"/>
              <a:gd name="connsiteX5" fmla="*/ 2491804 w 10256294"/>
              <a:gd name="connsiteY5" fmla="*/ 6780599 h 6858000"/>
              <a:gd name="connsiteX6" fmla="*/ 2608271 w 10256294"/>
              <a:gd name="connsiteY6" fmla="*/ 6858000 h 6858000"/>
              <a:gd name="connsiteX7" fmla="*/ 2864721 w 10256294"/>
              <a:gd name="connsiteY7" fmla="*/ 6858000 h 6858000"/>
              <a:gd name="connsiteX8" fmla="*/ 2743439 w 10256294"/>
              <a:gd name="connsiteY8" fmla="*/ 6780599 h 6858000"/>
              <a:gd name="connsiteX9" fmla="*/ 2182760 w 10256294"/>
              <a:gd name="connsiteY9" fmla="*/ 6374814 h 6858000"/>
              <a:gd name="connsiteX10" fmla="*/ 148672 w 10256294"/>
              <a:gd name="connsiteY10" fmla="*/ 3621656 h 6858000"/>
              <a:gd name="connsiteX11" fmla="*/ 1886006 w 10256294"/>
              <a:gd name="connsiteY11" fmla="*/ 14997 h 6858000"/>
              <a:gd name="connsiteX12" fmla="*/ 8564844 w 10256294"/>
              <a:gd name="connsiteY12" fmla="*/ 0 h 6858000"/>
              <a:gd name="connsiteX13" fmla="*/ 8346278 w 10256294"/>
              <a:gd name="connsiteY13" fmla="*/ 0 h 6858000"/>
              <a:gd name="connsiteX14" fmla="*/ 8370288 w 10256294"/>
              <a:gd name="connsiteY14" fmla="*/ 14997 h 6858000"/>
              <a:gd name="connsiteX15" fmla="*/ 10107622 w 10256294"/>
              <a:gd name="connsiteY15" fmla="*/ 3621656 h 6858000"/>
              <a:gd name="connsiteX16" fmla="*/ 8073532 w 10256294"/>
              <a:gd name="connsiteY16" fmla="*/ 6374814 h 6858000"/>
              <a:gd name="connsiteX17" fmla="*/ 7512854 w 10256294"/>
              <a:gd name="connsiteY17" fmla="*/ 6780599 h 6858000"/>
              <a:gd name="connsiteX18" fmla="*/ 7391575 w 10256294"/>
              <a:gd name="connsiteY18" fmla="*/ 6858000 h 6858000"/>
              <a:gd name="connsiteX19" fmla="*/ 7648023 w 10256294"/>
              <a:gd name="connsiteY19" fmla="*/ 6858000 h 6858000"/>
              <a:gd name="connsiteX20" fmla="*/ 7764490 w 10256294"/>
              <a:gd name="connsiteY20" fmla="*/ 6780599 h 6858000"/>
              <a:gd name="connsiteX21" fmla="*/ 8302920 w 10256294"/>
              <a:gd name="connsiteY21" fmla="*/ 6374814 h 6858000"/>
              <a:gd name="connsiteX22" fmla="*/ 10256294 w 10256294"/>
              <a:gd name="connsiteY22" fmla="*/ 3621656 h 6858000"/>
              <a:gd name="connsiteX23" fmla="*/ 8587900 w 10256294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256294" h="6858000">
                <a:moveTo>
                  <a:pt x="1910015" y="0"/>
                </a:moveTo>
                <a:lnTo>
                  <a:pt x="1691450" y="0"/>
                </a:lnTo>
                <a:lnTo>
                  <a:pt x="1668394" y="14997"/>
                </a:lnTo>
                <a:cubicBezTo>
                  <a:pt x="597925" y="754641"/>
                  <a:pt x="0" y="2093192"/>
                  <a:pt x="0" y="3621656"/>
                </a:cubicBezTo>
                <a:cubicBezTo>
                  <a:pt x="0" y="4969131"/>
                  <a:pt x="967880" y="5602839"/>
                  <a:pt x="1953374" y="6374814"/>
                </a:cubicBezTo>
                <a:cubicBezTo>
                  <a:pt x="2132836" y="6515397"/>
                  <a:pt x="2310657" y="6653108"/>
                  <a:pt x="2491804" y="6780599"/>
                </a:cubicBezTo>
                <a:lnTo>
                  <a:pt x="2608271" y="6858000"/>
                </a:lnTo>
                <a:lnTo>
                  <a:pt x="2864721" y="6858000"/>
                </a:lnTo>
                <a:lnTo>
                  <a:pt x="2743439" y="6780599"/>
                </a:lnTo>
                <a:cubicBezTo>
                  <a:pt x="2554808" y="6653108"/>
                  <a:pt x="2369639" y="6515397"/>
                  <a:pt x="2182760" y="6374814"/>
                </a:cubicBezTo>
                <a:cubicBezTo>
                  <a:pt x="1156547" y="5602839"/>
                  <a:pt x="148672" y="4969131"/>
                  <a:pt x="148672" y="3621656"/>
                </a:cubicBezTo>
                <a:cubicBezTo>
                  <a:pt x="148672" y="2093192"/>
                  <a:pt x="771304" y="754641"/>
                  <a:pt x="1886006" y="14997"/>
                </a:cubicBezTo>
                <a:close/>
                <a:moveTo>
                  <a:pt x="8564844" y="0"/>
                </a:moveTo>
                <a:lnTo>
                  <a:pt x="8346278" y="0"/>
                </a:lnTo>
                <a:lnTo>
                  <a:pt x="8370288" y="14997"/>
                </a:lnTo>
                <a:cubicBezTo>
                  <a:pt x="9484990" y="754641"/>
                  <a:pt x="10107622" y="2093192"/>
                  <a:pt x="10107622" y="3621656"/>
                </a:cubicBezTo>
                <a:cubicBezTo>
                  <a:pt x="10107622" y="4969131"/>
                  <a:pt x="9099748" y="5602839"/>
                  <a:pt x="8073532" y="6374814"/>
                </a:cubicBezTo>
                <a:cubicBezTo>
                  <a:pt x="7886654" y="6515397"/>
                  <a:pt x="7701485" y="6653108"/>
                  <a:pt x="7512854" y="6780599"/>
                </a:cubicBezTo>
                <a:lnTo>
                  <a:pt x="7391575" y="6858000"/>
                </a:lnTo>
                <a:lnTo>
                  <a:pt x="7648023" y="6858000"/>
                </a:lnTo>
                <a:lnTo>
                  <a:pt x="7764490" y="6780599"/>
                </a:lnTo>
                <a:cubicBezTo>
                  <a:pt x="7945636" y="6653108"/>
                  <a:pt x="8123457" y="6515397"/>
                  <a:pt x="8302920" y="6374814"/>
                </a:cubicBezTo>
                <a:cubicBezTo>
                  <a:pt x="9288414" y="5602839"/>
                  <a:pt x="10256294" y="4969131"/>
                  <a:pt x="10256294" y="3621656"/>
                </a:cubicBezTo>
                <a:cubicBezTo>
                  <a:pt x="10256294" y="2093192"/>
                  <a:pt x="9658369" y="754641"/>
                  <a:pt x="8587900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8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EAEE08D-A745-4391-9073-9E99767E0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4539" y="266074"/>
            <a:ext cx="7489662" cy="625218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7791BE-7C72-DC71-8ED7-D0C09111E5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" r="-3" b="12846"/>
          <a:stretch/>
        </p:blipFill>
        <p:spPr>
          <a:xfrm>
            <a:off x="2504539" y="263852"/>
            <a:ext cx="7877288" cy="6594148"/>
          </a:xfrm>
          <a:custGeom>
            <a:avLst/>
            <a:gdLst/>
            <a:ahLst/>
            <a:cxnLst/>
            <a:rect l="l" t="t" r="r" b="b"/>
            <a:pathLst>
              <a:path w="7203799" h="6030364">
                <a:moveTo>
                  <a:pt x="4122552" y="0"/>
                </a:moveTo>
                <a:cubicBezTo>
                  <a:pt x="4596210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8" y="5695047"/>
                  <a:pt x="4206802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2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5"/>
                  <a:pt x="337003" y="1997729"/>
                </a:cubicBezTo>
                <a:cubicBezTo>
                  <a:pt x="555745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8" y="87171"/>
                  <a:pt x="3620296" y="0"/>
                  <a:pt x="4122552" y="0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E862DF0-097D-4BBD-A1A1-35B522C5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59414" y="339746"/>
            <a:ext cx="7203799" cy="6030364"/>
          </a:xfrm>
          <a:custGeom>
            <a:avLst/>
            <a:gdLst>
              <a:gd name="connsiteX0" fmla="*/ 4090459 w 7203799"/>
              <a:gd name="connsiteY0" fmla="*/ 146611 h 6030364"/>
              <a:gd name="connsiteX1" fmla="*/ 2634463 w 7203799"/>
              <a:gd name="connsiteY1" fmla="*/ 392518 h 6030364"/>
              <a:gd name="connsiteX2" fmla="*/ 1340972 w 7203799"/>
              <a:gd name="connsiteY2" fmla="*/ 1068045 h 6030364"/>
              <a:gd name="connsiteX3" fmla="*/ 446301 w 7203799"/>
              <a:gd name="connsiteY3" fmla="*/ 2042135 h 6030364"/>
              <a:gd name="connsiteX4" fmla="*/ 121886 w 7203799"/>
              <a:gd name="connsiteY4" fmla="*/ 3175764 h 6030364"/>
              <a:gd name="connsiteX5" fmla="*/ 658808 w 7203799"/>
              <a:gd name="connsiteY5" fmla="*/ 4228382 h 6030364"/>
              <a:gd name="connsiteX6" fmla="*/ 929352 w 7203799"/>
              <a:gd name="connsiteY6" fmla="*/ 4562487 h 6030364"/>
              <a:gd name="connsiteX7" fmla="*/ 3467971 w 7203799"/>
              <a:gd name="connsiteY7" fmla="*/ 5868460 h 6030364"/>
              <a:gd name="connsiteX8" fmla="*/ 5395115 w 7203799"/>
              <a:gd name="connsiteY8" fmla="*/ 5065016 h 6030364"/>
              <a:gd name="connsiteX9" fmla="*/ 5629645 w 7203799"/>
              <a:gd name="connsiteY9" fmla="*/ 4905476 h 6030364"/>
              <a:gd name="connsiteX10" fmla="*/ 6696345 w 7203799"/>
              <a:gd name="connsiteY10" fmla="*/ 4071455 h 6030364"/>
              <a:gd name="connsiteX11" fmla="*/ 7056622 w 7203799"/>
              <a:gd name="connsiteY11" fmla="*/ 3175764 h 6030364"/>
              <a:gd name="connsiteX12" fmla="*/ 6247816 w 7203799"/>
              <a:gd name="connsiteY12" fmla="*/ 991737 h 6030364"/>
              <a:gd name="connsiteX13" fmla="*/ 5337969 w 7203799"/>
              <a:gd name="connsiteY13" fmla="*/ 375142 h 6030364"/>
              <a:gd name="connsiteX14" fmla="*/ 4090459 w 7203799"/>
              <a:gd name="connsiteY14" fmla="*/ 146611 h 6030364"/>
              <a:gd name="connsiteX15" fmla="*/ 4122552 w 7203799"/>
              <a:gd name="connsiteY15" fmla="*/ 0 h 6030364"/>
              <a:gd name="connsiteX16" fmla="*/ 5418463 w 7203799"/>
              <a:gd name="connsiteY16" fmla="*/ 240852 h 6030364"/>
              <a:gd name="connsiteX17" fmla="*/ 6363612 w 7203799"/>
              <a:gd name="connsiteY17" fmla="*/ 890695 h 6030364"/>
              <a:gd name="connsiteX18" fmla="*/ 7203799 w 7203799"/>
              <a:gd name="connsiteY18" fmla="*/ 3192481 h 6030364"/>
              <a:gd name="connsiteX19" fmla="*/ 6829541 w 7203799"/>
              <a:gd name="connsiteY19" fmla="*/ 4136467 h 6030364"/>
              <a:gd name="connsiteX20" fmla="*/ 5721456 w 7203799"/>
              <a:gd name="connsiteY20" fmla="*/ 5015457 h 6030364"/>
              <a:gd name="connsiteX21" fmla="*/ 5477826 w 7203799"/>
              <a:gd name="connsiteY21" fmla="*/ 5183599 h 6030364"/>
              <a:gd name="connsiteX22" fmla="*/ 3475911 w 7203799"/>
              <a:gd name="connsiteY22" fmla="*/ 6030364 h 6030364"/>
              <a:gd name="connsiteX23" fmla="*/ 838794 w 7203799"/>
              <a:gd name="connsiteY23" fmla="*/ 4653974 h 6030364"/>
              <a:gd name="connsiteX24" fmla="*/ 557754 w 7203799"/>
              <a:gd name="connsiteY24" fmla="*/ 4301854 h 6030364"/>
              <a:gd name="connsiteX25" fmla="*/ 0 w 7203799"/>
              <a:gd name="connsiteY25" fmla="*/ 3192481 h 6030364"/>
              <a:gd name="connsiteX26" fmla="*/ 337002 w 7203799"/>
              <a:gd name="connsiteY26" fmla="*/ 1997729 h 6030364"/>
              <a:gd name="connsiteX27" fmla="*/ 1266386 w 7203799"/>
              <a:gd name="connsiteY27" fmla="*/ 971116 h 6030364"/>
              <a:gd name="connsiteX28" fmla="*/ 2610064 w 7203799"/>
              <a:gd name="connsiteY28" fmla="*/ 259166 h 6030364"/>
              <a:gd name="connsiteX29" fmla="*/ 4122552 w 7203799"/>
              <a:gd name="connsiteY29" fmla="*/ 0 h 60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03799" h="6030364">
                <a:moveTo>
                  <a:pt x="4090459" y="146611"/>
                </a:moveTo>
                <a:cubicBezTo>
                  <a:pt x="3606963" y="146611"/>
                  <a:pt x="3116919" y="229322"/>
                  <a:pt x="2634463" y="392518"/>
                </a:cubicBezTo>
                <a:cubicBezTo>
                  <a:pt x="2164657" y="551144"/>
                  <a:pt x="1717473" y="784767"/>
                  <a:pt x="1340972" y="1068045"/>
                </a:cubicBezTo>
                <a:cubicBezTo>
                  <a:pt x="957924" y="1356158"/>
                  <a:pt x="656874" y="1683987"/>
                  <a:pt x="446301" y="2042135"/>
                </a:cubicBezTo>
                <a:cubicBezTo>
                  <a:pt x="231114" y="2408251"/>
                  <a:pt x="121886" y="2789658"/>
                  <a:pt x="121886" y="3175764"/>
                </a:cubicBezTo>
                <a:cubicBezTo>
                  <a:pt x="121886" y="3564616"/>
                  <a:pt x="296147" y="3791707"/>
                  <a:pt x="658808" y="4228382"/>
                </a:cubicBezTo>
                <a:cubicBezTo>
                  <a:pt x="746310" y="4333697"/>
                  <a:pt x="836791" y="4442668"/>
                  <a:pt x="929352" y="4562487"/>
                </a:cubicBezTo>
                <a:cubicBezTo>
                  <a:pt x="1636666" y="5477909"/>
                  <a:pt x="2395913" y="5868460"/>
                  <a:pt x="3467971" y="5868460"/>
                </a:cubicBezTo>
                <a:cubicBezTo>
                  <a:pt x="4171563" y="5868460"/>
                  <a:pt x="4687799" y="5550298"/>
                  <a:pt x="5395115" y="5065016"/>
                </a:cubicBezTo>
                <a:cubicBezTo>
                  <a:pt x="5474133" y="5010792"/>
                  <a:pt x="5553154" y="4957219"/>
                  <a:pt x="5629645" y="4905476"/>
                </a:cubicBezTo>
                <a:cubicBezTo>
                  <a:pt x="6044240" y="4624684"/>
                  <a:pt x="6435769" y="4359438"/>
                  <a:pt x="6696345" y="4071455"/>
                </a:cubicBezTo>
                <a:cubicBezTo>
                  <a:pt x="6945459" y="3796151"/>
                  <a:pt x="7056622" y="3519931"/>
                  <a:pt x="7056622" y="3175764"/>
                </a:cubicBezTo>
                <a:cubicBezTo>
                  <a:pt x="7056622" y="2313128"/>
                  <a:pt x="6769413" y="1537514"/>
                  <a:pt x="6247816" y="991737"/>
                </a:cubicBezTo>
                <a:cubicBezTo>
                  <a:pt x="5992603" y="724794"/>
                  <a:pt x="5686492" y="517301"/>
                  <a:pt x="5337969" y="375142"/>
                </a:cubicBezTo>
                <a:cubicBezTo>
                  <a:pt x="4966082" y="223571"/>
                  <a:pt x="4546427" y="146611"/>
                  <a:pt x="4090459" y="146611"/>
                </a:cubicBezTo>
                <a:close/>
                <a:moveTo>
                  <a:pt x="4122552" y="0"/>
                </a:moveTo>
                <a:cubicBezTo>
                  <a:pt x="4596209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7" y="5695047"/>
                  <a:pt x="4206801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1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4"/>
                  <a:pt x="337002" y="1997729"/>
                </a:cubicBezTo>
                <a:cubicBezTo>
                  <a:pt x="555744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7" y="87171"/>
                  <a:pt x="3620296" y="0"/>
                  <a:pt x="4122552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9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Рисунок 2" descr="Изображение выглядит как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E959A050-C9D4-8865-D612-908BA3885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50" y="611442"/>
            <a:ext cx="6214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7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EAEE08D-A745-4391-9073-9E99767E0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4539" y="266074"/>
            <a:ext cx="7489662" cy="625218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Рисунок 2" descr="Изображение выглядит как сидящий, лук, в помещении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30107B2E-6DE6-312F-983D-E3C27EF142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" r="-3" b="13806"/>
          <a:stretch/>
        </p:blipFill>
        <p:spPr>
          <a:xfrm>
            <a:off x="2659414" y="339746"/>
            <a:ext cx="7203799" cy="6030364"/>
          </a:xfrm>
          <a:custGeom>
            <a:avLst/>
            <a:gdLst/>
            <a:ahLst/>
            <a:cxnLst/>
            <a:rect l="l" t="t" r="r" b="b"/>
            <a:pathLst>
              <a:path w="7203799" h="6030364">
                <a:moveTo>
                  <a:pt x="4122552" y="0"/>
                </a:moveTo>
                <a:cubicBezTo>
                  <a:pt x="4596210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8" y="5695047"/>
                  <a:pt x="4206802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2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5"/>
                  <a:pt x="337003" y="1997729"/>
                </a:cubicBezTo>
                <a:cubicBezTo>
                  <a:pt x="555745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8" y="87171"/>
                  <a:pt x="3620296" y="0"/>
                  <a:pt x="4122552" y="0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E862DF0-097D-4BBD-A1A1-35B522C5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59414" y="339746"/>
            <a:ext cx="7203799" cy="6030364"/>
          </a:xfrm>
          <a:custGeom>
            <a:avLst/>
            <a:gdLst>
              <a:gd name="connsiteX0" fmla="*/ 4090459 w 7203799"/>
              <a:gd name="connsiteY0" fmla="*/ 146611 h 6030364"/>
              <a:gd name="connsiteX1" fmla="*/ 2634463 w 7203799"/>
              <a:gd name="connsiteY1" fmla="*/ 392518 h 6030364"/>
              <a:gd name="connsiteX2" fmla="*/ 1340972 w 7203799"/>
              <a:gd name="connsiteY2" fmla="*/ 1068045 h 6030364"/>
              <a:gd name="connsiteX3" fmla="*/ 446301 w 7203799"/>
              <a:gd name="connsiteY3" fmla="*/ 2042135 h 6030364"/>
              <a:gd name="connsiteX4" fmla="*/ 121886 w 7203799"/>
              <a:gd name="connsiteY4" fmla="*/ 3175764 h 6030364"/>
              <a:gd name="connsiteX5" fmla="*/ 658808 w 7203799"/>
              <a:gd name="connsiteY5" fmla="*/ 4228382 h 6030364"/>
              <a:gd name="connsiteX6" fmla="*/ 929352 w 7203799"/>
              <a:gd name="connsiteY6" fmla="*/ 4562487 h 6030364"/>
              <a:gd name="connsiteX7" fmla="*/ 3467971 w 7203799"/>
              <a:gd name="connsiteY7" fmla="*/ 5868460 h 6030364"/>
              <a:gd name="connsiteX8" fmla="*/ 5395115 w 7203799"/>
              <a:gd name="connsiteY8" fmla="*/ 5065016 h 6030364"/>
              <a:gd name="connsiteX9" fmla="*/ 5629645 w 7203799"/>
              <a:gd name="connsiteY9" fmla="*/ 4905476 h 6030364"/>
              <a:gd name="connsiteX10" fmla="*/ 6696345 w 7203799"/>
              <a:gd name="connsiteY10" fmla="*/ 4071455 h 6030364"/>
              <a:gd name="connsiteX11" fmla="*/ 7056622 w 7203799"/>
              <a:gd name="connsiteY11" fmla="*/ 3175764 h 6030364"/>
              <a:gd name="connsiteX12" fmla="*/ 6247816 w 7203799"/>
              <a:gd name="connsiteY12" fmla="*/ 991737 h 6030364"/>
              <a:gd name="connsiteX13" fmla="*/ 5337969 w 7203799"/>
              <a:gd name="connsiteY13" fmla="*/ 375142 h 6030364"/>
              <a:gd name="connsiteX14" fmla="*/ 4090459 w 7203799"/>
              <a:gd name="connsiteY14" fmla="*/ 146611 h 6030364"/>
              <a:gd name="connsiteX15" fmla="*/ 4122552 w 7203799"/>
              <a:gd name="connsiteY15" fmla="*/ 0 h 6030364"/>
              <a:gd name="connsiteX16" fmla="*/ 5418463 w 7203799"/>
              <a:gd name="connsiteY16" fmla="*/ 240852 h 6030364"/>
              <a:gd name="connsiteX17" fmla="*/ 6363612 w 7203799"/>
              <a:gd name="connsiteY17" fmla="*/ 890695 h 6030364"/>
              <a:gd name="connsiteX18" fmla="*/ 7203799 w 7203799"/>
              <a:gd name="connsiteY18" fmla="*/ 3192481 h 6030364"/>
              <a:gd name="connsiteX19" fmla="*/ 6829541 w 7203799"/>
              <a:gd name="connsiteY19" fmla="*/ 4136467 h 6030364"/>
              <a:gd name="connsiteX20" fmla="*/ 5721456 w 7203799"/>
              <a:gd name="connsiteY20" fmla="*/ 5015457 h 6030364"/>
              <a:gd name="connsiteX21" fmla="*/ 5477826 w 7203799"/>
              <a:gd name="connsiteY21" fmla="*/ 5183599 h 6030364"/>
              <a:gd name="connsiteX22" fmla="*/ 3475911 w 7203799"/>
              <a:gd name="connsiteY22" fmla="*/ 6030364 h 6030364"/>
              <a:gd name="connsiteX23" fmla="*/ 838794 w 7203799"/>
              <a:gd name="connsiteY23" fmla="*/ 4653974 h 6030364"/>
              <a:gd name="connsiteX24" fmla="*/ 557754 w 7203799"/>
              <a:gd name="connsiteY24" fmla="*/ 4301854 h 6030364"/>
              <a:gd name="connsiteX25" fmla="*/ 0 w 7203799"/>
              <a:gd name="connsiteY25" fmla="*/ 3192481 h 6030364"/>
              <a:gd name="connsiteX26" fmla="*/ 337002 w 7203799"/>
              <a:gd name="connsiteY26" fmla="*/ 1997729 h 6030364"/>
              <a:gd name="connsiteX27" fmla="*/ 1266386 w 7203799"/>
              <a:gd name="connsiteY27" fmla="*/ 971116 h 6030364"/>
              <a:gd name="connsiteX28" fmla="*/ 2610064 w 7203799"/>
              <a:gd name="connsiteY28" fmla="*/ 259166 h 6030364"/>
              <a:gd name="connsiteX29" fmla="*/ 4122552 w 7203799"/>
              <a:gd name="connsiteY29" fmla="*/ 0 h 60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03799" h="6030364">
                <a:moveTo>
                  <a:pt x="4090459" y="146611"/>
                </a:moveTo>
                <a:cubicBezTo>
                  <a:pt x="3606963" y="146611"/>
                  <a:pt x="3116919" y="229322"/>
                  <a:pt x="2634463" y="392518"/>
                </a:cubicBezTo>
                <a:cubicBezTo>
                  <a:pt x="2164657" y="551144"/>
                  <a:pt x="1717473" y="784767"/>
                  <a:pt x="1340972" y="1068045"/>
                </a:cubicBezTo>
                <a:cubicBezTo>
                  <a:pt x="957924" y="1356158"/>
                  <a:pt x="656874" y="1683987"/>
                  <a:pt x="446301" y="2042135"/>
                </a:cubicBezTo>
                <a:cubicBezTo>
                  <a:pt x="231114" y="2408251"/>
                  <a:pt x="121886" y="2789658"/>
                  <a:pt x="121886" y="3175764"/>
                </a:cubicBezTo>
                <a:cubicBezTo>
                  <a:pt x="121886" y="3564616"/>
                  <a:pt x="296147" y="3791707"/>
                  <a:pt x="658808" y="4228382"/>
                </a:cubicBezTo>
                <a:cubicBezTo>
                  <a:pt x="746310" y="4333697"/>
                  <a:pt x="836791" y="4442668"/>
                  <a:pt x="929352" y="4562487"/>
                </a:cubicBezTo>
                <a:cubicBezTo>
                  <a:pt x="1636666" y="5477909"/>
                  <a:pt x="2395913" y="5868460"/>
                  <a:pt x="3467971" y="5868460"/>
                </a:cubicBezTo>
                <a:cubicBezTo>
                  <a:pt x="4171563" y="5868460"/>
                  <a:pt x="4687799" y="5550298"/>
                  <a:pt x="5395115" y="5065016"/>
                </a:cubicBezTo>
                <a:cubicBezTo>
                  <a:pt x="5474133" y="5010792"/>
                  <a:pt x="5553154" y="4957219"/>
                  <a:pt x="5629645" y="4905476"/>
                </a:cubicBezTo>
                <a:cubicBezTo>
                  <a:pt x="6044240" y="4624684"/>
                  <a:pt x="6435769" y="4359438"/>
                  <a:pt x="6696345" y="4071455"/>
                </a:cubicBezTo>
                <a:cubicBezTo>
                  <a:pt x="6945459" y="3796151"/>
                  <a:pt x="7056622" y="3519931"/>
                  <a:pt x="7056622" y="3175764"/>
                </a:cubicBezTo>
                <a:cubicBezTo>
                  <a:pt x="7056622" y="2313128"/>
                  <a:pt x="6769413" y="1537514"/>
                  <a:pt x="6247816" y="991737"/>
                </a:cubicBezTo>
                <a:cubicBezTo>
                  <a:pt x="5992603" y="724794"/>
                  <a:pt x="5686492" y="517301"/>
                  <a:pt x="5337969" y="375142"/>
                </a:cubicBezTo>
                <a:cubicBezTo>
                  <a:pt x="4966082" y="223571"/>
                  <a:pt x="4546427" y="146611"/>
                  <a:pt x="4090459" y="146611"/>
                </a:cubicBezTo>
                <a:close/>
                <a:moveTo>
                  <a:pt x="4122552" y="0"/>
                </a:moveTo>
                <a:cubicBezTo>
                  <a:pt x="4596209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7" y="5695047"/>
                  <a:pt x="4206801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1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4"/>
                  <a:pt x="337002" y="1997729"/>
                </a:cubicBezTo>
                <a:cubicBezTo>
                  <a:pt x="555744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7" y="87171"/>
                  <a:pt x="3620296" y="0"/>
                  <a:pt x="4122552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5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Рисунок 2" descr="Изображение выглядит как в помещении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95866665-3CD3-20F7-AC68-3F600D44F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67" y="596693"/>
            <a:ext cx="4248459" cy="566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в помещении, стол, письменный стол&#10;&#10;Автоматически созданное описание">
            <a:extLst>
              <a:ext uri="{FF2B5EF4-FFF2-40B4-BE49-F238E27FC236}">
                <a16:creationId xmlns:a16="http://schemas.microsoft.com/office/drawing/2014/main" id="{2ACC5C44-C3A1-568E-7A4F-F619664DB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23722"/>
          <a:stretch/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8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DEAEE08D-A745-4391-9073-9E99767E0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4539" y="266074"/>
            <a:ext cx="7489662" cy="625218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Рисунок 2" descr="Изображение выглядит как верховая езда, игрушка, украшенный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B2856731-509D-A906-AEA5-20F33AFD0A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0" r="-3" b="-3"/>
          <a:stretch/>
        </p:blipFill>
        <p:spPr>
          <a:xfrm>
            <a:off x="2659414" y="339746"/>
            <a:ext cx="7203799" cy="6030364"/>
          </a:xfrm>
          <a:custGeom>
            <a:avLst/>
            <a:gdLst/>
            <a:ahLst/>
            <a:cxnLst/>
            <a:rect l="l" t="t" r="r" b="b"/>
            <a:pathLst>
              <a:path w="7203799" h="6030364">
                <a:moveTo>
                  <a:pt x="4122552" y="0"/>
                </a:moveTo>
                <a:cubicBezTo>
                  <a:pt x="4596210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8" y="5695047"/>
                  <a:pt x="4206802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2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5"/>
                  <a:pt x="337003" y="1997729"/>
                </a:cubicBezTo>
                <a:cubicBezTo>
                  <a:pt x="555745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8" y="87171"/>
                  <a:pt x="3620296" y="0"/>
                  <a:pt x="4122552" y="0"/>
                </a:cubicBezTo>
                <a:close/>
              </a:path>
            </a:pathLst>
          </a:custGeom>
        </p:spPr>
      </p:pic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7E862DF0-097D-4BBD-A1A1-35B522C5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59414" y="339746"/>
            <a:ext cx="7203799" cy="6030364"/>
          </a:xfrm>
          <a:custGeom>
            <a:avLst/>
            <a:gdLst>
              <a:gd name="connsiteX0" fmla="*/ 4090459 w 7203799"/>
              <a:gd name="connsiteY0" fmla="*/ 146611 h 6030364"/>
              <a:gd name="connsiteX1" fmla="*/ 2634463 w 7203799"/>
              <a:gd name="connsiteY1" fmla="*/ 392518 h 6030364"/>
              <a:gd name="connsiteX2" fmla="*/ 1340972 w 7203799"/>
              <a:gd name="connsiteY2" fmla="*/ 1068045 h 6030364"/>
              <a:gd name="connsiteX3" fmla="*/ 446301 w 7203799"/>
              <a:gd name="connsiteY3" fmla="*/ 2042135 h 6030364"/>
              <a:gd name="connsiteX4" fmla="*/ 121886 w 7203799"/>
              <a:gd name="connsiteY4" fmla="*/ 3175764 h 6030364"/>
              <a:gd name="connsiteX5" fmla="*/ 658808 w 7203799"/>
              <a:gd name="connsiteY5" fmla="*/ 4228382 h 6030364"/>
              <a:gd name="connsiteX6" fmla="*/ 929352 w 7203799"/>
              <a:gd name="connsiteY6" fmla="*/ 4562487 h 6030364"/>
              <a:gd name="connsiteX7" fmla="*/ 3467971 w 7203799"/>
              <a:gd name="connsiteY7" fmla="*/ 5868460 h 6030364"/>
              <a:gd name="connsiteX8" fmla="*/ 5395115 w 7203799"/>
              <a:gd name="connsiteY8" fmla="*/ 5065016 h 6030364"/>
              <a:gd name="connsiteX9" fmla="*/ 5629645 w 7203799"/>
              <a:gd name="connsiteY9" fmla="*/ 4905476 h 6030364"/>
              <a:gd name="connsiteX10" fmla="*/ 6696345 w 7203799"/>
              <a:gd name="connsiteY10" fmla="*/ 4071455 h 6030364"/>
              <a:gd name="connsiteX11" fmla="*/ 7056622 w 7203799"/>
              <a:gd name="connsiteY11" fmla="*/ 3175764 h 6030364"/>
              <a:gd name="connsiteX12" fmla="*/ 6247816 w 7203799"/>
              <a:gd name="connsiteY12" fmla="*/ 991737 h 6030364"/>
              <a:gd name="connsiteX13" fmla="*/ 5337969 w 7203799"/>
              <a:gd name="connsiteY13" fmla="*/ 375142 h 6030364"/>
              <a:gd name="connsiteX14" fmla="*/ 4090459 w 7203799"/>
              <a:gd name="connsiteY14" fmla="*/ 146611 h 6030364"/>
              <a:gd name="connsiteX15" fmla="*/ 4122552 w 7203799"/>
              <a:gd name="connsiteY15" fmla="*/ 0 h 6030364"/>
              <a:gd name="connsiteX16" fmla="*/ 5418463 w 7203799"/>
              <a:gd name="connsiteY16" fmla="*/ 240852 h 6030364"/>
              <a:gd name="connsiteX17" fmla="*/ 6363612 w 7203799"/>
              <a:gd name="connsiteY17" fmla="*/ 890695 h 6030364"/>
              <a:gd name="connsiteX18" fmla="*/ 7203799 w 7203799"/>
              <a:gd name="connsiteY18" fmla="*/ 3192481 h 6030364"/>
              <a:gd name="connsiteX19" fmla="*/ 6829541 w 7203799"/>
              <a:gd name="connsiteY19" fmla="*/ 4136467 h 6030364"/>
              <a:gd name="connsiteX20" fmla="*/ 5721456 w 7203799"/>
              <a:gd name="connsiteY20" fmla="*/ 5015457 h 6030364"/>
              <a:gd name="connsiteX21" fmla="*/ 5477826 w 7203799"/>
              <a:gd name="connsiteY21" fmla="*/ 5183599 h 6030364"/>
              <a:gd name="connsiteX22" fmla="*/ 3475911 w 7203799"/>
              <a:gd name="connsiteY22" fmla="*/ 6030364 h 6030364"/>
              <a:gd name="connsiteX23" fmla="*/ 838794 w 7203799"/>
              <a:gd name="connsiteY23" fmla="*/ 4653974 h 6030364"/>
              <a:gd name="connsiteX24" fmla="*/ 557754 w 7203799"/>
              <a:gd name="connsiteY24" fmla="*/ 4301854 h 6030364"/>
              <a:gd name="connsiteX25" fmla="*/ 0 w 7203799"/>
              <a:gd name="connsiteY25" fmla="*/ 3192481 h 6030364"/>
              <a:gd name="connsiteX26" fmla="*/ 337002 w 7203799"/>
              <a:gd name="connsiteY26" fmla="*/ 1997729 h 6030364"/>
              <a:gd name="connsiteX27" fmla="*/ 1266386 w 7203799"/>
              <a:gd name="connsiteY27" fmla="*/ 971116 h 6030364"/>
              <a:gd name="connsiteX28" fmla="*/ 2610064 w 7203799"/>
              <a:gd name="connsiteY28" fmla="*/ 259166 h 6030364"/>
              <a:gd name="connsiteX29" fmla="*/ 4122552 w 7203799"/>
              <a:gd name="connsiteY29" fmla="*/ 0 h 60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03799" h="6030364">
                <a:moveTo>
                  <a:pt x="4090459" y="146611"/>
                </a:moveTo>
                <a:cubicBezTo>
                  <a:pt x="3606963" y="146611"/>
                  <a:pt x="3116919" y="229322"/>
                  <a:pt x="2634463" y="392518"/>
                </a:cubicBezTo>
                <a:cubicBezTo>
                  <a:pt x="2164657" y="551144"/>
                  <a:pt x="1717473" y="784767"/>
                  <a:pt x="1340972" y="1068045"/>
                </a:cubicBezTo>
                <a:cubicBezTo>
                  <a:pt x="957924" y="1356158"/>
                  <a:pt x="656874" y="1683987"/>
                  <a:pt x="446301" y="2042135"/>
                </a:cubicBezTo>
                <a:cubicBezTo>
                  <a:pt x="231114" y="2408251"/>
                  <a:pt x="121886" y="2789658"/>
                  <a:pt x="121886" y="3175764"/>
                </a:cubicBezTo>
                <a:cubicBezTo>
                  <a:pt x="121886" y="3564616"/>
                  <a:pt x="296147" y="3791707"/>
                  <a:pt x="658808" y="4228382"/>
                </a:cubicBezTo>
                <a:cubicBezTo>
                  <a:pt x="746310" y="4333697"/>
                  <a:pt x="836791" y="4442668"/>
                  <a:pt x="929352" y="4562487"/>
                </a:cubicBezTo>
                <a:cubicBezTo>
                  <a:pt x="1636666" y="5477909"/>
                  <a:pt x="2395913" y="5868460"/>
                  <a:pt x="3467971" y="5868460"/>
                </a:cubicBezTo>
                <a:cubicBezTo>
                  <a:pt x="4171563" y="5868460"/>
                  <a:pt x="4687799" y="5550298"/>
                  <a:pt x="5395115" y="5065016"/>
                </a:cubicBezTo>
                <a:cubicBezTo>
                  <a:pt x="5474133" y="5010792"/>
                  <a:pt x="5553154" y="4957219"/>
                  <a:pt x="5629645" y="4905476"/>
                </a:cubicBezTo>
                <a:cubicBezTo>
                  <a:pt x="6044240" y="4624684"/>
                  <a:pt x="6435769" y="4359438"/>
                  <a:pt x="6696345" y="4071455"/>
                </a:cubicBezTo>
                <a:cubicBezTo>
                  <a:pt x="6945459" y="3796151"/>
                  <a:pt x="7056622" y="3519931"/>
                  <a:pt x="7056622" y="3175764"/>
                </a:cubicBezTo>
                <a:cubicBezTo>
                  <a:pt x="7056622" y="2313128"/>
                  <a:pt x="6769413" y="1537514"/>
                  <a:pt x="6247816" y="991737"/>
                </a:cubicBezTo>
                <a:cubicBezTo>
                  <a:pt x="5992603" y="724794"/>
                  <a:pt x="5686492" y="517301"/>
                  <a:pt x="5337969" y="375142"/>
                </a:cubicBezTo>
                <a:cubicBezTo>
                  <a:pt x="4966082" y="223571"/>
                  <a:pt x="4546427" y="146611"/>
                  <a:pt x="4090459" y="146611"/>
                </a:cubicBezTo>
                <a:close/>
                <a:moveTo>
                  <a:pt x="4122552" y="0"/>
                </a:moveTo>
                <a:cubicBezTo>
                  <a:pt x="4596209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7" y="5695047"/>
                  <a:pt x="4206801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1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4"/>
                  <a:pt x="337002" y="1997729"/>
                </a:cubicBezTo>
                <a:cubicBezTo>
                  <a:pt x="555744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7" y="87171"/>
                  <a:pt x="3620296" y="0"/>
                  <a:pt x="4122552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A17B5C-30A4-7750-6F2C-F100A9C3DBB4}"/>
              </a:ext>
            </a:extLst>
          </p:cNvPr>
          <p:cNvSpPr txBox="1"/>
          <p:nvPr/>
        </p:nvSpPr>
        <p:spPr>
          <a:xfrm>
            <a:off x="-145930" y="653626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https://vk.com/teachvs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20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967F3CD-B7D5-4CD4-B546-13C8A8F61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528C64-B611-4A0E-AED3-355EAA4E2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у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52283242-E2EA-EDEA-FC0F-5870A24A4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5" r="1" b="24430"/>
          <a:stretch/>
        </p:blipFill>
        <p:spPr>
          <a:xfrm>
            <a:off x="967853" y="10"/>
            <a:ext cx="10256294" cy="6857990"/>
          </a:xfrm>
          <a:custGeom>
            <a:avLst/>
            <a:gdLst/>
            <a:ahLst/>
            <a:cxnLst/>
            <a:rect l="l" t="t" r="r" b="b"/>
            <a:pathLst>
              <a:path w="10256294" h="6858000">
                <a:moveTo>
                  <a:pt x="1691450" y="0"/>
                </a:moveTo>
                <a:lnTo>
                  <a:pt x="4470259" y="0"/>
                </a:lnTo>
                <a:lnTo>
                  <a:pt x="4542814" y="0"/>
                </a:lnTo>
                <a:lnTo>
                  <a:pt x="5713480" y="0"/>
                </a:lnTo>
                <a:lnTo>
                  <a:pt x="5786036" y="0"/>
                </a:lnTo>
                <a:lnTo>
                  <a:pt x="8564844" y="0"/>
                </a:lnTo>
                <a:lnTo>
                  <a:pt x="8587900" y="14997"/>
                </a:lnTo>
                <a:cubicBezTo>
                  <a:pt x="9658369" y="754641"/>
                  <a:pt x="10256294" y="2093192"/>
                  <a:pt x="10256294" y="3621656"/>
                </a:cubicBezTo>
                <a:cubicBezTo>
                  <a:pt x="10256294" y="4969131"/>
                  <a:pt x="9288413" y="5602839"/>
                  <a:pt x="8302921" y="6374814"/>
                </a:cubicBezTo>
                <a:cubicBezTo>
                  <a:pt x="8123457" y="6515397"/>
                  <a:pt x="7945637" y="6653108"/>
                  <a:pt x="7764491" y="6780599"/>
                </a:cubicBezTo>
                <a:lnTo>
                  <a:pt x="7648023" y="6858000"/>
                </a:lnTo>
                <a:lnTo>
                  <a:pt x="5786036" y="6858000"/>
                </a:lnTo>
                <a:lnTo>
                  <a:pt x="5713480" y="6858000"/>
                </a:lnTo>
                <a:lnTo>
                  <a:pt x="4542814" y="6858000"/>
                </a:lnTo>
                <a:lnTo>
                  <a:pt x="4470259" y="6858000"/>
                </a:lnTo>
                <a:lnTo>
                  <a:pt x="2608272" y="6858000"/>
                </a:lnTo>
                <a:lnTo>
                  <a:pt x="2491804" y="6780599"/>
                </a:lnTo>
                <a:cubicBezTo>
                  <a:pt x="2310658" y="6653108"/>
                  <a:pt x="2132837" y="6515397"/>
                  <a:pt x="1953374" y="6374814"/>
                </a:cubicBezTo>
                <a:cubicBezTo>
                  <a:pt x="967880" y="5602839"/>
                  <a:pt x="0" y="4969131"/>
                  <a:pt x="0" y="3621656"/>
                </a:cubicBezTo>
                <a:cubicBezTo>
                  <a:pt x="0" y="2093192"/>
                  <a:pt x="597925" y="754641"/>
                  <a:pt x="1668394" y="14997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79A80B-8CA9-4EA1-9408-D2A7B046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1910015 w 10256294"/>
              <a:gd name="connsiteY0" fmla="*/ 0 h 6858000"/>
              <a:gd name="connsiteX1" fmla="*/ 1691450 w 10256294"/>
              <a:gd name="connsiteY1" fmla="*/ 0 h 6858000"/>
              <a:gd name="connsiteX2" fmla="*/ 1668394 w 10256294"/>
              <a:gd name="connsiteY2" fmla="*/ 14997 h 6858000"/>
              <a:gd name="connsiteX3" fmla="*/ 0 w 10256294"/>
              <a:gd name="connsiteY3" fmla="*/ 3621656 h 6858000"/>
              <a:gd name="connsiteX4" fmla="*/ 1953374 w 10256294"/>
              <a:gd name="connsiteY4" fmla="*/ 6374814 h 6858000"/>
              <a:gd name="connsiteX5" fmla="*/ 2491804 w 10256294"/>
              <a:gd name="connsiteY5" fmla="*/ 6780599 h 6858000"/>
              <a:gd name="connsiteX6" fmla="*/ 2608271 w 10256294"/>
              <a:gd name="connsiteY6" fmla="*/ 6858000 h 6858000"/>
              <a:gd name="connsiteX7" fmla="*/ 2864721 w 10256294"/>
              <a:gd name="connsiteY7" fmla="*/ 6858000 h 6858000"/>
              <a:gd name="connsiteX8" fmla="*/ 2743439 w 10256294"/>
              <a:gd name="connsiteY8" fmla="*/ 6780599 h 6858000"/>
              <a:gd name="connsiteX9" fmla="*/ 2182760 w 10256294"/>
              <a:gd name="connsiteY9" fmla="*/ 6374814 h 6858000"/>
              <a:gd name="connsiteX10" fmla="*/ 148672 w 10256294"/>
              <a:gd name="connsiteY10" fmla="*/ 3621656 h 6858000"/>
              <a:gd name="connsiteX11" fmla="*/ 1886006 w 10256294"/>
              <a:gd name="connsiteY11" fmla="*/ 14997 h 6858000"/>
              <a:gd name="connsiteX12" fmla="*/ 8564844 w 10256294"/>
              <a:gd name="connsiteY12" fmla="*/ 0 h 6858000"/>
              <a:gd name="connsiteX13" fmla="*/ 8346278 w 10256294"/>
              <a:gd name="connsiteY13" fmla="*/ 0 h 6858000"/>
              <a:gd name="connsiteX14" fmla="*/ 8370288 w 10256294"/>
              <a:gd name="connsiteY14" fmla="*/ 14997 h 6858000"/>
              <a:gd name="connsiteX15" fmla="*/ 10107622 w 10256294"/>
              <a:gd name="connsiteY15" fmla="*/ 3621656 h 6858000"/>
              <a:gd name="connsiteX16" fmla="*/ 8073532 w 10256294"/>
              <a:gd name="connsiteY16" fmla="*/ 6374814 h 6858000"/>
              <a:gd name="connsiteX17" fmla="*/ 7512854 w 10256294"/>
              <a:gd name="connsiteY17" fmla="*/ 6780599 h 6858000"/>
              <a:gd name="connsiteX18" fmla="*/ 7391575 w 10256294"/>
              <a:gd name="connsiteY18" fmla="*/ 6858000 h 6858000"/>
              <a:gd name="connsiteX19" fmla="*/ 7648023 w 10256294"/>
              <a:gd name="connsiteY19" fmla="*/ 6858000 h 6858000"/>
              <a:gd name="connsiteX20" fmla="*/ 7764490 w 10256294"/>
              <a:gd name="connsiteY20" fmla="*/ 6780599 h 6858000"/>
              <a:gd name="connsiteX21" fmla="*/ 8302920 w 10256294"/>
              <a:gd name="connsiteY21" fmla="*/ 6374814 h 6858000"/>
              <a:gd name="connsiteX22" fmla="*/ 10256294 w 10256294"/>
              <a:gd name="connsiteY22" fmla="*/ 3621656 h 6858000"/>
              <a:gd name="connsiteX23" fmla="*/ 8587900 w 10256294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256294" h="6858000">
                <a:moveTo>
                  <a:pt x="1910015" y="0"/>
                </a:moveTo>
                <a:lnTo>
                  <a:pt x="1691450" y="0"/>
                </a:lnTo>
                <a:lnTo>
                  <a:pt x="1668394" y="14997"/>
                </a:lnTo>
                <a:cubicBezTo>
                  <a:pt x="597925" y="754641"/>
                  <a:pt x="0" y="2093192"/>
                  <a:pt x="0" y="3621656"/>
                </a:cubicBezTo>
                <a:cubicBezTo>
                  <a:pt x="0" y="4969131"/>
                  <a:pt x="967880" y="5602839"/>
                  <a:pt x="1953374" y="6374814"/>
                </a:cubicBezTo>
                <a:cubicBezTo>
                  <a:pt x="2132836" y="6515397"/>
                  <a:pt x="2310657" y="6653108"/>
                  <a:pt x="2491804" y="6780599"/>
                </a:cubicBezTo>
                <a:lnTo>
                  <a:pt x="2608271" y="6858000"/>
                </a:lnTo>
                <a:lnTo>
                  <a:pt x="2864721" y="6858000"/>
                </a:lnTo>
                <a:lnTo>
                  <a:pt x="2743439" y="6780599"/>
                </a:lnTo>
                <a:cubicBezTo>
                  <a:pt x="2554808" y="6653108"/>
                  <a:pt x="2369639" y="6515397"/>
                  <a:pt x="2182760" y="6374814"/>
                </a:cubicBezTo>
                <a:cubicBezTo>
                  <a:pt x="1156547" y="5602839"/>
                  <a:pt x="148672" y="4969131"/>
                  <a:pt x="148672" y="3621656"/>
                </a:cubicBezTo>
                <a:cubicBezTo>
                  <a:pt x="148672" y="2093192"/>
                  <a:pt x="771304" y="754641"/>
                  <a:pt x="1886006" y="14997"/>
                </a:cubicBezTo>
                <a:close/>
                <a:moveTo>
                  <a:pt x="8564844" y="0"/>
                </a:moveTo>
                <a:lnTo>
                  <a:pt x="8346278" y="0"/>
                </a:lnTo>
                <a:lnTo>
                  <a:pt x="8370288" y="14997"/>
                </a:lnTo>
                <a:cubicBezTo>
                  <a:pt x="9484990" y="754641"/>
                  <a:pt x="10107622" y="2093192"/>
                  <a:pt x="10107622" y="3621656"/>
                </a:cubicBezTo>
                <a:cubicBezTo>
                  <a:pt x="10107622" y="4969131"/>
                  <a:pt x="9099748" y="5602839"/>
                  <a:pt x="8073532" y="6374814"/>
                </a:cubicBezTo>
                <a:cubicBezTo>
                  <a:pt x="7886654" y="6515397"/>
                  <a:pt x="7701485" y="6653108"/>
                  <a:pt x="7512854" y="6780599"/>
                </a:cubicBezTo>
                <a:lnTo>
                  <a:pt x="7391575" y="6858000"/>
                </a:lnTo>
                <a:lnTo>
                  <a:pt x="7648023" y="6858000"/>
                </a:lnTo>
                <a:lnTo>
                  <a:pt x="7764490" y="6780599"/>
                </a:lnTo>
                <a:cubicBezTo>
                  <a:pt x="7945636" y="6653108"/>
                  <a:pt x="8123457" y="6515397"/>
                  <a:pt x="8302920" y="6374814"/>
                </a:cubicBezTo>
                <a:cubicBezTo>
                  <a:pt x="9288414" y="5602839"/>
                  <a:pt x="10256294" y="4969131"/>
                  <a:pt x="10256294" y="3621656"/>
                </a:cubicBezTo>
                <a:cubicBezTo>
                  <a:pt x="10256294" y="2093192"/>
                  <a:pt x="9658369" y="754641"/>
                  <a:pt x="8587900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0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67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0DD54B-12D9-BAA8-2010-5699F8FFD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29" y="96138"/>
            <a:ext cx="4918409" cy="65578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4051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Рисунок 2" descr="Изображение выглядит как игрушка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9FE276C7-7459-06A5-D63B-F8CAE90B21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1" r="-1" b="29180"/>
          <a:stretch/>
        </p:blipFill>
        <p:spPr>
          <a:xfrm>
            <a:off x="20" y="-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15331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C823C86E-274D-0FCA-58A3-F3CBC88D1D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2" r="1" b="10474"/>
          <a:stretch/>
        </p:blipFill>
        <p:spPr>
          <a:xfrm>
            <a:off x="6795930" y="1685367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FA209-4B31-5CFF-158E-7BF9D6518151}"/>
              </a:ext>
            </a:extLst>
          </p:cNvPr>
          <p:cNvSpPr txBox="1"/>
          <p:nvPr/>
        </p:nvSpPr>
        <p:spPr>
          <a:xfrm>
            <a:off x="-145930" y="653626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https://vk.com/teachvs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75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игрушка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DF60D8E1-2E3F-E731-C5F9-DB2832455B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3" r="1" b="17682"/>
          <a:stretch/>
        </p:blipFill>
        <p:spPr>
          <a:xfrm>
            <a:off x="20" y="10"/>
            <a:ext cx="6095981" cy="6857990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бувь&#10;&#10;Автоматически созданное описание">
            <a:extLst>
              <a:ext uri="{FF2B5EF4-FFF2-40B4-BE49-F238E27FC236}">
                <a16:creationId xmlns:a16="http://schemas.microsoft.com/office/drawing/2014/main" id="{B74302F7-EAF3-0B0A-199B-A2215A269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6" r="-1" b="5310"/>
          <a:stretch/>
        </p:blipFill>
        <p:spPr>
          <a:xfrm>
            <a:off x="6095998" y="10"/>
            <a:ext cx="6096001" cy="6861558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7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игрушка, синий, у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E79535F1-5751-9A3B-C5AA-45B90060A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14" y="918546"/>
            <a:ext cx="3734500" cy="4979334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 descr="Изображение выглядит как игрушка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53ABB3CD-4A77-0999-3123-939D983CF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80" y="918545"/>
            <a:ext cx="3734500" cy="4979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786A93-C2A1-68FA-8360-D9EDA00D0A54}"/>
              </a:ext>
            </a:extLst>
          </p:cNvPr>
          <p:cNvSpPr txBox="1"/>
          <p:nvPr/>
        </p:nvSpPr>
        <p:spPr>
          <a:xfrm>
            <a:off x="-145930" y="653626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https://vk.com/teachvs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93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4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стол, кофе, в помещении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DB27F8C-1D3C-3110-9F2D-0CCC3AF98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77" y="643467"/>
            <a:ext cx="4178299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в помещении, собака&#10;&#10;Автоматически созданное описание">
            <a:extLst>
              <a:ext uri="{FF2B5EF4-FFF2-40B4-BE49-F238E27FC236}">
                <a16:creationId xmlns:a16="http://schemas.microsoft.com/office/drawing/2014/main" id="{36E0B1D7-84F9-4A31-328E-0CFA8C9D5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0" y="864108"/>
            <a:ext cx="5129784" cy="5129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037157-8E7C-4AE3-172F-4699D429B5DD}"/>
              </a:ext>
            </a:extLst>
          </p:cNvPr>
          <p:cNvSpPr txBox="1"/>
          <p:nvPr/>
        </p:nvSpPr>
        <p:spPr>
          <a:xfrm>
            <a:off x="-2344" y="649602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https://vk.com/teachvs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16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1E2A108-2C6E-E8C8-C3F9-7FF2E7B92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" b="28032"/>
          <a:stretch/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68C209-91B8-F26B-F022-45243CF7526A}"/>
              </a:ext>
            </a:extLst>
          </p:cNvPr>
          <p:cNvSpPr txBox="1"/>
          <p:nvPr/>
        </p:nvSpPr>
        <p:spPr>
          <a:xfrm>
            <a:off x="-2344" y="6488668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https://vk.com/teachvs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6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игрушка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30687F2E-FB44-21AB-4F44-BCB4C69192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9" b="16818"/>
          <a:stretch/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кукл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57192F11-073F-9CA4-2DE2-DC836272EA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0" b="20328"/>
          <a:stretch/>
        </p:blipFill>
        <p:spPr>
          <a:xfrm>
            <a:off x="20" y="10"/>
            <a:ext cx="12191980" cy="6861558"/>
          </a:xfrm>
          <a:prstGeom prst="rect">
            <a:avLst/>
          </a:prstGeom>
        </p:spPr>
      </p:pic>
      <p:sp>
        <p:nvSpPr>
          <p:cNvPr id="17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8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35</Words>
  <Application>Microsoft Office PowerPoint</Application>
  <PresentationFormat>Широкоэкранный</PresentationFormat>
  <Paragraphs>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Meiryo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Валентинка Гладких</dc:creator>
  <cp:lastModifiedBy>Валентинка Гладких</cp:lastModifiedBy>
  <cp:revision>3</cp:revision>
  <dcterms:created xsi:type="dcterms:W3CDTF">2023-03-20T18:51:28Z</dcterms:created>
  <dcterms:modified xsi:type="dcterms:W3CDTF">2023-03-20T19:00:51Z</dcterms:modified>
</cp:coreProperties>
</file>