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6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8202C-8888-F36D-13E1-CABE15B60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5F85E8-9C1E-B03D-6BCF-F8704B8E4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B7DE2-6855-8B5E-5F65-E3134094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92013B-1D2B-B88A-22F9-FB60593B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9B176-DED6-FE14-5496-9E973100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9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83F6F-8C05-9456-BC9F-69DECCA0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974BB6-B081-2C11-1BA3-0A3B94660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921D7-AF8C-0791-6432-8C3566E6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B75C1C-9183-CD7E-9EC6-DB118CE4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7E9224-51FE-A18C-2D41-851DFF80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6F8082-40C3-1181-5D9D-6AEDF2491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6352BC-1291-1F13-1363-58D721D9C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F67357-7067-CA3F-2198-F51790E8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146507-4F50-CABF-1C21-0265F5EB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19DD3D-BE63-BD8B-5C0D-894C8EB9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73B90-5A1D-4759-AAC4-EA401488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DECA6-AE7A-64A3-A5FD-744A07397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98C31B-7B21-FF20-38DF-3F539AA7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80043-6891-7C6C-96BF-0D60D556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37CFE2-93F6-D2E5-95BA-DE2D6C6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3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8D2A0-21FE-EA24-1EC4-73F51F30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431109-E2D1-D282-CDDC-A040EB700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F17CB-6CB2-1B70-468C-1358AE47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FA10B-9F60-6E90-B43F-C11596B4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A54EB8-244C-95F1-D625-1CEF0D60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5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4F964-F26A-E2DE-7DAF-843031AA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E4A524-2F8B-85D0-6E72-EECFF8DB7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DF250-F3C3-49A2-DD08-D73C9053F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7F8CD-7460-6F9D-E621-AC4D68A4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A1A24E-2DF7-2D51-5BB6-95DDD1CF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132DE8-3AD3-BD25-B4D6-0E9682A4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0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BF0D9-DBFD-B2F7-B510-85EC5961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3D7831-D08E-9A84-8235-C13D72D4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0D68A2-AE8A-3399-E1EC-687042223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0509A6-EAF2-2C5D-14BF-5D04514FA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74065A-9CEB-7A67-9F1C-26C47A1FA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C8A4B8-2375-2F07-D243-B11A30CC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15CBE6-3E4F-17E3-88B7-5EE877B2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86A47D-CC68-A8FD-653C-9636FB59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0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C1DDD-D550-B29A-D4FC-5C00B105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47B746-AB76-4DE2-BA05-E615F731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11438-1240-F4C1-A11C-856D750A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AE4E7E-C0FB-D5F6-806E-2FCD9F32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4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3E9C5B-DF6E-92D8-D328-3C6E168A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296484-2723-854E-1880-59859E7D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DADD09-4FEA-0084-5619-0DEC139A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3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D0A07-8858-A25E-B91F-90527107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BE6A5-4517-75EF-A029-A117CAA0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8CDC00-DE4F-02DE-69EE-BEA0C9DED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7334D6-0DFA-D21B-D87A-33A8CA47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18D9B-049C-B784-AF08-17C99109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26C94C-92F3-F17C-F90C-867516C4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6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37C34-4287-83F1-525D-253243A2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3076BD-D470-C004-103D-AA64C7E7A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2FC7A4-2AB8-3186-54AB-F4E5D4E09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98DE03-A70B-EA94-F4F5-6B2130B8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9178FD-1C78-048E-7026-ACFFC205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B7B4EF-8C15-F147-6243-1435AE6C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76595-6777-BF94-3156-ED03B59F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527F8A-A551-2E0D-C7F3-BC7B72025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9A641A-8B2A-3922-1340-E483484B2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A8C15-82FF-4910-AD9C-791BD1BE0B3C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AC568C-B773-E54C-85CA-E775329DE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FFD927-190A-FD4B-4CD7-6C9FF8C20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80CBDA-E136-478E-805F-A0833050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аниме, Стрижка перьями&#10;&#10;Автоматически созданное описание">
            <a:extLst>
              <a:ext uri="{FF2B5EF4-FFF2-40B4-BE49-F238E27FC236}">
                <a16:creationId xmlns:a16="http://schemas.microsoft.com/office/drawing/2014/main" id="{805C4001-4D2B-6AB2-A6E9-2D499426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игруш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F106D26-AD94-3526-2701-D12278BC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Анимация, иллюстрация, статуэт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9A3121-4C4C-94B3-FC7F-9D1F60133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3E6846-47B8-FC8F-9CD3-79C726686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ллюстрация, зарисов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B10691F-EAD3-250B-F113-9F07F14A5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арисовка, Анимация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D895D1A-FAFB-CFB3-E4B2-3E7BD32BD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ллюстрация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98DFED2-A125-3FCB-4367-1409EC8388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манга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3A162310-F1D8-C613-76B2-880F9E2668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девочка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C9F46F-5E5B-E1E1-34D0-EB96607DE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аниме, иллюстрация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0C7D971-638B-E110-9EB6-3FE033CB9F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9B337-971D-28F9-7A01-8817A4CC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вочка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2318C1F-1327-CCE4-84F5-E7A222BF5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F2786-C478-EB95-8703-8C8E4F05C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ниме, иллюстрация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B024632-C418-26B8-91CF-903135BB2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6F8E0-2087-E2D9-6675-AC07AA676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манга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91C9F0C-842B-59B0-CD48-BBF4D6C3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924D6-58A4-6B4C-BE56-01B5C945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56FACB5-EA22-2C34-345F-058DC81D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AC1D6-0F3E-034F-C5C3-A83CA3D76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Детское искусство, ку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8D3838C-4C40-C96A-7A15-70DC8C4B6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7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7F24C-322C-CB44-AA77-B4034751E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арисовка, Анимация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0D688A4-F71C-1772-B864-78D8DE6D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6528C-5996-B078-C559-5F4F210A9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аниме, Стрижка перьями&#10;&#10;Автоматически созданное описание">
            <a:extLst>
              <a:ext uri="{FF2B5EF4-FFF2-40B4-BE49-F238E27FC236}">
                <a16:creationId xmlns:a16="http://schemas.microsoft.com/office/drawing/2014/main" id="{3C779F70-D165-6B81-E091-0A207F4AF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5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75AC6-7E71-2EF3-2F28-A263BCED4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9954A0-77E8-965F-96F7-50A400F64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8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9AD90-D09A-CF99-367C-89EF3F9B2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игруш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FC6B183-EB7D-068C-B986-F559DAFE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9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5FD6E-604F-70CB-B712-D9B60B6C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нимация, иллюстрация, статуэт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AA0342E-1394-C681-0443-3C0576685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7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3FF0F-07C9-E8F4-3047-3ADAD98AC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ллюстрация, зарисов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50070B2-75D1-BC7A-1DBE-9542C2B61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2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56FA7-339B-1EEB-9815-D9060CE00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ниме, Мультфильм, Анимац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A05B052-45CE-B5D8-1931-BFECAE375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6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24DDF-7D2D-8475-FD91-C4DCEBA93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ллюстрация, Человеческое лицо, зарисовка, манга&#10;&#10;Автоматически созданное описание">
            <a:extLst>
              <a:ext uri="{FF2B5EF4-FFF2-40B4-BE49-F238E27FC236}">
                <a16:creationId xmlns:a16="http://schemas.microsoft.com/office/drawing/2014/main" id="{1535F032-0141-12CC-B680-7EAE0310A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3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E3BB2-1FA2-F8EF-E24C-C0140CF45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2D9CA8-21CF-3D45-3233-40419651E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43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365 ProPlus</dc:creator>
  <cp:lastModifiedBy>365 ProPlus</cp:lastModifiedBy>
  <cp:revision>1</cp:revision>
  <dcterms:created xsi:type="dcterms:W3CDTF">2025-08-11T07:48:12Z</dcterms:created>
  <dcterms:modified xsi:type="dcterms:W3CDTF">2025-08-11T07:49:34Z</dcterms:modified>
</cp:coreProperties>
</file>