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4" r:id="rId5"/>
    <p:sldId id="265" r:id="rId6"/>
    <p:sldId id="266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E40F7-906E-A8DA-533E-69539ECF9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2255E8-3AD3-B269-6AE3-8B2699369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FEB467-90AB-4059-4E75-AAFB7241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164375-5CFB-5189-B1DC-C3342982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D6B0E-BF3F-1877-2B4F-61C02E1C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8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4B08-B73E-179C-D1BD-74D1D232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D69E5D-80E0-BBAB-5C57-40FD889EE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5A08A-F830-D4F9-0392-56D3991F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1568C-716A-B392-D6C9-0EBC3A01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7B023-08BC-D701-620E-DCE45E30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6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F6543B-4662-6B93-8761-A8BF85408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3B1C2-F6EF-827D-B1B3-168AACC90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3794E-19CD-893A-0C6A-7E1710308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F61F9-A442-CCE8-3C53-0CD0621A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9C66E-B2C2-BF51-C81F-2029BA91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EB493-5508-3F71-3CF5-41A7C574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5B4645-3F70-2C52-C2D0-C638654EA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2B126B-C183-CBA4-F408-CDBD974A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A056B-1ADA-8F63-B58C-EC6B8F50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A16A1-2B77-CA61-BDFD-B75FFAE2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0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0023F-6AC1-0ED9-3490-4C3181EA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4D1606-8CB2-0F52-DE1E-BB775AA5A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66B134-94C9-A116-2241-EED98BF2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8FDA5-C0B6-36D0-B3F6-D5A14E6F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FB7B7-B5E6-EDC7-A074-5A9362B7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7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50432-64C7-A91A-67AD-A957A8B2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911DD-317E-763F-B6AB-3FA6EB11B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4AD28-1B41-403D-F6FB-08C86972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084D47-0651-D629-F08D-E3C324BE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33B2F2-41E4-A517-C0E7-C360A0F6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B6D580-8996-E647-98FB-ECF9EBBD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C324B-919E-ACAD-E1E0-1F7637F5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4C3225-D548-318E-6496-899113947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993370-69E0-36A7-5F9C-0A91B7429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217AD6-037B-F0F6-B2FD-52925BED6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9C19F9-A2AB-4E86-B328-F3F284527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A60DED-B75A-6A5A-EBAE-0CA4ECD6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FADE85-2C95-28FB-5773-D88420BD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4EFF53-D7E4-A927-511C-17DFE963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9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AF7D3-1F8D-D799-5C5A-838457B5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3C6CFC-FB35-B18B-4C3D-5F6A8451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D8B1FF-21A4-9BB6-9651-CEF90107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E7B015-12CC-555F-4139-2A7795BD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1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59F2B-AACA-77EB-E334-D1F9D9B6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F30BAC-3B6D-2635-5FEE-FC0970A0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EC4B0-3EAE-5B75-AD54-51D730B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4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60447-44BD-DDE8-604B-5C2AB980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E4D561-4DE6-2104-A6B8-89D7575F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3CC89-E944-A0DE-CE8F-447DEA307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746B5-0C3D-C37B-920F-026E3957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7D865B-DB31-D628-8ECB-FC5118AA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1D1793-A695-7A91-4D5E-2B930795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7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11741-E6C5-E224-A3B2-CEB6FDF1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162AF4-517E-8958-A06C-C22B91D6E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B4B63B-08FA-8599-E019-601CCB11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036D76-A9CF-E736-AED1-E3D0607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0DC0A-919B-B078-6ADC-6327509C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2FB1C-33BD-9CA8-B980-FEA7841C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2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6089E-7B31-CD09-99B6-86C7EC38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1635AC-9EA7-A282-F90E-A5766F66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8F14C-546E-5A65-6A18-36A6C4966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C009-EBC1-4298-A072-43F1EB1ABE3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E8534-9E9D-AE40-C847-50928CC07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D8C04-AAA5-1988-65C1-C670D75B6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01AB-3C43-49DC-8A2D-2FDC96A99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 помещении, багаж, чемодан, Багаж и сумки&#10;&#10;Автоматически созданное описание">
            <a:extLst>
              <a:ext uri="{FF2B5EF4-FFF2-40B4-BE49-F238E27FC236}">
                <a16:creationId xmlns:a16="http://schemas.microsoft.com/office/drawing/2014/main" id="{1947EDEC-224B-DF77-575F-C7FE7058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нига, чехол, аксессуар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11ABBB9-186A-64C2-D1ED-C14341A00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8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ксессуар, чехол, Багаж и сумки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4393FFFF-50FB-0F95-032C-6B43F0289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2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грушка, чехол, в помещении, предметы&#10;&#10;Автоматически созданное описание">
            <a:extLst>
              <a:ext uri="{FF2B5EF4-FFF2-40B4-BE49-F238E27FC236}">
                <a16:creationId xmlns:a16="http://schemas.microsoft.com/office/drawing/2014/main" id="{09BE977D-122D-7846-FEA4-34D14D13B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5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 помещении, чехол, Багаж и сумки, чемодан&#10;&#10;Автоматически созданное описание">
            <a:extLst>
              <a:ext uri="{FF2B5EF4-FFF2-40B4-BE49-F238E27FC236}">
                <a16:creationId xmlns:a16="http://schemas.microsoft.com/office/drawing/2014/main" id="{87D43F62-2ED3-1C91-278E-1CE3E8D44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3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хол, в помещении, Багаж и сумки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D2F81EE0-97CF-544E-90E3-283ABECAB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3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обка, чехол, аксессуар, чемодан&#10;&#10;Автоматически созданное описание">
            <a:extLst>
              <a:ext uri="{FF2B5EF4-FFF2-40B4-BE49-F238E27FC236}">
                <a16:creationId xmlns:a16="http://schemas.microsoft.com/office/drawing/2014/main" id="{A0E8EA19-ECE2-BAFD-4200-D53CC77DF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9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хол, аксессуар, предметы, Аксессуары для повседневного ношения&#10;&#10;Автоматически созданное описание">
            <a:extLst>
              <a:ext uri="{FF2B5EF4-FFF2-40B4-BE49-F238E27FC236}">
                <a16:creationId xmlns:a16="http://schemas.microsoft.com/office/drawing/2014/main" id="{193B0EF3-8EB0-E2F1-A59E-E97BC5217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6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ксессуар, чехол, багаж, Багаж и сумки&#10;&#10;Автоматически созданное описание">
            <a:extLst>
              <a:ext uri="{FF2B5EF4-FFF2-40B4-BE49-F238E27FC236}">
                <a16:creationId xmlns:a16="http://schemas.microsoft.com/office/drawing/2014/main" id="{57FE916E-FDF2-3917-D555-B1CAE32C6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ксессуар, багаж, Багаж и сумки, чемодан&#10;&#10;Автоматически созданное описание">
            <a:extLst>
              <a:ext uri="{FF2B5EF4-FFF2-40B4-BE49-F238E27FC236}">
                <a16:creationId xmlns:a16="http://schemas.microsoft.com/office/drawing/2014/main" id="{AB0CB811-E217-BB5C-CA6B-C45F335E5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76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Валентинка Гладких</dc:creator>
  <cp:lastModifiedBy>Валентинка Гладких</cp:lastModifiedBy>
  <cp:revision>1</cp:revision>
  <dcterms:created xsi:type="dcterms:W3CDTF">2024-12-09T04:45:33Z</dcterms:created>
  <dcterms:modified xsi:type="dcterms:W3CDTF">2024-12-09T04:48:05Z</dcterms:modified>
</cp:coreProperties>
</file>