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66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E9A7F-CDB5-684D-8574-A363B92E2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68E223-630A-2143-476B-808180CD4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98D04-0F56-7244-FC91-0E8B66244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453E-08D6-4FCA-B8E3-9D624E348D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C91DD2-1F32-6D75-325D-E0770957F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68484C-7F34-E8B2-D545-6D3F62148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60ED-C78E-4780-85BB-8046C98CD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334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6CD88-EE16-267E-2499-262D40F8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4B87C4-DEA6-4D81-9229-4DBFEC9F1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F01B90-752B-67DE-BCDA-57ED54F3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453E-08D6-4FCA-B8E3-9D624E348D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7EFD01-5DC3-22F7-0CC5-016FB3A48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E71C84-6CE5-819E-E332-7AA610E8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60ED-C78E-4780-85BB-8046C98CD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946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F53332F-EA7F-2684-EF0C-4AD7E274C6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C361F3-88AE-384E-FEB9-31F342175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A9E36A-92E6-A3AD-BA23-2B526AC4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453E-08D6-4FCA-B8E3-9D624E348D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5254D7-F70C-1C3D-F5D8-11241E46D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CA548-256F-6D71-1A90-C04BDC4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60ED-C78E-4780-85BB-8046C98CD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889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F3EC3-8B44-454F-EC28-842CC0BC4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6F47F1-7E71-AC34-DD16-1B659BDD4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1A56AC-9B3B-3475-C62D-FE6C0F28B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453E-08D6-4FCA-B8E3-9D624E348D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B4D95B-1FE9-1D85-1CB8-CECC896D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0DE281-D011-6C0D-1EEA-1FA9974D6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60ED-C78E-4780-85BB-8046C98CD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639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B9EFA1-5FC9-D3DC-A5ED-C8148D0FB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ABA1D5-26A0-C415-D8D3-4DD36EE00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2E118F-B0B4-1D38-F294-ECCB6F04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453E-08D6-4FCA-B8E3-9D624E348D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232220-E60B-3833-F874-86362F12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740CB1-DC48-8AAF-4C43-E633975B3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60ED-C78E-4780-85BB-8046C98CD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187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73576-B3C1-278A-F114-F6D7923E0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E3FC3A-294D-1199-8F4B-DCF3ED955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51D37D-2B79-5930-F37C-4D1E2C427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B4E0BE-1491-4DC6-257E-68ADC691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453E-08D6-4FCA-B8E3-9D624E348D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632A92-60F7-1FEB-380B-159FF7FB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D6C359-F618-04C5-7E16-B6002AAC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60ED-C78E-4780-85BB-8046C98CD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519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6B6A6E-6250-2C05-5403-3F235ED02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DA216E-7A4B-CC99-6E1B-F10D49515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DD3EC8-6AB4-949C-5EC7-9D61EFAC1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5CF23A9-538D-CA2E-0600-46DB7A1E60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763BD0-935F-62A5-AE88-04C2EE0AD2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2489504-0806-EBCA-E5B4-EFC9DD273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453E-08D6-4FCA-B8E3-9D624E348D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1F48F60-2164-AA5B-2315-0E2DA2E7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5D6981C-C69A-8861-37FF-AF99E4B81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60ED-C78E-4780-85BB-8046C98CD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54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3566A8-12EB-89B6-205B-145826D9F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DDD838-1EFA-95C5-8D78-9F009F78F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453E-08D6-4FCA-B8E3-9D624E348D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E2F491-E05E-FE6D-9B22-7EC879075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FF7F36-81BF-EFF9-21EF-5E5798C5D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60ED-C78E-4780-85BB-8046C98CD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359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B12F534-5265-1026-0048-BB0C55431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453E-08D6-4FCA-B8E3-9D624E348D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B896FE-AE0E-3BA9-EE9F-0E3951861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ADEBC0-CB5A-B6AD-B518-24911D8E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60ED-C78E-4780-85BB-8046C98CD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2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6C5D5B-D3C8-75CC-760B-FEADADB5A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C897ED-2700-266B-9915-3196CE70B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19607F-E603-CB24-0D5D-9596BE26F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284709-6176-11C3-B309-4DA16DBFC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453E-08D6-4FCA-B8E3-9D624E348D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3C17D5-1508-E0CA-48DB-3AF579C06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B5F477-7169-5470-874B-189E5CBF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60ED-C78E-4780-85BB-8046C98CD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896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A9351-34D4-B580-EA9A-F369AD080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ED5E12-7DBF-016D-1F9B-FC963BEE53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689D79-8384-25D4-4110-597B62B5A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993503-DF4D-EFC0-80A2-8CCCEC1A4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2453E-08D6-4FCA-B8E3-9D624E348D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6D3323-D8DB-D145-A289-1EEAEEC78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B66B78-4897-7E7D-43EF-C01F6B2A0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460ED-C78E-4780-85BB-8046C98CD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238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C8A7C-BEB4-D8B2-023F-339B05E2D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99B168-7E15-86E3-12A4-D385A2BFD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0E485F-5362-7040-C500-55497EDE2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2453E-08D6-4FCA-B8E3-9D624E348D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C18B06-0D53-61FF-035E-25E8A61D9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33CC75-3E60-63C5-0B3A-DDE615D6D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460ED-C78E-4780-85BB-8046C98CDE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87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BE83F2-DE38-DE1C-6C43-56000FDCD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1" b="8364"/>
          <a:stretch/>
        </p:blipFill>
        <p:spPr bwMode="auto">
          <a:xfrm>
            <a:off x="20" y="0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EA241D-2BEC-D2DA-58CC-53E387F68007}"/>
              </a:ext>
            </a:extLst>
          </p:cNvPr>
          <p:cNvSpPr/>
          <p:nvPr/>
        </p:nvSpPr>
        <p:spPr>
          <a:xfrm>
            <a:off x="787791" y="928468"/>
            <a:ext cx="4839286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milk</a:t>
            </a:r>
            <a:endParaRPr lang="ru-RU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639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Мультфильм, мультфильм, Анимация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8816F6-0435-B675-018E-8875B38B77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58281AE-F232-CEAE-2ACB-F822F050EED4}"/>
              </a:ext>
            </a:extLst>
          </p:cNvPr>
          <p:cNvSpPr/>
          <p:nvPr/>
        </p:nvSpPr>
        <p:spPr>
          <a:xfrm>
            <a:off x="2250831" y="4211122"/>
            <a:ext cx="737147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sunny</a:t>
            </a:r>
            <a:endParaRPr lang="ru-RU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58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мультфильм, манга, аниме, Изображение компьютерной графики&#10;&#10;Автоматически созданное описание">
            <a:extLst>
              <a:ext uri="{FF2B5EF4-FFF2-40B4-BE49-F238E27FC236}">
                <a16:creationId xmlns:a16="http://schemas.microsoft.com/office/drawing/2014/main" id="{372EDF7B-DCD2-7F46-4E82-D43C576DDD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1" b="154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1CEB388-3559-54EE-199C-34DE934E7288}"/>
              </a:ext>
            </a:extLst>
          </p:cNvPr>
          <p:cNvSpPr/>
          <p:nvPr/>
        </p:nvSpPr>
        <p:spPr>
          <a:xfrm>
            <a:off x="5345723" y="2105561"/>
            <a:ext cx="737147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robot</a:t>
            </a:r>
            <a:endParaRPr lang="ru-RU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6169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иллюстрация, Детское искусство, Мультфильм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4057D32E-FAE0-6066-4405-30171F5B8C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1C9D70-6CD1-9254-D45F-35F978647D2F}"/>
              </a:ext>
            </a:extLst>
          </p:cNvPr>
          <p:cNvSpPr/>
          <p:nvPr/>
        </p:nvSpPr>
        <p:spPr>
          <a:xfrm>
            <a:off x="5767753" y="-196948"/>
            <a:ext cx="737147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lamp</a:t>
            </a:r>
            <a:endParaRPr lang="ru-RU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1109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A73712-2B02-228D-55D5-4E1B09A23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5" b="63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FDC8C36-BC59-B43F-4E15-1E33714364A3}"/>
              </a:ext>
            </a:extLst>
          </p:cNvPr>
          <p:cNvSpPr/>
          <p:nvPr/>
        </p:nvSpPr>
        <p:spPr>
          <a:xfrm>
            <a:off x="2410264" y="2391508"/>
            <a:ext cx="737147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rubber</a:t>
            </a:r>
            <a:endParaRPr lang="ru-RU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230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615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F035B182-F976-DB60-EDA4-02A20F81FC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5520692-0760-2E28-8FE8-150E7943F82F}"/>
              </a:ext>
            </a:extLst>
          </p:cNvPr>
          <p:cNvSpPr/>
          <p:nvPr/>
        </p:nvSpPr>
        <p:spPr>
          <a:xfrm>
            <a:off x="2410264" y="0"/>
            <a:ext cx="737147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clock</a:t>
            </a:r>
            <a:endParaRPr lang="ru-RU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020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5DD8287-C88B-E81A-29A7-95EE68661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7BE077E-9315-0FFA-55D5-1F1B8BA47145}"/>
              </a:ext>
            </a:extLst>
          </p:cNvPr>
          <p:cNvSpPr/>
          <p:nvPr/>
        </p:nvSpPr>
        <p:spPr>
          <a:xfrm>
            <a:off x="0" y="4209840"/>
            <a:ext cx="911586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window</a:t>
            </a:r>
            <a:endParaRPr lang="ru-RU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143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3EA827C-6373-6E21-28C0-63E328666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5" b="156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0ECCAE-6B2F-5F23-5E12-E1354A2D8403}"/>
              </a:ext>
            </a:extLst>
          </p:cNvPr>
          <p:cNvSpPr/>
          <p:nvPr/>
        </p:nvSpPr>
        <p:spPr>
          <a:xfrm>
            <a:off x="-2391508" y="0"/>
            <a:ext cx="911586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Rex</a:t>
            </a:r>
            <a:endParaRPr lang="ru-RU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636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0AC8DFC-5E65-7992-25D1-494AB3E7A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" b="1659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39B575-78F7-1FED-6EC4-872F78F5CBEC}"/>
              </a:ext>
            </a:extLst>
          </p:cNvPr>
          <p:cNvSpPr/>
          <p:nvPr/>
        </p:nvSpPr>
        <p:spPr>
          <a:xfrm>
            <a:off x="3995224" y="3253237"/>
            <a:ext cx="911586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vest</a:t>
            </a:r>
            <a:endParaRPr lang="ru-RU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852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867AC22-DB3B-9034-4FA7-6915D3C54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4F7F79-7A16-B9D3-265A-136995033DF4}"/>
              </a:ext>
            </a:extLst>
          </p:cNvPr>
          <p:cNvSpPr/>
          <p:nvPr/>
        </p:nvSpPr>
        <p:spPr>
          <a:xfrm>
            <a:off x="0" y="4209840"/>
            <a:ext cx="911586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pen</a:t>
            </a:r>
            <a:endParaRPr lang="ru-RU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1882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CE591DA2-553E-39B1-105F-ECE25E540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30169FD-E315-B3F9-E177-32B9A9BA7383}"/>
              </a:ext>
            </a:extLst>
          </p:cNvPr>
          <p:cNvSpPr/>
          <p:nvPr/>
        </p:nvSpPr>
        <p:spPr>
          <a:xfrm>
            <a:off x="3573194" y="-123008"/>
            <a:ext cx="911586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nest</a:t>
            </a:r>
            <a:endParaRPr lang="ru-RU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1670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21C0B0F-8EFD-EAD4-DE72-BA9BB2452A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9" b="20228"/>
          <a:stretch/>
        </p:blipFill>
        <p:spPr bwMode="auto">
          <a:xfrm>
            <a:off x="-1504" y="0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1A89C2-22B6-E138-D40E-82BAB0B976DB}"/>
              </a:ext>
            </a:extLst>
          </p:cNvPr>
          <p:cNvSpPr/>
          <p:nvPr/>
        </p:nvSpPr>
        <p:spPr>
          <a:xfrm>
            <a:off x="7352714" y="-211015"/>
            <a:ext cx="4839286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flag</a:t>
            </a:r>
            <a:endParaRPr lang="ru-RU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454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D6508E4-EE5D-54C3-44D4-FCCF751AE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4" b="1083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A3CB536-8AC1-D19A-FE02-E7CF57AAAF94}"/>
              </a:ext>
            </a:extLst>
          </p:cNvPr>
          <p:cNvSpPr/>
          <p:nvPr/>
        </p:nvSpPr>
        <p:spPr>
          <a:xfrm>
            <a:off x="1434905" y="-151145"/>
            <a:ext cx="911586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dress</a:t>
            </a:r>
            <a:endParaRPr lang="ru-RU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4587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476E2C6-C6C5-9F52-D54B-FFE8ABB8C6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 bwMode="auto">
          <a:xfrm>
            <a:off x="12663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5DFC275-495D-861E-6915-0CA18FF9F05B}"/>
              </a:ext>
            </a:extLst>
          </p:cNvPr>
          <p:cNvSpPr/>
          <p:nvPr/>
        </p:nvSpPr>
        <p:spPr>
          <a:xfrm>
            <a:off x="5298810" y="0"/>
            <a:ext cx="6766560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lemon</a:t>
            </a:r>
            <a:endParaRPr lang="ru-RU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946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728F4B3-5121-114A-AA43-6E04AD539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B8F3D5-CEE8-0F6C-6A5B-BE3307E31D07}"/>
              </a:ext>
            </a:extLst>
          </p:cNvPr>
          <p:cNvSpPr/>
          <p:nvPr/>
        </p:nvSpPr>
        <p:spPr>
          <a:xfrm>
            <a:off x="7230795" y="-267286"/>
            <a:ext cx="4839286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cup</a:t>
            </a:r>
            <a:endParaRPr lang="ru-RU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63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8DFCC5E-E03D-753F-E27F-52F83A54C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" b="65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6B3B46-9A3B-5ED5-C363-CC9081B263A6}"/>
              </a:ext>
            </a:extLst>
          </p:cNvPr>
          <p:cNvSpPr/>
          <p:nvPr/>
        </p:nvSpPr>
        <p:spPr>
          <a:xfrm>
            <a:off x="2635348" y="-182879"/>
            <a:ext cx="6921304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windy</a:t>
            </a:r>
            <a:endParaRPr lang="ru-RU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752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BCD795-25EA-6E9A-A022-7BF3DB1D4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7" b="308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65D538-8DC1-841D-92CB-550DB78B064D}"/>
              </a:ext>
            </a:extLst>
          </p:cNvPr>
          <p:cNvSpPr/>
          <p:nvPr/>
        </p:nvSpPr>
        <p:spPr>
          <a:xfrm>
            <a:off x="3305908" y="1491176"/>
            <a:ext cx="4839286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gold</a:t>
            </a:r>
            <a:endParaRPr lang="ru-RU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249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FC62F9-1ACA-0D84-0DFB-95742EBDA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3" b="11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4B75FF4-98A3-DECD-5A64-AFD53A114DA5}"/>
              </a:ext>
            </a:extLst>
          </p:cNvPr>
          <p:cNvSpPr/>
          <p:nvPr/>
        </p:nvSpPr>
        <p:spPr>
          <a:xfrm>
            <a:off x="6921305" y="4211122"/>
            <a:ext cx="4839286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has</a:t>
            </a:r>
            <a:endParaRPr lang="ru-RU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1D11B0E-0A77-7F68-59A5-9D77F4659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9" b="498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7BC7D2-245E-7DC5-7A50-C78748AE533D}"/>
              </a:ext>
            </a:extLst>
          </p:cNvPr>
          <p:cNvSpPr/>
          <p:nvPr/>
        </p:nvSpPr>
        <p:spPr>
          <a:xfrm>
            <a:off x="2869809" y="3615397"/>
            <a:ext cx="737147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melon</a:t>
            </a:r>
            <a:endParaRPr lang="ru-RU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263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Анимация, мультфильм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60B37BC-E490-A3A3-0806-F199CAED7F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6B0E12A-DA7E-6837-77FD-682803192872}"/>
              </a:ext>
            </a:extLst>
          </p:cNvPr>
          <p:cNvSpPr/>
          <p:nvPr/>
        </p:nvSpPr>
        <p:spPr>
          <a:xfrm>
            <a:off x="-168812" y="2105561"/>
            <a:ext cx="737147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rabbit</a:t>
            </a:r>
            <a:endParaRPr lang="ru-RU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3887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20</Words>
  <Application>Microsoft Office PowerPoint</Application>
  <PresentationFormat>Широкоэкранный</PresentationFormat>
  <Paragraphs>20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ADLaM Display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Валентинка Гладких</dc:creator>
  <cp:lastModifiedBy>Валентинка Гладких</cp:lastModifiedBy>
  <cp:revision>6</cp:revision>
  <dcterms:created xsi:type="dcterms:W3CDTF">2023-10-19T07:15:05Z</dcterms:created>
  <dcterms:modified xsi:type="dcterms:W3CDTF">2023-10-19T07:33:45Z</dcterms:modified>
</cp:coreProperties>
</file>