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9" r:id="rId12"/>
    <p:sldId id="268" r:id="rId13"/>
    <p:sldId id="273" r:id="rId14"/>
    <p:sldId id="270" r:id="rId15"/>
    <p:sldId id="271" r:id="rId16"/>
    <p:sldId id="267" r:id="rId17"/>
    <p:sldId id="272" r:id="rId18"/>
    <p:sldId id="274" r:id="rId19"/>
    <p:sldId id="276" r:id="rId20"/>
    <p:sldId id="275" r:id="rId21"/>
    <p:sldId id="278" r:id="rId22"/>
    <p:sldId id="277" r:id="rId23"/>
    <p:sldId id="27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6562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  <p15:guide id="4" orient="horz" pos="3634" userDrawn="1">
          <p15:clr>
            <a:srgbClr val="A4A3A4"/>
          </p15:clr>
        </p15:guide>
        <p15:guide id="5" pos="1118" userDrawn="1">
          <p15:clr>
            <a:srgbClr val="A4A3A4"/>
          </p15:clr>
        </p15:guide>
        <p15:guide id="6" pos="5201" userDrawn="1">
          <p15:clr>
            <a:srgbClr val="A4A3A4"/>
          </p15:clr>
        </p15:guide>
        <p15:guide id="7" pos="2479" userDrawn="1">
          <p15:clr>
            <a:srgbClr val="A4A3A4"/>
          </p15:clr>
        </p15:guide>
        <p15:guide id="8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66" d="100"/>
          <a:sy n="66" d="100"/>
        </p:scale>
        <p:origin x="894" y="348"/>
      </p:cViewPr>
      <p:guideLst>
        <p:guide orient="horz" pos="459"/>
        <p:guide pos="6562"/>
        <p:guide orient="horz" pos="2183"/>
        <p:guide orient="horz" pos="3634"/>
        <p:guide pos="1118"/>
        <p:guide pos="5201"/>
        <p:guide pos="247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8FFAC-F6E1-EF21-ABD5-529BBAB8A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029854-8BDD-4CBF-B1AA-06530714C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B7B8B-63AD-1973-39AD-998896725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94C1-D95D-4886-835F-CEDC1A8B515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1D9B0F-7576-BA39-E2E5-25446BFD2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005582-C88B-7B78-E599-759429396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3DBF-D510-4B3E-B04B-223A015E2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065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AF988-B237-CBE9-5D89-44A7A1ED3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8AE3BC-C3DF-1E60-BB89-86BBE7DAA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8192A4-F5C2-2906-0348-36C92E386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94C1-D95D-4886-835F-CEDC1A8B515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0A5A7E-2936-D4BE-4A4D-88C329495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ACD4BB-1508-681B-441E-6D2C2573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3DBF-D510-4B3E-B04B-223A015E2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51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F0EF04-332D-6C8F-630D-CE0812F997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FCC049-ABF1-B841-AE0A-423F9CF7F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92E6D8-BFB9-6FCD-35DC-A2BB93B8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94C1-D95D-4886-835F-CEDC1A8B515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BB6C6E-C9E0-8D4F-31FB-63B932026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354CCD-D3A8-48DA-4826-74D40E175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3DBF-D510-4B3E-B04B-223A015E2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88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9B83D-1CE3-36E7-A020-D79DCF604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2F9681-68CA-978B-AEED-FC08C361F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3D45DA-FAF0-9099-65CF-BB3D3A0DE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94C1-D95D-4886-835F-CEDC1A8B515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5FB85F-978D-A8B8-66DD-039E291FF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44255C-8B9C-D64C-F875-D70EE1BE1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3DBF-D510-4B3E-B04B-223A015E2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02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DD795-7A3E-45FD-4240-AAE448537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DAC470-3B66-DF01-076C-DDD5A9D19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F58544-9CAD-D437-7FEA-0267039B6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94C1-D95D-4886-835F-CEDC1A8B515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0B1BCF-252A-877C-AD66-054609738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4ABEA-46BC-7778-C44C-D650697FB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3DBF-D510-4B3E-B04B-223A015E2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042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D84EA5-7E25-DF48-6A6F-78D6F5DB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F9A88E-CAA3-4EB9-76B9-E981919F4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646474-A576-433A-DD9F-C26856637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FF2ADE-AD37-91AA-6554-D637616DF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94C1-D95D-4886-835F-CEDC1A8B515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C0164A-893C-1A67-8E0F-D63A6B16A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A8E5E7-973A-0C39-8381-44CEDFF7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3DBF-D510-4B3E-B04B-223A015E2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08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28B9D-D63B-245A-D64C-0CE6BCBD5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C8B9B1-CCBD-D717-80CC-88DC7F34B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7DEBB5-68C7-0E77-8067-03BCD9F13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5E5710-1B88-1EF7-906A-CD386ABBF8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80C010-539C-D442-3398-028E4B025E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591812-293F-3C2E-0ACB-222654ABA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94C1-D95D-4886-835F-CEDC1A8B515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2EF023F-E4DE-B7D8-7BEC-8AD3C3F25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1C276B-274B-C979-B0B1-EA79ADCAC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3DBF-D510-4B3E-B04B-223A015E2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878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4FCAE-E411-AF54-D687-637F2ABD7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1A95F5-4480-55C8-7A21-A9F8F9F53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94C1-D95D-4886-835F-CEDC1A8B515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C12C84-361B-F4A1-A5E1-3BC71259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6568A7-FBF0-7554-3E54-A3C2173EF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3DBF-D510-4B3E-B04B-223A015E2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93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69CC6A-B324-7696-42A2-398B41431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94C1-D95D-4886-835F-CEDC1A8B515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0232B8-2143-F93A-7BFD-7D30ABB5F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9F8647-4E50-C535-9F47-A4E24D7E1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3DBF-D510-4B3E-B04B-223A015E2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13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C04FF-211C-2F2E-7542-823D3E22F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B1428-14C1-05EF-46AB-3D1906A68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FF21DB-E217-D7B2-C87A-2A2F2CBE6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F79FF7-8194-62DC-E948-EC50698DF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94C1-D95D-4886-835F-CEDC1A8B515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056F50-6AC2-AE22-2FFD-C8362297F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649E52-33AB-4C9A-052B-FDF67574B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3DBF-D510-4B3E-B04B-223A015E2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044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3C1FE-9807-1310-6F53-8D290DD63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E3678C-FC6B-0C1A-EF0B-23D67485C7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B81F16-0A4E-0153-8839-5D73A8E67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96FCE1-C763-158B-0298-700182C6A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94C1-D95D-4886-835F-CEDC1A8B515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10D0AD-A221-CD9D-5916-FC927A218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6D4769-6359-7356-03DE-26E2E8A38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3DBF-D510-4B3E-B04B-223A015E2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98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F6342-BEED-AC32-B852-1FDD5238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827396-7D9D-4BE5-CC7A-671A290BF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416EB6-63AA-F6BD-BFD9-8DBADDE45C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994C1-D95D-4886-835F-CEDC1A8B515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7CED54-6C63-3C58-665D-1676E8383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F330BC-CCF2-28E7-6F0C-E64454A7E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53DBF-D510-4B3E-B04B-223A015E2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44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hyperlink" Target="https://www.piqsels.com/en/public-domain-photo-sulhd" TargetMode="External"/><Relationship Id="rId3" Type="http://schemas.openxmlformats.org/officeDocument/2006/relationships/hyperlink" Target="http://www.crookedbrains.net/2017/10/coolest-dog-costumes.html" TargetMode="External"/><Relationship Id="rId7" Type="http://schemas.openxmlformats.org/officeDocument/2006/relationships/image" Target="../media/image4.jpeg"/><Relationship Id="rId12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ntersbox.blogspot.com/2010/07/friends-dont-let-friends-dress-up-their.html" TargetMode="External"/><Relationship Id="rId11" Type="http://schemas.openxmlformats.org/officeDocument/2006/relationships/hyperlink" Target="http://www.flickr.com/photos/33498942@N04/8451157829/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jpg"/><Relationship Id="rId4" Type="http://schemas.openxmlformats.org/officeDocument/2006/relationships/image" Target="../media/image2.jpeg"/><Relationship Id="rId9" Type="http://schemas.openxmlformats.org/officeDocument/2006/relationships/hyperlink" Target="https://www.flickr.com/photos/34916733@N00/5073168562/" TargetMode="External"/><Relationship Id="rId14" Type="http://schemas.openxmlformats.org/officeDocument/2006/relationships/hyperlink" Target="https://vk.com/teachvs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hyperlink" Target="https://www.piqsels.com/en/public-domain-photo-sulhd" TargetMode="External"/><Relationship Id="rId3" Type="http://schemas.openxmlformats.org/officeDocument/2006/relationships/hyperlink" Target="http://www.crookedbrains.net/2017/10/coolest-dog-costumes.html" TargetMode="External"/><Relationship Id="rId7" Type="http://schemas.openxmlformats.org/officeDocument/2006/relationships/image" Target="../media/image9.jpeg"/><Relationship Id="rId12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ntersbox.blogspot.com/2010/07/friends-dont-let-friends-dress-up-their.html" TargetMode="External"/><Relationship Id="rId11" Type="http://schemas.openxmlformats.org/officeDocument/2006/relationships/hyperlink" Target="http://www.flickr.com/photos/33498942@N04/8451157829/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jpg"/><Relationship Id="rId4" Type="http://schemas.openxmlformats.org/officeDocument/2006/relationships/image" Target="../media/image8.jpeg"/><Relationship Id="rId9" Type="http://schemas.openxmlformats.org/officeDocument/2006/relationships/hyperlink" Target="https://www.flickr.com/photos/34916733@N00/5073168562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hyperlink" Target="https://www.piqsels.com/en/public-domain-photo-sulhd" TargetMode="External"/><Relationship Id="rId3" Type="http://schemas.openxmlformats.org/officeDocument/2006/relationships/hyperlink" Target="http://www.crookedbrains.net/2017/10/coolest-dog-costumes.html" TargetMode="External"/><Relationship Id="rId7" Type="http://schemas.openxmlformats.org/officeDocument/2006/relationships/image" Target="../media/image9.jpeg"/><Relationship Id="rId12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ntersbox.blogspot.com/2010/07/friends-dont-let-friends-dress-up-their.html" TargetMode="External"/><Relationship Id="rId11" Type="http://schemas.openxmlformats.org/officeDocument/2006/relationships/hyperlink" Target="http://www.flickr.com/photos/33498942@N04/8451157829/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jpg"/><Relationship Id="rId4" Type="http://schemas.openxmlformats.org/officeDocument/2006/relationships/image" Target="../media/image8.jpeg"/><Relationship Id="rId9" Type="http://schemas.openxmlformats.org/officeDocument/2006/relationships/hyperlink" Target="https://www.flickr.com/photos/34916733@N00/5073168562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hyperlink" Target="https://www.piqsels.com/en/public-domain-photo-sulhd" TargetMode="External"/><Relationship Id="rId3" Type="http://schemas.openxmlformats.org/officeDocument/2006/relationships/hyperlink" Target="http://www.crookedbrains.net/2017/10/coolest-dog-costumes.html" TargetMode="External"/><Relationship Id="rId7" Type="http://schemas.openxmlformats.org/officeDocument/2006/relationships/image" Target="../media/image9.jpeg"/><Relationship Id="rId12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ntersbox.blogspot.com/2010/07/friends-dont-let-friends-dress-up-their.html" TargetMode="External"/><Relationship Id="rId11" Type="http://schemas.openxmlformats.org/officeDocument/2006/relationships/hyperlink" Target="http://www.flickr.com/photos/33498942@N04/8451157829/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jpg"/><Relationship Id="rId4" Type="http://schemas.openxmlformats.org/officeDocument/2006/relationships/image" Target="../media/image8.jpeg"/><Relationship Id="rId9" Type="http://schemas.openxmlformats.org/officeDocument/2006/relationships/hyperlink" Target="https://www.flickr.com/photos/34916733@N00/5073168562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hyperlink" Target="https://www.piqsels.com/en/public-domain-photo-sulhd" TargetMode="External"/><Relationship Id="rId3" Type="http://schemas.openxmlformats.org/officeDocument/2006/relationships/hyperlink" Target="http://www.crookedbrains.net/2017/10/coolest-dog-costumes.html" TargetMode="External"/><Relationship Id="rId7" Type="http://schemas.openxmlformats.org/officeDocument/2006/relationships/image" Target="../media/image9.jpeg"/><Relationship Id="rId12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ntersbox.blogspot.com/2010/07/friends-dont-let-friends-dress-up-their.html" TargetMode="External"/><Relationship Id="rId11" Type="http://schemas.openxmlformats.org/officeDocument/2006/relationships/hyperlink" Target="http://www.flickr.com/photos/33498942@N04/8451157829/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jpg"/><Relationship Id="rId4" Type="http://schemas.openxmlformats.org/officeDocument/2006/relationships/image" Target="../media/image8.jpeg"/><Relationship Id="rId9" Type="http://schemas.openxmlformats.org/officeDocument/2006/relationships/hyperlink" Target="https://www.flickr.com/photos/34916733@N00/5073168562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hyperlink" Target="https://www.piqsels.com/en/public-domain-photo-sulhd" TargetMode="External"/><Relationship Id="rId3" Type="http://schemas.openxmlformats.org/officeDocument/2006/relationships/hyperlink" Target="http://www.crookedbrains.net/2017/10/coolest-dog-costumes.html" TargetMode="External"/><Relationship Id="rId7" Type="http://schemas.openxmlformats.org/officeDocument/2006/relationships/image" Target="../media/image9.jpeg"/><Relationship Id="rId12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ntersbox.blogspot.com/2010/07/friends-dont-let-friends-dress-up-their.html" TargetMode="External"/><Relationship Id="rId11" Type="http://schemas.openxmlformats.org/officeDocument/2006/relationships/hyperlink" Target="http://www.flickr.com/photos/33498942@N04/8451157829/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jpg"/><Relationship Id="rId4" Type="http://schemas.openxmlformats.org/officeDocument/2006/relationships/image" Target="../media/image8.jpeg"/><Relationship Id="rId9" Type="http://schemas.openxmlformats.org/officeDocument/2006/relationships/hyperlink" Target="https://www.flickr.com/photos/34916733@N00/5073168562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hyperlink" Target="https://www.piqsels.com/en/public-domain-photo-sulhd" TargetMode="External"/><Relationship Id="rId3" Type="http://schemas.openxmlformats.org/officeDocument/2006/relationships/hyperlink" Target="http://www.crookedbrains.net/2017/10/coolest-dog-costumes.html" TargetMode="External"/><Relationship Id="rId7" Type="http://schemas.openxmlformats.org/officeDocument/2006/relationships/image" Target="../media/image9.jpeg"/><Relationship Id="rId12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ntersbox.blogspot.com/2010/07/friends-dont-let-friends-dress-up-their.html" TargetMode="External"/><Relationship Id="rId11" Type="http://schemas.openxmlformats.org/officeDocument/2006/relationships/hyperlink" Target="http://www.flickr.com/photos/33498942@N04/8451157829/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jpg"/><Relationship Id="rId4" Type="http://schemas.openxmlformats.org/officeDocument/2006/relationships/image" Target="../media/image8.jpeg"/><Relationship Id="rId9" Type="http://schemas.openxmlformats.org/officeDocument/2006/relationships/hyperlink" Target="https://www.flickr.com/photos/34916733@N00/5073168562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crookedbrains.net/2017/10/coolest-dog-costumes.html" TargetMode="External"/><Relationship Id="rId7" Type="http://schemas.openxmlformats.org/officeDocument/2006/relationships/hyperlink" Target="https://www.flickr.com/photos/34916733@N00/5073168562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9.jpeg"/><Relationship Id="rId10" Type="http://schemas.openxmlformats.org/officeDocument/2006/relationships/image" Target="../media/image12.svg"/><Relationship Id="rId4" Type="http://schemas.openxmlformats.org/officeDocument/2006/relationships/image" Target="../media/image8.jpe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crookedbrains.net/2017/10/coolest-dog-costumes.html" TargetMode="External"/><Relationship Id="rId7" Type="http://schemas.openxmlformats.org/officeDocument/2006/relationships/hyperlink" Target="https://www.flickr.com/photos/34916733@N00/5073168562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9.jpeg"/><Relationship Id="rId10" Type="http://schemas.openxmlformats.org/officeDocument/2006/relationships/image" Target="../media/image12.svg"/><Relationship Id="rId4" Type="http://schemas.openxmlformats.org/officeDocument/2006/relationships/image" Target="../media/image8.jpe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crookedbrains.net/2017/10/coolest-dog-costumes.html" TargetMode="External"/><Relationship Id="rId7" Type="http://schemas.openxmlformats.org/officeDocument/2006/relationships/hyperlink" Target="https://www.flickr.com/photos/34916733@N00/5073168562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9.jpeg"/><Relationship Id="rId10" Type="http://schemas.openxmlformats.org/officeDocument/2006/relationships/image" Target="../media/image12.svg"/><Relationship Id="rId4" Type="http://schemas.openxmlformats.org/officeDocument/2006/relationships/image" Target="../media/image8.jpe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crookedbrains.net/2017/10/coolest-dog-costumes.html" TargetMode="External"/><Relationship Id="rId7" Type="http://schemas.openxmlformats.org/officeDocument/2006/relationships/hyperlink" Target="https://www.flickr.com/photos/34916733@N00/5073168562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9.jpeg"/><Relationship Id="rId10" Type="http://schemas.openxmlformats.org/officeDocument/2006/relationships/image" Target="../media/image12.svg"/><Relationship Id="rId4" Type="http://schemas.openxmlformats.org/officeDocument/2006/relationships/image" Target="../media/image8.jpe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hyperlink" Target="https://www.piqsels.com/en/public-domain-photo-sulhd" TargetMode="External"/><Relationship Id="rId3" Type="http://schemas.openxmlformats.org/officeDocument/2006/relationships/hyperlink" Target="http://www.crookedbrains.net/2017/10/coolest-dog-costumes.html" TargetMode="External"/><Relationship Id="rId7" Type="http://schemas.openxmlformats.org/officeDocument/2006/relationships/image" Target="../media/image4.jpeg"/><Relationship Id="rId12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ntersbox.blogspot.com/2010/07/friends-dont-let-friends-dress-up-their.html" TargetMode="External"/><Relationship Id="rId11" Type="http://schemas.openxmlformats.org/officeDocument/2006/relationships/hyperlink" Target="http://www.flickr.com/photos/33498942@N04/8451157829/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jpg"/><Relationship Id="rId4" Type="http://schemas.openxmlformats.org/officeDocument/2006/relationships/image" Target="../media/image2.jpeg"/><Relationship Id="rId9" Type="http://schemas.openxmlformats.org/officeDocument/2006/relationships/hyperlink" Target="https://www.flickr.com/photos/34916733@N00/5073168562/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crookedbrains.net/2017/10/coolest-dog-costumes.html" TargetMode="External"/><Relationship Id="rId7" Type="http://schemas.openxmlformats.org/officeDocument/2006/relationships/hyperlink" Target="https://www.flickr.com/photos/34916733@N00/5073168562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9.jpeg"/><Relationship Id="rId10" Type="http://schemas.openxmlformats.org/officeDocument/2006/relationships/image" Target="../media/image12.svg"/><Relationship Id="rId4" Type="http://schemas.openxmlformats.org/officeDocument/2006/relationships/image" Target="../media/image8.jpeg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crookedbrains.net/2017/10/coolest-dog-costumes.html" TargetMode="External"/><Relationship Id="rId7" Type="http://schemas.openxmlformats.org/officeDocument/2006/relationships/hyperlink" Target="https://www.flickr.com/photos/34916733@N00/5073168562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9.jpeg"/><Relationship Id="rId10" Type="http://schemas.openxmlformats.org/officeDocument/2006/relationships/image" Target="../media/image12.svg"/><Relationship Id="rId4" Type="http://schemas.openxmlformats.org/officeDocument/2006/relationships/image" Target="../media/image8.jpeg"/><Relationship Id="rId9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crookedbrains.net/2017/10/coolest-dog-costumes.html" TargetMode="External"/><Relationship Id="rId7" Type="http://schemas.openxmlformats.org/officeDocument/2006/relationships/hyperlink" Target="https://www.flickr.com/photos/34916733@N00/5073168562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9.jpeg"/><Relationship Id="rId10" Type="http://schemas.openxmlformats.org/officeDocument/2006/relationships/image" Target="../media/image12.svg"/><Relationship Id="rId4" Type="http://schemas.openxmlformats.org/officeDocument/2006/relationships/image" Target="../media/image8.jpeg"/><Relationship Id="rId9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crookedbrains.net/2017/10/coolest-dog-costumes.html" TargetMode="External"/><Relationship Id="rId7" Type="http://schemas.openxmlformats.org/officeDocument/2006/relationships/hyperlink" Target="https://www.flickr.com/photos/34916733@N00/5073168562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9.jpeg"/><Relationship Id="rId10" Type="http://schemas.openxmlformats.org/officeDocument/2006/relationships/image" Target="../media/image12.svg"/><Relationship Id="rId4" Type="http://schemas.openxmlformats.org/officeDocument/2006/relationships/image" Target="../media/image8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hyperlink" Target="https://www.piqsels.com/en/public-domain-photo-sulhd" TargetMode="External"/><Relationship Id="rId3" Type="http://schemas.openxmlformats.org/officeDocument/2006/relationships/hyperlink" Target="http://www.crookedbrains.net/2017/10/coolest-dog-costumes.html" TargetMode="External"/><Relationship Id="rId7" Type="http://schemas.openxmlformats.org/officeDocument/2006/relationships/image" Target="../media/image9.jpeg"/><Relationship Id="rId12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ntersbox.blogspot.com/2010/07/friends-dont-let-friends-dress-up-their.html" TargetMode="External"/><Relationship Id="rId11" Type="http://schemas.openxmlformats.org/officeDocument/2006/relationships/hyperlink" Target="http://www.flickr.com/photos/33498942@N04/8451157829/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jpg"/><Relationship Id="rId4" Type="http://schemas.openxmlformats.org/officeDocument/2006/relationships/image" Target="../media/image8.jpeg"/><Relationship Id="rId9" Type="http://schemas.openxmlformats.org/officeDocument/2006/relationships/hyperlink" Target="https://www.flickr.com/photos/34916733@N00/5073168562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hyperlink" Target="https://www.piqsels.com/en/public-domain-photo-sulhd" TargetMode="External"/><Relationship Id="rId3" Type="http://schemas.openxmlformats.org/officeDocument/2006/relationships/hyperlink" Target="http://www.crookedbrains.net/2017/10/coolest-dog-costumes.html" TargetMode="External"/><Relationship Id="rId7" Type="http://schemas.openxmlformats.org/officeDocument/2006/relationships/image" Target="../media/image9.jpeg"/><Relationship Id="rId12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ntersbox.blogspot.com/2010/07/friends-dont-let-friends-dress-up-their.html" TargetMode="External"/><Relationship Id="rId11" Type="http://schemas.openxmlformats.org/officeDocument/2006/relationships/hyperlink" Target="http://www.flickr.com/photos/33498942@N04/8451157829/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jpg"/><Relationship Id="rId4" Type="http://schemas.openxmlformats.org/officeDocument/2006/relationships/image" Target="../media/image8.jpeg"/><Relationship Id="rId9" Type="http://schemas.openxmlformats.org/officeDocument/2006/relationships/hyperlink" Target="https://www.flickr.com/photos/34916733@N00/5073168562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hyperlink" Target="https://www.piqsels.com/en/public-domain-photo-sulhd" TargetMode="External"/><Relationship Id="rId3" Type="http://schemas.openxmlformats.org/officeDocument/2006/relationships/hyperlink" Target="http://www.crookedbrains.net/2017/10/coolest-dog-costumes.html" TargetMode="External"/><Relationship Id="rId7" Type="http://schemas.openxmlformats.org/officeDocument/2006/relationships/image" Target="../media/image9.jpeg"/><Relationship Id="rId12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ntersbox.blogspot.com/2010/07/friends-dont-let-friends-dress-up-their.html" TargetMode="External"/><Relationship Id="rId11" Type="http://schemas.openxmlformats.org/officeDocument/2006/relationships/hyperlink" Target="http://www.flickr.com/photos/33498942@N04/8451157829/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jpg"/><Relationship Id="rId4" Type="http://schemas.openxmlformats.org/officeDocument/2006/relationships/image" Target="../media/image8.jpeg"/><Relationship Id="rId9" Type="http://schemas.openxmlformats.org/officeDocument/2006/relationships/hyperlink" Target="https://www.flickr.com/photos/34916733@N00/5073168562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hyperlink" Target="https://www.piqsels.com/en/public-domain-photo-sulhd" TargetMode="External"/><Relationship Id="rId3" Type="http://schemas.openxmlformats.org/officeDocument/2006/relationships/hyperlink" Target="http://www.crookedbrains.net/2017/10/coolest-dog-costumes.html" TargetMode="External"/><Relationship Id="rId7" Type="http://schemas.openxmlformats.org/officeDocument/2006/relationships/image" Target="../media/image9.jpeg"/><Relationship Id="rId12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ntersbox.blogspot.com/2010/07/friends-dont-let-friends-dress-up-their.html" TargetMode="External"/><Relationship Id="rId11" Type="http://schemas.openxmlformats.org/officeDocument/2006/relationships/hyperlink" Target="http://www.flickr.com/photos/33498942@N04/8451157829/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jpg"/><Relationship Id="rId4" Type="http://schemas.openxmlformats.org/officeDocument/2006/relationships/image" Target="../media/image8.jpeg"/><Relationship Id="rId9" Type="http://schemas.openxmlformats.org/officeDocument/2006/relationships/hyperlink" Target="https://www.flickr.com/photos/34916733@N00/5073168562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hyperlink" Target="https://www.piqsels.com/en/public-domain-photo-sulhd" TargetMode="External"/><Relationship Id="rId3" Type="http://schemas.openxmlformats.org/officeDocument/2006/relationships/hyperlink" Target="http://www.crookedbrains.net/2017/10/coolest-dog-costumes.html" TargetMode="External"/><Relationship Id="rId7" Type="http://schemas.openxmlformats.org/officeDocument/2006/relationships/image" Target="../media/image9.jpeg"/><Relationship Id="rId12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ntersbox.blogspot.com/2010/07/friends-dont-let-friends-dress-up-their.html" TargetMode="External"/><Relationship Id="rId11" Type="http://schemas.openxmlformats.org/officeDocument/2006/relationships/hyperlink" Target="http://www.flickr.com/photos/33498942@N04/8451157829/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jpg"/><Relationship Id="rId4" Type="http://schemas.openxmlformats.org/officeDocument/2006/relationships/image" Target="../media/image8.jpeg"/><Relationship Id="rId9" Type="http://schemas.openxmlformats.org/officeDocument/2006/relationships/hyperlink" Target="https://www.flickr.com/photos/34916733@N00/5073168562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hyperlink" Target="https://www.piqsels.com/en/public-domain-photo-sulhd" TargetMode="External"/><Relationship Id="rId3" Type="http://schemas.openxmlformats.org/officeDocument/2006/relationships/hyperlink" Target="http://www.crookedbrains.net/2017/10/coolest-dog-costumes.html" TargetMode="External"/><Relationship Id="rId7" Type="http://schemas.openxmlformats.org/officeDocument/2006/relationships/image" Target="../media/image9.jpeg"/><Relationship Id="rId12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ntersbox.blogspot.com/2010/07/friends-dont-let-friends-dress-up-their.html" TargetMode="External"/><Relationship Id="rId11" Type="http://schemas.openxmlformats.org/officeDocument/2006/relationships/hyperlink" Target="http://www.flickr.com/photos/33498942@N04/8451157829/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jpg"/><Relationship Id="rId4" Type="http://schemas.openxmlformats.org/officeDocument/2006/relationships/image" Target="../media/image8.jpeg"/><Relationship Id="rId9" Type="http://schemas.openxmlformats.org/officeDocument/2006/relationships/hyperlink" Target="https://www.flickr.com/photos/34916733@N00/5073168562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hyperlink" Target="https://www.piqsels.com/en/public-domain-photo-sulhd" TargetMode="External"/><Relationship Id="rId3" Type="http://schemas.openxmlformats.org/officeDocument/2006/relationships/hyperlink" Target="http://www.crookedbrains.net/2017/10/coolest-dog-costumes.html" TargetMode="External"/><Relationship Id="rId7" Type="http://schemas.openxmlformats.org/officeDocument/2006/relationships/image" Target="../media/image9.jpeg"/><Relationship Id="rId12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ntersbox.blogspot.com/2010/07/friends-dont-let-friends-dress-up-their.html" TargetMode="External"/><Relationship Id="rId11" Type="http://schemas.openxmlformats.org/officeDocument/2006/relationships/hyperlink" Target="http://www.flickr.com/photos/33498942@N04/8451157829/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jpg"/><Relationship Id="rId4" Type="http://schemas.openxmlformats.org/officeDocument/2006/relationships/image" Target="../media/image8.jpeg"/><Relationship Id="rId9" Type="http://schemas.openxmlformats.org/officeDocument/2006/relationships/hyperlink" Target="https://www.flickr.com/photos/34916733@N00/507316856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 descr="Коричневый бульдог на улица">
            <a:extLst>
              <a:ext uri="{FF2B5EF4-FFF2-40B4-BE49-F238E27FC236}">
                <a16:creationId xmlns:a16="http://schemas.microsoft.com/office/drawing/2014/main" id="{B1A8C375-42EC-36DB-3588-839067F7F00C}"/>
              </a:ext>
            </a:extLst>
          </p:cNvPr>
          <p:cNvSpPr>
            <a:spLocks noChangeAspect="1"/>
          </p:cNvSpPr>
          <p:nvPr/>
        </p:nvSpPr>
        <p:spPr>
          <a:xfrm>
            <a:off x="4656000" y="728663"/>
            <a:ext cx="2880000" cy="288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 descr="Собака на шарф">
            <a:extLst>
              <a:ext uri="{FF2B5EF4-FFF2-40B4-BE49-F238E27FC236}">
                <a16:creationId xmlns:a16="http://schemas.microsoft.com/office/drawing/2014/main" id="{0B5372F0-1B88-D692-97F2-2AE99EF3CB30}"/>
              </a:ext>
            </a:extLst>
          </p:cNvPr>
          <p:cNvSpPr>
            <a:spLocks noChangeAspect="1"/>
          </p:cNvSpPr>
          <p:nvPr/>
        </p:nvSpPr>
        <p:spPr>
          <a:xfrm>
            <a:off x="8256588" y="728663"/>
            <a:ext cx="1800000" cy="1800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3EDF3D93-9703-21A1-6C71-1A5E85B3F9A4}"/>
              </a:ext>
            </a:extLst>
          </p:cNvPr>
          <p:cNvSpPr>
            <a:spLocks noChangeAspect="1"/>
          </p:cNvSpPr>
          <p:nvPr/>
        </p:nvSpPr>
        <p:spPr>
          <a:xfrm>
            <a:off x="10417175" y="728663"/>
            <a:ext cx="1080000" cy="10800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 descr="Собака в чепчике">
            <a:extLst>
              <a:ext uri="{FF2B5EF4-FFF2-40B4-BE49-F238E27FC236}">
                <a16:creationId xmlns:a16="http://schemas.microsoft.com/office/drawing/2014/main" id="{BC467D56-63DA-84DD-5C75-52C31DFF65F3}"/>
              </a:ext>
            </a:extLst>
          </p:cNvPr>
          <p:cNvSpPr>
            <a:spLocks noChangeAspect="1"/>
          </p:cNvSpPr>
          <p:nvPr/>
        </p:nvSpPr>
        <p:spPr>
          <a:xfrm>
            <a:off x="2135413" y="728663"/>
            <a:ext cx="1800000" cy="180000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849710B-A208-3713-DE32-B380D9ACE71A}"/>
              </a:ext>
            </a:extLst>
          </p:cNvPr>
          <p:cNvSpPr>
            <a:spLocks noChangeAspect="1"/>
          </p:cNvSpPr>
          <p:nvPr/>
        </p:nvSpPr>
        <p:spPr>
          <a:xfrm>
            <a:off x="695119" y="728663"/>
            <a:ext cx="1080000" cy="108000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D95F8438-DE16-D001-0001-A00A343023BE}"/>
              </a:ext>
            </a:extLst>
          </p:cNvPr>
          <p:cNvSpPr>
            <a:spLocks noChangeAspect="1"/>
          </p:cNvSpPr>
          <p:nvPr/>
        </p:nvSpPr>
        <p:spPr>
          <a:xfrm>
            <a:off x="-1533731" y="-975337"/>
            <a:ext cx="1080000" cy="1080000"/>
          </a:xfrm>
          <a:prstGeom prst="ellips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0533FFD-5FC6-66ED-09A4-A3C91A7782E3}"/>
              </a:ext>
            </a:extLst>
          </p:cNvPr>
          <p:cNvSpPr>
            <a:spLocks noChangeAspect="1"/>
          </p:cNvSpPr>
          <p:nvPr/>
        </p:nvSpPr>
        <p:spPr>
          <a:xfrm>
            <a:off x="12372769" y="-774337"/>
            <a:ext cx="1080000" cy="1080000"/>
          </a:xfrm>
          <a:prstGeom prst="ellipse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1ADD293-2970-A4D4-0564-03A74D1F80E8}"/>
              </a:ext>
            </a:extLst>
          </p:cNvPr>
          <p:cNvSpPr/>
          <p:nvPr/>
        </p:nvSpPr>
        <p:spPr>
          <a:xfrm>
            <a:off x="-34464" y="6342586"/>
            <a:ext cx="31675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4"/>
              </a:rPr>
              <a:t>https://vk.com/teachvs</a:t>
            </a:r>
            <a:r>
              <a:rPr lang="en-US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E8BF069-07EC-0C18-57BA-5039BD251DE7}"/>
              </a:ext>
            </a:extLst>
          </p:cNvPr>
          <p:cNvSpPr/>
          <p:nvPr/>
        </p:nvSpPr>
        <p:spPr>
          <a:xfrm>
            <a:off x="532032" y="3968975"/>
            <a:ext cx="114217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haroni" panose="02010803020104030203" pitchFamily="2" charset="-79"/>
                <a:cs typeface="Aharoni" panose="02010803020104030203" pitchFamily="2" charset="-79"/>
              </a:rPr>
              <a:t>What is the dog wearing?</a:t>
            </a:r>
            <a:endParaRPr lang="ru-RU" sz="72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29130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 descr="Коричневый бульдог на улица">
            <a:extLst>
              <a:ext uri="{FF2B5EF4-FFF2-40B4-BE49-F238E27FC236}">
                <a16:creationId xmlns:a16="http://schemas.microsoft.com/office/drawing/2014/main" id="{B1A8C375-42EC-36DB-3588-839067F7F00C}"/>
              </a:ext>
            </a:extLst>
          </p:cNvPr>
          <p:cNvSpPr>
            <a:spLocks noChangeAspect="1"/>
          </p:cNvSpPr>
          <p:nvPr/>
        </p:nvSpPr>
        <p:spPr>
          <a:xfrm>
            <a:off x="8639063" y="-2823816"/>
            <a:ext cx="1080000" cy="108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 descr="Собака на шарф">
            <a:extLst>
              <a:ext uri="{FF2B5EF4-FFF2-40B4-BE49-F238E27FC236}">
                <a16:creationId xmlns:a16="http://schemas.microsoft.com/office/drawing/2014/main" id="{0B5372F0-1B88-D692-97F2-2AE99EF3CB30}"/>
              </a:ext>
            </a:extLst>
          </p:cNvPr>
          <p:cNvSpPr>
            <a:spLocks noChangeAspect="1"/>
          </p:cNvSpPr>
          <p:nvPr/>
        </p:nvSpPr>
        <p:spPr>
          <a:xfrm>
            <a:off x="-1943573" y="-253185"/>
            <a:ext cx="1080000" cy="1080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3EDF3D93-9703-21A1-6C71-1A5E85B3F9A4}"/>
              </a:ext>
            </a:extLst>
          </p:cNvPr>
          <p:cNvSpPr>
            <a:spLocks noChangeAspect="1"/>
          </p:cNvSpPr>
          <p:nvPr/>
        </p:nvSpPr>
        <p:spPr>
          <a:xfrm>
            <a:off x="694825" y="792102"/>
            <a:ext cx="1080000" cy="10800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 descr="Собака в чепчике">
            <a:extLst>
              <a:ext uri="{FF2B5EF4-FFF2-40B4-BE49-F238E27FC236}">
                <a16:creationId xmlns:a16="http://schemas.microsoft.com/office/drawing/2014/main" id="{BC467D56-63DA-84DD-5C75-52C31DFF65F3}"/>
              </a:ext>
            </a:extLst>
          </p:cNvPr>
          <p:cNvSpPr>
            <a:spLocks noChangeAspect="1"/>
          </p:cNvSpPr>
          <p:nvPr/>
        </p:nvSpPr>
        <p:spPr>
          <a:xfrm>
            <a:off x="10417175" y="792102"/>
            <a:ext cx="1080000" cy="108000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849710B-A208-3713-DE32-B380D9ACE71A}"/>
              </a:ext>
            </a:extLst>
          </p:cNvPr>
          <p:cNvSpPr>
            <a:spLocks noChangeAspect="1"/>
          </p:cNvSpPr>
          <p:nvPr/>
        </p:nvSpPr>
        <p:spPr>
          <a:xfrm>
            <a:off x="8281495" y="792102"/>
            <a:ext cx="1800000" cy="180000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D95F8438-DE16-D001-0001-A00A343023BE}"/>
              </a:ext>
            </a:extLst>
          </p:cNvPr>
          <p:cNvSpPr>
            <a:spLocks noChangeAspect="1"/>
          </p:cNvSpPr>
          <p:nvPr/>
        </p:nvSpPr>
        <p:spPr>
          <a:xfrm>
            <a:off x="4656000" y="792102"/>
            <a:ext cx="2880000" cy="2880000"/>
          </a:xfrm>
          <a:prstGeom prst="ellips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0533FFD-5FC6-66ED-09A4-A3C91A7782E3}"/>
              </a:ext>
            </a:extLst>
          </p:cNvPr>
          <p:cNvSpPr>
            <a:spLocks noChangeAspect="1"/>
          </p:cNvSpPr>
          <p:nvPr/>
        </p:nvSpPr>
        <p:spPr>
          <a:xfrm>
            <a:off x="2135413" y="728663"/>
            <a:ext cx="1800000" cy="1800000"/>
          </a:xfrm>
          <a:prstGeom prst="ellipse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55471A7-7AD1-237A-484E-F382143B71A0}"/>
              </a:ext>
            </a:extLst>
          </p:cNvPr>
          <p:cNvSpPr/>
          <p:nvPr/>
        </p:nvSpPr>
        <p:spPr>
          <a:xfrm>
            <a:off x="-5619912" y="1268663"/>
            <a:ext cx="333777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suit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C1EF29C-6B00-5BE2-9466-9BC4BE5F358B}"/>
              </a:ext>
            </a:extLst>
          </p:cNvPr>
          <p:cNvSpPr/>
          <p:nvPr/>
        </p:nvSpPr>
        <p:spPr>
          <a:xfrm>
            <a:off x="-7304087" y="4445536"/>
            <a:ext cx="431073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scarf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FED9A2B-C6BD-3710-0D97-52C3F94CDB10}"/>
              </a:ext>
            </a:extLst>
          </p:cNvPr>
          <p:cNvSpPr/>
          <p:nvPr/>
        </p:nvSpPr>
        <p:spPr>
          <a:xfrm>
            <a:off x="-7023310" y="6858000"/>
            <a:ext cx="474117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dress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DE6DE87-4262-1D46-0ADB-06CE2FF59F8D}"/>
              </a:ext>
            </a:extLst>
          </p:cNvPr>
          <p:cNvSpPr/>
          <p:nvPr/>
        </p:nvSpPr>
        <p:spPr>
          <a:xfrm>
            <a:off x="14702438" y="-328671"/>
            <a:ext cx="514916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shoes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19AEB14-3111-3B49-08D7-FDFBD4D186DB}"/>
              </a:ext>
            </a:extLst>
          </p:cNvPr>
          <p:cNvSpPr/>
          <p:nvPr/>
        </p:nvSpPr>
        <p:spPr>
          <a:xfrm>
            <a:off x="15149701" y="-2963308"/>
            <a:ext cx="301666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hat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08E37FF-5280-784E-22C8-1621557DCF2A}"/>
              </a:ext>
            </a:extLst>
          </p:cNvPr>
          <p:cNvSpPr/>
          <p:nvPr/>
        </p:nvSpPr>
        <p:spPr>
          <a:xfrm>
            <a:off x="10553283" y="-5597945"/>
            <a:ext cx="706033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sweater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D5C9248-55D6-CA7D-FCDC-34B9FEF7222A}"/>
              </a:ext>
            </a:extLst>
          </p:cNvPr>
          <p:cNvSpPr/>
          <p:nvPr/>
        </p:nvSpPr>
        <p:spPr>
          <a:xfrm>
            <a:off x="1004924" y="3968975"/>
            <a:ext cx="104759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haroni" panose="02010803020104030203" pitchFamily="2" charset="-79"/>
                <a:cs typeface="Aharoni" panose="02010803020104030203" pitchFamily="2" charset="-79"/>
              </a:rPr>
              <a:t>This</a:t>
            </a:r>
            <a:r>
              <a:rPr lang="ru-RU" sz="8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cs typeface="Aharoni" panose="02010803020104030203" pitchFamily="2" charset="-79"/>
              </a:rPr>
              <a:t> </a:t>
            </a:r>
            <a:r>
              <a:rPr lang="en-US" sz="8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haroni" panose="02010803020104030203" pitchFamily="2" charset="-79"/>
                <a:cs typeface="Aharoni" panose="02010803020104030203" pitchFamily="2" charset="-79"/>
              </a:rPr>
              <a:t>dog is wearing…</a:t>
            </a:r>
            <a:endParaRPr lang="ru-RU" sz="80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63868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 descr="Коричневый бульдог на улица">
            <a:extLst>
              <a:ext uri="{FF2B5EF4-FFF2-40B4-BE49-F238E27FC236}">
                <a16:creationId xmlns:a16="http://schemas.microsoft.com/office/drawing/2014/main" id="{B1A8C375-42EC-36DB-3588-839067F7F00C}"/>
              </a:ext>
            </a:extLst>
          </p:cNvPr>
          <p:cNvSpPr>
            <a:spLocks noChangeAspect="1"/>
          </p:cNvSpPr>
          <p:nvPr/>
        </p:nvSpPr>
        <p:spPr>
          <a:xfrm>
            <a:off x="8639063" y="-2823816"/>
            <a:ext cx="1080000" cy="108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 descr="Собака на шарф">
            <a:extLst>
              <a:ext uri="{FF2B5EF4-FFF2-40B4-BE49-F238E27FC236}">
                <a16:creationId xmlns:a16="http://schemas.microsoft.com/office/drawing/2014/main" id="{0B5372F0-1B88-D692-97F2-2AE99EF3CB30}"/>
              </a:ext>
            </a:extLst>
          </p:cNvPr>
          <p:cNvSpPr>
            <a:spLocks noChangeAspect="1"/>
          </p:cNvSpPr>
          <p:nvPr/>
        </p:nvSpPr>
        <p:spPr>
          <a:xfrm>
            <a:off x="-1943573" y="-253185"/>
            <a:ext cx="1080000" cy="1080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3EDF3D93-9703-21A1-6C71-1A5E85B3F9A4}"/>
              </a:ext>
            </a:extLst>
          </p:cNvPr>
          <p:cNvSpPr>
            <a:spLocks noChangeAspect="1"/>
          </p:cNvSpPr>
          <p:nvPr/>
        </p:nvSpPr>
        <p:spPr>
          <a:xfrm>
            <a:off x="694825" y="792102"/>
            <a:ext cx="1080000" cy="10800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 descr="Собака в чепчике">
            <a:extLst>
              <a:ext uri="{FF2B5EF4-FFF2-40B4-BE49-F238E27FC236}">
                <a16:creationId xmlns:a16="http://schemas.microsoft.com/office/drawing/2014/main" id="{BC467D56-63DA-84DD-5C75-52C31DFF65F3}"/>
              </a:ext>
            </a:extLst>
          </p:cNvPr>
          <p:cNvSpPr>
            <a:spLocks noChangeAspect="1"/>
          </p:cNvSpPr>
          <p:nvPr/>
        </p:nvSpPr>
        <p:spPr>
          <a:xfrm>
            <a:off x="10417175" y="792102"/>
            <a:ext cx="1080000" cy="108000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849710B-A208-3713-DE32-B380D9ACE71A}"/>
              </a:ext>
            </a:extLst>
          </p:cNvPr>
          <p:cNvSpPr>
            <a:spLocks noChangeAspect="1"/>
          </p:cNvSpPr>
          <p:nvPr/>
        </p:nvSpPr>
        <p:spPr>
          <a:xfrm>
            <a:off x="8281495" y="792102"/>
            <a:ext cx="1800000" cy="180000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D95F8438-DE16-D001-0001-A00A343023BE}"/>
              </a:ext>
            </a:extLst>
          </p:cNvPr>
          <p:cNvSpPr>
            <a:spLocks noChangeAspect="1"/>
          </p:cNvSpPr>
          <p:nvPr/>
        </p:nvSpPr>
        <p:spPr>
          <a:xfrm>
            <a:off x="4656000" y="792102"/>
            <a:ext cx="2880000" cy="2880000"/>
          </a:xfrm>
          <a:prstGeom prst="ellips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0533FFD-5FC6-66ED-09A4-A3C91A7782E3}"/>
              </a:ext>
            </a:extLst>
          </p:cNvPr>
          <p:cNvSpPr>
            <a:spLocks noChangeAspect="1"/>
          </p:cNvSpPr>
          <p:nvPr/>
        </p:nvSpPr>
        <p:spPr>
          <a:xfrm>
            <a:off x="2135413" y="728663"/>
            <a:ext cx="1800000" cy="1800000"/>
          </a:xfrm>
          <a:prstGeom prst="ellipse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55471A7-7AD1-237A-484E-F382143B71A0}"/>
              </a:ext>
            </a:extLst>
          </p:cNvPr>
          <p:cNvSpPr/>
          <p:nvPr/>
        </p:nvSpPr>
        <p:spPr>
          <a:xfrm>
            <a:off x="-5619912" y="1268663"/>
            <a:ext cx="333777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suit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C1EF29C-6B00-5BE2-9466-9BC4BE5F358B}"/>
              </a:ext>
            </a:extLst>
          </p:cNvPr>
          <p:cNvSpPr/>
          <p:nvPr/>
        </p:nvSpPr>
        <p:spPr>
          <a:xfrm>
            <a:off x="-7304087" y="4445536"/>
            <a:ext cx="431073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scarf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FED9A2B-C6BD-3710-0D97-52C3F94CDB10}"/>
              </a:ext>
            </a:extLst>
          </p:cNvPr>
          <p:cNvSpPr/>
          <p:nvPr/>
        </p:nvSpPr>
        <p:spPr>
          <a:xfrm>
            <a:off x="-7023310" y="6858000"/>
            <a:ext cx="474117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dress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DE6DE87-4262-1D46-0ADB-06CE2FF59F8D}"/>
              </a:ext>
            </a:extLst>
          </p:cNvPr>
          <p:cNvSpPr/>
          <p:nvPr/>
        </p:nvSpPr>
        <p:spPr>
          <a:xfrm>
            <a:off x="14702438" y="-328671"/>
            <a:ext cx="514916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shoes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19AEB14-3111-3B49-08D7-FDFBD4D186DB}"/>
              </a:ext>
            </a:extLst>
          </p:cNvPr>
          <p:cNvSpPr/>
          <p:nvPr/>
        </p:nvSpPr>
        <p:spPr>
          <a:xfrm>
            <a:off x="15149701" y="-2963308"/>
            <a:ext cx="301666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hat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08E37FF-5280-784E-22C8-1621557DCF2A}"/>
              </a:ext>
            </a:extLst>
          </p:cNvPr>
          <p:cNvSpPr/>
          <p:nvPr/>
        </p:nvSpPr>
        <p:spPr>
          <a:xfrm>
            <a:off x="9179063" y="6584222"/>
            <a:ext cx="706033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sweater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BFB3505-CA21-0F4B-2BEF-63B0412A2213}"/>
              </a:ext>
            </a:extLst>
          </p:cNvPr>
          <p:cNvSpPr/>
          <p:nvPr/>
        </p:nvSpPr>
        <p:spPr>
          <a:xfrm>
            <a:off x="2543380" y="3419020"/>
            <a:ext cx="677634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a jacket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4034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 descr="Коричневый бульдог на улица">
            <a:extLst>
              <a:ext uri="{FF2B5EF4-FFF2-40B4-BE49-F238E27FC236}">
                <a16:creationId xmlns:a16="http://schemas.microsoft.com/office/drawing/2014/main" id="{B1A8C375-42EC-36DB-3588-839067F7F00C}"/>
              </a:ext>
            </a:extLst>
          </p:cNvPr>
          <p:cNvSpPr>
            <a:spLocks noChangeAspect="1"/>
          </p:cNvSpPr>
          <p:nvPr/>
        </p:nvSpPr>
        <p:spPr>
          <a:xfrm>
            <a:off x="10470829" y="728663"/>
            <a:ext cx="1080000" cy="108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 descr="Собака на шарф">
            <a:extLst>
              <a:ext uri="{FF2B5EF4-FFF2-40B4-BE49-F238E27FC236}">
                <a16:creationId xmlns:a16="http://schemas.microsoft.com/office/drawing/2014/main" id="{0B5372F0-1B88-D692-97F2-2AE99EF3CB30}"/>
              </a:ext>
            </a:extLst>
          </p:cNvPr>
          <p:cNvSpPr>
            <a:spLocks noChangeAspect="1"/>
          </p:cNvSpPr>
          <p:nvPr/>
        </p:nvSpPr>
        <p:spPr>
          <a:xfrm>
            <a:off x="-1943573" y="-253185"/>
            <a:ext cx="1080000" cy="1080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3EDF3D93-9703-21A1-6C71-1A5E85B3F9A4}"/>
              </a:ext>
            </a:extLst>
          </p:cNvPr>
          <p:cNvSpPr>
            <a:spLocks noChangeAspect="1"/>
          </p:cNvSpPr>
          <p:nvPr/>
        </p:nvSpPr>
        <p:spPr>
          <a:xfrm>
            <a:off x="-1403573" y="-2179869"/>
            <a:ext cx="1080000" cy="10800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 descr="Собака в чепчике">
            <a:extLst>
              <a:ext uri="{FF2B5EF4-FFF2-40B4-BE49-F238E27FC236}">
                <a16:creationId xmlns:a16="http://schemas.microsoft.com/office/drawing/2014/main" id="{BC467D56-63DA-84DD-5C75-52C31DFF65F3}"/>
              </a:ext>
            </a:extLst>
          </p:cNvPr>
          <p:cNvSpPr>
            <a:spLocks noChangeAspect="1"/>
          </p:cNvSpPr>
          <p:nvPr/>
        </p:nvSpPr>
        <p:spPr>
          <a:xfrm>
            <a:off x="8331890" y="728663"/>
            <a:ext cx="1800000" cy="180000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849710B-A208-3713-DE32-B380D9ACE71A}"/>
              </a:ext>
            </a:extLst>
          </p:cNvPr>
          <p:cNvSpPr>
            <a:spLocks noChangeAspect="1"/>
          </p:cNvSpPr>
          <p:nvPr/>
        </p:nvSpPr>
        <p:spPr>
          <a:xfrm>
            <a:off x="4572951" y="792102"/>
            <a:ext cx="2880000" cy="288000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D95F8438-DE16-D001-0001-A00A343023BE}"/>
              </a:ext>
            </a:extLst>
          </p:cNvPr>
          <p:cNvSpPr>
            <a:spLocks noChangeAspect="1"/>
          </p:cNvSpPr>
          <p:nvPr/>
        </p:nvSpPr>
        <p:spPr>
          <a:xfrm>
            <a:off x="2060110" y="728663"/>
            <a:ext cx="1800000" cy="1800000"/>
          </a:xfrm>
          <a:prstGeom prst="ellips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0533FFD-5FC6-66ED-09A4-A3C91A7782E3}"/>
              </a:ext>
            </a:extLst>
          </p:cNvPr>
          <p:cNvSpPr>
            <a:spLocks noChangeAspect="1"/>
          </p:cNvSpPr>
          <p:nvPr/>
        </p:nvSpPr>
        <p:spPr>
          <a:xfrm>
            <a:off x="670395" y="792102"/>
            <a:ext cx="1080000" cy="1080000"/>
          </a:xfrm>
          <a:prstGeom prst="ellipse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55471A7-7AD1-237A-484E-F382143B71A0}"/>
              </a:ext>
            </a:extLst>
          </p:cNvPr>
          <p:cNvSpPr/>
          <p:nvPr/>
        </p:nvSpPr>
        <p:spPr>
          <a:xfrm>
            <a:off x="-5619912" y="1268663"/>
            <a:ext cx="333777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suit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C1EF29C-6B00-5BE2-9466-9BC4BE5F358B}"/>
              </a:ext>
            </a:extLst>
          </p:cNvPr>
          <p:cNvSpPr/>
          <p:nvPr/>
        </p:nvSpPr>
        <p:spPr>
          <a:xfrm>
            <a:off x="-7304087" y="4445536"/>
            <a:ext cx="431073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scarf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FED9A2B-C6BD-3710-0D97-52C3F94CDB10}"/>
              </a:ext>
            </a:extLst>
          </p:cNvPr>
          <p:cNvSpPr/>
          <p:nvPr/>
        </p:nvSpPr>
        <p:spPr>
          <a:xfrm>
            <a:off x="-7023310" y="6858000"/>
            <a:ext cx="474117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dress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DE6DE87-4262-1D46-0ADB-06CE2FF59F8D}"/>
              </a:ext>
            </a:extLst>
          </p:cNvPr>
          <p:cNvSpPr/>
          <p:nvPr/>
        </p:nvSpPr>
        <p:spPr>
          <a:xfrm>
            <a:off x="14702438" y="-328671"/>
            <a:ext cx="514916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shoes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19AEB14-3111-3B49-08D7-FDFBD4D186DB}"/>
              </a:ext>
            </a:extLst>
          </p:cNvPr>
          <p:cNvSpPr/>
          <p:nvPr/>
        </p:nvSpPr>
        <p:spPr>
          <a:xfrm>
            <a:off x="15149701" y="-2963308"/>
            <a:ext cx="301666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hat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BFB3505-CA21-0F4B-2BEF-63B0412A2213}"/>
              </a:ext>
            </a:extLst>
          </p:cNvPr>
          <p:cNvSpPr/>
          <p:nvPr/>
        </p:nvSpPr>
        <p:spPr>
          <a:xfrm>
            <a:off x="2703650" y="-4274506"/>
            <a:ext cx="527593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jacket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72621D8-A3CC-F2DA-884A-792665FF8BB4}"/>
              </a:ext>
            </a:extLst>
          </p:cNvPr>
          <p:cNvSpPr/>
          <p:nvPr/>
        </p:nvSpPr>
        <p:spPr>
          <a:xfrm>
            <a:off x="1004924" y="3968975"/>
            <a:ext cx="104759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haroni" panose="02010803020104030203" pitchFamily="2" charset="-79"/>
                <a:cs typeface="Aharoni" panose="02010803020104030203" pitchFamily="2" charset="-79"/>
              </a:rPr>
              <a:t>This</a:t>
            </a:r>
            <a:r>
              <a:rPr lang="ru-RU" sz="8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cs typeface="Aharoni" panose="02010803020104030203" pitchFamily="2" charset="-79"/>
              </a:rPr>
              <a:t> </a:t>
            </a:r>
            <a:r>
              <a:rPr lang="en-US" sz="8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haroni" panose="02010803020104030203" pitchFamily="2" charset="-79"/>
                <a:cs typeface="Aharoni" panose="02010803020104030203" pitchFamily="2" charset="-79"/>
              </a:rPr>
              <a:t>dog is wearing…</a:t>
            </a:r>
            <a:endParaRPr lang="ru-RU" sz="80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60690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 descr="Коричневый бульдог на улица">
            <a:extLst>
              <a:ext uri="{FF2B5EF4-FFF2-40B4-BE49-F238E27FC236}">
                <a16:creationId xmlns:a16="http://schemas.microsoft.com/office/drawing/2014/main" id="{B1A8C375-42EC-36DB-3588-839067F7F00C}"/>
              </a:ext>
            </a:extLst>
          </p:cNvPr>
          <p:cNvSpPr>
            <a:spLocks noChangeAspect="1"/>
          </p:cNvSpPr>
          <p:nvPr/>
        </p:nvSpPr>
        <p:spPr>
          <a:xfrm>
            <a:off x="10470829" y="728663"/>
            <a:ext cx="1080000" cy="108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 descr="Собака на шарф">
            <a:extLst>
              <a:ext uri="{FF2B5EF4-FFF2-40B4-BE49-F238E27FC236}">
                <a16:creationId xmlns:a16="http://schemas.microsoft.com/office/drawing/2014/main" id="{0B5372F0-1B88-D692-97F2-2AE99EF3CB30}"/>
              </a:ext>
            </a:extLst>
          </p:cNvPr>
          <p:cNvSpPr>
            <a:spLocks noChangeAspect="1"/>
          </p:cNvSpPr>
          <p:nvPr/>
        </p:nvSpPr>
        <p:spPr>
          <a:xfrm>
            <a:off x="-1943573" y="-253185"/>
            <a:ext cx="1080000" cy="1080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3EDF3D93-9703-21A1-6C71-1A5E85B3F9A4}"/>
              </a:ext>
            </a:extLst>
          </p:cNvPr>
          <p:cNvSpPr>
            <a:spLocks noChangeAspect="1"/>
          </p:cNvSpPr>
          <p:nvPr/>
        </p:nvSpPr>
        <p:spPr>
          <a:xfrm>
            <a:off x="-1403573" y="-2179869"/>
            <a:ext cx="1080000" cy="10800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 descr="Собака в чепчике">
            <a:extLst>
              <a:ext uri="{FF2B5EF4-FFF2-40B4-BE49-F238E27FC236}">
                <a16:creationId xmlns:a16="http://schemas.microsoft.com/office/drawing/2014/main" id="{BC467D56-63DA-84DD-5C75-52C31DFF65F3}"/>
              </a:ext>
            </a:extLst>
          </p:cNvPr>
          <p:cNvSpPr>
            <a:spLocks noChangeAspect="1"/>
          </p:cNvSpPr>
          <p:nvPr/>
        </p:nvSpPr>
        <p:spPr>
          <a:xfrm>
            <a:off x="8331890" y="728663"/>
            <a:ext cx="1800000" cy="180000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849710B-A208-3713-DE32-B380D9ACE71A}"/>
              </a:ext>
            </a:extLst>
          </p:cNvPr>
          <p:cNvSpPr>
            <a:spLocks noChangeAspect="1"/>
          </p:cNvSpPr>
          <p:nvPr/>
        </p:nvSpPr>
        <p:spPr>
          <a:xfrm>
            <a:off x="4572951" y="792102"/>
            <a:ext cx="2880000" cy="288000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D95F8438-DE16-D001-0001-A00A343023BE}"/>
              </a:ext>
            </a:extLst>
          </p:cNvPr>
          <p:cNvSpPr>
            <a:spLocks noChangeAspect="1"/>
          </p:cNvSpPr>
          <p:nvPr/>
        </p:nvSpPr>
        <p:spPr>
          <a:xfrm>
            <a:off x="2060110" y="728663"/>
            <a:ext cx="1800000" cy="1800000"/>
          </a:xfrm>
          <a:prstGeom prst="ellips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0533FFD-5FC6-66ED-09A4-A3C91A7782E3}"/>
              </a:ext>
            </a:extLst>
          </p:cNvPr>
          <p:cNvSpPr>
            <a:spLocks noChangeAspect="1"/>
          </p:cNvSpPr>
          <p:nvPr/>
        </p:nvSpPr>
        <p:spPr>
          <a:xfrm>
            <a:off x="670395" y="792102"/>
            <a:ext cx="1080000" cy="1080000"/>
          </a:xfrm>
          <a:prstGeom prst="ellipse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55471A7-7AD1-237A-484E-F382143B71A0}"/>
              </a:ext>
            </a:extLst>
          </p:cNvPr>
          <p:cNvSpPr/>
          <p:nvPr/>
        </p:nvSpPr>
        <p:spPr>
          <a:xfrm>
            <a:off x="-5619912" y="1268663"/>
            <a:ext cx="333777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suit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C1EF29C-6B00-5BE2-9466-9BC4BE5F358B}"/>
              </a:ext>
            </a:extLst>
          </p:cNvPr>
          <p:cNvSpPr/>
          <p:nvPr/>
        </p:nvSpPr>
        <p:spPr>
          <a:xfrm>
            <a:off x="-7304087" y="4445536"/>
            <a:ext cx="431073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scarf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FED9A2B-C6BD-3710-0D97-52C3F94CDB10}"/>
              </a:ext>
            </a:extLst>
          </p:cNvPr>
          <p:cNvSpPr/>
          <p:nvPr/>
        </p:nvSpPr>
        <p:spPr>
          <a:xfrm>
            <a:off x="-7023310" y="6858000"/>
            <a:ext cx="474117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dress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DE6DE87-4262-1D46-0ADB-06CE2FF59F8D}"/>
              </a:ext>
            </a:extLst>
          </p:cNvPr>
          <p:cNvSpPr/>
          <p:nvPr/>
        </p:nvSpPr>
        <p:spPr>
          <a:xfrm>
            <a:off x="14702438" y="-328671"/>
            <a:ext cx="514916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shoes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19AEB14-3111-3B49-08D7-FDFBD4D186DB}"/>
              </a:ext>
            </a:extLst>
          </p:cNvPr>
          <p:cNvSpPr/>
          <p:nvPr/>
        </p:nvSpPr>
        <p:spPr>
          <a:xfrm>
            <a:off x="15149701" y="-2963308"/>
            <a:ext cx="301666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hat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BFB3505-CA21-0F4B-2BEF-63B0412A2213}"/>
              </a:ext>
            </a:extLst>
          </p:cNvPr>
          <p:cNvSpPr/>
          <p:nvPr/>
        </p:nvSpPr>
        <p:spPr>
          <a:xfrm>
            <a:off x="2703650" y="-4274506"/>
            <a:ext cx="527593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jacket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E413B32-7007-E0DE-DC5B-AC3550E66A05}"/>
              </a:ext>
            </a:extLst>
          </p:cNvPr>
          <p:cNvSpPr/>
          <p:nvPr/>
        </p:nvSpPr>
        <p:spPr>
          <a:xfrm>
            <a:off x="1953445" y="3561515"/>
            <a:ext cx="856074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a sweater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5980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 descr="Коричневый бульдог на улица">
            <a:extLst>
              <a:ext uri="{FF2B5EF4-FFF2-40B4-BE49-F238E27FC236}">
                <a16:creationId xmlns:a16="http://schemas.microsoft.com/office/drawing/2014/main" id="{B1A8C375-42EC-36DB-3588-839067F7F00C}"/>
              </a:ext>
            </a:extLst>
          </p:cNvPr>
          <p:cNvSpPr>
            <a:spLocks noChangeAspect="1"/>
          </p:cNvSpPr>
          <p:nvPr/>
        </p:nvSpPr>
        <p:spPr>
          <a:xfrm>
            <a:off x="8215778" y="766168"/>
            <a:ext cx="1800000" cy="180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 descr="Собака на шарф">
            <a:extLst>
              <a:ext uri="{FF2B5EF4-FFF2-40B4-BE49-F238E27FC236}">
                <a16:creationId xmlns:a16="http://schemas.microsoft.com/office/drawing/2014/main" id="{0B5372F0-1B88-D692-97F2-2AE99EF3CB30}"/>
              </a:ext>
            </a:extLst>
          </p:cNvPr>
          <p:cNvSpPr>
            <a:spLocks noChangeAspect="1"/>
          </p:cNvSpPr>
          <p:nvPr/>
        </p:nvSpPr>
        <p:spPr>
          <a:xfrm>
            <a:off x="-1943573" y="-253185"/>
            <a:ext cx="1080000" cy="1080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3EDF3D93-9703-21A1-6C71-1A5E85B3F9A4}"/>
              </a:ext>
            </a:extLst>
          </p:cNvPr>
          <p:cNvSpPr>
            <a:spLocks noChangeAspect="1"/>
          </p:cNvSpPr>
          <p:nvPr/>
        </p:nvSpPr>
        <p:spPr>
          <a:xfrm>
            <a:off x="10470829" y="728183"/>
            <a:ext cx="1080000" cy="10800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 descr="Собака в чепчике">
            <a:extLst>
              <a:ext uri="{FF2B5EF4-FFF2-40B4-BE49-F238E27FC236}">
                <a16:creationId xmlns:a16="http://schemas.microsoft.com/office/drawing/2014/main" id="{BC467D56-63DA-84DD-5C75-52C31DFF65F3}"/>
              </a:ext>
            </a:extLst>
          </p:cNvPr>
          <p:cNvSpPr>
            <a:spLocks noChangeAspect="1"/>
          </p:cNvSpPr>
          <p:nvPr/>
        </p:nvSpPr>
        <p:spPr>
          <a:xfrm>
            <a:off x="4612567" y="826815"/>
            <a:ext cx="2880000" cy="288000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849710B-A208-3713-DE32-B380D9ACE71A}"/>
              </a:ext>
            </a:extLst>
          </p:cNvPr>
          <p:cNvSpPr>
            <a:spLocks noChangeAspect="1"/>
          </p:cNvSpPr>
          <p:nvPr/>
        </p:nvSpPr>
        <p:spPr>
          <a:xfrm>
            <a:off x="2089118" y="795423"/>
            <a:ext cx="1800000" cy="180000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D95F8438-DE16-D001-0001-A00A343023BE}"/>
              </a:ext>
            </a:extLst>
          </p:cNvPr>
          <p:cNvSpPr>
            <a:spLocks noChangeAspect="1"/>
          </p:cNvSpPr>
          <p:nvPr/>
        </p:nvSpPr>
        <p:spPr>
          <a:xfrm>
            <a:off x="641171" y="826815"/>
            <a:ext cx="1080000" cy="1080000"/>
          </a:xfrm>
          <a:prstGeom prst="ellips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0533FFD-5FC6-66ED-09A4-A3C91A7782E3}"/>
              </a:ext>
            </a:extLst>
          </p:cNvPr>
          <p:cNvSpPr>
            <a:spLocks noChangeAspect="1"/>
          </p:cNvSpPr>
          <p:nvPr/>
        </p:nvSpPr>
        <p:spPr>
          <a:xfrm>
            <a:off x="-2109298" y="1512102"/>
            <a:ext cx="1080000" cy="1080000"/>
          </a:xfrm>
          <a:prstGeom prst="ellipse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55471A7-7AD1-237A-484E-F382143B71A0}"/>
              </a:ext>
            </a:extLst>
          </p:cNvPr>
          <p:cNvSpPr/>
          <p:nvPr/>
        </p:nvSpPr>
        <p:spPr>
          <a:xfrm>
            <a:off x="-5619912" y="1268663"/>
            <a:ext cx="333777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suit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C1EF29C-6B00-5BE2-9466-9BC4BE5F358B}"/>
              </a:ext>
            </a:extLst>
          </p:cNvPr>
          <p:cNvSpPr/>
          <p:nvPr/>
        </p:nvSpPr>
        <p:spPr>
          <a:xfrm>
            <a:off x="-7304087" y="4445536"/>
            <a:ext cx="431073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scarf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FED9A2B-C6BD-3710-0D97-52C3F94CDB10}"/>
              </a:ext>
            </a:extLst>
          </p:cNvPr>
          <p:cNvSpPr/>
          <p:nvPr/>
        </p:nvSpPr>
        <p:spPr>
          <a:xfrm>
            <a:off x="-7023310" y="6858000"/>
            <a:ext cx="474117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dress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DE6DE87-4262-1D46-0ADB-06CE2FF59F8D}"/>
              </a:ext>
            </a:extLst>
          </p:cNvPr>
          <p:cNvSpPr/>
          <p:nvPr/>
        </p:nvSpPr>
        <p:spPr>
          <a:xfrm>
            <a:off x="14702438" y="-328671"/>
            <a:ext cx="514916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shoes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19AEB14-3111-3B49-08D7-FDFBD4D186DB}"/>
              </a:ext>
            </a:extLst>
          </p:cNvPr>
          <p:cNvSpPr/>
          <p:nvPr/>
        </p:nvSpPr>
        <p:spPr>
          <a:xfrm>
            <a:off x="15149701" y="-2963308"/>
            <a:ext cx="301666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hat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08E37FF-5280-784E-22C8-1621557DCF2A}"/>
              </a:ext>
            </a:extLst>
          </p:cNvPr>
          <p:cNvSpPr/>
          <p:nvPr/>
        </p:nvSpPr>
        <p:spPr>
          <a:xfrm>
            <a:off x="13016831" y="2855019"/>
            <a:ext cx="706033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sweater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BFB3505-CA21-0F4B-2BEF-63B0412A2213}"/>
              </a:ext>
            </a:extLst>
          </p:cNvPr>
          <p:cNvSpPr/>
          <p:nvPr/>
        </p:nvSpPr>
        <p:spPr>
          <a:xfrm>
            <a:off x="2703650" y="-4274506"/>
            <a:ext cx="527593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jacket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CD5B616-CC6A-D47C-D3BF-2AA25B86C01B}"/>
              </a:ext>
            </a:extLst>
          </p:cNvPr>
          <p:cNvSpPr/>
          <p:nvPr/>
        </p:nvSpPr>
        <p:spPr>
          <a:xfrm>
            <a:off x="3179338" y="7092414"/>
            <a:ext cx="706033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sweater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5BDF248-50E4-985E-542D-BB62A795C628}"/>
              </a:ext>
            </a:extLst>
          </p:cNvPr>
          <p:cNvSpPr/>
          <p:nvPr/>
        </p:nvSpPr>
        <p:spPr>
          <a:xfrm>
            <a:off x="1004924" y="3968975"/>
            <a:ext cx="104759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haroni" panose="02010803020104030203" pitchFamily="2" charset="-79"/>
                <a:cs typeface="Aharoni" panose="02010803020104030203" pitchFamily="2" charset="-79"/>
              </a:rPr>
              <a:t>This</a:t>
            </a:r>
            <a:r>
              <a:rPr lang="ru-RU" sz="8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cs typeface="Aharoni" panose="02010803020104030203" pitchFamily="2" charset="-79"/>
              </a:rPr>
              <a:t> </a:t>
            </a:r>
            <a:r>
              <a:rPr lang="en-US" sz="8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haroni" panose="02010803020104030203" pitchFamily="2" charset="-79"/>
                <a:cs typeface="Aharoni" panose="02010803020104030203" pitchFamily="2" charset="-79"/>
              </a:rPr>
              <a:t>dog is wearing…</a:t>
            </a:r>
            <a:endParaRPr lang="ru-RU" sz="80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3639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 descr="Коричневый бульдог на улица">
            <a:extLst>
              <a:ext uri="{FF2B5EF4-FFF2-40B4-BE49-F238E27FC236}">
                <a16:creationId xmlns:a16="http://schemas.microsoft.com/office/drawing/2014/main" id="{B1A8C375-42EC-36DB-3588-839067F7F00C}"/>
              </a:ext>
            </a:extLst>
          </p:cNvPr>
          <p:cNvSpPr>
            <a:spLocks noChangeAspect="1"/>
          </p:cNvSpPr>
          <p:nvPr/>
        </p:nvSpPr>
        <p:spPr>
          <a:xfrm>
            <a:off x="8215778" y="766168"/>
            <a:ext cx="1800000" cy="180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 descr="Собака на шарф">
            <a:extLst>
              <a:ext uri="{FF2B5EF4-FFF2-40B4-BE49-F238E27FC236}">
                <a16:creationId xmlns:a16="http://schemas.microsoft.com/office/drawing/2014/main" id="{0B5372F0-1B88-D692-97F2-2AE99EF3CB30}"/>
              </a:ext>
            </a:extLst>
          </p:cNvPr>
          <p:cNvSpPr>
            <a:spLocks noChangeAspect="1"/>
          </p:cNvSpPr>
          <p:nvPr/>
        </p:nvSpPr>
        <p:spPr>
          <a:xfrm>
            <a:off x="-1943573" y="-253185"/>
            <a:ext cx="1080000" cy="1080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3EDF3D93-9703-21A1-6C71-1A5E85B3F9A4}"/>
              </a:ext>
            </a:extLst>
          </p:cNvPr>
          <p:cNvSpPr>
            <a:spLocks noChangeAspect="1"/>
          </p:cNvSpPr>
          <p:nvPr/>
        </p:nvSpPr>
        <p:spPr>
          <a:xfrm>
            <a:off x="10470829" y="728183"/>
            <a:ext cx="1080000" cy="10800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 descr="Собака в чепчике">
            <a:extLst>
              <a:ext uri="{FF2B5EF4-FFF2-40B4-BE49-F238E27FC236}">
                <a16:creationId xmlns:a16="http://schemas.microsoft.com/office/drawing/2014/main" id="{BC467D56-63DA-84DD-5C75-52C31DFF65F3}"/>
              </a:ext>
            </a:extLst>
          </p:cNvPr>
          <p:cNvSpPr>
            <a:spLocks noChangeAspect="1"/>
          </p:cNvSpPr>
          <p:nvPr/>
        </p:nvSpPr>
        <p:spPr>
          <a:xfrm>
            <a:off x="4612567" y="826815"/>
            <a:ext cx="2880000" cy="288000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849710B-A208-3713-DE32-B380D9ACE71A}"/>
              </a:ext>
            </a:extLst>
          </p:cNvPr>
          <p:cNvSpPr>
            <a:spLocks noChangeAspect="1"/>
          </p:cNvSpPr>
          <p:nvPr/>
        </p:nvSpPr>
        <p:spPr>
          <a:xfrm>
            <a:off x="2089118" y="795423"/>
            <a:ext cx="1800000" cy="180000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D95F8438-DE16-D001-0001-A00A343023BE}"/>
              </a:ext>
            </a:extLst>
          </p:cNvPr>
          <p:cNvSpPr>
            <a:spLocks noChangeAspect="1"/>
          </p:cNvSpPr>
          <p:nvPr/>
        </p:nvSpPr>
        <p:spPr>
          <a:xfrm>
            <a:off x="641171" y="826815"/>
            <a:ext cx="1080000" cy="1080000"/>
          </a:xfrm>
          <a:prstGeom prst="ellips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0533FFD-5FC6-66ED-09A4-A3C91A7782E3}"/>
              </a:ext>
            </a:extLst>
          </p:cNvPr>
          <p:cNvSpPr>
            <a:spLocks noChangeAspect="1"/>
          </p:cNvSpPr>
          <p:nvPr/>
        </p:nvSpPr>
        <p:spPr>
          <a:xfrm>
            <a:off x="-2109298" y="1512102"/>
            <a:ext cx="1080000" cy="1080000"/>
          </a:xfrm>
          <a:prstGeom prst="ellipse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55471A7-7AD1-237A-484E-F382143B71A0}"/>
              </a:ext>
            </a:extLst>
          </p:cNvPr>
          <p:cNvSpPr/>
          <p:nvPr/>
        </p:nvSpPr>
        <p:spPr>
          <a:xfrm>
            <a:off x="-5619912" y="1268663"/>
            <a:ext cx="333777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suit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C1EF29C-6B00-5BE2-9466-9BC4BE5F358B}"/>
              </a:ext>
            </a:extLst>
          </p:cNvPr>
          <p:cNvSpPr/>
          <p:nvPr/>
        </p:nvSpPr>
        <p:spPr>
          <a:xfrm>
            <a:off x="-7304087" y="4445536"/>
            <a:ext cx="431073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scarf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FED9A2B-C6BD-3710-0D97-52C3F94CDB10}"/>
              </a:ext>
            </a:extLst>
          </p:cNvPr>
          <p:cNvSpPr/>
          <p:nvPr/>
        </p:nvSpPr>
        <p:spPr>
          <a:xfrm>
            <a:off x="-7023310" y="6858000"/>
            <a:ext cx="474117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dress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DE6DE87-4262-1D46-0ADB-06CE2FF59F8D}"/>
              </a:ext>
            </a:extLst>
          </p:cNvPr>
          <p:cNvSpPr/>
          <p:nvPr/>
        </p:nvSpPr>
        <p:spPr>
          <a:xfrm>
            <a:off x="14702438" y="-328671"/>
            <a:ext cx="514916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shoes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19AEB14-3111-3B49-08D7-FDFBD4D186DB}"/>
              </a:ext>
            </a:extLst>
          </p:cNvPr>
          <p:cNvSpPr/>
          <p:nvPr/>
        </p:nvSpPr>
        <p:spPr>
          <a:xfrm>
            <a:off x="3725702" y="3706815"/>
            <a:ext cx="451707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a hat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08E37FF-5280-784E-22C8-1621557DCF2A}"/>
              </a:ext>
            </a:extLst>
          </p:cNvPr>
          <p:cNvSpPr/>
          <p:nvPr/>
        </p:nvSpPr>
        <p:spPr>
          <a:xfrm>
            <a:off x="13016831" y="2855019"/>
            <a:ext cx="706033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sweater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BFB3505-CA21-0F4B-2BEF-63B0412A2213}"/>
              </a:ext>
            </a:extLst>
          </p:cNvPr>
          <p:cNvSpPr/>
          <p:nvPr/>
        </p:nvSpPr>
        <p:spPr>
          <a:xfrm>
            <a:off x="2703650" y="-4274506"/>
            <a:ext cx="527593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jacket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65463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 descr="Коричневый бульдог на улица">
            <a:extLst>
              <a:ext uri="{FF2B5EF4-FFF2-40B4-BE49-F238E27FC236}">
                <a16:creationId xmlns:a16="http://schemas.microsoft.com/office/drawing/2014/main" id="{B1A8C375-42EC-36DB-3588-839067F7F00C}"/>
              </a:ext>
            </a:extLst>
          </p:cNvPr>
          <p:cNvSpPr>
            <a:spLocks noChangeAspect="1"/>
          </p:cNvSpPr>
          <p:nvPr/>
        </p:nvSpPr>
        <p:spPr>
          <a:xfrm>
            <a:off x="8639063" y="-2823816"/>
            <a:ext cx="1080000" cy="108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 descr="Собака на шарф">
            <a:extLst>
              <a:ext uri="{FF2B5EF4-FFF2-40B4-BE49-F238E27FC236}">
                <a16:creationId xmlns:a16="http://schemas.microsoft.com/office/drawing/2014/main" id="{0B5372F0-1B88-D692-97F2-2AE99EF3CB30}"/>
              </a:ext>
            </a:extLst>
          </p:cNvPr>
          <p:cNvSpPr>
            <a:spLocks noChangeAspect="1"/>
          </p:cNvSpPr>
          <p:nvPr/>
        </p:nvSpPr>
        <p:spPr>
          <a:xfrm>
            <a:off x="-1943573" y="-253185"/>
            <a:ext cx="1080000" cy="1080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 descr="Собака в чепчике">
            <a:extLst>
              <a:ext uri="{FF2B5EF4-FFF2-40B4-BE49-F238E27FC236}">
                <a16:creationId xmlns:a16="http://schemas.microsoft.com/office/drawing/2014/main" id="{BC467D56-63DA-84DD-5C75-52C31DFF65F3}"/>
              </a:ext>
            </a:extLst>
          </p:cNvPr>
          <p:cNvSpPr>
            <a:spLocks noChangeAspect="1"/>
          </p:cNvSpPr>
          <p:nvPr/>
        </p:nvSpPr>
        <p:spPr>
          <a:xfrm>
            <a:off x="10542171" y="-1701549"/>
            <a:ext cx="1080000" cy="10800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849710B-A208-3713-DE32-B380D9ACE71A}"/>
              </a:ext>
            </a:extLst>
          </p:cNvPr>
          <p:cNvSpPr>
            <a:spLocks noChangeAspect="1"/>
          </p:cNvSpPr>
          <p:nvPr/>
        </p:nvSpPr>
        <p:spPr>
          <a:xfrm>
            <a:off x="11898781" y="-1142266"/>
            <a:ext cx="1080000" cy="10800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55471A7-7AD1-237A-484E-F382143B71A0}"/>
              </a:ext>
            </a:extLst>
          </p:cNvPr>
          <p:cNvSpPr/>
          <p:nvPr/>
        </p:nvSpPr>
        <p:spPr>
          <a:xfrm>
            <a:off x="-5619912" y="1268663"/>
            <a:ext cx="333777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suit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C1EF29C-6B00-5BE2-9466-9BC4BE5F358B}"/>
              </a:ext>
            </a:extLst>
          </p:cNvPr>
          <p:cNvSpPr/>
          <p:nvPr/>
        </p:nvSpPr>
        <p:spPr>
          <a:xfrm>
            <a:off x="-7304087" y="4445536"/>
            <a:ext cx="431073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scarf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FED9A2B-C6BD-3710-0D97-52C3F94CDB10}"/>
              </a:ext>
            </a:extLst>
          </p:cNvPr>
          <p:cNvSpPr/>
          <p:nvPr/>
        </p:nvSpPr>
        <p:spPr>
          <a:xfrm>
            <a:off x="-7023310" y="6858000"/>
            <a:ext cx="474117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dress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DE6DE87-4262-1D46-0ADB-06CE2FF59F8D}"/>
              </a:ext>
            </a:extLst>
          </p:cNvPr>
          <p:cNvSpPr/>
          <p:nvPr/>
        </p:nvSpPr>
        <p:spPr>
          <a:xfrm>
            <a:off x="14702438" y="-328671"/>
            <a:ext cx="514916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shoes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19AEB14-3111-3B49-08D7-FDFBD4D186DB}"/>
              </a:ext>
            </a:extLst>
          </p:cNvPr>
          <p:cNvSpPr/>
          <p:nvPr/>
        </p:nvSpPr>
        <p:spPr>
          <a:xfrm>
            <a:off x="15149701" y="-2963308"/>
            <a:ext cx="301666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hat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08E37FF-5280-784E-22C8-1621557DCF2A}"/>
              </a:ext>
            </a:extLst>
          </p:cNvPr>
          <p:cNvSpPr/>
          <p:nvPr/>
        </p:nvSpPr>
        <p:spPr>
          <a:xfrm>
            <a:off x="10553283" y="-5597945"/>
            <a:ext cx="706033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sweater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BFB3505-CA21-0F4B-2BEF-63B0412A2213}"/>
              </a:ext>
            </a:extLst>
          </p:cNvPr>
          <p:cNvSpPr/>
          <p:nvPr/>
        </p:nvSpPr>
        <p:spPr>
          <a:xfrm>
            <a:off x="4363732" y="-5634223"/>
            <a:ext cx="527593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jacket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45D258-2A05-9C41-1F72-9A854652D9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2"/>
          <a:stretch/>
        </p:blipFill>
        <p:spPr bwMode="auto">
          <a:xfrm>
            <a:off x="4133650" y="826815"/>
            <a:ext cx="3924699" cy="484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Стрелка: изгиб против часовой стрелки со сплошной заливкой">
            <a:extLst>
              <a:ext uri="{FF2B5EF4-FFF2-40B4-BE49-F238E27FC236}">
                <a16:creationId xmlns:a16="http://schemas.microsoft.com/office/drawing/2014/main" id="{EB2F41C2-9F90-FA8A-ADD1-EEEFBCEF07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47833" y="21349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20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 descr="Коричневый бульдог на улица">
            <a:extLst>
              <a:ext uri="{FF2B5EF4-FFF2-40B4-BE49-F238E27FC236}">
                <a16:creationId xmlns:a16="http://schemas.microsoft.com/office/drawing/2014/main" id="{B1A8C375-42EC-36DB-3588-839067F7F00C}"/>
              </a:ext>
            </a:extLst>
          </p:cNvPr>
          <p:cNvSpPr>
            <a:spLocks noChangeAspect="1"/>
          </p:cNvSpPr>
          <p:nvPr/>
        </p:nvSpPr>
        <p:spPr>
          <a:xfrm>
            <a:off x="8639063" y="-2823816"/>
            <a:ext cx="1080000" cy="108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 descr="Собака на шарф">
            <a:extLst>
              <a:ext uri="{FF2B5EF4-FFF2-40B4-BE49-F238E27FC236}">
                <a16:creationId xmlns:a16="http://schemas.microsoft.com/office/drawing/2014/main" id="{0B5372F0-1B88-D692-97F2-2AE99EF3CB30}"/>
              </a:ext>
            </a:extLst>
          </p:cNvPr>
          <p:cNvSpPr>
            <a:spLocks noChangeAspect="1"/>
          </p:cNvSpPr>
          <p:nvPr/>
        </p:nvSpPr>
        <p:spPr>
          <a:xfrm>
            <a:off x="-1943573" y="-253185"/>
            <a:ext cx="1080000" cy="1080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 descr="Собака в чепчике">
            <a:extLst>
              <a:ext uri="{FF2B5EF4-FFF2-40B4-BE49-F238E27FC236}">
                <a16:creationId xmlns:a16="http://schemas.microsoft.com/office/drawing/2014/main" id="{BC467D56-63DA-84DD-5C75-52C31DFF65F3}"/>
              </a:ext>
            </a:extLst>
          </p:cNvPr>
          <p:cNvSpPr>
            <a:spLocks noChangeAspect="1"/>
          </p:cNvSpPr>
          <p:nvPr/>
        </p:nvSpPr>
        <p:spPr>
          <a:xfrm>
            <a:off x="10542171" y="-1701549"/>
            <a:ext cx="1080000" cy="10800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849710B-A208-3713-DE32-B380D9ACE71A}"/>
              </a:ext>
            </a:extLst>
          </p:cNvPr>
          <p:cNvSpPr>
            <a:spLocks noChangeAspect="1"/>
          </p:cNvSpPr>
          <p:nvPr/>
        </p:nvSpPr>
        <p:spPr>
          <a:xfrm>
            <a:off x="11898781" y="-1142266"/>
            <a:ext cx="1080000" cy="10800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55471A7-7AD1-237A-484E-F382143B71A0}"/>
              </a:ext>
            </a:extLst>
          </p:cNvPr>
          <p:cNvSpPr/>
          <p:nvPr/>
        </p:nvSpPr>
        <p:spPr>
          <a:xfrm>
            <a:off x="-5619912" y="1268663"/>
            <a:ext cx="333777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suit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C1EF29C-6B00-5BE2-9466-9BC4BE5F358B}"/>
              </a:ext>
            </a:extLst>
          </p:cNvPr>
          <p:cNvSpPr/>
          <p:nvPr/>
        </p:nvSpPr>
        <p:spPr>
          <a:xfrm>
            <a:off x="-7304087" y="4445536"/>
            <a:ext cx="431073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scarf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FED9A2B-C6BD-3710-0D97-52C3F94CDB10}"/>
              </a:ext>
            </a:extLst>
          </p:cNvPr>
          <p:cNvSpPr/>
          <p:nvPr/>
        </p:nvSpPr>
        <p:spPr>
          <a:xfrm>
            <a:off x="-7023310" y="6858000"/>
            <a:ext cx="474117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dress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DE6DE87-4262-1D46-0ADB-06CE2FF59F8D}"/>
              </a:ext>
            </a:extLst>
          </p:cNvPr>
          <p:cNvSpPr/>
          <p:nvPr/>
        </p:nvSpPr>
        <p:spPr>
          <a:xfrm>
            <a:off x="14702438" y="-328671"/>
            <a:ext cx="514916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shoes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19AEB14-3111-3B49-08D7-FDFBD4D186DB}"/>
              </a:ext>
            </a:extLst>
          </p:cNvPr>
          <p:cNvSpPr/>
          <p:nvPr/>
        </p:nvSpPr>
        <p:spPr>
          <a:xfrm>
            <a:off x="860084" y="798791"/>
            <a:ext cx="278633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boots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08E37FF-5280-784E-22C8-1621557DCF2A}"/>
              </a:ext>
            </a:extLst>
          </p:cNvPr>
          <p:cNvSpPr/>
          <p:nvPr/>
        </p:nvSpPr>
        <p:spPr>
          <a:xfrm>
            <a:off x="406635" y="2273557"/>
            <a:ext cx="333777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rgbClr val="FF0000"/>
                </a:solidFill>
                <a:effectLst/>
              </a:rPr>
              <a:t>They are boots</a:t>
            </a:r>
            <a:endParaRPr lang="ru-RU" sz="8000" b="0" cap="none" spc="0" dirty="0">
              <a:ln w="0"/>
              <a:solidFill>
                <a:srgbClr val="FF0000"/>
              </a:solidFill>
              <a:effectLst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BFB3505-CA21-0F4B-2BEF-63B0412A2213}"/>
              </a:ext>
            </a:extLst>
          </p:cNvPr>
          <p:cNvSpPr/>
          <p:nvPr/>
        </p:nvSpPr>
        <p:spPr>
          <a:xfrm>
            <a:off x="4363732" y="-5634223"/>
            <a:ext cx="527593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jacket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45D258-2A05-9C41-1F72-9A854652D9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2"/>
          <a:stretch/>
        </p:blipFill>
        <p:spPr bwMode="auto">
          <a:xfrm>
            <a:off x="4133650" y="826815"/>
            <a:ext cx="3924699" cy="484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Стрелка: изгиб против часовой стрелки со сплошной заливкой">
            <a:extLst>
              <a:ext uri="{FF2B5EF4-FFF2-40B4-BE49-F238E27FC236}">
                <a16:creationId xmlns:a16="http://schemas.microsoft.com/office/drawing/2014/main" id="{EB2F41C2-9F90-FA8A-ADD1-EEEFBCEF07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47833" y="21349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99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 descr="Коричневый бульдог на улица">
            <a:extLst>
              <a:ext uri="{FF2B5EF4-FFF2-40B4-BE49-F238E27FC236}">
                <a16:creationId xmlns:a16="http://schemas.microsoft.com/office/drawing/2014/main" id="{B1A8C375-42EC-36DB-3588-839067F7F00C}"/>
              </a:ext>
            </a:extLst>
          </p:cNvPr>
          <p:cNvSpPr>
            <a:spLocks noChangeAspect="1"/>
          </p:cNvSpPr>
          <p:nvPr/>
        </p:nvSpPr>
        <p:spPr>
          <a:xfrm>
            <a:off x="8639063" y="-2823816"/>
            <a:ext cx="1080000" cy="108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 descr="Собака на шарф">
            <a:extLst>
              <a:ext uri="{FF2B5EF4-FFF2-40B4-BE49-F238E27FC236}">
                <a16:creationId xmlns:a16="http://schemas.microsoft.com/office/drawing/2014/main" id="{0B5372F0-1B88-D692-97F2-2AE99EF3CB30}"/>
              </a:ext>
            </a:extLst>
          </p:cNvPr>
          <p:cNvSpPr>
            <a:spLocks noChangeAspect="1"/>
          </p:cNvSpPr>
          <p:nvPr/>
        </p:nvSpPr>
        <p:spPr>
          <a:xfrm>
            <a:off x="-1943573" y="-253185"/>
            <a:ext cx="1080000" cy="1080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 descr="Собака в чепчике">
            <a:extLst>
              <a:ext uri="{FF2B5EF4-FFF2-40B4-BE49-F238E27FC236}">
                <a16:creationId xmlns:a16="http://schemas.microsoft.com/office/drawing/2014/main" id="{BC467D56-63DA-84DD-5C75-52C31DFF65F3}"/>
              </a:ext>
            </a:extLst>
          </p:cNvPr>
          <p:cNvSpPr>
            <a:spLocks noChangeAspect="1"/>
          </p:cNvSpPr>
          <p:nvPr/>
        </p:nvSpPr>
        <p:spPr>
          <a:xfrm>
            <a:off x="10542171" y="-1701549"/>
            <a:ext cx="1080000" cy="10800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849710B-A208-3713-DE32-B380D9ACE71A}"/>
              </a:ext>
            </a:extLst>
          </p:cNvPr>
          <p:cNvSpPr>
            <a:spLocks noChangeAspect="1"/>
          </p:cNvSpPr>
          <p:nvPr/>
        </p:nvSpPr>
        <p:spPr>
          <a:xfrm>
            <a:off x="11898781" y="-1142266"/>
            <a:ext cx="1080000" cy="10800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55471A7-7AD1-237A-484E-F382143B71A0}"/>
              </a:ext>
            </a:extLst>
          </p:cNvPr>
          <p:cNvSpPr/>
          <p:nvPr/>
        </p:nvSpPr>
        <p:spPr>
          <a:xfrm>
            <a:off x="-5619912" y="1268663"/>
            <a:ext cx="333777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suit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C1EF29C-6B00-5BE2-9466-9BC4BE5F358B}"/>
              </a:ext>
            </a:extLst>
          </p:cNvPr>
          <p:cNvSpPr/>
          <p:nvPr/>
        </p:nvSpPr>
        <p:spPr>
          <a:xfrm>
            <a:off x="-7304087" y="4445536"/>
            <a:ext cx="431073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scarf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FED9A2B-C6BD-3710-0D97-52C3F94CDB10}"/>
              </a:ext>
            </a:extLst>
          </p:cNvPr>
          <p:cNvSpPr/>
          <p:nvPr/>
        </p:nvSpPr>
        <p:spPr>
          <a:xfrm>
            <a:off x="-7023310" y="6858000"/>
            <a:ext cx="474117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dress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DE6DE87-4262-1D46-0ADB-06CE2FF59F8D}"/>
              </a:ext>
            </a:extLst>
          </p:cNvPr>
          <p:cNvSpPr/>
          <p:nvPr/>
        </p:nvSpPr>
        <p:spPr>
          <a:xfrm>
            <a:off x="14702438" y="-328671"/>
            <a:ext cx="514916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shoes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BFB3505-CA21-0F4B-2BEF-63B0412A2213}"/>
              </a:ext>
            </a:extLst>
          </p:cNvPr>
          <p:cNvSpPr/>
          <p:nvPr/>
        </p:nvSpPr>
        <p:spPr>
          <a:xfrm>
            <a:off x="4363732" y="-5634223"/>
            <a:ext cx="527593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jacket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45D258-2A05-9C41-1F72-9A854652D9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2"/>
          <a:stretch/>
        </p:blipFill>
        <p:spPr bwMode="auto">
          <a:xfrm>
            <a:off x="4133650" y="826815"/>
            <a:ext cx="3924699" cy="484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Стрелка: изгиб против часовой стрелки со сплошной заливкой">
            <a:extLst>
              <a:ext uri="{FF2B5EF4-FFF2-40B4-BE49-F238E27FC236}">
                <a16:creationId xmlns:a16="http://schemas.microsoft.com/office/drawing/2014/main" id="{EB2F41C2-9F90-FA8A-ADD1-EEEFBCEF07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94852" y="398833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459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 descr="Коричневый бульдог на улица">
            <a:extLst>
              <a:ext uri="{FF2B5EF4-FFF2-40B4-BE49-F238E27FC236}">
                <a16:creationId xmlns:a16="http://schemas.microsoft.com/office/drawing/2014/main" id="{B1A8C375-42EC-36DB-3588-839067F7F00C}"/>
              </a:ext>
            </a:extLst>
          </p:cNvPr>
          <p:cNvSpPr>
            <a:spLocks noChangeAspect="1"/>
          </p:cNvSpPr>
          <p:nvPr/>
        </p:nvSpPr>
        <p:spPr>
          <a:xfrm>
            <a:off x="8639063" y="-2823816"/>
            <a:ext cx="1080000" cy="108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 descr="Собака на шарф">
            <a:extLst>
              <a:ext uri="{FF2B5EF4-FFF2-40B4-BE49-F238E27FC236}">
                <a16:creationId xmlns:a16="http://schemas.microsoft.com/office/drawing/2014/main" id="{0B5372F0-1B88-D692-97F2-2AE99EF3CB30}"/>
              </a:ext>
            </a:extLst>
          </p:cNvPr>
          <p:cNvSpPr>
            <a:spLocks noChangeAspect="1"/>
          </p:cNvSpPr>
          <p:nvPr/>
        </p:nvSpPr>
        <p:spPr>
          <a:xfrm>
            <a:off x="-1943573" y="-253185"/>
            <a:ext cx="1080000" cy="1080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 descr="Собака в чепчике">
            <a:extLst>
              <a:ext uri="{FF2B5EF4-FFF2-40B4-BE49-F238E27FC236}">
                <a16:creationId xmlns:a16="http://schemas.microsoft.com/office/drawing/2014/main" id="{BC467D56-63DA-84DD-5C75-52C31DFF65F3}"/>
              </a:ext>
            </a:extLst>
          </p:cNvPr>
          <p:cNvSpPr>
            <a:spLocks noChangeAspect="1"/>
          </p:cNvSpPr>
          <p:nvPr/>
        </p:nvSpPr>
        <p:spPr>
          <a:xfrm>
            <a:off x="10542171" y="-1701549"/>
            <a:ext cx="1080000" cy="10800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849710B-A208-3713-DE32-B380D9ACE71A}"/>
              </a:ext>
            </a:extLst>
          </p:cNvPr>
          <p:cNvSpPr>
            <a:spLocks noChangeAspect="1"/>
          </p:cNvSpPr>
          <p:nvPr/>
        </p:nvSpPr>
        <p:spPr>
          <a:xfrm>
            <a:off x="11898781" y="-1142266"/>
            <a:ext cx="1080000" cy="10800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55471A7-7AD1-237A-484E-F382143B71A0}"/>
              </a:ext>
            </a:extLst>
          </p:cNvPr>
          <p:cNvSpPr/>
          <p:nvPr/>
        </p:nvSpPr>
        <p:spPr>
          <a:xfrm>
            <a:off x="-5619912" y="1268663"/>
            <a:ext cx="333777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suit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C1EF29C-6B00-5BE2-9466-9BC4BE5F358B}"/>
              </a:ext>
            </a:extLst>
          </p:cNvPr>
          <p:cNvSpPr/>
          <p:nvPr/>
        </p:nvSpPr>
        <p:spPr>
          <a:xfrm>
            <a:off x="-7304087" y="4445536"/>
            <a:ext cx="431073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scarf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FED9A2B-C6BD-3710-0D97-52C3F94CDB10}"/>
              </a:ext>
            </a:extLst>
          </p:cNvPr>
          <p:cNvSpPr/>
          <p:nvPr/>
        </p:nvSpPr>
        <p:spPr>
          <a:xfrm>
            <a:off x="-7023310" y="6858000"/>
            <a:ext cx="474117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dress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DE6DE87-4262-1D46-0ADB-06CE2FF59F8D}"/>
              </a:ext>
            </a:extLst>
          </p:cNvPr>
          <p:cNvSpPr/>
          <p:nvPr/>
        </p:nvSpPr>
        <p:spPr>
          <a:xfrm>
            <a:off x="14702438" y="-328671"/>
            <a:ext cx="514916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shoes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19AEB14-3111-3B49-08D7-FDFBD4D186DB}"/>
              </a:ext>
            </a:extLst>
          </p:cNvPr>
          <p:cNvSpPr/>
          <p:nvPr/>
        </p:nvSpPr>
        <p:spPr>
          <a:xfrm>
            <a:off x="807185" y="798791"/>
            <a:ext cx="28921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shoes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08E37FF-5280-784E-22C8-1621557DCF2A}"/>
              </a:ext>
            </a:extLst>
          </p:cNvPr>
          <p:cNvSpPr/>
          <p:nvPr/>
        </p:nvSpPr>
        <p:spPr>
          <a:xfrm>
            <a:off x="406635" y="2273557"/>
            <a:ext cx="333777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rgbClr val="FF0000"/>
                </a:solidFill>
                <a:effectLst/>
              </a:rPr>
              <a:t>They are shoes</a:t>
            </a:r>
            <a:endParaRPr lang="ru-RU" sz="8000" b="0" cap="none" spc="0" dirty="0">
              <a:ln w="0"/>
              <a:solidFill>
                <a:srgbClr val="FF0000"/>
              </a:solidFill>
              <a:effectLst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BFB3505-CA21-0F4B-2BEF-63B0412A2213}"/>
              </a:ext>
            </a:extLst>
          </p:cNvPr>
          <p:cNvSpPr/>
          <p:nvPr/>
        </p:nvSpPr>
        <p:spPr>
          <a:xfrm>
            <a:off x="4363732" y="-5634223"/>
            <a:ext cx="527593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jacket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45D258-2A05-9C41-1F72-9A854652D9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2"/>
          <a:stretch/>
        </p:blipFill>
        <p:spPr bwMode="auto">
          <a:xfrm>
            <a:off x="4133650" y="826815"/>
            <a:ext cx="3924699" cy="484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Стрелка: изгиб против часовой стрелки со сплошной заливкой">
            <a:extLst>
              <a:ext uri="{FF2B5EF4-FFF2-40B4-BE49-F238E27FC236}">
                <a16:creationId xmlns:a16="http://schemas.microsoft.com/office/drawing/2014/main" id="{EB2F41C2-9F90-FA8A-ADD1-EEEFBCEF07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94852" y="398833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079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 descr="Коричневый бульдог на улица">
            <a:extLst>
              <a:ext uri="{FF2B5EF4-FFF2-40B4-BE49-F238E27FC236}">
                <a16:creationId xmlns:a16="http://schemas.microsoft.com/office/drawing/2014/main" id="{B1A8C375-42EC-36DB-3588-839067F7F00C}"/>
              </a:ext>
            </a:extLst>
          </p:cNvPr>
          <p:cNvSpPr>
            <a:spLocks noChangeAspect="1"/>
          </p:cNvSpPr>
          <p:nvPr/>
        </p:nvSpPr>
        <p:spPr>
          <a:xfrm>
            <a:off x="4656000" y="728663"/>
            <a:ext cx="2880000" cy="288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 descr="Собака на шарф">
            <a:extLst>
              <a:ext uri="{FF2B5EF4-FFF2-40B4-BE49-F238E27FC236}">
                <a16:creationId xmlns:a16="http://schemas.microsoft.com/office/drawing/2014/main" id="{0B5372F0-1B88-D692-97F2-2AE99EF3CB30}"/>
              </a:ext>
            </a:extLst>
          </p:cNvPr>
          <p:cNvSpPr>
            <a:spLocks noChangeAspect="1"/>
          </p:cNvSpPr>
          <p:nvPr/>
        </p:nvSpPr>
        <p:spPr>
          <a:xfrm>
            <a:off x="8256588" y="728663"/>
            <a:ext cx="1800000" cy="1800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3EDF3D93-9703-21A1-6C71-1A5E85B3F9A4}"/>
              </a:ext>
            </a:extLst>
          </p:cNvPr>
          <p:cNvSpPr>
            <a:spLocks noChangeAspect="1"/>
          </p:cNvSpPr>
          <p:nvPr/>
        </p:nvSpPr>
        <p:spPr>
          <a:xfrm>
            <a:off x="10417175" y="728663"/>
            <a:ext cx="1080000" cy="10800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 descr="Собака в чепчике">
            <a:extLst>
              <a:ext uri="{FF2B5EF4-FFF2-40B4-BE49-F238E27FC236}">
                <a16:creationId xmlns:a16="http://schemas.microsoft.com/office/drawing/2014/main" id="{BC467D56-63DA-84DD-5C75-52C31DFF65F3}"/>
              </a:ext>
            </a:extLst>
          </p:cNvPr>
          <p:cNvSpPr>
            <a:spLocks noChangeAspect="1"/>
          </p:cNvSpPr>
          <p:nvPr/>
        </p:nvSpPr>
        <p:spPr>
          <a:xfrm>
            <a:off x="2135413" y="728663"/>
            <a:ext cx="1800000" cy="180000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849710B-A208-3713-DE32-B380D9ACE71A}"/>
              </a:ext>
            </a:extLst>
          </p:cNvPr>
          <p:cNvSpPr>
            <a:spLocks noChangeAspect="1"/>
          </p:cNvSpPr>
          <p:nvPr/>
        </p:nvSpPr>
        <p:spPr>
          <a:xfrm>
            <a:off x="695119" y="728663"/>
            <a:ext cx="1080000" cy="108000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D95F8438-DE16-D001-0001-A00A343023BE}"/>
              </a:ext>
            </a:extLst>
          </p:cNvPr>
          <p:cNvSpPr>
            <a:spLocks noChangeAspect="1"/>
          </p:cNvSpPr>
          <p:nvPr/>
        </p:nvSpPr>
        <p:spPr>
          <a:xfrm>
            <a:off x="-1533731" y="-975337"/>
            <a:ext cx="1080000" cy="1080000"/>
          </a:xfrm>
          <a:prstGeom prst="ellips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0533FFD-5FC6-66ED-09A4-A3C91A7782E3}"/>
              </a:ext>
            </a:extLst>
          </p:cNvPr>
          <p:cNvSpPr>
            <a:spLocks noChangeAspect="1"/>
          </p:cNvSpPr>
          <p:nvPr/>
        </p:nvSpPr>
        <p:spPr>
          <a:xfrm>
            <a:off x="12372769" y="-774337"/>
            <a:ext cx="1080000" cy="1080000"/>
          </a:xfrm>
          <a:prstGeom prst="ellipse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77CD823-B3EC-9093-7C37-2472B8B3C314}"/>
              </a:ext>
            </a:extLst>
          </p:cNvPr>
          <p:cNvSpPr/>
          <p:nvPr/>
        </p:nvSpPr>
        <p:spPr>
          <a:xfrm>
            <a:off x="1004924" y="3968975"/>
            <a:ext cx="104759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haroni" panose="02010803020104030203" pitchFamily="2" charset="-79"/>
                <a:cs typeface="Aharoni" panose="02010803020104030203" pitchFamily="2" charset="-79"/>
              </a:rPr>
              <a:t>This</a:t>
            </a:r>
            <a:r>
              <a:rPr lang="ru-RU" sz="8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cs typeface="Aharoni" panose="02010803020104030203" pitchFamily="2" charset="-79"/>
              </a:rPr>
              <a:t> </a:t>
            </a:r>
            <a:r>
              <a:rPr lang="en-US" sz="8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haroni" panose="02010803020104030203" pitchFamily="2" charset="-79"/>
                <a:cs typeface="Aharoni" panose="02010803020104030203" pitchFamily="2" charset="-79"/>
              </a:rPr>
              <a:t>dog is wearing…</a:t>
            </a:r>
            <a:endParaRPr lang="ru-RU" sz="80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032536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 descr="Коричневый бульдог на улица">
            <a:extLst>
              <a:ext uri="{FF2B5EF4-FFF2-40B4-BE49-F238E27FC236}">
                <a16:creationId xmlns:a16="http://schemas.microsoft.com/office/drawing/2014/main" id="{B1A8C375-42EC-36DB-3588-839067F7F00C}"/>
              </a:ext>
            </a:extLst>
          </p:cNvPr>
          <p:cNvSpPr>
            <a:spLocks noChangeAspect="1"/>
          </p:cNvSpPr>
          <p:nvPr/>
        </p:nvSpPr>
        <p:spPr>
          <a:xfrm>
            <a:off x="8639063" y="-2823816"/>
            <a:ext cx="1080000" cy="108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 descr="Собака на шарф">
            <a:extLst>
              <a:ext uri="{FF2B5EF4-FFF2-40B4-BE49-F238E27FC236}">
                <a16:creationId xmlns:a16="http://schemas.microsoft.com/office/drawing/2014/main" id="{0B5372F0-1B88-D692-97F2-2AE99EF3CB30}"/>
              </a:ext>
            </a:extLst>
          </p:cNvPr>
          <p:cNvSpPr>
            <a:spLocks noChangeAspect="1"/>
          </p:cNvSpPr>
          <p:nvPr/>
        </p:nvSpPr>
        <p:spPr>
          <a:xfrm>
            <a:off x="-1943573" y="-253185"/>
            <a:ext cx="1080000" cy="1080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 descr="Собака в чепчике">
            <a:extLst>
              <a:ext uri="{FF2B5EF4-FFF2-40B4-BE49-F238E27FC236}">
                <a16:creationId xmlns:a16="http://schemas.microsoft.com/office/drawing/2014/main" id="{BC467D56-63DA-84DD-5C75-52C31DFF65F3}"/>
              </a:ext>
            </a:extLst>
          </p:cNvPr>
          <p:cNvSpPr>
            <a:spLocks noChangeAspect="1"/>
          </p:cNvSpPr>
          <p:nvPr/>
        </p:nvSpPr>
        <p:spPr>
          <a:xfrm>
            <a:off x="10542171" y="-1701549"/>
            <a:ext cx="1080000" cy="10800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849710B-A208-3713-DE32-B380D9ACE71A}"/>
              </a:ext>
            </a:extLst>
          </p:cNvPr>
          <p:cNvSpPr>
            <a:spLocks noChangeAspect="1"/>
          </p:cNvSpPr>
          <p:nvPr/>
        </p:nvSpPr>
        <p:spPr>
          <a:xfrm>
            <a:off x="11898781" y="-1142266"/>
            <a:ext cx="1080000" cy="10800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55471A7-7AD1-237A-484E-F382143B71A0}"/>
              </a:ext>
            </a:extLst>
          </p:cNvPr>
          <p:cNvSpPr/>
          <p:nvPr/>
        </p:nvSpPr>
        <p:spPr>
          <a:xfrm>
            <a:off x="-5619912" y="1268663"/>
            <a:ext cx="333777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suit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C1EF29C-6B00-5BE2-9466-9BC4BE5F358B}"/>
              </a:ext>
            </a:extLst>
          </p:cNvPr>
          <p:cNvSpPr/>
          <p:nvPr/>
        </p:nvSpPr>
        <p:spPr>
          <a:xfrm>
            <a:off x="-7304087" y="4445536"/>
            <a:ext cx="431073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scarf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FED9A2B-C6BD-3710-0D97-52C3F94CDB10}"/>
              </a:ext>
            </a:extLst>
          </p:cNvPr>
          <p:cNvSpPr/>
          <p:nvPr/>
        </p:nvSpPr>
        <p:spPr>
          <a:xfrm>
            <a:off x="-7023310" y="6858000"/>
            <a:ext cx="474117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dress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DE6DE87-4262-1D46-0ADB-06CE2FF59F8D}"/>
              </a:ext>
            </a:extLst>
          </p:cNvPr>
          <p:cNvSpPr/>
          <p:nvPr/>
        </p:nvSpPr>
        <p:spPr>
          <a:xfrm>
            <a:off x="14702438" y="-328671"/>
            <a:ext cx="514916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shoes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BFB3505-CA21-0F4B-2BEF-63B0412A2213}"/>
              </a:ext>
            </a:extLst>
          </p:cNvPr>
          <p:cNvSpPr/>
          <p:nvPr/>
        </p:nvSpPr>
        <p:spPr>
          <a:xfrm>
            <a:off x="4363732" y="-5634223"/>
            <a:ext cx="527593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jacket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45D258-2A05-9C41-1F72-9A854652D9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2"/>
          <a:stretch/>
        </p:blipFill>
        <p:spPr bwMode="auto">
          <a:xfrm>
            <a:off x="4133650" y="826815"/>
            <a:ext cx="3924699" cy="484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Стрелка: изгиб против часовой стрелки со сплошной заливкой">
            <a:extLst>
              <a:ext uri="{FF2B5EF4-FFF2-40B4-BE49-F238E27FC236}">
                <a16:creationId xmlns:a16="http://schemas.microsoft.com/office/drawing/2014/main" id="{EB2F41C2-9F90-FA8A-ADD1-EEEFBCEF07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8307311">
            <a:off x="7342188" y="12686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11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 descr="Коричневый бульдог на улица">
            <a:extLst>
              <a:ext uri="{FF2B5EF4-FFF2-40B4-BE49-F238E27FC236}">
                <a16:creationId xmlns:a16="http://schemas.microsoft.com/office/drawing/2014/main" id="{B1A8C375-42EC-36DB-3588-839067F7F00C}"/>
              </a:ext>
            </a:extLst>
          </p:cNvPr>
          <p:cNvSpPr>
            <a:spLocks noChangeAspect="1"/>
          </p:cNvSpPr>
          <p:nvPr/>
        </p:nvSpPr>
        <p:spPr>
          <a:xfrm>
            <a:off x="8639063" y="-2823816"/>
            <a:ext cx="1080000" cy="108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 descr="Собака на шарф">
            <a:extLst>
              <a:ext uri="{FF2B5EF4-FFF2-40B4-BE49-F238E27FC236}">
                <a16:creationId xmlns:a16="http://schemas.microsoft.com/office/drawing/2014/main" id="{0B5372F0-1B88-D692-97F2-2AE99EF3CB30}"/>
              </a:ext>
            </a:extLst>
          </p:cNvPr>
          <p:cNvSpPr>
            <a:spLocks noChangeAspect="1"/>
          </p:cNvSpPr>
          <p:nvPr/>
        </p:nvSpPr>
        <p:spPr>
          <a:xfrm>
            <a:off x="-1943573" y="-253185"/>
            <a:ext cx="1080000" cy="1080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 descr="Собака в чепчике">
            <a:extLst>
              <a:ext uri="{FF2B5EF4-FFF2-40B4-BE49-F238E27FC236}">
                <a16:creationId xmlns:a16="http://schemas.microsoft.com/office/drawing/2014/main" id="{BC467D56-63DA-84DD-5C75-52C31DFF65F3}"/>
              </a:ext>
            </a:extLst>
          </p:cNvPr>
          <p:cNvSpPr>
            <a:spLocks noChangeAspect="1"/>
          </p:cNvSpPr>
          <p:nvPr/>
        </p:nvSpPr>
        <p:spPr>
          <a:xfrm>
            <a:off x="10542171" y="-1701549"/>
            <a:ext cx="1080000" cy="10800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849710B-A208-3713-DE32-B380D9ACE71A}"/>
              </a:ext>
            </a:extLst>
          </p:cNvPr>
          <p:cNvSpPr>
            <a:spLocks noChangeAspect="1"/>
          </p:cNvSpPr>
          <p:nvPr/>
        </p:nvSpPr>
        <p:spPr>
          <a:xfrm>
            <a:off x="11898781" y="-1142266"/>
            <a:ext cx="1080000" cy="10800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55471A7-7AD1-237A-484E-F382143B71A0}"/>
              </a:ext>
            </a:extLst>
          </p:cNvPr>
          <p:cNvSpPr/>
          <p:nvPr/>
        </p:nvSpPr>
        <p:spPr>
          <a:xfrm>
            <a:off x="-5619912" y="1268663"/>
            <a:ext cx="333777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suit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C1EF29C-6B00-5BE2-9466-9BC4BE5F358B}"/>
              </a:ext>
            </a:extLst>
          </p:cNvPr>
          <p:cNvSpPr/>
          <p:nvPr/>
        </p:nvSpPr>
        <p:spPr>
          <a:xfrm>
            <a:off x="-7304087" y="4445536"/>
            <a:ext cx="431073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scarf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FED9A2B-C6BD-3710-0D97-52C3F94CDB10}"/>
              </a:ext>
            </a:extLst>
          </p:cNvPr>
          <p:cNvSpPr/>
          <p:nvPr/>
        </p:nvSpPr>
        <p:spPr>
          <a:xfrm>
            <a:off x="-7023310" y="6858000"/>
            <a:ext cx="474117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dress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DE6DE87-4262-1D46-0ADB-06CE2FF59F8D}"/>
              </a:ext>
            </a:extLst>
          </p:cNvPr>
          <p:cNvSpPr/>
          <p:nvPr/>
        </p:nvSpPr>
        <p:spPr>
          <a:xfrm>
            <a:off x="14702438" y="-328671"/>
            <a:ext cx="514916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shoes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19AEB14-3111-3B49-08D7-FDFBD4D186DB}"/>
              </a:ext>
            </a:extLst>
          </p:cNvPr>
          <p:cNvSpPr/>
          <p:nvPr/>
        </p:nvSpPr>
        <p:spPr>
          <a:xfrm>
            <a:off x="402813" y="798791"/>
            <a:ext cx="370088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trainers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08E37FF-5280-784E-22C8-1621557DCF2A}"/>
              </a:ext>
            </a:extLst>
          </p:cNvPr>
          <p:cNvSpPr/>
          <p:nvPr/>
        </p:nvSpPr>
        <p:spPr>
          <a:xfrm>
            <a:off x="43523" y="2273557"/>
            <a:ext cx="3700885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rgbClr val="FF0000"/>
                </a:solidFill>
                <a:effectLst/>
              </a:rPr>
              <a:t>They are trainers</a:t>
            </a:r>
            <a:endParaRPr lang="ru-RU" sz="8000" b="0" cap="none" spc="0" dirty="0">
              <a:ln w="0"/>
              <a:solidFill>
                <a:srgbClr val="FF0000"/>
              </a:solidFill>
              <a:effectLst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BFB3505-CA21-0F4B-2BEF-63B0412A2213}"/>
              </a:ext>
            </a:extLst>
          </p:cNvPr>
          <p:cNvSpPr/>
          <p:nvPr/>
        </p:nvSpPr>
        <p:spPr>
          <a:xfrm>
            <a:off x="4363732" y="-5634223"/>
            <a:ext cx="527593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jacket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45D258-2A05-9C41-1F72-9A854652D9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2"/>
          <a:stretch/>
        </p:blipFill>
        <p:spPr bwMode="auto">
          <a:xfrm>
            <a:off x="4133650" y="826815"/>
            <a:ext cx="3924699" cy="484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Стрелка: изгиб против часовой стрелки со сплошной заливкой">
            <a:extLst>
              <a:ext uri="{FF2B5EF4-FFF2-40B4-BE49-F238E27FC236}">
                <a16:creationId xmlns:a16="http://schemas.microsoft.com/office/drawing/2014/main" id="{EB2F41C2-9F90-FA8A-ADD1-EEEFBCEF07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8307311">
            <a:off x="7342188" y="12686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802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 descr="Коричневый бульдог на улица">
            <a:extLst>
              <a:ext uri="{FF2B5EF4-FFF2-40B4-BE49-F238E27FC236}">
                <a16:creationId xmlns:a16="http://schemas.microsoft.com/office/drawing/2014/main" id="{B1A8C375-42EC-36DB-3588-839067F7F00C}"/>
              </a:ext>
            </a:extLst>
          </p:cNvPr>
          <p:cNvSpPr>
            <a:spLocks noChangeAspect="1"/>
          </p:cNvSpPr>
          <p:nvPr/>
        </p:nvSpPr>
        <p:spPr>
          <a:xfrm>
            <a:off x="8639063" y="-2823816"/>
            <a:ext cx="1080000" cy="108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 descr="Собака на шарф">
            <a:extLst>
              <a:ext uri="{FF2B5EF4-FFF2-40B4-BE49-F238E27FC236}">
                <a16:creationId xmlns:a16="http://schemas.microsoft.com/office/drawing/2014/main" id="{0B5372F0-1B88-D692-97F2-2AE99EF3CB30}"/>
              </a:ext>
            </a:extLst>
          </p:cNvPr>
          <p:cNvSpPr>
            <a:spLocks noChangeAspect="1"/>
          </p:cNvSpPr>
          <p:nvPr/>
        </p:nvSpPr>
        <p:spPr>
          <a:xfrm>
            <a:off x="-1943573" y="-253185"/>
            <a:ext cx="1080000" cy="1080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 descr="Собака в чепчике">
            <a:extLst>
              <a:ext uri="{FF2B5EF4-FFF2-40B4-BE49-F238E27FC236}">
                <a16:creationId xmlns:a16="http://schemas.microsoft.com/office/drawing/2014/main" id="{BC467D56-63DA-84DD-5C75-52C31DFF65F3}"/>
              </a:ext>
            </a:extLst>
          </p:cNvPr>
          <p:cNvSpPr>
            <a:spLocks noChangeAspect="1"/>
          </p:cNvSpPr>
          <p:nvPr/>
        </p:nvSpPr>
        <p:spPr>
          <a:xfrm>
            <a:off x="10542171" y="-1701549"/>
            <a:ext cx="1080000" cy="10800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849710B-A208-3713-DE32-B380D9ACE71A}"/>
              </a:ext>
            </a:extLst>
          </p:cNvPr>
          <p:cNvSpPr>
            <a:spLocks noChangeAspect="1"/>
          </p:cNvSpPr>
          <p:nvPr/>
        </p:nvSpPr>
        <p:spPr>
          <a:xfrm>
            <a:off x="11898781" y="-1142266"/>
            <a:ext cx="1080000" cy="10800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55471A7-7AD1-237A-484E-F382143B71A0}"/>
              </a:ext>
            </a:extLst>
          </p:cNvPr>
          <p:cNvSpPr/>
          <p:nvPr/>
        </p:nvSpPr>
        <p:spPr>
          <a:xfrm>
            <a:off x="-5619912" y="1268663"/>
            <a:ext cx="333777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suit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C1EF29C-6B00-5BE2-9466-9BC4BE5F358B}"/>
              </a:ext>
            </a:extLst>
          </p:cNvPr>
          <p:cNvSpPr/>
          <p:nvPr/>
        </p:nvSpPr>
        <p:spPr>
          <a:xfrm>
            <a:off x="-7304087" y="4445536"/>
            <a:ext cx="431073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scarf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FED9A2B-C6BD-3710-0D97-52C3F94CDB10}"/>
              </a:ext>
            </a:extLst>
          </p:cNvPr>
          <p:cNvSpPr/>
          <p:nvPr/>
        </p:nvSpPr>
        <p:spPr>
          <a:xfrm>
            <a:off x="-7023310" y="6858000"/>
            <a:ext cx="474117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dress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DE6DE87-4262-1D46-0ADB-06CE2FF59F8D}"/>
              </a:ext>
            </a:extLst>
          </p:cNvPr>
          <p:cNvSpPr/>
          <p:nvPr/>
        </p:nvSpPr>
        <p:spPr>
          <a:xfrm>
            <a:off x="14702438" y="-328671"/>
            <a:ext cx="514916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shoes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BFB3505-CA21-0F4B-2BEF-63B0412A2213}"/>
              </a:ext>
            </a:extLst>
          </p:cNvPr>
          <p:cNvSpPr/>
          <p:nvPr/>
        </p:nvSpPr>
        <p:spPr>
          <a:xfrm>
            <a:off x="4363732" y="-5634223"/>
            <a:ext cx="527593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jacket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45D258-2A05-9C41-1F72-9A854652D9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2"/>
          <a:stretch/>
        </p:blipFill>
        <p:spPr bwMode="auto">
          <a:xfrm>
            <a:off x="4133650" y="826815"/>
            <a:ext cx="3924699" cy="484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Стрелка: изгиб против часовой стрелки со сплошной заливкой">
            <a:extLst>
              <a:ext uri="{FF2B5EF4-FFF2-40B4-BE49-F238E27FC236}">
                <a16:creationId xmlns:a16="http://schemas.microsoft.com/office/drawing/2014/main" id="{EB2F41C2-9F90-FA8A-ADD1-EEEFBCEF07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38799" y="48545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642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 descr="Коричневый бульдог на улица">
            <a:extLst>
              <a:ext uri="{FF2B5EF4-FFF2-40B4-BE49-F238E27FC236}">
                <a16:creationId xmlns:a16="http://schemas.microsoft.com/office/drawing/2014/main" id="{B1A8C375-42EC-36DB-3588-839067F7F00C}"/>
              </a:ext>
            </a:extLst>
          </p:cNvPr>
          <p:cNvSpPr>
            <a:spLocks noChangeAspect="1"/>
          </p:cNvSpPr>
          <p:nvPr/>
        </p:nvSpPr>
        <p:spPr>
          <a:xfrm>
            <a:off x="8639063" y="-2823816"/>
            <a:ext cx="1080000" cy="108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 descr="Собака на шарф">
            <a:extLst>
              <a:ext uri="{FF2B5EF4-FFF2-40B4-BE49-F238E27FC236}">
                <a16:creationId xmlns:a16="http://schemas.microsoft.com/office/drawing/2014/main" id="{0B5372F0-1B88-D692-97F2-2AE99EF3CB30}"/>
              </a:ext>
            </a:extLst>
          </p:cNvPr>
          <p:cNvSpPr>
            <a:spLocks noChangeAspect="1"/>
          </p:cNvSpPr>
          <p:nvPr/>
        </p:nvSpPr>
        <p:spPr>
          <a:xfrm>
            <a:off x="-1943573" y="-253185"/>
            <a:ext cx="1080000" cy="1080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 descr="Собака в чепчике">
            <a:extLst>
              <a:ext uri="{FF2B5EF4-FFF2-40B4-BE49-F238E27FC236}">
                <a16:creationId xmlns:a16="http://schemas.microsoft.com/office/drawing/2014/main" id="{BC467D56-63DA-84DD-5C75-52C31DFF65F3}"/>
              </a:ext>
            </a:extLst>
          </p:cNvPr>
          <p:cNvSpPr>
            <a:spLocks noChangeAspect="1"/>
          </p:cNvSpPr>
          <p:nvPr/>
        </p:nvSpPr>
        <p:spPr>
          <a:xfrm>
            <a:off x="10542171" y="-1701549"/>
            <a:ext cx="1080000" cy="10800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849710B-A208-3713-DE32-B380D9ACE71A}"/>
              </a:ext>
            </a:extLst>
          </p:cNvPr>
          <p:cNvSpPr>
            <a:spLocks noChangeAspect="1"/>
          </p:cNvSpPr>
          <p:nvPr/>
        </p:nvSpPr>
        <p:spPr>
          <a:xfrm>
            <a:off x="11898781" y="-1142266"/>
            <a:ext cx="1080000" cy="10800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55471A7-7AD1-237A-484E-F382143B71A0}"/>
              </a:ext>
            </a:extLst>
          </p:cNvPr>
          <p:cNvSpPr/>
          <p:nvPr/>
        </p:nvSpPr>
        <p:spPr>
          <a:xfrm>
            <a:off x="-5619912" y="1268663"/>
            <a:ext cx="333777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suit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C1EF29C-6B00-5BE2-9466-9BC4BE5F358B}"/>
              </a:ext>
            </a:extLst>
          </p:cNvPr>
          <p:cNvSpPr/>
          <p:nvPr/>
        </p:nvSpPr>
        <p:spPr>
          <a:xfrm>
            <a:off x="-7304087" y="4445536"/>
            <a:ext cx="431073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scarf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FED9A2B-C6BD-3710-0D97-52C3F94CDB10}"/>
              </a:ext>
            </a:extLst>
          </p:cNvPr>
          <p:cNvSpPr/>
          <p:nvPr/>
        </p:nvSpPr>
        <p:spPr>
          <a:xfrm>
            <a:off x="-7023310" y="6858000"/>
            <a:ext cx="474117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dress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DE6DE87-4262-1D46-0ADB-06CE2FF59F8D}"/>
              </a:ext>
            </a:extLst>
          </p:cNvPr>
          <p:cNvSpPr/>
          <p:nvPr/>
        </p:nvSpPr>
        <p:spPr>
          <a:xfrm>
            <a:off x="14702438" y="-328671"/>
            <a:ext cx="514916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shoes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19AEB14-3111-3B49-08D7-FDFBD4D186DB}"/>
              </a:ext>
            </a:extLst>
          </p:cNvPr>
          <p:cNvSpPr/>
          <p:nvPr/>
        </p:nvSpPr>
        <p:spPr>
          <a:xfrm>
            <a:off x="152655" y="1268663"/>
            <a:ext cx="38457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flip-flops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08E37FF-5280-784E-22C8-1621557DCF2A}"/>
              </a:ext>
            </a:extLst>
          </p:cNvPr>
          <p:cNvSpPr/>
          <p:nvPr/>
        </p:nvSpPr>
        <p:spPr>
          <a:xfrm>
            <a:off x="85024" y="3168263"/>
            <a:ext cx="398099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rgbClr val="FF0000"/>
                </a:solidFill>
                <a:effectLst/>
              </a:rPr>
              <a:t>They are flip-flops</a:t>
            </a:r>
            <a:endParaRPr lang="ru-RU" sz="8000" b="0" cap="none" spc="0" dirty="0">
              <a:ln w="0"/>
              <a:solidFill>
                <a:srgbClr val="FF0000"/>
              </a:solidFill>
              <a:effectLst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BFB3505-CA21-0F4B-2BEF-63B0412A2213}"/>
              </a:ext>
            </a:extLst>
          </p:cNvPr>
          <p:cNvSpPr/>
          <p:nvPr/>
        </p:nvSpPr>
        <p:spPr>
          <a:xfrm>
            <a:off x="4363732" y="-5634223"/>
            <a:ext cx="527593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jacket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45D258-2A05-9C41-1F72-9A854652D9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2"/>
          <a:stretch/>
        </p:blipFill>
        <p:spPr bwMode="auto">
          <a:xfrm>
            <a:off x="4133650" y="826815"/>
            <a:ext cx="3924699" cy="484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Стрелка: изгиб против часовой стрелки со сплошной заливкой">
            <a:extLst>
              <a:ext uri="{FF2B5EF4-FFF2-40B4-BE49-F238E27FC236}">
                <a16:creationId xmlns:a16="http://schemas.microsoft.com/office/drawing/2014/main" id="{EB2F41C2-9F90-FA8A-ADD1-EEEFBCEF07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38799" y="48545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689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 descr="Коричневый бульдог на улица">
            <a:extLst>
              <a:ext uri="{FF2B5EF4-FFF2-40B4-BE49-F238E27FC236}">
                <a16:creationId xmlns:a16="http://schemas.microsoft.com/office/drawing/2014/main" id="{B1A8C375-42EC-36DB-3588-839067F7F00C}"/>
              </a:ext>
            </a:extLst>
          </p:cNvPr>
          <p:cNvSpPr>
            <a:spLocks noChangeAspect="1"/>
          </p:cNvSpPr>
          <p:nvPr/>
        </p:nvSpPr>
        <p:spPr>
          <a:xfrm>
            <a:off x="4656000" y="728663"/>
            <a:ext cx="2880000" cy="288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 descr="Собака на шарф">
            <a:extLst>
              <a:ext uri="{FF2B5EF4-FFF2-40B4-BE49-F238E27FC236}">
                <a16:creationId xmlns:a16="http://schemas.microsoft.com/office/drawing/2014/main" id="{0B5372F0-1B88-D692-97F2-2AE99EF3CB30}"/>
              </a:ext>
            </a:extLst>
          </p:cNvPr>
          <p:cNvSpPr>
            <a:spLocks noChangeAspect="1"/>
          </p:cNvSpPr>
          <p:nvPr/>
        </p:nvSpPr>
        <p:spPr>
          <a:xfrm>
            <a:off x="8256588" y="728663"/>
            <a:ext cx="1800000" cy="1800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3EDF3D93-9703-21A1-6C71-1A5E85B3F9A4}"/>
              </a:ext>
            </a:extLst>
          </p:cNvPr>
          <p:cNvSpPr>
            <a:spLocks noChangeAspect="1"/>
          </p:cNvSpPr>
          <p:nvPr/>
        </p:nvSpPr>
        <p:spPr>
          <a:xfrm>
            <a:off x="10417175" y="728663"/>
            <a:ext cx="1080000" cy="10800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 descr="Собака в чепчике">
            <a:extLst>
              <a:ext uri="{FF2B5EF4-FFF2-40B4-BE49-F238E27FC236}">
                <a16:creationId xmlns:a16="http://schemas.microsoft.com/office/drawing/2014/main" id="{BC467D56-63DA-84DD-5C75-52C31DFF65F3}"/>
              </a:ext>
            </a:extLst>
          </p:cNvPr>
          <p:cNvSpPr>
            <a:spLocks noChangeAspect="1"/>
          </p:cNvSpPr>
          <p:nvPr/>
        </p:nvSpPr>
        <p:spPr>
          <a:xfrm>
            <a:off x="2135413" y="728663"/>
            <a:ext cx="1800000" cy="180000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849710B-A208-3713-DE32-B380D9ACE71A}"/>
              </a:ext>
            </a:extLst>
          </p:cNvPr>
          <p:cNvSpPr>
            <a:spLocks noChangeAspect="1"/>
          </p:cNvSpPr>
          <p:nvPr/>
        </p:nvSpPr>
        <p:spPr>
          <a:xfrm>
            <a:off x="695119" y="728663"/>
            <a:ext cx="1080000" cy="108000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D95F8438-DE16-D001-0001-A00A343023BE}"/>
              </a:ext>
            </a:extLst>
          </p:cNvPr>
          <p:cNvSpPr>
            <a:spLocks noChangeAspect="1"/>
          </p:cNvSpPr>
          <p:nvPr/>
        </p:nvSpPr>
        <p:spPr>
          <a:xfrm>
            <a:off x="-1533731" y="-975337"/>
            <a:ext cx="1080000" cy="1080000"/>
          </a:xfrm>
          <a:prstGeom prst="ellips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0533FFD-5FC6-66ED-09A4-A3C91A7782E3}"/>
              </a:ext>
            </a:extLst>
          </p:cNvPr>
          <p:cNvSpPr>
            <a:spLocks noChangeAspect="1"/>
          </p:cNvSpPr>
          <p:nvPr/>
        </p:nvSpPr>
        <p:spPr>
          <a:xfrm>
            <a:off x="12372769" y="-774337"/>
            <a:ext cx="1080000" cy="1080000"/>
          </a:xfrm>
          <a:prstGeom prst="ellipse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55471A7-7AD1-237A-484E-F382143B71A0}"/>
              </a:ext>
            </a:extLst>
          </p:cNvPr>
          <p:cNvSpPr/>
          <p:nvPr/>
        </p:nvSpPr>
        <p:spPr>
          <a:xfrm>
            <a:off x="3676908" y="3429000"/>
            <a:ext cx="483818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a suit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65887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 descr="Коричневый бульдог на улица">
            <a:extLst>
              <a:ext uri="{FF2B5EF4-FFF2-40B4-BE49-F238E27FC236}">
                <a16:creationId xmlns:a16="http://schemas.microsoft.com/office/drawing/2014/main" id="{B1A8C375-42EC-36DB-3588-839067F7F00C}"/>
              </a:ext>
            </a:extLst>
          </p:cNvPr>
          <p:cNvSpPr>
            <a:spLocks noChangeAspect="1"/>
          </p:cNvSpPr>
          <p:nvPr/>
        </p:nvSpPr>
        <p:spPr>
          <a:xfrm>
            <a:off x="2135413" y="728663"/>
            <a:ext cx="1800000" cy="180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 descr="Собака на шарф">
            <a:extLst>
              <a:ext uri="{FF2B5EF4-FFF2-40B4-BE49-F238E27FC236}">
                <a16:creationId xmlns:a16="http://schemas.microsoft.com/office/drawing/2014/main" id="{0B5372F0-1B88-D692-97F2-2AE99EF3CB30}"/>
              </a:ext>
            </a:extLst>
          </p:cNvPr>
          <p:cNvSpPr>
            <a:spLocks noChangeAspect="1"/>
          </p:cNvSpPr>
          <p:nvPr/>
        </p:nvSpPr>
        <p:spPr>
          <a:xfrm>
            <a:off x="4656000" y="792102"/>
            <a:ext cx="2880000" cy="2880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3EDF3D93-9703-21A1-6C71-1A5E85B3F9A4}"/>
              </a:ext>
            </a:extLst>
          </p:cNvPr>
          <p:cNvSpPr>
            <a:spLocks noChangeAspect="1"/>
          </p:cNvSpPr>
          <p:nvPr/>
        </p:nvSpPr>
        <p:spPr>
          <a:xfrm>
            <a:off x="8256588" y="792102"/>
            <a:ext cx="1800000" cy="18000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 descr="Собака в чепчике">
            <a:extLst>
              <a:ext uri="{FF2B5EF4-FFF2-40B4-BE49-F238E27FC236}">
                <a16:creationId xmlns:a16="http://schemas.microsoft.com/office/drawing/2014/main" id="{BC467D56-63DA-84DD-5C75-52C31DFF65F3}"/>
              </a:ext>
            </a:extLst>
          </p:cNvPr>
          <p:cNvSpPr>
            <a:spLocks noChangeAspect="1"/>
          </p:cNvSpPr>
          <p:nvPr/>
        </p:nvSpPr>
        <p:spPr>
          <a:xfrm>
            <a:off x="694825" y="728663"/>
            <a:ext cx="1080000" cy="108000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849710B-A208-3713-DE32-B380D9ACE71A}"/>
              </a:ext>
            </a:extLst>
          </p:cNvPr>
          <p:cNvSpPr>
            <a:spLocks noChangeAspect="1"/>
          </p:cNvSpPr>
          <p:nvPr/>
        </p:nvSpPr>
        <p:spPr>
          <a:xfrm>
            <a:off x="-1457531" y="-1080000"/>
            <a:ext cx="1080000" cy="108000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D95F8438-DE16-D001-0001-A00A343023BE}"/>
              </a:ext>
            </a:extLst>
          </p:cNvPr>
          <p:cNvSpPr>
            <a:spLocks noChangeAspect="1"/>
          </p:cNvSpPr>
          <p:nvPr/>
        </p:nvSpPr>
        <p:spPr>
          <a:xfrm>
            <a:off x="11112000" y="-1314337"/>
            <a:ext cx="1080000" cy="1080000"/>
          </a:xfrm>
          <a:prstGeom prst="ellips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0533FFD-5FC6-66ED-09A4-A3C91A7782E3}"/>
              </a:ext>
            </a:extLst>
          </p:cNvPr>
          <p:cNvSpPr>
            <a:spLocks noChangeAspect="1"/>
          </p:cNvSpPr>
          <p:nvPr/>
        </p:nvSpPr>
        <p:spPr>
          <a:xfrm>
            <a:off x="10417175" y="728663"/>
            <a:ext cx="1080000" cy="1080000"/>
          </a:xfrm>
          <a:prstGeom prst="ellipse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55471A7-7AD1-237A-484E-F382143B71A0}"/>
              </a:ext>
            </a:extLst>
          </p:cNvPr>
          <p:cNvSpPr/>
          <p:nvPr/>
        </p:nvSpPr>
        <p:spPr>
          <a:xfrm>
            <a:off x="-5619912" y="1268663"/>
            <a:ext cx="333777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suit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C1EF29C-6B00-5BE2-9466-9BC4BE5F358B}"/>
              </a:ext>
            </a:extLst>
          </p:cNvPr>
          <p:cNvSpPr/>
          <p:nvPr/>
        </p:nvSpPr>
        <p:spPr>
          <a:xfrm>
            <a:off x="12966290" y="5596453"/>
            <a:ext cx="431073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scarf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FED9A2B-C6BD-3710-0D97-52C3F94CDB10}"/>
              </a:ext>
            </a:extLst>
          </p:cNvPr>
          <p:cNvSpPr/>
          <p:nvPr/>
        </p:nvSpPr>
        <p:spPr>
          <a:xfrm>
            <a:off x="13452769" y="2528663"/>
            <a:ext cx="474117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dress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DE6DE87-4262-1D46-0ADB-06CE2FF59F8D}"/>
              </a:ext>
            </a:extLst>
          </p:cNvPr>
          <p:cNvSpPr/>
          <p:nvPr/>
        </p:nvSpPr>
        <p:spPr>
          <a:xfrm>
            <a:off x="14702438" y="-328671"/>
            <a:ext cx="514916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shoes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19AEB14-3111-3B49-08D7-FDFBD4D186DB}"/>
              </a:ext>
            </a:extLst>
          </p:cNvPr>
          <p:cNvSpPr/>
          <p:nvPr/>
        </p:nvSpPr>
        <p:spPr>
          <a:xfrm>
            <a:off x="15149701" y="-2963308"/>
            <a:ext cx="301666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hat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08E37FF-5280-784E-22C8-1621557DCF2A}"/>
              </a:ext>
            </a:extLst>
          </p:cNvPr>
          <p:cNvSpPr/>
          <p:nvPr/>
        </p:nvSpPr>
        <p:spPr>
          <a:xfrm>
            <a:off x="10553283" y="-5597945"/>
            <a:ext cx="706033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sweater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BFB3505-CA21-0F4B-2BEF-63B0412A2213}"/>
              </a:ext>
            </a:extLst>
          </p:cNvPr>
          <p:cNvSpPr/>
          <p:nvPr/>
        </p:nvSpPr>
        <p:spPr>
          <a:xfrm>
            <a:off x="4363732" y="-5634223"/>
            <a:ext cx="527593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jacket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53CD7A1-4241-C556-62CF-150B0ADD34AF}"/>
              </a:ext>
            </a:extLst>
          </p:cNvPr>
          <p:cNvSpPr/>
          <p:nvPr/>
        </p:nvSpPr>
        <p:spPr>
          <a:xfrm>
            <a:off x="1004924" y="3968975"/>
            <a:ext cx="104759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haroni" panose="02010803020104030203" pitchFamily="2" charset="-79"/>
                <a:cs typeface="Aharoni" panose="02010803020104030203" pitchFamily="2" charset="-79"/>
              </a:rPr>
              <a:t>This</a:t>
            </a:r>
            <a:r>
              <a:rPr lang="ru-RU" sz="8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cs typeface="Aharoni" panose="02010803020104030203" pitchFamily="2" charset="-79"/>
              </a:rPr>
              <a:t> </a:t>
            </a:r>
            <a:r>
              <a:rPr lang="en-US" sz="8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haroni" panose="02010803020104030203" pitchFamily="2" charset="-79"/>
                <a:cs typeface="Aharoni" panose="02010803020104030203" pitchFamily="2" charset="-79"/>
              </a:rPr>
              <a:t>dog is wearing…</a:t>
            </a:r>
            <a:endParaRPr lang="ru-RU" sz="80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16133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 descr="Коричневый бульдог на улица">
            <a:extLst>
              <a:ext uri="{FF2B5EF4-FFF2-40B4-BE49-F238E27FC236}">
                <a16:creationId xmlns:a16="http://schemas.microsoft.com/office/drawing/2014/main" id="{B1A8C375-42EC-36DB-3588-839067F7F00C}"/>
              </a:ext>
            </a:extLst>
          </p:cNvPr>
          <p:cNvSpPr>
            <a:spLocks noChangeAspect="1"/>
          </p:cNvSpPr>
          <p:nvPr/>
        </p:nvSpPr>
        <p:spPr>
          <a:xfrm>
            <a:off x="2135413" y="728663"/>
            <a:ext cx="1800000" cy="180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 descr="Собака на шарф">
            <a:extLst>
              <a:ext uri="{FF2B5EF4-FFF2-40B4-BE49-F238E27FC236}">
                <a16:creationId xmlns:a16="http://schemas.microsoft.com/office/drawing/2014/main" id="{0B5372F0-1B88-D692-97F2-2AE99EF3CB30}"/>
              </a:ext>
            </a:extLst>
          </p:cNvPr>
          <p:cNvSpPr>
            <a:spLocks noChangeAspect="1"/>
          </p:cNvSpPr>
          <p:nvPr/>
        </p:nvSpPr>
        <p:spPr>
          <a:xfrm>
            <a:off x="4656000" y="792102"/>
            <a:ext cx="2880000" cy="2880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3EDF3D93-9703-21A1-6C71-1A5E85B3F9A4}"/>
              </a:ext>
            </a:extLst>
          </p:cNvPr>
          <p:cNvSpPr>
            <a:spLocks noChangeAspect="1"/>
          </p:cNvSpPr>
          <p:nvPr/>
        </p:nvSpPr>
        <p:spPr>
          <a:xfrm>
            <a:off x="8256588" y="792102"/>
            <a:ext cx="1800000" cy="18000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 descr="Собака в чепчике">
            <a:extLst>
              <a:ext uri="{FF2B5EF4-FFF2-40B4-BE49-F238E27FC236}">
                <a16:creationId xmlns:a16="http://schemas.microsoft.com/office/drawing/2014/main" id="{BC467D56-63DA-84DD-5C75-52C31DFF65F3}"/>
              </a:ext>
            </a:extLst>
          </p:cNvPr>
          <p:cNvSpPr>
            <a:spLocks noChangeAspect="1"/>
          </p:cNvSpPr>
          <p:nvPr/>
        </p:nvSpPr>
        <p:spPr>
          <a:xfrm>
            <a:off x="694825" y="728663"/>
            <a:ext cx="1080000" cy="108000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849710B-A208-3713-DE32-B380D9ACE71A}"/>
              </a:ext>
            </a:extLst>
          </p:cNvPr>
          <p:cNvSpPr>
            <a:spLocks noChangeAspect="1"/>
          </p:cNvSpPr>
          <p:nvPr/>
        </p:nvSpPr>
        <p:spPr>
          <a:xfrm>
            <a:off x="-1457531" y="-1080000"/>
            <a:ext cx="1080000" cy="108000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D95F8438-DE16-D001-0001-A00A343023BE}"/>
              </a:ext>
            </a:extLst>
          </p:cNvPr>
          <p:cNvSpPr>
            <a:spLocks noChangeAspect="1"/>
          </p:cNvSpPr>
          <p:nvPr/>
        </p:nvSpPr>
        <p:spPr>
          <a:xfrm>
            <a:off x="11112000" y="-1314337"/>
            <a:ext cx="1080000" cy="1080000"/>
          </a:xfrm>
          <a:prstGeom prst="ellips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0533FFD-5FC6-66ED-09A4-A3C91A7782E3}"/>
              </a:ext>
            </a:extLst>
          </p:cNvPr>
          <p:cNvSpPr>
            <a:spLocks noChangeAspect="1"/>
          </p:cNvSpPr>
          <p:nvPr/>
        </p:nvSpPr>
        <p:spPr>
          <a:xfrm>
            <a:off x="10417175" y="728663"/>
            <a:ext cx="1080000" cy="1080000"/>
          </a:xfrm>
          <a:prstGeom prst="ellipse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55471A7-7AD1-237A-484E-F382143B71A0}"/>
              </a:ext>
            </a:extLst>
          </p:cNvPr>
          <p:cNvSpPr/>
          <p:nvPr/>
        </p:nvSpPr>
        <p:spPr>
          <a:xfrm>
            <a:off x="-5619912" y="1268663"/>
            <a:ext cx="333777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suit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C1EF29C-6B00-5BE2-9466-9BC4BE5F358B}"/>
              </a:ext>
            </a:extLst>
          </p:cNvPr>
          <p:cNvSpPr/>
          <p:nvPr/>
        </p:nvSpPr>
        <p:spPr>
          <a:xfrm>
            <a:off x="3185208" y="3482459"/>
            <a:ext cx="581114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a </a:t>
            </a:r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scarf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FED9A2B-C6BD-3710-0D97-52C3F94CDB10}"/>
              </a:ext>
            </a:extLst>
          </p:cNvPr>
          <p:cNvSpPr/>
          <p:nvPr/>
        </p:nvSpPr>
        <p:spPr>
          <a:xfrm>
            <a:off x="13452769" y="2528663"/>
            <a:ext cx="474117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dress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DE6DE87-4262-1D46-0ADB-06CE2FF59F8D}"/>
              </a:ext>
            </a:extLst>
          </p:cNvPr>
          <p:cNvSpPr/>
          <p:nvPr/>
        </p:nvSpPr>
        <p:spPr>
          <a:xfrm>
            <a:off x="14702438" y="-328671"/>
            <a:ext cx="514916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shoes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19AEB14-3111-3B49-08D7-FDFBD4D186DB}"/>
              </a:ext>
            </a:extLst>
          </p:cNvPr>
          <p:cNvSpPr/>
          <p:nvPr/>
        </p:nvSpPr>
        <p:spPr>
          <a:xfrm>
            <a:off x="15149701" y="-2963308"/>
            <a:ext cx="301666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hat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08E37FF-5280-784E-22C8-1621557DCF2A}"/>
              </a:ext>
            </a:extLst>
          </p:cNvPr>
          <p:cNvSpPr/>
          <p:nvPr/>
        </p:nvSpPr>
        <p:spPr>
          <a:xfrm>
            <a:off x="10553283" y="-5597945"/>
            <a:ext cx="706033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sweater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BFB3505-CA21-0F4B-2BEF-63B0412A2213}"/>
              </a:ext>
            </a:extLst>
          </p:cNvPr>
          <p:cNvSpPr/>
          <p:nvPr/>
        </p:nvSpPr>
        <p:spPr>
          <a:xfrm>
            <a:off x="4363732" y="-5634223"/>
            <a:ext cx="527593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jacket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47590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 descr="Коричневый бульдог на улица">
            <a:extLst>
              <a:ext uri="{FF2B5EF4-FFF2-40B4-BE49-F238E27FC236}">
                <a16:creationId xmlns:a16="http://schemas.microsoft.com/office/drawing/2014/main" id="{B1A8C375-42EC-36DB-3588-839067F7F00C}"/>
              </a:ext>
            </a:extLst>
          </p:cNvPr>
          <p:cNvSpPr>
            <a:spLocks noChangeAspect="1"/>
          </p:cNvSpPr>
          <p:nvPr/>
        </p:nvSpPr>
        <p:spPr>
          <a:xfrm>
            <a:off x="719819" y="792102"/>
            <a:ext cx="1080000" cy="108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 descr="Собака на шарф">
            <a:extLst>
              <a:ext uri="{FF2B5EF4-FFF2-40B4-BE49-F238E27FC236}">
                <a16:creationId xmlns:a16="http://schemas.microsoft.com/office/drawing/2014/main" id="{0B5372F0-1B88-D692-97F2-2AE99EF3CB30}"/>
              </a:ext>
            </a:extLst>
          </p:cNvPr>
          <p:cNvSpPr>
            <a:spLocks noChangeAspect="1"/>
          </p:cNvSpPr>
          <p:nvPr/>
        </p:nvSpPr>
        <p:spPr>
          <a:xfrm>
            <a:off x="2135413" y="702814"/>
            <a:ext cx="1800000" cy="1800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3EDF3D93-9703-21A1-6C71-1A5E85B3F9A4}"/>
              </a:ext>
            </a:extLst>
          </p:cNvPr>
          <p:cNvSpPr>
            <a:spLocks noChangeAspect="1"/>
          </p:cNvSpPr>
          <p:nvPr/>
        </p:nvSpPr>
        <p:spPr>
          <a:xfrm>
            <a:off x="4656000" y="702814"/>
            <a:ext cx="2880000" cy="28800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 descr="Собака в чепчике">
            <a:extLst>
              <a:ext uri="{FF2B5EF4-FFF2-40B4-BE49-F238E27FC236}">
                <a16:creationId xmlns:a16="http://schemas.microsoft.com/office/drawing/2014/main" id="{BC467D56-63DA-84DD-5C75-52C31DFF65F3}"/>
              </a:ext>
            </a:extLst>
          </p:cNvPr>
          <p:cNvSpPr>
            <a:spLocks noChangeAspect="1"/>
          </p:cNvSpPr>
          <p:nvPr/>
        </p:nvSpPr>
        <p:spPr>
          <a:xfrm>
            <a:off x="-1553075" y="-1804874"/>
            <a:ext cx="1080000" cy="108000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849710B-A208-3713-DE32-B380D9ACE71A}"/>
              </a:ext>
            </a:extLst>
          </p:cNvPr>
          <p:cNvSpPr>
            <a:spLocks noChangeAspect="1"/>
          </p:cNvSpPr>
          <p:nvPr/>
        </p:nvSpPr>
        <p:spPr>
          <a:xfrm>
            <a:off x="9432052" y="-2719869"/>
            <a:ext cx="1080000" cy="108000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D95F8438-DE16-D001-0001-A00A343023BE}"/>
              </a:ext>
            </a:extLst>
          </p:cNvPr>
          <p:cNvSpPr>
            <a:spLocks noChangeAspect="1"/>
          </p:cNvSpPr>
          <p:nvPr/>
        </p:nvSpPr>
        <p:spPr>
          <a:xfrm>
            <a:off x="10392181" y="792102"/>
            <a:ext cx="1080000" cy="1080000"/>
          </a:xfrm>
          <a:prstGeom prst="ellips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0533FFD-5FC6-66ED-09A4-A3C91A7782E3}"/>
              </a:ext>
            </a:extLst>
          </p:cNvPr>
          <p:cNvSpPr>
            <a:spLocks noChangeAspect="1"/>
          </p:cNvSpPr>
          <p:nvPr/>
        </p:nvSpPr>
        <p:spPr>
          <a:xfrm>
            <a:off x="8279063" y="792102"/>
            <a:ext cx="1800000" cy="1800000"/>
          </a:xfrm>
          <a:prstGeom prst="ellipse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55471A7-7AD1-237A-484E-F382143B71A0}"/>
              </a:ext>
            </a:extLst>
          </p:cNvPr>
          <p:cNvSpPr/>
          <p:nvPr/>
        </p:nvSpPr>
        <p:spPr>
          <a:xfrm>
            <a:off x="-5619912" y="1268663"/>
            <a:ext cx="333777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suit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C1EF29C-6B00-5BE2-9466-9BC4BE5F358B}"/>
              </a:ext>
            </a:extLst>
          </p:cNvPr>
          <p:cNvSpPr/>
          <p:nvPr/>
        </p:nvSpPr>
        <p:spPr>
          <a:xfrm>
            <a:off x="-7304087" y="4445536"/>
            <a:ext cx="431073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scarf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FED9A2B-C6BD-3710-0D97-52C3F94CDB10}"/>
              </a:ext>
            </a:extLst>
          </p:cNvPr>
          <p:cNvSpPr/>
          <p:nvPr/>
        </p:nvSpPr>
        <p:spPr>
          <a:xfrm>
            <a:off x="13452769" y="2528663"/>
            <a:ext cx="474117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dress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DE6DE87-4262-1D46-0ADB-06CE2FF59F8D}"/>
              </a:ext>
            </a:extLst>
          </p:cNvPr>
          <p:cNvSpPr/>
          <p:nvPr/>
        </p:nvSpPr>
        <p:spPr>
          <a:xfrm>
            <a:off x="14702438" y="-328671"/>
            <a:ext cx="514916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shoes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19AEB14-3111-3B49-08D7-FDFBD4D186DB}"/>
              </a:ext>
            </a:extLst>
          </p:cNvPr>
          <p:cNvSpPr/>
          <p:nvPr/>
        </p:nvSpPr>
        <p:spPr>
          <a:xfrm>
            <a:off x="15149701" y="-2963308"/>
            <a:ext cx="301666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hat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08E37FF-5280-784E-22C8-1621557DCF2A}"/>
              </a:ext>
            </a:extLst>
          </p:cNvPr>
          <p:cNvSpPr/>
          <p:nvPr/>
        </p:nvSpPr>
        <p:spPr>
          <a:xfrm>
            <a:off x="10553283" y="-5597945"/>
            <a:ext cx="706033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sweater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BFB3505-CA21-0F4B-2BEF-63B0412A2213}"/>
              </a:ext>
            </a:extLst>
          </p:cNvPr>
          <p:cNvSpPr/>
          <p:nvPr/>
        </p:nvSpPr>
        <p:spPr>
          <a:xfrm>
            <a:off x="4363732" y="-5634223"/>
            <a:ext cx="527593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jacket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5B75AAC-5944-785C-438E-52A99BEF0914}"/>
              </a:ext>
            </a:extLst>
          </p:cNvPr>
          <p:cNvSpPr/>
          <p:nvPr/>
        </p:nvSpPr>
        <p:spPr>
          <a:xfrm>
            <a:off x="1004924" y="3968975"/>
            <a:ext cx="104759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haroni" panose="02010803020104030203" pitchFamily="2" charset="-79"/>
                <a:cs typeface="Aharoni" panose="02010803020104030203" pitchFamily="2" charset="-79"/>
              </a:rPr>
              <a:t>This</a:t>
            </a:r>
            <a:r>
              <a:rPr lang="ru-RU" sz="8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cs typeface="Aharoni" panose="02010803020104030203" pitchFamily="2" charset="-79"/>
              </a:rPr>
              <a:t> </a:t>
            </a:r>
            <a:r>
              <a:rPr lang="en-US" sz="8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haroni" panose="02010803020104030203" pitchFamily="2" charset="-79"/>
                <a:cs typeface="Aharoni" panose="02010803020104030203" pitchFamily="2" charset="-79"/>
              </a:rPr>
              <a:t>dog is wearing…</a:t>
            </a:r>
            <a:endParaRPr lang="ru-RU" sz="80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06812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 descr="Коричневый бульдог на улица">
            <a:extLst>
              <a:ext uri="{FF2B5EF4-FFF2-40B4-BE49-F238E27FC236}">
                <a16:creationId xmlns:a16="http://schemas.microsoft.com/office/drawing/2014/main" id="{B1A8C375-42EC-36DB-3588-839067F7F00C}"/>
              </a:ext>
            </a:extLst>
          </p:cNvPr>
          <p:cNvSpPr>
            <a:spLocks noChangeAspect="1"/>
          </p:cNvSpPr>
          <p:nvPr/>
        </p:nvSpPr>
        <p:spPr>
          <a:xfrm>
            <a:off x="719819" y="792102"/>
            <a:ext cx="1080000" cy="108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 descr="Собака на шарф">
            <a:extLst>
              <a:ext uri="{FF2B5EF4-FFF2-40B4-BE49-F238E27FC236}">
                <a16:creationId xmlns:a16="http://schemas.microsoft.com/office/drawing/2014/main" id="{0B5372F0-1B88-D692-97F2-2AE99EF3CB30}"/>
              </a:ext>
            </a:extLst>
          </p:cNvPr>
          <p:cNvSpPr>
            <a:spLocks noChangeAspect="1"/>
          </p:cNvSpPr>
          <p:nvPr/>
        </p:nvSpPr>
        <p:spPr>
          <a:xfrm>
            <a:off x="2135413" y="702814"/>
            <a:ext cx="1800000" cy="1800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3EDF3D93-9703-21A1-6C71-1A5E85B3F9A4}"/>
              </a:ext>
            </a:extLst>
          </p:cNvPr>
          <p:cNvSpPr>
            <a:spLocks noChangeAspect="1"/>
          </p:cNvSpPr>
          <p:nvPr/>
        </p:nvSpPr>
        <p:spPr>
          <a:xfrm>
            <a:off x="4656000" y="702814"/>
            <a:ext cx="2880000" cy="28800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 descr="Собака в чепчике">
            <a:extLst>
              <a:ext uri="{FF2B5EF4-FFF2-40B4-BE49-F238E27FC236}">
                <a16:creationId xmlns:a16="http://schemas.microsoft.com/office/drawing/2014/main" id="{BC467D56-63DA-84DD-5C75-52C31DFF65F3}"/>
              </a:ext>
            </a:extLst>
          </p:cNvPr>
          <p:cNvSpPr>
            <a:spLocks noChangeAspect="1"/>
          </p:cNvSpPr>
          <p:nvPr/>
        </p:nvSpPr>
        <p:spPr>
          <a:xfrm>
            <a:off x="-1553075" y="-1804874"/>
            <a:ext cx="1080000" cy="108000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849710B-A208-3713-DE32-B380D9ACE71A}"/>
              </a:ext>
            </a:extLst>
          </p:cNvPr>
          <p:cNvSpPr>
            <a:spLocks noChangeAspect="1"/>
          </p:cNvSpPr>
          <p:nvPr/>
        </p:nvSpPr>
        <p:spPr>
          <a:xfrm>
            <a:off x="9432052" y="-2719869"/>
            <a:ext cx="1080000" cy="108000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D95F8438-DE16-D001-0001-A00A343023BE}"/>
              </a:ext>
            </a:extLst>
          </p:cNvPr>
          <p:cNvSpPr>
            <a:spLocks noChangeAspect="1"/>
          </p:cNvSpPr>
          <p:nvPr/>
        </p:nvSpPr>
        <p:spPr>
          <a:xfrm>
            <a:off x="10392181" y="792102"/>
            <a:ext cx="1080000" cy="1080000"/>
          </a:xfrm>
          <a:prstGeom prst="ellips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0533FFD-5FC6-66ED-09A4-A3C91A7782E3}"/>
              </a:ext>
            </a:extLst>
          </p:cNvPr>
          <p:cNvSpPr>
            <a:spLocks noChangeAspect="1"/>
          </p:cNvSpPr>
          <p:nvPr/>
        </p:nvSpPr>
        <p:spPr>
          <a:xfrm>
            <a:off x="8279063" y="792102"/>
            <a:ext cx="1800000" cy="1800000"/>
          </a:xfrm>
          <a:prstGeom prst="ellipse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55471A7-7AD1-237A-484E-F382143B71A0}"/>
              </a:ext>
            </a:extLst>
          </p:cNvPr>
          <p:cNvSpPr/>
          <p:nvPr/>
        </p:nvSpPr>
        <p:spPr>
          <a:xfrm>
            <a:off x="-5619912" y="1268663"/>
            <a:ext cx="333777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suit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C1EF29C-6B00-5BE2-9466-9BC4BE5F358B}"/>
              </a:ext>
            </a:extLst>
          </p:cNvPr>
          <p:cNvSpPr/>
          <p:nvPr/>
        </p:nvSpPr>
        <p:spPr>
          <a:xfrm>
            <a:off x="-7304087" y="4445536"/>
            <a:ext cx="431073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scarf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FED9A2B-C6BD-3710-0D97-52C3F94CDB10}"/>
              </a:ext>
            </a:extLst>
          </p:cNvPr>
          <p:cNvSpPr/>
          <p:nvPr/>
        </p:nvSpPr>
        <p:spPr>
          <a:xfrm>
            <a:off x="2869411" y="3508308"/>
            <a:ext cx="645317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a dress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DE6DE87-4262-1D46-0ADB-06CE2FF59F8D}"/>
              </a:ext>
            </a:extLst>
          </p:cNvPr>
          <p:cNvSpPr/>
          <p:nvPr/>
        </p:nvSpPr>
        <p:spPr>
          <a:xfrm>
            <a:off x="14702438" y="-328671"/>
            <a:ext cx="514916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shoes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19AEB14-3111-3B49-08D7-FDFBD4D186DB}"/>
              </a:ext>
            </a:extLst>
          </p:cNvPr>
          <p:cNvSpPr/>
          <p:nvPr/>
        </p:nvSpPr>
        <p:spPr>
          <a:xfrm>
            <a:off x="15149701" y="-2963308"/>
            <a:ext cx="301666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hat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08E37FF-5280-784E-22C8-1621557DCF2A}"/>
              </a:ext>
            </a:extLst>
          </p:cNvPr>
          <p:cNvSpPr/>
          <p:nvPr/>
        </p:nvSpPr>
        <p:spPr>
          <a:xfrm>
            <a:off x="10553283" y="-5597945"/>
            <a:ext cx="706033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sweater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BFB3505-CA21-0F4B-2BEF-63B0412A2213}"/>
              </a:ext>
            </a:extLst>
          </p:cNvPr>
          <p:cNvSpPr/>
          <p:nvPr/>
        </p:nvSpPr>
        <p:spPr>
          <a:xfrm>
            <a:off x="4363732" y="-5634223"/>
            <a:ext cx="527593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jacket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19220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 descr="Коричневый бульдог на улица">
            <a:extLst>
              <a:ext uri="{FF2B5EF4-FFF2-40B4-BE49-F238E27FC236}">
                <a16:creationId xmlns:a16="http://schemas.microsoft.com/office/drawing/2014/main" id="{B1A8C375-42EC-36DB-3588-839067F7F00C}"/>
              </a:ext>
            </a:extLst>
          </p:cNvPr>
          <p:cNvSpPr>
            <a:spLocks noChangeAspect="1"/>
          </p:cNvSpPr>
          <p:nvPr/>
        </p:nvSpPr>
        <p:spPr>
          <a:xfrm>
            <a:off x="-1229881" y="-2179869"/>
            <a:ext cx="1080000" cy="108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 descr="Собака на шарф">
            <a:extLst>
              <a:ext uri="{FF2B5EF4-FFF2-40B4-BE49-F238E27FC236}">
                <a16:creationId xmlns:a16="http://schemas.microsoft.com/office/drawing/2014/main" id="{0B5372F0-1B88-D692-97F2-2AE99EF3CB30}"/>
              </a:ext>
            </a:extLst>
          </p:cNvPr>
          <p:cNvSpPr>
            <a:spLocks noChangeAspect="1"/>
          </p:cNvSpPr>
          <p:nvPr/>
        </p:nvSpPr>
        <p:spPr>
          <a:xfrm>
            <a:off x="724313" y="728663"/>
            <a:ext cx="1080000" cy="1080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3EDF3D93-9703-21A1-6C71-1A5E85B3F9A4}"/>
              </a:ext>
            </a:extLst>
          </p:cNvPr>
          <p:cNvSpPr>
            <a:spLocks noChangeAspect="1"/>
          </p:cNvSpPr>
          <p:nvPr/>
        </p:nvSpPr>
        <p:spPr>
          <a:xfrm>
            <a:off x="2143119" y="728663"/>
            <a:ext cx="1800000" cy="18000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 descr="Собака в чепчике">
            <a:extLst>
              <a:ext uri="{FF2B5EF4-FFF2-40B4-BE49-F238E27FC236}">
                <a16:creationId xmlns:a16="http://schemas.microsoft.com/office/drawing/2014/main" id="{BC467D56-63DA-84DD-5C75-52C31DFF65F3}"/>
              </a:ext>
            </a:extLst>
          </p:cNvPr>
          <p:cNvSpPr>
            <a:spLocks noChangeAspect="1"/>
          </p:cNvSpPr>
          <p:nvPr/>
        </p:nvSpPr>
        <p:spPr>
          <a:xfrm>
            <a:off x="10542171" y="-1701549"/>
            <a:ext cx="1080000" cy="108000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849710B-A208-3713-DE32-B380D9ACE71A}"/>
              </a:ext>
            </a:extLst>
          </p:cNvPr>
          <p:cNvSpPr>
            <a:spLocks noChangeAspect="1"/>
          </p:cNvSpPr>
          <p:nvPr/>
        </p:nvSpPr>
        <p:spPr>
          <a:xfrm>
            <a:off x="10441391" y="672031"/>
            <a:ext cx="1080000" cy="108000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D95F8438-DE16-D001-0001-A00A343023BE}"/>
              </a:ext>
            </a:extLst>
          </p:cNvPr>
          <p:cNvSpPr>
            <a:spLocks noChangeAspect="1"/>
          </p:cNvSpPr>
          <p:nvPr/>
        </p:nvSpPr>
        <p:spPr>
          <a:xfrm>
            <a:off x="8269698" y="740384"/>
            <a:ext cx="1800000" cy="1800000"/>
          </a:xfrm>
          <a:prstGeom prst="ellips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0533FFD-5FC6-66ED-09A4-A3C91A7782E3}"/>
              </a:ext>
            </a:extLst>
          </p:cNvPr>
          <p:cNvSpPr>
            <a:spLocks noChangeAspect="1"/>
          </p:cNvSpPr>
          <p:nvPr/>
        </p:nvSpPr>
        <p:spPr>
          <a:xfrm>
            <a:off x="4457053" y="792102"/>
            <a:ext cx="2880000" cy="2880000"/>
          </a:xfrm>
          <a:prstGeom prst="ellipse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55471A7-7AD1-237A-484E-F382143B71A0}"/>
              </a:ext>
            </a:extLst>
          </p:cNvPr>
          <p:cNvSpPr/>
          <p:nvPr/>
        </p:nvSpPr>
        <p:spPr>
          <a:xfrm>
            <a:off x="-5619912" y="1268663"/>
            <a:ext cx="333777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suit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C1EF29C-6B00-5BE2-9466-9BC4BE5F358B}"/>
              </a:ext>
            </a:extLst>
          </p:cNvPr>
          <p:cNvSpPr/>
          <p:nvPr/>
        </p:nvSpPr>
        <p:spPr>
          <a:xfrm>
            <a:off x="-7304087" y="4445536"/>
            <a:ext cx="431073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scarf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FED9A2B-C6BD-3710-0D97-52C3F94CDB10}"/>
              </a:ext>
            </a:extLst>
          </p:cNvPr>
          <p:cNvSpPr/>
          <p:nvPr/>
        </p:nvSpPr>
        <p:spPr>
          <a:xfrm>
            <a:off x="-7023310" y="6858000"/>
            <a:ext cx="474117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dress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DE6DE87-4262-1D46-0ADB-06CE2FF59F8D}"/>
              </a:ext>
            </a:extLst>
          </p:cNvPr>
          <p:cNvSpPr/>
          <p:nvPr/>
        </p:nvSpPr>
        <p:spPr>
          <a:xfrm>
            <a:off x="14702438" y="-328671"/>
            <a:ext cx="514916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shoes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19AEB14-3111-3B49-08D7-FDFBD4D186DB}"/>
              </a:ext>
            </a:extLst>
          </p:cNvPr>
          <p:cNvSpPr/>
          <p:nvPr/>
        </p:nvSpPr>
        <p:spPr>
          <a:xfrm>
            <a:off x="15149701" y="-2963308"/>
            <a:ext cx="301666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hat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08E37FF-5280-784E-22C8-1621557DCF2A}"/>
              </a:ext>
            </a:extLst>
          </p:cNvPr>
          <p:cNvSpPr/>
          <p:nvPr/>
        </p:nvSpPr>
        <p:spPr>
          <a:xfrm>
            <a:off x="10553283" y="-5597945"/>
            <a:ext cx="706033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sweater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BFB3505-CA21-0F4B-2BEF-63B0412A2213}"/>
              </a:ext>
            </a:extLst>
          </p:cNvPr>
          <p:cNvSpPr/>
          <p:nvPr/>
        </p:nvSpPr>
        <p:spPr>
          <a:xfrm>
            <a:off x="4363732" y="-5634223"/>
            <a:ext cx="527593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jacket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380E162-9B3F-3481-A188-B87A4A74A525}"/>
              </a:ext>
            </a:extLst>
          </p:cNvPr>
          <p:cNvSpPr/>
          <p:nvPr/>
        </p:nvSpPr>
        <p:spPr>
          <a:xfrm>
            <a:off x="1004924" y="3968975"/>
            <a:ext cx="104759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haroni" panose="02010803020104030203" pitchFamily="2" charset="-79"/>
                <a:cs typeface="Aharoni" panose="02010803020104030203" pitchFamily="2" charset="-79"/>
              </a:rPr>
              <a:t>This</a:t>
            </a:r>
            <a:r>
              <a:rPr lang="ru-RU" sz="8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cs typeface="Aharoni" panose="02010803020104030203" pitchFamily="2" charset="-79"/>
              </a:rPr>
              <a:t> </a:t>
            </a:r>
            <a:r>
              <a:rPr lang="en-US" sz="8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haroni" panose="02010803020104030203" pitchFamily="2" charset="-79"/>
                <a:cs typeface="Aharoni" panose="02010803020104030203" pitchFamily="2" charset="-79"/>
              </a:rPr>
              <a:t>dog is wearing…</a:t>
            </a:r>
            <a:endParaRPr lang="ru-RU" sz="80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43534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 descr="Коричневый бульдог на улица">
            <a:extLst>
              <a:ext uri="{FF2B5EF4-FFF2-40B4-BE49-F238E27FC236}">
                <a16:creationId xmlns:a16="http://schemas.microsoft.com/office/drawing/2014/main" id="{B1A8C375-42EC-36DB-3588-839067F7F00C}"/>
              </a:ext>
            </a:extLst>
          </p:cNvPr>
          <p:cNvSpPr>
            <a:spLocks noChangeAspect="1"/>
          </p:cNvSpPr>
          <p:nvPr/>
        </p:nvSpPr>
        <p:spPr>
          <a:xfrm>
            <a:off x="-1229881" y="-2179869"/>
            <a:ext cx="1080000" cy="108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 descr="Собака на шарф">
            <a:extLst>
              <a:ext uri="{FF2B5EF4-FFF2-40B4-BE49-F238E27FC236}">
                <a16:creationId xmlns:a16="http://schemas.microsoft.com/office/drawing/2014/main" id="{0B5372F0-1B88-D692-97F2-2AE99EF3CB30}"/>
              </a:ext>
            </a:extLst>
          </p:cNvPr>
          <p:cNvSpPr>
            <a:spLocks noChangeAspect="1"/>
          </p:cNvSpPr>
          <p:nvPr/>
        </p:nvSpPr>
        <p:spPr>
          <a:xfrm>
            <a:off x="724313" y="728663"/>
            <a:ext cx="1080000" cy="1080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3EDF3D93-9703-21A1-6C71-1A5E85B3F9A4}"/>
              </a:ext>
            </a:extLst>
          </p:cNvPr>
          <p:cNvSpPr>
            <a:spLocks noChangeAspect="1"/>
          </p:cNvSpPr>
          <p:nvPr/>
        </p:nvSpPr>
        <p:spPr>
          <a:xfrm>
            <a:off x="2143119" y="728663"/>
            <a:ext cx="1800000" cy="18000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 descr="Собака в чепчике">
            <a:extLst>
              <a:ext uri="{FF2B5EF4-FFF2-40B4-BE49-F238E27FC236}">
                <a16:creationId xmlns:a16="http://schemas.microsoft.com/office/drawing/2014/main" id="{BC467D56-63DA-84DD-5C75-52C31DFF65F3}"/>
              </a:ext>
            </a:extLst>
          </p:cNvPr>
          <p:cNvSpPr>
            <a:spLocks noChangeAspect="1"/>
          </p:cNvSpPr>
          <p:nvPr/>
        </p:nvSpPr>
        <p:spPr>
          <a:xfrm>
            <a:off x="10542171" y="-1701549"/>
            <a:ext cx="1080000" cy="108000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849710B-A208-3713-DE32-B380D9ACE71A}"/>
              </a:ext>
            </a:extLst>
          </p:cNvPr>
          <p:cNvSpPr>
            <a:spLocks noChangeAspect="1"/>
          </p:cNvSpPr>
          <p:nvPr/>
        </p:nvSpPr>
        <p:spPr>
          <a:xfrm>
            <a:off x="10441391" y="672031"/>
            <a:ext cx="1080000" cy="108000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D95F8438-DE16-D001-0001-A00A343023BE}"/>
              </a:ext>
            </a:extLst>
          </p:cNvPr>
          <p:cNvSpPr>
            <a:spLocks noChangeAspect="1"/>
          </p:cNvSpPr>
          <p:nvPr/>
        </p:nvSpPr>
        <p:spPr>
          <a:xfrm>
            <a:off x="8269698" y="740384"/>
            <a:ext cx="1800000" cy="1800000"/>
          </a:xfrm>
          <a:prstGeom prst="ellips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0533FFD-5FC6-66ED-09A4-A3C91A7782E3}"/>
              </a:ext>
            </a:extLst>
          </p:cNvPr>
          <p:cNvSpPr>
            <a:spLocks noChangeAspect="1"/>
          </p:cNvSpPr>
          <p:nvPr/>
        </p:nvSpPr>
        <p:spPr>
          <a:xfrm>
            <a:off x="4457053" y="792102"/>
            <a:ext cx="2880000" cy="2880000"/>
          </a:xfrm>
          <a:prstGeom prst="ellipse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55471A7-7AD1-237A-484E-F382143B71A0}"/>
              </a:ext>
            </a:extLst>
          </p:cNvPr>
          <p:cNvSpPr/>
          <p:nvPr/>
        </p:nvSpPr>
        <p:spPr>
          <a:xfrm>
            <a:off x="-5619912" y="1268663"/>
            <a:ext cx="333777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suit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C1EF29C-6B00-5BE2-9466-9BC4BE5F358B}"/>
              </a:ext>
            </a:extLst>
          </p:cNvPr>
          <p:cNvSpPr/>
          <p:nvPr/>
        </p:nvSpPr>
        <p:spPr>
          <a:xfrm>
            <a:off x="-7304087" y="4445536"/>
            <a:ext cx="431073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scarf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FED9A2B-C6BD-3710-0D97-52C3F94CDB10}"/>
              </a:ext>
            </a:extLst>
          </p:cNvPr>
          <p:cNvSpPr/>
          <p:nvPr/>
        </p:nvSpPr>
        <p:spPr>
          <a:xfrm>
            <a:off x="-7023310" y="6858000"/>
            <a:ext cx="474117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dress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DE6DE87-4262-1D46-0ADB-06CE2FF59F8D}"/>
              </a:ext>
            </a:extLst>
          </p:cNvPr>
          <p:cNvSpPr/>
          <p:nvPr/>
        </p:nvSpPr>
        <p:spPr>
          <a:xfrm>
            <a:off x="3221756" y="3429000"/>
            <a:ext cx="514916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shoes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19AEB14-3111-3B49-08D7-FDFBD4D186DB}"/>
              </a:ext>
            </a:extLst>
          </p:cNvPr>
          <p:cNvSpPr/>
          <p:nvPr/>
        </p:nvSpPr>
        <p:spPr>
          <a:xfrm>
            <a:off x="15149701" y="-2963308"/>
            <a:ext cx="301666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hat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08E37FF-5280-784E-22C8-1621557DCF2A}"/>
              </a:ext>
            </a:extLst>
          </p:cNvPr>
          <p:cNvSpPr/>
          <p:nvPr/>
        </p:nvSpPr>
        <p:spPr>
          <a:xfrm>
            <a:off x="10553283" y="-5597945"/>
            <a:ext cx="706033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sweater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BFB3505-CA21-0F4B-2BEF-63B0412A2213}"/>
              </a:ext>
            </a:extLst>
          </p:cNvPr>
          <p:cNvSpPr/>
          <p:nvPr/>
        </p:nvSpPr>
        <p:spPr>
          <a:xfrm>
            <a:off x="4363732" y="-5634223"/>
            <a:ext cx="527593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jacket</a:t>
            </a:r>
            <a:endParaRPr lang="ru-RU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79063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196</Words>
  <Application>Microsoft Office PowerPoint</Application>
  <PresentationFormat>Широкоэкранный</PresentationFormat>
  <Paragraphs>143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Aharoni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Валентинка Гладких</dc:creator>
  <cp:lastModifiedBy>Валентинка Гладких</cp:lastModifiedBy>
  <cp:revision>5</cp:revision>
  <dcterms:created xsi:type="dcterms:W3CDTF">2022-05-08T10:29:06Z</dcterms:created>
  <dcterms:modified xsi:type="dcterms:W3CDTF">2022-05-19T19:49:59Z</dcterms:modified>
</cp:coreProperties>
</file>