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74" r:id="rId4"/>
    <p:sldId id="266" r:id="rId5"/>
    <p:sldId id="272" r:id="rId6"/>
    <p:sldId id="259" r:id="rId7"/>
    <p:sldId id="281" r:id="rId8"/>
    <p:sldId id="275" r:id="rId9"/>
    <p:sldId id="262" r:id="rId10"/>
    <p:sldId id="258" r:id="rId11"/>
    <p:sldId id="260" r:id="rId12"/>
    <p:sldId id="285" r:id="rId13"/>
    <p:sldId id="261" r:id="rId14"/>
    <p:sldId id="270" r:id="rId15"/>
    <p:sldId id="276" r:id="rId16"/>
    <p:sldId id="263" r:id="rId17"/>
    <p:sldId id="277" r:id="rId18"/>
    <p:sldId id="264" r:id="rId19"/>
    <p:sldId id="284" r:id="rId20"/>
    <p:sldId id="265" r:id="rId21"/>
    <p:sldId id="279" r:id="rId22"/>
    <p:sldId id="267" r:id="rId23"/>
    <p:sldId id="268" r:id="rId24"/>
    <p:sldId id="269" r:id="rId25"/>
    <p:sldId id="282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3D2CA-EEF0-CE15-3F1F-8E8C96A57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2A69FE-5A6F-074D-2EC6-D193F6A99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29DD8-518F-92AF-66E7-2FE0580E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9D00E-FEB9-B078-013B-0969565B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4AF1F2-DC29-DC0E-881E-691C2ABD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8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5BB35-C674-49B7-EB69-56DF5A76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62D39D-27D7-B79F-B053-C217934E0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DFEF8-3A27-6180-0505-BE7C0CAF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F9829-CB81-1623-E4D4-721C5F4B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C863B-BDF4-9B1F-5E92-2F0DF08B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6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6ED985-0821-C80C-2590-61EF0541A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41FD08-3043-17EE-FA27-1260DCCBD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F1853-02E3-ED18-A292-949C8360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4AAED-F96F-45A9-FD40-E8E769C7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CEF74E-384F-AABE-81E0-5E62EC18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83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B676A-52A5-1CBB-AB16-F6406E43C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4EF4F-A4F3-DA11-798A-98AD52CFE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A4445-C67B-D6DD-40C4-32C87765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1DF60-4FF5-08D9-8EF7-43E885E1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FAB29D-FE61-7783-C21A-D8633DCB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44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52D11-9DB3-F5A4-4FEC-1807BB5E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E06812-8EB2-DEDC-F8B6-7FC7C7753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6A36F7-912A-BEAF-5C11-341C5CB5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C16638-150C-C8EA-C67A-12F6208E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FE0EF-A9DA-8399-D6BA-8AD771F4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76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A5771-EE06-E935-1EC8-BA3BED86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843B1-78D0-E1C5-A220-69E5EBD8E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EB572D-6246-18BC-095E-CE6FB64EF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9BD8C1-85C9-B057-66DD-7B2BBD8B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D371C9-14CA-3F11-4BA8-241C9505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A8647-D10A-40A7-5431-B6B2470A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7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9C4F0-D7B7-9C43-0B06-792ED205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21FAE-1287-EC9C-6430-7C0828F2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6A181-30B2-4680-0ABF-579D6ACC5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26DB3C-F58D-2C74-64D4-4BFB8A2F1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0E0854-44C7-C53E-A867-0995A8B66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B40B25-F309-16F8-1D60-93D34213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809587-11CF-C81A-E94A-10C022C1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F722F5-4322-537A-4E02-33A4F763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9A18C-F3ED-2950-5FB9-F534A36B8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EED36C-D88A-B3F3-32C5-4E592273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140B04-C884-EF00-4854-7AD298D8F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0740E6-40B1-3B79-4136-D1B9684C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1282AA-695A-D46C-038F-54ACBE2F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102750-591A-18D9-659E-422D929E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B536D6-66B5-2892-6B56-8DFAF6F4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2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5C5E4-A32A-20CA-E256-08A85A8C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79B9B5-F258-0815-B673-FAAE4D1C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2A4435-D025-A456-9185-E1020152F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6C85A8-B776-C010-3E03-335CECC8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72B43C-2ECE-BFCB-4CF6-7F0D29BF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85E9DA-1901-1071-4447-E222334C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09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5AA0-8DE2-D593-EC6E-D875DC95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1FA37E-19A2-1227-0407-3363CED5DC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0C33CA-88D5-8A10-5B97-70B62261B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57E52-7292-48D6-F26D-4157866DF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A4F872-045F-9122-EE1D-B860879D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7377BD-0F9D-8926-9A93-8F8C3DC9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3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171B-FAFB-EC30-2E8D-7D82BFA6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743559-2BE3-0A91-7205-6A611283A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6B1DE-7A1C-48E5-1E6D-D0F2D8794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D099BC-8D4F-422F-9CAB-017D6774D707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55937-F706-4012-7A68-16DB7FF04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349F7F-9321-5FD5-61E9-25088693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8E4F0F-D0A1-41BC-8446-D6692511D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3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47BFC-52CE-8F01-A462-3FD669588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артина, дерево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81FE5E1C-18F9-DD6E-2EDA-FD3C3DC5C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3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5ABFF-294C-633F-946E-D3B2F1CF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облако, волна, природ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D6FD3AA0-7A1D-3CA3-99C9-00710932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1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BA0A5-EC1B-76BE-4C31-DBBB86735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3AE8D-47CA-D63D-2CB6-31C00949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475BE9-5CF9-1FDE-6BA6-B0A82672B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небо, улица, зонтик&#10;&#10;Автоматически созданное описание">
            <a:extLst>
              <a:ext uri="{FF2B5EF4-FFF2-40B4-BE49-F238E27FC236}">
                <a16:creationId xmlns:a16="http://schemas.microsoft.com/office/drawing/2014/main" id="{D859622B-C4AD-0FD0-CECE-5C9F7B7DB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2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62545B-4DB5-9AA5-82BA-9277519A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ерево, небо, облако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EE08DB4F-1053-E1BB-E989-AF7C37F17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8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BAB66-28B1-548C-6147-A37DD265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92B7A5-3D97-C6E8-5226-E63120F15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53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25F35-C19D-1BB5-B8D4-43F4DCC0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а открытом воздухе, небо, дерево, зима&#10;&#10;Автоматически созданное описание">
            <a:extLst>
              <a:ext uri="{FF2B5EF4-FFF2-40B4-BE49-F238E27FC236}">
                <a16:creationId xmlns:a16="http://schemas.microsoft.com/office/drawing/2014/main" id="{C2DD6F0C-DC51-F0C1-30DB-383F2D8B0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E85CD3-0A90-6B0C-4D75-CE1CF7FC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облако, на открытом воздухе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27C2CC2A-890D-3047-82FB-1D77AB4EB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09B25-F0A6-0915-4A1D-8CD1E51F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дерево, небо, дом&#10;&#10;Автоматически созданное описание">
            <a:extLst>
              <a:ext uri="{FF2B5EF4-FFF2-40B4-BE49-F238E27FC236}">
                <a16:creationId xmlns:a16="http://schemas.microsoft.com/office/drawing/2014/main" id="{E58C9B09-C212-6B7E-ECFA-E93DA9A90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1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21682-2DAB-EF8D-EFD3-83EA920E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облако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BBDE27A-5DB7-BD03-A2C4-7D648A9C8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24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46239-4340-D4F4-BE93-20CEC5B3A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ранспортное средство, Наземный транспорт, на открытом воздухе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1F3559DC-553D-0214-A4F2-4C3D958E2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2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547D8-6143-20BB-7C55-C1323022A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зонтик, на открытом воздухе, аксессуар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0114231-4F89-852C-D335-9695B1808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0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E5836-FB82-6435-87DF-148A270E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облако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9706B36A-0FA4-200F-C332-08325597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4915D3-A9D1-1542-5939-AAA8A35E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улица, небо, туман&#10;&#10;Автоматически созданное описание">
            <a:extLst>
              <a:ext uri="{FF2B5EF4-FFF2-40B4-BE49-F238E27FC236}">
                <a16:creationId xmlns:a16="http://schemas.microsoft.com/office/drawing/2014/main" id="{6E39AD77-E160-E870-9D61-1F2868CDF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41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4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69615-3BF0-0B4F-F1D8-207776EA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дерево, неб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BE2DF9E5-67CE-2BCD-683D-938A97C1A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0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2CD2B-E9AC-F1D5-A975-0C36D8A3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небо, вод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DD7B81B-D656-36EB-99BE-F17FCCA3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46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природа, небо, пляж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34B506A-4D9E-83C6-3800-AF94AA6DF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468C5A-D45E-6DED-77AA-133338307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дерево, Уличное освещение, зима&#10;&#10;Автоматически созданное описание">
            <a:extLst>
              <a:ext uri="{FF2B5EF4-FFF2-40B4-BE49-F238E27FC236}">
                <a16:creationId xmlns:a16="http://schemas.microsoft.com/office/drawing/2014/main" id="{DDC4F87D-756F-A117-DB4F-A260E074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5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4C0BB-7BDD-502B-B90F-14CA81A62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облако, небо, путь&#10;&#10;Автоматически созданное описание">
            <a:extLst>
              <a:ext uri="{FF2B5EF4-FFF2-40B4-BE49-F238E27FC236}">
                <a16:creationId xmlns:a16="http://schemas.microsoft.com/office/drawing/2014/main" id="{B39FE5E5-3065-A2A0-BBB7-C833079B7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A9737-86F4-CC01-EA2B-5C9C5423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зима, на открытом воздухе, дерево, замерзание&#10;&#10;Автоматически созданное описание">
            <a:extLst>
              <a:ext uri="{FF2B5EF4-FFF2-40B4-BE49-F238E27FC236}">
                <a16:creationId xmlns:a16="http://schemas.microsoft.com/office/drawing/2014/main" id="{7FA4EFDB-7334-699B-7366-99BF68748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7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AC37F7-3E33-D765-EB67-D5D654AD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небо, строительств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60401093-7B32-86D5-2A6B-216E52ED5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1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502F9-C55F-2ECE-FAE4-A8871747A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BF395-78CB-D77E-797F-F755C2CBA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9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3BFFC-3827-A3A8-5B63-945FE774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облако, неб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36EF77C2-0D12-12C0-EBD3-3A9D94453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5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935475-BD20-685F-882C-4AC2FD637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ранспортное средство, Наземный транспорт, строитель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3348581-4ACF-385C-AE2F-74CA7372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6BFD9-2E93-DBFA-7608-00ECB5E7B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выпадение осадков, зим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29C63157-94D1-1334-11A1-C03616E1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4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1FA415-E851-1A6B-3410-D074858C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облако, неб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4C1A885A-4F1A-45E5-C264-30C1BC4CD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365 Pro Plus</dc:creator>
  <cp:lastModifiedBy>365 ProPlus</cp:lastModifiedBy>
  <cp:revision>3</cp:revision>
  <dcterms:created xsi:type="dcterms:W3CDTF">2024-10-15T21:03:48Z</dcterms:created>
  <dcterms:modified xsi:type="dcterms:W3CDTF">2025-01-02T19:46:36Z</dcterms:modified>
</cp:coreProperties>
</file>