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5" descr="tmp65674840109796556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02" y="0"/>
            <a:ext cx="9025298" cy="655203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282" y="1285860"/>
            <a:ext cx="1995979" cy="6309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</a:rPr>
              <a:t>bedroom</a:t>
            </a:r>
            <a:endParaRPr lang="ru-RU" sz="35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86578" y="1285860"/>
            <a:ext cx="2357422" cy="6309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</a:rPr>
              <a:t>bathroom</a:t>
            </a:r>
            <a:endParaRPr lang="ru-RU" sz="35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3714752"/>
            <a:ext cx="2357422" cy="6309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</a:rPr>
              <a:t>living room</a:t>
            </a:r>
            <a:endParaRPr lang="ru-RU" sz="35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43702" y="3786190"/>
            <a:ext cx="2357422" cy="6309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</a:rPr>
              <a:t>kitchen</a:t>
            </a:r>
            <a:endParaRPr lang="ru-RU" sz="3500" b="1" dirty="0">
              <a:solidFill>
                <a:srgbClr val="FF0000"/>
              </a:solidFill>
            </a:endParaRPr>
          </a:p>
        </p:txBody>
      </p:sp>
      <p:pic>
        <p:nvPicPr>
          <p:cNvPr id="7" name="Рисунок 6" descr="myish-v-rubashke-400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43834" y="5643578"/>
            <a:ext cx="698496" cy="698496"/>
          </a:xfrm>
          <a:prstGeom prst="rect">
            <a:avLst/>
          </a:prstGeom>
        </p:spPr>
      </p:pic>
      <p:pic>
        <p:nvPicPr>
          <p:cNvPr id="8" name="Рисунок 7" descr="myish-v-rubashke-400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5357826"/>
            <a:ext cx="698496" cy="698496"/>
          </a:xfrm>
          <a:prstGeom prst="rect">
            <a:avLst/>
          </a:prstGeom>
        </p:spPr>
      </p:pic>
      <p:pic>
        <p:nvPicPr>
          <p:cNvPr id="9" name="Рисунок 8" descr="myish-v-rubashke-400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58148" y="2928934"/>
            <a:ext cx="698496" cy="698496"/>
          </a:xfrm>
          <a:prstGeom prst="rect">
            <a:avLst/>
          </a:prstGeom>
        </p:spPr>
      </p:pic>
      <p:pic>
        <p:nvPicPr>
          <p:cNvPr id="10" name="Рисунок 9" descr="myish-v-rubashke-400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1538" y="2500306"/>
            <a:ext cx="698496" cy="69849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571868" y="285728"/>
            <a:ext cx="2357422" cy="6309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</a:rPr>
              <a:t>    house</a:t>
            </a:r>
            <a:endParaRPr lang="ru-RU" sz="3500" b="1" dirty="0">
              <a:solidFill>
                <a:srgbClr val="FF0000"/>
              </a:solidFill>
            </a:endParaRPr>
          </a:p>
        </p:txBody>
      </p:sp>
      <p:pic>
        <p:nvPicPr>
          <p:cNvPr id="12" name="Рисунок 11" descr="myish-v-rubashke-400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0430" y="5286388"/>
            <a:ext cx="698496" cy="698496"/>
          </a:xfrm>
          <a:prstGeom prst="rect">
            <a:avLst/>
          </a:prstGeom>
        </p:spPr>
      </p:pic>
      <p:pic>
        <p:nvPicPr>
          <p:cNvPr id="13" name="Рисунок 12" descr="myish-v-rubashke-400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2066" y="5643578"/>
            <a:ext cx="698496" cy="698496"/>
          </a:xfrm>
          <a:prstGeom prst="rect">
            <a:avLst/>
          </a:prstGeom>
        </p:spPr>
      </p:pic>
      <p:pic>
        <p:nvPicPr>
          <p:cNvPr id="14" name="Рисунок 13" descr="myish-v-rubashke-400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57884" y="3071810"/>
            <a:ext cx="698496" cy="698496"/>
          </a:xfrm>
          <a:prstGeom prst="rect">
            <a:avLst/>
          </a:prstGeom>
        </p:spPr>
      </p:pic>
      <p:pic>
        <p:nvPicPr>
          <p:cNvPr id="15" name="Рисунок 14" descr="myish-v-rubashke-400x4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28926" y="3071810"/>
            <a:ext cx="698496" cy="698496"/>
          </a:xfrm>
          <a:prstGeom prst="rect">
            <a:avLst/>
          </a:prstGeom>
        </p:spPr>
      </p:pic>
      <p:pic>
        <p:nvPicPr>
          <p:cNvPr id="18" name="Рисунок 17" descr="Маш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3108" y="5553070"/>
            <a:ext cx="785818" cy="785818"/>
          </a:xfrm>
          <a:prstGeom prst="rect">
            <a:avLst/>
          </a:prstGeom>
        </p:spPr>
      </p:pic>
      <p:pic>
        <p:nvPicPr>
          <p:cNvPr id="19" name="Рисунок 18" descr="Маш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85918" y="2857496"/>
            <a:ext cx="785818" cy="785818"/>
          </a:xfrm>
          <a:prstGeom prst="rect">
            <a:avLst/>
          </a:prstGeom>
        </p:spPr>
      </p:pic>
      <p:pic>
        <p:nvPicPr>
          <p:cNvPr id="20" name="Рисунок 19" descr="Маш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00826" y="5500702"/>
            <a:ext cx="785818" cy="785818"/>
          </a:xfrm>
          <a:prstGeom prst="rect">
            <a:avLst/>
          </a:prstGeom>
        </p:spPr>
      </p:pic>
      <p:pic>
        <p:nvPicPr>
          <p:cNvPr id="21" name="Рисунок 20" descr="Маш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72264" y="2786058"/>
            <a:ext cx="785818" cy="785818"/>
          </a:xfrm>
          <a:prstGeom prst="rect">
            <a:avLst/>
          </a:prstGeom>
        </p:spPr>
      </p:pic>
      <p:pic>
        <p:nvPicPr>
          <p:cNvPr id="22" name="Рисунок 21" descr="Маша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15140" y="357166"/>
            <a:ext cx="785818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 animBg="1"/>
      <p:bldP spid="4" grpId="0" build="allAtOnce" animBg="1"/>
      <p:bldP spid="5" grpId="0" build="allAtOnce" animBg="1"/>
      <p:bldP spid="6" grpId="0" build="allAtOnce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Танюшка</dc:creator>
  <cp:lastModifiedBy>Татьяна</cp:lastModifiedBy>
  <cp:revision>100</cp:revision>
  <dcterms:created xsi:type="dcterms:W3CDTF">2018-08-03T05:05:59Z</dcterms:created>
  <dcterms:modified xsi:type="dcterms:W3CDTF">2022-04-18T18:21:24Z</dcterms:modified>
</cp:coreProperties>
</file>