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9" r:id="rId2"/>
    <p:sldId id="265" r:id="rId3"/>
    <p:sldId id="274" r:id="rId4"/>
    <p:sldId id="266" r:id="rId5"/>
    <p:sldId id="264" r:id="rId6"/>
    <p:sldId id="275" r:id="rId7"/>
    <p:sldId id="269" r:id="rId8"/>
    <p:sldId id="281" r:id="rId9"/>
    <p:sldId id="283" r:id="rId10"/>
    <p:sldId id="279" r:id="rId11"/>
    <p:sldId id="304" r:id="rId12"/>
    <p:sldId id="280" r:id="rId13"/>
    <p:sldId id="300" r:id="rId14"/>
    <p:sldId id="286" r:id="rId15"/>
    <p:sldId id="287" r:id="rId16"/>
    <p:sldId id="289" r:id="rId17"/>
    <p:sldId id="290" r:id="rId18"/>
    <p:sldId id="301" r:id="rId19"/>
    <p:sldId id="302" r:id="rId20"/>
    <p:sldId id="303" r:id="rId21"/>
    <p:sldId id="297" r:id="rId22"/>
    <p:sldId id="291" r:id="rId23"/>
    <p:sldId id="292" r:id="rId24"/>
    <p:sldId id="257" r:id="rId25"/>
    <p:sldId id="293" r:id="rId26"/>
    <p:sldId id="294" r:id="rId27"/>
    <p:sldId id="259" r:id="rId28"/>
    <p:sldId id="296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A07F-3A6D-482F-96D9-ECF41BF2D4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A07F-3A6D-482F-96D9-ECF41BF2D4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A07F-3A6D-482F-96D9-ECF41BF2D4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27A07F-3A6D-482F-96D9-ECF41BF2D4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A07F-3A6D-482F-96D9-ECF41BF2D4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A07F-3A6D-482F-96D9-ECF41BF2D4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A07F-3A6D-482F-96D9-ECF41BF2D4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A07F-3A6D-482F-96D9-ECF41BF2D4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A07F-3A6D-482F-96D9-ECF41BF2D4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27A07F-3A6D-482F-96D9-ECF41BF2D4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A07F-3A6D-482F-96D9-ECF41BF2D4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27A07F-3A6D-482F-96D9-ECF41BF2D4FD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764704"/>
            <a:ext cx="7853208" cy="1224136"/>
          </a:xfrm>
        </p:spPr>
        <p:txBody>
          <a:bodyPr>
            <a:noAutofit/>
          </a:bodyPr>
          <a:lstStyle/>
          <a:p>
            <a:pPr algn="ctr"/>
            <a:endParaRPr lang="ru-RU" b="0" dirty="0" smtClean="0">
              <a:solidFill>
                <a:srgbClr val="FF0000"/>
              </a:solidFill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Формирование основ финансовой грамотности у дошкольников через игровую деятельность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4" descr="Картинки по запросу &quot;финансовая грамотность дошкольников&quot;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2348880"/>
            <a:ext cx="5112568" cy="331236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0072" y="4437112"/>
            <a:ext cx="3744416" cy="201622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Выполнила: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воспитатель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</a:t>
            </a:r>
            <a:r>
              <a:rPr lang="ru-RU" b="1" i="1" dirty="0" err="1" smtClean="0">
                <a:solidFill>
                  <a:schemeClr val="bg1"/>
                </a:solidFill>
              </a:rPr>
              <a:t>Иртаева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Камилла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Асылбековна</a:t>
            </a:r>
            <a:endParaRPr lang="ru-RU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МДОАУ «Детский сад №46 Фантазёры»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г.Орска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Ознакомление с профессиями родителей: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69160"/>
            <a:ext cx="818388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Финансовый консультант                                      Юрист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esktop\lj1kiarvg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60040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dmin\Desktop\-yS9P9pD_Q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397078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3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hc50G3uvg5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dmin\Downloads\1xUIT8G3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977829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183880" cy="54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</a:rPr>
              <a:t>        Врач                                                       </a:t>
            </a:r>
            <a:r>
              <a:rPr lang="ru-RU" sz="2700" dirty="0" smtClean="0">
                <a:solidFill>
                  <a:srgbClr val="FF0000"/>
                </a:solidFill>
              </a:rPr>
              <a:t>Полиграфист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bY3XjJBO-X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67240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 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Охрана                           </a:t>
            </a:r>
            <a:r>
              <a:rPr lang="ru-RU" sz="2400" dirty="0" err="1" smtClean="0">
                <a:solidFill>
                  <a:srgbClr val="FF0000"/>
                </a:solidFill>
              </a:rPr>
              <a:t>Инженер-электроник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4" name="Picture 4" descr="C:\Users\Admin\Desktop\1LDUsGQVfi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3816423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15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Бухгалтер                        Учитель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Admin\Desktop\Рабта родителей\j4WUbuRpl7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88843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dmin\Downloads\tdR4smf8z0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09808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068" y="116632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Правила финансовой грамотности: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" name="Рисунок 3" descr="7 правил финансовой грамотности для родителей маленьких детей (Чтобы в 25 лет деньги не утекали сквозь пальцы)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53650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 правил финансовой грамотности для родителей маленьких детей (Чтобы в 25 лет деньги не утекали сквозь пальцы)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410445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9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327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Чтение сказок по ФГ:</a:t>
            </a:r>
            <a:endParaRPr lang="ru-RU" b="1" dirty="0"/>
          </a:p>
        </p:txBody>
      </p:sp>
      <p:pic>
        <p:nvPicPr>
          <p:cNvPr id="4098" name="Picture 2" descr="D:\Home_Folder\Downloads\20201105_1013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036765" cy="404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ome_Folder\Downloads\20201105_1013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347185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007\Desktop\фото сад 6 2023\IMG-20231113-WA0005.jpg"/>
          <p:cNvPicPr>
            <a:picLocks noChangeAspect="1" noChangeArrowheads="1"/>
          </p:cNvPicPr>
          <p:nvPr/>
        </p:nvPicPr>
        <p:blipFill>
          <a:blip r:embed="rId4" cstate="print"/>
          <a:srcRect t="31452" b="6766"/>
          <a:stretch>
            <a:fillRect/>
          </a:stretch>
        </p:blipFill>
        <p:spPr bwMode="auto">
          <a:xfrm>
            <a:off x="2195736" y="4365104"/>
            <a:ext cx="4735792" cy="223224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828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и по запросу &quot;дети и деньги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7225" y="-138112"/>
            <a:ext cx="10458450" cy="71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:\ПОДГОТОВИТЕЛЬНАЯ ГРУППА 2019 - 2020\Финансовая грамотность\ФИНАН ГРАМ\20200319_0834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2132856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ПОДГОТОВИТЕЛЬНАЯ ГРУППА 2019 - 2020\Финансовая грамотность\ФИНАН ГРАМ\20200319_0834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27877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ПОДГОТОВИТЕЛЬНАЯ ГРУППА 2019 - 2020\Финансовая грамотность\ФИНАН ГРАМ\20200319_0834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952328"/>
            <a:ext cx="2929254" cy="39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91" y="404664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Просмотр мультфильмов: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C:\Users\007\Desktop\фото сад 6 2023\IMG-20231113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751168" cy="4571238"/>
          </a:xfrm>
          <a:prstGeom prst="rect">
            <a:avLst/>
          </a:prstGeom>
          <a:noFill/>
          <a:effectLst>
            <a:softEdge rad="12700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529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07\Desktop\фото сад 6 2023\IMG-20231113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8" cy="59766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83216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Просмотр презентации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деньги и для чего нужны деньги</a:t>
            </a: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Picture 2" descr="C:\Users\007\Desktop\фото сад 6 2023\IMG-20231113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8064896" cy="40547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6206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</a:t>
            </a:r>
            <a:r>
              <a:rPr lang="ru-RU" b="1" dirty="0"/>
              <a:t>Можно смотреть на деньги свысока,</a:t>
            </a:r>
          </a:p>
          <a:p>
            <a:r>
              <a:rPr lang="ru-RU" b="1" dirty="0"/>
              <a:t>но ни в коем случае нельзя упускать их из виду».</a:t>
            </a:r>
          </a:p>
          <a:p>
            <a:r>
              <a:rPr lang="ru-RU" dirty="0"/>
              <a:t>А. Прево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413338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Финансовая грамотность</a:t>
            </a:r>
            <a:r>
              <a:rPr lang="ru-RU" sz="2800" dirty="0"/>
              <a:t> – это психологическое качество человека, показывающее степень его осведомленности в </a:t>
            </a:r>
            <a:r>
              <a:rPr lang="ru-RU" sz="2800" b="1" dirty="0"/>
              <a:t>финансовых вопросах</a:t>
            </a:r>
            <a:r>
              <a:rPr lang="ru-RU" sz="2800" dirty="0"/>
              <a:t>, умение зарабатывать и управлять деньгами.</a:t>
            </a:r>
          </a:p>
        </p:txBody>
      </p:sp>
      <p:pic>
        <p:nvPicPr>
          <p:cNvPr id="5" name="Рисунок 4" descr="Картинки по запросу &quot;кошелек рисунок&quot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69979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инки по запросу &quot;кошелек рисунок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988" y="4683800"/>
            <a:ext cx="2734677" cy="190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97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7\Desktop\фото сад 6 2023\IMG-20231113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895523" cy="592164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Картотеки: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o6BocRATC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59061" y="397323"/>
            <a:ext cx="4870947" cy="6325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5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15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</a:rPr>
              <a:t>Дидактические игры экономического содержания: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 descr="D:\Home_Folder\Downloads\20201105_1017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3345836" cy="44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Home_Folder\Downloads\20201106_1711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397590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ome_Folder\Downloads\20201106_1712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8392" cy="470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Home_Folder\Downloads\20201106_1713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8047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Home_Folder\Downloads\20201106_1706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209594"/>
            <a:ext cx="2952328" cy="393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Сюжетно – ролевая игра «Банк»</a:t>
            </a:r>
            <a:endParaRPr lang="ru-RU" b="1" dirty="0"/>
          </a:p>
        </p:txBody>
      </p:sp>
      <p:pic>
        <p:nvPicPr>
          <p:cNvPr id="2" name="Picture 2" descr="C:\Users\Admin\Desktop\QZxUt2RwD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17646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eBVdrwOXo1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104456" cy="444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37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5pc3rxKcoR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572917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MdQ-2SIbFU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4655418" cy="4684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38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wnloads\VXMIDYl26l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968552" cy="505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ртинки по запросу &quot;кошелек рисунок&quot;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3573016"/>
            <a:ext cx="2808312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50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39" y="18864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effectLst/>
              </a:rPr>
              <a:t>Лепбук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«Юные экономисты»: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Admin\Desktop\8ySu6gNr0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81642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jjtz3ELSKL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460851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6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Итог работы по формированию ФГ: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82341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 Деньги не появляются сами собой, а зарабатываются.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 Сначала зарабатываем – потом тратим: соответственно, чем больше зарабатываешь и разумнее тратишь, тем больше можешь купить.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Деньги любят счет (дети должны уметь считать деньги, например, сдачу в магазине, деньги, которые они могут потратить в магазине).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 Финансы – это интересно и увлекательно.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33722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ide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352928" cy="58326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018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Актуальность: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современном мире ребенок поневоле встречается с экономикой, даже если его не учат этому. </a:t>
            </a:r>
            <a:r>
              <a:rPr lang="ru-RU" dirty="0" smtClean="0"/>
              <a:t>Дети </a:t>
            </a:r>
            <a:r>
              <a:rPr lang="ru-RU" dirty="0"/>
              <a:t>должны осознавать, что денежные средства зарабатываются собственным трудом. Ребёнку нужно помочь в освоении финансовой грамотности, но не делать все за него. Обучение экономической культуре не сводится к тому, чтобы учить зарабатывать деньги. На первый план ставится формирование нравственных понятий: честность, обязательность, умение подчинять свои желания возможностям, законопослушность, взаимопомощь и пр. А также ориентация дошкольников в экономическом пространстве современного мира на материале в соответствии с возрастными возможностями. </a:t>
            </a:r>
          </a:p>
          <a:p>
            <a:pPr algn="just"/>
            <a:r>
              <a:rPr lang="ru-RU" dirty="0"/>
              <a:t>Таким образом, актуальность </a:t>
            </a:r>
            <a:r>
              <a:rPr lang="ru-RU" dirty="0" smtClean="0"/>
              <a:t>в </a:t>
            </a:r>
            <a:r>
              <a:rPr lang="ru-RU" dirty="0"/>
              <a:t>том, чтобы за счет использования информационной среды максимально полно использовать интерес детей к экономической деятельности, оптимизировать их интеллектуальную нагрузку. </a:t>
            </a:r>
          </a:p>
        </p:txBody>
      </p:sp>
    </p:spTree>
    <p:extLst>
      <p:ext uri="{BB962C8B-B14F-4D97-AF65-F5344CB8AC3E}">
        <p14:creationId xmlns:p14="http://schemas.microsoft.com/office/powerpoint/2010/main" val="10885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0"/>
            <a:ext cx="6912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Цель: 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600" b="1" dirty="0"/>
              <a:t>С</a:t>
            </a:r>
            <a:r>
              <a:rPr lang="ru-RU" sz="3600" b="1" dirty="0" smtClean="0"/>
              <a:t>формировать </a:t>
            </a:r>
            <a:r>
              <a:rPr lang="ru-RU" sz="3600" b="1" dirty="0"/>
              <a:t>основы финансовой грамотности у детей старшего дошкольного возраста</a:t>
            </a:r>
            <a:r>
              <a:rPr lang="ru-RU" sz="3200" b="1" dirty="0"/>
              <a:t>.</a:t>
            </a:r>
          </a:p>
        </p:txBody>
      </p:sp>
      <p:pic>
        <p:nvPicPr>
          <p:cNvPr id="4" name="Рисунок 3" descr="Картинки по запросу &quot;кошелек рисунок&quot;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3212976"/>
            <a:ext cx="2866653" cy="352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72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66936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b="1" dirty="0" smtClean="0"/>
              <a:t>Задачи:</a:t>
            </a:r>
            <a:endParaRPr lang="ru-RU" sz="2400" b="1" dirty="0"/>
          </a:p>
          <a:p>
            <a:pPr lvl="0"/>
            <a:r>
              <a:rPr lang="ru-RU" sz="2000" dirty="0" smtClean="0"/>
              <a:t>Способствовать </a:t>
            </a:r>
            <a:r>
              <a:rPr lang="ru-RU" sz="2000" dirty="0"/>
              <a:t>развитию у дошкольников </a:t>
            </a:r>
            <a:r>
              <a:rPr lang="ru-RU" sz="2000" dirty="0" smtClean="0"/>
              <a:t>экономического </a:t>
            </a:r>
            <a:r>
              <a:rPr lang="ru-RU" sz="2000" dirty="0"/>
              <a:t>мышления, интереса к экономическим знаниям посредством создания и использования инновационных дидактических средств обучения и развития с помощью экономических игр, задач, направленных на обучение детей правильному отношению к деньгам, способам их зарабатывания и разумному </a:t>
            </a:r>
            <a:r>
              <a:rPr lang="ru-RU" sz="2000" dirty="0" smtClean="0"/>
              <a:t>использованию;</a:t>
            </a:r>
            <a:endParaRPr lang="ru-RU" sz="2000" dirty="0"/>
          </a:p>
          <a:p>
            <a:pPr lvl="0"/>
            <a:r>
              <a:rPr lang="ru-RU" sz="2000" dirty="0"/>
              <a:t>Расширять представления детей о деньгах и </a:t>
            </a:r>
            <a:r>
              <a:rPr lang="ru-RU" sz="2000" dirty="0" smtClean="0"/>
              <a:t> </a:t>
            </a:r>
            <a:r>
              <a:rPr lang="ru-RU" sz="2000" dirty="0"/>
              <a:t>расхода семейного бюджета;</a:t>
            </a:r>
          </a:p>
          <a:p>
            <a:pPr lvl="0"/>
            <a:r>
              <a:rPr lang="ru-RU" sz="2000" dirty="0"/>
              <a:t>Формировать правильное отношение к деньгам как предмет жизненно необходимый.</a:t>
            </a:r>
          </a:p>
          <a:p>
            <a:pPr lvl="0"/>
            <a:r>
              <a:rPr lang="ru-RU" sz="2000" dirty="0"/>
              <a:t> Формировать знания о том, что деньги надо сначала заработать, а потом </a:t>
            </a:r>
            <a:r>
              <a:rPr lang="ru-RU" sz="2000" dirty="0" smtClean="0"/>
              <a:t>тратить;</a:t>
            </a:r>
            <a:endParaRPr lang="ru-RU" sz="2000" dirty="0"/>
          </a:p>
          <a:p>
            <a:pPr lvl="0"/>
            <a:r>
              <a:rPr lang="ru-RU" sz="2000" dirty="0"/>
              <a:t>Повысить  уровень финансовой грамотности участников </a:t>
            </a:r>
            <a:r>
              <a:rPr lang="ru-RU" sz="2000" dirty="0" err="1"/>
              <a:t>воспитательно</a:t>
            </a:r>
            <a:r>
              <a:rPr lang="ru-RU" sz="2000" dirty="0"/>
              <a:t> – образовательного </a:t>
            </a:r>
            <a:r>
              <a:rPr lang="ru-RU" sz="2000" dirty="0" smtClean="0"/>
              <a:t>процесса; </a:t>
            </a:r>
            <a:endParaRPr lang="ru-RU" sz="2000" dirty="0"/>
          </a:p>
          <a:p>
            <a:pPr lvl="0"/>
            <a:r>
              <a:rPr lang="ru-RU" sz="2000" dirty="0"/>
              <a:t>Активизировать работу по экономическому развитию дошкольников через обогащение ППС.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38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                </a:t>
            </a:r>
            <a:r>
              <a:rPr lang="ru-RU" b="1" dirty="0" smtClean="0"/>
              <a:t>Участники: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Дети  </a:t>
            </a:r>
            <a:r>
              <a:rPr lang="ru-RU" dirty="0"/>
              <a:t>дошкольного </a:t>
            </a:r>
            <a:r>
              <a:rPr lang="ru-RU" dirty="0" smtClean="0"/>
              <a:t>возраста, </a:t>
            </a:r>
          </a:p>
          <a:p>
            <a:endParaRPr lang="ru-RU" dirty="0" smtClean="0"/>
          </a:p>
          <a:p>
            <a:r>
              <a:rPr lang="ru-RU" dirty="0" smtClean="0"/>
              <a:t>Воспитатель группы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одители </a:t>
            </a:r>
            <a:r>
              <a:rPr lang="ru-RU" dirty="0"/>
              <a:t>(законные представители)</a:t>
            </a:r>
          </a:p>
          <a:p>
            <a:endParaRPr lang="ru-RU" dirty="0"/>
          </a:p>
        </p:txBody>
      </p:sp>
      <p:pic>
        <p:nvPicPr>
          <p:cNvPr id="4" name="Рисунок 3" descr="Картинки по запросу &quot;кошелек рисунок&quot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589490" cy="300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&quot;рубли 500&quot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312368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0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Этапы работы по формированию финансовой грамотности: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908720"/>
            <a:ext cx="73448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-Просмотр презентаций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деньги и для чего нужны деньги?»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-Просмотр мультфильмов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«Уроки тетушки Совы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-Консультации для родителей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«Маленький финансист», «Для чего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грамотность?», «Что должен знать малыш о финансах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-Образовательная деятельность </a:t>
            </a:r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страну Экономика», «Приключения мышат в страну финансов».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Отгадывание загадок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ФГ, чтение пословиц и поговорок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-Пополнение предметно – пространственной среды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СРИ «Банк»,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Обогащение игр новыми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атрибутами.Организация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сюжетно – ролевых игр, с использованием денег.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-Изготовление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«Юные экономисты»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-Дидактические игры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«Копилка», «Дети и деньги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«Как вести себя в магазине».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картотек игр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ФГ, игр с экономическим содержанием.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Изучение правил по финансовой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грамотности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Итоговое мероприятие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Интеллектуальная игра «Путешествие в страну Экономика».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7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Приобщение дошкольников к труду. Выполнению поручений, как основа профессий, для зарабатывания средств.</a:t>
            </a:r>
          </a:p>
          <a:p>
            <a:pPr marL="0" indent="0" algn="ctr">
              <a:buNone/>
            </a:pPr>
            <a:r>
              <a:rPr lang="ru-RU" b="1" dirty="0" smtClean="0"/>
              <a:t>Акция: «Я помощник»</a:t>
            </a:r>
          </a:p>
          <a:p>
            <a:pPr algn="ctr">
              <a:buFontTx/>
              <a:buChar char="-"/>
            </a:pPr>
            <a:endParaRPr lang="ru-RU" b="1" dirty="0"/>
          </a:p>
        </p:txBody>
      </p:sp>
      <p:pic>
        <p:nvPicPr>
          <p:cNvPr id="8194" name="Picture 2" descr="C:\Users\007\Desktop\фото сад 6 2023\IMG-20231113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3240360" cy="43204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5" name="Picture 3" descr="C:\Users\007\Desktop\фото сад 6 2023\IMG-20231113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458702" cy="4293191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739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4LhuQyVDU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378615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007\Desktop\фото сад 6 2023\IMG-20231113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3600400" cy="5016557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618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686</TotalTime>
  <Words>352</Words>
  <Application>Microsoft Office PowerPoint</Application>
  <PresentationFormat>Экран (4:3)</PresentationFormat>
  <Paragraphs>57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Финансовый консультант                                      Юрист  </vt:lpstr>
      <vt:lpstr>        Врач                                                       Полиграфист</vt:lpstr>
      <vt:lpstr>         Охрана                           Инженер-электроник</vt:lpstr>
      <vt:lpstr>Бухгалтер                        Учитель</vt:lpstr>
      <vt:lpstr>Презентация PowerPoint</vt:lpstr>
      <vt:lpstr>Презентация PowerPoint</vt:lpstr>
      <vt:lpstr>Презентация PowerPoint</vt:lpstr>
      <vt:lpstr>Просмотр мультфильмов:</vt:lpstr>
      <vt:lpstr>Презентация PowerPoint</vt:lpstr>
      <vt:lpstr>                        Просмотр презентации  «Что такое деньги и для чего нужны деньги?» </vt:lpstr>
      <vt:lpstr>Презентация PowerPoint</vt:lpstr>
      <vt:lpstr>Картотеки:</vt:lpstr>
      <vt:lpstr>Дидактические игры экономического содержания: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Лепбук «Юные экономисты»:</vt:lpstr>
      <vt:lpstr>Итог работы по формированию ФГ: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Аня</cp:lastModifiedBy>
  <cp:revision>101</cp:revision>
  <dcterms:created xsi:type="dcterms:W3CDTF">2020-03-16T08:46:10Z</dcterms:created>
  <dcterms:modified xsi:type="dcterms:W3CDTF">2023-11-15T09:06:45Z</dcterms:modified>
</cp:coreProperties>
</file>