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4" r:id="rId10"/>
    <p:sldId id="269" r:id="rId11"/>
    <p:sldId id="270" r:id="rId12"/>
    <p:sldId id="271" r:id="rId13"/>
    <p:sldId id="272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D373-B169-45A2-95D9-B7DF0FFFB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A48436-6194-4CBA-AB91-6E8CA3303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5EB9D-215B-4545-B9BA-F1224C3C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CA633-2445-4E19-9851-402117EF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EBBA2-46AB-47CE-BECC-7222A62C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2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E435E-AD3D-47F9-A014-2F5072AB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D014DA-9CBB-4D33-9F66-7D46A7E49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D733E-BCDB-40E5-86F6-78FDBDC2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D4C22-6BD3-4C73-A3EB-C7BE1553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8E273-24F8-4232-BC47-88E4245D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2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62CCB5-B3EA-494B-924D-11B800D68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A94C4-4F9A-410E-AB5C-11259BD14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C9C6E-5076-41A6-8CF4-9DCE68F9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3F2F8-3B18-469A-8004-9C2AF8B1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61314-465A-4AA2-B7AF-D1E464B5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0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81706-C772-4A3F-B0FE-9AE6DA5A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53EF7-54BE-4963-BB12-935AD777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AA63C-E362-42F3-8F14-725C6E12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094EE-F7C8-49AD-AE31-6795565F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5DAD8-119F-4F1D-B1BC-06CC456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E34D0-99DF-41B1-9914-1C51BAA3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1012A4-42B0-4789-9C2B-A6C30542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40B74-BF39-4049-8167-75970285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C9CBA-5944-41B4-9025-0BB3F437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C5820-0CB3-4BDB-AE4D-90C78A8F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9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4C17A-1227-43EF-A364-CD01ECC6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E65EE-98AD-4920-A8C7-0D15005E0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F0AD55-9BD7-4883-9D59-F4B3C9725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D7147D-43EE-43B6-A238-3D22C16B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DE9040-153D-4DEF-83D2-CDB7153D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DF31ED-AC16-4FFF-889A-6EAFEC40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6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3137C-51EC-4DCD-87F1-1FFE0BA8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28A005-DEAD-466A-95DF-6126FDE15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42E7D9-7E84-4EED-8972-876A4FA53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BCE41A-40B0-42CF-82D5-AB463BC46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ADE3BA-702D-439B-A60E-C4132171B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22DBE0-479E-43DB-AA66-02A9FC4A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21F4E6-FED7-4707-B844-3607EB97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A762F5-E0FE-4569-A2D7-9D897B79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4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1168F-36E4-48E4-A31C-E2D976AC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4C5737-F8C5-41C4-B79A-AD4C890B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06EFEF-37CD-4824-B2EA-D2D42313F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DCF93C-A58A-41ED-9A65-B67AFB30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2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0E3FF9-A3C0-4902-B7C6-6344CE74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43DC37-7D97-4128-9419-1CC072A9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66161-CBDE-45BC-B8D6-B4522FD1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F4D05-1E6F-470A-8D2F-74282CAB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3F7D8-F317-4A91-AFA9-675C4E5AC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0D0CD6-45E8-42AA-8093-CEAA9D0BF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337831-1F8E-4E2F-9736-21DFD150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50137B-5775-4682-A9CC-53087207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32E3DC-84E9-4AF4-8856-2B7DC629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57576-23EE-4B2A-9946-57259B59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D228BC-DEBC-4577-90A4-ECF50831D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5FDDD-72E2-46F1-B243-D68027E11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CD34C0-50EA-4094-A110-0FB0ECBB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86FF17-38A2-49D7-B784-11FE28D8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B0494A-BA39-4CCE-AC5E-D6353430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1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310E4-FFE5-44F8-83D5-A538FD92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509780-0ED7-4BBB-9617-AE0033B5A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4656A-03AA-4369-837D-A9BA16E2F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B3EB-C21E-4717-AD75-8147334E03E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6B0DD0-5AD1-4092-9B86-B00B13585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359AD8-8B47-47DE-A5BA-F29F80017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D295-ABC5-431F-A7F0-D52EBEA26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8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2FF0F8-FF80-4953-A9C8-670E17289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4"/>
          <a:stretch/>
        </p:blipFill>
        <p:spPr>
          <a:xfrm>
            <a:off x="644619" y="941908"/>
            <a:ext cx="4978554" cy="4974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D51F0-B39E-445F-A081-034D1D485E94}"/>
              </a:ext>
            </a:extLst>
          </p:cNvPr>
          <p:cNvSpPr txBox="1"/>
          <p:nvPr/>
        </p:nvSpPr>
        <p:spPr>
          <a:xfrm>
            <a:off x="6096001" y="1842447"/>
            <a:ext cx="5451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Arial Black" panose="020B0A04020102020204" pitchFamily="34" charset="0"/>
              </a:rPr>
              <a:t>Такие разные копилки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94A4B-323F-43EF-BC2F-994604A9F256}"/>
              </a:ext>
            </a:extLst>
          </p:cNvPr>
          <p:cNvSpPr txBox="1"/>
          <p:nvPr/>
        </p:nvSpPr>
        <p:spPr>
          <a:xfrm>
            <a:off x="6894997" y="5916091"/>
            <a:ext cx="4978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Составила воспитатель </a:t>
            </a:r>
          </a:p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МДОАУ № 94 «Радуга» г. Орска</a:t>
            </a:r>
          </a:p>
          <a:p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Галикова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О.К.</a:t>
            </a:r>
          </a:p>
        </p:txBody>
      </p:sp>
    </p:spTree>
    <p:extLst>
      <p:ext uri="{BB962C8B-B14F-4D97-AF65-F5344CB8AC3E}">
        <p14:creationId xmlns:p14="http://schemas.microsoft.com/office/powerpoint/2010/main" val="303434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AF54CA-3697-4219-8FE6-C41480BE3F96}"/>
              </a:ext>
            </a:extLst>
          </p:cNvPr>
          <p:cNvSpPr txBox="1"/>
          <p:nvPr/>
        </p:nvSpPr>
        <p:spPr>
          <a:xfrm>
            <a:off x="3535713" y="174866"/>
            <a:ext cx="562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Стеклянные копилки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30F5D4-9B61-4089-AB8B-375EF3A29F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52" y="3657469"/>
            <a:ext cx="2842997" cy="2733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F71108-847C-4E1E-83A4-0E7D4B80E5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42" y="880332"/>
            <a:ext cx="2842998" cy="2548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033F5B-1003-4ACB-93D7-8CF93428BE5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71" y="3657469"/>
            <a:ext cx="2611078" cy="2733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613511-EA84-4EF5-B6D9-12CF4BDE1A9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/>
          <a:stretch/>
        </p:blipFill>
        <p:spPr bwMode="auto">
          <a:xfrm>
            <a:off x="6347152" y="880332"/>
            <a:ext cx="2842998" cy="2548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704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A4A416-DB39-4510-81F0-0334C3B5697E}"/>
              </a:ext>
            </a:extLst>
          </p:cNvPr>
          <p:cNvSpPr txBox="1"/>
          <p:nvPr/>
        </p:nvSpPr>
        <p:spPr>
          <a:xfrm>
            <a:off x="2934266" y="203137"/>
            <a:ext cx="655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Керамические копилки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DE2FAC-E5ED-47A2-A6E2-CA88E57149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96" y="1061817"/>
            <a:ext cx="3073518" cy="2606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34F0AA-D969-4FAA-9FE9-772268EF30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9" y="1061817"/>
            <a:ext cx="3101309" cy="2526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A43BE-89A8-4424-9B21-D83CD97DEC0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17897"/>
          <a:stretch/>
        </p:blipFill>
        <p:spPr bwMode="auto">
          <a:xfrm>
            <a:off x="2320119" y="3862193"/>
            <a:ext cx="3101309" cy="2606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23231A-73ED-4BE5-9A40-EC26A5C59DC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94" y="3862193"/>
            <a:ext cx="3073518" cy="2606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082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2944C-542C-4E94-BB75-194FC2B3D762}"/>
              </a:ext>
            </a:extLst>
          </p:cNvPr>
          <p:cNvSpPr txBox="1"/>
          <p:nvPr/>
        </p:nvSpPr>
        <p:spPr>
          <a:xfrm>
            <a:off x="3382125" y="266131"/>
            <a:ext cx="626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Металлические копилки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BBE99C-7BDA-482C-8A18-59E83176092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64"/>
          <a:stretch/>
        </p:blipFill>
        <p:spPr bwMode="auto">
          <a:xfrm>
            <a:off x="1705546" y="1146412"/>
            <a:ext cx="3954501" cy="255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C0948-4A10-42C0-A613-AC1CEA1892A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7780" r="5473" b="6250"/>
          <a:stretch/>
        </p:blipFill>
        <p:spPr bwMode="auto">
          <a:xfrm>
            <a:off x="6514286" y="1146412"/>
            <a:ext cx="2620228" cy="2408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7AB5A9-199C-4CBE-8C9A-0F508D25AF4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r="20685"/>
          <a:stretch/>
        </p:blipFill>
        <p:spPr bwMode="auto">
          <a:xfrm>
            <a:off x="2668383" y="3879784"/>
            <a:ext cx="2542540" cy="2712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FDFBCF-2F84-4BE1-8DD0-32256C6D1B0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945" y="3750447"/>
            <a:ext cx="3986400" cy="2841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940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7B117F-E186-49AC-9FFC-6B4D65C9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3" y="1292776"/>
            <a:ext cx="7874757" cy="5292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387D9C-E67B-4921-A151-21C02729B631}"/>
              </a:ext>
            </a:extLst>
          </p:cNvPr>
          <p:cNvSpPr txBox="1"/>
          <p:nvPr/>
        </p:nvSpPr>
        <p:spPr>
          <a:xfrm>
            <a:off x="3425588" y="272955"/>
            <a:ext cx="571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Современные копилки</a:t>
            </a:r>
          </a:p>
        </p:txBody>
      </p:sp>
    </p:spTree>
    <p:extLst>
      <p:ext uri="{BB962C8B-B14F-4D97-AF65-F5344CB8AC3E}">
        <p14:creationId xmlns:p14="http://schemas.microsoft.com/office/powerpoint/2010/main" val="259934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64C81-7FEA-42C2-875B-5AAFF4336B00}"/>
              </a:ext>
            </a:extLst>
          </p:cNvPr>
          <p:cNvSpPr txBox="1"/>
          <p:nvPr/>
        </p:nvSpPr>
        <p:spPr>
          <a:xfrm>
            <a:off x="2001671" y="518615"/>
            <a:ext cx="8188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2060"/>
                </a:solidFill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6600" dirty="0">
                <a:solidFill>
                  <a:srgbClr val="002060"/>
                </a:solidFill>
                <a:latin typeface="Arial Black" panose="020B0A04020102020204" pitchFamily="34" charset="0"/>
              </a:rPr>
              <a:t>за внимание!!!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DE924C-D78E-4AFD-A23D-0C1A3D6303B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13706"/>
          <a:stretch/>
        </p:blipFill>
        <p:spPr bwMode="auto">
          <a:xfrm>
            <a:off x="3632621" y="2954171"/>
            <a:ext cx="5142889" cy="3610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485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E215C-D0D0-4D31-A794-0BF792D091DA}"/>
              </a:ext>
            </a:extLst>
          </p:cNvPr>
          <p:cNvSpPr txBox="1"/>
          <p:nvPr/>
        </p:nvSpPr>
        <p:spPr>
          <a:xfrm>
            <a:off x="2251881" y="286603"/>
            <a:ext cx="7014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Функция копилки: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Сбережение и накопление денег.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CB858-2822-4827-BE28-C8D1872A9B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4" y="1842448"/>
            <a:ext cx="6851176" cy="455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748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4FAEAF-1B40-4925-89E5-766A707C2C23}"/>
              </a:ext>
            </a:extLst>
          </p:cNvPr>
          <p:cNvSpPr txBox="1"/>
          <p:nvPr/>
        </p:nvSpPr>
        <p:spPr>
          <a:xfrm>
            <a:off x="807492" y="1064525"/>
            <a:ext cx="10577015" cy="498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Толковые словари 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Вместилище с узкой щелью для опускания монет с целью накопления.(Словарь </a:t>
            </a:r>
            <a:r>
              <a:rPr lang="ru-RU" sz="2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Ожигова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Небольшой ящичек  или кружка с узким отверстием для опускания монет в целях сбережения их. (Словарь Ушакова)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Кружка,  ларец, кошелек, куда кто-то собирает и копит деньги.(Словарь Даля)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25884-22BB-4CFB-86B1-5C8494A27B29}"/>
              </a:ext>
            </a:extLst>
          </p:cNvPr>
          <p:cNvSpPr txBox="1"/>
          <p:nvPr/>
        </p:nvSpPr>
        <p:spPr>
          <a:xfrm>
            <a:off x="2088109" y="245660"/>
            <a:ext cx="753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Копилка – это…</a:t>
            </a:r>
          </a:p>
        </p:txBody>
      </p:sp>
    </p:spTree>
    <p:extLst>
      <p:ext uri="{BB962C8B-B14F-4D97-AF65-F5344CB8AC3E}">
        <p14:creationId xmlns:p14="http://schemas.microsoft.com/office/powerpoint/2010/main" val="371915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167A44-989A-4682-B867-3C2C805B84BB}"/>
              </a:ext>
            </a:extLst>
          </p:cNvPr>
          <p:cNvSpPr txBox="1"/>
          <p:nvPr/>
        </p:nvSpPr>
        <p:spPr>
          <a:xfrm>
            <a:off x="327546" y="163773"/>
            <a:ext cx="11054687" cy="612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Пословицы про деньги: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Копейка рубль бережет.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Блюди хлеб про еду, а копейку про беду.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Денежка без ног, а весь свет обойдет.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Деньги — гости: то нет, то горсти.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Денежки — что голуби: где обживутся, там и поведутся.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Трудно деньги нажить, а с деньгами и дураку можно жить.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Добр Мартын, коли есть алтын; худ Роман, коли пуст карман.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Кто до денег охоч, тот не спит и ночь.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Без копейки рубля нет.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Был бы ум, будет и рубль; не будет ума, не будет и рубля.</a:t>
            </a:r>
          </a:p>
        </p:txBody>
      </p:sp>
    </p:spTree>
    <p:extLst>
      <p:ext uri="{BB962C8B-B14F-4D97-AF65-F5344CB8AC3E}">
        <p14:creationId xmlns:p14="http://schemas.microsoft.com/office/powerpoint/2010/main" val="144755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64375-8FFF-401B-A97D-07F15C6121C8}"/>
              </a:ext>
            </a:extLst>
          </p:cNvPr>
          <p:cNvSpPr txBox="1"/>
          <p:nvPr/>
        </p:nvSpPr>
        <p:spPr>
          <a:xfrm>
            <a:off x="1415600" y="382137"/>
            <a:ext cx="9161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Хранить деньги в чулке и кубышке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0893A4-D79E-48B4-95E0-3636FEB05B2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3" t="45937" r="1414"/>
          <a:stretch/>
        </p:blipFill>
        <p:spPr bwMode="auto">
          <a:xfrm>
            <a:off x="7178723" y="2837774"/>
            <a:ext cx="3794078" cy="3410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3BFA6-5C37-45D4-8AE9-ED883CECF19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 t="22261" r="43551" b="40989"/>
          <a:stretch/>
        </p:blipFill>
        <p:spPr bwMode="auto">
          <a:xfrm>
            <a:off x="1415600" y="1567289"/>
            <a:ext cx="4680400" cy="311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965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99897B-B9BB-4AF1-ACE8-2624BC25F70D}"/>
              </a:ext>
            </a:extLst>
          </p:cNvPr>
          <p:cNvSpPr txBox="1"/>
          <p:nvPr/>
        </p:nvSpPr>
        <p:spPr>
          <a:xfrm>
            <a:off x="2988859" y="204716"/>
            <a:ext cx="646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Родина копилок - Китай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B928B-AA90-4AE7-AAC6-A99EEE6D787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1" t="42913" r="1595" b="564"/>
          <a:stretch/>
        </p:blipFill>
        <p:spPr bwMode="auto">
          <a:xfrm>
            <a:off x="8866902" y="4009030"/>
            <a:ext cx="2719470" cy="2586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A1BFB-B3D8-4886-B709-4D37C5E190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" y="1125262"/>
            <a:ext cx="3102183" cy="3182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43EFB8-4ADD-4643-83D5-C1DC6D702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722" y="2137414"/>
            <a:ext cx="4113312" cy="3222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654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0337E8-16C4-404E-82EF-E15D80D0D0EE}"/>
              </a:ext>
            </a:extLst>
          </p:cNvPr>
          <p:cNvSpPr txBox="1"/>
          <p:nvPr/>
        </p:nvSpPr>
        <p:spPr>
          <a:xfrm>
            <a:off x="1978924" y="395786"/>
            <a:ext cx="775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Первые копилки на Руси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5DD39A-70D0-481F-8106-77B06D223E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2" r="2640"/>
          <a:stretch/>
        </p:blipFill>
        <p:spPr bwMode="auto">
          <a:xfrm>
            <a:off x="518614" y="1286478"/>
            <a:ext cx="5431810" cy="365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7FB1C4-5463-4AF3-A2A7-4651878723FF}"/>
              </a:ext>
            </a:extLst>
          </p:cNvPr>
          <p:cNvSpPr txBox="1"/>
          <p:nvPr/>
        </p:nvSpPr>
        <p:spPr>
          <a:xfrm>
            <a:off x="518613" y="5431809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Копилка с замками для денег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90D2EB-A0F4-468B-819E-C81E20486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4" b="18505"/>
          <a:stretch/>
        </p:blipFill>
        <p:spPr>
          <a:xfrm>
            <a:off x="6702839" y="3084395"/>
            <a:ext cx="4668206" cy="3193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833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7D30E7-B9B4-4DD6-8B4A-43D1E49625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64" y="2662971"/>
            <a:ext cx="4880994" cy="346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60978-C4C2-4BE7-B9ED-9196F432867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0751" r="6394" b="9366"/>
          <a:stretch/>
        </p:blipFill>
        <p:spPr bwMode="auto">
          <a:xfrm>
            <a:off x="627797" y="684045"/>
            <a:ext cx="4176215" cy="440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F6B1D1-2941-4742-87CA-6D1DFF29CAC9}"/>
              </a:ext>
            </a:extLst>
          </p:cNvPr>
          <p:cNvSpPr txBox="1"/>
          <p:nvPr/>
        </p:nvSpPr>
        <p:spPr>
          <a:xfrm>
            <a:off x="996642" y="5377218"/>
            <a:ext cx="301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Шкатулка Ведерко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FDF2E-5B01-4A7C-974D-D4BE78BDAEC4}"/>
              </a:ext>
            </a:extLst>
          </p:cNvPr>
          <p:cNvSpPr txBox="1"/>
          <p:nvPr/>
        </p:nvSpPr>
        <p:spPr>
          <a:xfrm>
            <a:off x="6596418" y="1801505"/>
            <a:ext cx="431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Сундук для хранения денег</a:t>
            </a:r>
          </a:p>
        </p:txBody>
      </p:sp>
    </p:spTree>
    <p:extLst>
      <p:ext uri="{BB962C8B-B14F-4D97-AF65-F5344CB8AC3E}">
        <p14:creationId xmlns:p14="http://schemas.microsoft.com/office/powerpoint/2010/main" val="250488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3E4CAE-0A3C-47C4-8982-A0A63C8089F5}"/>
              </a:ext>
            </a:extLst>
          </p:cNvPr>
          <p:cNvSpPr txBox="1"/>
          <p:nvPr/>
        </p:nvSpPr>
        <p:spPr>
          <a:xfrm>
            <a:off x="3370998" y="271887"/>
            <a:ext cx="556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Деревянные копилки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937E62-49F0-447F-8773-BF0D39302A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48" y="1035517"/>
            <a:ext cx="2718606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78165A-829E-4DE2-A408-E6612B8130D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r="6850"/>
          <a:stretch/>
        </p:blipFill>
        <p:spPr bwMode="auto">
          <a:xfrm>
            <a:off x="5945874" y="3853243"/>
            <a:ext cx="3018857" cy="2629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F3D61-3930-4A72-A413-4D8B0177356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23" y="3853243"/>
            <a:ext cx="3018857" cy="2629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5FF91F-7847-40F3-B21E-59764EE1CA2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5517"/>
            <a:ext cx="2718606" cy="2544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1165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231</Words>
  <Application>Microsoft Office PowerPoint</Application>
  <PresentationFormat>Широкоэкранный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Пк</cp:lastModifiedBy>
  <cp:revision>10</cp:revision>
  <dcterms:created xsi:type="dcterms:W3CDTF">2020-12-16T06:36:09Z</dcterms:created>
  <dcterms:modified xsi:type="dcterms:W3CDTF">2023-12-04T08:03:08Z</dcterms:modified>
</cp:coreProperties>
</file>